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4" r:id="rId7"/>
    <p:sldId id="311" r:id="rId8"/>
    <p:sldId id="312" r:id="rId9"/>
    <p:sldId id="267" r:id="rId10"/>
    <p:sldId id="317" r:id="rId11"/>
    <p:sldId id="318" r:id="rId12"/>
    <p:sldId id="319" r:id="rId13"/>
    <p:sldId id="320" r:id="rId14"/>
    <p:sldId id="275" r:id="rId15"/>
    <p:sldId id="268" r:id="rId16"/>
    <p:sldId id="313" r:id="rId17"/>
    <p:sldId id="314" r:id="rId18"/>
    <p:sldId id="315" r:id="rId19"/>
    <p:sldId id="316" r:id="rId20"/>
    <p:sldId id="291" r:id="rId21"/>
  </p:sldIdLst>
  <p:sldSz cx="9144000" cy="5143500" type="screen16x9"/>
  <p:notesSz cx="6858000" cy="9144000"/>
  <p:embeddedFontLst>
    <p:embeddedFont>
      <p:font typeface="DM Sans" panose="020B0604020202020204" charset="0"/>
      <p:regular r:id="rId23"/>
      <p:bold r:id="rId24"/>
      <p:italic r:id="rId25"/>
      <p:boldItalic r:id="rId26"/>
    </p:embeddedFont>
    <p:embeddedFont>
      <p:font typeface="Freestyle Script" panose="030804020302050B0404" pitchFamily="66" charset="0"/>
      <p:regular r:id="rId27"/>
    </p:embeddedFont>
    <p:embeddedFont>
      <p:font typeface="Bebas Neue" panose="020B0604020202020204" charset="0"/>
      <p:regular r:id="rId28"/>
    </p:embeddedFont>
    <p:embeddedFont>
      <p:font typeface="Akshar" panose="020B0604020202020204" charset="0"/>
      <p:regular r:id="rId29"/>
      <p:bold r:id="rId30"/>
    </p:embeddedFont>
    <p:embeddedFont>
      <p:font typeface="Arim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B9980D-D5BF-4D47-A83D-3CBE2EBD73A7}">
  <a:tblStyle styleId="{CAB9980D-D5BF-4D47-A83D-3CBE2EBD73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3FF8D8-BC72-418C-A793-CFB6811880A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1" autoAdjust="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outlineViewPr>
    <p:cViewPr>
      <p:scale>
        <a:sx n="33" d="100"/>
        <a:sy n="33" d="100"/>
      </p:scale>
      <p:origin x="0" y="-1145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95282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0" name="Google Shape;54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1" name="Google Shape;54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" name="Google Shape;6862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3" name="Google Shape;6863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560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2" name="Google Shape;6302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3" name="Google Shape;6303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63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2" name="Google Shape;6302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3" name="Google Shape;6303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577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2" name="Google Shape;6302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3" name="Google Shape;6303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829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2" name="Google Shape;6302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3" name="Google Shape;6303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771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2" name="Google Shape;6302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3" name="Google Shape;6303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780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0" name="Google Shape;7770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1" name="Google Shape;7771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79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8" name="Google Shape;587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44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" name="Google Shape;620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6" name="Google Shape;620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30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2" name="Google Shape;621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3" name="Google Shape;621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80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8" name="Google Shape;621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9" name="Google Shape;621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57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8" name="Google Shape;623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81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2" name="Google Shape;621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3" name="Google Shape;621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53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" name="Google Shape;620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6" name="Google Shape;620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9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" name="Google Shape;6297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8" name="Google Shape;6298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38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5297100" cy="20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 b="0">
                <a:latin typeface="Akshar"/>
                <a:ea typeface="Akshar"/>
                <a:cs typeface="Akshar"/>
                <a:sym typeface="Aksha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99700" y="2824300"/>
            <a:ext cx="2221500" cy="69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35805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-9525" y="269700"/>
            <a:ext cx="922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-7705576" flipH="1">
            <a:off x="8449187" y="408548"/>
            <a:ext cx="997346" cy="1620683"/>
            <a:chOff x="9835834" y="1569882"/>
            <a:chExt cx="997357" cy="1620701"/>
          </a:xfrm>
        </p:grpSpPr>
        <p:sp>
          <p:nvSpPr>
            <p:cNvPr id="14" name="Google Shape;14;p2"/>
            <p:cNvSpPr/>
            <p:nvPr/>
          </p:nvSpPr>
          <p:spPr>
            <a:xfrm>
              <a:off x="10062275" y="1972940"/>
              <a:ext cx="380738" cy="1217643"/>
            </a:xfrm>
            <a:custGeom>
              <a:avLst/>
              <a:gdLst/>
              <a:ahLst/>
              <a:cxnLst/>
              <a:rect l="l" t="t" r="r" b="b"/>
              <a:pathLst>
                <a:path w="5204" h="16643" fill="none" extrusionOk="0">
                  <a:moveTo>
                    <a:pt x="5204" y="0"/>
                  </a:moveTo>
                  <a:cubicBezTo>
                    <a:pt x="2512" y="5186"/>
                    <a:pt x="741" y="10847"/>
                    <a:pt x="0" y="1664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229527" y="1569882"/>
              <a:ext cx="603664" cy="409052"/>
            </a:xfrm>
            <a:custGeom>
              <a:avLst/>
              <a:gdLst/>
              <a:ahLst/>
              <a:cxnLst/>
              <a:rect l="l" t="t" r="r" b="b"/>
              <a:pathLst>
                <a:path w="8251" h="5591" extrusionOk="0">
                  <a:moveTo>
                    <a:pt x="3274" y="1"/>
                  </a:moveTo>
                  <a:cubicBezTo>
                    <a:pt x="3181" y="289"/>
                    <a:pt x="3092" y="580"/>
                    <a:pt x="3008" y="872"/>
                  </a:cubicBezTo>
                  <a:cubicBezTo>
                    <a:pt x="3004" y="857"/>
                    <a:pt x="2999" y="843"/>
                    <a:pt x="2996" y="828"/>
                  </a:cubicBezTo>
                  <a:cubicBezTo>
                    <a:pt x="2942" y="950"/>
                    <a:pt x="2899" y="1077"/>
                    <a:pt x="2870" y="1206"/>
                  </a:cubicBezTo>
                  <a:cubicBezTo>
                    <a:pt x="2736" y="970"/>
                    <a:pt x="2615" y="729"/>
                    <a:pt x="2509" y="482"/>
                  </a:cubicBezTo>
                  <a:cubicBezTo>
                    <a:pt x="2437" y="751"/>
                    <a:pt x="2397" y="1028"/>
                    <a:pt x="2391" y="1309"/>
                  </a:cubicBezTo>
                  <a:cubicBezTo>
                    <a:pt x="2256" y="1140"/>
                    <a:pt x="2145" y="955"/>
                    <a:pt x="2064" y="759"/>
                  </a:cubicBezTo>
                  <a:cubicBezTo>
                    <a:pt x="2036" y="936"/>
                    <a:pt x="2009" y="1114"/>
                    <a:pt x="1980" y="1290"/>
                  </a:cubicBezTo>
                  <a:cubicBezTo>
                    <a:pt x="1873" y="1164"/>
                    <a:pt x="1761" y="1043"/>
                    <a:pt x="1640" y="931"/>
                  </a:cubicBezTo>
                  <a:lnTo>
                    <a:pt x="1640" y="931"/>
                  </a:lnTo>
                  <a:cubicBezTo>
                    <a:pt x="1708" y="1107"/>
                    <a:pt x="1776" y="1283"/>
                    <a:pt x="1846" y="1458"/>
                  </a:cubicBezTo>
                  <a:cubicBezTo>
                    <a:pt x="1609" y="1259"/>
                    <a:pt x="1343" y="1095"/>
                    <a:pt x="1059" y="974"/>
                  </a:cubicBezTo>
                  <a:cubicBezTo>
                    <a:pt x="1048" y="1165"/>
                    <a:pt x="1046" y="1355"/>
                    <a:pt x="1051" y="1547"/>
                  </a:cubicBezTo>
                  <a:cubicBezTo>
                    <a:pt x="907" y="1421"/>
                    <a:pt x="745" y="1313"/>
                    <a:pt x="575" y="1225"/>
                  </a:cubicBezTo>
                  <a:lnTo>
                    <a:pt x="575" y="1225"/>
                  </a:lnTo>
                  <a:cubicBezTo>
                    <a:pt x="683" y="1436"/>
                    <a:pt x="779" y="1656"/>
                    <a:pt x="856" y="1880"/>
                  </a:cubicBezTo>
                  <a:cubicBezTo>
                    <a:pt x="671" y="1793"/>
                    <a:pt x="488" y="1704"/>
                    <a:pt x="303" y="1617"/>
                  </a:cubicBezTo>
                  <a:lnTo>
                    <a:pt x="303" y="1617"/>
                  </a:lnTo>
                  <a:cubicBezTo>
                    <a:pt x="464" y="1780"/>
                    <a:pt x="612" y="1955"/>
                    <a:pt x="741" y="2144"/>
                  </a:cubicBezTo>
                  <a:cubicBezTo>
                    <a:pt x="498" y="2046"/>
                    <a:pt x="249" y="1964"/>
                    <a:pt x="1" y="1894"/>
                  </a:cubicBezTo>
                  <a:lnTo>
                    <a:pt x="1" y="1894"/>
                  </a:lnTo>
                  <a:lnTo>
                    <a:pt x="711" y="2860"/>
                  </a:lnTo>
                  <a:cubicBezTo>
                    <a:pt x="903" y="3119"/>
                    <a:pt x="1094" y="3381"/>
                    <a:pt x="1254" y="3661"/>
                  </a:cubicBezTo>
                  <a:cubicBezTo>
                    <a:pt x="1374" y="3870"/>
                    <a:pt x="1477" y="4091"/>
                    <a:pt x="1628" y="4276"/>
                  </a:cubicBezTo>
                  <a:cubicBezTo>
                    <a:pt x="1827" y="4517"/>
                    <a:pt x="2099" y="4682"/>
                    <a:pt x="2371" y="4835"/>
                  </a:cubicBezTo>
                  <a:cubicBezTo>
                    <a:pt x="2458" y="4923"/>
                    <a:pt x="2563" y="4997"/>
                    <a:pt x="2689" y="5050"/>
                  </a:cubicBezTo>
                  <a:cubicBezTo>
                    <a:pt x="2753" y="5077"/>
                    <a:pt x="2821" y="5089"/>
                    <a:pt x="2889" y="5089"/>
                  </a:cubicBezTo>
                  <a:cubicBezTo>
                    <a:pt x="2920" y="5089"/>
                    <a:pt x="2951" y="5086"/>
                    <a:pt x="2981" y="5082"/>
                  </a:cubicBezTo>
                  <a:cubicBezTo>
                    <a:pt x="3083" y="5265"/>
                    <a:pt x="3330" y="5347"/>
                    <a:pt x="3599" y="5373"/>
                  </a:cubicBezTo>
                  <a:cubicBezTo>
                    <a:pt x="3658" y="5438"/>
                    <a:pt x="3748" y="5492"/>
                    <a:pt x="3876" y="5526"/>
                  </a:cubicBezTo>
                  <a:cubicBezTo>
                    <a:pt x="4049" y="5572"/>
                    <a:pt x="4225" y="5590"/>
                    <a:pt x="4401" y="5590"/>
                  </a:cubicBezTo>
                  <a:cubicBezTo>
                    <a:pt x="4830" y="5590"/>
                    <a:pt x="5264" y="5481"/>
                    <a:pt x="5681" y="5397"/>
                  </a:cubicBezTo>
                  <a:cubicBezTo>
                    <a:pt x="6384" y="5256"/>
                    <a:pt x="7104" y="5184"/>
                    <a:pt x="7821" y="5184"/>
                  </a:cubicBezTo>
                  <a:cubicBezTo>
                    <a:pt x="7836" y="5184"/>
                    <a:pt x="7852" y="5184"/>
                    <a:pt x="7867" y="5184"/>
                  </a:cubicBezTo>
                  <a:cubicBezTo>
                    <a:pt x="7719" y="5064"/>
                    <a:pt x="7544" y="4976"/>
                    <a:pt x="7359" y="4930"/>
                  </a:cubicBezTo>
                  <a:cubicBezTo>
                    <a:pt x="7662" y="4875"/>
                    <a:pt x="7960" y="4799"/>
                    <a:pt x="8251" y="4702"/>
                  </a:cubicBezTo>
                  <a:cubicBezTo>
                    <a:pt x="7996" y="4538"/>
                    <a:pt x="7719" y="4408"/>
                    <a:pt x="7429" y="4318"/>
                  </a:cubicBezTo>
                  <a:lnTo>
                    <a:pt x="7960" y="4061"/>
                  </a:lnTo>
                  <a:cubicBezTo>
                    <a:pt x="7730" y="3963"/>
                    <a:pt x="7484" y="3905"/>
                    <a:pt x="7236" y="3892"/>
                  </a:cubicBezTo>
                  <a:cubicBezTo>
                    <a:pt x="7408" y="3815"/>
                    <a:pt x="7560" y="3691"/>
                    <a:pt x="7667" y="3536"/>
                  </a:cubicBezTo>
                  <a:cubicBezTo>
                    <a:pt x="7332" y="3418"/>
                    <a:pt x="6981" y="3350"/>
                    <a:pt x="6628" y="3329"/>
                  </a:cubicBezTo>
                  <a:cubicBezTo>
                    <a:pt x="6916" y="3041"/>
                    <a:pt x="7175" y="2725"/>
                    <a:pt x="7398" y="2384"/>
                  </a:cubicBezTo>
                  <a:lnTo>
                    <a:pt x="7398" y="2384"/>
                  </a:lnTo>
                  <a:cubicBezTo>
                    <a:pt x="7274" y="2419"/>
                    <a:pt x="7151" y="2455"/>
                    <a:pt x="7027" y="2489"/>
                  </a:cubicBezTo>
                  <a:cubicBezTo>
                    <a:pt x="7103" y="2248"/>
                    <a:pt x="7144" y="1996"/>
                    <a:pt x="7147" y="1744"/>
                  </a:cubicBezTo>
                  <a:lnTo>
                    <a:pt x="7147" y="1744"/>
                  </a:lnTo>
                  <a:cubicBezTo>
                    <a:pt x="6941" y="1877"/>
                    <a:pt x="6722" y="1990"/>
                    <a:pt x="6494" y="2082"/>
                  </a:cubicBezTo>
                  <a:cubicBezTo>
                    <a:pt x="6596" y="1799"/>
                    <a:pt x="6652" y="1500"/>
                    <a:pt x="6662" y="1200"/>
                  </a:cubicBezTo>
                  <a:lnTo>
                    <a:pt x="6662" y="1200"/>
                  </a:lnTo>
                  <a:cubicBezTo>
                    <a:pt x="6463" y="1331"/>
                    <a:pt x="6263" y="1462"/>
                    <a:pt x="6063" y="1592"/>
                  </a:cubicBezTo>
                  <a:cubicBezTo>
                    <a:pt x="6109" y="1418"/>
                    <a:pt x="6168" y="1248"/>
                    <a:pt x="6243" y="1084"/>
                  </a:cubicBezTo>
                  <a:lnTo>
                    <a:pt x="6243" y="1084"/>
                  </a:lnTo>
                  <a:cubicBezTo>
                    <a:pt x="5941" y="1309"/>
                    <a:pt x="5658" y="1559"/>
                    <a:pt x="5395" y="1830"/>
                  </a:cubicBezTo>
                  <a:cubicBezTo>
                    <a:pt x="5408" y="1728"/>
                    <a:pt x="5415" y="1626"/>
                    <a:pt x="5418" y="1523"/>
                  </a:cubicBezTo>
                  <a:lnTo>
                    <a:pt x="5418" y="1523"/>
                  </a:lnTo>
                  <a:cubicBezTo>
                    <a:pt x="5287" y="1710"/>
                    <a:pt x="5147" y="1891"/>
                    <a:pt x="5000" y="2067"/>
                  </a:cubicBezTo>
                  <a:cubicBezTo>
                    <a:pt x="5183" y="1620"/>
                    <a:pt x="5374" y="1171"/>
                    <a:pt x="5310" y="701"/>
                  </a:cubicBezTo>
                  <a:lnTo>
                    <a:pt x="5310" y="701"/>
                  </a:lnTo>
                  <a:lnTo>
                    <a:pt x="4956" y="1212"/>
                  </a:lnTo>
                  <a:cubicBezTo>
                    <a:pt x="4906" y="911"/>
                    <a:pt x="4889" y="603"/>
                    <a:pt x="4906" y="299"/>
                  </a:cubicBezTo>
                  <a:lnTo>
                    <a:pt x="4906" y="299"/>
                  </a:lnTo>
                  <a:cubicBezTo>
                    <a:pt x="4697" y="557"/>
                    <a:pt x="4487" y="815"/>
                    <a:pt x="4277" y="1073"/>
                  </a:cubicBezTo>
                  <a:cubicBezTo>
                    <a:pt x="4272" y="775"/>
                    <a:pt x="4209" y="478"/>
                    <a:pt x="4088" y="206"/>
                  </a:cubicBezTo>
                  <a:cubicBezTo>
                    <a:pt x="4019" y="407"/>
                    <a:pt x="3941" y="606"/>
                    <a:pt x="3855" y="802"/>
                  </a:cubicBezTo>
                  <a:cubicBezTo>
                    <a:pt x="3803" y="583"/>
                    <a:pt x="3723" y="370"/>
                    <a:pt x="3621" y="168"/>
                  </a:cubicBezTo>
                  <a:cubicBezTo>
                    <a:pt x="3605" y="331"/>
                    <a:pt x="3568" y="494"/>
                    <a:pt x="3511" y="647"/>
                  </a:cubicBezTo>
                  <a:cubicBezTo>
                    <a:pt x="3461" y="423"/>
                    <a:pt x="3380" y="203"/>
                    <a:pt x="3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447335" y="1734573"/>
              <a:ext cx="257313" cy="230242"/>
            </a:xfrm>
            <a:custGeom>
              <a:avLst/>
              <a:gdLst/>
              <a:ahLst/>
              <a:cxnLst/>
              <a:rect l="l" t="t" r="r" b="b"/>
              <a:pathLst>
                <a:path w="3517" h="3147" fill="none" extrusionOk="0">
                  <a:moveTo>
                    <a:pt x="617" y="3124"/>
                  </a:moveTo>
                  <a:cubicBezTo>
                    <a:pt x="1218" y="3146"/>
                    <a:pt x="1652" y="2962"/>
                    <a:pt x="1974" y="2828"/>
                  </a:cubicBezTo>
                  <a:cubicBezTo>
                    <a:pt x="2211" y="2729"/>
                    <a:pt x="2429" y="2588"/>
                    <a:pt x="2641" y="2443"/>
                  </a:cubicBezTo>
                  <a:cubicBezTo>
                    <a:pt x="2944" y="2237"/>
                    <a:pt x="3246" y="2018"/>
                    <a:pt x="3467" y="1725"/>
                  </a:cubicBezTo>
                  <a:cubicBezTo>
                    <a:pt x="3377" y="1745"/>
                    <a:pt x="3283" y="1758"/>
                    <a:pt x="3189" y="1762"/>
                  </a:cubicBezTo>
                  <a:cubicBezTo>
                    <a:pt x="3356" y="1602"/>
                    <a:pt x="3471" y="1389"/>
                    <a:pt x="3516" y="1162"/>
                  </a:cubicBezTo>
                  <a:cubicBezTo>
                    <a:pt x="3406" y="1229"/>
                    <a:pt x="3283" y="1276"/>
                    <a:pt x="3158" y="1303"/>
                  </a:cubicBezTo>
                  <a:cubicBezTo>
                    <a:pt x="3302" y="1097"/>
                    <a:pt x="3374" y="841"/>
                    <a:pt x="3358" y="589"/>
                  </a:cubicBezTo>
                  <a:cubicBezTo>
                    <a:pt x="3163" y="695"/>
                    <a:pt x="2954" y="775"/>
                    <a:pt x="2738" y="830"/>
                  </a:cubicBezTo>
                  <a:cubicBezTo>
                    <a:pt x="2835" y="610"/>
                    <a:pt x="2933" y="378"/>
                    <a:pt x="2907" y="140"/>
                  </a:cubicBezTo>
                  <a:cubicBezTo>
                    <a:pt x="2708" y="239"/>
                    <a:pt x="2508" y="338"/>
                    <a:pt x="2309" y="437"/>
                  </a:cubicBezTo>
                  <a:cubicBezTo>
                    <a:pt x="2279" y="451"/>
                    <a:pt x="2237" y="464"/>
                    <a:pt x="2219" y="436"/>
                  </a:cubicBezTo>
                  <a:cubicBezTo>
                    <a:pt x="2211" y="424"/>
                    <a:pt x="2211" y="407"/>
                    <a:pt x="2211" y="394"/>
                  </a:cubicBezTo>
                  <a:cubicBezTo>
                    <a:pt x="2215" y="262"/>
                    <a:pt x="2220" y="131"/>
                    <a:pt x="2224" y="0"/>
                  </a:cubicBezTo>
                  <a:cubicBezTo>
                    <a:pt x="1390" y="805"/>
                    <a:pt x="463" y="1439"/>
                    <a:pt x="0" y="2833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553056" y="1717965"/>
              <a:ext cx="45288" cy="69504"/>
            </a:xfrm>
            <a:custGeom>
              <a:avLst/>
              <a:gdLst/>
              <a:ahLst/>
              <a:cxnLst/>
              <a:rect l="l" t="t" r="r" b="b"/>
              <a:pathLst>
                <a:path w="619" h="950" fill="none" extrusionOk="0">
                  <a:moveTo>
                    <a:pt x="618" y="1"/>
                  </a:moveTo>
                  <a:cubicBezTo>
                    <a:pt x="436" y="281"/>
                    <a:pt x="183" y="669"/>
                    <a:pt x="0" y="95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333054" y="1665067"/>
              <a:ext cx="166298" cy="259507"/>
            </a:xfrm>
            <a:custGeom>
              <a:avLst/>
              <a:gdLst/>
              <a:ahLst/>
              <a:cxnLst/>
              <a:rect l="l" t="t" r="r" b="b"/>
              <a:pathLst>
                <a:path w="2273" h="3547" fill="none" extrusionOk="0">
                  <a:moveTo>
                    <a:pt x="2210" y="2517"/>
                  </a:moveTo>
                  <a:cubicBezTo>
                    <a:pt x="2272" y="2293"/>
                    <a:pt x="2219" y="1984"/>
                    <a:pt x="2192" y="1755"/>
                  </a:cubicBezTo>
                  <a:cubicBezTo>
                    <a:pt x="2157" y="1466"/>
                    <a:pt x="2092" y="1182"/>
                    <a:pt x="2010" y="902"/>
                  </a:cubicBezTo>
                  <a:cubicBezTo>
                    <a:pt x="1943" y="672"/>
                    <a:pt x="1863" y="263"/>
                    <a:pt x="1845" y="24"/>
                  </a:cubicBezTo>
                  <a:cubicBezTo>
                    <a:pt x="1799" y="133"/>
                    <a:pt x="1645" y="385"/>
                    <a:pt x="1636" y="503"/>
                  </a:cubicBezTo>
                  <a:cubicBezTo>
                    <a:pt x="1453" y="333"/>
                    <a:pt x="1369" y="195"/>
                    <a:pt x="1215" y="0"/>
                  </a:cubicBezTo>
                  <a:cubicBezTo>
                    <a:pt x="1149" y="183"/>
                    <a:pt x="1115" y="376"/>
                    <a:pt x="1115" y="571"/>
                  </a:cubicBezTo>
                  <a:cubicBezTo>
                    <a:pt x="994" y="477"/>
                    <a:pt x="874" y="379"/>
                    <a:pt x="759" y="279"/>
                  </a:cubicBezTo>
                  <a:cubicBezTo>
                    <a:pt x="743" y="382"/>
                    <a:pt x="731" y="488"/>
                    <a:pt x="726" y="592"/>
                  </a:cubicBezTo>
                  <a:cubicBezTo>
                    <a:pt x="567" y="489"/>
                    <a:pt x="413" y="380"/>
                    <a:pt x="264" y="263"/>
                  </a:cubicBezTo>
                  <a:cubicBezTo>
                    <a:pt x="294" y="398"/>
                    <a:pt x="325" y="534"/>
                    <a:pt x="356" y="668"/>
                  </a:cubicBezTo>
                  <a:cubicBezTo>
                    <a:pt x="237" y="582"/>
                    <a:pt x="119" y="497"/>
                    <a:pt x="0" y="411"/>
                  </a:cubicBezTo>
                  <a:cubicBezTo>
                    <a:pt x="115" y="885"/>
                    <a:pt x="232" y="1359"/>
                    <a:pt x="347" y="1831"/>
                  </a:cubicBezTo>
                  <a:cubicBezTo>
                    <a:pt x="482" y="2383"/>
                    <a:pt x="548" y="3178"/>
                    <a:pt x="1051" y="354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00964" y="1678529"/>
              <a:ext cx="63871" cy="162128"/>
            </a:xfrm>
            <a:custGeom>
              <a:avLst/>
              <a:gdLst/>
              <a:ahLst/>
              <a:cxnLst/>
              <a:rect l="l" t="t" r="r" b="b"/>
              <a:pathLst>
                <a:path w="873" h="2216" fill="none" extrusionOk="0">
                  <a:moveTo>
                    <a:pt x="873" y="1"/>
                  </a:moveTo>
                  <a:cubicBezTo>
                    <a:pt x="745" y="480"/>
                    <a:pt x="495" y="920"/>
                    <a:pt x="284" y="1370"/>
                  </a:cubicBezTo>
                  <a:cubicBezTo>
                    <a:pt x="181" y="1587"/>
                    <a:pt x="86" y="1990"/>
                    <a:pt x="1" y="22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487502" y="1666750"/>
              <a:ext cx="25241" cy="96428"/>
            </a:xfrm>
            <a:custGeom>
              <a:avLst/>
              <a:gdLst/>
              <a:ahLst/>
              <a:cxnLst/>
              <a:rect l="l" t="t" r="r" b="b"/>
              <a:pathLst>
                <a:path w="345" h="1318" fill="none" extrusionOk="0">
                  <a:moveTo>
                    <a:pt x="345" y="1"/>
                  </a:moveTo>
                  <a:cubicBezTo>
                    <a:pt x="236" y="416"/>
                    <a:pt x="109" y="903"/>
                    <a:pt x="0" y="131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473015" y="1649118"/>
              <a:ext cx="6658" cy="51799"/>
            </a:xfrm>
            <a:custGeom>
              <a:avLst/>
              <a:gdLst/>
              <a:ahLst/>
              <a:cxnLst/>
              <a:rect l="l" t="t" r="r" b="b"/>
              <a:pathLst>
                <a:path w="91" h="708" fill="none" extrusionOk="0">
                  <a:moveTo>
                    <a:pt x="91" y="1"/>
                  </a:moveTo>
                  <a:cubicBezTo>
                    <a:pt x="61" y="57"/>
                    <a:pt x="54" y="122"/>
                    <a:pt x="47" y="184"/>
                  </a:cubicBezTo>
                  <a:cubicBezTo>
                    <a:pt x="33" y="331"/>
                    <a:pt x="10" y="561"/>
                    <a:pt x="1" y="70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297569" y="1749132"/>
              <a:ext cx="73528" cy="113768"/>
            </a:xfrm>
            <a:custGeom>
              <a:avLst/>
              <a:gdLst/>
              <a:ahLst/>
              <a:cxnLst/>
              <a:rect l="l" t="t" r="r" b="b"/>
              <a:pathLst>
                <a:path w="1005" h="1555" fill="none" extrusionOk="0">
                  <a:moveTo>
                    <a:pt x="1005" y="1555"/>
                  </a:moveTo>
                  <a:cubicBezTo>
                    <a:pt x="684" y="1029"/>
                    <a:pt x="349" y="509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17031" y="1718111"/>
              <a:ext cx="34167" cy="52311"/>
            </a:xfrm>
            <a:custGeom>
              <a:avLst/>
              <a:gdLst/>
              <a:ahLst/>
              <a:cxnLst/>
              <a:rect l="l" t="t" r="r" b="b"/>
              <a:pathLst>
                <a:path w="467" h="715" fill="none" extrusionOk="0">
                  <a:moveTo>
                    <a:pt x="466" y="715"/>
                  </a:moveTo>
                  <a:cubicBezTo>
                    <a:pt x="337" y="462"/>
                    <a:pt x="180" y="22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620294" y="1911848"/>
              <a:ext cx="105135" cy="12877"/>
            </a:xfrm>
            <a:custGeom>
              <a:avLst/>
              <a:gdLst/>
              <a:ahLst/>
              <a:cxnLst/>
              <a:rect l="l" t="t" r="r" b="b"/>
              <a:pathLst>
                <a:path w="1437" h="176" fill="none" extrusionOk="0">
                  <a:moveTo>
                    <a:pt x="1436" y="7"/>
                  </a:moveTo>
                  <a:cubicBezTo>
                    <a:pt x="953" y="1"/>
                    <a:pt x="470" y="57"/>
                    <a:pt x="0" y="17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685263" y="1861950"/>
              <a:ext cx="61895" cy="15364"/>
            </a:xfrm>
            <a:custGeom>
              <a:avLst/>
              <a:gdLst/>
              <a:ahLst/>
              <a:cxnLst/>
              <a:rect l="l" t="t" r="r" b="b"/>
              <a:pathLst>
                <a:path w="846" h="210" fill="none" extrusionOk="0">
                  <a:moveTo>
                    <a:pt x="845" y="0"/>
                  </a:moveTo>
                  <a:cubicBezTo>
                    <a:pt x="555" y="8"/>
                    <a:pt x="275" y="109"/>
                    <a:pt x="1" y="209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660094" y="1749937"/>
              <a:ext cx="53921" cy="41922"/>
            </a:xfrm>
            <a:custGeom>
              <a:avLst/>
              <a:gdLst/>
              <a:ahLst/>
              <a:cxnLst/>
              <a:rect l="l" t="t" r="r" b="b"/>
              <a:pathLst>
                <a:path w="737" h="573" fill="none" extrusionOk="0">
                  <a:moveTo>
                    <a:pt x="736" y="0"/>
                  </a:moveTo>
                  <a:cubicBezTo>
                    <a:pt x="498" y="172"/>
                    <a:pt x="239" y="400"/>
                    <a:pt x="1" y="572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630756" y="1702234"/>
              <a:ext cx="46458" cy="57725"/>
            </a:xfrm>
            <a:custGeom>
              <a:avLst/>
              <a:gdLst/>
              <a:ahLst/>
              <a:cxnLst/>
              <a:rect l="l" t="t" r="r" b="b"/>
              <a:pathLst>
                <a:path w="635" h="789" fill="none" extrusionOk="0">
                  <a:moveTo>
                    <a:pt x="634" y="0"/>
                  </a:moveTo>
                  <a:cubicBezTo>
                    <a:pt x="467" y="281"/>
                    <a:pt x="287" y="612"/>
                    <a:pt x="1" y="789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334956" y="1851561"/>
              <a:ext cx="257898" cy="198124"/>
            </a:xfrm>
            <a:custGeom>
              <a:avLst/>
              <a:gdLst/>
              <a:ahLst/>
              <a:cxnLst/>
              <a:rect l="l" t="t" r="r" b="b"/>
              <a:pathLst>
                <a:path w="3525" h="2708" extrusionOk="0">
                  <a:moveTo>
                    <a:pt x="1327" y="1"/>
                  </a:moveTo>
                  <a:cubicBezTo>
                    <a:pt x="1286" y="316"/>
                    <a:pt x="1186" y="621"/>
                    <a:pt x="1035" y="900"/>
                  </a:cubicBezTo>
                  <a:cubicBezTo>
                    <a:pt x="911" y="563"/>
                    <a:pt x="702" y="257"/>
                    <a:pt x="432" y="19"/>
                  </a:cubicBezTo>
                  <a:lnTo>
                    <a:pt x="432" y="19"/>
                  </a:lnTo>
                  <a:cubicBezTo>
                    <a:pt x="496" y="254"/>
                    <a:pt x="558" y="487"/>
                    <a:pt x="621" y="721"/>
                  </a:cubicBezTo>
                  <a:cubicBezTo>
                    <a:pt x="446" y="539"/>
                    <a:pt x="232" y="393"/>
                    <a:pt x="1" y="292"/>
                  </a:cubicBezTo>
                  <a:lnTo>
                    <a:pt x="1" y="292"/>
                  </a:lnTo>
                  <a:cubicBezTo>
                    <a:pt x="99" y="446"/>
                    <a:pt x="271" y="537"/>
                    <a:pt x="359" y="688"/>
                  </a:cubicBezTo>
                  <a:cubicBezTo>
                    <a:pt x="452" y="849"/>
                    <a:pt x="484" y="1044"/>
                    <a:pt x="496" y="1228"/>
                  </a:cubicBezTo>
                  <a:cubicBezTo>
                    <a:pt x="509" y="1460"/>
                    <a:pt x="489" y="1695"/>
                    <a:pt x="514" y="1927"/>
                  </a:cubicBezTo>
                  <a:cubicBezTo>
                    <a:pt x="560" y="2351"/>
                    <a:pt x="738" y="2684"/>
                    <a:pt x="1191" y="2707"/>
                  </a:cubicBezTo>
                  <a:cubicBezTo>
                    <a:pt x="1206" y="2707"/>
                    <a:pt x="1221" y="2708"/>
                    <a:pt x="1236" y="2708"/>
                  </a:cubicBezTo>
                  <a:cubicBezTo>
                    <a:pt x="1660" y="2708"/>
                    <a:pt x="2003" y="2430"/>
                    <a:pt x="2326" y="2197"/>
                  </a:cubicBezTo>
                  <a:cubicBezTo>
                    <a:pt x="2435" y="2119"/>
                    <a:pt x="2674" y="2039"/>
                    <a:pt x="2814" y="2004"/>
                  </a:cubicBezTo>
                  <a:cubicBezTo>
                    <a:pt x="2890" y="1986"/>
                    <a:pt x="2968" y="1978"/>
                    <a:pt x="3046" y="1978"/>
                  </a:cubicBezTo>
                  <a:cubicBezTo>
                    <a:pt x="3205" y="1978"/>
                    <a:pt x="3367" y="2010"/>
                    <a:pt x="3524" y="2043"/>
                  </a:cubicBezTo>
                  <a:cubicBezTo>
                    <a:pt x="3378" y="1869"/>
                    <a:pt x="3178" y="1741"/>
                    <a:pt x="2959" y="1679"/>
                  </a:cubicBezTo>
                  <a:cubicBezTo>
                    <a:pt x="2861" y="1650"/>
                    <a:pt x="2799" y="1618"/>
                    <a:pt x="2706" y="1618"/>
                  </a:cubicBezTo>
                  <a:cubicBezTo>
                    <a:pt x="2700" y="1618"/>
                    <a:pt x="2695" y="1618"/>
                    <a:pt x="2689" y="1618"/>
                  </a:cubicBezTo>
                  <a:cubicBezTo>
                    <a:pt x="2687" y="1618"/>
                    <a:pt x="2684" y="1618"/>
                    <a:pt x="2681" y="1618"/>
                  </a:cubicBezTo>
                  <a:cubicBezTo>
                    <a:pt x="2638" y="1618"/>
                    <a:pt x="2540" y="1610"/>
                    <a:pt x="2455" y="1610"/>
                  </a:cubicBezTo>
                  <a:cubicBezTo>
                    <a:pt x="2393" y="1610"/>
                    <a:pt x="2338" y="1614"/>
                    <a:pt x="2318" y="1630"/>
                  </a:cubicBezTo>
                  <a:cubicBezTo>
                    <a:pt x="2480" y="1495"/>
                    <a:pt x="2558" y="1280"/>
                    <a:pt x="2573" y="1070"/>
                  </a:cubicBezTo>
                  <a:cubicBezTo>
                    <a:pt x="2589" y="860"/>
                    <a:pt x="2548" y="650"/>
                    <a:pt x="2508" y="444"/>
                  </a:cubicBezTo>
                  <a:cubicBezTo>
                    <a:pt x="2265" y="746"/>
                    <a:pt x="1931" y="973"/>
                    <a:pt x="1562" y="1092"/>
                  </a:cubicBezTo>
                  <a:cubicBezTo>
                    <a:pt x="1603" y="978"/>
                    <a:pt x="1569" y="851"/>
                    <a:pt x="1536" y="733"/>
                  </a:cubicBezTo>
                  <a:cubicBezTo>
                    <a:pt x="1466" y="490"/>
                    <a:pt x="1398" y="246"/>
                    <a:pt x="1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53496" y="2066150"/>
              <a:ext cx="210927" cy="408247"/>
            </a:xfrm>
            <a:custGeom>
              <a:avLst/>
              <a:gdLst/>
              <a:ahLst/>
              <a:cxnLst/>
              <a:rect l="l" t="t" r="r" b="b"/>
              <a:pathLst>
                <a:path w="2883" h="5580" extrusionOk="0">
                  <a:moveTo>
                    <a:pt x="56" y="0"/>
                  </a:moveTo>
                  <a:cubicBezTo>
                    <a:pt x="32" y="0"/>
                    <a:pt x="12" y="8"/>
                    <a:pt x="1" y="29"/>
                  </a:cubicBezTo>
                  <a:cubicBezTo>
                    <a:pt x="485" y="821"/>
                    <a:pt x="933" y="1664"/>
                    <a:pt x="1218" y="2518"/>
                  </a:cubicBezTo>
                  <a:cubicBezTo>
                    <a:pt x="1304" y="2775"/>
                    <a:pt x="1377" y="3035"/>
                    <a:pt x="1444" y="3294"/>
                  </a:cubicBezTo>
                  <a:cubicBezTo>
                    <a:pt x="1587" y="3850"/>
                    <a:pt x="1705" y="4409"/>
                    <a:pt x="1874" y="4962"/>
                  </a:cubicBezTo>
                  <a:cubicBezTo>
                    <a:pt x="1937" y="5167"/>
                    <a:pt x="2020" y="5390"/>
                    <a:pt x="2204" y="5526"/>
                  </a:cubicBezTo>
                  <a:cubicBezTo>
                    <a:pt x="2243" y="5555"/>
                    <a:pt x="2290" y="5579"/>
                    <a:pt x="2334" y="5579"/>
                  </a:cubicBezTo>
                  <a:cubicBezTo>
                    <a:pt x="2336" y="5579"/>
                    <a:pt x="2338" y="5579"/>
                    <a:pt x="2339" y="5579"/>
                  </a:cubicBezTo>
                  <a:cubicBezTo>
                    <a:pt x="2432" y="5577"/>
                    <a:pt x="2467" y="5477"/>
                    <a:pt x="2485" y="5393"/>
                  </a:cubicBezTo>
                  <a:cubicBezTo>
                    <a:pt x="2882" y="3533"/>
                    <a:pt x="1888" y="1469"/>
                    <a:pt x="236" y="88"/>
                  </a:cubicBezTo>
                  <a:cubicBezTo>
                    <a:pt x="185" y="44"/>
                    <a:pt x="110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182849" y="2354560"/>
              <a:ext cx="329890" cy="271067"/>
            </a:xfrm>
            <a:custGeom>
              <a:avLst/>
              <a:gdLst/>
              <a:ahLst/>
              <a:cxnLst/>
              <a:rect l="l" t="t" r="r" b="b"/>
              <a:pathLst>
                <a:path w="4509" h="3705" extrusionOk="0">
                  <a:moveTo>
                    <a:pt x="4381" y="0"/>
                  </a:moveTo>
                  <a:cubicBezTo>
                    <a:pt x="3915" y="0"/>
                    <a:pt x="2996" y="391"/>
                    <a:pt x="2634" y="602"/>
                  </a:cubicBezTo>
                  <a:cubicBezTo>
                    <a:pt x="2058" y="938"/>
                    <a:pt x="1443" y="1319"/>
                    <a:pt x="1008" y="1819"/>
                  </a:cubicBezTo>
                  <a:cubicBezTo>
                    <a:pt x="543" y="2354"/>
                    <a:pt x="259" y="2911"/>
                    <a:pt x="20" y="3581"/>
                  </a:cubicBezTo>
                  <a:cubicBezTo>
                    <a:pt x="5" y="3625"/>
                    <a:pt x="0" y="3692"/>
                    <a:pt x="49" y="3702"/>
                  </a:cubicBezTo>
                  <a:cubicBezTo>
                    <a:pt x="55" y="3704"/>
                    <a:pt x="61" y="3704"/>
                    <a:pt x="68" y="3704"/>
                  </a:cubicBezTo>
                  <a:cubicBezTo>
                    <a:pt x="225" y="3704"/>
                    <a:pt x="531" y="3364"/>
                    <a:pt x="626" y="3285"/>
                  </a:cubicBezTo>
                  <a:cubicBezTo>
                    <a:pt x="1300" y="2724"/>
                    <a:pt x="1925" y="2123"/>
                    <a:pt x="2570" y="1529"/>
                  </a:cubicBezTo>
                  <a:cubicBezTo>
                    <a:pt x="2890" y="1231"/>
                    <a:pt x="3218" y="939"/>
                    <a:pt x="3569" y="671"/>
                  </a:cubicBezTo>
                  <a:cubicBezTo>
                    <a:pt x="3837" y="463"/>
                    <a:pt x="4319" y="274"/>
                    <a:pt x="4509" y="13"/>
                  </a:cubicBezTo>
                  <a:cubicBezTo>
                    <a:pt x="4472" y="4"/>
                    <a:pt x="4429" y="0"/>
                    <a:pt x="4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835834" y="2490425"/>
              <a:ext cx="266458" cy="478702"/>
            </a:xfrm>
            <a:custGeom>
              <a:avLst/>
              <a:gdLst/>
              <a:ahLst/>
              <a:cxnLst/>
              <a:rect l="l" t="t" r="r" b="b"/>
              <a:pathLst>
                <a:path w="3642" h="6543" extrusionOk="0">
                  <a:moveTo>
                    <a:pt x="0" y="1"/>
                  </a:moveTo>
                  <a:lnTo>
                    <a:pt x="0" y="1"/>
                  </a:lnTo>
                  <a:cubicBezTo>
                    <a:pt x="315" y="1131"/>
                    <a:pt x="1165" y="2022"/>
                    <a:pt x="1732" y="3048"/>
                  </a:cubicBezTo>
                  <a:cubicBezTo>
                    <a:pt x="1925" y="3398"/>
                    <a:pt x="2086" y="3765"/>
                    <a:pt x="2246" y="4130"/>
                  </a:cubicBezTo>
                  <a:cubicBezTo>
                    <a:pt x="2515" y="4746"/>
                    <a:pt x="2762" y="5381"/>
                    <a:pt x="3060" y="5985"/>
                  </a:cubicBezTo>
                  <a:cubicBezTo>
                    <a:pt x="3121" y="6111"/>
                    <a:pt x="3257" y="6543"/>
                    <a:pt x="3422" y="6543"/>
                  </a:cubicBezTo>
                  <a:cubicBezTo>
                    <a:pt x="3465" y="6543"/>
                    <a:pt x="3510" y="6513"/>
                    <a:pt x="3557" y="6442"/>
                  </a:cubicBezTo>
                  <a:cubicBezTo>
                    <a:pt x="3642" y="6309"/>
                    <a:pt x="3614" y="6147"/>
                    <a:pt x="3620" y="6011"/>
                  </a:cubicBezTo>
                  <a:cubicBezTo>
                    <a:pt x="3637" y="5680"/>
                    <a:pt x="3610" y="5352"/>
                    <a:pt x="3553" y="5027"/>
                  </a:cubicBezTo>
                  <a:cubicBezTo>
                    <a:pt x="3490" y="4671"/>
                    <a:pt x="3389" y="4318"/>
                    <a:pt x="3268" y="3970"/>
                  </a:cubicBezTo>
                  <a:cubicBezTo>
                    <a:pt x="2989" y="3160"/>
                    <a:pt x="2451" y="2452"/>
                    <a:pt x="1919" y="1783"/>
                  </a:cubicBezTo>
                  <a:cubicBezTo>
                    <a:pt x="1375" y="1096"/>
                    <a:pt x="749" y="46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300130" y="2072808"/>
              <a:ext cx="27290" cy="161323"/>
            </a:xfrm>
            <a:custGeom>
              <a:avLst/>
              <a:gdLst/>
              <a:ahLst/>
              <a:cxnLst/>
              <a:rect l="l" t="t" r="r" b="b"/>
              <a:pathLst>
                <a:path w="373" h="2205" extrusionOk="0">
                  <a:moveTo>
                    <a:pt x="62" y="0"/>
                  </a:moveTo>
                  <a:cubicBezTo>
                    <a:pt x="24" y="517"/>
                    <a:pt x="14" y="1034"/>
                    <a:pt x="34" y="1551"/>
                  </a:cubicBezTo>
                  <a:cubicBezTo>
                    <a:pt x="39" y="1684"/>
                    <a:pt x="0" y="2167"/>
                    <a:pt x="184" y="2203"/>
                  </a:cubicBezTo>
                  <a:cubicBezTo>
                    <a:pt x="190" y="2204"/>
                    <a:pt x="197" y="2204"/>
                    <a:pt x="203" y="2204"/>
                  </a:cubicBezTo>
                  <a:cubicBezTo>
                    <a:pt x="372" y="2204"/>
                    <a:pt x="329" y="1731"/>
                    <a:pt x="329" y="1617"/>
                  </a:cubicBezTo>
                  <a:cubicBezTo>
                    <a:pt x="331" y="1069"/>
                    <a:pt x="240" y="52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312056" y="2153580"/>
              <a:ext cx="125620" cy="97745"/>
            </a:xfrm>
            <a:custGeom>
              <a:avLst/>
              <a:gdLst/>
              <a:ahLst/>
              <a:cxnLst/>
              <a:rect l="l" t="t" r="r" b="b"/>
              <a:pathLst>
                <a:path w="1717" h="1336" extrusionOk="0">
                  <a:moveTo>
                    <a:pt x="1717" y="1"/>
                  </a:moveTo>
                  <a:lnTo>
                    <a:pt x="1717" y="1"/>
                  </a:lnTo>
                  <a:cubicBezTo>
                    <a:pt x="1158" y="202"/>
                    <a:pt x="574" y="480"/>
                    <a:pt x="184" y="938"/>
                  </a:cubicBezTo>
                  <a:cubicBezTo>
                    <a:pt x="87" y="1048"/>
                    <a:pt x="0" y="1197"/>
                    <a:pt x="51" y="1335"/>
                  </a:cubicBezTo>
                  <a:cubicBezTo>
                    <a:pt x="170" y="1266"/>
                    <a:pt x="288" y="1196"/>
                    <a:pt x="407" y="1125"/>
                  </a:cubicBezTo>
                  <a:cubicBezTo>
                    <a:pt x="735" y="933"/>
                    <a:pt x="1070" y="734"/>
                    <a:pt x="1323" y="449"/>
                  </a:cubicBezTo>
                  <a:cubicBezTo>
                    <a:pt x="1456" y="302"/>
                    <a:pt x="1562" y="124"/>
                    <a:pt x="17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-9551548">
            <a:off x="8773236" y="893661"/>
            <a:ext cx="525488" cy="1771192"/>
            <a:chOff x="9671582" y="1414775"/>
            <a:chExt cx="525532" cy="1771341"/>
          </a:xfrm>
        </p:grpSpPr>
        <p:sp>
          <p:nvSpPr>
            <p:cNvPr id="35" name="Google Shape;35;p2"/>
            <p:cNvSpPr/>
            <p:nvPr/>
          </p:nvSpPr>
          <p:spPr>
            <a:xfrm>
              <a:off x="9690605" y="1965843"/>
              <a:ext cx="368154" cy="546012"/>
            </a:xfrm>
            <a:custGeom>
              <a:avLst/>
              <a:gdLst/>
              <a:ahLst/>
              <a:cxnLst/>
              <a:rect l="l" t="t" r="r" b="b"/>
              <a:pathLst>
                <a:path w="5032" h="7463" extrusionOk="0">
                  <a:moveTo>
                    <a:pt x="133" y="0"/>
                  </a:moveTo>
                  <a:cubicBezTo>
                    <a:pt x="118" y="0"/>
                    <a:pt x="106" y="5"/>
                    <a:pt x="100" y="14"/>
                  </a:cubicBezTo>
                  <a:cubicBezTo>
                    <a:pt x="0" y="153"/>
                    <a:pt x="972" y="1225"/>
                    <a:pt x="1442" y="2014"/>
                  </a:cubicBezTo>
                  <a:cubicBezTo>
                    <a:pt x="1742" y="2515"/>
                    <a:pt x="1985" y="3046"/>
                    <a:pt x="2281" y="3551"/>
                  </a:cubicBezTo>
                  <a:cubicBezTo>
                    <a:pt x="2521" y="3962"/>
                    <a:pt x="2772" y="4367"/>
                    <a:pt x="3032" y="4765"/>
                  </a:cubicBezTo>
                  <a:cubicBezTo>
                    <a:pt x="3110" y="4884"/>
                    <a:pt x="3188" y="5002"/>
                    <a:pt x="3267" y="5120"/>
                  </a:cubicBezTo>
                  <a:cubicBezTo>
                    <a:pt x="3515" y="5489"/>
                    <a:pt x="3735" y="5854"/>
                    <a:pt x="3954" y="6241"/>
                  </a:cubicBezTo>
                  <a:cubicBezTo>
                    <a:pt x="4159" y="6604"/>
                    <a:pt x="4379" y="6963"/>
                    <a:pt x="4681" y="7246"/>
                  </a:cubicBezTo>
                  <a:cubicBezTo>
                    <a:pt x="4739" y="7302"/>
                    <a:pt x="4883" y="7463"/>
                    <a:pt x="4964" y="7463"/>
                  </a:cubicBezTo>
                  <a:cubicBezTo>
                    <a:pt x="5006" y="7463"/>
                    <a:pt x="5032" y="7420"/>
                    <a:pt x="5019" y="7297"/>
                  </a:cubicBezTo>
                  <a:cubicBezTo>
                    <a:pt x="4917" y="6294"/>
                    <a:pt x="4461" y="5437"/>
                    <a:pt x="4176" y="4493"/>
                  </a:cubicBezTo>
                  <a:cubicBezTo>
                    <a:pt x="4069" y="4141"/>
                    <a:pt x="3899" y="3816"/>
                    <a:pt x="3718" y="3499"/>
                  </a:cubicBezTo>
                  <a:cubicBezTo>
                    <a:pt x="3437" y="3003"/>
                    <a:pt x="3130" y="2520"/>
                    <a:pt x="2750" y="2101"/>
                  </a:cubicBezTo>
                  <a:cubicBezTo>
                    <a:pt x="2472" y="1793"/>
                    <a:pt x="2157" y="1526"/>
                    <a:pt x="1835" y="1266"/>
                  </a:cubicBezTo>
                  <a:cubicBezTo>
                    <a:pt x="1316" y="850"/>
                    <a:pt x="343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855808" y="1708673"/>
              <a:ext cx="287016" cy="1477444"/>
            </a:xfrm>
            <a:custGeom>
              <a:avLst/>
              <a:gdLst/>
              <a:ahLst/>
              <a:cxnLst/>
              <a:rect l="l" t="t" r="r" b="b"/>
              <a:pathLst>
                <a:path w="3923" h="20194" fill="none" extrusionOk="0">
                  <a:moveTo>
                    <a:pt x="0" y="1"/>
                  </a:moveTo>
                  <a:cubicBezTo>
                    <a:pt x="2205" y="6499"/>
                    <a:pt x="3530" y="13317"/>
                    <a:pt x="3922" y="2019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774889" y="1614146"/>
              <a:ext cx="116328" cy="132497"/>
            </a:xfrm>
            <a:custGeom>
              <a:avLst/>
              <a:gdLst/>
              <a:ahLst/>
              <a:cxnLst/>
              <a:rect l="l" t="t" r="r" b="b"/>
              <a:pathLst>
                <a:path w="1590" h="1811" extrusionOk="0">
                  <a:moveTo>
                    <a:pt x="1445" y="0"/>
                  </a:moveTo>
                  <a:lnTo>
                    <a:pt x="0" y="399"/>
                  </a:lnTo>
                  <a:cubicBezTo>
                    <a:pt x="220" y="756"/>
                    <a:pt x="456" y="1103"/>
                    <a:pt x="707" y="1439"/>
                  </a:cubicBezTo>
                  <a:cubicBezTo>
                    <a:pt x="837" y="1611"/>
                    <a:pt x="995" y="1796"/>
                    <a:pt x="1208" y="1810"/>
                  </a:cubicBezTo>
                  <a:cubicBezTo>
                    <a:pt x="1214" y="1811"/>
                    <a:pt x="1221" y="1811"/>
                    <a:pt x="1227" y="1811"/>
                  </a:cubicBezTo>
                  <a:cubicBezTo>
                    <a:pt x="1372" y="1811"/>
                    <a:pt x="1458" y="1701"/>
                    <a:pt x="1486" y="1557"/>
                  </a:cubicBezTo>
                  <a:cubicBezTo>
                    <a:pt x="1590" y="1042"/>
                    <a:pt x="1383" y="522"/>
                    <a:pt x="1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671582" y="1414775"/>
              <a:ext cx="249923" cy="236461"/>
            </a:xfrm>
            <a:custGeom>
              <a:avLst/>
              <a:gdLst/>
              <a:ahLst/>
              <a:cxnLst/>
              <a:rect l="l" t="t" r="r" b="b"/>
              <a:pathLst>
                <a:path w="3416" h="3232" extrusionOk="0">
                  <a:moveTo>
                    <a:pt x="1471" y="1"/>
                  </a:moveTo>
                  <a:cubicBezTo>
                    <a:pt x="1470" y="1"/>
                    <a:pt x="1470" y="1"/>
                    <a:pt x="1470" y="1"/>
                  </a:cubicBezTo>
                  <a:cubicBezTo>
                    <a:pt x="1470" y="47"/>
                    <a:pt x="1458" y="95"/>
                    <a:pt x="1435" y="134"/>
                  </a:cubicBezTo>
                  <a:cubicBezTo>
                    <a:pt x="1384" y="111"/>
                    <a:pt x="1370" y="22"/>
                    <a:pt x="1314" y="21"/>
                  </a:cubicBezTo>
                  <a:cubicBezTo>
                    <a:pt x="1289" y="21"/>
                    <a:pt x="1270" y="36"/>
                    <a:pt x="1252" y="52"/>
                  </a:cubicBezTo>
                  <a:cubicBezTo>
                    <a:pt x="1201" y="102"/>
                    <a:pt x="1155" y="157"/>
                    <a:pt x="1116" y="218"/>
                  </a:cubicBezTo>
                  <a:cubicBezTo>
                    <a:pt x="1130" y="196"/>
                    <a:pt x="1121" y="188"/>
                    <a:pt x="1103" y="188"/>
                  </a:cubicBezTo>
                  <a:cubicBezTo>
                    <a:pt x="1067" y="188"/>
                    <a:pt x="995" y="218"/>
                    <a:pt x="983" y="230"/>
                  </a:cubicBezTo>
                  <a:cubicBezTo>
                    <a:pt x="935" y="280"/>
                    <a:pt x="942" y="355"/>
                    <a:pt x="921" y="416"/>
                  </a:cubicBezTo>
                  <a:cubicBezTo>
                    <a:pt x="851" y="623"/>
                    <a:pt x="735" y="823"/>
                    <a:pt x="643" y="1020"/>
                  </a:cubicBezTo>
                  <a:cubicBezTo>
                    <a:pt x="542" y="887"/>
                    <a:pt x="395" y="793"/>
                    <a:pt x="235" y="762"/>
                  </a:cubicBezTo>
                  <a:lnTo>
                    <a:pt x="235" y="762"/>
                  </a:lnTo>
                  <a:lnTo>
                    <a:pt x="304" y="1453"/>
                  </a:lnTo>
                  <a:cubicBezTo>
                    <a:pt x="209" y="1419"/>
                    <a:pt x="114" y="1383"/>
                    <a:pt x="18" y="1347"/>
                  </a:cubicBezTo>
                  <a:lnTo>
                    <a:pt x="18" y="1347"/>
                  </a:lnTo>
                  <a:cubicBezTo>
                    <a:pt x="0" y="1833"/>
                    <a:pt x="178" y="2325"/>
                    <a:pt x="503" y="2676"/>
                  </a:cubicBezTo>
                  <a:cubicBezTo>
                    <a:pt x="691" y="2883"/>
                    <a:pt x="914" y="3028"/>
                    <a:pt x="1155" y="3119"/>
                  </a:cubicBezTo>
                  <a:cubicBezTo>
                    <a:pt x="1362" y="3195"/>
                    <a:pt x="1582" y="3232"/>
                    <a:pt x="1807" y="3232"/>
                  </a:cubicBezTo>
                  <a:cubicBezTo>
                    <a:pt x="1893" y="3232"/>
                    <a:pt x="1979" y="3227"/>
                    <a:pt x="2066" y="3216"/>
                  </a:cubicBezTo>
                  <a:cubicBezTo>
                    <a:pt x="2504" y="3160"/>
                    <a:pt x="2958" y="3024"/>
                    <a:pt x="3219" y="2617"/>
                  </a:cubicBezTo>
                  <a:cubicBezTo>
                    <a:pt x="3405" y="2326"/>
                    <a:pt x="3416" y="1951"/>
                    <a:pt x="3390" y="1603"/>
                  </a:cubicBezTo>
                  <a:cubicBezTo>
                    <a:pt x="3355" y="1126"/>
                    <a:pt x="3261" y="640"/>
                    <a:pt x="3001" y="245"/>
                  </a:cubicBezTo>
                  <a:cubicBezTo>
                    <a:pt x="2970" y="436"/>
                    <a:pt x="2934" y="624"/>
                    <a:pt x="2893" y="813"/>
                  </a:cubicBezTo>
                  <a:cubicBezTo>
                    <a:pt x="2851" y="629"/>
                    <a:pt x="2770" y="456"/>
                    <a:pt x="2657" y="309"/>
                  </a:cubicBezTo>
                  <a:cubicBezTo>
                    <a:pt x="2634" y="534"/>
                    <a:pt x="2611" y="762"/>
                    <a:pt x="2588" y="987"/>
                  </a:cubicBezTo>
                  <a:cubicBezTo>
                    <a:pt x="2473" y="774"/>
                    <a:pt x="2311" y="553"/>
                    <a:pt x="2149" y="377"/>
                  </a:cubicBezTo>
                  <a:cubicBezTo>
                    <a:pt x="2092" y="315"/>
                    <a:pt x="1501" y="1"/>
                    <a:pt x="1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836932" y="1494523"/>
              <a:ext cx="26192" cy="117792"/>
            </a:xfrm>
            <a:custGeom>
              <a:avLst/>
              <a:gdLst/>
              <a:ahLst/>
              <a:cxnLst/>
              <a:rect l="l" t="t" r="r" b="b"/>
              <a:pathLst>
                <a:path w="358" h="1610" fill="none" extrusionOk="0">
                  <a:moveTo>
                    <a:pt x="342" y="1"/>
                  </a:moveTo>
                  <a:cubicBezTo>
                    <a:pt x="357" y="135"/>
                    <a:pt x="350" y="272"/>
                    <a:pt x="320" y="402"/>
                  </a:cubicBezTo>
                  <a:cubicBezTo>
                    <a:pt x="247" y="268"/>
                    <a:pt x="134" y="155"/>
                    <a:pt x="1" y="85"/>
                  </a:cubicBezTo>
                  <a:cubicBezTo>
                    <a:pt x="49" y="594"/>
                    <a:pt x="96" y="1101"/>
                    <a:pt x="145" y="161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720455" y="1464160"/>
              <a:ext cx="112231" cy="180053"/>
            </a:xfrm>
            <a:custGeom>
              <a:avLst/>
              <a:gdLst/>
              <a:ahLst/>
              <a:cxnLst/>
              <a:rect l="l" t="t" r="r" b="b"/>
              <a:pathLst>
                <a:path w="1534" h="2461" fill="none" extrusionOk="0">
                  <a:moveTo>
                    <a:pt x="1533" y="2460"/>
                  </a:moveTo>
                  <a:cubicBezTo>
                    <a:pt x="1340" y="2249"/>
                    <a:pt x="1267" y="1968"/>
                    <a:pt x="1099" y="1737"/>
                  </a:cubicBezTo>
                  <a:cubicBezTo>
                    <a:pt x="911" y="1473"/>
                    <a:pt x="789" y="1179"/>
                    <a:pt x="676" y="876"/>
                  </a:cubicBezTo>
                  <a:cubicBezTo>
                    <a:pt x="575" y="610"/>
                    <a:pt x="436" y="286"/>
                    <a:pt x="410" y="1"/>
                  </a:cubicBezTo>
                  <a:cubicBezTo>
                    <a:pt x="381" y="68"/>
                    <a:pt x="173" y="512"/>
                    <a:pt x="206" y="569"/>
                  </a:cubicBezTo>
                  <a:cubicBezTo>
                    <a:pt x="161" y="488"/>
                    <a:pt x="85" y="427"/>
                    <a:pt x="0" y="40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776499" y="1423408"/>
              <a:ext cx="31753" cy="109890"/>
            </a:xfrm>
            <a:custGeom>
              <a:avLst/>
              <a:gdLst/>
              <a:ahLst/>
              <a:cxnLst/>
              <a:rect l="l" t="t" r="r" b="b"/>
              <a:pathLst>
                <a:path w="434" h="1502" fill="none" extrusionOk="0">
                  <a:moveTo>
                    <a:pt x="353" y="36"/>
                  </a:moveTo>
                  <a:cubicBezTo>
                    <a:pt x="300" y="16"/>
                    <a:pt x="245" y="5"/>
                    <a:pt x="188" y="0"/>
                  </a:cubicBezTo>
                  <a:cubicBezTo>
                    <a:pt x="172" y="67"/>
                    <a:pt x="196" y="138"/>
                    <a:pt x="229" y="199"/>
                  </a:cubicBezTo>
                  <a:cubicBezTo>
                    <a:pt x="262" y="259"/>
                    <a:pt x="305" y="316"/>
                    <a:pt x="327" y="380"/>
                  </a:cubicBezTo>
                  <a:cubicBezTo>
                    <a:pt x="210" y="337"/>
                    <a:pt x="124" y="219"/>
                    <a:pt x="1" y="198"/>
                  </a:cubicBezTo>
                  <a:lnTo>
                    <a:pt x="55" y="497"/>
                  </a:lnTo>
                  <a:cubicBezTo>
                    <a:pt x="73" y="595"/>
                    <a:pt x="91" y="660"/>
                    <a:pt x="139" y="746"/>
                  </a:cubicBezTo>
                  <a:cubicBezTo>
                    <a:pt x="271" y="980"/>
                    <a:pt x="353" y="1243"/>
                    <a:pt x="433" y="150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753086" y="1737938"/>
              <a:ext cx="198490" cy="287455"/>
            </a:xfrm>
            <a:custGeom>
              <a:avLst/>
              <a:gdLst/>
              <a:ahLst/>
              <a:cxnLst/>
              <a:rect l="l" t="t" r="r" b="b"/>
              <a:pathLst>
                <a:path w="2713" h="3929" extrusionOk="0">
                  <a:moveTo>
                    <a:pt x="0" y="0"/>
                  </a:moveTo>
                  <a:cubicBezTo>
                    <a:pt x="176" y="702"/>
                    <a:pt x="594" y="1310"/>
                    <a:pt x="1015" y="1891"/>
                  </a:cubicBezTo>
                  <a:cubicBezTo>
                    <a:pt x="1333" y="2333"/>
                    <a:pt x="1659" y="2771"/>
                    <a:pt x="1990" y="3203"/>
                  </a:cubicBezTo>
                  <a:cubicBezTo>
                    <a:pt x="2138" y="3394"/>
                    <a:pt x="2296" y="3689"/>
                    <a:pt x="2484" y="3837"/>
                  </a:cubicBezTo>
                  <a:cubicBezTo>
                    <a:pt x="2561" y="3897"/>
                    <a:pt x="2616" y="3928"/>
                    <a:pt x="2651" y="3928"/>
                  </a:cubicBezTo>
                  <a:cubicBezTo>
                    <a:pt x="2707" y="3928"/>
                    <a:pt x="2712" y="3851"/>
                    <a:pt x="2673" y="3690"/>
                  </a:cubicBezTo>
                  <a:cubicBezTo>
                    <a:pt x="2462" y="2825"/>
                    <a:pt x="1632" y="1983"/>
                    <a:pt x="1090" y="1325"/>
                  </a:cubicBezTo>
                  <a:cubicBezTo>
                    <a:pt x="727" y="885"/>
                    <a:pt x="364" y="4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914997" y="1667335"/>
              <a:ext cx="40752" cy="260751"/>
            </a:xfrm>
            <a:custGeom>
              <a:avLst/>
              <a:gdLst/>
              <a:ahLst/>
              <a:cxnLst/>
              <a:rect l="l" t="t" r="r" b="b"/>
              <a:pathLst>
                <a:path w="557" h="3564" extrusionOk="0">
                  <a:moveTo>
                    <a:pt x="471" y="1"/>
                  </a:moveTo>
                  <a:cubicBezTo>
                    <a:pt x="93" y="941"/>
                    <a:pt x="1" y="2190"/>
                    <a:pt x="58" y="3249"/>
                  </a:cubicBezTo>
                  <a:cubicBezTo>
                    <a:pt x="66" y="3385"/>
                    <a:pt x="111" y="3564"/>
                    <a:pt x="213" y="3564"/>
                  </a:cubicBezTo>
                  <a:cubicBezTo>
                    <a:pt x="216" y="3564"/>
                    <a:pt x="218" y="3563"/>
                    <a:pt x="221" y="3563"/>
                  </a:cubicBezTo>
                  <a:cubicBezTo>
                    <a:pt x="295" y="3558"/>
                    <a:pt x="339" y="3456"/>
                    <a:pt x="365" y="3366"/>
                  </a:cubicBezTo>
                  <a:cubicBezTo>
                    <a:pt x="520" y="2824"/>
                    <a:pt x="556" y="2239"/>
                    <a:pt x="551" y="1660"/>
                  </a:cubicBezTo>
                  <a:cubicBezTo>
                    <a:pt x="549" y="1369"/>
                    <a:pt x="536" y="1078"/>
                    <a:pt x="523" y="787"/>
                  </a:cubicBezTo>
                  <a:cubicBezTo>
                    <a:pt x="513" y="556"/>
                    <a:pt x="549" y="208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087370" y="2019033"/>
              <a:ext cx="109744" cy="711432"/>
            </a:xfrm>
            <a:custGeom>
              <a:avLst/>
              <a:gdLst/>
              <a:ahLst/>
              <a:cxnLst/>
              <a:rect l="l" t="t" r="r" b="b"/>
              <a:pathLst>
                <a:path w="1500" h="9724" extrusionOk="0">
                  <a:moveTo>
                    <a:pt x="1413" y="0"/>
                  </a:moveTo>
                  <a:cubicBezTo>
                    <a:pt x="1413" y="0"/>
                    <a:pt x="634" y="3833"/>
                    <a:pt x="422" y="5803"/>
                  </a:cubicBezTo>
                  <a:cubicBezTo>
                    <a:pt x="429" y="6462"/>
                    <a:pt x="240" y="7171"/>
                    <a:pt x="175" y="7824"/>
                  </a:cubicBezTo>
                  <a:cubicBezTo>
                    <a:pt x="132" y="8234"/>
                    <a:pt x="1" y="9006"/>
                    <a:pt x="99" y="9496"/>
                  </a:cubicBezTo>
                  <a:cubicBezTo>
                    <a:pt x="116" y="9582"/>
                    <a:pt x="140" y="9659"/>
                    <a:pt x="173" y="9723"/>
                  </a:cubicBezTo>
                  <a:cubicBezTo>
                    <a:pt x="388" y="9594"/>
                    <a:pt x="467" y="8940"/>
                    <a:pt x="542" y="8668"/>
                  </a:cubicBezTo>
                  <a:cubicBezTo>
                    <a:pt x="926" y="7283"/>
                    <a:pt x="1254" y="5863"/>
                    <a:pt x="1400" y="4394"/>
                  </a:cubicBezTo>
                  <a:cubicBezTo>
                    <a:pt x="1474" y="3641"/>
                    <a:pt x="1499" y="2880"/>
                    <a:pt x="1467" y="2118"/>
                  </a:cubicBezTo>
                  <a:cubicBezTo>
                    <a:pt x="1441" y="1474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 rot="-7718349">
            <a:off x="7605109" y="-835480"/>
            <a:ext cx="2385824" cy="2449995"/>
            <a:chOff x="5138770" y="169351"/>
            <a:chExt cx="2503766" cy="2571319"/>
          </a:xfrm>
        </p:grpSpPr>
        <p:grpSp>
          <p:nvGrpSpPr>
            <p:cNvPr id="46" name="Google Shape;46;p2"/>
            <p:cNvGrpSpPr/>
            <p:nvPr/>
          </p:nvGrpSpPr>
          <p:grpSpPr>
            <a:xfrm rot="-8320630">
              <a:off x="5433978" y="1133056"/>
              <a:ext cx="1249094" cy="1365192"/>
              <a:chOff x="10507251" y="-562555"/>
              <a:chExt cx="1249096" cy="1365194"/>
            </a:xfrm>
          </p:grpSpPr>
          <p:sp>
            <p:nvSpPr>
              <p:cNvPr id="47" name="Google Shape;47;p2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 rot="-1249539">
              <a:off x="6191667" y="346785"/>
              <a:ext cx="1249007" cy="1365096"/>
              <a:chOff x="10507251" y="-562555"/>
              <a:chExt cx="1249096" cy="1365194"/>
            </a:xfrm>
          </p:grpSpPr>
          <p:sp>
            <p:nvSpPr>
              <p:cNvPr id="50" name="Google Shape;50;p2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5686977" y="903160"/>
              <a:ext cx="1450615" cy="1061324"/>
              <a:chOff x="8168740" y="1920510"/>
              <a:chExt cx="1450615" cy="1061324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9262015" y="1920510"/>
                <a:ext cx="222732" cy="475684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5226" extrusionOk="0">
                    <a:moveTo>
                      <a:pt x="1439" y="1"/>
                    </a:moveTo>
                    <a:cubicBezTo>
                      <a:pt x="713" y="1"/>
                      <a:pt x="207" y="1143"/>
                      <a:pt x="207" y="1143"/>
                    </a:cubicBezTo>
                    <a:cubicBezTo>
                      <a:pt x="207" y="1143"/>
                      <a:pt x="242" y="4188"/>
                      <a:pt x="49" y="5067"/>
                    </a:cubicBezTo>
                    <a:cubicBezTo>
                      <a:pt x="37" y="5131"/>
                      <a:pt x="20" y="5185"/>
                      <a:pt x="1" y="5225"/>
                    </a:cubicBezTo>
                    <a:cubicBezTo>
                      <a:pt x="363" y="4812"/>
                      <a:pt x="2148" y="2950"/>
                      <a:pt x="2269" y="2822"/>
                    </a:cubicBezTo>
                    <a:cubicBezTo>
                      <a:pt x="2274" y="2819"/>
                      <a:pt x="2277" y="2815"/>
                      <a:pt x="2277" y="2815"/>
                    </a:cubicBezTo>
                    <a:cubicBezTo>
                      <a:pt x="2277" y="2815"/>
                      <a:pt x="2446" y="245"/>
                      <a:pt x="1622" y="25"/>
                    </a:cubicBezTo>
                    <a:cubicBezTo>
                      <a:pt x="1560" y="8"/>
                      <a:pt x="1498" y="1"/>
                      <a:pt x="1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277512" y="1935984"/>
                <a:ext cx="1005526" cy="585275"/>
              </a:xfrm>
              <a:custGeom>
                <a:avLst/>
                <a:gdLst/>
                <a:ahLst/>
                <a:cxnLst/>
                <a:rect l="l" t="t" r="r" b="b"/>
                <a:pathLst>
                  <a:path w="11047" h="6430" extrusionOk="0">
                    <a:moveTo>
                      <a:pt x="9421" y="0"/>
                    </a:moveTo>
                    <a:cubicBezTo>
                      <a:pt x="9411" y="0"/>
                      <a:pt x="9401" y="0"/>
                      <a:pt x="9391" y="1"/>
                    </a:cubicBezTo>
                    <a:cubicBezTo>
                      <a:pt x="8405" y="25"/>
                      <a:pt x="7241" y="80"/>
                      <a:pt x="5968" y="651"/>
                    </a:cubicBezTo>
                    <a:cubicBezTo>
                      <a:pt x="4697" y="1222"/>
                      <a:pt x="4613" y="1183"/>
                      <a:pt x="4337" y="1828"/>
                    </a:cubicBezTo>
                    <a:cubicBezTo>
                      <a:pt x="4062" y="2475"/>
                      <a:pt x="3695" y="2318"/>
                      <a:pt x="2894" y="2455"/>
                    </a:cubicBezTo>
                    <a:cubicBezTo>
                      <a:pt x="2093" y="2594"/>
                      <a:pt x="2386" y="2263"/>
                      <a:pt x="1161" y="3505"/>
                    </a:cubicBezTo>
                    <a:cubicBezTo>
                      <a:pt x="1" y="4676"/>
                      <a:pt x="370" y="5545"/>
                      <a:pt x="415" y="5639"/>
                    </a:cubicBezTo>
                    <a:lnTo>
                      <a:pt x="415" y="5641"/>
                    </a:lnTo>
                    <a:cubicBezTo>
                      <a:pt x="519" y="5702"/>
                      <a:pt x="623" y="5775"/>
                      <a:pt x="719" y="5868"/>
                    </a:cubicBezTo>
                    <a:cubicBezTo>
                      <a:pt x="972" y="6112"/>
                      <a:pt x="1450" y="6297"/>
                      <a:pt x="1902" y="6429"/>
                    </a:cubicBezTo>
                    <a:cubicBezTo>
                      <a:pt x="1895" y="6319"/>
                      <a:pt x="1954" y="6198"/>
                      <a:pt x="2185" y="6095"/>
                    </a:cubicBezTo>
                    <a:cubicBezTo>
                      <a:pt x="2739" y="5851"/>
                      <a:pt x="2932" y="6057"/>
                      <a:pt x="2898" y="5248"/>
                    </a:cubicBezTo>
                    <a:cubicBezTo>
                      <a:pt x="2890" y="5015"/>
                      <a:pt x="3035" y="4935"/>
                      <a:pt x="3252" y="4935"/>
                    </a:cubicBezTo>
                    <a:cubicBezTo>
                      <a:pt x="3718" y="4935"/>
                      <a:pt x="4513" y="5303"/>
                      <a:pt x="4811" y="5303"/>
                    </a:cubicBezTo>
                    <a:cubicBezTo>
                      <a:pt x="4856" y="5303"/>
                      <a:pt x="4890" y="5295"/>
                      <a:pt x="4910" y="5275"/>
                    </a:cubicBezTo>
                    <a:cubicBezTo>
                      <a:pt x="5117" y="5063"/>
                      <a:pt x="4358" y="4871"/>
                      <a:pt x="4388" y="4344"/>
                    </a:cubicBezTo>
                    <a:cubicBezTo>
                      <a:pt x="4395" y="4226"/>
                      <a:pt x="4453" y="4180"/>
                      <a:pt x="4543" y="4180"/>
                    </a:cubicBezTo>
                    <a:cubicBezTo>
                      <a:pt x="4843" y="4180"/>
                      <a:pt x="5500" y="4673"/>
                      <a:pt x="5876" y="4673"/>
                    </a:cubicBezTo>
                    <a:cubicBezTo>
                      <a:pt x="5898" y="4673"/>
                      <a:pt x="5919" y="4671"/>
                      <a:pt x="5939" y="4668"/>
                    </a:cubicBezTo>
                    <a:cubicBezTo>
                      <a:pt x="6401" y="4582"/>
                      <a:pt x="5863" y="3933"/>
                      <a:pt x="5899" y="3344"/>
                    </a:cubicBezTo>
                    <a:cubicBezTo>
                      <a:pt x="5907" y="3201"/>
                      <a:pt x="5968" y="3143"/>
                      <a:pt x="6061" y="3143"/>
                    </a:cubicBezTo>
                    <a:cubicBezTo>
                      <a:pt x="6349" y="3143"/>
                      <a:pt x="6943" y="3701"/>
                      <a:pt x="7205" y="3964"/>
                    </a:cubicBezTo>
                    <a:cubicBezTo>
                      <a:pt x="7278" y="4037"/>
                      <a:pt x="7335" y="4069"/>
                      <a:pt x="7379" y="4069"/>
                    </a:cubicBezTo>
                    <a:cubicBezTo>
                      <a:pt x="7545" y="4069"/>
                      <a:pt x="7545" y="3629"/>
                      <a:pt x="7626" y="3295"/>
                    </a:cubicBezTo>
                    <a:cubicBezTo>
                      <a:pt x="7645" y="3221"/>
                      <a:pt x="7676" y="3189"/>
                      <a:pt x="7714" y="3189"/>
                    </a:cubicBezTo>
                    <a:cubicBezTo>
                      <a:pt x="7891" y="3189"/>
                      <a:pt x="8244" y="3874"/>
                      <a:pt x="8471" y="4238"/>
                    </a:cubicBezTo>
                    <a:cubicBezTo>
                      <a:pt x="8503" y="4289"/>
                      <a:pt x="8536" y="4312"/>
                      <a:pt x="8569" y="4312"/>
                    </a:cubicBezTo>
                    <a:cubicBezTo>
                      <a:pt x="8824" y="4312"/>
                      <a:pt x="9102" y="2944"/>
                      <a:pt x="9164" y="2586"/>
                    </a:cubicBezTo>
                    <a:cubicBezTo>
                      <a:pt x="9170" y="2550"/>
                      <a:pt x="9183" y="2533"/>
                      <a:pt x="9201" y="2533"/>
                    </a:cubicBezTo>
                    <a:cubicBezTo>
                      <a:pt x="9390" y="2533"/>
                      <a:pt x="10163" y="4241"/>
                      <a:pt x="10273" y="4264"/>
                    </a:cubicBezTo>
                    <a:cubicBezTo>
                      <a:pt x="10274" y="4264"/>
                      <a:pt x="10275" y="4264"/>
                      <a:pt x="10277" y="4264"/>
                    </a:cubicBezTo>
                    <a:cubicBezTo>
                      <a:pt x="10394" y="4264"/>
                      <a:pt x="10551" y="3136"/>
                      <a:pt x="10696" y="3136"/>
                    </a:cubicBezTo>
                    <a:cubicBezTo>
                      <a:pt x="10697" y="3136"/>
                      <a:pt x="10699" y="3136"/>
                      <a:pt x="10700" y="3137"/>
                    </a:cubicBezTo>
                    <a:cubicBezTo>
                      <a:pt x="10789" y="3153"/>
                      <a:pt x="10877" y="3856"/>
                      <a:pt x="10934" y="4412"/>
                    </a:cubicBezTo>
                    <a:cubicBezTo>
                      <a:pt x="11046" y="3222"/>
                      <a:pt x="11023" y="973"/>
                      <a:pt x="11023" y="973"/>
                    </a:cubicBezTo>
                    <a:cubicBezTo>
                      <a:pt x="11023" y="973"/>
                      <a:pt x="10391" y="0"/>
                      <a:pt x="9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8450001" y="2166453"/>
                <a:ext cx="822843" cy="376287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134" extrusionOk="0">
                    <a:moveTo>
                      <a:pt x="7306" y="0"/>
                    </a:moveTo>
                    <a:cubicBezTo>
                      <a:pt x="7288" y="0"/>
                      <a:pt x="7275" y="17"/>
                      <a:pt x="7269" y="53"/>
                    </a:cubicBezTo>
                    <a:cubicBezTo>
                      <a:pt x="7208" y="410"/>
                      <a:pt x="6929" y="1779"/>
                      <a:pt x="6674" y="1779"/>
                    </a:cubicBezTo>
                    <a:cubicBezTo>
                      <a:pt x="6641" y="1779"/>
                      <a:pt x="6608" y="1756"/>
                      <a:pt x="6576" y="1705"/>
                    </a:cubicBezTo>
                    <a:cubicBezTo>
                      <a:pt x="6348" y="1341"/>
                      <a:pt x="5996" y="656"/>
                      <a:pt x="5819" y="656"/>
                    </a:cubicBezTo>
                    <a:cubicBezTo>
                      <a:pt x="5781" y="656"/>
                      <a:pt x="5750" y="688"/>
                      <a:pt x="5731" y="762"/>
                    </a:cubicBezTo>
                    <a:cubicBezTo>
                      <a:pt x="5650" y="1095"/>
                      <a:pt x="5650" y="1534"/>
                      <a:pt x="5484" y="1534"/>
                    </a:cubicBezTo>
                    <a:cubicBezTo>
                      <a:pt x="5439" y="1534"/>
                      <a:pt x="5383" y="1503"/>
                      <a:pt x="5310" y="1430"/>
                    </a:cubicBezTo>
                    <a:cubicBezTo>
                      <a:pt x="5048" y="1169"/>
                      <a:pt x="4454" y="610"/>
                      <a:pt x="4165" y="610"/>
                    </a:cubicBezTo>
                    <a:cubicBezTo>
                      <a:pt x="4073" y="610"/>
                      <a:pt x="4012" y="667"/>
                      <a:pt x="4004" y="810"/>
                    </a:cubicBezTo>
                    <a:cubicBezTo>
                      <a:pt x="3968" y="1398"/>
                      <a:pt x="4506" y="2049"/>
                      <a:pt x="4044" y="2135"/>
                    </a:cubicBezTo>
                    <a:cubicBezTo>
                      <a:pt x="4024" y="2138"/>
                      <a:pt x="4003" y="2140"/>
                      <a:pt x="3981" y="2140"/>
                    </a:cubicBezTo>
                    <a:cubicBezTo>
                      <a:pt x="3605" y="2140"/>
                      <a:pt x="2948" y="1647"/>
                      <a:pt x="2648" y="1647"/>
                    </a:cubicBezTo>
                    <a:cubicBezTo>
                      <a:pt x="2558" y="1647"/>
                      <a:pt x="2500" y="1693"/>
                      <a:pt x="2493" y="1811"/>
                    </a:cubicBezTo>
                    <a:cubicBezTo>
                      <a:pt x="2465" y="2339"/>
                      <a:pt x="3222" y="2531"/>
                      <a:pt x="3015" y="2741"/>
                    </a:cubicBezTo>
                    <a:cubicBezTo>
                      <a:pt x="2995" y="2761"/>
                      <a:pt x="2961" y="2769"/>
                      <a:pt x="2916" y="2769"/>
                    </a:cubicBezTo>
                    <a:cubicBezTo>
                      <a:pt x="2617" y="2769"/>
                      <a:pt x="1823" y="2402"/>
                      <a:pt x="1357" y="2402"/>
                    </a:cubicBezTo>
                    <a:cubicBezTo>
                      <a:pt x="1140" y="2402"/>
                      <a:pt x="995" y="2482"/>
                      <a:pt x="1003" y="2715"/>
                    </a:cubicBezTo>
                    <a:cubicBezTo>
                      <a:pt x="1037" y="3524"/>
                      <a:pt x="844" y="3319"/>
                      <a:pt x="290" y="3561"/>
                    </a:cubicBezTo>
                    <a:cubicBezTo>
                      <a:pt x="59" y="3666"/>
                      <a:pt x="1" y="3787"/>
                      <a:pt x="7" y="3897"/>
                    </a:cubicBezTo>
                    <a:cubicBezTo>
                      <a:pt x="575" y="4054"/>
                      <a:pt x="1103" y="4133"/>
                      <a:pt x="1103" y="4133"/>
                    </a:cubicBezTo>
                    <a:cubicBezTo>
                      <a:pt x="1331" y="3678"/>
                      <a:pt x="1908" y="3464"/>
                      <a:pt x="3045" y="3302"/>
                    </a:cubicBezTo>
                    <a:cubicBezTo>
                      <a:pt x="4694" y="3067"/>
                      <a:pt x="4718" y="2033"/>
                      <a:pt x="5970" y="1913"/>
                    </a:cubicBezTo>
                    <a:cubicBezTo>
                      <a:pt x="6059" y="1905"/>
                      <a:pt x="6151" y="1901"/>
                      <a:pt x="6243" y="1901"/>
                    </a:cubicBezTo>
                    <a:cubicBezTo>
                      <a:pt x="7389" y="1901"/>
                      <a:pt x="8743" y="2521"/>
                      <a:pt x="8871" y="2582"/>
                    </a:cubicBezTo>
                    <a:cubicBezTo>
                      <a:pt x="8876" y="2575"/>
                      <a:pt x="8883" y="2567"/>
                      <a:pt x="8891" y="2556"/>
                    </a:cubicBezTo>
                    <a:cubicBezTo>
                      <a:pt x="8915" y="2494"/>
                      <a:pt x="8940" y="2429"/>
                      <a:pt x="8970" y="2364"/>
                    </a:cubicBezTo>
                    <a:cubicBezTo>
                      <a:pt x="8999" y="2241"/>
                      <a:pt x="9021" y="2074"/>
                      <a:pt x="9040" y="1879"/>
                    </a:cubicBezTo>
                    <a:cubicBezTo>
                      <a:pt x="8983" y="1322"/>
                      <a:pt x="8894" y="620"/>
                      <a:pt x="8805" y="604"/>
                    </a:cubicBezTo>
                    <a:cubicBezTo>
                      <a:pt x="8803" y="603"/>
                      <a:pt x="8802" y="603"/>
                      <a:pt x="8800" y="603"/>
                    </a:cubicBezTo>
                    <a:cubicBezTo>
                      <a:pt x="8656" y="603"/>
                      <a:pt x="8497" y="1731"/>
                      <a:pt x="8383" y="1731"/>
                    </a:cubicBezTo>
                    <a:cubicBezTo>
                      <a:pt x="8381" y="1731"/>
                      <a:pt x="8380" y="1731"/>
                      <a:pt x="8379" y="1731"/>
                    </a:cubicBezTo>
                    <a:cubicBezTo>
                      <a:pt x="8269" y="1708"/>
                      <a:pt x="7495" y="0"/>
                      <a:pt x="7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9164712" y="1940626"/>
                <a:ext cx="9557" cy="116236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77" extrusionOk="0">
                    <a:moveTo>
                      <a:pt x="63" y="1"/>
                    </a:moveTo>
                    <a:lnTo>
                      <a:pt x="57" y="3"/>
                    </a:lnTo>
                    <a:cubicBezTo>
                      <a:pt x="50" y="112"/>
                      <a:pt x="42" y="219"/>
                      <a:pt x="41" y="326"/>
                    </a:cubicBezTo>
                    <a:cubicBezTo>
                      <a:pt x="38" y="431"/>
                      <a:pt x="42" y="538"/>
                      <a:pt x="36" y="643"/>
                    </a:cubicBezTo>
                    <a:cubicBezTo>
                      <a:pt x="40" y="748"/>
                      <a:pt x="35" y="854"/>
                      <a:pt x="31" y="958"/>
                    </a:cubicBezTo>
                    <a:cubicBezTo>
                      <a:pt x="24" y="1064"/>
                      <a:pt x="21" y="1168"/>
                      <a:pt x="1" y="1275"/>
                    </a:cubicBezTo>
                    <a:lnTo>
                      <a:pt x="7" y="1277"/>
                    </a:lnTo>
                    <a:cubicBezTo>
                      <a:pt x="88" y="1076"/>
                      <a:pt x="101" y="857"/>
                      <a:pt x="104" y="643"/>
                    </a:cubicBezTo>
                    <a:cubicBezTo>
                      <a:pt x="104" y="428"/>
                      <a:pt x="89" y="214"/>
                      <a:pt x="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9100723" y="1936712"/>
                <a:ext cx="8465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4" extrusionOk="0">
                    <a:moveTo>
                      <a:pt x="37" y="1"/>
                    </a:moveTo>
                    <a:lnTo>
                      <a:pt x="31" y="2"/>
                    </a:lnTo>
                    <a:cubicBezTo>
                      <a:pt x="16" y="64"/>
                      <a:pt x="7" y="125"/>
                      <a:pt x="5" y="185"/>
                    </a:cubicBezTo>
                    <a:cubicBezTo>
                      <a:pt x="1" y="246"/>
                      <a:pt x="6" y="304"/>
                      <a:pt x="5" y="365"/>
                    </a:cubicBezTo>
                    <a:cubicBezTo>
                      <a:pt x="12" y="423"/>
                      <a:pt x="15" y="482"/>
                      <a:pt x="23" y="541"/>
                    </a:cubicBezTo>
                    <a:cubicBezTo>
                      <a:pt x="32" y="600"/>
                      <a:pt x="46" y="659"/>
                      <a:pt x="61" y="722"/>
                    </a:cubicBezTo>
                    <a:lnTo>
                      <a:pt x="67" y="723"/>
                    </a:lnTo>
                    <a:cubicBezTo>
                      <a:pt x="92" y="482"/>
                      <a:pt x="67" y="24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671823" y="2102282"/>
                <a:ext cx="39322" cy="9348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27" extrusionOk="0">
                    <a:moveTo>
                      <a:pt x="7" y="1"/>
                    </a:moveTo>
                    <a:lnTo>
                      <a:pt x="1" y="2"/>
                    </a:lnTo>
                    <a:cubicBezTo>
                      <a:pt x="6" y="97"/>
                      <a:pt x="19" y="190"/>
                      <a:pt x="41" y="283"/>
                    </a:cubicBezTo>
                    <a:cubicBezTo>
                      <a:pt x="61" y="375"/>
                      <a:pt x="93" y="462"/>
                      <a:pt x="122" y="551"/>
                    </a:cubicBezTo>
                    <a:cubicBezTo>
                      <a:pt x="195" y="722"/>
                      <a:pt x="272" y="904"/>
                      <a:pt x="426" y="1027"/>
                    </a:cubicBezTo>
                    <a:lnTo>
                      <a:pt x="431" y="1023"/>
                    </a:lnTo>
                    <a:cubicBezTo>
                      <a:pt x="319" y="874"/>
                      <a:pt x="253" y="699"/>
                      <a:pt x="185" y="528"/>
                    </a:cubicBezTo>
                    <a:cubicBezTo>
                      <a:pt x="118" y="354"/>
                      <a:pt x="60" y="179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638054" y="2143060"/>
                <a:ext cx="30584" cy="55524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10" extrusionOk="0">
                    <a:moveTo>
                      <a:pt x="7" y="1"/>
                    </a:moveTo>
                    <a:lnTo>
                      <a:pt x="1" y="4"/>
                    </a:lnTo>
                    <a:cubicBezTo>
                      <a:pt x="5" y="65"/>
                      <a:pt x="16" y="124"/>
                      <a:pt x="33" y="179"/>
                    </a:cubicBezTo>
                    <a:cubicBezTo>
                      <a:pt x="51" y="235"/>
                      <a:pt x="77" y="287"/>
                      <a:pt x="100" y="341"/>
                    </a:cubicBezTo>
                    <a:cubicBezTo>
                      <a:pt x="131" y="390"/>
                      <a:pt x="159" y="441"/>
                      <a:pt x="196" y="488"/>
                    </a:cubicBezTo>
                    <a:cubicBezTo>
                      <a:pt x="232" y="534"/>
                      <a:pt x="277" y="578"/>
                      <a:pt x="331" y="610"/>
                    </a:cubicBezTo>
                    <a:lnTo>
                      <a:pt x="336" y="605"/>
                    </a:lnTo>
                    <a:cubicBezTo>
                      <a:pt x="267" y="515"/>
                      <a:pt x="215" y="413"/>
                      <a:pt x="161" y="310"/>
                    </a:cubicBezTo>
                    <a:cubicBezTo>
                      <a:pt x="107" y="209"/>
                      <a:pt x="56" y="106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00575" y="2236814"/>
                <a:ext cx="71726" cy="7837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861" extrusionOk="0">
                    <a:moveTo>
                      <a:pt x="6" y="1"/>
                    </a:moveTo>
                    <a:lnTo>
                      <a:pt x="0" y="5"/>
                    </a:lnTo>
                    <a:cubicBezTo>
                      <a:pt x="42" y="95"/>
                      <a:pt x="91" y="180"/>
                      <a:pt x="147" y="260"/>
                    </a:cubicBezTo>
                    <a:cubicBezTo>
                      <a:pt x="202" y="340"/>
                      <a:pt x="267" y="415"/>
                      <a:pt x="328" y="491"/>
                    </a:cubicBezTo>
                    <a:cubicBezTo>
                      <a:pt x="397" y="559"/>
                      <a:pt x="464" y="631"/>
                      <a:pt x="539" y="694"/>
                    </a:cubicBezTo>
                    <a:cubicBezTo>
                      <a:pt x="613" y="758"/>
                      <a:pt x="697" y="813"/>
                      <a:pt x="784" y="861"/>
                    </a:cubicBezTo>
                    <a:lnTo>
                      <a:pt x="787" y="855"/>
                    </a:lnTo>
                    <a:cubicBezTo>
                      <a:pt x="497" y="600"/>
                      <a:pt x="247" y="302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382826" y="2254836"/>
                <a:ext cx="39504" cy="546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00" extrusionOk="0">
                    <a:moveTo>
                      <a:pt x="6" y="1"/>
                    </a:moveTo>
                    <a:lnTo>
                      <a:pt x="1" y="3"/>
                    </a:lnTo>
                    <a:cubicBezTo>
                      <a:pt x="8" y="68"/>
                      <a:pt x="24" y="130"/>
                      <a:pt x="49" y="189"/>
                    </a:cubicBezTo>
                    <a:cubicBezTo>
                      <a:pt x="71" y="248"/>
                      <a:pt x="104" y="302"/>
                      <a:pt x="135" y="356"/>
                    </a:cubicBezTo>
                    <a:cubicBezTo>
                      <a:pt x="173" y="406"/>
                      <a:pt x="211" y="459"/>
                      <a:pt x="258" y="504"/>
                    </a:cubicBezTo>
                    <a:cubicBezTo>
                      <a:pt x="304" y="548"/>
                      <a:pt x="364" y="587"/>
                      <a:pt x="431" y="599"/>
                    </a:cubicBezTo>
                    <a:lnTo>
                      <a:pt x="433" y="592"/>
                    </a:lnTo>
                    <a:cubicBezTo>
                      <a:pt x="327" y="529"/>
                      <a:pt x="259" y="421"/>
                      <a:pt x="191" y="319"/>
                    </a:cubicBezTo>
                    <a:cubicBezTo>
                      <a:pt x="124" y="217"/>
                      <a:pt x="62" y="109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037007" y="2294067"/>
                <a:ext cx="54522" cy="20725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277" fill="none" extrusionOk="0">
                    <a:moveTo>
                      <a:pt x="1" y="2276"/>
                    </a:moveTo>
                    <a:cubicBezTo>
                      <a:pt x="1" y="2276"/>
                      <a:pt x="598" y="1678"/>
                      <a:pt x="449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029361" y="2258477"/>
                <a:ext cx="75276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02" extrusionOk="0">
                    <a:moveTo>
                      <a:pt x="462" y="0"/>
                    </a:moveTo>
                    <a:cubicBezTo>
                      <a:pt x="413" y="0"/>
                      <a:pt x="353" y="11"/>
                      <a:pt x="282" y="37"/>
                    </a:cubicBezTo>
                    <a:cubicBezTo>
                      <a:pt x="1" y="143"/>
                      <a:pt x="202" y="502"/>
                      <a:pt x="452" y="502"/>
                    </a:cubicBezTo>
                    <a:cubicBezTo>
                      <a:pt x="482" y="502"/>
                      <a:pt x="513" y="496"/>
                      <a:pt x="543" y="485"/>
                    </a:cubicBezTo>
                    <a:cubicBezTo>
                      <a:pt x="827" y="380"/>
                      <a:pt x="678" y="119"/>
                      <a:pt x="678" y="119"/>
                    </a:cubicBezTo>
                    <a:cubicBezTo>
                      <a:pt x="678" y="119"/>
                      <a:pt x="629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9041376" y="2264940"/>
                <a:ext cx="31858" cy="1929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12" extrusionOk="0">
                    <a:moveTo>
                      <a:pt x="195" y="1"/>
                    </a:moveTo>
                    <a:cubicBezTo>
                      <a:pt x="174" y="1"/>
                      <a:pt x="149" y="5"/>
                      <a:pt x="119" y="17"/>
                    </a:cubicBezTo>
                    <a:cubicBezTo>
                      <a:pt x="1" y="61"/>
                      <a:pt x="86" y="212"/>
                      <a:pt x="191" y="212"/>
                    </a:cubicBezTo>
                    <a:cubicBezTo>
                      <a:pt x="203" y="212"/>
                      <a:pt x="216" y="210"/>
                      <a:pt x="229" y="205"/>
                    </a:cubicBezTo>
                    <a:cubicBezTo>
                      <a:pt x="349" y="162"/>
                      <a:pt x="286" y="50"/>
                      <a:pt x="286" y="50"/>
                    </a:cubicBezTo>
                    <a:cubicBezTo>
                      <a:pt x="286" y="50"/>
                      <a:pt x="265" y="1"/>
                      <a:pt x="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79116" y="2313273"/>
                <a:ext cx="41688" cy="15847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741" fill="none" extrusionOk="0">
                    <a:moveTo>
                      <a:pt x="0" y="1740"/>
                    </a:moveTo>
                    <a:cubicBezTo>
                      <a:pt x="0" y="1740"/>
                      <a:pt x="458" y="1282"/>
                      <a:pt x="343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973382" y="2286057"/>
                <a:ext cx="57617" cy="3504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5" extrusionOk="0">
                    <a:moveTo>
                      <a:pt x="352" y="1"/>
                    </a:moveTo>
                    <a:cubicBezTo>
                      <a:pt x="314" y="1"/>
                      <a:pt x="269" y="8"/>
                      <a:pt x="215" y="29"/>
                    </a:cubicBezTo>
                    <a:cubicBezTo>
                      <a:pt x="1" y="109"/>
                      <a:pt x="155" y="384"/>
                      <a:pt x="346" y="384"/>
                    </a:cubicBezTo>
                    <a:cubicBezTo>
                      <a:pt x="368" y="384"/>
                      <a:pt x="392" y="380"/>
                      <a:pt x="415" y="372"/>
                    </a:cubicBezTo>
                    <a:cubicBezTo>
                      <a:pt x="632" y="290"/>
                      <a:pt x="518" y="92"/>
                      <a:pt x="518" y="92"/>
                    </a:cubicBezTo>
                    <a:cubicBezTo>
                      <a:pt x="518" y="92"/>
                      <a:pt x="480" y="1"/>
                      <a:pt x="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982484" y="2290972"/>
                <a:ext cx="24303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2" extrusionOk="0">
                    <a:moveTo>
                      <a:pt x="150" y="0"/>
                    </a:moveTo>
                    <a:cubicBezTo>
                      <a:pt x="134" y="0"/>
                      <a:pt x="115" y="4"/>
                      <a:pt x="92" y="12"/>
                    </a:cubicBezTo>
                    <a:cubicBezTo>
                      <a:pt x="1" y="46"/>
                      <a:pt x="67" y="162"/>
                      <a:pt x="148" y="162"/>
                    </a:cubicBezTo>
                    <a:cubicBezTo>
                      <a:pt x="157" y="162"/>
                      <a:pt x="167" y="160"/>
                      <a:pt x="177" y="157"/>
                    </a:cubicBezTo>
                    <a:cubicBezTo>
                      <a:pt x="267" y="122"/>
                      <a:pt x="220" y="39"/>
                      <a:pt x="220" y="39"/>
                    </a:cubicBezTo>
                    <a:cubicBezTo>
                      <a:pt x="220" y="39"/>
                      <a:pt x="204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886000" y="2318916"/>
                <a:ext cx="57617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6" extrusionOk="0">
                    <a:moveTo>
                      <a:pt x="353" y="1"/>
                    </a:moveTo>
                    <a:cubicBezTo>
                      <a:pt x="315" y="1"/>
                      <a:pt x="270" y="9"/>
                      <a:pt x="215" y="29"/>
                    </a:cubicBezTo>
                    <a:cubicBezTo>
                      <a:pt x="1" y="109"/>
                      <a:pt x="155" y="385"/>
                      <a:pt x="346" y="385"/>
                    </a:cubicBezTo>
                    <a:cubicBezTo>
                      <a:pt x="368" y="385"/>
                      <a:pt x="392" y="381"/>
                      <a:pt x="415" y="373"/>
                    </a:cubicBezTo>
                    <a:cubicBezTo>
                      <a:pt x="633" y="291"/>
                      <a:pt x="519" y="92"/>
                      <a:pt x="519" y="92"/>
                    </a:cubicBezTo>
                    <a:cubicBezTo>
                      <a:pt x="519" y="92"/>
                      <a:pt x="481" y="1"/>
                      <a:pt x="3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895193" y="2323832"/>
                <a:ext cx="24394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62" extrusionOk="0">
                    <a:moveTo>
                      <a:pt x="149" y="1"/>
                    </a:moveTo>
                    <a:cubicBezTo>
                      <a:pt x="133" y="1"/>
                      <a:pt x="114" y="4"/>
                      <a:pt x="91" y="12"/>
                    </a:cubicBezTo>
                    <a:cubicBezTo>
                      <a:pt x="1" y="47"/>
                      <a:pt x="65" y="162"/>
                      <a:pt x="146" y="162"/>
                    </a:cubicBezTo>
                    <a:cubicBezTo>
                      <a:pt x="156" y="162"/>
                      <a:pt x="166" y="160"/>
                      <a:pt x="175" y="157"/>
                    </a:cubicBezTo>
                    <a:cubicBezTo>
                      <a:pt x="268" y="123"/>
                      <a:pt x="219" y="39"/>
                      <a:pt x="219" y="39"/>
                    </a:cubicBezTo>
                    <a:cubicBezTo>
                      <a:pt x="219" y="39"/>
                      <a:pt x="20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943071" y="2294977"/>
                <a:ext cx="57617" cy="15728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728" fill="none" extrusionOk="0">
                    <a:moveTo>
                      <a:pt x="403" y="1727"/>
                    </a:moveTo>
                    <a:cubicBezTo>
                      <a:pt x="403" y="1727"/>
                      <a:pt x="632" y="112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8904842" y="2270310"/>
                <a:ext cx="56707" cy="3559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1" extrusionOk="0">
                    <a:moveTo>
                      <a:pt x="337" y="1"/>
                    </a:moveTo>
                    <a:cubicBezTo>
                      <a:pt x="285" y="1"/>
                      <a:pt x="217" y="23"/>
                      <a:pt x="136" y="102"/>
                    </a:cubicBezTo>
                    <a:cubicBezTo>
                      <a:pt x="0" y="237"/>
                      <a:pt x="156" y="391"/>
                      <a:pt x="313" y="391"/>
                    </a:cubicBezTo>
                    <a:cubicBezTo>
                      <a:pt x="365" y="391"/>
                      <a:pt x="417" y="374"/>
                      <a:pt x="459" y="333"/>
                    </a:cubicBezTo>
                    <a:cubicBezTo>
                      <a:pt x="623" y="171"/>
                      <a:pt x="438" y="35"/>
                      <a:pt x="438" y="35"/>
                    </a:cubicBezTo>
                    <a:cubicBezTo>
                      <a:pt x="438" y="35"/>
                      <a:pt x="401" y="1"/>
                      <a:pt x="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911395" y="2279777"/>
                <a:ext cx="24030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65" extrusionOk="0">
                    <a:moveTo>
                      <a:pt x="143" y="0"/>
                    </a:moveTo>
                    <a:cubicBezTo>
                      <a:pt x="121" y="0"/>
                      <a:pt x="92" y="9"/>
                      <a:pt x="58" y="43"/>
                    </a:cubicBezTo>
                    <a:cubicBezTo>
                      <a:pt x="0" y="99"/>
                      <a:pt x="67" y="165"/>
                      <a:pt x="133" y="165"/>
                    </a:cubicBezTo>
                    <a:cubicBezTo>
                      <a:pt x="155" y="165"/>
                      <a:pt x="177" y="158"/>
                      <a:pt x="194" y="141"/>
                    </a:cubicBezTo>
                    <a:cubicBezTo>
                      <a:pt x="264" y="71"/>
                      <a:pt x="186" y="14"/>
                      <a:pt x="186" y="14"/>
                    </a:cubicBezTo>
                    <a:cubicBezTo>
                      <a:pt x="186" y="14"/>
                      <a:pt x="170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686660" y="2417312"/>
                <a:ext cx="138081" cy="159836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756" fill="none" extrusionOk="0">
                    <a:moveTo>
                      <a:pt x="1516" y="1755"/>
                    </a:moveTo>
                    <a:cubicBezTo>
                      <a:pt x="1516" y="1755"/>
                      <a:pt x="702" y="1532"/>
                      <a:pt x="1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660354" y="2377626"/>
                <a:ext cx="59893" cy="4815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29" extrusionOk="0">
                    <a:moveTo>
                      <a:pt x="377" y="0"/>
                    </a:moveTo>
                    <a:cubicBezTo>
                      <a:pt x="362" y="0"/>
                      <a:pt x="347" y="2"/>
                      <a:pt x="331" y="4"/>
                    </a:cubicBezTo>
                    <a:cubicBezTo>
                      <a:pt x="1" y="58"/>
                      <a:pt x="27" y="273"/>
                      <a:pt x="27" y="273"/>
                    </a:cubicBezTo>
                    <a:cubicBezTo>
                      <a:pt x="27" y="273"/>
                      <a:pt x="27" y="529"/>
                      <a:pt x="262" y="529"/>
                    </a:cubicBezTo>
                    <a:cubicBezTo>
                      <a:pt x="281" y="529"/>
                      <a:pt x="302" y="527"/>
                      <a:pt x="325" y="523"/>
                    </a:cubicBezTo>
                    <a:cubicBezTo>
                      <a:pt x="611" y="475"/>
                      <a:pt x="657" y="0"/>
                      <a:pt x="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682382" y="2380539"/>
                <a:ext cx="25304" cy="2029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23" extrusionOk="0">
                    <a:moveTo>
                      <a:pt x="160" y="0"/>
                    </a:moveTo>
                    <a:cubicBezTo>
                      <a:pt x="154" y="0"/>
                      <a:pt x="147" y="1"/>
                      <a:pt x="140" y="2"/>
                    </a:cubicBezTo>
                    <a:cubicBezTo>
                      <a:pt x="0" y="24"/>
                      <a:pt x="12" y="115"/>
                      <a:pt x="12" y="115"/>
                    </a:cubicBezTo>
                    <a:cubicBezTo>
                      <a:pt x="12" y="115"/>
                      <a:pt x="12" y="222"/>
                      <a:pt x="112" y="222"/>
                    </a:cubicBezTo>
                    <a:cubicBezTo>
                      <a:pt x="119" y="222"/>
                      <a:pt x="128" y="222"/>
                      <a:pt x="137" y="220"/>
                    </a:cubicBezTo>
                    <a:cubicBezTo>
                      <a:pt x="257" y="200"/>
                      <a:pt x="277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754654" y="2400564"/>
                <a:ext cx="105586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342" fill="none" extrusionOk="0">
                    <a:moveTo>
                      <a:pt x="1160" y="1342"/>
                    </a:moveTo>
                    <a:cubicBezTo>
                      <a:pt x="1160" y="1342"/>
                      <a:pt x="536" y="117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734629" y="2370253"/>
                <a:ext cx="45693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05" extrusionOk="0">
                    <a:moveTo>
                      <a:pt x="287" y="0"/>
                    </a:moveTo>
                    <a:cubicBezTo>
                      <a:pt x="276" y="0"/>
                      <a:pt x="265" y="1"/>
                      <a:pt x="252" y="3"/>
                    </a:cubicBezTo>
                    <a:cubicBezTo>
                      <a:pt x="0" y="44"/>
                      <a:pt x="21" y="208"/>
                      <a:pt x="21" y="208"/>
                    </a:cubicBezTo>
                    <a:cubicBezTo>
                      <a:pt x="21" y="208"/>
                      <a:pt x="21" y="404"/>
                      <a:pt x="200" y="404"/>
                    </a:cubicBezTo>
                    <a:cubicBezTo>
                      <a:pt x="215" y="404"/>
                      <a:pt x="231" y="403"/>
                      <a:pt x="248" y="400"/>
                    </a:cubicBezTo>
                    <a:cubicBezTo>
                      <a:pt x="467" y="364"/>
                      <a:pt x="501" y="0"/>
                      <a:pt x="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751377" y="2372256"/>
                <a:ext cx="19297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72" extrusionOk="0">
                    <a:moveTo>
                      <a:pt x="121" y="1"/>
                    </a:moveTo>
                    <a:cubicBezTo>
                      <a:pt x="117" y="1"/>
                      <a:pt x="112" y="1"/>
                      <a:pt x="107" y="2"/>
                    </a:cubicBezTo>
                    <a:cubicBezTo>
                      <a:pt x="1" y="19"/>
                      <a:pt x="10" y="89"/>
                      <a:pt x="10" y="89"/>
                    </a:cubicBezTo>
                    <a:cubicBezTo>
                      <a:pt x="10" y="89"/>
                      <a:pt x="10" y="172"/>
                      <a:pt x="86" y="172"/>
                    </a:cubicBezTo>
                    <a:cubicBezTo>
                      <a:pt x="92" y="172"/>
                      <a:pt x="98" y="171"/>
                      <a:pt x="105" y="170"/>
                    </a:cubicBezTo>
                    <a:cubicBezTo>
                      <a:pt x="197" y="153"/>
                      <a:pt x="21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846769" y="2385909"/>
                <a:ext cx="105677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342" fill="none" extrusionOk="0">
                    <a:moveTo>
                      <a:pt x="1160" y="1342"/>
                    </a:moveTo>
                    <a:cubicBezTo>
                      <a:pt x="1160" y="1342"/>
                      <a:pt x="536" y="1171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8826653" y="2355507"/>
                <a:ext cx="45875" cy="3695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06" extrusionOk="0">
                    <a:moveTo>
                      <a:pt x="289" y="0"/>
                    </a:moveTo>
                    <a:cubicBezTo>
                      <a:pt x="278" y="0"/>
                      <a:pt x="266" y="1"/>
                      <a:pt x="254" y="3"/>
                    </a:cubicBezTo>
                    <a:cubicBezTo>
                      <a:pt x="1" y="44"/>
                      <a:pt x="21" y="208"/>
                      <a:pt x="21" y="208"/>
                    </a:cubicBezTo>
                    <a:cubicBezTo>
                      <a:pt x="21" y="208"/>
                      <a:pt x="21" y="405"/>
                      <a:pt x="203" y="405"/>
                    </a:cubicBezTo>
                    <a:cubicBezTo>
                      <a:pt x="217" y="405"/>
                      <a:pt x="233" y="404"/>
                      <a:pt x="250" y="401"/>
                    </a:cubicBezTo>
                    <a:cubicBezTo>
                      <a:pt x="468" y="364"/>
                      <a:pt x="503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803988" y="2351411"/>
                <a:ext cx="46330" cy="15464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699" fill="none" extrusionOk="0">
                    <a:moveTo>
                      <a:pt x="508" y="1698"/>
                    </a:moveTo>
                    <a:cubicBezTo>
                      <a:pt x="508" y="1698"/>
                      <a:pt x="9" y="1287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783508" y="2323649"/>
                <a:ext cx="56252" cy="3495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84" extrusionOk="0">
                    <a:moveTo>
                      <a:pt x="278" y="1"/>
                    </a:moveTo>
                    <a:cubicBezTo>
                      <a:pt x="127" y="1"/>
                      <a:pt x="94" y="109"/>
                      <a:pt x="94" y="109"/>
                    </a:cubicBezTo>
                    <a:cubicBezTo>
                      <a:pt x="94" y="109"/>
                      <a:pt x="0" y="318"/>
                      <a:pt x="223" y="377"/>
                    </a:cubicBezTo>
                    <a:cubicBezTo>
                      <a:pt x="240" y="382"/>
                      <a:pt x="257" y="384"/>
                      <a:pt x="274" y="384"/>
                    </a:cubicBezTo>
                    <a:cubicBezTo>
                      <a:pt x="475" y="384"/>
                      <a:pt x="618" y="79"/>
                      <a:pt x="390" y="17"/>
                    </a:cubicBezTo>
                    <a:cubicBezTo>
                      <a:pt x="347" y="6"/>
                      <a:pt x="310" y="1"/>
                      <a:pt x="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806355" y="2327746"/>
                <a:ext cx="23848" cy="1483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63" extrusionOk="0">
                    <a:moveTo>
                      <a:pt x="118" y="1"/>
                    </a:moveTo>
                    <a:cubicBezTo>
                      <a:pt x="55" y="1"/>
                      <a:pt x="41" y="46"/>
                      <a:pt x="41" y="46"/>
                    </a:cubicBezTo>
                    <a:cubicBezTo>
                      <a:pt x="41" y="46"/>
                      <a:pt x="0" y="136"/>
                      <a:pt x="95" y="160"/>
                    </a:cubicBezTo>
                    <a:cubicBezTo>
                      <a:pt x="102" y="162"/>
                      <a:pt x="109" y="163"/>
                      <a:pt x="116" y="163"/>
                    </a:cubicBezTo>
                    <a:cubicBezTo>
                      <a:pt x="201" y="163"/>
                      <a:pt x="261" y="34"/>
                      <a:pt x="165" y="8"/>
                    </a:cubicBezTo>
                    <a:cubicBezTo>
                      <a:pt x="147" y="3"/>
                      <a:pt x="131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9046291" y="2316186"/>
                <a:ext cx="63352" cy="3959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35" extrusionOk="0">
                    <a:moveTo>
                      <a:pt x="379" y="0"/>
                    </a:moveTo>
                    <a:cubicBezTo>
                      <a:pt x="346" y="0"/>
                      <a:pt x="307" y="5"/>
                      <a:pt x="263" y="15"/>
                    </a:cubicBezTo>
                    <a:cubicBezTo>
                      <a:pt x="0" y="79"/>
                      <a:pt x="158" y="434"/>
                      <a:pt x="388" y="434"/>
                    </a:cubicBezTo>
                    <a:cubicBezTo>
                      <a:pt x="405" y="434"/>
                      <a:pt x="422" y="432"/>
                      <a:pt x="440" y="428"/>
                    </a:cubicBezTo>
                    <a:cubicBezTo>
                      <a:pt x="695" y="368"/>
                      <a:pt x="595" y="128"/>
                      <a:pt x="595" y="128"/>
                    </a:cubicBezTo>
                    <a:cubicBezTo>
                      <a:pt x="595" y="128"/>
                      <a:pt x="558" y="0"/>
                      <a:pt x="3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9057214" y="2320737"/>
                <a:ext cx="26761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4" extrusionOk="0">
                    <a:moveTo>
                      <a:pt x="159" y="0"/>
                    </a:moveTo>
                    <a:cubicBezTo>
                      <a:pt x="145" y="0"/>
                      <a:pt x="129" y="2"/>
                      <a:pt x="111" y="6"/>
                    </a:cubicBezTo>
                    <a:cubicBezTo>
                      <a:pt x="0" y="33"/>
                      <a:pt x="67" y="183"/>
                      <a:pt x="164" y="183"/>
                    </a:cubicBezTo>
                    <a:cubicBezTo>
                      <a:pt x="171" y="183"/>
                      <a:pt x="178" y="182"/>
                      <a:pt x="186" y="180"/>
                    </a:cubicBezTo>
                    <a:cubicBezTo>
                      <a:pt x="293" y="154"/>
                      <a:pt x="250" y="54"/>
                      <a:pt x="250" y="54"/>
                    </a:cubicBezTo>
                    <a:cubicBezTo>
                      <a:pt x="250" y="54"/>
                      <a:pt x="235" y="0"/>
                      <a:pt x="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995774" y="2333025"/>
                <a:ext cx="48333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32" extrusionOk="0">
                    <a:moveTo>
                      <a:pt x="290" y="1"/>
                    </a:moveTo>
                    <a:cubicBezTo>
                      <a:pt x="265" y="1"/>
                      <a:pt x="235" y="4"/>
                      <a:pt x="201" y="13"/>
                    </a:cubicBezTo>
                    <a:cubicBezTo>
                      <a:pt x="0" y="60"/>
                      <a:pt x="121" y="332"/>
                      <a:pt x="296" y="332"/>
                    </a:cubicBezTo>
                    <a:cubicBezTo>
                      <a:pt x="309" y="332"/>
                      <a:pt x="323" y="330"/>
                      <a:pt x="336" y="327"/>
                    </a:cubicBezTo>
                    <a:cubicBezTo>
                      <a:pt x="531" y="280"/>
                      <a:pt x="454" y="99"/>
                      <a:pt x="454" y="99"/>
                    </a:cubicBezTo>
                    <a:cubicBezTo>
                      <a:pt x="454" y="99"/>
                      <a:pt x="427" y="1"/>
                      <a:pt x="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8937246" y="2312181"/>
                <a:ext cx="50244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37" extrusionOk="0">
                    <a:moveTo>
                      <a:pt x="304" y="1"/>
                    </a:moveTo>
                    <a:cubicBezTo>
                      <a:pt x="262" y="1"/>
                      <a:pt x="207" y="17"/>
                      <a:pt x="141" y="68"/>
                    </a:cubicBezTo>
                    <a:cubicBezTo>
                      <a:pt x="1" y="177"/>
                      <a:pt x="142" y="336"/>
                      <a:pt x="285" y="336"/>
                    </a:cubicBezTo>
                    <a:cubicBezTo>
                      <a:pt x="322" y="336"/>
                      <a:pt x="360" y="325"/>
                      <a:pt x="393" y="300"/>
                    </a:cubicBezTo>
                    <a:cubicBezTo>
                      <a:pt x="552" y="179"/>
                      <a:pt x="407" y="43"/>
                      <a:pt x="407" y="43"/>
                    </a:cubicBezTo>
                    <a:cubicBezTo>
                      <a:pt x="407" y="43"/>
                      <a:pt x="372" y="1"/>
                      <a:pt x="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943709" y="2319189"/>
                <a:ext cx="21299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2" extrusionOk="0">
                    <a:moveTo>
                      <a:pt x="128" y="0"/>
                    </a:moveTo>
                    <a:cubicBezTo>
                      <a:pt x="110" y="0"/>
                      <a:pt x="87" y="7"/>
                      <a:pt x="59" y="28"/>
                    </a:cubicBezTo>
                    <a:cubicBezTo>
                      <a:pt x="0" y="74"/>
                      <a:pt x="59" y="142"/>
                      <a:pt x="119" y="142"/>
                    </a:cubicBezTo>
                    <a:cubicBezTo>
                      <a:pt x="135" y="142"/>
                      <a:pt x="151" y="137"/>
                      <a:pt x="165" y="126"/>
                    </a:cubicBezTo>
                    <a:cubicBezTo>
                      <a:pt x="234" y="74"/>
                      <a:pt x="172" y="18"/>
                      <a:pt x="172" y="18"/>
                    </a:cubicBezTo>
                    <a:cubicBezTo>
                      <a:pt x="172" y="18"/>
                      <a:pt x="15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737633" y="2412215"/>
                <a:ext cx="101672" cy="15164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666" fill="none" extrusionOk="0">
                    <a:moveTo>
                      <a:pt x="1116" y="1666"/>
                    </a:moveTo>
                    <a:cubicBezTo>
                      <a:pt x="1116" y="1666"/>
                      <a:pt x="440" y="1388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17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715969" y="2378900"/>
                <a:ext cx="5543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46" extrusionOk="0">
                    <a:moveTo>
                      <a:pt x="330" y="0"/>
                    </a:moveTo>
                    <a:cubicBezTo>
                      <a:pt x="327" y="0"/>
                      <a:pt x="323" y="0"/>
                      <a:pt x="320" y="1"/>
                    </a:cubicBezTo>
                    <a:cubicBezTo>
                      <a:pt x="31" y="12"/>
                      <a:pt x="31" y="199"/>
                      <a:pt x="31" y="199"/>
                    </a:cubicBezTo>
                    <a:cubicBezTo>
                      <a:pt x="31" y="199"/>
                      <a:pt x="1" y="446"/>
                      <a:pt x="245" y="446"/>
                    </a:cubicBezTo>
                    <a:cubicBezTo>
                      <a:pt x="251" y="446"/>
                      <a:pt x="256" y="446"/>
                      <a:pt x="262" y="445"/>
                    </a:cubicBezTo>
                    <a:cubicBezTo>
                      <a:pt x="521" y="435"/>
                      <a:pt x="608" y="0"/>
                      <a:pt x="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736449" y="2381722"/>
                <a:ext cx="23393" cy="1702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87" extrusionOk="0">
                    <a:moveTo>
                      <a:pt x="140" y="0"/>
                    </a:moveTo>
                    <a:cubicBezTo>
                      <a:pt x="138" y="0"/>
                      <a:pt x="137" y="0"/>
                      <a:pt x="135" y="0"/>
                    </a:cubicBezTo>
                    <a:cubicBezTo>
                      <a:pt x="13" y="4"/>
                      <a:pt x="13" y="83"/>
                      <a:pt x="13" y="83"/>
                    </a:cubicBezTo>
                    <a:cubicBezTo>
                      <a:pt x="13" y="83"/>
                      <a:pt x="0" y="187"/>
                      <a:pt x="104" y="187"/>
                    </a:cubicBezTo>
                    <a:cubicBezTo>
                      <a:pt x="106" y="187"/>
                      <a:pt x="108" y="187"/>
                      <a:pt x="111" y="187"/>
                    </a:cubicBezTo>
                    <a:cubicBezTo>
                      <a:pt x="220" y="184"/>
                      <a:pt x="256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797799" y="2405024"/>
                <a:ext cx="77733" cy="115963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74" fill="none" extrusionOk="0">
                    <a:moveTo>
                      <a:pt x="854" y="1273"/>
                    </a:moveTo>
                    <a:cubicBezTo>
                      <a:pt x="854" y="1273"/>
                      <a:pt x="336" y="1061"/>
                      <a:pt x="0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781233" y="2379537"/>
                <a:ext cx="42416" cy="3113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2" extrusionOk="0">
                    <a:moveTo>
                      <a:pt x="253" y="1"/>
                    </a:moveTo>
                    <a:cubicBezTo>
                      <a:pt x="250" y="1"/>
                      <a:pt x="248" y="1"/>
                      <a:pt x="246" y="1"/>
                    </a:cubicBezTo>
                    <a:cubicBezTo>
                      <a:pt x="23" y="9"/>
                      <a:pt x="23" y="152"/>
                      <a:pt x="23" y="152"/>
                    </a:cubicBezTo>
                    <a:cubicBezTo>
                      <a:pt x="23" y="152"/>
                      <a:pt x="1" y="341"/>
                      <a:pt x="190" y="341"/>
                    </a:cubicBezTo>
                    <a:cubicBezTo>
                      <a:pt x="193" y="341"/>
                      <a:pt x="197" y="341"/>
                      <a:pt x="201" y="341"/>
                    </a:cubicBezTo>
                    <a:cubicBezTo>
                      <a:pt x="399" y="333"/>
                      <a:pt x="466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796889" y="2381631"/>
                <a:ext cx="17931" cy="131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4" extrusionOk="0">
                    <a:moveTo>
                      <a:pt x="108" y="0"/>
                    </a:moveTo>
                    <a:cubicBezTo>
                      <a:pt x="107" y="0"/>
                      <a:pt x="106" y="0"/>
                      <a:pt x="104" y="0"/>
                    </a:cubicBezTo>
                    <a:cubicBezTo>
                      <a:pt x="10" y="3"/>
                      <a:pt x="10" y="64"/>
                      <a:pt x="10" y="64"/>
                    </a:cubicBezTo>
                    <a:cubicBezTo>
                      <a:pt x="10" y="64"/>
                      <a:pt x="0" y="144"/>
                      <a:pt x="80" y="144"/>
                    </a:cubicBezTo>
                    <a:cubicBezTo>
                      <a:pt x="82" y="144"/>
                      <a:pt x="83" y="144"/>
                      <a:pt x="85" y="144"/>
                    </a:cubicBezTo>
                    <a:cubicBezTo>
                      <a:pt x="168" y="140"/>
                      <a:pt x="197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861788" y="2376625"/>
                <a:ext cx="42508" cy="31039"/>
              </a:xfrm>
              <a:custGeom>
                <a:avLst/>
                <a:gdLst/>
                <a:ahLst/>
                <a:cxnLst/>
                <a:rect l="l" t="t" r="r" b="b"/>
                <a:pathLst>
                  <a:path w="467" h="341" extrusionOk="0">
                    <a:moveTo>
                      <a:pt x="252" y="1"/>
                    </a:moveTo>
                    <a:cubicBezTo>
                      <a:pt x="250" y="1"/>
                      <a:pt x="247" y="1"/>
                      <a:pt x="245" y="1"/>
                    </a:cubicBezTo>
                    <a:cubicBezTo>
                      <a:pt x="24" y="9"/>
                      <a:pt x="24" y="153"/>
                      <a:pt x="24" y="153"/>
                    </a:cubicBezTo>
                    <a:cubicBezTo>
                      <a:pt x="24" y="153"/>
                      <a:pt x="0" y="341"/>
                      <a:pt x="188" y="341"/>
                    </a:cubicBezTo>
                    <a:cubicBezTo>
                      <a:pt x="192" y="341"/>
                      <a:pt x="196" y="340"/>
                      <a:pt x="201" y="340"/>
                    </a:cubicBezTo>
                    <a:cubicBezTo>
                      <a:pt x="400" y="333"/>
                      <a:pt x="466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877444" y="2378627"/>
                <a:ext cx="17931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5" extrusionOk="0">
                    <a:moveTo>
                      <a:pt x="107" y="0"/>
                    </a:moveTo>
                    <a:cubicBezTo>
                      <a:pt x="106" y="0"/>
                      <a:pt x="105" y="0"/>
                      <a:pt x="104" y="0"/>
                    </a:cubicBezTo>
                    <a:cubicBezTo>
                      <a:pt x="11" y="5"/>
                      <a:pt x="11" y="65"/>
                      <a:pt x="11" y="65"/>
                    </a:cubicBezTo>
                    <a:cubicBezTo>
                      <a:pt x="11" y="65"/>
                      <a:pt x="1" y="144"/>
                      <a:pt x="79" y="144"/>
                    </a:cubicBezTo>
                    <a:cubicBezTo>
                      <a:pt x="81" y="144"/>
                      <a:pt x="83" y="144"/>
                      <a:pt x="85" y="144"/>
                    </a:cubicBezTo>
                    <a:cubicBezTo>
                      <a:pt x="169" y="141"/>
                      <a:pt x="197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833571" y="2368069"/>
                <a:ext cx="35135" cy="137717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513" fill="none" extrusionOk="0">
                    <a:moveTo>
                      <a:pt x="385" y="1512"/>
                    </a:moveTo>
                    <a:cubicBezTo>
                      <a:pt x="385" y="1512"/>
                      <a:pt x="1" y="1105"/>
                      <a:pt x="129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827563" y="2344676"/>
                <a:ext cx="49971" cy="303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333" extrusionOk="0">
                    <a:moveTo>
                      <a:pt x="242" y="0"/>
                    </a:moveTo>
                    <a:cubicBezTo>
                      <a:pt x="137" y="0"/>
                      <a:pt x="103" y="75"/>
                      <a:pt x="103" y="75"/>
                    </a:cubicBezTo>
                    <a:cubicBezTo>
                      <a:pt x="103" y="75"/>
                      <a:pt x="0" y="244"/>
                      <a:pt x="186" y="320"/>
                    </a:cubicBezTo>
                    <a:cubicBezTo>
                      <a:pt x="207" y="329"/>
                      <a:pt x="228" y="332"/>
                      <a:pt x="249" y="332"/>
                    </a:cubicBezTo>
                    <a:cubicBezTo>
                      <a:pt x="413" y="332"/>
                      <a:pt x="549" y="102"/>
                      <a:pt x="367" y="28"/>
                    </a:cubicBezTo>
                    <a:cubicBezTo>
                      <a:pt x="317" y="8"/>
                      <a:pt x="276" y="0"/>
                      <a:pt x="2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137208" y="2076068"/>
                <a:ext cx="482146" cy="852517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9366" extrusionOk="0">
                    <a:moveTo>
                      <a:pt x="4823" y="1"/>
                    </a:moveTo>
                    <a:cubicBezTo>
                      <a:pt x="4823" y="1"/>
                      <a:pt x="4488" y="467"/>
                      <a:pt x="3622" y="1106"/>
                    </a:cubicBezTo>
                    <a:cubicBezTo>
                      <a:pt x="3622" y="1106"/>
                      <a:pt x="3619" y="1109"/>
                      <a:pt x="3614" y="1113"/>
                    </a:cubicBezTo>
                    <a:cubicBezTo>
                      <a:pt x="3387" y="1280"/>
                      <a:pt x="3121" y="1462"/>
                      <a:pt x="2812" y="1651"/>
                    </a:cubicBezTo>
                    <a:cubicBezTo>
                      <a:pt x="2074" y="2098"/>
                      <a:pt x="1654" y="2754"/>
                      <a:pt x="1394" y="3358"/>
                    </a:cubicBezTo>
                    <a:cubicBezTo>
                      <a:pt x="1364" y="3424"/>
                      <a:pt x="1339" y="3487"/>
                      <a:pt x="1314" y="3550"/>
                    </a:cubicBezTo>
                    <a:cubicBezTo>
                      <a:pt x="1310" y="3561"/>
                      <a:pt x="1308" y="3574"/>
                      <a:pt x="1303" y="3581"/>
                    </a:cubicBezTo>
                    <a:lnTo>
                      <a:pt x="1303" y="3584"/>
                    </a:lnTo>
                    <a:cubicBezTo>
                      <a:pt x="1106" y="4099"/>
                      <a:pt x="1020" y="4551"/>
                      <a:pt x="935" y="4774"/>
                    </a:cubicBezTo>
                    <a:cubicBezTo>
                      <a:pt x="749" y="5257"/>
                      <a:pt x="68" y="8991"/>
                      <a:pt x="4" y="9342"/>
                    </a:cubicBezTo>
                    <a:lnTo>
                      <a:pt x="0" y="9366"/>
                    </a:lnTo>
                    <a:cubicBezTo>
                      <a:pt x="0" y="9366"/>
                      <a:pt x="3221" y="7646"/>
                      <a:pt x="4258" y="6234"/>
                    </a:cubicBezTo>
                    <a:cubicBezTo>
                      <a:pt x="5297" y="4823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534702" y="2336400"/>
                <a:ext cx="720261" cy="641982"/>
              </a:xfrm>
              <a:custGeom>
                <a:avLst/>
                <a:gdLst/>
                <a:ahLst/>
                <a:cxnLst/>
                <a:rect l="l" t="t" r="r" b="b"/>
                <a:pathLst>
                  <a:path w="7913" h="7053" extrusionOk="0">
                    <a:moveTo>
                      <a:pt x="5274" y="1"/>
                    </a:moveTo>
                    <a:cubicBezTo>
                      <a:pt x="5182" y="1"/>
                      <a:pt x="5090" y="5"/>
                      <a:pt x="5001" y="13"/>
                    </a:cubicBezTo>
                    <a:cubicBezTo>
                      <a:pt x="3751" y="133"/>
                      <a:pt x="3725" y="1167"/>
                      <a:pt x="2076" y="1402"/>
                    </a:cubicBezTo>
                    <a:cubicBezTo>
                      <a:pt x="939" y="1564"/>
                      <a:pt x="362" y="1778"/>
                      <a:pt x="134" y="2233"/>
                    </a:cubicBezTo>
                    <a:cubicBezTo>
                      <a:pt x="31" y="2437"/>
                      <a:pt x="0" y="2692"/>
                      <a:pt x="18" y="3011"/>
                    </a:cubicBezTo>
                    <a:cubicBezTo>
                      <a:pt x="57" y="3638"/>
                      <a:pt x="797" y="4513"/>
                      <a:pt x="1665" y="5314"/>
                    </a:cubicBezTo>
                    <a:cubicBezTo>
                      <a:pt x="1724" y="5370"/>
                      <a:pt x="1784" y="5426"/>
                      <a:pt x="1846" y="5480"/>
                    </a:cubicBezTo>
                    <a:cubicBezTo>
                      <a:pt x="2335" y="5927"/>
                      <a:pt x="2856" y="6346"/>
                      <a:pt x="3295" y="6675"/>
                    </a:cubicBezTo>
                    <a:cubicBezTo>
                      <a:pt x="3474" y="6809"/>
                      <a:pt x="3669" y="6902"/>
                      <a:pt x="3871" y="6962"/>
                    </a:cubicBezTo>
                    <a:cubicBezTo>
                      <a:pt x="4088" y="7026"/>
                      <a:pt x="4313" y="7053"/>
                      <a:pt x="4537" y="7053"/>
                    </a:cubicBezTo>
                    <a:cubicBezTo>
                      <a:pt x="5585" y="7053"/>
                      <a:pt x="6607" y="6473"/>
                      <a:pt x="6607" y="6473"/>
                    </a:cubicBezTo>
                    <a:lnTo>
                      <a:pt x="6611" y="6447"/>
                    </a:lnTo>
                    <a:lnTo>
                      <a:pt x="7913" y="687"/>
                    </a:lnTo>
                    <a:lnTo>
                      <a:pt x="7910" y="687"/>
                    </a:lnTo>
                    <a:cubicBezTo>
                      <a:pt x="7908" y="685"/>
                      <a:pt x="7905" y="685"/>
                      <a:pt x="7902" y="682"/>
                    </a:cubicBezTo>
                    <a:cubicBezTo>
                      <a:pt x="7774" y="621"/>
                      <a:pt x="6420" y="1"/>
                      <a:pt x="5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168740" y="2424321"/>
                <a:ext cx="746111" cy="55059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6049" extrusionOk="0">
                    <a:moveTo>
                      <a:pt x="552" y="0"/>
                    </a:moveTo>
                    <a:cubicBezTo>
                      <a:pt x="514" y="0"/>
                      <a:pt x="493" y="2"/>
                      <a:pt x="493" y="2"/>
                    </a:cubicBezTo>
                    <a:cubicBezTo>
                      <a:pt x="493" y="2"/>
                      <a:pt x="1" y="1516"/>
                      <a:pt x="1502" y="3314"/>
                    </a:cubicBezTo>
                    <a:cubicBezTo>
                      <a:pt x="2833" y="4906"/>
                      <a:pt x="5634" y="6048"/>
                      <a:pt x="7522" y="6048"/>
                    </a:cubicBezTo>
                    <a:cubicBezTo>
                      <a:pt x="7663" y="6048"/>
                      <a:pt x="7799" y="6042"/>
                      <a:pt x="7929" y="6029"/>
                    </a:cubicBezTo>
                    <a:cubicBezTo>
                      <a:pt x="8022" y="6020"/>
                      <a:pt x="8112" y="6006"/>
                      <a:pt x="8196" y="5990"/>
                    </a:cubicBezTo>
                    <a:cubicBezTo>
                      <a:pt x="8196" y="5990"/>
                      <a:pt x="6992" y="5518"/>
                      <a:pt x="5904" y="4546"/>
                    </a:cubicBezTo>
                    <a:cubicBezTo>
                      <a:pt x="5842" y="4493"/>
                      <a:pt x="5782" y="4438"/>
                      <a:pt x="5722" y="4381"/>
                    </a:cubicBezTo>
                    <a:cubicBezTo>
                      <a:pt x="4936" y="3628"/>
                      <a:pt x="4252" y="2604"/>
                      <a:pt x="4192" y="1300"/>
                    </a:cubicBezTo>
                    <a:cubicBezTo>
                      <a:pt x="4192" y="1300"/>
                      <a:pt x="2487" y="1051"/>
                      <a:pt x="1914" y="502"/>
                    </a:cubicBezTo>
                    <a:cubicBezTo>
                      <a:pt x="1818" y="409"/>
                      <a:pt x="1714" y="336"/>
                      <a:pt x="1610" y="275"/>
                    </a:cubicBezTo>
                    <a:lnTo>
                      <a:pt x="1610" y="272"/>
                    </a:lnTo>
                    <a:cubicBezTo>
                      <a:pt x="1182" y="24"/>
                      <a:pt x="714" y="0"/>
                      <a:pt x="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538748" y="2604182"/>
                <a:ext cx="940353" cy="377652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4149" extrusionOk="0">
                    <a:moveTo>
                      <a:pt x="7089" y="1"/>
                    </a:moveTo>
                    <a:cubicBezTo>
                      <a:pt x="7083" y="1"/>
                      <a:pt x="7077" y="7"/>
                      <a:pt x="7077" y="13"/>
                    </a:cubicBezTo>
                    <a:cubicBezTo>
                      <a:pt x="7053" y="305"/>
                      <a:pt x="7014" y="596"/>
                      <a:pt x="6970" y="886"/>
                    </a:cubicBezTo>
                    <a:cubicBezTo>
                      <a:pt x="6909" y="1342"/>
                      <a:pt x="6836" y="1798"/>
                      <a:pt x="6758" y="2252"/>
                    </a:cubicBezTo>
                    <a:cubicBezTo>
                      <a:pt x="6730" y="2403"/>
                      <a:pt x="6712" y="2552"/>
                      <a:pt x="6703" y="2703"/>
                    </a:cubicBezTo>
                    <a:cubicBezTo>
                      <a:pt x="6696" y="2802"/>
                      <a:pt x="6692" y="2900"/>
                      <a:pt x="6691" y="2998"/>
                    </a:cubicBezTo>
                    <a:cubicBezTo>
                      <a:pt x="6687" y="3234"/>
                      <a:pt x="6534" y="3441"/>
                      <a:pt x="6307" y="3506"/>
                    </a:cubicBezTo>
                    <a:cubicBezTo>
                      <a:pt x="6356" y="3348"/>
                      <a:pt x="6395" y="3188"/>
                      <a:pt x="6428" y="3026"/>
                    </a:cubicBezTo>
                    <a:cubicBezTo>
                      <a:pt x="6462" y="2865"/>
                      <a:pt x="6479" y="2702"/>
                      <a:pt x="6492" y="2538"/>
                    </a:cubicBezTo>
                    <a:cubicBezTo>
                      <a:pt x="6544" y="1794"/>
                      <a:pt x="6602" y="1043"/>
                      <a:pt x="6570" y="294"/>
                    </a:cubicBezTo>
                    <a:cubicBezTo>
                      <a:pt x="6570" y="286"/>
                      <a:pt x="6564" y="281"/>
                      <a:pt x="6556" y="281"/>
                    </a:cubicBezTo>
                    <a:cubicBezTo>
                      <a:pt x="6550" y="281"/>
                      <a:pt x="6544" y="288"/>
                      <a:pt x="6544" y="294"/>
                    </a:cubicBezTo>
                    <a:cubicBezTo>
                      <a:pt x="6520" y="586"/>
                      <a:pt x="6481" y="877"/>
                      <a:pt x="6437" y="1166"/>
                    </a:cubicBezTo>
                    <a:cubicBezTo>
                      <a:pt x="6377" y="1612"/>
                      <a:pt x="6307" y="2056"/>
                      <a:pt x="6230" y="2501"/>
                    </a:cubicBezTo>
                    <a:cubicBezTo>
                      <a:pt x="6199" y="2672"/>
                      <a:pt x="6176" y="2846"/>
                      <a:pt x="6167" y="3020"/>
                    </a:cubicBezTo>
                    <a:cubicBezTo>
                      <a:pt x="6158" y="3194"/>
                      <a:pt x="6153" y="3369"/>
                      <a:pt x="6161" y="3547"/>
                    </a:cubicBezTo>
                    <a:cubicBezTo>
                      <a:pt x="6085" y="3568"/>
                      <a:pt x="6010" y="3589"/>
                      <a:pt x="5931" y="3609"/>
                    </a:cubicBezTo>
                    <a:cubicBezTo>
                      <a:pt x="5940" y="3536"/>
                      <a:pt x="5945" y="3465"/>
                      <a:pt x="5949" y="3392"/>
                    </a:cubicBezTo>
                    <a:cubicBezTo>
                      <a:pt x="5956" y="3246"/>
                      <a:pt x="5940" y="3103"/>
                      <a:pt x="5919" y="2959"/>
                    </a:cubicBezTo>
                    <a:cubicBezTo>
                      <a:pt x="5839" y="2455"/>
                      <a:pt x="5759" y="1945"/>
                      <a:pt x="5605" y="1453"/>
                    </a:cubicBezTo>
                    <a:cubicBezTo>
                      <a:pt x="5603" y="1447"/>
                      <a:pt x="5599" y="1444"/>
                      <a:pt x="5593" y="1444"/>
                    </a:cubicBezTo>
                    <a:cubicBezTo>
                      <a:pt x="5591" y="1444"/>
                      <a:pt x="5589" y="1444"/>
                      <a:pt x="5588" y="1445"/>
                    </a:cubicBezTo>
                    <a:cubicBezTo>
                      <a:pt x="5581" y="1447"/>
                      <a:pt x="5577" y="1453"/>
                      <a:pt x="5579" y="1460"/>
                    </a:cubicBezTo>
                    <a:cubicBezTo>
                      <a:pt x="5606" y="1663"/>
                      <a:pt x="5616" y="1867"/>
                      <a:pt x="5626" y="2071"/>
                    </a:cubicBezTo>
                    <a:cubicBezTo>
                      <a:pt x="5647" y="2396"/>
                      <a:pt x="5656" y="2722"/>
                      <a:pt x="5662" y="3046"/>
                    </a:cubicBezTo>
                    <a:cubicBezTo>
                      <a:pt x="5664" y="3149"/>
                      <a:pt x="5672" y="3251"/>
                      <a:pt x="5690" y="3353"/>
                    </a:cubicBezTo>
                    <a:cubicBezTo>
                      <a:pt x="5709" y="3454"/>
                      <a:pt x="5731" y="3554"/>
                      <a:pt x="5761" y="3655"/>
                    </a:cubicBezTo>
                    <a:cubicBezTo>
                      <a:pt x="5692" y="3675"/>
                      <a:pt x="5621" y="3692"/>
                      <a:pt x="5552" y="3709"/>
                    </a:cubicBezTo>
                    <a:cubicBezTo>
                      <a:pt x="5539" y="3634"/>
                      <a:pt x="5523" y="3558"/>
                      <a:pt x="5504" y="3485"/>
                    </a:cubicBezTo>
                    <a:cubicBezTo>
                      <a:pt x="5465" y="3338"/>
                      <a:pt x="5408" y="3198"/>
                      <a:pt x="5346" y="3061"/>
                    </a:cubicBezTo>
                    <a:cubicBezTo>
                      <a:pt x="5106" y="2542"/>
                      <a:pt x="4855" y="2026"/>
                      <a:pt x="4591" y="1514"/>
                    </a:cubicBezTo>
                    <a:cubicBezTo>
                      <a:pt x="4589" y="1510"/>
                      <a:pt x="4584" y="1507"/>
                      <a:pt x="4578" y="1507"/>
                    </a:cubicBezTo>
                    <a:cubicBezTo>
                      <a:pt x="4577" y="1507"/>
                      <a:pt x="4575" y="1508"/>
                      <a:pt x="4573" y="1508"/>
                    </a:cubicBezTo>
                    <a:cubicBezTo>
                      <a:pt x="4567" y="1511"/>
                      <a:pt x="4565" y="1518"/>
                      <a:pt x="4566" y="1525"/>
                    </a:cubicBezTo>
                    <a:cubicBezTo>
                      <a:pt x="4734" y="2078"/>
                      <a:pt x="4915" y="2628"/>
                      <a:pt x="5109" y="3172"/>
                    </a:cubicBezTo>
                    <a:cubicBezTo>
                      <a:pt x="5156" y="3307"/>
                      <a:pt x="5211" y="3440"/>
                      <a:pt x="5282" y="3564"/>
                    </a:cubicBezTo>
                    <a:cubicBezTo>
                      <a:pt x="5316" y="3627"/>
                      <a:pt x="5355" y="3689"/>
                      <a:pt x="5395" y="3748"/>
                    </a:cubicBezTo>
                    <a:cubicBezTo>
                      <a:pt x="5296" y="3772"/>
                      <a:pt x="5198" y="3794"/>
                      <a:pt x="5104" y="3814"/>
                    </a:cubicBezTo>
                    <a:cubicBezTo>
                      <a:pt x="5027" y="3738"/>
                      <a:pt x="4946" y="3668"/>
                      <a:pt x="4864" y="3599"/>
                    </a:cubicBezTo>
                    <a:cubicBezTo>
                      <a:pt x="4703" y="3459"/>
                      <a:pt x="4515" y="3361"/>
                      <a:pt x="4341" y="3238"/>
                    </a:cubicBezTo>
                    <a:cubicBezTo>
                      <a:pt x="4167" y="3116"/>
                      <a:pt x="4001" y="2987"/>
                      <a:pt x="3842" y="2847"/>
                    </a:cubicBezTo>
                    <a:cubicBezTo>
                      <a:pt x="3681" y="2711"/>
                      <a:pt x="3525" y="2565"/>
                      <a:pt x="3413" y="2384"/>
                    </a:cubicBezTo>
                    <a:cubicBezTo>
                      <a:pt x="3410" y="2380"/>
                      <a:pt x="3405" y="2377"/>
                      <a:pt x="3400" y="2377"/>
                    </a:cubicBezTo>
                    <a:cubicBezTo>
                      <a:pt x="3398" y="2377"/>
                      <a:pt x="3395" y="2378"/>
                      <a:pt x="3393" y="2379"/>
                    </a:cubicBezTo>
                    <a:cubicBezTo>
                      <a:pt x="3387" y="2382"/>
                      <a:pt x="3384" y="2389"/>
                      <a:pt x="3387" y="2396"/>
                    </a:cubicBezTo>
                    <a:cubicBezTo>
                      <a:pt x="3469" y="2599"/>
                      <a:pt x="3604" y="2777"/>
                      <a:pt x="3743" y="2943"/>
                    </a:cubicBezTo>
                    <a:cubicBezTo>
                      <a:pt x="3886" y="3106"/>
                      <a:pt x="4042" y="3261"/>
                      <a:pt x="4202" y="3407"/>
                    </a:cubicBezTo>
                    <a:cubicBezTo>
                      <a:pt x="4363" y="3552"/>
                      <a:pt x="4516" y="3712"/>
                      <a:pt x="4704" y="3820"/>
                    </a:cubicBezTo>
                    <a:cubicBezTo>
                      <a:pt x="4734" y="3839"/>
                      <a:pt x="4766" y="3855"/>
                      <a:pt x="4796" y="3871"/>
                    </a:cubicBezTo>
                    <a:cubicBezTo>
                      <a:pt x="4747" y="3881"/>
                      <a:pt x="4700" y="3889"/>
                      <a:pt x="4653" y="3896"/>
                    </a:cubicBezTo>
                    <a:lnTo>
                      <a:pt x="4281" y="3817"/>
                    </a:lnTo>
                    <a:cubicBezTo>
                      <a:pt x="4243" y="3799"/>
                      <a:pt x="4207" y="3781"/>
                      <a:pt x="4168" y="3762"/>
                    </a:cubicBezTo>
                    <a:cubicBezTo>
                      <a:pt x="3865" y="3515"/>
                      <a:pt x="3499" y="3366"/>
                      <a:pt x="3179" y="3143"/>
                    </a:cubicBezTo>
                    <a:cubicBezTo>
                      <a:pt x="2680" y="2799"/>
                      <a:pt x="2211" y="2382"/>
                      <a:pt x="1937" y="1824"/>
                    </a:cubicBezTo>
                    <a:cubicBezTo>
                      <a:pt x="1935" y="1817"/>
                      <a:pt x="1929" y="1815"/>
                      <a:pt x="1924" y="1815"/>
                    </a:cubicBezTo>
                    <a:cubicBezTo>
                      <a:pt x="1922" y="1815"/>
                      <a:pt x="1920" y="1815"/>
                      <a:pt x="1919" y="1816"/>
                    </a:cubicBezTo>
                    <a:cubicBezTo>
                      <a:pt x="1913" y="1819"/>
                      <a:pt x="1908" y="1826"/>
                      <a:pt x="1912" y="1832"/>
                    </a:cubicBezTo>
                    <a:cubicBezTo>
                      <a:pt x="2014" y="2128"/>
                      <a:pt x="2177" y="2404"/>
                      <a:pt x="2372" y="2654"/>
                    </a:cubicBezTo>
                    <a:cubicBezTo>
                      <a:pt x="2623" y="2964"/>
                      <a:pt x="2928" y="3226"/>
                      <a:pt x="3239" y="3474"/>
                    </a:cubicBezTo>
                    <a:cubicBezTo>
                      <a:pt x="3405" y="3607"/>
                      <a:pt x="3581" y="3730"/>
                      <a:pt x="3773" y="3824"/>
                    </a:cubicBezTo>
                    <a:cubicBezTo>
                      <a:pt x="3865" y="3869"/>
                      <a:pt x="3960" y="3912"/>
                      <a:pt x="4054" y="3952"/>
                    </a:cubicBezTo>
                    <a:cubicBezTo>
                      <a:pt x="3960" y="3957"/>
                      <a:pt x="3868" y="3959"/>
                      <a:pt x="3779" y="3959"/>
                    </a:cubicBezTo>
                    <a:cubicBezTo>
                      <a:pt x="3739" y="3959"/>
                      <a:pt x="3700" y="3958"/>
                      <a:pt x="3661" y="3957"/>
                    </a:cubicBezTo>
                    <a:cubicBezTo>
                      <a:pt x="3550" y="3956"/>
                      <a:pt x="3444" y="3914"/>
                      <a:pt x="3356" y="3846"/>
                    </a:cubicBezTo>
                    <a:cubicBezTo>
                      <a:pt x="3210" y="3736"/>
                      <a:pt x="3061" y="3635"/>
                      <a:pt x="2912" y="3538"/>
                    </a:cubicBezTo>
                    <a:cubicBezTo>
                      <a:pt x="2686" y="3393"/>
                      <a:pt x="2438" y="3286"/>
                      <a:pt x="2206" y="3152"/>
                    </a:cubicBezTo>
                    <a:cubicBezTo>
                      <a:pt x="1972" y="3020"/>
                      <a:pt x="1744" y="2876"/>
                      <a:pt x="1529" y="2717"/>
                    </a:cubicBezTo>
                    <a:cubicBezTo>
                      <a:pt x="1313" y="2562"/>
                      <a:pt x="1101" y="2394"/>
                      <a:pt x="938" y="2178"/>
                    </a:cubicBezTo>
                    <a:cubicBezTo>
                      <a:pt x="935" y="2175"/>
                      <a:pt x="931" y="2174"/>
                      <a:pt x="926" y="2174"/>
                    </a:cubicBezTo>
                    <a:cubicBezTo>
                      <a:pt x="923" y="2174"/>
                      <a:pt x="921" y="2174"/>
                      <a:pt x="918" y="2175"/>
                    </a:cubicBezTo>
                    <a:cubicBezTo>
                      <a:pt x="913" y="2179"/>
                      <a:pt x="911" y="2188"/>
                      <a:pt x="914" y="2194"/>
                    </a:cubicBezTo>
                    <a:cubicBezTo>
                      <a:pt x="1050" y="2435"/>
                      <a:pt x="1244" y="2635"/>
                      <a:pt x="1442" y="2824"/>
                    </a:cubicBezTo>
                    <a:cubicBezTo>
                      <a:pt x="1646" y="3008"/>
                      <a:pt x="1862" y="3178"/>
                      <a:pt x="2087" y="3336"/>
                    </a:cubicBezTo>
                    <a:cubicBezTo>
                      <a:pt x="2126" y="3363"/>
                      <a:pt x="2163" y="3390"/>
                      <a:pt x="2201" y="3417"/>
                    </a:cubicBezTo>
                    <a:cubicBezTo>
                      <a:pt x="2021" y="3354"/>
                      <a:pt x="1840" y="3294"/>
                      <a:pt x="1662" y="3224"/>
                    </a:cubicBezTo>
                    <a:cubicBezTo>
                      <a:pt x="1368" y="3110"/>
                      <a:pt x="1078" y="2982"/>
                      <a:pt x="802" y="2831"/>
                    </a:cubicBezTo>
                    <a:cubicBezTo>
                      <a:pt x="524" y="2685"/>
                      <a:pt x="250" y="2522"/>
                      <a:pt x="25" y="2297"/>
                    </a:cubicBezTo>
                    <a:cubicBezTo>
                      <a:pt x="22" y="2295"/>
                      <a:pt x="19" y="2293"/>
                      <a:pt x="15" y="2293"/>
                    </a:cubicBezTo>
                    <a:cubicBezTo>
                      <a:pt x="11" y="2293"/>
                      <a:pt x="8" y="2295"/>
                      <a:pt x="5" y="2297"/>
                    </a:cubicBezTo>
                    <a:cubicBezTo>
                      <a:pt x="1" y="2302"/>
                      <a:pt x="0" y="2311"/>
                      <a:pt x="5" y="2318"/>
                    </a:cubicBezTo>
                    <a:cubicBezTo>
                      <a:pt x="206" y="2572"/>
                      <a:pt x="466" y="2770"/>
                      <a:pt x="733" y="2952"/>
                    </a:cubicBezTo>
                    <a:cubicBezTo>
                      <a:pt x="1171" y="3241"/>
                      <a:pt x="1647" y="3470"/>
                      <a:pt x="2124" y="3680"/>
                    </a:cubicBezTo>
                    <a:cubicBezTo>
                      <a:pt x="2235" y="3728"/>
                      <a:pt x="2349" y="3774"/>
                      <a:pt x="2467" y="3809"/>
                    </a:cubicBezTo>
                    <a:cubicBezTo>
                      <a:pt x="2526" y="3825"/>
                      <a:pt x="2587" y="3843"/>
                      <a:pt x="2645" y="3858"/>
                    </a:cubicBezTo>
                    <a:cubicBezTo>
                      <a:pt x="2641" y="3857"/>
                      <a:pt x="2638" y="3856"/>
                      <a:pt x="2637" y="3855"/>
                    </a:cubicBezTo>
                    <a:lnTo>
                      <a:pt x="2637" y="3855"/>
                    </a:lnTo>
                    <a:lnTo>
                      <a:pt x="2666" y="3863"/>
                    </a:lnTo>
                    <a:cubicBezTo>
                      <a:pt x="2685" y="3868"/>
                      <a:pt x="2703" y="3871"/>
                      <a:pt x="2722" y="3877"/>
                    </a:cubicBezTo>
                    <a:cubicBezTo>
                      <a:pt x="3392" y="4064"/>
                      <a:pt x="3990" y="4139"/>
                      <a:pt x="4515" y="4139"/>
                    </a:cubicBezTo>
                    <a:cubicBezTo>
                      <a:pt x="4569" y="4139"/>
                      <a:pt x="4621" y="4138"/>
                      <a:pt x="4673" y="4137"/>
                    </a:cubicBezTo>
                    <a:cubicBezTo>
                      <a:pt x="4694" y="4141"/>
                      <a:pt x="4713" y="4146"/>
                      <a:pt x="4732" y="4148"/>
                    </a:cubicBezTo>
                    <a:cubicBezTo>
                      <a:pt x="4733" y="4148"/>
                      <a:pt x="4734" y="4149"/>
                      <a:pt x="4735" y="4149"/>
                    </a:cubicBezTo>
                    <a:cubicBezTo>
                      <a:pt x="4742" y="4149"/>
                      <a:pt x="4746" y="4144"/>
                      <a:pt x="4747" y="4137"/>
                    </a:cubicBezTo>
                    <a:cubicBezTo>
                      <a:pt x="4747" y="4137"/>
                      <a:pt x="4746" y="4136"/>
                      <a:pt x="4746" y="4135"/>
                    </a:cubicBezTo>
                    <a:cubicBezTo>
                      <a:pt x="6474" y="4060"/>
                      <a:pt x="7345" y="3194"/>
                      <a:pt x="7350" y="3189"/>
                    </a:cubicBezTo>
                    <a:cubicBezTo>
                      <a:pt x="7475" y="3122"/>
                      <a:pt x="7601" y="3057"/>
                      <a:pt x="7724" y="2980"/>
                    </a:cubicBezTo>
                    <a:cubicBezTo>
                      <a:pt x="8078" y="2758"/>
                      <a:pt x="8398" y="2487"/>
                      <a:pt x="8715" y="2216"/>
                    </a:cubicBezTo>
                    <a:cubicBezTo>
                      <a:pt x="9033" y="1947"/>
                      <a:pt x="9341" y="1663"/>
                      <a:pt x="9624" y="1355"/>
                    </a:cubicBezTo>
                    <a:cubicBezTo>
                      <a:pt x="9905" y="1047"/>
                      <a:pt x="10161" y="707"/>
                      <a:pt x="10331" y="325"/>
                    </a:cubicBezTo>
                    <a:lnTo>
                      <a:pt x="10306" y="313"/>
                    </a:lnTo>
                    <a:cubicBezTo>
                      <a:pt x="10104" y="676"/>
                      <a:pt x="9827" y="981"/>
                      <a:pt x="9526" y="1260"/>
                    </a:cubicBezTo>
                    <a:cubicBezTo>
                      <a:pt x="9229" y="1542"/>
                      <a:pt x="8908" y="1800"/>
                      <a:pt x="8578" y="2045"/>
                    </a:cubicBezTo>
                    <a:cubicBezTo>
                      <a:pt x="8246" y="2288"/>
                      <a:pt x="7897" y="2506"/>
                      <a:pt x="7569" y="2753"/>
                    </a:cubicBezTo>
                    <a:cubicBezTo>
                      <a:pt x="7528" y="2784"/>
                      <a:pt x="7486" y="2816"/>
                      <a:pt x="7445" y="2849"/>
                    </a:cubicBezTo>
                    <a:lnTo>
                      <a:pt x="8108" y="1998"/>
                    </a:lnTo>
                    <a:cubicBezTo>
                      <a:pt x="8477" y="1514"/>
                      <a:pt x="8875" y="1045"/>
                      <a:pt x="9162" y="502"/>
                    </a:cubicBezTo>
                    <a:cubicBezTo>
                      <a:pt x="9166" y="494"/>
                      <a:pt x="9163" y="486"/>
                      <a:pt x="9157" y="482"/>
                    </a:cubicBezTo>
                    <a:cubicBezTo>
                      <a:pt x="9155" y="481"/>
                      <a:pt x="9153" y="481"/>
                      <a:pt x="9151" y="481"/>
                    </a:cubicBezTo>
                    <a:cubicBezTo>
                      <a:pt x="9146" y="481"/>
                      <a:pt x="9142" y="483"/>
                      <a:pt x="9139" y="487"/>
                    </a:cubicBezTo>
                    <a:cubicBezTo>
                      <a:pt x="8978" y="745"/>
                      <a:pt x="8794" y="989"/>
                      <a:pt x="8599" y="1219"/>
                    </a:cubicBezTo>
                    <a:lnTo>
                      <a:pt x="7996" y="1906"/>
                    </a:lnTo>
                    <a:lnTo>
                      <a:pt x="7312" y="2696"/>
                    </a:lnTo>
                    <a:cubicBezTo>
                      <a:pt x="7399" y="2460"/>
                      <a:pt x="7470" y="2221"/>
                      <a:pt x="7534" y="1981"/>
                    </a:cubicBezTo>
                    <a:cubicBezTo>
                      <a:pt x="7662" y="1491"/>
                      <a:pt x="7763" y="994"/>
                      <a:pt x="7820" y="487"/>
                    </a:cubicBezTo>
                    <a:cubicBezTo>
                      <a:pt x="7820" y="479"/>
                      <a:pt x="7815" y="473"/>
                      <a:pt x="7806" y="472"/>
                    </a:cubicBezTo>
                    <a:cubicBezTo>
                      <a:pt x="7800" y="472"/>
                      <a:pt x="7795" y="476"/>
                      <a:pt x="7792" y="481"/>
                    </a:cubicBezTo>
                    <a:cubicBezTo>
                      <a:pt x="7607" y="953"/>
                      <a:pt x="7447" y="1430"/>
                      <a:pt x="7283" y="1904"/>
                    </a:cubicBezTo>
                    <a:lnTo>
                      <a:pt x="7043" y="2615"/>
                    </a:lnTo>
                    <a:cubicBezTo>
                      <a:pt x="6995" y="2758"/>
                      <a:pt x="6945" y="2902"/>
                      <a:pt x="6892" y="3044"/>
                    </a:cubicBezTo>
                    <a:cubicBezTo>
                      <a:pt x="6915" y="2954"/>
                      <a:pt x="6935" y="2865"/>
                      <a:pt x="6955" y="2774"/>
                    </a:cubicBezTo>
                    <a:cubicBezTo>
                      <a:pt x="6993" y="2593"/>
                      <a:pt x="7014" y="2410"/>
                      <a:pt x="7026" y="2225"/>
                    </a:cubicBezTo>
                    <a:cubicBezTo>
                      <a:pt x="7079" y="1492"/>
                      <a:pt x="7135" y="753"/>
                      <a:pt x="7103" y="13"/>
                    </a:cubicBezTo>
                    <a:cubicBezTo>
                      <a:pt x="7103" y="6"/>
                      <a:pt x="7097" y="1"/>
                      <a:pt x="7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727165" y="2467101"/>
                <a:ext cx="58254" cy="16129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72" extrusionOk="0">
                    <a:moveTo>
                      <a:pt x="0" y="0"/>
                    </a:moveTo>
                    <a:cubicBezTo>
                      <a:pt x="0" y="1"/>
                      <a:pt x="285" y="1347"/>
                      <a:pt x="640" y="17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777046" y="2455906"/>
                <a:ext cx="28490" cy="8000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79" extrusionOk="0">
                    <a:moveTo>
                      <a:pt x="1" y="0"/>
                    </a:moveTo>
                    <a:lnTo>
                      <a:pt x="312" y="878"/>
                    </a:lnTo>
                    <a:cubicBezTo>
                      <a:pt x="247" y="58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054210" y="2349682"/>
                <a:ext cx="11378" cy="15100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659" extrusionOk="0">
                    <a:moveTo>
                      <a:pt x="0" y="1"/>
                    </a:moveTo>
                    <a:lnTo>
                      <a:pt x="102" y="1659"/>
                    </a:lnTo>
                    <a:cubicBezTo>
                      <a:pt x="124" y="128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104364" y="2349682"/>
                <a:ext cx="8192" cy="861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46" extrusionOk="0">
                    <a:moveTo>
                      <a:pt x="1" y="1"/>
                    </a:moveTo>
                    <a:lnTo>
                      <a:pt x="58" y="946"/>
                    </a:lnTo>
                    <a:cubicBezTo>
                      <a:pt x="90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8343049" y="2470014"/>
                <a:ext cx="246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395" extrusionOk="0">
                    <a:moveTo>
                      <a:pt x="0" y="1"/>
                    </a:moveTo>
                    <a:cubicBezTo>
                      <a:pt x="0" y="1"/>
                      <a:pt x="49" y="830"/>
                      <a:pt x="271" y="139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8397844" y="2505877"/>
                <a:ext cx="13744" cy="88292"/>
              </a:xfrm>
              <a:custGeom>
                <a:avLst/>
                <a:gdLst/>
                <a:ahLst/>
                <a:cxnLst/>
                <a:rect l="l" t="t" r="r" b="b"/>
                <a:pathLst>
                  <a:path w="151" h="97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92" y="1"/>
                      <a:pt x="1" y="565"/>
                      <a:pt x="150" y="97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" name="Google Shape;109;p2"/>
          <p:cNvGrpSpPr/>
          <p:nvPr/>
        </p:nvGrpSpPr>
        <p:grpSpPr>
          <a:xfrm rot="9610295">
            <a:off x="-308620" y="3143968"/>
            <a:ext cx="2321861" cy="2158151"/>
            <a:chOff x="7297257" y="-521969"/>
            <a:chExt cx="2321893" cy="2158180"/>
          </a:xfrm>
        </p:grpSpPr>
        <p:grpSp>
          <p:nvGrpSpPr>
            <p:cNvPr id="110" name="Google Shape;110;p2"/>
            <p:cNvGrpSpPr/>
            <p:nvPr/>
          </p:nvGrpSpPr>
          <p:grpSpPr>
            <a:xfrm rot="-6975146">
              <a:off x="7750455" y="-426004"/>
              <a:ext cx="655986" cy="1418538"/>
              <a:chOff x="10127912" y="2140772"/>
              <a:chExt cx="702057" cy="1518164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13;p2"/>
            <p:cNvGrpSpPr/>
            <p:nvPr/>
          </p:nvGrpSpPr>
          <p:grpSpPr>
            <a:xfrm rot="9888703" flipH="1">
              <a:off x="8505263" y="100799"/>
              <a:ext cx="708541" cy="1468238"/>
              <a:chOff x="9512598" y="2057304"/>
              <a:chExt cx="708519" cy="1468193"/>
            </a:xfrm>
          </p:grpSpPr>
          <p:sp>
            <p:nvSpPr>
              <p:cNvPr id="114" name="Google Shape;114;p2"/>
              <p:cNvSpPr/>
              <p:nvPr/>
            </p:nvSpPr>
            <p:spPr>
              <a:xfrm>
                <a:off x="9512598" y="2057304"/>
                <a:ext cx="708519" cy="1468193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16130" extrusionOk="0">
                    <a:moveTo>
                      <a:pt x="5983" y="16030"/>
                    </a:moveTo>
                    <a:cubicBezTo>
                      <a:pt x="5986" y="16050"/>
                      <a:pt x="5989" y="16067"/>
                      <a:pt x="5991" y="16081"/>
                    </a:cubicBezTo>
                    <a:cubicBezTo>
                      <a:pt x="5989" y="16067"/>
                      <a:pt x="5986" y="16050"/>
                      <a:pt x="5983" y="16030"/>
                    </a:cubicBezTo>
                    <a:close/>
                    <a:moveTo>
                      <a:pt x="2694" y="0"/>
                    </a:moveTo>
                    <a:cubicBezTo>
                      <a:pt x="2562" y="0"/>
                      <a:pt x="2431" y="57"/>
                      <a:pt x="2312" y="198"/>
                    </a:cubicBezTo>
                    <a:cubicBezTo>
                      <a:pt x="2020" y="545"/>
                      <a:pt x="2036" y="1118"/>
                      <a:pt x="2020" y="1544"/>
                    </a:cubicBezTo>
                    <a:cubicBezTo>
                      <a:pt x="2010" y="1754"/>
                      <a:pt x="2140" y="2627"/>
                      <a:pt x="1953" y="2774"/>
                    </a:cubicBezTo>
                    <a:cubicBezTo>
                      <a:pt x="1944" y="2781"/>
                      <a:pt x="1933" y="2784"/>
                      <a:pt x="1921" y="2784"/>
                    </a:cubicBezTo>
                    <a:cubicBezTo>
                      <a:pt x="1755" y="2784"/>
                      <a:pt x="1316" y="2152"/>
                      <a:pt x="908" y="2152"/>
                    </a:cubicBezTo>
                    <a:cubicBezTo>
                      <a:pt x="763" y="2152"/>
                      <a:pt x="622" y="2231"/>
                      <a:pt x="499" y="2446"/>
                    </a:cubicBezTo>
                    <a:cubicBezTo>
                      <a:pt x="1" y="3311"/>
                      <a:pt x="2052" y="5384"/>
                      <a:pt x="1644" y="5529"/>
                    </a:cubicBezTo>
                    <a:cubicBezTo>
                      <a:pt x="1618" y="5539"/>
                      <a:pt x="1590" y="5543"/>
                      <a:pt x="1560" y="5543"/>
                    </a:cubicBezTo>
                    <a:cubicBezTo>
                      <a:pt x="1255" y="5543"/>
                      <a:pt x="834" y="5067"/>
                      <a:pt x="541" y="5067"/>
                    </a:cubicBezTo>
                    <a:cubicBezTo>
                      <a:pt x="436" y="5067"/>
                      <a:pt x="347" y="5128"/>
                      <a:pt x="287" y="5295"/>
                    </a:cubicBezTo>
                    <a:cubicBezTo>
                      <a:pt x="40" y="5967"/>
                      <a:pt x="2880" y="7515"/>
                      <a:pt x="2812" y="7897"/>
                    </a:cubicBezTo>
                    <a:cubicBezTo>
                      <a:pt x="2800" y="7961"/>
                      <a:pt x="2751" y="7987"/>
                      <a:pt x="2675" y="7987"/>
                    </a:cubicBezTo>
                    <a:cubicBezTo>
                      <a:pt x="2351" y="7987"/>
                      <a:pt x="1541" y="7512"/>
                      <a:pt x="1086" y="7512"/>
                    </a:cubicBezTo>
                    <a:cubicBezTo>
                      <a:pt x="1016" y="7512"/>
                      <a:pt x="954" y="7523"/>
                      <a:pt x="903" y="7549"/>
                    </a:cubicBezTo>
                    <a:cubicBezTo>
                      <a:pt x="452" y="7785"/>
                      <a:pt x="1585" y="9118"/>
                      <a:pt x="2353" y="9561"/>
                    </a:cubicBezTo>
                    <a:cubicBezTo>
                      <a:pt x="3121" y="10005"/>
                      <a:pt x="3770" y="10542"/>
                      <a:pt x="3230" y="11037"/>
                    </a:cubicBezTo>
                    <a:cubicBezTo>
                      <a:pt x="2692" y="11533"/>
                      <a:pt x="3434" y="12189"/>
                      <a:pt x="4575" y="13112"/>
                    </a:cubicBezTo>
                    <a:cubicBezTo>
                      <a:pt x="5066" y="13510"/>
                      <a:pt x="5396" y="14124"/>
                      <a:pt x="5616" y="14694"/>
                    </a:cubicBezTo>
                    <a:cubicBezTo>
                      <a:pt x="5850" y="15584"/>
                      <a:pt x="5997" y="16129"/>
                      <a:pt x="5997" y="16129"/>
                    </a:cubicBezTo>
                    <a:cubicBezTo>
                      <a:pt x="5997" y="16129"/>
                      <a:pt x="5970" y="16006"/>
                      <a:pt x="5940" y="15806"/>
                    </a:cubicBezTo>
                    <a:lnTo>
                      <a:pt x="5940" y="15806"/>
                    </a:lnTo>
                    <a:cubicBezTo>
                      <a:pt x="5959" y="15900"/>
                      <a:pt x="5974" y="15976"/>
                      <a:pt x="5983" y="16030"/>
                    </a:cubicBezTo>
                    <a:lnTo>
                      <a:pt x="5983" y="16030"/>
                    </a:lnTo>
                    <a:cubicBezTo>
                      <a:pt x="5966" y="15919"/>
                      <a:pt x="5935" y="15718"/>
                      <a:pt x="5892" y="15442"/>
                    </a:cubicBezTo>
                    <a:cubicBezTo>
                      <a:pt x="5815" y="14725"/>
                      <a:pt x="5785" y="13596"/>
                      <a:pt x="6205" y="12765"/>
                    </a:cubicBezTo>
                    <a:cubicBezTo>
                      <a:pt x="6868" y="11454"/>
                      <a:pt x="7275" y="10552"/>
                      <a:pt x="6580" y="10321"/>
                    </a:cubicBezTo>
                    <a:cubicBezTo>
                      <a:pt x="5886" y="10088"/>
                      <a:pt x="6257" y="9334"/>
                      <a:pt x="6776" y="8615"/>
                    </a:cubicBezTo>
                    <a:cubicBezTo>
                      <a:pt x="7295" y="7897"/>
                      <a:pt x="7783" y="6214"/>
                      <a:pt x="7273" y="6185"/>
                    </a:cubicBezTo>
                    <a:cubicBezTo>
                      <a:pt x="7268" y="6185"/>
                      <a:pt x="7262" y="6185"/>
                      <a:pt x="7257" y="6185"/>
                    </a:cubicBezTo>
                    <a:cubicBezTo>
                      <a:pt x="6798" y="6185"/>
                      <a:pt x="6060" y="7329"/>
                      <a:pt x="5759" y="7329"/>
                    </a:cubicBezTo>
                    <a:cubicBezTo>
                      <a:pt x="5726" y="7329"/>
                      <a:pt x="5698" y="7315"/>
                      <a:pt x="5676" y="7283"/>
                    </a:cubicBezTo>
                    <a:cubicBezTo>
                      <a:pt x="5457" y="6964"/>
                      <a:pt x="7413" y="4388"/>
                      <a:pt x="6912" y="3874"/>
                    </a:cubicBezTo>
                    <a:cubicBezTo>
                      <a:pt x="6827" y="3787"/>
                      <a:pt x="6750" y="3751"/>
                      <a:pt x="6679" y="3751"/>
                    </a:cubicBezTo>
                    <a:cubicBezTo>
                      <a:pt x="6332" y="3751"/>
                      <a:pt x="6128" y="4615"/>
                      <a:pt x="5769" y="4645"/>
                    </a:cubicBezTo>
                    <a:cubicBezTo>
                      <a:pt x="5767" y="4645"/>
                      <a:pt x="5764" y="4645"/>
                      <a:pt x="5761" y="4645"/>
                    </a:cubicBezTo>
                    <a:cubicBezTo>
                      <a:pt x="5352" y="4645"/>
                      <a:pt x="6353" y="1944"/>
                      <a:pt x="5550" y="1363"/>
                    </a:cubicBezTo>
                    <a:cubicBezTo>
                      <a:pt x="5420" y="1270"/>
                      <a:pt x="5307" y="1230"/>
                      <a:pt x="5208" y="1230"/>
                    </a:cubicBezTo>
                    <a:cubicBezTo>
                      <a:pt x="4698" y="1230"/>
                      <a:pt x="4550" y="2260"/>
                      <a:pt x="4369" y="2260"/>
                    </a:cubicBezTo>
                    <a:cubicBezTo>
                      <a:pt x="4365" y="2260"/>
                      <a:pt x="4361" y="2259"/>
                      <a:pt x="4357" y="2258"/>
                    </a:cubicBezTo>
                    <a:cubicBezTo>
                      <a:pt x="4178" y="2215"/>
                      <a:pt x="4017" y="1641"/>
                      <a:pt x="3951" y="1499"/>
                    </a:cubicBezTo>
                    <a:cubicBezTo>
                      <a:pt x="3766" y="1096"/>
                      <a:pt x="3573" y="667"/>
                      <a:pt x="3277" y="330"/>
                    </a:cubicBezTo>
                    <a:cubicBezTo>
                      <a:pt x="3115" y="147"/>
                      <a:pt x="2904" y="0"/>
                      <a:pt x="2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9666882" y="2057850"/>
                <a:ext cx="421161" cy="1463278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6076" extrusionOk="0">
                    <a:moveTo>
                      <a:pt x="924" y="1"/>
                    </a:moveTo>
                    <a:lnTo>
                      <a:pt x="905" y="5"/>
                    </a:lnTo>
                    <a:lnTo>
                      <a:pt x="1834" y="4611"/>
                    </a:lnTo>
                    <a:cubicBezTo>
                      <a:pt x="1606" y="4314"/>
                      <a:pt x="1368" y="4023"/>
                      <a:pt x="1092" y="3768"/>
                    </a:cubicBezTo>
                    <a:cubicBezTo>
                      <a:pt x="787" y="3463"/>
                      <a:pt x="519" y="3116"/>
                      <a:pt x="259" y="2767"/>
                    </a:cubicBezTo>
                    <a:lnTo>
                      <a:pt x="259" y="2767"/>
                    </a:lnTo>
                    <a:cubicBezTo>
                      <a:pt x="490" y="3137"/>
                      <a:pt x="735" y="3500"/>
                      <a:pt x="1038" y="3822"/>
                    </a:cubicBezTo>
                    <a:cubicBezTo>
                      <a:pt x="1344" y="4130"/>
                      <a:pt x="1617" y="4468"/>
                      <a:pt x="1871" y="4819"/>
                    </a:cubicBezTo>
                    <a:lnTo>
                      <a:pt x="1877" y="4829"/>
                    </a:lnTo>
                    <a:lnTo>
                      <a:pt x="2282" y="6838"/>
                    </a:lnTo>
                    <a:cubicBezTo>
                      <a:pt x="1945" y="6541"/>
                      <a:pt x="1582" y="6280"/>
                      <a:pt x="1206" y="6036"/>
                    </a:cubicBezTo>
                    <a:cubicBezTo>
                      <a:pt x="812" y="5802"/>
                      <a:pt x="414" y="5593"/>
                      <a:pt x="1" y="5402"/>
                    </a:cubicBezTo>
                    <a:lnTo>
                      <a:pt x="1" y="5402"/>
                    </a:lnTo>
                    <a:cubicBezTo>
                      <a:pt x="189" y="5530"/>
                      <a:pt x="380" y="5653"/>
                      <a:pt x="574" y="5770"/>
                    </a:cubicBezTo>
                    <a:cubicBezTo>
                      <a:pt x="766" y="5890"/>
                      <a:pt x="966" y="5996"/>
                      <a:pt x="1154" y="6120"/>
                    </a:cubicBezTo>
                    <a:cubicBezTo>
                      <a:pt x="1533" y="6354"/>
                      <a:pt x="1899" y="6608"/>
                      <a:pt x="2283" y="6841"/>
                    </a:cubicBezTo>
                    <a:lnTo>
                      <a:pt x="2528" y="8055"/>
                    </a:lnTo>
                    <a:cubicBezTo>
                      <a:pt x="2574" y="8286"/>
                      <a:pt x="2624" y="8517"/>
                      <a:pt x="2670" y="8749"/>
                    </a:cubicBezTo>
                    <a:cubicBezTo>
                      <a:pt x="2616" y="8703"/>
                      <a:pt x="2560" y="8661"/>
                      <a:pt x="2508" y="8619"/>
                    </a:cubicBezTo>
                    <a:cubicBezTo>
                      <a:pt x="2367" y="8516"/>
                      <a:pt x="2216" y="8425"/>
                      <a:pt x="2067" y="8335"/>
                    </a:cubicBezTo>
                    <a:cubicBezTo>
                      <a:pt x="1760" y="8167"/>
                      <a:pt x="1448" y="8009"/>
                      <a:pt x="1118" y="7891"/>
                    </a:cubicBezTo>
                    <a:lnTo>
                      <a:pt x="1118" y="7891"/>
                    </a:lnTo>
                    <a:cubicBezTo>
                      <a:pt x="1411" y="8081"/>
                      <a:pt x="1718" y="8244"/>
                      <a:pt x="2017" y="8422"/>
                    </a:cubicBezTo>
                    <a:cubicBezTo>
                      <a:pt x="2169" y="8504"/>
                      <a:pt x="2317" y="8594"/>
                      <a:pt x="2465" y="8683"/>
                    </a:cubicBezTo>
                    <a:cubicBezTo>
                      <a:pt x="2539" y="8727"/>
                      <a:pt x="2611" y="8774"/>
                      <a:pt x="2682" y="8824"/>
                    </a:cubicBezTo>
                    <a:cubicBezTo>
                      <a:pt x="2683" y="8825"/>
                      <a:pt x="2684" y="8825"/>
                      <a:pt x="2686" y="8826"/>
                    </a:cubicBezTo>
                    <a:cubicBezTo>
                      <a:pt x="2863" y="9715"/>
                      <a:pt x="3044" y="10603"/>
                      <a:pt x="3231" y="11488"/>
                    </a:cubicBezTo>
                    <a:cubicBezTo>
                      <a:pt x="3041" y="11279"/>
                      <a:pt x="2795" y="11134"/>
                      <a:pt x="2563" y="10982"/>
                    </a:cubicBezTo>
                    <a:cubicBezTo>
                      <a:pt x="2291" y="10827"/>
                      <a:pt x="2019" y="10675"/>
                      <a:pt x="1724" y="10564"/>
                    </a:cubicBezTo>
                    <a:lnTo>
                      <a:pt x="1724" y="10564"/>
                    </a:lnTo>
                    <a:cubicBezTo>
                      <a:pt x="1979" y="10748"/>
                      <a:pt x="2247" y="10904"/>
                      <a:pt x="2512" y="11068"/>
                    </a:cubicBezTo>
                    <a:lnTo>
                      <a:pt x="2911" y="11305"/>
                    </a:lnTo>
                    <a:cubicBezTo>
                      <a:pt x="3021" y="11373"/>
                      <a:pt x="3133" y="11438"/>
                      <a:pt x="3235" y="11516"/>
                    </a:cubicBezTo>
                    <a:cubicBezTo>
                      <a:pt x="3275" y="11701"/>
                      <a:pt x="3311" y="11889"/>
                      <a:pt x="3351" y="12075"/>
                    </a:cubicBezTo>
                    <a:cubicBezTo>
                      <a:pt x="3650" y="13412"/>
                      <a:pt x="3946" y="14748"/>
                      <a:pt x="4285" y="16075"/>
                    </a:cubicBezTo>
                    <a:lnTo>
                      <a:pt x="4304" y="16071"/>
                    </a:lnTo>
                    <a:cubicBezTo>
                      <a:pt x="4079" y="14719"/>
                      <a:pt x="3810" y="13377"/>
                      <a:pt x="3547" y="12034"/>
                    </a:cubicBezTo>
                    <a:cubicBezTo>
                      <a:pt x="3544" y="12021"/>
                      <a:pt x="3540" y="12007"/>
                      <a:pt x="3537" y="11992"/>
                    </a:cubicBezTo>
                    <a:lnTo>
                      <a:pt x="3700" y="11634"/>
                    </a:lnTo>
                    <a:cubicBezTo>
                      <a:pt x="3779" y="11454"/>
                      <a:pt x="3858" y="11275"/>
                      <a:pt x="3948" y="11105"/>
                    </a:cubicBezTo>
                    <a:cubicBezTo>
                      <a:pt x="4032" y="10930"/>
                      <a:pt x="4144" y="10774"/>
                      <a:pt x="4261" y="10618"/>
                    </a:cubicBezTo>
                    <a:cubicBezTo>
                      <a:pt x="4379" y="10463"/>
                      <a:pt x="4501" y="10309"/>
                      <a:pt x="4627" y="10158"/>
                    </a:cubicBezTo>
                    <a:lnTo>
                      <a:pt x="4627" y="10158"/>
                    </a:lnTo>
                    <a:cubicBezTo>
                      <a:pt x="4324" y="10409"/>
                      <a:pt x="4053" y="10704"/>
                      <a:pt x="3860" y="11059"/>
                    </a:cubicBezTo>
                    <a:cubicBezTo>
                      <a:pt x="3722" y="11345"/>
                      <a:pt x="3614" y="11640"/>
                      <a:pt x="3526" y="11941"/>
                    </a:cubicBezTo>
                    <a:cubicBezTo>
                      <a:pt x="3313" y="10924"/>
                      <a:pt x="3092" y="9908"/>
                      <a:pt x="2869" y="8892"/>
                    </a:cubicBezTo>
                    <a:cubicBezTo>
                      <a:pt x="3047" y="8667"/>
                      <a:pt x="3209" y="8431"/>
                      <a:pt x="3371" y="8194"/>
                    </a:cubicBezTo>
                    <a:cubicBezTo>
                      <a:pt x="3548" y="7898"/>
                      <a:pt x="3738" y="7625"/>
                      <a:pt x="3997" y="7392"/>
                    </a:cubicBezTo>
                    <a:lnTo>
                      <a:pt x="3997" y="7392"/>
                    </a:lnTo>
                    <a:cubicBezTo>
                      <a:pt x="3846" y="7477"/>
                      <a:pt x="3712" y="7591"/>
                      <a:pt x="3594" y="7720"/>
                    </a:cubicBezTo>
                    <a:cubicBezTo>
                      <a:pt x="3475" y="7848"/>
                      <a:pt x="3387" y="8001"/>
                      <a:pt x="3287" y="8140"/>
                    </a:cubicBezTo>
                    <a:cubicBezTo>
                      <a:pt x="3141" y="8375"/>
                      <a:pt x="2995" y="8609"/>
                      <a:pt x="2862" y="8854"/>
                    </a:cubicBezTo>
                    <a:cubicBezTo>
                      <a:pt x="2803" y="8575"/>
                      <a:pt x="2744" y="8298"/>
                      <a:pt x="2683" y="8020"/>
                    </a:cubicBezTo>
                    <a:lnTo>
                      <a:pt x="2418" y="6811"/>
                    </a:lnTo>
                    <a:cubicBezTo>
                      <a:pt x="2731" y="6509"/>
                      <a:pt x="3021" y="6191"/>
                      <a:pt x="3302" y="5859"/>
                    </a:cubicBezTo>
                    <a:cubicBezTo>
                      <a:pt x="3456" y="5673"/>
                      <a:pt x="3597" y="5473"/>
                      <a:pt x="3716" y="5263"/>
                    </a:cubicBezTo>
                    <a:cubicBezTo>
                      <a:pt x="3841" y="5057"/>
                      <a:pt x="3961" y="4847"/>
                      <a:pt x="4074" y="4635"/>
                    </a:cubicBezTo>
                    <a:lnTo>
                      <a:pt x="4074" y="4635"/>
                    </a:lnTo>
                    <a:cubicBezTo>
                      <a:pt x="3928" y="4829"/>
                      <a:pt x="3785" y="5023"/>
                      <a:pt x="3651" y="5221"/>
                    </a:cubicBezTo>
                    <a:cubicBezTo>
                      <a:pt x="3520" y="5422"/>
                      <a:pt x="3385" y="5617"/>
                      <a:pt x="3225" y="5796"/>
                    </a:cubicBezTo>
                    <a:cubicBezTo>
                      <a:pt x="2957" y="6129"/>
                      <a:pt x="2678" y="6454"/>
                      <a:pt x="2414" y="6792"/>
                    </a:cubicBezTo>
                    <a:lnTo>
                      <a:pt x="1972" y="4776"/>
                    </a:lnTo>
                    <a:cubicBezTo>
                      <a:pt x="2155" y="4382"/>
                      <a:pt x="2336" y="3987"/>
                      <a:pt x="2486" y="3577"/>
                    </a:cubicBezTo>
                    <a:cubicBezTo>
                      <a:pt x="2563" y="3367"/>
                      <a:pt x="2623" y="3146"/>
                      <a:pt x="2650" y="2922"/>
                    </a:cubicBezTo>
                    <a:cubicBezTo>
                      <a:pt x="2676" y="2700"/>
                      <a:pt x="2680" y="2474"/>
                      <a:pt x="2662" y="2251"/>
                    </a:cubicBezTo>
                    <a:lnTo>
                      <a:pt x="2662" y="2251"/>
                    </a:lnTo>
                    <a:cubicBezTo>
                      <a:pt x="2660" y="2698"/>
                      <a:pt x="2588" y="3143"/>
                      <a:pt x="2414" y="3551"/>
                    </a:cubicBezTo>
                    <a:cubicBezTo>
                      <a:pt x="2268" y="3910"/>
                      <a:pt x="2106" y="4266"/>
                      <a:pt x="1938" y="4617"/>
                    </a:cubicBez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2"/>
            <p:cNvGrpSpPr/>
            <p:nvPr/>
          </p:nvGrpSpPr>
          <p:grpSpPr>
            <a:xfrm>
              <a:off x="8099922" y="-521969"/>
              <a:ext cx="1519228" cy="1421701"/>
              <a:chOff x="9513781" y="3957313"/>
              <a:chExt cx="584183" cy="546682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1"/>
          </p:nvPr>
        </p:nvSpPr>
        <p:spPr>
          <a:xfrm>
            <a:off x="4832078" y="1667625"/>
            <a:ext cx="3254100" cy="19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2"/>
          </p:nvPr>
        </p:nvSpPr>
        <p:spPr>
          <a:xfrm>
            <a:off x="1057900" y="1667625"/>
            <a:ext cx="3254100" cy="19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 rot="1248452">
            <a:off x="-89381" y="2607324"/>
            <a:ext cx="525488" cy="1771192"/>
            <a:chOff x="9671582" y="1414775"/>
            <a:chExt cx="525532" cy="1771341"/>
          </a:xfrm>
        </p:grpSpPr>
        <p:sp>
          <p:nvSpPr>
            <p:cNvPr id="3198" name="Google Shape;3198;p20"/>
            <p:cNvSpPr/>
            <p:nvPr/>
          </p:nvSpPr>
          <p:spPr>
            <a:xfrm>
              <a:off x="9690605" y="1965843"/>
              <a:ext cx="368154" cy="546012"/>
            </a:xfrm>
            <a:custGeom>
              <a:avLst/>
              <a:gdLst/>
              <a:ahLst/>
              <a:cxnLst/>
              <a:rect l="l" t="t" r="r" b="b"/>
              <a:pathLst>
                <a:path w="5032" h="7463" extrusionOk="0">
                  <a:moveTo>
                    <a:pt x="133" y="0"/>
                  </a:moveTo>
                  <a:cubicBezTo>
                    <a:pt x="118" y="0"/>
                    <a:pt x="106" y="5"/>
                    <a:pt x="100" y="14"/>
                  </a:cubicBezTo>
                  <a:cubicBezTo>
                    <a:pt x="0" y="153"/>
                    <a:pt x="972" y="1225"/>
                    <a:pt x="1442" y="2014"/>
                  </a:cubicBezTo>
                  <a:cubicBezTo>
                    <a:pt x="1742" y="2515"/>
                    <a:pt x="1985" y="3046"/>
                    <a:pt x="2281" y="3551"/>
                  </a:cubicBezTo>
                  <a:cubicBezTo>
                    <a:pt x="2521" y="3962"/>
                    <a:pt x="2772" y="4367"/>
                    <a:pt x="3032" y="4765"/>
                  </a:cubicBezTo>
                  <a:cubicBezTo>
                    <a:pt x="3110" y="4884"/>
                    <a:pt x="3188" y="5002"/>
                    <a:pt x="3267" y="5120"/>
                  </a:cubicBezTo>
                  <a:cubicBezTo>
                    <a:pt x="3515" y="5489"/>
                    <a:pt x="3735" y="5854"/>
                    <a:pt x="3954" y="6241"/>
                  </a:cubicBezTo>
                  <a:cubicBezTo>
                    <a:pt x="4159" y="6604"/>
                    <a:pt x="4379" y="6963"/>
                    <a:pt x="4681" y="7246"/>
                  </a:cubicBezTo>
                  <a:cubicBezTo>
                    <a:pt x="4739" y="7302"/>
                    <a:pt x="4883" y="7463"/>
                    <a:pt x="4964" y="7463"/>
                  </a:cubicBezTo>
                  <a:cubicBezTo>
                    <a:pt x="5006" y="7463"/>
                    <a:pt x="5032" y="7420"/>
                    <a:pt x="5019" y="7297"/>
                  </a:cubicBezTo>
                  <a:cubicBezTo>
                    <a:pt x="4917" y="6294"/>
                    <a:pt x="4461" y="5437"/>
                    <a:pt x="4176" y="4493"/>
                  </a:cubicBezTo>
                  <a:cubicBezTo>
                    <a:pt x="4069" y="4141"/>
                    <a:pt x="3899" y="3816"/>
                    <a:pt x="3718" y="3499"/>
                  </a:cubicBezTo>
                  <a:cubicBezTo>
                    <a:pt x="3437" y="3003"/>
                    <a:pt x="3130" y="2520"/>
                    <a:pt x="2750" y="2101"/>
                  </a:cubicBezTo>
                  <a:cubicBezTo>
                    <a:pt x="2472" y="1793"/>
                    <a:pt x="2157" y="1526"/>
                    <a:pt x="1835" y="1266"/>
                  </a:cubicBezTo>
                  <a:cubicBezTo>
                    <a:pt x="1316" y="850"/>
                    <a:pt x="343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9855808" y="1708673"/>
              <a:ext cx="287016" cy="1477444"/>
            </a:xfrm>
            <a:custGeom>
              <a:avLst/>
              <a:gdLst/>
              <a:ahLst/>
              <a:cxnLst/>
              <a:rect l="l" t="t" r="r" b="b"/>
              <a:pathLst>
                <a:path w="3923" h="20194" fill="none" extrusionOk="0">
                  <a:moveTo>
                    <a:pt x="0" y="1"/>
                  </a:moveTo>
                  <a:cubicBezTo>
                    <a:pt x="2205" y="6499"/>
                    <a:pt x="3530" y="13317"/>
                    <a:pt x="3922" y="2019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9774889" y="1614146"/>
              <a:ext cx="116328" cy="132497"/>
            </a:xfrm>
            <a:custGeom>
              <a:avLst/>
              <a:gdLst/>
              <a:ahLst/>
              <a:cxnLst/>
              <a:rect l="l" t="t" r="r" b="b"/>
              <a:pathLst>
                <a:path w="1590" h="1811" extrusionOk="0">
                  <a:moveTo>
                    <a:pt x="1445" y="0"/>
                  </a:moveTo>
                  <a:lnTo>
                    <a:pt x="0" y="399"/>
                  </a:lnTo>
                  <a:cubicBezTo>
                    <a:pt x="220" y="756"/>
                    <a:pt x="456" y="1103"/>
                    <a:pt x="707" y="1439"/>
                  </a:cubicBezTo>
                  <a:cubicBezTo>
                    <a:pt x="837" y="1611"/>
                    <a:pt x="995" y="1796"/>
                    <a:pt x="1208" y="1810"/>
                  </a:cubicBezTo>
                  <a:cubicBezTo>
                    <a:pt x="1214" y="1811"/>
                    <a:pt x="1221" y="1811"/>
                    <a:pt x="1227" y="1811"/>
                  </a:cubicBezTo>
                  <a:cubicBezTo>
                    <a:pt x="1372" y="1811"/>
                    <a:pt x="1458" y="1701"/>
                    <a:pt x="1486" y="1557"/>
                  </a:cubicBezTo>
                  <a:cubicBezTo>
                    <a:pt x="1590" y="1042"/>
                    <a:pt x="1383" y="522"/>
                    <a:pt x="1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9671582" y="1414775"/>
              <a:ext cx="249923" cy="236461"/>
            </a:xfrm>
            <a:custGeom>
              <a:avLst/>
              <a:gdLst/>
              <a:ahLst/>
              <a:cxnLst/>
              <a:rect l="l" t="t" r="r" b="b"/>
              <a:pathLst>
                <a:path w="3416" h="3232" extrusionOk="0">
                  <a:moveTo>
                    <a:pt x="1471" y="1"/>
                  </a:moveTo>
                  <a:cubicBezTo>
                    <a:pt x="1470" y="1"/>
                    <a:pt x="1470" y="1"/>
                    <a:pt x="1470" y="1"/>
                  </a:cubicBezTo>
                  <a:cubicBezTo>
                    <a:pt x="1470" y="47"/>
                    <a:pt x="1458" y="95"/>
                    <a:pt x="1435" y="134"/>
                  </a:cubicBezTo>
                  <a:cubicBezTo>
                    <a:pt x="1384" y="111"/>
                    <a:pt x="1370" y="22"/>
                    <a:pt x="1314" y="21"/>
                  </a:cubicBezTo>
                  <a:cubicBezTo>
                    <a:pt x="1289" y="21"/>
                    <a:pt x="1270" y="36"/>
                    <a:pt x="1252" y="52"/>
                  </a:cubicBezTo>
                  <a:cubicBezTo>
                    <a:pt x="1201" y="102"/>
                    <a:pt x="1155" y="157"/>
                    <a:pt x="1116" y="218"/>
                  </a:cubicBezTo>
                  <a:cubicBezTo>
                    <a:pt x="1130" y="196"/>
                    <a:pt x="1121" y="188"/>
                    <a:pt x="1103" y="188"/>
                  </a:cubicBezTo>
                  <a:cubicBezTo>
                    <a:pt x="1067" y="188"/>
                    <a:pt x="995" y="218"/>
                    <a:pt x="983" y="230"/>
                  </a:cubicBezTo>
                  <a:cubicBezTo>
                    <a:pt x="935" y="280"/>
                    <a:pt x="942" y="355"/>
                    <a:pt x="921" y="416"/>
                  </a:cubicBezTo>
                  <a:cubicBezTo>
                    <a:pt x="851" y="623"/>
                    <a:pt x="735" y="823"/>
                    <a:pt x="643" y="1020"/>
                  </a:cubicBezTo>
                  <a:cubicBezTo>
                    <a:pt x="542" y="887"/>
                    <a:pt x="395" y="793"/>
                    <a:pt x="235" y="762"/>
                  </a:cubicBezTo>
                  <a:lnTo>
                    <a:pt x="235" y="762"/>
                  </a:lnTo>
                  <a:lnTo>
                    <a:pt x="304" y="1453"/>
                  </a:lnTo>
                  <a:cubicBezTo>
                    <a:pt x="209" y="1419"/>
                    <a:pt x="114" y="1383"/>
                    <a:pt x="18" y="1347"/>
                  </a:cubicBezTo>
                  <a:lnTo>
                    <a:pt x="18" y="1347"/>
                  </a:lnTo>
                  <a:cubicBezTo>
                    <a:pt x="0" y="1833"/>
                    <a:pt x="178" y="2325"/>
                    <a:pt x="503" y="2676"/>
                  </a:cubicBezTo>
                  <a:cubicBezTo>
                    <a:pt x="691" y="2883"/>
                    <a:pt x="914" y="3028"/>
                    <a:pt x="1155" y="3119"/>
                  </a:cubicBezTo>
                  <a:cubicBezTo>
                    <a:pt x="1362" y="3195"/>
                    <a:pt x="1582" y="3232"/>
                    <a:pt x="1807" y="3232"/>
                  </a:cubicBezTo>
                  <a:cubicBezTo>
                    <a:pt x="1893" y="3232"/>
                    <a:pt x="1979" y="3227"/>
                    <a:pt x="2066" y="3216"/>
                  </a:cubicBezTo>
                  <a:cubicBezTo>
                    <a:pt x="2504" y="3160"/>
                    <a:pt x="2958" y="3024"/>
                    <a:pt x="3219" y="2617"/>
                  </a:cubicBezTo>
                  <a:cubicBezTo>
                    <a:pt x="3405" y="2326"/>
                    <a:pt x="3416" y="1951"/>
                    <a:pt x="3390" y="1603"/>
                  </a:cubicBezTo>
                  <a:cubicBezTo>
                    <a:pt x="3355" y="1126"/>
                    <a:pt x="3261" y="640"/>
                    <a:pt x="3001" y="245"/>
                  </a:cubicBezTo>
                  <a:cubicBezTo>
                    <a:pt x="2970" y="436"/>
                    <a:pt x="2934" y="624"/>
                    <a:pt x="2893" y="813"/>
                  </a:cubicBezTo>
                  <a:cubicBezTo>
                    <a:pt x="2851" y="629"/>
                    <a:pt x="2770" y="456"/>
                    <a:pt x="2657" y="309"/>
                  </a:cubicBezTo>
                  <a:cubicBezTo>
                    <a:pt x="2634" y="534"/>
                    <a:pt x="2611" y="762"/>
                    <a:pt x="2588" y="987"/>
                  </a:cubicBezTo>
                  <a:cubicBezTo>
                    <a:pt x="2473" y="774"/>
                    <a:pt x="2311" y="553"/>
                    <a:pt x="2149" y="377"/>
                  </a:cubicBezTo>
                  <a:cubicBezTo>
                    <a:pt x="2092" y="315"/>
                    <a:pt x="1501" y="1"/>
                    <a:pt x="1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9836932" y="1494523"/>
              <a:ext cx="26192" cy="117792"/>
            </a:xfrm>
            <a:custGeom>
              <a:avLst/>
              <a:gdLst/>
              <a:ahLst/>
              <a:cxnLst/>
              <a:rect l="l" t="t" r="r" b="b"/>
              <a:pathLst>
                <a:path w="358" h="1610" fill="none" extrusionOk="0">
                  <a:moveTo>
                    <a:pt x="342" y="1"/>
                  </a:moveTo>
                  <a:cubicBezTo>
                    <a:pt x="357" y="135"/>
                    <a:pt x="350" y="272"/>
                    <a:pt x="320" y="402"/>
                  </a:cubicBezTo>
                  <a:cubicBezTo>
                    <a:pt x="247" y="268"/>
                    <a:pt x="134" y="155"/>
                    <a:pt x="1" y="85"/>
                  </a:cubicBezTo>
                  <a:cubicBezTo>
                    <a:pt x="49" y="594"/>
                    <a:pt x="96" y="1101"/>
                    <a:pt x="145" y="161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9720455" y="1464160"/>
              <a:ext cx="112231" cy="180053"/>
            </a:xfrm>
            <a:custGeom>
              <a:avLst/>
              <a:gdLst/>
              <a:ahLst/>
              <a:cxnLst/>
              <a:rect l="l" t="t" r="r" b="b"/>
              <a:pathLst>
                <a:path w="1534" h="2461" fill="none" extrusionOk="0">
                  <a:moveTo>
                    <a:pt x="1533" y="2460"/>
                  </a:moveTo>
                  <a:cubicBezTo>
                    <a:pt x="1340" y="2249"/>
                    <a:pt x="1267" y="1968"/>
                    <a:pt x="1099" y="1737"/>
                  </a:cubicBezTo>
                  <a:cubicBezTo>
                    <a:pt x="911" y="1473"/>
                    <a:pt x="789" y="1179"/>
                    <a:pt x="676" y="876"/>
                  </a:cubicBezTo>
                  <a:cubicBezTo>
                    <a:pt x="575" y="610"/>
                    <a:pt x="436" y="286"/>
                    <a:pt x="410" y="1"/>
                  </a:cubicBezTo>
                  <a:cubicBezTo>
                    <a:pt x="381" y="68"/>
                    <a:pt x="173" y="512"/>
                    <a:pt x="206" y="569"/>
                  </a:cubicBezTo>
                  <a:cubicBezTo>
                    <a:pt x="161" y="488"/>
                    <a:pt x="85" y="427"/>
                    <a:pt x="0" y="40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9776499" y="1423408"/>
              <a:ext cx="31753" cy="109890"/>
            </a:xfrm>
            <a:custGeom>
              <a:avLst/>
              <a:gdLst/>
              <a:ahLst/>
              <a:cxnLst/>
              <a:rect l="l" t="t" r="r" b="b"/>
              <a:pathLst>
                <a:path w="434" h="1502" fill="none" extrusionOk="0">
                  <a:moveTo>
                    <a:pt x="353" y="36"/>
                  </a:moveTo>
                  <a:cubicBezTo>
                    <a:pt x="300" y="16"/>
                    <a:pt x="245" y="5"/>
                    <a:pt x="188" y="0"/>
                  </a:cubicBezTo>
                  <a:cubicBezTo>
                    <a:pt x="172" y="67"/>
                    <a:pt x="196" y="138"/>
                    <a:pt x="229" y="199"/>
                  </a:cubicBezTo>
                  <a:cubicBezTo>
                    <a:pt x="262" y="259"/>
                    <a:pt x="305" y="316"/>
                    <a:pt x="327" y="380"/>
                  </a:cubicBezTo>
                  <a:cubicBezTo>
                    <a:pt x="210" y="337"/>
                    <a:pt x="124" y="219"/>
                    <a:pt x="1" y="198"/>
                  </a:cubicBezTo>
                  <a:lnTo>
                    <a:pt x="55" y="497"/>
                  </a:lnTo>
                  <a:cubicBezTo>
                    <a:pt x="73" y="595"/>
                    <a:pt x="91" y="660"/>
                    <a:pt x="139" y="746"/>
                  </a:cubicBezTo>
                  <a:cubicBezTo>
                    <a:pt x="271" y="980"/>
                    <a:pt x="353" y="1243"/>
                    <a:pt x="433" y="150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9753086" y="1737938"/>
              <a:ext cx="198490" cy="287455"/>
            </a:xfrm>
            <a:custGeom>
              <a:avLst/>
              <a:gdLst/>
              <a:ahLst/>
              <a:cxnLst/>
              <a:rect l="l" t="t" r="r" b="b"/>
              <a:pathLst>
                <a:path w="2713" h="3929" extrusionOk="0">
                  <a:moveTo>
                    <a:pt x="0" y="0"/>
                  </a:moveTo>
                  <a:cubicBezTo>
                    <a:pt x="176" y="702"/>
                    <a:pt x="594" y="1310"/>
                    <a:pt x="1015" y="1891"/>
                  </a:cubicBezTo>
                  <a:cubicBezTo>
                    <a:pt x="1333" y="2333"/>
                    <a:pt x="1659" y="2771"/>
                    <a:pt x="1990" y="3203"/>
                  </a:cubicBezTo>
                  <a:cubicBezTo>
                    <a:pt x="2138" y="3394"/>
                    <a:pt x="2296" y="3689"/>
                    <a:pt x="2484" y="3837"/>
                  </a:cubicBezTo>
                  <a:cubicBezTo>
                    <a:pt x="2561" y="3897"/>
                    <a:pt x="2616" y="3928"/>
                    <a:pt x="2651" y="3928"/>
                  </a:cubicBezTo>
                  <a:cubicBezTo>
                    <a:pt x="2707" y="3928"/>
                    <a:pt x="2712" y="3851"/>
                    <a:pt x="2673" y="3690"/>
                  </a:cubicBezTo>
                  <a:cubicBezTo>
                    <a:pt x="2462" y="2825"/>
                    <a:pt x="1632" y="1983"/>
                    <a:pt x="1090" y="1325"/>
                  </a:cubicBezTo>
                  <a:cubicBezTo>
                    <a:pt x="727" y="885"/>
                    <a:pt x="364" y="4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9914997" y="1667335"/>
              <a:ext cx="40752" cy="260751"/>
            </a:xfrm>
            <a:custGeom>
              <a:avLst/>
              <a:gdLst/>
              <a:ahLst/>
              <a:cxnLst/>
              <a:rect l="l" t="t" r="r" b="b"/>
              <a:pathLst>
                <a:path w="557" h="3564" extrusionOk="0">
                  <a:moveTo>
                    <a:pt x="471" y="1"/>
                  </a:moveTo>
                  <a:cubicBezTo>
                    <a:pt x="93" y="941"/>
                    <a:pt x="1" y="2190"/>
                    <a:pt x="58" y="3249"/>
                  </a:cubicBezTo>
                  <a:cubicBezTo>
                    <a:pt x="66" y="3385"/>
                    <a:pt x="111" y="3564"/>
                    <a:pt x="213" y="3564"/>
                  </a:cubicBezTo>
                  <a:cubicBezTo>
                    <a:pt x="216" y="3564"/>
                    <a:pt x="218" y="3563"/>
                    <a:pt x="221" y="3563"/>
                  </a:cubicBezTo>
                  <a:cubicBezTo>
                    <a:pt x="295" y="3558"/>
                    <a:pt x="339" y="3456"/>
                    <a:pt x="365" y="3366"/>
                  </a:cubicBezTo>
                  <a:cubicBezTo>
                    <a:pt x="520" y="2824"/>
                    <a:pt x="556" y="2239"/>
                    <a:pt x="551" y="1660"/>
                  </a:cubicBezTo>
                  <a:cubicBezTo>
                    <a:pt x="549" y="1369"/>
                    <a:pt x="536" y="1078"/>
                    <a:pt x="523" y="787"/>
                  </a:cubicBezTo>
                  <a:cubicBezTo>
                    <a:pt x="513" y="556"/>
                    <a:pt x="549" y="208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10087370" y="2019033"/>
              <a:ext cx="109744" cy="711432"/>
            </a:xfrm>
            <a:custGeom>
              <a:avLst/>
              <a:gdLst/>
              <a:ahLst/>
              <a:cxnLst/>
              <a:rect l="l" t="t" r="r" b="b"/>
              <a:pathLst>
                <a:path w="1500" h="9724" extrusionOk="0">
                  <a:moveTo>
                    <a:pt x="1413" y="0"/>
                  </a:moveTo>
                  <a:cubicBezTo>
                    <a:pt x="1413" y="0"/>
                    <a:pt x="634" y="3833"/>
                    <a:pt x="422" y="5803"/>
                  </a:cubicBezTo>
                  <a:cubicBezTo>
                    <a:pt x="429" y="6462"/>
                    <a:pt x="240" y="7171"/>
                    <a:pt x="175" y="7824"/>
                  </a:cubicBezTo>
                  <a:cubicBezTo>
                    <a:pt x="132" y="8234"/>
                    <a:pt x="1" y="9006"/>
                    <a:pt x="99" y="9496"/>
                  </a:cubicBezTo>
                  <a:cubicBezTo>
                    <a:pt x="116" y="9582"/>
                    <a:pt x="140" y="9659"/>
                    <a:pt x="173" y="9723"/>
                  </a:cubicBezTo>
                  <a:cubicBezTo>
                    <a:pt x="388" y="9594"/>
                    <a:pt x="467" y="8940"/>
                    <a:pt x="542" y="8668"/>
                  </a:cubicBezTo>
                  <a:cubicBezTo>
                    <a:pt x="926" y="7283"/>
                    <a:pt x="1254" y="5863"/>
                    <a:pt x="1400" y="4394"/>
                  </a:cubicBezTo>
                  <a:cubicBezTo>
                    <a:pt x="1474" y="3641"/>
                    <a:pt x="1499" y="2880"/>
                    <a:pt x="1467" y="2118"/>
                  </a:cubicBezTo>
                  <a:cubicBezTo>
                    <a:pt x="1441" y="1474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20"/>
          <p:cNvGrpSpPr/>
          <p:nvPr/>
        </p:nvGrpSpPr>
        <p:grpSpPr>
          <a:xfrm rot="3094424" flipH="1">
            <a:off x="-237190" y="3242946"/>
            <a:ext cx="997346" cy="1620683"/>
            <a:chOff x="9835834" y="1569882"/>
            <a:chExt cx="997357" cy="1620701"/>
          </a:xfrm>
        </p:grpSpPr>
        <p:sp>
          <p:nvSpPr>
            <p:cNvPr id="3209" name="Google Shape;3209;p20"/>
            <p:cNvSpPr/>
            <p:nvPr/>
          </p:nvSpPr>
          <p:spPr>
            <a:xfrm>
              <a:off x="10062275" y="1972940"/>
              <a:ext cx="380738" cy="1217643"/>
            </a:xfrm>
            <a:custGeom>
              <a:avLst/>
              <a:gdLst/>
              <a:ahLst/>
              <a:cxnLst/>
              <a:rect l="l" t="t" r="r" b="b"/>
              <a:pathLst>
                <a:path w="5204" h="16643" fill="none" extrusionOk="0">
                  <a:moveTo>
                    <a:pt x="5204" y="0"/>
                  </a:moveTo>
                  <a:cubicBezTo>
                    <a:pt x="2512" y="5186"/>
                    <a:pt x="741" y="10847"/>
                    <a:pt x="0" y="1664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10229527" y="1569882"/>
              <a:ext cx="603664" cy="409052"/>
            </a:xfrm>
            <a:custGeom>
              <a:avLst/>
              <a:gdLst/>
              <a:ahLst/>
              <a:cxnLst/>
              <a:rect l="l" t="t" r="r" b="b"/>
              <a:pathLst>
                <a:path w="8251" h="5591" extrusionOk="0">
                  <a:moveTo>
                    <a:pt x="3274" y="1"/>
                  </a:moveTo>
                  <a:cubicBezTo>
                    <a:pt x="3181" y="289"/>
                    <a:pt x="3092" y="580"/>
                    <a:pt x="3008" y="872"/>
                  </a:cubicBezTo>
                  <a:cubicBezTo>
                    <a:pt x="3004" y="857"/>
                    <a:pt x="2999" y="843"/>
                    <a:pt x="2996" y="828"/>
                  </a:cubicBezTo>
                  <a:cubicBezTo>
                    <a:pt x="2942" y="950"/>
                    <a:pt x="2899" y="1077"/>
                    <a:pt x="2870" y="1206"/>
                  </a:cubicBezTo>
                  <a:cubicBezTo>
                    <a:pt x="2736" y="970"/>
                    <a:pt x="2615" y="729"/>
                    <a:pt x="2509" y="482"/>
                  </a:cubicBezTo>
                  <a:cubicBezTo>
                    <a:pt x="2437" y="751"/>
                    <a:pt x="2397" y="1028"/>
                    <a:pt x="2391" y="1309"/>
                  </a:cubicBezTo>
                  <a:cubicBezTo>
                    <a:pt x="2256" y="1140"/>
                    <a:pt x="2145" y="955"/>
                    <a:pt x="2064" y="759"/>
                  </a:cubicBezTo>
                  <a:cubicBezTo>
                    <a:pt x="2036" y="936"/>
                    <a:pt x="2009" y="1114"/>
                    <a:pt x="1980" y="1290"/>
                  </a:cubicBezTo>
                  <a:cubicBezTo>
                    <a:pt x="1873" y="1164"/>
                    <a:pt x="1761" y="1043"/>
                    <a:pt x="1640" y="931"/>
                  </a:cubicBezTo>
                  <a:lnTo>
                    <a:pt x="1640" y="931"/>
                  </a:lnTo>
                  <a:cubicBezTo>
                    <a:pt x="1708" y="1107"/>
                    <a:pt x="1776" y="1283"/>
                    <a:pt x="1846" y="1458"/>
                  </a:cubicBezTo>
                  <a:cubicBezTo>
                    <a:pt x="1609" y="1259"/>
                    <a:pt x="1343" y="1095"/>
                    <a:pt x="1059" y="974"/>
                  </a:cubicBezTo>
                  <a:cubicBezTo>
                    <a:pt x="1048" y="1165"/>
                    <a:pt x="1046" y="1355"/>
                    <a:pt x="1051" y="1547"/>
                  </a:cubicBezTo>
                  <a:cubicBezTo>
                    <a:pt x="907" y="1421"/>
                    <a:pt x="745" y="1313"/>
                    <a:pt x="575" y="1225"/>
                  </a:cubicBezTo>
                  <a:lnTo>
                    <a:pt x="575" y="1225"/>
                  </a:lnTo>
                  <a:cubicBezTo>
                    <a:pt x="683" y="1436"/>
                    <a:pt x="779" y="1656"/>
                    <a:pt x="856" y="1880"/>
                  </a:cubicBezTo>
                  <a:cubicBezTo>
                    <a:pt x="671" y="1793"/>
                    <a:pt x="488" y="1704"/>
                    <a:pt x="303" y="1617"/>
                  </a:cubicBezTo>
                  <a:lnTo>
                    <a:pt x="303" y="1617"/>
                  </a:lnTo>
                  <a:cubicBezTo>
                    <a:pt x="464" y="1780"/>
                    <a:pt x="612" y="1955"/>
                    <a:pt x="741" y="2144"/>
                  </a:cubicBezTo>
                  <a:cubicBezTo>
                    <a:pt x="498" y="2046"/>
                    <a:pt x="249" y="1964"/>
                    <a:pt x="1" y="1894"/>
                  </a:cubicBezTo>
                  <a:lnTo>
                    <a:pt x="1" y="1894"/>
                  </a:lnTo>
                  <a:lnTo>
                    <a:pt x="711" y="2860"/>
                  </a:lnTo>
                  <a:cubicBezTo>
                    <a:pt x="903" y="3119"/>
                    <a:pt x="1094" y="3381"/>
                    <a:pt x="1254" y="3661"/>
                  </a:cubicBezTo>
                  <a:cubicBezTo>
                    <a:pt x="1374" y="3870"/>
                    <a:pt x="1477" y="4091"/>
                    <a:pt x="1628" y="4276"/>
                  </a:cubicBezTo>
                  <a:cubicBezTo>
                    <a:pt x="1827" y="4517"/>
                    <a:pt x="2099" y="4682"/>
                    <a:pt x="2371" y="4835"/>
                  </a:cubicBezTo>
                  <a:cubicBezTo>
                    <a:pt x="2458" y="4923"/>
                    <a:pt x="2563" y="4997"/>
                    <a:pt x="2689" y="5050"/>
                  </a:cubicBezTo>
                  <a:cubicBezTo>
                    <a:pt x="2753" y="5077"/>
                    <a:pt x="2821" y="5089"/>
                    <a:pt x="2889" y="5089"/>
                  </a:cubicBezTo>
                  <a:cubicBezTo>
                    <a:pt x="2920" y="5089"/>
                    <a:pt x="2951" y="5086"/>
                    <a:pt x="2981" y="5082"/>
                  </a:cubicBezTo>
                  <a:cubicBezTo>
                    <a:pt x="3083" y="5265"/>
                    <a:pt x="3330" y="5347"/>
                    <a:pt x="3599" y="5373"/>
                  </a:cubicBezTo>
                  <a:cubicBezTo>
                    <a:pt x="3658" y="5438"/>
                    <a:pt x="3748" y="5492"/>
                    <a:pt x="3876" y="5526"/>
                  </a:cubicBezTo>
                  <a:cubicBezTo>
                    <a:pt x="4049" y="5572"/>
                    <a:pt x="4225" y="5590"/>
                    <a:pt x="4401" y="5590"/>
                  </a:cubicBezTo>
                  <a:cubicBezTo>
                    <a:pt x="4830" y="5590"/>
                    <a:pt x="5264" y="5481"/>
                    <a:pt x="5681" y="5397"/>
                  </a:cubicBezTo>
                  <a:cubicBezTo>
                    <a:pt x="6384" y="5256"/>
                    <a:pt x="7104" y="5184"/>
                    <a:pt x="7821" y="5184"/>
                  </a:cubicBezTo>
                  <a:cubicBezTo>
                    <a:pt x="7836" y="5184"/>
                    <a:pt x="7852" y="5184"/>
                    <a:pt x="7867" y="5184"/>
                  </a:cubicBezTo>
                  <a:cubicBezTo>
                    <a:pt x="7719" y="5064"/>
                    <a:pt x="7544" y="4976"/>
                    <a:pt x="7359" y="4930"/>
                  </a:cubicBezTo>
                  <a:cubicBezTo>
                    <a:pt x="7662" y="4875"/>
                    <a:pt x="7960" y="4799"/>
                    <a:pt x="8251" y="4702"/>
                  </a:cubicBezTo>
                  <a:cubicBezTo>
                    <a:pt x="7996" y="4538"/>
                    <a:pt x="7719" y="4408"/>
                    <a:pt x="7429" y="4318"/>
                  </a:cubicBezTo>
                  <a:lnTo>
                    <a:pt x="7960" y="4061"/>
                  </a:lnTo>
                  <a:cubicBezTo>
                    <a:pt x="7730" y="3963"/>
                    <a:pt x="7484" y="3905"/>
                    <a:pt x="7236" y="3892"/>
                  </a:cubicBezTo>
                  <a:cubicBezTo>
                    <a:pt x="7408" y="3815"/>
                    <a:pt x="7560" y="3691"/>
                    <a:pt x="7667" y="3536"/>
                  </a:cubicBezTo>
                  <a:cubicBezTo>
                    <a:pt x="7332" y="3418"/>
                    <a:pt x="6981" y="3350"/>
                    <a:pt x="6628" y="3329"/>
                  </a:cubicBezTo>
                  <a:cubicBezTo>
                    <a:pt x="6916" y="3041"/>
                    <a:pt x="7175" y="2725"/>
                    <a:pt x="7398" y="2384"/>
                  </a:cubicBezTo>
                  <a:lnTo>
                    <a:pt x="7398" y="2384"/>
                  </a:lnTo>
                  <a:cubicBezTo>
                    <a:pt x="7274" y="2419"/>
                    <a:pt x="7151" y="2455"/>
                    <a:pt x="7027" y="2489"/>
                  </a:cubicBezTo>
                  <a:cubicBezTo>
                    <a:pt x="7103" y="2248"/>
                    <a:pt x="7144" y="1996"/>
                    <a:pt x="7147" y="1744"/>
                  </a:cubicBezTo>
                  <a:lnTo>
                    <a:pt x="7147" y="1744"/>
                  </a:lnTo>
                  <a:cubicBezTo>
                    <a:pt x="6941" y="1877"/>
                    <a:pt x="6722" y="1990"/>
                    <a:pt x="6494" y="2082"/>
                  </a:cubicBezTo>
                  <a:cubicBezTo>
                    <a:pt x="6596" y="1799"/>
                    <a:pt x="6652" y="1500"/>
                    <a:pt x="6662" y="1200"/>
                  </a:cubicBezTo>
                  <a:lnTo>
                    <a:pt x="6662" y="1200"/>
                  </a:lnTo>
                  <a:cubicBezTo>
                    <a:pt x="6463" y="1331"/>
                    <a:pt x="6263" y="1462"/>
                    <a:pt x="6063" y="1592"/>
                  </a:cubicBezTo>
                  <a:cubicBezTo>
                    <a:pt x="6109" y="1418"/>
                    <a:pt x="6168" y="1248"/>
                    <a:pt x="6243" y="1084"/>
                  </a:cubicBezTo>
                  <a:lnTo>
                    <a:pt x="6243" y="1084"/>
                  </a:lnTo>
                  <a:cubicBezTo>
                    <a:pt x="5941" y="1309"/>
                    <a:pt x="5658" y="1559"/>
                    <a:pt x="5395" y="1830"/>
                  </a:cubicBezTo>
                  <a:cubicBezTo>
                    <a:pt x="5408" y="1728"/>
                    <a:pt x="5415" y="1626"/>
                    <a:pt x="5418" y="1523"/>
                  </a:cubicBezTo>
                  <a:lnTo>
                    <a:pt x="5418" y="1523"/>
                  </a:lnTo>
                  <a:cubicBezTo>
                    <a:pt x="5287" y="1710"/>
                    <a:pt x="5147" y="1891"/>
                    <a:pt x="5000" y="2067"/>
                  </a:cubicBezTo>
                  <a:cubicBezTo>
                    <a:pt x="5183" y="1620"/>
                    <a:pt x="5374" y="1171"/>
                    <a:pt x="5310" y="701"/>
                  </a:cubicBezTo>
                  <a:lnTo>
                    <a:pt x="5310" y="701"/>
                  </a:lnTo>
                  <a:lnTo>
                    <a:pt x="4956" y="1212"/>
                  </a:lnTo>
                  <a:cubicBezTo>
                    <a:pt x="4906" y="911"/>
                    <a:pt x="4889" y="603"/>
                    <a:pt x="4906" y="299"/>
                  </a:cubicBezTo>
                  <a:lnTo>
                    <a:pt x="4906" y="299"/>
                  </a:lnTo>
                  <a:cubicBezTo>
                    <a:pt x="4697" y="557"/>
                    <a:pt x="4487" y="815"/>
                    <a:pt x="4277" y="1073"/>
                  </a:cubicBezTo>
                  <a:cubicBezTo>
                    <a:pt x="4272" y="775"/>
                    <a:pt x="4209" y="478"/>
                    <a:pt x="4088" y="206"/>
                  </a:cubicBezTo>
                  <a:cubicBezTo>
                    <a:pt x="4019" y="407"/>
                    <a:pt x="3941" y="606"/>
                    <a:pt x="3855" y="802"/>
                  </a:cubicBezTo>
                  <a:cubicBezTo>
                    <a:pt x="3803" y="583"/>
                    <a:pt x="3723" y="370"/>
                    <a:pt x="3621" y="168"/>
                  </a:cubicBezTo>
                  <a:cubicBezTo>
                    <a:pt x="3605" y="331"/>
                    <a:pt x="3568" y="494"/>
                    <a:pt x="3511" y="647"/>
                  </a:cubicBezTo>
                  <a:cubicBezTo>
                    <a:pt x="3461" y="423"/>
                    <a:pt x="3380" y="203"/>
                    <a:pt x="3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10447335" y="1734573"/>
              <a:ext cx="257313" cy="230242"/>
            </a:xfrm>
            <a:custGeom>
              <a:avLst/>
              <a:gdLst/>
              <a:ahLst/>
              <a:cxnLst/>
              <a:rect l="l" t="t" r="r" b="b"/>
              <a:pathLst>
                <a:path w="3517" h="3147" fill="none" extrusionOk="0">
                  <a:moveTo>
                    <a:pt x="617" y="3124"/>
                  </a:moveTo>
                  <a:cubicBezTo>
                    <a:pt x="1218" y="3146"/>
                    <a:pt x="1652" y="2962"/>
                    <a:pt x="1974" y="2828"/>
                  </a:cubicBezTo>
                  <a:cubicBezTo>
                    <a:pt x="2211" y="2729"/>
                    <a:pt x="2429" y="2588"/>
                    <a:pt x="2641" y="2443"/>
                  </a:cubicBezTo>
                  <a:cubicBezTo>
                    <a:pt x="2944" y="2237"/>
                    <a:pt x="3246" y="2018"/>
                    <a:pt x="3467" y="1725"/>
                  </a:cubicBezTo>
                  <a:cubicBezTo>
                    <a:pt x="3377" y="1745"/>
                    <a:pt x="3283" y="1758"/>
                    <a:pt x="3189" y="1762"/>
                  </a:cubicBezTo>
                  <a:cubicBezTo>
                    <a:pt x="3356" y="1602"/>
                    <a:pt x="3471" y="1389"/>
                    <a:pt x="3516" y="1162"/>
                  </a:cubicBezTo>
                  <a:cubicBezTo>
                    <a:pt x="3406" y="1229"/>
                    <a:pt x="3283" y="1276"/>
                    <a:pt x="3158" y="1303"/>
                  </a:cubicBezTo>
                  <a:cubicBezTo>
                    <a:pt x="3302" y="1097"/>
                    <a:pt x="3374" y="841"/>
                    <a:pt x="3358" y="589"/>
                  </a:cubicBezTo>
                  <a:cubicBezTo>
                    <a:pt x="3163" y="695"/>
                    <a:pt x="2954" y="775"/>
                    <a:pt x="2738" y="830"/>
                  </a:cubicBezTo>
                  <a:cubicBezTo>
                    <a:pt x="2835" y="610"/>
                    <a:pt x="2933" y="378"/>
                    <a:pt x="2907" y="140"/>
                  </a:cubicBezTo>
                  <a:cubicBezTo>
                    <a:pt x="2708" y="239"/>
                    <a:pt x="2508" y="338"/>
                    <a:pt x="2309" y="437"/>
                  </a:cubicBezTo>
                  <a:cubicBezTo>
                    <a:pt x="2279" y="451"/>
                    <a:pt x="2237" y="464"/>
                    <a:pt x="2219" y="436"/>
                  </a:cubicBezTo>
                  <a:cubicBezTo>
                    <a:pt x="2211" y="424"/>
                    <a:pt x="2211" y="407"/>
                    <a:pt x="2211" y="394"/>
                  </a:cubicBezTo>
                  <a:cubicBezTo>
                    <a:pt x="2215" y="262"/>
                    <a:pt x="2220" y="131"/>
                    <a:pt x="2224" y="0"/>
                  </a:cubicBezTo>
                  <a:cubicBezTo>
                    <a:pt x="1390" y="805"/>
                    <a:pt x="463" y="1439"/>
                    <a:pt x="0" y="2833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10553056" y="1717965"/>
              <a:ext cx="45288" cy="69504"/>
            </a:xfrm>
            <a:custGeom>
              <a:avLst/>
              <a:gdLst/>
              <a:ahLst/>
              <a:cxnLst/>
              <a:rect l="l" t="t" r="r" b="b"/>
              <a:pathLst>
                <a:path w="619" h="950" fill="none" extrusionOk="0">
                  <a:moveTo>
                    <a:pt x="618" y="1"/>
                  </a:moveTo>
                  <a:cubicBezTo>
                    <a:pt x="436" y="281"/>
                    <a:pt x="183" y="669"/>
                    <a:pt x="0" y="95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10333054" y="1665067"/>
              <a:ext cx="166298" cy="259507"/>
            </a:xfrm>
            <a:custGeom>
              <a:avLst/>
              <a:gdLst/>
              <a:ahLst/>
              <a:cxnLst/>
              <a:rect l="l" t="t" r="r" b="b"/>
              <a:pathLst>
                <a:path w="2273" h="3547" fill="none" extrusionOk="0">
                  <a:moveTo>
                    <a:pt x="2210" y="2517"/>
                  </a:moveTo>
                  <a:cubicBezTo>
                    <a:pt x="2272" y="2293"/>
                    <a:pt x="2219" y="1984"/>
                    <a:pt x="2192" y="1755"/>
                  </a:cubicBezTo>
                  <a:cubicBezTo>
                    <a:pt x="2157" y="1466"/>
                    <a:pt x="2092" y="1182"/>
                    <a:pt x="2010" y="902"/>
                  </a:cubicBezTo>
                  <a:cubicBezTo>
                    <a:pt x="1943" y="672"/>
                    <a:pt x="1863" y="263"/>
                    <a:pt x="1845" y="24"/>
                  </a:cubicBezTo>
                  <a:cubicBezTo>
                    <a:pt x="1799" y="133"/>
                    <a:pt x="1645" y="385"/>
                    <a:pt x="1636" y="503"/>
                  </a:cubicBezTo>
                  <a:cubicBezTo>
                    <a:pt x="1453" y="333"/>
                    <a:pt x="1369" y="195"/>
                    <a:pt x="1215" y="0"/>
                  </a:cubicBezTo>
                  <a:cubicBezTo>
                    <a:pt x="1149" y="183"/>
                    <a:pt x="1115" y="376"/>
                    <a:pt x="1115" y="571"/>
                  </a:cubicBezTo>
                  <a:cubicBezTo>
                    <a:pt x="994" y="477"/>
                    <a:pt x="874" y="379"/>
                    <a:pt x="759" y="279"/>
                  </a:cubicBezTo>
                  <a:cubicBezTo>
                    <a:pt x="743" y="382"/>
                    <a:pt x="731" y="488"/>
                    <a:pt x="726" y="592"/>
                  </a:cubicBezTo>
                  <a:cubicBezTo>
                    <a:pt x="567" y="489"/>
                    <a:pt x="413" y="380"/>
                    <a:pt x="264" y="263"/>
                  </a:cubicBezTo>
                  <a:cubicBezTo>
                    <a:pt x="294" y="398"/>
                    <a:pt x="325" y="534"/>
                    <a:pt x="356" y="668"/>
                  </a:cubicBezTo>
                  <a:cubicBezTo>
                    <a:pt x="237" y="582"/>
                    <a:pt x="119" y="497"/>
                    <a:pt x="0" y="411"/>
                  </a:cubicBezTo>
                  <a:cubicBezTo>
                    <a:pt x="115" y="885"/>
                    <a:pt x="232" y="1359"/>
                    <a:pt x="347" y="1831"/>
                  </a:cubicBezTo>
                  <a:cubicBezTo>
                    <a:pt x="482" y="2383"/>
                    <a:pt x="548" y="3178"/>
                    <a:pt x="1051" y="354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10500964" y="1678529"/>
              <a:ext cx="63871" cy="162128"/>
            </a:xfrm>
            <a:custGeom>
              <a:avLst/>
              <a:gdLst/>
              <a:ahLst/>
              <a:cxnLst/>
              <a:rect l="l" t="t" r="r" b="b"/>
              <a:pathLst>
                <a:path w="873" h="2216" fill="none" extrusionOk="0">
                  <a:moveTo>
                    <a:pt x="873" y="1"/>
                  </a:moveTo>
                  <a:cubicBezTo>
                    <a:pt x="745" y="480"/>
                    <a:pt x="495" y="920"/>
                    <a:pt x="284" y="1370"/>
                  </a:cubicBezTo>
                  <a:cubicBezTo>
                    <a:pt x="181" y="1587"/>
                    <a:pt x="86" y="1990"/>
                    <a:pt x="1" y="22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10487502" y="1666750"/>
              <a:ext cx="25241" cy="96428"/>
            </a:xfrm>
            <a:custGeom>
              <a:avLst/>
              <a:gdLst/>
              <a:ahLst/>
              <a:cxnLst/>
              <a:rect l="l" t="t" r="r" b="b"/>
              <a:pathLst>
                <a:path w="345" h="1318" fill="none" extrusionOk="0">
                  <a:moveTo>
                    <a:pt x="345" y="1"/>
                  </a:moveTo>
                  <a:cubicBezTo>
                    <a:pt x="236" y="416"/>
                    <a:pt x="109" y="903"/>
                    <a:pt x="0" y="131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10473015" y="1649118"/>
              <a:ext cx="6658" cy="51799"/>
            </a:xfrm>
            <a:custGeom>
              <a:avLst/>
              <a:gdLst/>
              <a:ahLst/>
              <a:cxnLst/>
              <a:rect l="l" t="t" r="r" b="b"/>
              <a:pathLst>
                <a:path w="91" h="708" fill="none" extrusionOk="0">
                  <a:moveTo>
                    <a:pt x="91" y="1"/>
                  </a:moveTo>
                  <a:cubicBezTo>
                    <a:pt x="61" y="57"/>
                    <a:pt x="54" y="122"/>
                    <a:pt x="47" y="184"/>
                  </a:cubicBezTo>
                  <a:cubicBezTo>
                    <a:pt x="33" y="331"/>
                    <a:pt x="10" y="561"/>
                    <a:pt x="1" y="70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10297569" y="1749132"/>
              <a:ext cx="73528" cy="113768"/>
            </a:xfrm>
            <a:custGeom>
              <a:avLst/>
              <a:gdLst/>
              <a:ahLst/>
              <a:cxnLst/>
              <a:rect l="l" t="t" r="r" b="b"/>
              <a:pathLst>
                <a:path w="1005" h="1555" fill="none" extrusionOk="0">
                  <a:moveTo>
                    <a:pt x="1005" y="1555"/>
                  </a:moveTo>
                  <a:cubicBezTo>
                    <a:pt x="684" y="1029"/>
                    <a:pt x="349" y="509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10317031" y="1718111"/>
              <a:ext cx="34167" cy="52311"/>
            </a:xfrm>
            <a:custGeom>
              <a:avLst/>
              <a:gdLst/>
              <a:ahLst/>
              <a:cxnLst/>
              <a:rect l="l" t="t" r="r" b="b"/>
              <a:pathLst>
                <a:path w="467" h="715" fill="none" extrusionOk="0">
                  <a:moveTo>
                    <a:pt x="466" y="715"/>
                  </a:moveTo>
                  <a:cubicBezTo>
                    <a:pt x="337" y="462"/>
                    <a:pt x="180" y="22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10620294" y="1911848"/>
              <a:ext cx="105135" cy="12877"/>
            </a:xfrm>
            <a:custGeom>
              <a:avLst/>
              <a:gdLst/>
              <a:ahLst/>
              <a:cxnLst/>
              <a:rect l="l" t="t" r="r" b="b"/>
              <a:pathLst>
                <a:path w="1437" h="176" fill="none" extrusionOk="0">
                  <a:moveTo>
                    <a:pt x="1436" y="7"/>
                  </a:moveTo>
                  <a:cubicBezTo>
                    <a:pt x="953" y="1"/>
                    <a:pt x="470" y="57"/>
                    <a:pt x="0" y="17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10685263" y="1861950"/>
              <a:ext cx="61895" cy="15364"/>
            </a:xfrm>
            <a:custGeom>
              <a:avLst/>
              <a:gdLst/>
              <a:ahLst/>
              <a:cxnLst/>
              <a:rect l="l" t="t" r="r" b="b"/>
              <a:pathLst>
                <a:path w="846" h="210" fill="none" extrusionOk="0">
                  <a:moveTo>
                    <a:pt x="845" y="0"/>
                  </a:moveTo>
                  <a:cubicBezTo>
                    <a:pt x="555" y="8"/>
                    <a:pt x="275" y="109"/>
                    <a:pt x="1" y="209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10660094" y="1749937"/>
              <a:ext cx="53921" cy="41922"/>
            </a:xfrm>
            <a:custGeom>
              <a:avLst/>
              <a:gdLst/>
              <a:ahLst/>
              <a:cxnLst/>
              <a:rect l="l" t="t" r="r" b="b"/>
              <a:pathLst>
                <a:path w="737" h="573" fill="none" extrusionOk="0">
                  <a:moveTo>
                    <a:pt x="736" y="0"/>
                  </a:moveTo>
                  <a:cubicBezTo>
                    <a:pt x="498" y="172"/>
                    <a:pt x="239" y="400"/>
                    <a:pt x="1" y="572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10630756" y="1702234"/>
              <a:ext cx="46458" cy="57725"/>
            </a:xfrm>
            <a:custGeom>
              <a:avLst/>
              <a:gdLst/>
              <a:ahLst/>
              <a:cxnLst/>
              <a:rect l="l" t="t" r="r" b="b"/>
              <a:pathLst>
                <a:path w="635" h="789" fill="none" extrusionOk="0">
                  <a:moveTo>
                    <a:pt x="634" y="0"/>
                  </a:moveTo>
                  <a:cubicBezTo>
                    <a:pt x="467" y="281"/>
                    <a:pt x="287" y="612"/>
                    <a:pt x="1" y="789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10334956" y="1851561"/>
              <a:ext cx="257898" cy="198124"/>
            </a:xfrm>
            <a:custGeom>
              <a:avLst/>
              <a:gdLst/>
              <a:ahLst/>
              <a:cxnLst/>
              <a:rect l="l" t="t" r="r" b="b"/>
              <a:pathLst>
                <a:path w="3525" h="2708" extrusionOk="0">
                  <a:moveTo>
                    <a:pt x="1327" y="1"/>
                  </a:moveTo>
                  <a:cubicBezTo>
                    <a:pt x="1286" y="316"/>
                    <a:pt x="1186" y="621"/>
                    <a:pt x="1035" y="900"/>
                  </a:cubicBezTo>
                  <a:cubicBezTo>
                    <a:pt x="911" y="563"/>
                    <a:pt x="702" y="257"/>
                    <a:pt x="432" y="19"/>
                  </a:cubicBezTo>
                  <a:lnTo>
                    <a:pt x="432" y="19"/>
                  </a:lnTo>
                  <a:cubicBezTo>
                    <a:pt x="496" y="254"/>
                    <a:pt x="558" y="487"/>
                    <a:pt x="621" y="721"/>
                  </a:cubicBezTo>
                  <a:cubicBezTo>
                    <a:pt x="446" y="539"/>
                    <a:pt x="232" y="393"/>
                    <a:pt x="1" y="292"/>
                  </a:cubicBezTo>
                  <a:lnTo>
                    <a:pt x="1" y="292"/>
                  </a:lnTo>
                  <a:cubicBezTo>
                    <a:pt x="99" y="446"/>
                    <a:pt x="271" y="537"/>
                    <a:pt x="359" y="688"/>
                  </a:cubicBezTo>
                  <a:cubicBezTo>
                    <a:pt x="452" y="849"/>
                    <a:pt x="484" y="1044"/>
                    <a:pt x="496" y="1228"/>
                  </a:cubicBezTo>
                  <a:cubicBezTo>
                    <a:pt x="509" y="1460"/>
                    <a:pt x="489" y="1695"/>
                    <a:pt x="514" y="1927"/>
                  </a:cubicBezTo>
                  <a:cubicBezTo>
                    <a:pt x="560" y="2351"/>
                    <a:pt x="738" y="2684"/>
                    <a:pt x="1191" y="2707"/>
                  </a:cubicBezTo>
                  <a:cubicBezTo>
                    <a:pt x="1206" y="2707"/>
                    <a:pt x="1221" y="2708"/>
                    <a:pt x="1236" y="2708"/>
                  </a:cubicBezTo>
                  <a:cubicBezTo>
                    <a:pt x="1660" y="2708"/>
                    <a:pt x="2003" y="2430"/>
                    <a:pt x="2326" y="2197"/>
                  </a:cubicBezTo>
                  <a:cubicBezTo>
                    <a:pt x="2435" y="2119"/>
                    <a:pt x="2674" y="2039"/>
                    <a:pt x="2814" y="2004"/>
                  </a:cubicBezTo>
                  <a:cubicBezTo>
                    <a:pt x="2890" y="1986"/>
                    <a:pt x="2968" y="1978"/>
                    <a:pt x="3046" y="1978"/>
                  </a:cubicBezTo>
                  <a:cubicBezTo>
                    <a:pt x="3205" y="1978"/>
                    <a:pt x="3367" y="2010"/>
                    <a:pt x="3524" y="2043"/>
                  </a:cubicBezTo>
                  <a:cubicBezTo>
                    <a:pt x="3378" y="1869"/>
                    <a:pt x="3178" y="1741"/>
                    <a:pt x="2959" y="1679"/>
                  </a:cubicBezTo>
                  <a:cubicBezTo>
                    <a:pt x="2861" y="1650"/>
                    <a:pt x="2799" y="1618"/>
                    <a:pt x="2706" y="1618"/>
                  </a:cubicBezTo>
                  <a:cubicBezTo>
                    <a:pt x="2700" y="1618"/>
                    <a:pt x="2695" y="1618"/>
                    <a:pt x="2689" y="1618"/>
                  </a:cubicBezTo>
                  <a:cubicBezTo>
                    <a:pt x="2687" y="1618"/>
                    <a:pt x="2684" y="1618"/>
                    <a:pt x="2681" y="1618"/>
                  </a:cubicBezTo>
                  <a:cubicBezTo>
                    <a:pt x="2638" y="1618"/>
                    <a:pt x="2540" y="1610"/>
                    <a:pt x="2455" y="1610"/>
                  </a:cubicBezTo>
                  <a:cubicBezTo>
                    <a:pt x="2393" y="1610"/>
                    <a:pt x="2338" y="1614"/>
                    <a:pt x="2318" y="1630"/>
                  </a:cubicBezTo>
                  <a:cubicBezTo>
                    <a:pt x="2480" y="1495"/>
                    <a:pt x="2558" y="1280"/>
                    <a:pt x="2573" y="1070"/>
                  </a:cubicBezTo>
                  <a:cubicBezTo>
                    <a:pt x="2589" y="860"/>
                    <a:pt x="2548" y="650"/>
                    <a:pt x="2508" y="444"/>
                  </a:cubicBezTo>
                  <a:cubicBezTo>
                    <a:pt x="2265" y="746"/>
                    <a:pt x="1931" y="973"/>
                    <a:pt x="1562" y="1092"/>
                  </a:cubicBezTo>
                  <a:cubicBezTo>
                    <a:pt x="1603" y="978"/>
                    <a:pt x="1569" y="851"/>
                    <a:pt x="1536" y="733"/>
                  </a:cubicBezTo>
                  <a:cubicBezTo>
                    <a:pt x="1466" y="490"/>
                    <a:pt x="1398" y="246"/>
                    <a:pt x="1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10053496" y="2066150"/>
              <a:ext cx="210927" cy="408247"/>
            </a:xfrm>
            <a:custGeom>
              <a:avLst/>
              <a:gdLst/>
              <a:ahLst/>
              <a:cxnLst/>
              <a:rect l="l" t="t" r="r" b="b"/>
              <a:pathLst>
                <a:path w="2883" h="5580" extrusionOk="0">
                  <a:moveTo>
                    <a:pt x="56" y="0"/>
                  </a:moveTo>
                  <a:cubicBezTo>
                    <a:pt x="32" y="0"/>
                    <a:pt x="12" y="8"/>
                    <a:pt x="1" y="29"/>
                  </a:cubicBezTo>
                  <a:cubicBezTo>
                    <a:pt x="485" y="821"/>
                    <a:pt x="933" y="1664"/>
                    <a:pt x="1218" y="2518"/>
                  </a:cubicBezTo>
                  <a:cubicBezTo>
                    <a:pt x="1304" y="2775"/>
                    <a:pt x="1377" y="3035"/>
                    <a:pt x="1444" y="3294"/>
                  </a:cubicBezTo>
                  <a:cubicBezTo>
                    <a:pt x="1587" y="3850"/>
                    <a:pt x="1705" y="4409"/>
                    <a:pt x="1874" y="4962"/>
                  </a:cubicBezTo>
                  <a:cubicBezTo>
                    <a:pt x="1937" y="5167"/>
                    <a:pt x="2020" y="5390"/>
                    <a:pt x="2204" y="5526"/>
                  </a:cubicBezTo>
                  <a:cubicBezTo>
                    <a:pt x="2243" y="5555"/>
                    <a:pt x="2290" y="5579"/>
                    <a:pt x="2334" y="5579"/>
                  </a:cubicBezTo>
                  <a:cubicBezTo>
                    <a:pt x="2336" y="5579"/>
                    <a:pt x="2338" y="5579"/>
                    <a:pt x="2339" y="5579"/>
                  </a:cubicBezTo>
                  <a:cubicBezTo>
                    <a:pt x="2432" y="5577"/>
                    <a:pt x="2467" y="5477"/>
                    <a:pt x="2485" y="5393"/>
                  </a:cubicBezTo>
                  <a:cubicBezTo>
                    <a:pt x="2882" y="3533"/>
                    <a:pt x="1888" y="1469"/>
                    <a:pt x="236" y="88"/>
                  </a:cubicBezTo>
                  <a:cubicBezTo>
                    <a:pt x="185" y="44"/>
                    <a:pt x="110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10182849" y="2354560"/>
              <a:ext cx="329890" cy="271067"/>
            </a:xfrm>
            <a:custGeom>
              <a:avLst/>
              <a:gdLst/>
              <a:ahLst/>
              <a:cxnLst/>
              <a:rect l="l" t="t" r="r" b="b"/>
              <a:pathLst>
                <a:path w="4509" h="3705" extrusionOk="0">
                  <a:moveTo>
                    <a:pt x="4381" y="0"/>
                  </a:moveTo>
                  <a:cubicBezTo>
                    <a:pt x="3915" y="0"/>
                    <a:pt x="2996" y="391"/>
                    <a:pt x="2634" y="602"/>
                  </a:cubicBezTo>
                  <a:cubicBezTo>
                    <a:pt x="2058" y="938"/>
                    <a:pt x="1443" y="1319"/>
                    <a:pt x="1008" y="1819"/>
                  </a:cubicBezTo>
                  <a:cubicBezTo>
                    <a:pt x="543" y="2354"/>
                    <a:pt x="259" y="2911"/>
                    <a:pt x="20" y="3581"/>
                  </a:cubicBezTo>
                  <a:cubicBezTo>
                    <a:pt x="5" y="3625"/>
                    <a:pt x="0" y="3692"/>
                    <a:pt x="49" y="3702"/>
                  </a:cubicBezTo>
                  <a:cubicBezTo>
                    <a:pt x="55" y="3704"/>
                    <a:pt x="61" y="3704"/>
                    <a:pt x="68" y="3704"/>
                  </a:cubicBezTo>
                  <a:cubicBezTo>
                    <a:pt x="225" y="3704"/>
                    <a:pt x="531" y="3364"/>
                    <a:pt x="626" y="3285"/>
                  </a:cubicBezTo>
                  <a:cubicBezTo>
                    <a:pt x="1300" y="2724"/>
                    <a:pt x="1925" y="2123"/>
                    <a:pt x="2570" y="1529"/>
                  </a:cubicBezTo>
                  <a:cubicBezTo>
                    <a:pt x="2890" y="1231"/>
                    <a:pt x="3218" y="939"/>
                    <a:pt x="3569" y="671"/>
                  </a:cubicBezTo>
                  <a:cubicBezTo>
                    <a:pt x="3837" y="463"/>
                    <a:pt x="4319" y="274"/>
                    <a:pt x="4509" y="13"/>
                  </a:cubicBezTo>
                  <a:cubicBezTo>
                    <a:pt x="4472" y="4"/>
                    <a:pt x="4429" y="0"/>
                    <a:pt x="4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9835834" y="2490425"/>
              <a:ext cx="266458" cy="478702"/>
            </a:xfrm>
            <a:custGeom>
              <a:avLst/>
              <a:gdLst/>
              <a:ahLst/>
              <a:cxnLst/>
              <a:rect l="l" t="t" r="r" b="b"/>
              <a:pathLst>
                <a:path w="3642" h="6543" extrusionOk="0">
                  <a:moveTo>
                    <a:pt x="0" y="1"/>
                  </a:moveTo>
                  <a:lnTo>
                    <a:pt x="0" y="1"/>
                  </a:lnTo>
                  <a:cubicBezTo>
                    <a:pt x="315" y="1131"/>
                    <a:pt x="1165" y="2022"/>
                    <a:pt x="1732" y="3048"/>
                  </a:cubicBezTo>
                  <a:cubicBezTo>
                    <a:pt x="1925" y="3398"/>
                    <a:pt x="2086" y="3765"/>
                    <a:pt x="2246" y="4130"/>
                  </a:cubicBezTo>
                  <a:cubicBezTo>
                    <a:pt x="2515" y="4746"/>
                    <a:pt x="2762" y="5381"/>
                    <a:pt x="3060" y="5985"/>
                  </a:cubicBezTo>
                  <a:cubicBezTo>
                    <a:pt x="3121" y="6111"/>
                    <a:pt x="3257" y="6543"/>
                    <a:pt x="3422" y="6543"/>
                  </a:cubicBezTo>
                  <a:cubicBezTo>
                    <a:pt x="3465" y="6543"/>
                    <a:pt x="3510" y="6513"/>
                    <a:pt x="3557" y="6442"/>
                  </a:cubicBezTo>
                  <a:cubicBezTo>
                    <a:pt x="3642" y="6309"/>
                    <a:pt x="3614" y="6147"/>
                    <a:pt x="3620" y="6011"/>
                  </a:cubicBezTo>
                  <a:cubicBezTo>
                    <a:pt x="3637" y="5680"/>
                    <a:pt x="3610" y="5352"/>
                    <a:pt x="3553" y="5027"/>
                  </a:cubicBezTo>
                  <a:cubicBezTo>
                    <a:pt x="3490" y="4671"/>
                    <a:pt x="3389" y="4318"/>
                    <a:pt x="3268" y="3970"/>
                  </a:cubicBezTo>
                  <a:cubicBezTo>
                    <a:pt x="2989" y="3160"/>
                    <a:pt x="2451" y="2452"/>
                    <a:pt x="1919" y="1783"/>
                  </a:cubicBezTo>
                  <a:cubicBezTo>
                    <a:pt x="1375" y="1096"/>
                    <a:pt x="749" y="46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10300130" y="2072808"/>
              <a:ext cx="27290" cy="161323"/>
            </a:xfrm>
            <a:custGeom>
              <a:avLst/>
              <a:gdLst/>
              <a:ahLst/>
              <a:cxnLst/>
              <a:rect l="l" t="t" r="r" b="b"/>
              <a:pathLst>
                <a:path w="373" h="2205" extrusionOk="0">
                  <a:moveTo>
                    <a:pt x="62" y="0"/>
                  </a:moveTo>
                  <a:cubicBezTo>
                    <a:pt x="24" y="517"/>
                    <a:pt x="14" y="1034"/>
                    <a:pt x="34" y="1551"/>
                  </a:cubicBezTo>
                  <a:cubicBezTo>
                    <a:pt x="39" y="1684"/>
                    <a:pt x="0" y="2167"/>
                    <a:pt x="184" y="2203"/>
                  </a:cubicBezTo>
                  <a:cubicBezTo>
                    <a:pt x="190" y="2204"/>
                    <a:pt x="197" y="2204"/>
                    <a:pt x="203" y="2204"/>
                  </a:cubicBezTo>
                  <a:cubicBezTo>
                    <a:pt x="372" y="2204"/>
                    <a:pt x="329" y="1731"/>
                    <a:pt x="329" y="1617"/>
                  </a:cubicBezTo>
                  <a:cubicBezTo>
                    <a:pt x="331" y="1069"/>
                    <a:pt x="240" y="52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10312056" y="2153580"/>
              <a:ext cx="125620" cy="97745"/>
            </a:xfrm>
            <a:custGeom>
              <a:avLst/>
              <a:gdLst/>
              <a:ahLst/>
              <a:cxnLst/>
              <a:rect l="l" t="t" r="r" b="b"/>
              <a:pathLst>
                <a:path w="1717" h="1336" extrusionOk="0">
                  <a:moveTo>
                    <a:pt x="1717" y="1"/>
                  </a:moveTo>
                  <a:lnTo>
                    <a:pt x="1717" y="1"/>
                  </a:lnTo>
                  <a:cubicBezTo>
                    <a:pt x="1158" y="202"/>
                    <a:pt x="574" y="480"/>
                    <a:pt x="184" y="938"/>
                  </a:cubicBezTo>
                  <a:cubicBezTo>
                    <a:pt x="87" y="1048"/>
                    <a:pt x="0" y="1197"/>
                    <a:pt x="51" y="1335"/>
                  </a:cubicBezTo>
                  <a:cubicBezTo>
                    <a:pt x="170" y="1266"/>
                    <a:pt x="288" y="1196"/>
                    <a:pt x="407" y="1125"/>
                  </a:cubicBezTo>
                  <a:cubicBezTo>
                    <a:pt x="735" y="933"/>
                    <a:pt x="1070" y="734"/>
                    <a:pt x="1323" y="449"/>
                  </a:cubicBezTo>
                  <a:cubicBezTo>
                    <a:pt x="1456" y="302"/>
                    <a:pt x="1562" y="124"/>
                    <a:pt x="17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9" name="Google Shape;3229;p20"/>
          <p:cNvGrpSpPr/>
          <p:nvPr/>
        </p:nvGrpSpPr>
        <p:grpSpPr>
          <a:xfrm rot="3081651">
            <a:off x="-781591" y="3657662"/>
            <a:ext cx="2385824" cy="2449995"/>
            <a:chOff x="5138770" y="169351"/>
            <a:chExt cx="2503766" cy="2571319"/>
          </a:xfrm>
        </p:grpSpPr>
        <p:grpSp>
          <p:nvGrpSpPr>
            <p:cNvPr id="3230" name="Google Shape;3230;p20"/>
            <p:cNvGrpSpPr/>
            <p:nvPr/>
          </p:nvGrpSpPr>
          <p:grpSpPr>
            <a:xfrm rot="-8320630">
              <a:off x="5433978" y="1133056"/>
              <a:ext cx="1249094" cy="1365192"/>
              <a:chOff x="10507251" y="-562555"/>
              <a:chExt cx="1249096" cy="1365194"/>
            </a:xfrm>
          </p:grpSpPr>
          <p:sp>
            <p:nvSpPr>
              <p:cNvPr id="3231" name="Google Shape;3231;p20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0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3" name="Google Shape;3233;p20"/>
            <p:cNvGrpSpPr/>
            <p:nvPr/>
          </p:nvGrpSpPr>
          <p:grpSpPr>
            <a:xfrm rot="-1249539">
              <a:off x="6191667" y="346785"/>
              <a:ext cx="1249007" cy="1365096"/>
              <a:chOff x="10507251" y="-562555"/>
              <a:chExt cx="1249096" cy="1365194"/>
            </a:xfrm>
          </p:grpSpPr>
          <p:sp>
            <p:nvSpPr>
              <p:cNvPr id="3234" name="Google Shape;3234;p20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0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6" name="Google Shape;3236;p20"/>
            <p:cNvGrpSpPr/>
            <p:nvPr/>
          </p:nvGrpSpPr>
          <p:grpSpPr>
            <a:xfrm>
              <a:off x="5686977" y="903160"/>
              <a:ext cx="1450615" cy="1061324"/>
              <a:chOff x="8168740" y="1920510"/>
              <a:chExt cx="1450615" cy="1061324"/>
            </a:xfrm>
          </p:grpSpPr>
          <p:sp>
            <p:nvSpPr>
              <p:cNvPr id="3237" name="Google Shape;3237;p20"/>
              <p:cNvSpPr/>
              <p:nvPr/>
            </p:nvSpPr>
            <p:spPr>
              <a:xfrm>
                <a:off x="9262015" y="1920510"/>
                <a:ext cx="222732" cy="475684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5226" extrusionOk="0">
                    <a:moveTo>
                      <a:pt x="1439" y="1"/>
                    </a:moveTo>
                    <a:cubicBezTo>
                      <a:pt x="713" y="1"/>
                      <a:pt x="207" y="1143"/>
                      <a:pt x="207" y="1143"/>
                    </a:cubicBezTo>
                    <a:cubicBezTo>
                      <a:pt x="207" y="1143"/>
                      <a:pt x="242" y="4188"/>
                      <a:pt x="49" y="5067"/>
                    </a:cubicBezTo>
                    <a:cubicBezTo>
                      <a:pt x="37" y="5131"/>
                      <a:pt x="20" y="5185"/>
                      <a:pt x="1" y="5225"/>
                    </a:cubicBezTo>
                    <a:cubicBezTo>
                      <a:pt x="363" y="4812"/>
                      <a:pt x="2148" y="2950"/>
                      <a:pt x="2269" y="2822"/>
                    </a:cubicBezTo>
                    <a:cubicBezTo>
                      <a:pt x="2274" y="2819"/>
                      <a:pt x="2277" y="2815"/>
                      <a:pt x="2277" y="2815"/>
                    </a:cubicBezTo>
                    <a:cubicBezTo>
                      <a:pt x="2277" y="2815"/>
                      <a:pt x="2446" y="245"/>
                      <a:pt x="1622" y="25"/>
                    </a:cubicBezTo>
                    <a:cubicBezTo>
                      <a:pt x="1560" y="8"/>
                      <a:pt x="1498" y="1"/>
                      <a:pt x="1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0"/>
              <p:cNvSpPr/>
              <p:nvPr/>
            </p:nvSpPr>
            <p:spPr>
              <a:xfrm>
                <a:off x="8277512" y="1935984"/>
                <a:ext cx="1005526" cy="585275"/>
              </a:xfrm>
              <a:custGeom>
                <a:avLst/>
                <a:gdLst/>
                <a:ahLst/>
                <a:cxnLst/>
                <a:rect l="l" t="t" r="r" b="b"/>
                <a:pathLst>
                  <a:path w="11047" h="6430" extrusionOk="0">
                    <a:moveTo>
                      <a:pt x="9421" y="0"/>
                    </a:moveTo>
                    <a:cubicBezTo>
                      <a:pt x="9411" y="0"/>
                      <a:pt x="9401" y="0"/>
                      <a:pt x="9391" y="1"/>
                    </a:cubicBezTo>
                    <a:cubicBezTo>
                      <a:pt x="8405" y="25"/>
                      <a:pt x="7241" y="80"/>
                      <a:pt x="5968" y="651"/>
                    </a:cubicBezTo>
                    <a:cubicBezTo>
                      <a:pt x="4697" y="1222"/>
                      <a:pt x="4613" y="1183"/>
                      <a:pt x="4337" y="1828"/>
                    </a:cubicBezTo>
                    <a:cubicBezTo>
                      <a:pt x="4062" y="2475"/>
                      <a:pt x="3695" y="2318"/>
                      <a:pt x="2894" y="2455"/>
                    </a:cubicBezTo>
                    <a:cubicBezTo>
                      <a:pt x="2093" y="2594"/>
                      <a:pt x="2386" y="2263"/>
                      <a:pt x="1161" y="3505"/>
                    </a:cubicBezTo>
                    <a:cubicBezTo>
                      <a:pt x="1" y="4676"/>
                      <a:pt x="370" y="5545"/>
                      <a:pt x="415" y="5639"/>
                    </a:cubicBezTo>
                    <a:lnTo>
                      <a:pt x="415" y="5641"/>
                    </a:lnTo>
                    <a:cubicBezTo>
                      <a:pt x="519" y="5702"/>
                      <a:pt x="623" y="5775"/>
                      <a:pt x="719" y="5868"/>
                    </a:cubicBezTo>
                    <a:cubicBezTo>
                      <a:pt x="972" y="6112"/>
                      <a:pt x="1450" y="6297"/>
                      <a:pt x="1902" y="6429"/>
                    </a:cubicBezTo>
                    <a:cubicBezTo>
                      <a:pt x="1895" y="6319"/>
                      <a:pt x="1954" y="6198"/>
                      <a:pt x="2185" y="6095"/>
                    </a:cubicBezTo>
                    <a:cubicBezTo>
                      <a:pt x="2739" y="5851"/>
                      <a:pt x="2932" y="6057"/>
                      <a:pt x="2898" y="5248"/>
                    </a:cubicBezTo>
                    <a:cubicBezTo>
                      <a:pt x="2890" y="5015"/>
                      <a:pt x="3035" y="4935"/>
                      <a:pt x="3252" y="4935"/>
                    </a:cubicBezTo>
                    <a:cubicBezTo>
                      <a:pt x="3718" y="4935"/>
                      <a:pt x="4513" y="5303"/>
                      <a:pt x="4811" y="5303"/>
                    </a:cubicBezTo>
                    <a:cubicBezTo>
                      <a:pt x="4856" y="5303"/>
                      <a:pt x="4890" y="5295"/>
                      <a:pt x="4910" y="5275"/>
                    </a:cubicBezTo>
                    <a:cubicBezTo>
                      <a:pt x="5117" y="5063"/>
                      <a:pt x="4358" y="4871"/>
                      <a:pt x="4388" y="4344"/>
                    </a:cubicBezTo>
                    <a:cubicBezTo>
                      <a:pt x="4395" y="4226"/>
                      <a:pt x="4453" y="4180"/>
                      <a:pt x="4543" y="4180"/>
                    </a:cubicBezTo>
                    <a:cubicBezTo>
                      <a:pt x="4843" y="4180"/>
                      <a:pt x="5500" y="4673"/>
                      <a:pt x="5876" y="4673"/>
                    </a:cubicBezTo>
                    <a:cubicBezTo>
                      <a:pt x="5898" y="4673"/>
                      <a:pt x="5919" y="4671"/>
                      <a:pt x="5939" y="4668"/>
                    </a:cubicBezTo>
                    <a:cubicBezTo>
                      <a:pt x="6401" y="4582"/>
                      <a:pt x="5863" y="3933"/>
                      <a:pt x="5899" y="3344"/>
                    </a:cubicBezTo>
                    <a:cubicBezTo>
                      <a:pt x="5907" y="3201"/>
                      <a:pt x="5968" y="3143"/>
                      <a:pt x="6061" y="3143"/>
                    </a:cubicBezTo>
                    <a:cubicBezTo>
                      <a:pt x="6349" y="3143"/>
                      <a:pt x="6943" y="3701"/>
                      <a:pt x="7205" y="3964"/>
                    </a:cubicBezTo>
                    <a:cubicBezTo>
                      <a:pt x="7278" y="4037"/>
                      <a:pt x="7335" y="4069"/>
                      <a:pt x="7379" y="4069"/>
                    </a:cubicBezTo>
                    <a:cubicBezTo>
                      <a:pt x="7545" y="4069"/>
                      <a:pt x="7545" y="3629"/>
                      <a:pt x="7626" y="3295"/>
                    </a:cubicBezTo>
                    <a:cubicBezTo>
                      <a:pt x="7645" y="3221"/>
                      <a:pt x="7676" y="3189"/>
                      <a:pt x="7714" y="3189"/>
                    </a:cubicBezTo>
                    <a:cubicBezTo>
                      <a:pt x="7891" y="3189"/>
                      <a:pt x="8244" y="3874"/>
                      <a:pt x="8471" y="4238"/>
                    </a:cubicBezTo>
                    <a:cubicBezTo>
                      <a:pt x="8503" y="4289"/>
                      <a:pt x="8536" y="4312"/>
                      <a:pt x="8569" y="4312"/>
                    </a:cubicBezTo>
                    <a:cubicBezTo>
                      <a:pt x="8824" y="4312"/>
                      <a:pt x="9102" y="2944"/>
                      <a:pt x="9164" y="2586"/>
                    </a:cubicBezTo>
                    <a:cubicBezTo>
                      <a:pt x="9170" y="2550"/>
                      <a:pt x="9183" y="2533"/>
                      <a:pt x="9201" y="2533"/>
                    </a:cubicBezTo>
                    <a:cubicBezTo>
                      <a:pt x="9390" y="2533"/>
                      <a:pt x="10163" y="4241"/>
                      <a:pt x="10273" y="4264"/>
                    </a:cubicBezTo>
                    <a:cubicBezTo>
                      <a:pt x="10274" y="4264"/>
                      <a:pt x="10275" y="4264"/>
                      <a:pt x="10277" y="4264"/>
                    </a:cubicBezTo>
                    <a:cubicBezTo>
                      <a:pt x="10394" y="4264"/>
                      <a:pt x="10551" y="3136"/>
                      <a:pt x="10696" y="3136"/>
                    </a:cubicBezTo>
                    <a:cubicBezTo>
                      <a:pt x="10697" y="3136"/>
                      <a:pt x="10699" y="3136"/>
                      <a:pt x="10700" y="3137"/>
                    </a:cubicBezTo>
                    <a:cubicBezTo>
                      <a:pt x="10789" y="3153"/>
                      <a:pt x="10877" y="3856"/>
                      <a:pt x="10934" y="4412"/>
                    </a:cubicBezTo>
                    <a:cubicBezTo>
                      <a:pt x="11046" y="3222"/>
                      <a:pt x="11023" y="973"/>
                      <a:pt x="11023" y="973"/>
                    </a:cubicBezTo>
                    <a:cubicBezTo>
                      <a:pt x="11023" y="973"/>
                      <a:pt x="10391" y="0"/>
                      <a:pt x="9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0"/>
              <p:cNvSpPr/>
              <p:nvPr/>
            </p:nvSpPr>
            <p:spPr>
              <a:xfrm>
                <a:off x="8450001" y="2166453"/>
                <a:ext cx="822843" cy="376287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134" extrusionOk="0">
                    <a:moveTo>
                      <a:pt x="7306" y="0"/>
                    </a:moveTo>
                    <a:cubicBezTo>
                      <a:pt x="7288" y="0"/>
                      <a:pt x="7275" y="17"/>
                      <a:pt x="7269" y="53"/>
                    </a:cubicBezTo>
                    <a:cubicBezTo>
                      <a:pt x="7208" y="410"/>
                      <a:pt x="6929" y="1779"/>
                      <a:pt x="6674" y="1779"/>
                    </a:cubicBezTo>
                    <a:cubicBezTo>
                      <a:pt x="6641" y="1779"/>
                      <a:pt x="6608" y="1756"/>
                      <a:pt x="6576" y="1705"/>
                    </a:cubicBezTo>
                    <a:cubicBezTo>
                      <a:pt x="6348" y="1341"/>
                      <a:pt x="5996" y="656"/>
                      <a:pt x="5819" y="656"/>
                    </a:cubicBezTo>
                    <a:cubicBezTo>
                      <a:pt x="5781" y="656"/>
                      <a:pt x="5750" y="688"/>
                      <a:pt x="5731" y="762"/>
                    </a:cubicBezTo>
                    <a:cubicBezTo>
                      <a:pt x="5650" y="1095"/>
                      <a:pt x="5650" y="1534"/>
                      <a:pt x="5484" y="1534"/>
                    </a:cubicBezTo>
                    <a:cubicBezTo>
                      <a:pt x="5439" y="1534"/>
                      <a:pt x="5383" y="1503"/>
                      <a:pt x="5310" y="1430"/>
                    </a:cubicBezTo>
                    <a:cubicBezTo>
                      <a:pt x="5048" y="1169"/>
                      <a:pt x="4454" y="610"/>
                      <a:pt x="4165" y="610"/>
                    </a:cubicBezTo>
                    <a:cubicBezTo>
                      <a:pt x="4073" y="610"/>
                      <a:pt x="4012" y="667"/>
                      <a:pt x="4004" y="810"/>
                    </a:cubicBezTo>
                    <a:cubicBezTo>
                      <a:pt x="3968" y="1398"/>
                      <a:pt x="4506" y="2049"/>
                      <a:pt x="4044" y="2135"/>
                    </a:cubicBezTo>
                    <a:cubicBezTo>
                      <a:pt x="4024" y="2138"/>
                      <a:pt x="4003" y="2140"/>
                      <a:pt x="3981" y="2140"/>
                    </a:cubicBezTo>
                    <a:cubicBezTo>
                      <a:pt x="3605" y="2140"/>
                      <a:pt x="2948" y="1647"/>
                      <a:pt x="2648" y="1647"/>
                    </a:cubicBezTo>
                    <a:cubicBezTo>
                      <a:pt x="2558" y="1647"/>
                      <a:pt x="2500" y="1693"/>
                      <a:pt x="2493" y="1811"/>
                    </a:cubicBezTo>
                    <a:cubicBezTo>
                      <a:pt x="2465" y="2339"/>
                      <a:pt x="3222" y="2531"/>
                      <a:pt x="3015" y="2741"/>
                    </a:cubicBezTo>
                    <a:cubicBezTo>
                      <a:pt x="2995" y="2761"/>
                      <a:pt x="2961" y="2769"/>
                      <a:pt x="2916" y="2769"/>
                    </a:cubicBezTo>
                    <a:cubicBezTo>
                      <a:pt x="2617" y="2769"/>
                      <a:pt x="1823" y="2402"/>
                      <a:pt x="1357" y="2402"/>
                    </a:cubicBezTo>
                    <a:cubicBezTo>
                      <a:pt x="1140" y="2402"/>
                      <a:pt x="995" y="2482"/>
                      <a:pt x="1003" y="2715"/>
                    </a:cubicBezTo>
                    <a:cubicBezTo>
                      <a:pt x="1037" y="3524"/>
                      <a:pt x="844" y="3319"/>
                      <a:pt x="290" y="3561"/>
                    </a:cubicBezTo>
                    <a:cubicBezTo>
                      <a:pt x="59" y="3666"/>
                      <a:pt x="1" y="3787"/>
                      <a:pt x="7" y="3897"/>
                    </a:cubicBezTo>
                    <a:cubicBezTo>
                      <a:pt x="575" y="4054"/>
                      <a:pt x="1103" y="4133"/>
                      <a:pt x="1103" y="4133"/>
                    </a:cubicBezTo>
                    <a:cubicBezTo>
                      <a:pt x="1331" y="3678"/>
                      <a:pt x="1908" y="3464"/>
                      <a:pt x="3045" y="3302"/>
                    </a:cubicBezTo>
                    <a:cubicBezTo>
                      <a:pt x="4694" y="3067"/>
                      <a:pt x="4718" y="2033"/>
                      <a:pt x="5970" y="1913"/>
                    </a:cubicBezTo>
                    <a:cubicBezTo>
                      <a:pt x="6059" y="1905"/>
                      <a:pt x="6151" y="1901"/>
                      <a:pt x="6243" y="1901"/>
                    </a:cubicBezTo>
                    <a:cubicBezTo>
                      <a:pt x="7389" y="1901"/>
                      <a:pt x="8743" y="2521"/>
                      <a:pt x="8871" y="2582"/>
                    </a:cubicBezTo>
                    <a:cubicBezTo>
                      <a:pt x="8876" y="2575"/>
                      <a:pt x="8883" y="2567"/>
                      <a:pt x="8891" y="2556"/>
                    </a:cubicBezTo>
                    <a:cubicBezTo>
                      <a:pt x="8915" y="2494"/>
                      <a:pt x="8940" y="2429"/>
                      <a:pt x="8970" y="2364"/>
                    </a:cubicBezTo>
                    <a:cubicBezTo>
                      <a:pt x="8999" y="2241"/>
                      <a:pt x="9021" y="2074"/>
                      <a:pt x="9040" y="1879"/>
                    </a:cubicBezTo>
                    <a:cubicBezTo>
                      <a:pt x="8983" y="1322"/>
                      <a:pt x="8894" y="620"/>
                      <a:pt x="8805" y="604"/>
                    </a:cubicBezTo>
                    <a:cubicBezTo>
                      <a:pt x="8803" y="603"/>
                      <a:pt x="8802" y="603"/>
                      <a:pt x="8800" y="603"/>
                    </a:cubicBezTo>
                    <a:cubicBezTo>
                      <a:pt x="8656" y="603"/>
                      <a:pt x="8497" y="1731"/>
                      <a:pt x="8383" y="1731"/>
                    </a:cubicBezTo>
                    <a:cubicBezTo>
                      <a:pt x="8381" y="1731"/>
                      <a:pt x="8380" y="1731"/>
                      <a:pt x="8379" y="1731"/>
                    </a:cubicBezTo>
                    <a:cubicBezTo>
                      <a:pt x="8269" y="1708"/>
                      <a:pt x="7495" y="0"/>
                      <a:pt x="7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0"/>
              <p:cNvSpPr/>
              <p:nvPr/>
            </p:nvSpPr>
            <p:spPr>
              <a:xfrm>
                <a:off x="9164712" y="1940626"/>
                <a:ext cx="9557" cy="116236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77" extrusionOk="0">
                    <a:moveTo>
                      <a:pt x="63" y="1"/>
                    </a:moveTo>
                    <a:lnTo>
                      <a:pt x="57" y="3"/>
                    </a:lnTo>
                    <a:cubicBezTo>
                      <a:pt x="50" y="112"/>
                      <a:pt x="42" y="219"/>
                      <a:pt x="41" y="326"/>
                    </a:cubicBezTo>
                    <a:cubicBezTo>
                      <a:pt x="38" y="431"/>
                      <a:pt x="42" y="538"/>
                      <a:pt x="36" y="643"/>
                    </a:cubicBezTo>
                    <a:cubicBezTo>
                      <a:pt x="40" y="748"/>
                      <a:pt x="35" y="854"/>
                      <a:pt x="31" y="958"/>
                    </a:cubicBezTo>
                    <a:cubicBezTo>
                      <a:pt x="24" y="1064"/>
                      <a:pt x="21" y="1168"/>
                      <a:pt x="1" y="1275"/>
                    </a:cubicBezTo>
                    <a:lnTo>
                      <a:pt x="7" y="1277"/>
                    </a:lnTo>
                    <a:cubicBezTo>
                      <a:pt x="88" y="1076"/>
                      <a:pt x="101" y="857"/>
                      <a:pt x="104" y="643"/>
                    </a:cubicBezTo>
                    <a:cubicBezTo>
                      <a:pt x="104" y="428"/>
                      <a:pt x="89" y="214"/>
                      <a:pt x="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0"/>
              <p:cNvSpPr/>
              <p:nvPr/>
            </p:nvSpPr>
            <p:spPr>
              <a:xfrm>
                <a:off x="9100723" y="1936712"/>
                <a:ext cx="8465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4" extrusionOk="0">
                    <a:moveTo>
                      <a:pt x="37" y="1"/>
                    </a:moveTo>
                    <a:lnTo>
                      <a:pt x="31" y="2"/>
                    </a:lnTo>
                    <a:cubicBezTo>
                      <a:pt x="16" y="64"/>
                      <a:pt x="7" y="125"/>
                      <a:pt x="5" y="185"/>
                    </a:cubicBezTo>
                    <a:cubicBezTo>
                      <a:pt x="1" y="246"/>
                      <a:pt x="6" y="304"/>
                      <a:pt x="5" y="365"/>
                    </a:cubicBezTo>
                    <a:cubicBezTo>
                      <a:pt x="12" y="423"/>
                      <a:pt x="15" y="482"/>
                      <a:pt x="23" y="541"/>
                    </a:cubicBezTo>
                    <a:cubicBezTo>
                      <a:pt x="32" y="600"/>
                      <a:pt x="46" y="659"/>
                      <a:pt x="61" y="722"/>
                    </a:cubicBezTo>
                    <a:lnTo>
                      <a:pt x="67" y="723"/>
                    </a:lnTo>
                    <a:cubicBezTo>
                      <a:pt x="92" y="482"/>
                      <a:pt x="67" y="24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0"/>
              <p:cNvSpPr/>
              <p:nvPr/>
            </p:nvSpPr>
            <p:spPr>
              <a:xfrm>
                <a:off x="8671823" y="2102282"/>
                <a:ext cx="39322" cy="9348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27" extrusionOk="0">
                    <a:moveTo>
                      <a:pt x="7" y="1"/>
                    </a:moveTo>
                    <a:lnTo>
                      <a:pt x="1" y="2"/>
                    </a:lnTo>
                    <a:cubicBezTo>
                      <a:pt x="6" y="97"/>
                      <a:pt x="19" y="190"/>
                      <a:pt x="41" y="283"/>
                    </a:cubicBezTo>
                    <a:cubicBezTo>
                      <a:pt x="61" y="375"/>
                      <a:pt x="93" y="462"/>
                      <a:pt x="122" y="551"/>
                    </a:cubicBezTo>
                    <a:cubicBezTo>
                      <a:pt x="195" y="722"/>
                      <a:pt x="272" y="904"/>
                      <a:pt x="426" y="1027"/>
                    </a:cubicBezTo>
                    <a:lnTo>
                      <a:pt x="431" y="1023"/>
                    </a:lnTo>
                    <a:cubicBezTo>
                      <a:pt x="319" y="874"/>
                      <a:pt x="253" y="699"/>
                      <a:pt x="185" y="528"/>
                    </a:cubicBezTo>
                    <a:cubicBezTo>
                      <a:pt x="118" y="354"/>
                      <a:pt x="60" y="179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0"/>
              <p:cNvSpPr/>
              <p:nvPr/>
            </p:nvSpPr>
            <p:spPr>
              <a:xfrm>
                <a:off x="8638054" y="2143060"/>
                <a:ext cx="30584" cy="55524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10" extrusionOk="0">
                    <a:moveTo>
                      <a:pt x="7" y="1"/>
                    </a:moveTo>
                    <a:lnTo>
                      <a:pt x="1" y="4"/>
                    </a:lnTo>
                    <a:cubicBezTo>
                      <a:pt x="5" y="65"/>
                      <a:pt x="16" y="124"/>
                      <a:pt x="33" y="179"/>
                    </a:cubicBezTo>
                    <a:cubicBezTo>
                      <a:pt x="51" y="235"/>
                      <a:pt x="77" y="287"/>
                      <a:pt x="100" y="341"/>
                    </a:cubicBezTo>
                    <a:cubicBezTo>
                      <a:pt x="131" y="390"/>
                      <a:pt x="159" y="441"/>
                      <a:pt x="196" y="488"/>
                    </a:cubicBezTo>
                    <a:cubicBezTo>
                      <a:pt x="232" y="534"/>
                      <a:pt x="277" y="578"/>
                      <a:pt x="331" y="610"/>
                    </a:cubicBezTo>
                    <a:lnTo>
                      <a:pt x="336" y="605"/>
                    </a:lnTo>
                    <a:cubicBezTo>
                      <a:pt x="267" y="515"/>
                      <a:pt x="215" y="413"/>
                      <a:pt x="161" y="310"/>
                    </a:cubicBezTo>
                    <a:cubicBezTo>
                      <a:pt x="107" y="209"/>
                      <a:pt x="56" y="106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0"/>
              <p:cNvSpPr/>
              <p:nvPr/>
            </p:nvSpPr>
            <p:spPr>
              <a:xfrm>
                <a:off x="8400575" y="2236814"/>
                <a:ext cx="71726" cy="7837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861" extrusionOk="0">
                    <a:moveTo>
                      <a:pt x="6" y="1"/>
                    </a:moveTo>
                    <a:lnTo>
                      <a:pt x="0" y="5"/>
                    </a:lnTo>
                    <a:cubicBezTo>
                      <a:pt x="42" y="95"/>
                      <a:pt x="91" y="180"/>
                      <a:pt x="147" y="260"/>
                    </a:cubicBezTo>
                    <a:cubicBezTo>
                      <a:pt x="202" y="340"/>
                      <a:pt x="267" y="415"/>
                      <a:pt x="328" y="491"/>
                    </a:cubicBezTo>
                    <a:cubicBezTo>
                      <a:pt x="397" y="559"/>
                      <a:pt x="464" y="631"/>
                      <a:pt x="539" y="694"/>
                    </a:cubicBezTo>
                    <a:cubicBezTo>
                      <a:pt x="613" y="758"/>
                      <a:pt x="697" y="813"/>
                      <a:pt x="784" y="861"/>
                    </a:cubicBezTo>
                    <a:lnTo>
                      <a:pt x="787" y="855"/>
                    </a:lnTo>
                    <a:cubicBezTo>
                      <a:pt x="497" y="600"/>
                      <a:pt x="247" y="302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0"/>
              <p:cNvSpPr/>
              <p:nvPr/>
            </p:nvSpPr>
            <p:spPr>
              <a:xfrm>
                <a:off x="8382826" y="2254836"/>
                <a:ext cx="39504" cy="546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00" extrusionOk="0">
                    <a:moveTo>
                      <a:pt x="6" y="1"/>
                    </a:moveTo>
                    <a:lnTo>
                      <a:pt x="1" y="3"/>
                    </a:lnTo>
                    <a:cubicBezTo>
                      <a:pt x="8" y="68"/>
                      <a:pt x="24" y="130"/>
                      <a:pt x="49" y="189"/>
                    </a:cubicBezTo>
                    <a:cubicBezTo>
                      <a:pt x="71" y="248"/>
                      <a:pt x="104" y="302"/>
                      <a:pt x="135" y="356"/>
                    </a:cubicBezTo>
                    <a:cubicBezTo>
                      <a:pt x="173" y="406"/>
                      <a:pt x="211" y="459"/>
                      <a:pt x="258" y="504"/>
                    </a:cubicBezTo>
                    <a:cubicBezTo>
                      <a:pt x="304" y="548"/>
                      <a:pt x="364" y="587"/>
                      <a:pt x="431" y="599"/>
                    </a:cubicBezTo>
                    <a:lnTo>
                      <a:pt x="433" y="592"/>
                    </a:lnTo>
                    <a:cubicBezTo>
                      <a:pt x="327" y="529"/>
                      <a:pt x="259" y="421"/>
                      <a:pt x="191" y="319"/>
                    </a:cubicBezTo>
                    <a:cubicBezTo>
                      <a:pt x="124" y="217"/>
                      <a:pt x="62" y="109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0"/>
              <p:cNvSpPr/>
              <p:nvPr/>
            </p:nvSpPr>
            <p:spPr>
              <a:xfrm>
                <a:off x="9037007" y="2294067"/>
                <a:ext cx="54522" cy="20725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277" fill="none" extrusionOk="0">
                    <a:moveTo>
                      <a:pt x="1" y="2276"/>
                    </a:moveTo>
                    <a:cubicBezTo>
                      <a:pt x="1" y="2276"/>
                      <a:pt x="598" y="1678"/>
                      <a:pt x="449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0"/>
              <p:cNvSpPr/>
              <p:nvPr/>
            </p:nvSpPr>
            <p:spPr>
              <a:xfrm>
                <a:off x="9029361" y="2258477"/>
                <a:ext cx="75276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02" extrusionOk="0">
                    <a:moveTo>
                      <a:pt x="462" y="0"/>
                    </a:moveTo>
                    <a:cubicBezTo>
                      <a:pt x="413" y="0"/>
                      <a:pt x="353" y="11"/>
                      <a:pt x="282" y="37"/>
                    </a:cubicBezTo>
                    <a:cubicBezTo>
                      <a:pt x="1" y="143"/>
                      <a:pt x="202" y="502"/>
                      <a:pt x="452" y="502"/>
                    </a:cubicBezTo>
                    <a:cubicBezTo>
                      <a:pt x="482" y="502"/>
                      <a:pt x="513" y="496"/>
                      <a:pt x="543" y="485"/>
                    </a:cubicBezTo>
                    <a:cubicBezTo>
                      <a:pt x="827" y="380"/>
                      <a:pt x="678" y="119"/>
                      <a:pt x="678" y="119"/>
                    </a:cubicBezTo>
                    <a:cubicBezTo>
                      <a:pt x="678" y="119"/>
                      <a:pt x="629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0"/>
              <p:cNvSpPr/>
              <p:nvPr/>
            </p:nvSpPr>
            <p:spPr>
              <a:xfrm>
                <a:off x="9041376" y="2264940"/>
                <a:ext cx="31858" cy="1929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12" extrusionOk="0">
                    <a:moveTo>
                      <a:pt x="195" y="1"/>
                    </a:moveTo>
                    <a:cubicBezTo>
                      <a:pt x="174" y="1"/>
                      <a:pt x="149" y="5"/>
                      <a:pt x="119" y="17"/>
                    </a:cubicBezTo>
                    <a:cubicBezTo>
                      <a:pt x="1" y="61"/>
                      <a:pt x="86" y="212"/>
                      <a:pt x="191" y="212"/>
                    </a:cubicBezTo>
                    <a:cubicBezTo>
                      <a:pt x="203" y="212"/>
                      <a:pt x="216" y="210"/>
                      <a:pt x="229" y="205"/>
                    </a:cubicBezTo>
                    <a:cubicBezTo>
                      <a:pt x="349" y="162"/>
                      <a:pt x="286" y="50"/>
                      <a:pt x="286" y="50"/>
                    </a:cubicBezTo>
                    <a:cubicBezTo>
                      <a:pt x="286" y="50"/>
                      <a:pt x="265" y="1"/>
                      <a:pt x="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0"/>
              <p:cNvSpPr/>
              <p:nvPr/>
            </p:nvSpPr>
            <p:spPr>
              <a:xfrm>
                <a:off x="8979116" y="2313273"/>
                <a:ext cx="41688" cy="15847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741" fill="none" extrusionOk="0">
                    <a:moveTo>
                      <a:pt x="0" y="1740"/>
                    </a:moveTo>
                    <a:cubicBezTo>
                      <a:pt x="0" y="1740"/>
                      <a:pt x="458" y="1282"/>
                      <a:pt x="343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0"/>
              <p:cNvSpPr/>
              <p:nvPr/>
            </p:nvSpPr>
            <p:spPr>
              <a:xfrm>
                <a:off x="8973382" y="2286057"/>
                <a:ext cx="57617" cy="3504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5" extrusionOk="0">
                    <a:moveTo>
                      <a:pt x="352" y="1"/>
                    </a:moveTo>
                    <a:cubicBezTo>
                      <a:pt x="314" y="1"/>
                      <a:pt x="269" y="8"/>
                      <a:pt x="215" y="29"/>
                    </a:cubicBezTo>
                    <a:cubicBezTo>
                      <a:pt x="1" y="109"/>
                      <a:pt x="155" y="384"/>
                      <a:pt x="346" y="384"/>
                    </a:cubicBezTo>
                    <a:cubicBezTo>
                      <a:pt x="368" y="384"/>
                      <a:pt x="392" y="380"/>
                      <a:pt x="415" y="372"/>
                    </a:cubicBezTo>
                    <a:cubicBezTo>
                      <a:pt x="632" y="290"/>
                      <a:pt x="518" y="92"/>
                      <a:pt x="518" y="92"/>
                    </a:cubicBezTo>
                    <a:cubicBezTo>
                      <a:pt x="518" y="92"/>
                      <a:pt x="480" y="1"/>
                      <a:pt x="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0"/>
              <p:cNvSpPr/>
              <p:nvPr/>
            </p:nvSpPr>
            <p:spPr>
              <a:xfrm>
                <a:off x="8982484" y="2290972"/>
                <a:ext cx="24303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2" extrusionOk="0">
                    <a:moveTo>
                      <a:pt x="150" y="0"/>
                    </a:moveTo>
                    <a:cubicBezTo>
                      <a:pt x="134" y="0"/>
                      <a:pt x="115" y="4"/>
                      <a:pt x="92" y="12"/>
                    </a:cubicBezTo>
                    <a:cubicBezTo>
                      <a:pt x="1" y="46"/>
                      <a:pt x="67" y="162"/>
                      <a:pt x="148" y="162"/>
                    </a:cubicBezTo>
                    <a:cubicBezTo>
                      <a:pt x="157" y="162"/>
                      <a:pt x="167" y="160"/>
                      <a:pt x="177" y="157"/>
                    </a:cubicBezTo>
                    <a:cubicBezTo>
                      <a:pt x="267" y="122"/>
                      <a:pt x="220" y="39"/>
                      <a:pt x="220" y="39"/>
                    </a:cubicBezTo>
                    <a:cubicBezTo>
                      <a:pt x="220" y="39"/>
                      <a:pt x="204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0"/>
              <p:cNvSpPr/>
              <p:nvPr/>
            </p:nvSpPr>
            <p:spPr>
              <a:xfrm>
                <a:off x="8886000" y="2318916"/>
                <a:ext cx="57617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6" extrusionOk="0">
                    <a:moveTo>
                      <a:pt x="353" y="1"/>
                    </a:moveTo>
                    <a:cubicBezTo>
                      <a:pt x="315" y="1"/>
                      <a:pt x="270" y="9"/>
                      <a:pt x="215" y="29"/>
                    </a:cubicBezTo>
                    <a:cubicBezTo>
                      <a:pt x="1" y="109"/>
                      <a:pt x="155" y="385"/>
                      <a:pt x="346" y="385"/>
                    </a:cubicBezTo>
                    <a:cubicBezTo>
                      <a:pt x="368" y="385"/>
                      <a:pt x="392" y="381"/>
                      <a:pt x="415" y="373"/>
                    </a:cubicBezTo>
                    <a:cubicBezTo>
                      <a:pt x="633" y="291"/>
                      <a:pt x="519" y="92"/>
                      <a:pt x="519" y="92"/>
                    </a:cubicBezTo>
                    <a:cubicBezTo>
                      <a:pt x="519" y="92"/>
                      <a:pt x="481" y="1"/>
                      <a:pt x="3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0"/>
              <p:cNvSpPr/>
              <p:nvPr/>
            </p:nvSpPr>
            <p:spPr>
              <a:xfrm>
                <a:off x="8895193" y="2323832"/>
                <a:ext cx="24394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62" extrusionOk="0">
                    <a:moveTo>
                      <a:pt x="149" y="1"/>
                    </a:moveTo>
                    <a:cubicBezTo>
                      <a:pt x="133" y="1"/>
                      <a:pt x="114" y="4"/>
                      <a:pt x="91" y="12"/>
                    </a:cubicBezTo>
                    <a:cubicBezTo>
                      <a:pt x="1" y="47"/>
                      <a:pt x="65" y="162"/>
                      <a:pt x="146" y="162"/>
                    </a:cubicBezTo>
                    <a:cubicBezTo>
                      <a:pt x="156" y="162"/>
                      <a:pt x="166" y="160"/>
                      <a:pt x="175" y="157"/>
                    </a:cubicBezTo>
                    <a:cubicBezTo>
                      <a:pt x="268" y="123"/>
                      <a:pt x="219" y="39"/>
                      <a:pt x="219" y="39"/>
                    </a:cubicBezTo>
                    <a:cubicBezTo>
                      <a:pt x="219" y="39"/>
                      <a:pt x="20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0"/>
              <p:cNvSpPr/>
              <p:nvPr/>
            </p:nvSpPr>
            <p:spPr>
              <a:xfrm>
                <a:off x="8943071" y="2294977"/>
                <a:ext cx="57617" cy="15728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728" fill="none" extrusionOk="0">
                    <a:moveTo>
                      <a:pt x="403" y="1727"/>
                    </a:moveTo>
                    <a:cubicBezTo>
                      <a:pt x="403" y="1727"/>
                      <a:pt x="632" y="112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0"/>
              <p:cNvSpPr/>
              <p:nvPr/>
            </p:nvSpPr>
            <p:spPr>
              <a:xfrm>
                <a:off x="8904842" y="2270310"/>
                <a:ext cx="56707" cy="3559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1" extrusionOk="0">
                    <a:moveTo>
                      <a:pt x="337" y="1"/>
                    </a:moveTo>
                    <a:cubicBezTo>
                      <a:pt x="285" y="1"/>
                      <a:pt x="217" y="23"/>
                      <a:pt x="136" y="102"/>
                    </a:cubicBezTo>
                    <a:cubicBezTo>
                      <a:pt x="0" y="237"/>
                      <a:pt x="156" y="391"/>
                      <a:pt x="313" y="391"/>
                    </a:cubicBezTo>
                    <a:cubicBezTo>
                      <a:pt x="365" y="391"/>
                      <a:pt x="417" y="374"/>
                      <a:pt x="459" y="333"/>
                    </a:cubicBezTo>
                    <a:cubicBezTo>
                      <a:pt x="623" y="171"/>
                      <a:pt x="438" y="35"/>
                      <a:pt x="438" y="35"/>
                    </a:cubicBezTo>
                    <a:cubicBezTo>
                      <a:pt x="438" y="35"/>
                      <a:pt x="401" y="1"/>
                      <a:pt x="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0"/>
              <p:cNvSpPr/>
              <p:nvPr/>
            </p:nvSpPr>
            <p:spPr>
              <a:xfrm>
                <a:off x="8911395" y="2279777"/>
                <a:ext cx="24030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65" extrusionOk="0">
                    <a:moveTo>
                      <a:pt x="143" y="0"/>
                    </a:moveTo>
                    <a:cubicBezTo>
                      <a:pt x="121" y="0"/>
                      <a:pt x="92" y="9"/>
                      <a:pt x="58" y="43"/>
                    </a:cubicBezTo>
                    <a:cubicBezTo>
                      <a:pt x="0" y="99"/>
                      <a:pt x="67" y="165"/>
                      <a:pt x="133" y="165"/>
                    </a:cubicBezTo>
                    <a:cubicBezTo>
                      <a:pt x="155" y="165"/>
                      <a:pt x="177" y="158"/>
                      <a:pt x="194" y="141"/>
                    </a:cubicBezTo>
                    <a:cubicBezTo>
                      <a:pt x="264" y="71"/>
                      <a:pt x="186" y="14"/>
                      <a:pt x="186" y="14"/>
                    </a:cubicBezTo>
                    <a:cubicBezTo>
                      <a:pt x="186" y="14"/>
                      <a:pt x="170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0"/>
              <p:cNvSpPr/>
              <p:nvPr/>
            </p:nvSpPr>
            <p:spPr>
              <a:xfrm>
                <a:off x="8686660" y="2417312"/>
                <a:ext cx="138081" cy="159836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756" fill="none" extrusionOk="0">
                    <a:moveTo>
                      <a:pt x="1516" y="1755"/>
                    </a:moveTo>
                    <a:cubicBezTo>
                      <a:pt x="1516" y="1755"/>
                      <a:pt x="702" y="1532"/>
                      <a:pt x="1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0"/>
              <p:cNvSpPr/>
              <p:nvPr/>
            </p:nvSpPr>
            <p:spPr>
              <a:xfrm>
                <a:off x="8660354" y="2377626"/>
                <a:ext cx="59893" cy="4815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29" extrusionOk="0">
                    <a:moveTo>
                      <a:pt x="377" y="0"/>
                    </a:moveTo>
                    <a:cubicBezTo>
                      <a:pt x="362" y="0"/>
                      <a:pt x="347" y="2"/>
                      <a:pt x="331" y="4"/>
                    </a:cubicBezTo>
                    <a:cubicBezTo>
                      <a:pt x="1" y="58"/>
                      <a:pt x="27" y="273"/>
                      <a:pt x="27" y="273"/>
                    </a:cubicBezTo>
                    <a:cubicBezTo>
                      <a:pt x="27" y="273"/>
                      <a:pt x="27" y="529"/>
                      <a:pt x="262" y="529"/>
                    </a:cubicBezTo>
                    <a:cubicBezTo>
                      <a:pt x="281" y="529"/>
                      <a:pt x="302" y="527"/>
                      <a:pt x="325" y="523"/>
                    </a:cubicBezTo>
                    <a:cubicBezTo>
                      <a:pt x="611" y="475"/>
                      <a:pt x="657" y="0"/>
                      <a:pt x="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0"/>
              <p:cNvSpPr/>
              <p:nvPr/>
            </p:nvSpPr>
            <p:spPr>
              <a:xfrm>
                <a:off x="8682382" y="2380539"/>
                <a:ext cx="25304" cy="2029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23" extrusionOk="0">
                    <a:moveTo>
                      <a:pt x="160" y="0"/>
                    </a:moveTo>
                    <a:cubicBezTo>
                      <a:pt x="154" y="0"/>
                      <a:pt x="147" y="1"/>
                      <a:pt x="140" y="2"/>
                    </a:cubicBezTo>
                    <a:cubicBezTo>
                      <a:pt x="0" y="24"/>
                      <a:pt x="12" y="115"/>
                      <a:pt x="12" y="115"/>
                    </a:cubicBezTo>
                    <a:cubicBezTo>
                      <a:pt x="12" y="115"/>
                      <a:pt x="12" y="222"/>
                      <a:pt x="112" y="222"/>
                    </a:cubicBezTo>
                    <a:cubicBezTo>
                      <a:pt x="119" y="222"/>
                      <a:pt x="128" y="222"/>
                      <a:pt x="137" y="220"/>
                    </a:cubicBezTo>
                    <a:cubicBezTo>
                      <a:pt x="257" y="200"/>
                      <a:pt x="277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0"/>
              <p:cNvSpPr/>
              <p:nvPr/>
            </p:nvSpPr>
            <p:spPr>
              <a:xfrm>
                <a:off x="8754654" y="2400564"/>
                <a:ext cx="105586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342" fill="none" extrusionOk="0">
                    <a:moveTo>
                      <a:pt x="1160" y="1342"/>
                    </a:moveTo>
                    <a:cubicBezTo>
                      <a:pt x="1160" y="1342"/>
                      <a:pt x="536" y="117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0"/>
              <p:cNvSpPr/>
              <p:nvPr/>
            </p:nvSpPr>
            <p:spPr>
              <a:xfrm>
                <a:off x="8734629" y="2370253"/>
                <a:ext cx="45693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05" extrusionOk="0">
                    <a:moveTo>
                      <a:pt x="287" y="0"/>
                    </a:moveTo>
                    <a:cubicBezTo>
                      <a:pt x="276" y="0"/>
                      <a:pt x="265" y="1"/>
                      <a:pt x="252" y="3"/>
                    </a:cubicBezTo>
                    <a:cubicBezTo>
                      <a:pt x="0" y="44"/>
                      <a:pt x="21" y="208"/>
                      <a:pt x="21" y="208"/>
                    </a:cubicBezTo>
                    <a:cubicBezTo>
                      <a:pt x="21" y="208"/>
                      <a:pt x="21" y="404"/>
                      <a:pt x="200" y="404"/>
                    </a:cubicBezTo>
                    <a:cubicBezTo>
                      <a:pt x="215" y="404"/>
                      <a:pt x="231" y="403"/>
                      <a:pt x="248" y="400"/>
                    </a:cubicBezTo>
                    <a:cubicBezTo>
                      <a:pt x="467" y="364"/>
                      <a:pt x="501" y="0"/>
                      <a:pt x="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0"/>
              <p:cNvSpPr/>
              <p:nvPr/>
            </p:nvSpPr>
            <p:spPr>
              <a:xfrm>
                <a:off x="8751377" y="2372256"/>
                <a:ext cx="19297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72" extrusionOk="0">
                    <a:moveTo>
                      <a:pt x="121" y="1"/>
                    </a:moveTo>
                    <a:cubicBezTo>
                      <a:pt x="117" y="1"/>
                      <a:pt x="112" y="1"/>
                      <a:pt x="107" y="2"/>
                    </a:cubicBezTo>
                    <a:cubicBezTo>
                      <a:pt x="1" y="19"/>
                      <a:pt x="10" y="89"/>
                      <a:pt x="10" y="89"/>
                    </a:cubicBezTo>
                    <a:cubicBezTo>
                      <a:pt x="10" y="89"/>
                      <a:pt x="10" y="172"/>
                      <a:pt x="86" y="172"/>
                    </a:cubicBezTo>
                    <a:cubicBezTo>
                      <a:pt x="92" y="172"/>
                      <a:pt x="98" y="171"/>
                      <a:pt x="105" y="170"/>
                    </a:cubicBezTo>
                    <a:cubicBezTo>
                      <a:pt x="197" y="153"/>
                      <a:pt x="21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0"/>
              <p:cNvSpPr/>
              <p:nvPr/>
            </p:nvSpPr>
            <p:spPr>
              <a:xfrm>
                <a:off x="8846769" y="2385909"/>
                <a:ext cx="105677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342" fill="none" extrusionOk="0">
                    <a:moveTo>
                      <a:pt x="1160" y="1342"/>
                    </a:moveTo>
                    <a:cubicBezTo>
                      <a:pt x="1160" y="1342"/>
                      <a:pt x="536" y="1171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0"/>
              <p:cNvSpPr/>
              <p:nvPr/>
            </p:nvSpPr>
            <p:spPr>
              <a:xfrm>
                <a:off x="8826653" y="2355507"/>
                <a:ext cx="45875" cy="3695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06" extrusionOk="0">
                    <a:moveTo>
                      <a:pt x="289" y="0"/>
                    </a:moveTo>
                    <a:cubicBezTo>
                      <a:pt x="278" y="0"/>
                      <a:pt x="266" y="1"/>
                      <a:pt x="254" y="3"/>
                    </a:cubicBezTo>
                    <a:cubicBezTo>
                      <a:pt x="1" y="44"/>
                      <a:pt x="21" y="208"/>
                      <a:pt x="21" y="208"/>
                    </a:cubicBezTo>
                    <a:cubicBezTo>
                      <a:pt x="21" y="208"/>
                      <a:pt x="21" y="405"/>
                      <a:pt x="203" y="405"/>
                    </a:cubicBezTo>
                    <a:cubicBezTo>
                      <a:pt x="217" y="405"/>
                      <a:pt x="233" y="404"/>
                      <a:pt x="250" y="401"/>
                    </a:cubicBezTo>
                    <a:cubicBezTo>
                      <a:pt x="468" y="364"/>
                      <a:pt x="503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0"/>
              <p:cNvSpPr/>
              <p:nvPr/>
            </p:nvSpPr>
            <p:spPr>
              <a:xfrm>
                <a:off x="8803988" y="2351411"/>
                <a:ext cx="46330" cy="15464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699" fill="none" extrusionOk="0">
                    <a:moveTo>
                      <a:pt x="508" y="1698"/>
                    </a:moveTo>
                    <a:cubicBezTo>
                      <a:pt x="508" y="1698"/>
                      <a:pt x="9" y="1287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0"/>
              <p:cNvSpPr/>
              <p:nvPr/>
            </p:nvSpPr>
            <p:spPr>
              <a:xfrm>
                <a:off x="8783508" y="2323649"/>
                <a:ext cx="56252" cy="3495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84" extrusionOk="0">
                    <a:moveTo>
                      <a:pt x="278" y="1"/>
                    </a:moveTo>
                    <a:cubicBezTo>
                      <a:pt x="127" y="1"/>
                      <a:pt x="94" y="109"/>
                      <a:pt x="94" y="109"/>
                    </a:cubicBezTo>
                    <a:cubicBezTo>
                      <a:pt x="94" y="109"/>
                      <a:pt x="0" y="318"/>
                      <a:pt x="223" y="377"/>
                    </a:cubicBezTo>
                    <a:cubicBezTo>
                      <a:pt x="240" y="382"/>
                      <a:pt x="257" y="384"/>
                      <a:pt x="274" y="384"/>
                    </a:cubicBezTo>
                    <a:cubicBezTo>
                      <a:pt x="475" y="384"/>
                      <a:pt x="618" y="79"/>
                      <a:pt x="390" y="17"/>
                    </a:cubicBezTo>
                    <a:cubicBezTo>
                      <a:pt x="347" y="6"/>
                      <a:pt x="310" y="1"/>
                      <a:pt x="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0"/>
              <p:cNvSpPr/>
              <p:nvPr/>
            </p:nvSpPr>
            <p:spPr>
              <a:xfrm>
                <a:off x="8806355" y="2327746"/>
                <a:ext cx="23848" cy="1483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63" extrusionOk="0">
                    <a:moveTo>
                      <a:pt x="118" y="1"/>
                    </a:moveTo>
                    <a:cubicBezTo>
                      <a:pt x="55" y="1"/>
                      <a:pt x="41" y="46"/>
                      <a:pt x="41" y="46"/>
                    </a:cubicBezTo>
                    <a:cubicBezTo>
                      <a:pt x="41" y="46"/>
                      <a:pt x="0" y="136"/>
                      <a:pt x="95" y="160"/>
                    </a:cubicBezTo>
                    <a:cubicBezTo>
                      <a:pt x="102" y="162"/>
                      <a:pt x="109" y="163"/>
                      <a:pt x="116" y="163"/>
                    </a:cubicBezTo>
                    <a:cubicBezTo>
                      <a:pt x="201" y="163"/>
                      <a:pt x="261" y="34"/>
                      <a:pt x="165" y="8"/>
                    </a:cubicBezTo>
                    <a:cubicBezTo>
                      <a:pt x="147" y="3"/>
                      <a:pt x="131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0"/>
              <p:cNvSpPr/>
              <p:nvPr/>
            </p:nvSpPr>
            <p:spPr>
              <a:xfrm>
                <a:off x="9046291" y="2316186"/>
                <a:ext cx="63352" cy="3959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35" extrusionOk="0">
                    <a:moveTo>
                      <a:pt x="379" y="0"/>
                    </a:moveTo>
                    <a:cubicBezTo>
                      <a:pt x="346" y="0"/>
                      <a:pt x="307" y="5"/>
                      <a:pt x="263" y="15"/>
                    </a:cubicBezTo>
                    <a:cubicBezTo>
                      <a:pt x="0" y="79"/>
                      <a:pt x="158" y="434"/>
                      <a:pt x="388" y="434"/>
                    </a:cubicBezTo>
                    <a:cubicBezTo>
                      <a:pt x="405" y="434"/>
                      <a:pt x="422" y="432"/>
                      <a:pt x="440" y="428"/>
                    </a:cubicBezTo>
                    <a:cubicBezTo>
                      <a:pt x="695" y="368"/>
                      <a:pt x="595" y="128"/>
                      <a:pt x="595" y="128"/>
                    </a:cubicBezTo>
                    <a:cubicBezTo>
                      <a:pt x="595" y="128"/>
                      <a:pt x="558" y="0"/>
                      <a:pt x="3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0"/>
              <p:cNvSpPr/>
              <p:nvPr/>
            </p:nvSpPr>
            <p:spPr>
              <a:xfrm>
                <a:off x="9057214" y="2320737"/>
                <a:ext cx="26761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4" extrusionOk="0">
                    <a:moveTo>
                      <a:pt x="159" y="0"/>
                    </a:moveTo>
                    <a:cubicBezTo>
                      <a:pt x="145" y="0"/>
                      <a:pt x="129" y="2"/>
                      <a:pt x="111" y="6"/>
                    </a:cubicBezTo>
                    <a:cubicBezTo>
                      <a:pt x="0" y="33"/>
                      <a:pt x="67" y="183"/>
                      <a:pt x="164" y="183"/>
                    </a:cubicBezTo>
                    <a:cubicBezTo>
                      <a:pt x="171" y="183"/>
                      <a:pt x="178" y="182"/>
                      <a:pt x="186" y="180"/>
                    </a:cubicBezTo>
                    <a:cubicBezTo>
                      <a:pt x="293" y="154"/>
                      <a:pt x="250" y="54"/>
                      <a:pt x="250" y="54"/>
                    </a:cubicBezTo>
                    <a:cubicBezTo>
                      <a:pt x="250" y="54"/>
                      <a:pt x="235" y="0"/>
                      <a:pt x="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0"/>
              <p:cNvSpPr/>
              <p:nvPr/>
            </p:nvSpPr>
            <p:spPr>
              <a:xfrm>
                <a:off x="8995774" y="2333025"/>
                <a:ext cx="48333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32" extrusionOk="0">
                    <a:moveTo>
                      <a:pt x="290" y="1"/>
                    </a:moveTo>
                    <a:cubicBezTo>
                      <a:pt x="265" y="1"/>
                      <a:pt x="235" y="4"/>
                      <a:pt x="201" y="13"/>
                    </a:cubicBezTo>
                    <a:cubicBezTo>
                      <a:pt x="0" y="60"/>
                      <a:pt x="121" y="332"/>
                      <a:pt x="296" y="332"/>
                    </a:cubicBezTo>
                    <a:cubicBezTo>
                      <a:pt x="309" y="332"/>
                      <a:pt x="323" y="330"/>
                      <a:pt x="336" y="327"/>
                    </a:cubicBezTo>
                    <a:cubicBezTo>
                      <a:pt x="531" y="280"/>
                      <a:pt x="454" y="99"/>
                      <a:pt x="454" y="99"/>
                    </a:cubicBezTo>
                    <a:cubicBezTo>
                      <a:pt x="454" y="99"/>
                      <a:pt x="427" y="1"/>
                      <a:pt x="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0"/>
              <p:cNvSpPr/>
              <p:nvPr/>
            </p:nvSpPr>
            <p:spPr>
              <a:xfrm>
                <a:off x="8937246" y="2312181"/>
                <a:ext cx="50244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37" extrusionOk="0">
                    <a:moveTo>
                      <a:pt x="304" y="1"/>
                    </a:moveTo>
                    <a:cubicBezTo>
                      <a:pt x="262" y="1"/>
                      <a:pt x="207" y="17"/>
                      <a:pt x="141" y="68"/>
                    </a:cubicBezTo>
                    <a:cubicBezTo>
                      <a:pt x="1" y="177"/>
                      <a:pt x="142" y="336"/>
                      <a:pt x="285" y="336"/>
                    </a:cubicBezTo>
                    <a:cubicBezTo>
                      <a:pt x="322" y="336"/>
                      <a:pt x="360" y="325"/>
                      <a:pt x="393" y="300"/>
                    </a:cubicBezTo>
                    <a:cubicBezTo>
                      <a:pt x="552" y="179"/>
                      <a:pt x="407" y="43"/>
                      <a:pt x="407" y="43"/>
                    </a:cubicBezTo>
                    <a:cubicBezTo>
                      <a:pt x="407" y="43"/>
                      <a:pt x="372" y="1"/>
                      <a:pt x="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0"/>
              <p:cNvSpPr/>
              <p:nvPr/>
            </p:nvSpPr>
            <p:spPr>
              <a:xfrm>
                <a:off x="8943709" y="2319189"/>
                <a:ext cx="21299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2" extrusionOk="0">
                    <a:moveTo>
                      <a:pt x="128" y="0"/>
                    </a:moveTo>
                    <a:cubicBezTo>
                      <a:pt x="110" y="0"/>
                      <a:pt x="87" y="7"/>
                      <a:pt x="59" y="28"/>
                    </a:cubicBezTo>
                    <a:cubicBezTo>
                      <a:pt x="0" y="74"/>
                      <a:pt x="59" y="142"/>
                      <a:pt x="119" y="142"/>
                    </a:cubicBezTo>
                    <a:cubicBezTo>
                      <a:pt x="135" y="142"/>
                      <a:pt x="151" y="137"/>
                      <a:pt x="165" y="126"/>
                    </a:cubicBezTo>
                    <a:cubicBezTo>
                      <a:pt x="234" y="74"/>
                      <a:pt x="172" y="18"/>
                      <a:pt x="172" y="18"/>
                    </a:cubicBezTo>
                    <a:cubicBezTo>
                      <a:pt x="172" y="18"/>
                      <a:pt x="15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0"/>
              <p:cNvSpPr/>
              <p:nvPr/>
            </p:nvSpPr>
            <p:spPr>
              <a:xfrm>
                <a:off x="8737633" y="2412215"/>
                <a:ext cx="101672" cy="15164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666" fill="none" extrusionOk="0">
                    <a:moveTo>
                      <a:pt x="1116" y="1666"/>
                    </a:moveTo>
                    <a:cubicBezTo>
                      <a:pt x="1116" y="1666"/>
                      <a:pt x="440" y="1388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17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0"/>
              <p:cNvSpPr/>
              <p:nvPr/>
            </p:nvSpPr>
            <p:spPr>
              <a:xfrm>
                <a:off x="8715969" y="2378900"/>
                <a:ext cx="5543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46" extrusionOk="0">
                    <a:moveTo>
                      <a:pt x="330" y="0"/>
                    </a:moveTo>
                    <a:cubicBezTo>
                      <a:pt x="327" y="0"/>
                      <a:pt x="323" y="0"/>
                      <a:pt x="320" y="1"/>
                    </a:cubicBezTo>
                    <a:cubicBezTo>
                      <a:pt x="31" y="12"/>
                      <a:pt x="31" y="199"/>
                      <a:pt x="31" y="199"/>
                    </a:cubicBezTo>
                    <a:cubicBezTo>
                      <a:pt x="31" y="199"/>
                      <a:pt x="1" y="446"/>
                      <a:pt x="245" y="446"/>
                    </a:cubicBezTo>
                    <a:cubicBezTo>
                      <a:pt x="251" y="446"/>
                      <a:pt x="256" y="446"/>
                      <a:pt x="262" y="445"/>
                    </a:cubicBezTo>
                    <a:cubicBezTo>
                      <a:pt x="521" y="435"/>
                      <a:pt x="608" y="0"/>
                      <a:pt x="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0"/>
              <p:cNvSpPr/>
              <p:nvPr/>
            </p:nvSpPr>
            <p:spPr>
              <a:xfrm>
                <a:off x="8736449" y="2381722"/>
                <a:ext cx="23393" cy="1702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87" extrusionOk="0">
                    <a:moveTo>
                      <a:pt x="140" y="0"/>
                    </a:moveTo>
                    <a:cubicBezTo>
                      <a:pt x="138" y="0"/>
                      <a:pt x="137" y="0"/>
                      <a:pt x="135" y="0"/>
                    </a:cubicBezTo>
                    <a:cubicBezTo>
                      <a:pt x="13" y="4"/>
                      <a:pt x="13" y="83"/>
                      <a:pt x="13" y="83"/>
                    </a:cubicBezTo>
                    <a:cubicBezTo>
                      <a:pt x="13" y="83"/>
                      <a:pt x="0" y="187"/>
                      <a:pt x="104" y="187"/>
                    </a:cubicBezTo>
                    <a:cubicBezTo>
                      <a:pt x="106" y="187"/>
                      <a:pt x="108" y="187"/>
                      <a:pt x="111" y="187"/>
                    </a:cubicBezTo>
                    <a:cubicBezTo>
                      <a:pt x="220" y="184"/>
                      <a:pt x="256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0"/>
              <p:cNvSpPr/>
              <p:nvPr/>
            </p:nvSpPr>
            <p:spPr>
              <a:xfrm>
                <a:off x="8797799" y="2405024"/>
                <a:ext cx="77733" cy="115963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74" fill="none" extrusionOk="0">
                    <a:moveTo>
                      <a:pt x="854" y="1273"/>
                    </a:moveTo>
                    <a:cubicBezTo>
                      <a:pt x="854" y="1273"/>
                      <a:pt x="336" y="1061"/>
                      <a:pt x="0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0"/>
              <p:cNvSpPr/>
              <p:nvPr/>
            </p:nvSpPr>
            <p:spPr>
              <a:xfrm>
                <a:off x="8781233" y="2379537"/>
                <a:ext cx="42416" cy="3113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2" extrusionOk="0">
                    <a:moveTo>
                      <a:pt x="253" y="1"/>
                    </a:moveTo>
                    <a:cubicBezTo>
                      <a:pt x="250" y="1"/>
                      <a:pt x="248" y="1"/>
                      <a:pt x="246" y="1"/>
                    </a:cubicBezTo>
                    <a:cubicBezTo>
                      <a:pt x="23" y="9"/>
                      <a:pt x="23" y="152"/>
                      <a:pt x="23" y="152"/>
                    </a:cubicBezTo>
                    <a:cubicBezTo>
                      <a:pt x="23" y="152"/>
                      <a:pt x="1" y="341"/>
                      <a:pt x="190" y="341"/>
                    </a:cubicBezTo>
                    <a:cubicBezTo>
                      <a:pt x="193" y="341"/>
                      <a:pt x="197" y="341"/>
                      <a:pt x="201" y="341"/>
                    </a:cubicBezTo>
                    <a:cubicBezTo>
                      <a:pt x="399" y="333"/>
                      <a:pt x="466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0"/>
              <p:cNvSpPr/>
              <p:nvPr/>
            </p:nvSpPr>
            <p:spPr>
              <a:xfrm>
                <a:off x="8796889" y="2381631"/>
                <a:ext cx="17931" cy="131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4" extrusionOk="0">
                    <a:moveTo>
                      <a:pt x="108" y="0"/>
                    </a:moveTo>
                    <a:cubicBezTo>
                      <a:pt x="107" y="0"/>
                      <a:pt x="106" y="0"/>
                      <a:pt x="104" y="0"/>
                    </a:cubicBezTo>
                    <a:cubicBezTo>
                      <a:pt x="10" y="3"/>
                      <a:pt x="10" y="64"/>
                      <a:pt x="10" y="64"/>
                    </a:cubicBezTo>
                    <a:cubicBezTo>
                      <a:pt x="10" y="64"/>
                      <a:pt x="0" y="144"/>
                      <a:pt x="80" y="144"/>
                    </a:cubicBezTo>
                    <a:cubicBezTo>
                      <a:pt x="82" y="144"/>
                      <a:pt x="83" y="144"/>
                      <a:pt x="85" y="144"/>
                    </a:cubicBezTo>
                    <a:cubicBezTo>
                      <a:pt x="168" y="140"/>
                      <a:pt x="197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0"/>
              <p:cNvSpPr/>
              <p:nvPr/>
            </p:nvSpPr>
            <p:spPr>
              <a:xfrm>
                <a:off x="8861788" y="2376625"/>
                <a:ext cx="42508" cy="31039"/>
              </a:xfrm>
              <a:custGeom>
                <a:avLst/>
                <a:gdLst/>
                <a:ahLst/>
                <a:cxnLst/>
                <a:rect l="l" t="t" r="r" b="b"/>
                <a:pathLst>
                  <a:path w="467" h="341" extrusionOk="0">
                    <a:moveTo>
                      <a:pt x="252" y="1"/>
                    </a:moveTo>
                    <a:cubicBezTo>
                      <a:pt x="250" y="1"/>
                      <a:pt x="247" y="1"/>
                      <a:pt x="245" y="1"/>
                    </a:cubicBezTo>
                    <a:cubicBezTo>
                      <a:pt x="24" y="9"/>
                      <a:pt x="24" y="153"/>
                      <a:pt x="24" y="153"/>
                    </a:cubicBezTo>
                    <a:cubicBezTo>
                      <a:pt x="24" y="153"/>
                      <a:pt x="0" y="341"/>
                      <a:pt x="188" y="341"/>
                    </a:cubicBezTo>
                    <a:cubicBezTo>
                      <a:pt x="192" y="341"/>
                      <a:pt x="196" y="340"/>
                      <a:pt x="201" y="340"/>
                    </a:cubicBezTo>
                    <a:cubicBezTo>
                      <a:pt x="400" y="333"/>
                      <a:pt x="466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0"/>
              <p:cNvSpPr/>
              <p:nvPr/>
            </p:nvSpPr>
            <p:spPr>
              <a:xfrm>
                <a:off x="8877444" y="2378627"/>
                <a:ext cx="17931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5" extrusionOk="0">
                    <a:moveTo>
                      <a:pt x="107" y="0"/>
                    </a:moveTo>
                    <a:cubicBezTo>
                      <a:pt x="106" y="0"/>
                      <a:pt x="105" y="0"/>
                      <a:pt x="104" y="0"/>
                    </a:cubicBezTo>
                    <a:cubicBezTo>
                      <a:pt x="11" y="5"/>
                      <a:pt x="11" y="65"/>
                      <a:pt x="11" y="65"/>
                    </a:cubicBezTo>
                    <a:cubicBezTo>
                      <a:pt x="11" y="65"/>
                      <a:pt x="1" y="144"/>
                      <a:pt x="79" y="144"/>
                    </a:cubicBezTo>
                    <a:cubicBezTo>
                      <a:pt x="81" y="144"/>
                      <a:pt x="83" y="144"/>
                      <a:pt x="85" y="144"/>
                    </a:cubicBezTo>
                    <a:cubicBezTo>
                      <a:pt x="169" y="141"/>
                      <a:pt x="197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0"/>
              <p:cNvSpPr/>
              <p:nvPr/>
            </p:nvSpPr>
            <p:spPr>
              <a:xfrm>
                <a:off x="8833571" y="2368069"/>
                <a:ext cx="35135" cy="137717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513" fill="none" extrusionOk="0">
                    <a:moveTo>
                      <a:pt x="385" y="1512"/>
                    </a:moveTo>
                    <a:cubicBezTo>
                      <a:pt x="385" y="1512"/>
                      <a:pt x="1" y="1105"/>
                      <a:pt x="129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20"/>
              <p:cNvSpPr/>
              <p:nvPr/>
            </p:nvSpPr>
            <p:spPr>
              <a:xfrm>
                <a:off x="8827563" y="2344676"/>
                <a:ext cx="49971" cy="303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333" extrusionOk="0">
                    <a:moveTo>
                      <a:pt x="242" y="0"/>
                    </a:moveTo>
                    <a:cubicBezTo>
                      <a:pt x="137" y="0"/>
                      <a:pt x="103" y="75"/>
                      <a:pt x="103" y="75"/>
                    </a:cubicBezTo>
                    <a:cubicBezTo>
                      <a:pt x="103" y="75"/>
                      <a:pt x="0" y="244"/>
                      <a:pt x="186" y="320"/>
                    </a:cubicBezTo>
                    <a:cubicBezTo>
                      <a:pt x="207" y="329"/>
                      <a:pt x="228" y="332"/>
                      <a:pt x="249" y="332"/>
                    </a:cubicBezTo>
                    <a:cubicBezTo>
                      <a:pt x="413" y="332"/>
                      <a:pt x="549" y="102"/>
                      <a:pt x="367" y="28"/>
                    </a:cubicBezTo>
                    <a:cubicBezTo>
                      <a:pt x="317" y="8"/>
                      <a:pt x="276" y="0"/>
                      <a:pt x="2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20"/>
              <p:cNvSpPr/>
              <p:nvPr/>
            </p:nvSpPr>
            <p:spPr>
              <a:xfrm>
                <a:off x="9137208" y="2076068"/>
                <a:ext cx="482146" cy="852517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9366" extrusionOk="0">
                    <a:moveTo>
                      <a:pt x="4823" y="1"/>
                    </a:moveTo>
                    <a:cubicBezTo>
                      <a:pt x="4823" y="1"/>
                      <a:pt x="4488" y="467"/>
                      <a:pt x="3622" y="1106"/>
                    </a:cubicBezTo>
                    <a:cubicBezTo>
                      <a:pt x="3622" y="1106"/>
                      <a:pt x="3619" y="1109"/>
                      <a:pt x="3614" y="1113"/>
                    </a:cubicBezTo>
                    <a:cubicBezTo>
                      <a:pt x="3387" y="1280"/>
                      <a:pt x="3121" y="1462"/>
                      <a:pt x="2812" y="1651"/>
                    </a:cubicBezTo>
                    <a:cubicBezTo>
                      <a:pt x="2074" y="2098"/>
                      <a:pt x="1654" y="2754"/>
                      <a:pt x="1394" y="3358"/>
                    </a:cubicBezTo>
                    <a:cubicBezTo>
                      <a:pt x="1364" y="3424"/>
                      <a:pt x="1339" y="3487"/>
                      <a:pt x="1314" y="3550"/>
                    </a:cubicBezTo>
                    <a:cubicBezTo>
                      <a:pt x="1310" y="3561"/>
                      <a:pt x="1308" y="3574"/>
                      <a:pt x="1303" y="3581"/>
                    </a:cubicBezTo>
                    <a:lnTo>
                      <a:pt x="1303" y="3584"/>
                    </a:lnTo>
                    <a:cubicBezTo>
                      <a:pt x="1106" y="4099"/>
                      <a:pt x="1020" y="4551"/>
                      <a:pt x="935" y="4774"/>
                    </a:cubicBezTo>
                    <a:cubicBezTo>
                      <a:pt x="749" y="5257"/>
                      <a:pt x="68" y="8991"/>
                      <a:pt x="4" y="9342"/>
                    </a:cubicBezTo>
                    <a:lnTo>
                      <a:pt x="0" y="9366"/>
                    </a:lnTo>
                    <a:cubicBezTo>
                      <a:pt x="0" y="9366"/>
                      <a:pt x="3221" y="7646"/>
                      <a:pt x="4258" y="6234"/>
                    </a:cubicBezTo>
                    <a:cubicBezTo>
                      <a:pt x="5297" y="4823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0"/>
              <p:cNvSpPr/>
              <p:nvPr/>
            </p:nvSpPr>
            <p:spPr>
              <a:xfrm>
                <a:off x="8534702" y="2336400"/>
                <a:ext cx="720261" cy="641982"/>
              </a:xfrm>
              <a:custGeom>
                <a:avLst/>
                <a:gdLst/>
                <a:ahLst/>
                <a:cxnLst/>
                <a:rect l="l" t="t" r="r" b="b"/>
                <a:pathLst>
                  <a:path w="7913" h="7053" extrusionOk="0">
                    <a:moveTo>
                      <a:pt x="5274" y="1"/>
                    </a:moveTo>
                    <a:cubicBezTo>
                      <a:pt x="5182" y="1"/>
                      <a:pt x="5090" y="5"/>
                      <a:pt x="5001" y="13"/>
                    </a:cubicBezTo>
                    <a:cubicBezTo>
                      <a:pt x="3751" y="133"/>
                      <a:pt x="3725" y="1167"/>
                      <a:pt x="2076" y="1402"/>
                    </a:cubicBezTo>
                    <a:cubicBezTo>
                      <a:pt x="939" y="1564"/>
                      <a:pt x="362" y="1778"/>
                      <a:pt x="134" y="2233"/>
                    </a:cubicBezTo>
                    <a:cubicBezTo>
                      <a:pt x="31" y="2437"/>
                      <a:pt x="0" y="2692"/>
                      <a:pt x="18" y="3011"/>
                    </a:cubicBezTo>
                    <a:cubicBezTo>
                      <a:pt x="57" y="3638"/>
                      <a:pt x="797" y="4513"/>
                      <a:pt x="1665" y="5314"/>
                    </a:cubicBezTo>
                    <a:cubicBezTo>
                      <a:pt x="1724" y="5370"/>
                      <a:pt x="1784" y="5426"/>
                      <a:pt x="1846" y="5480"/>
                    </a:cubicBezTo>
                    <a:cubicBezTo>
                      <a:pt x="2335" y="5927"/>
                      <a:pt x="2856" y="6346"/>
                      <a:pt x="3295" y="6675"/>
                    </a:cubicBezTo>
                    <a:cubicBezTo>
                      <a:pt x="3474" y="6809"/>
                      <a:pt x="3669" y="6902"/>
                      <a:pt x="3871" y="6962"/>
                    </a:cubicBezTo>
                    <a:cubicBezTo>
                      <a:pt x="4088" y="7026"/>
                      <a:pt x="4313" y="7053"/>
                      <a:pt x="4537" y="7053"/>
                    </a:cubicBezTo>
                    <a:cubicBezTo>
                      <a:pt x="5585" y="7053"/>
                      <a:pt x="6607" y="6473"/>
                      <a:pt x="6607" y="6473"/>
                    </a:cubicBezTo>
                    <a:lnTo>
                      <a:pt x="6611" y="6447"/>
                    </a:lnTo>
                    <a:lnTo>
                      <a:pt x="7913" y="687"/>
                    </a:lnTo>
                    <a:lnTo>
                      <a:pt x="7910" y="687"/>
                    </a:lnTo>
                    <a:cubicBezTo>
                      <a:pt x="7908" y="685"/>
                      <a:pt x="7905" y="685"/>
                      <a:pt x="7902" y="682"/>
                    </a:cubicBezTo>
                    <a:cubicBezTo>
                      <a:pt x="7774" y="621"/>
                      <a:pt x="6420" y="1"/>
                      <a:pt x="5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0"/>
              <p:cNvSpPr/>
              <p:nvPr/>
            </p:nvSpPr>
            <p:spPr>
              <a:xfrm>
                <a:off x="8168740" y="2424321"/>
                <a:ext cx="746111" cy="55059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6049" extrusionOk="0">
                    <a:moveTo>
                      <a:pt x="552" y="0"/>
                    </a:moveTo>
                    <a:cubicBezTo>
                      <a:pt x="514" y="0"/>
                      <a:pt x="493" y="2"/>
                      <a:pt x="493" y="2"/>
                    </a:cubicBezTo>
                    <a:cubicBezTo>
                      <a:pt x="493" y="2"/>
                      <a:pt x="1" y="1516"/>
                      <a:pt x="1502" y="3314"/>
                    </a:cubicBezTo>
                    <a:cubicBezTo>
                      <a:pt x="2833" y="4906"/>
                      <a:pt x="5634" y="6048"/>
                      <a:pt x="7522" y="6048"/>
                    </a:cubicBezTo>
                    <a:cubicBezTo>
                      <a:pt x="7663" y="6048"/>
                      <a:pt x="7799" y="6042"/>
                      <a:pt x="7929" y="6029"/>
                    </a:cubicBezTo>
                    <a:cubicBezTo>
                      <a:pt x="8022" y="6020"/>
                      <a:pt x="8112" y="6006"/>
                      <a:pt x="8196" y="5990"/>
                    </a:cubicBezTo>
                    <a:cubicBezTo>
                      <a:pt x="8196" y="5990"/>
                      <a:pt x="6992" y="5518"/>
                      <a:pt x="5904" y="4546"/>
                    </a:cubicBezTo>
                    <a:cubicBezTo>
                      <a:pt x="5842" y="4493"/>
                      <a:pt x="5782" y="4438"/>
                      <a:pt x="5722" y="4381"/>
                    </a:cubicBezTo>
                    <a:cubicBezTo>
                      <a:pt x="4936" y="3628"/>
                      <a:pt x="4252" y="2604"/>
                      <a:pt x="4192" y="1300"/>
                    </a:cubicBezTo>
                    <a:cubicBezTo>
                      <a:pt x="4192" y="1300"/>
                      <a:pt x="2487" y="1051"/>
                      <a:pt x="1914" y="502"/>
                    </a:cubicBezTo>
                    <a:cubicBezTo>
                      <a:pt x="1818" y="409"/>
                      <a:pt x="1714" y="336"/>
                      <a:pt x="1610" y="275"/>
                    </a:cubicBezTo>
                    <a:lnTo>
                      <a:pt x="1610" y="272"/>
                    </a:lnTo>
                    <a:cubicBezTo>
                      <a:pt x="1182" y="24"/>
                      <a:pt x="714" y="0"/>
                      <a:pt x="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0"/>
              <p:cNvSpPr/>
              <p:nvPr/>
            </p:nvSpPr>
            <p:spPr>
              <a:xfrm>
                <a:off x="8538748" y="2604182"/>
                <a:ext cx="940353" cy="377652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4149" extrusionOk="0">
                    <a:moveTo>
                      <a:pt x="7089" y="1"/>
                    </a:moveTo>
                    <a:cubicBezTo>
                      <a:pt x="7083" y="1"/>
                      <a:pt x="7077" y="7"/>
                      <a:pt x="7077" y="13"/>
                    </a:cubicBezTo>
                    <a:cubicBezTo>
                      <a:pt x="7053" y="305"/>
                      <a:pt x="7014" y="596"/>
                      <a:pt x="6970" y="886"/>
                    </a:cubicBezTo>
                    <a:cubicBezTo>
                      <a:pt x="6909" y="1342"/>
                      <a:pt x="6836" y="1798"/>
                      <a:pt x="6758" y="2252"/>
                    </a:cubicBezTo>
                    <a:cubicBezTo>
                      <a:pt x="6730" y="2403"/>
                      <a:pt x="6712" y="2552"/>
                      <a:pt x="6703" y="2703"/>
                    </a:cubicBezTo>
                    <a:cubicBezTo>
                      <a:pt x="6696" y="2802"/>
                      <a:pt x="6692" y="2900"/>
                      <a:pt x="6691" y="2998"/>
                    </a:cubicBezTo>
                    <a:cubicBezTo>
                      <a:pt x="6687" y="3234"/>
                      <a:pt x="6534" y="3441"/>
                      <a:pt x="6307" y="3506"/>
                    </a:cubicBezTo>
                    <a:cubicBezTo>
                      <a:pt x="6356" y="3348"/>
                      <a:pt x="6395" y="3188"/>
                      <a:pt x="6428" y="3026"/>
                    </a:cubicBezTo>
                    <a:cubicBezTo>
                      <a:pt x="6462" y="2865"/>
                      <a:pt x="6479" y="2702"/>
                      <a:pt x="6492" y="2538"/>
                    </a:cubicBezTo>
                    <a:cubicBezTo>
                      <a:pt x="6544" y="1794"/>
                      <a:pt x="6602" y="1043"/>
                      <a:pt x="6570" y="294"/>
                    </a:cubicBezTo>
                    <a:cubicBezTo>
                      <a:pt x="6570" y="286"/>
                      <a:pt x="6564" y="281"/>
                      <a:pt x="6556" y="281"/>
                    </a:cubicBezTo>
                    <a:cubicBezTo>
                      <a:pt x="6550" y="281"/>
                      <a:pt x="6544" y="288"/>
                      <a:pt x="6544" y="294"/>
                    </a:cubicBezTo>
                    <a:cubicBezTo>
                      <a:pt x="6520" y="586"/>
                      <a:pt x="6481" y="877"/>
                      <a:pt x="6437" y="1166"/>
                    </a:cubicBezTo>
                    <a:cubicBezTo>
                      <a:pt x="6377" y="1612"/>
                      <a:pt x="6307" y="2056"/>
                      <a:pt x="6230" y="2501"/>
                    </a:cubicBezTo>
                    <a:cubicBezTo>
                      <a:pt x="6199" y="2672"/>
                      <a:pt x="6176" y="2846"/>
                      <a:pt x="6167" y="3020"/>
                    </a:cubicBezTo>
                    <a:cubicBezTo>
                      <a:pt x="6158" y="3194"/>
                      <a:pt x="6153" y="3369"/>
                      <a:pt x="6161" y="3547"/>
                    </a:cubicBezTo>
                    <a:cubicBezTo>
                      <a:pt x="6085" y="3568"/>
                      <a:pt x="6010" y="3589"/>
                      <a:pt x="5931" y="3609"/>
                    </a:cubicBezTo>
                    <a:cubicBezTo>
                      <a:pt x="5940" y="3536"/>
                      <a:pt x="5945" y="3465"/>
                      <a:pt x="5949" y="3392"/>
                    </a:cubicBezTo>
                    <a:cubicBezTo>
                      <a:pt x="5956" y="3246"/>
                      <a:pt x="5940" y="3103"/>
                      <a:pt x="5919" y="2959"/>
                    </a:cubicBezTo>
                    <a:cubicBezTo>
                      <a:pt x="5839" y="2455"/>
                      <a:pt x="5759" y="1945"/>
                      <a:pt x="5605" y="1453"/>
                    </a:cubicBezTo>
                    <a:cubicBezTo>
                      <a:pt x="5603" y="1447"/>
                      <a:pt x="5599" y="1444"/>
                      <a:pt x="5593" y="1444"/>
                    </a:cubicBezTo>
                    <a:cubicBezTo>
                      <a:pt x="5591" y="1444"/>
                      <a:pt x="5589" y="1444"/>
                      <a:pt x="5588" y="1445"/>
                    </a:cubicBezTo>
                    <a:cubicBezTo>
                      <a:pt x="5581" y="1447"/>
                      <a:pt x="5577" y="1453"/>
                      <a:pt x="5579" y="1460"/>
                    </a:cubicBezTo>
                    <a:cubicBezTo>
                      <a:pt x="5606" y="1663"/>
                      <a:pt x="5616" y="1867"/>
                      <a:pt x="5626" y="2071"/>
                    </a:cubicBezTo>
                    <a:cubicBezTo>
                      <a:pt x="5647" y="2396"/>
                      <a:pt x="5656" y="2722"/>
                      <a:pt x="5662" y="3046"/>
                    </a:cubicBezTo>
                    <a:cubicBezTo>
                      <a:pt x="5664" y="3149"/>
                      <a:pt x="5672" y="3251"/>
                      <a:pt x="5690" y="3353"/>
                    </a:cubicBezTo>
                    <a:cubicBezTo>
                      <a:pt x="5709" y="3454"/>
                      <a:pt x="5731" y="3554"/>
                      <a:pt x="5761" y="3655"/>
                    </a:cubicBezTo>
                    <a:cubicBezTo>
                      <a:pt x="5692" y="3675"/>
                      <a:pt x="5621" y="3692"/>
                      <a:pt x="5552" y="3709"/>
                    </a:cubicBezTo>
                    <a:cubicBezTo>
                      <a:pt x="5539" y="3634"/>
                      <a:pt x="5523" y="3558"/>
                      <a:pt x="5504" y="3485"/>
                    </a:cubicBezTo>
                    <a:cubicBezTo>
                      <a:pt x="5465" y="3338"/>
                      <a:pt x="5408" y="3198"/>
                      <a:pt x="5346" y="3061"/>
                    </a:cubicBezTo>
                    <a:cubicBezTo>
                      <a:pt x="5106" y="2542"/>
                      <a:pt x="4855" y="2026"/>
                      <a:pt x="4591" y="1514"/>
                    </a:cubicBezTo>
                    <a:cubicBezTo>
                      <a:pt x="4589" y="1510"/>
                      <a:pt x="4584" y="1507"/>
                      <a:pt x="4578" y="1507"/>
                    </a:cubicBezTo>
                    <a:cubicBezTo>
                      <a:pt x="4577" y="1507"/>
                      <a:pt x="4575" y="1508"/>
                      <a:pt x="4573" y="1508"/>
                    </a:cubicBezTo>
                    <a:cubicBezTo>
                      <a:pt x="4567" y="1511"/>
                      <a:pt x="4565" y="1518"/>
                      <a:pt x="4566" y="1525"/>
                    </a:cubicBezTo>
                    <a:cubicBezTo>
                      <a:pt x="4734" y="2078"/>
                      <a:pt x="4915" y="2628"/>
                      <a:pt x="5109" y="3172"/>
                    </a:cubicBezTo>
                    <a:cubicBezTo>
                      <a:pt x="5156" y="3307"/>
                      <a:pt x="5211" y="3440"/>
                      <a:pt x="5282" y="3564"/>
                    </a:cubicBezTo>
                    <a:cubicBezTo>
                      <a:pt x="5316" y="3627"/>
                      <a:pt x="5355" y="3689"/>
                      <a:pt x="5395" y="3748"/>
                    </a:cubicBezTo>
                    <a:cubicBezTo>
                      <a:pt x="5296" y="3772"/>
                      <a:pt x="5198" y="3794"/>
                      <a:pt x="5104" y="3814"/>
                    </a:cubicBezTo>
                    <a:cubicBezTo>
                      <a:pt x="5027" y="3738"/>
                      <a:pt x="4946" y="3668"/>
                      <a:pt x="4864" y="3599"/>
                    </a:cubicBezTo>
                    <a:cubicBezTo>
                      <a:pt x="4703" y="3459"/>
                      <a:pt x="4515" y="3361"/>
                      <a:pt x="4341" y="3238"/>
                    </a:cubicBezTo>
                    <a:cubicBezTo>
                      <a:pt x="4167" y="3116"/>
                      <a:pt x="4001" y="2987"/>
                      <a:pt x="3842" y="2847"/>
                    </a:cubicBezTo>
                    <a:cubicBezTo>
                      <a:pt x="3681" y="2711"/>
                      <a:pt x="3525" y="2565"/>
                      <a:pt x="3413" y="2384"/>
                    </a:cubicBezTo>
                    <a:cubicBezTo>
                      <a:pt x="3410" y="2380"/>
                      <a:pt x="3405" y="2377"/>
                      <a:pt x="3400" y="2377"/>
                    </a:cubicBezTo>
                    <a:cubicBezTo>
                      <a:pt x="3398" y="2377"/>
                      <a:pt x="3395" y="2378"/>
                      <a:pt x="3393" y="2379"/>
                    </a:cubicBezTo>
                    <a:cubicBezTo>
                      <a:pt x="3387" y="2382"/>
                      <a:pt x="3384" y="2389"/>
                      <a:pt x="3387" y="2396"/>
                    </a:cubicBezTo>
                    <a:cubicBezTo>
                      <a:pt x="3469" y="2599"/>
                      <a:pt x="3604" y="2777"/>
                      <a:pt x="3743" y="2943"/>
                    </a:cubicBezTo>
                    <a:cubicBezTo>
                      <a:pt x="3886" y="3106"/>
                      <a:pt x="4042" y="3261"/>
                      <a:pt x="4202" y="3407"/>
                    </a:cubicBezTo>
                    <a:cubicBezTo>
                      <a:pt x="4363" y="3552"/>
                      <a:pt x="4516" y="3712"/>
                      <a:pt x="4704" y="3820"/>
                    </a:cubicBezTo>
                    <a:cubicBezTo>
                      <a:pt x="4734" y="3839"/>
                      <a:pt x="4766" y="3855"/>
                      <a:pt x="4796" y="3871"/>
                    </a:cubicBezTo>
                    <a:cubicBezTo>
                      <a:pt x="4747" y="3881"/>
                      <a:pt x="4700" y="3889"/>
                      <a:pt x="4653" y="3896"/>
                    </a:cubicBezTo>
                    <a:lnTo>
                      <a:pt x="4281" y="3817"/>
                    </a:lnTo>
                    <a:cubicBezTo>
                      <a:pt x="4243" y="3799"/>
                      <a:pt x="4207" y="3781"/>
                      <a:pt x="4168" y="3762"/>
                    </a:cubicBezTo>
                    <a:cubicBezTo>
                      <a:pt x="3865" y="3515"/>
                      <a:pt x="3499" y="3366"/>
                      <a:pt x="3179" y="3143"/>
                    </a:cubicBezTo>
                    <a:cubicBezTo>
                      <a:pt x="2680" y="2799"/>
                      <a:pt x="2211" y="2382"/>
                      <a:pt x="1937" y="1824"/>
                    </a:cubicBezTo>
                    <a:cubicBezTo>
                      <a:pt x="1935" y="1817"/>
                      <a:pt x="1929" y="1815"/>
                      <a:pt x="1924" y="1815"/>
                    </a:cubicBezTo>
                    <a:cubicBezTo>
                      <a:pt x="1922" y="1815"/>
                      <a:pt x="1920" y="1815"/>
                      <a:pt x="1919" y="1816"/>
                    </a:cubicBezTo>
                    <a:cubicBezTo>
                      <a:pt x="1913" y="1819"/>
                      <a:pt x="1908" y="1826"/>
                      <a:pt x="1912" y="1832"/>
                    </a:cubicBezTo>
                    <a:cubicBezTo>
                      <a:pt x="2014" y="2128"/>
                      <a:pt x="2177" y="2404"/>
                      <a:pt x="2372" y="2654"/>
                    </a:cubicBezTo>
                    <a:cubicBezTo>
                      <a:pt x="2623" y="2964"/>
                      <a:pt x="2928" y="3226"/>
                      <a:pt x="3239" y="3474"/>
                    </a:cubicBezTo>
                    <a:cubicBezTo>
                      <a:pt x="3405" y="3607"/>
                      <a:pt x="3581" y="3730"/>
                      <a:pt x="3773" y="3824"/>
                    </a:cubicBezTo>
                    <a:cubicBezTo>
                      <a:pt x="3865" y="3869"/>
                      <a:pt x="3960" y="3912"/>
                      <a:pt x="4054" y="3952"/>
                    </a:cubicBezTo>
                    <a:cubicBezTo>
                      <a:pt x="3960" y="3957"/>
                      <a:pt x="3868" y="3959"/>
                      <a:pt x="3779" y="3959"/>
                    </a:cubicBezTo>
                    <a:cubicBezTo>
                      <a:pt x="3739" y="3959"/>
                      <a:pt x="3700" y="3958"/>
                      <a:pt x="3661" y="3957"/>
                    </a:cubicBezTo>
                    <a:cubicBezTo>
                      <a:pt x="3550" y="3956"/>
                      <a:pt x="3444" y="3914"/>
                      <a:pt x="3356" y="3846"/>
                    </a:cubicBezTo>
                    <a:cubicBezTo>
                      <a:pt x="3210" y="3736"/>
                      <a:pt x="3061" y="3635"/>
                      <a:pt x="2912" y="3538"/>
                    </a:cubicBezTo>
                    <a:cubicBezTo>
                      <a:pt x="2686" y="3393"/>
                      <a:pt x="2438" y="3286"/>
                      <a:pt x="2206" y="3152"/>
                    </a:cubicBezTo>
                    <a:cubicBezTo>
                      <a:pt x="1972" y="3020"/>
                      <a:pt x="1744" y="2876"/>
                      <a:pt x="1529" y="2717"/>
                    </a:cubicBezTo>
                    <a:cubicBezTo>
                      <a:pt x="1313" y="2562"/>
                      <a:pt x="1101" y="2394"/>
                      <a:pt x="938" y="2178"/>
                    </a:cubicBezTo>
                    <a:cubicBezTo>
                      <a:pt x="935" y="2175"/>
                      <a:pt x="931" y="2174"/>
                      <a:pt x="926" y="2174"/>
                    </a:cubicBezTo>
                    <a:cubicBezTo>
                      <a:pt x="923" y="2174"/>
                      <a:pt x="921" y="2174"/>
                      <a:pt x="918" y="2175"/>
                    </a:cubicBezTo>
                    <a:cubicBezTo>
                      <a:pt x="913" y="2179"/>
                      <a:pt x="911" y="2188"/>
                      <a:pt x="914" y="2194"/>
                    </a:cubicBezTo>
                    <a:cubicBezTo>
                      <a:pt x="1050" y="2435"/>
                      <a:pt x="1244" y="2635"/>
                      <a:pt x="1442" y="2824"/>
                    </a:cubicBezTo>
                    <a:cubicBezTo>
                      <a:pt x="1646" y="3008"/>
                      <a:pt x="1862" y="3178"/>
                      <a:pt x="2087" y="3336"/>
                    </a:cubicBezTo>
                    <a:cubicBezTo>
                      <a:pt x="2126" y="3363"/>
                      <a:pt x="2163" y="3390"/>
                      <a:pt x="2201" y="3417"/>
                    </a:cubicBezTo>
                    <a:cubicBezTo>
                      <a:pt x="2021" y="3354"/>
                      <a:pt x="1840" y="3294"/>
                      <a:pt x="1662" y="3224"/>
                    </a:cubicBezTo>
                    <a:cubicBezTo>
                      <a:pt x="1368" y="3110"/>
                      <a:pt x="1078" y="2982"/>
                      <a:pt x="802" y="2831"/>
                    </a:cubicBezTo>
                    <a:cubicBezTo>
                      <a:pt x="524" y="2685"/>
                      <a:pt x="250" y="2522"/>
                      <a:pt x="25" y="2297"/>
                    </a:cubicBezTo>
                    <a:cubicBezTo>
                      <a:pt x="22" y="2295"/>
                      <a:pt x="19" y="2293"/>
                      <a:pt x="15" y="2293"/>
                    </a:cubicBezTo>
                    <a:cubicBezTo>
                      <a:pt x="11" y="2293"/>
                      <a:pt x="8" y="2295"/>
                      <a:pt x="5" y="2297"/>
                    </a:cubicBezTo>
                    <a:cubicBezTo>
                      <a:pt x="1" y="2302"/>
                      <a:pt x="0" y="2311"/>
                      <a:pt x="5" y="2318"/>
                    </a:cubicBezTo>
                    <a:cubicBezTo>
                      <a:pt x="206" y="2572"/>
                      <a:pt x="466" y="2770"/>
                      <a:pt x="733" y="2952"/>
                    </a:cubicBezTo>
                    <a:cubicBezTo>
                      <a:pt x="1171" y="3241"/>
                      <a:pt x="1647" y="3470"/>
                      <a:pt x="2124" y="3680"/>
                    </a:cubicBezTo>
                    <a:cubicBezTo>
                      <a:pt x="2235" y="3728"/>
                      <a:pt x="2349" y="3774"/>
                      <a:pt x="2467" y="3809"/>
                    </a:cubicBezTo>
                    <a:cubicBezTo>
                      <a:pt x="2526" y="3825"/>
                      <a:pt x="2587" y="3843"/>
                      <a:pt x="2645" y="3858"/>
                    </a:cubicBezTo>
                    <a:cubicBezTo>
                      <a:pt x="2641" y="3857"/>
                      <a:pt x="2638" y="3856"/>
                      <a:pt x="2637" y="3855"/>
                    </a:cubicBezTo>
                    <a:lnTo>
                      <a:pt x="2637" y="3855"/>
                    </a:lnTo>
                    <a:lnTo>
                      <a:pt x="2666" y="3863"/>
                    </a:lnTo>
                    <a:cubicBezTo>
                      <a:pt x="2685" y="3868"/>
                      <a:pt x="2703" y="3871"/>
                      <a:pt x="2722" y="3877"/>
                    </a:cubicBezTo>
                    <a:cubicBezTo>
                      <a:pt x="3392" y="4064"/>
                      <a:pt x="3990" y="4139"/>
                      <a:pt x="4515" y="4139"/>
                    </a:cubicBezTo>
                    <a:cubicBezTo>
                      <a:pt x="4569" y="4139"/>
                      <a:pt x="4621" y="4138"/>
                      <a:pt x="4673" y="4137"/>
                    </a:cubicBezTo>
                    <a:cubicBezTo>
                      <a:pt x="4694" y="4141"/>
                      <a:pt x="4713" y="4146"/>
                      <a:pt x="4732" y="4148"/>
                    </a:cubicBezTo>
                    <a:cubicBezTo>
                      <a:pt x="4733" y="4148"/>
                      <a:pt x="4734" y="4149"/>
                      <a:pt x="4735" y="4149"/>
                    </a:cubicBezTo>
                    <a:cubicBezTo>
                      <a:pt x="4742" y="4149"/>
                      <a:pt x="4746" y="4144"/>
                      <a:pt x="4747" y="4137"/>
                    </a:cubicBezTo>
                    <a:cubicBezTo>
                      <a:pt x="4747" y="4137"/>
                      <a:pt x="4746" y="4136"/>
                      <a:pt x="4746" y="4135"/>
                    </a:cubicBezTo>
                    <a:cubicBezTo>
                      <a:pt x="6474" y="4060"/>
                      <a:pt x="7345" y="3194"/>
                      <a:pt x="7350" y="3189"/>
                    </a:cubicBezTo>
                    <a:cubicBezTo>
                      <a:pt x="7475" y="3122"/>
                      <a:pt x="7601" y="3057"/>
                      <a:pt x="7724" y="2980"/>
                    </a:cubicBezTo>
                    <a:cubicBezTo>
                      <a:pt x="8078" y="2758"/>
                      <a:pt x="8398" y="2487"/>
                      <a:pt x="8715" y="2216"/>
                    </a:cubicBezTo>
                    <a:cubicBezTo>
                      <a:pt x="9033" y="1947"/>
                      <a:pt x="9341" y="1663"/>
                      <a:pt x="9624" y="1355"/>
                    </a:cubicBezTo>
                    <a:cubicBezTo>
                      <a:pt x="9905" y="1047"/>
                      <a:pt x="10161" y="707"/>
                      <a:pt x="10331" y="325"/>
                    </a:cubicBezTo>
                    <a:lnTo>
                      <a:pt x="10306" y="313"/>
                    </a:lnTo>
                    <a:cubicBezTo>
                      <a:pt x="10104" y="676"/>
                      <a:pt x="9827" y="981"/>
                      <a:pt x="9526" y="1260"/>
                    </a:cubicBezTo>
                    <a:cubicBezTo>
                      <a:pt x="9229" y="1542"/>
                      <a:pt x="8908" y="1800"/>
                      <a:pt x="8578" y="2045"/>
                    </a:cubicBezTo>
                    <a:cubicBezTo>
                      <a:pt x="8246" y="2288"/>
                      <a:pt x="7897" y="2506"/>
                      <a:pt x="7569" y="2753"/>
                    </a:cubicBezTo>
                    <a:cubicBezTo>
                      <a:pt x="7528" y="2784"/>
                      <a:pt x="7486" y="2816"/>
                      <a:pt x="7445" y="2849"/>
                    </a:cubicBezTo>
                    <a:lnTo>
                      <a:pt x="8108" y="1998"/>
                    </a:lnTo>
                    <a:cubicBezTo>
                      <a:pt x="8477" y="1514"/>
                      <a:pt x="8875" y="1045"/>
                      <a:pt x="9162" y="502"/>
                    </a:cubicBezTo>
                    <a:cubicBezTo>
                      <a:pt x="9166" y="494"/>
                      <a:pt x="9163" y="486"/>
                      <a:pt x="9157" y="482"/>
                    </a:cubicBezTo>
                    <a:cubicBezTo>
                      <a:pt x="9155" y="481"/>
                      <a:pt x="9153" y="481"/>
                      <a:pt x="9151" y="481"/>
                    </a:cubicBezTo>
                    <a:cubicBezTo>
                      <a:pt x="9146" y="481"/>
                      <a:pt x="9142" y="483"/>
                      <a:pt x="9139" y="487"/>
                    </a:cubicBezTo>
                    <a:cubicBezTo>
                      <a:pt x="8978" y="745"/>
                      <a:pt x="8794" y="989"/>
                      <a:pt x="8599" y="1219"/>
                    </a:cubicBezTo>
                    <a:lnTo>
                      <a:pt x="7996" y="1906"/>
                    </a:lnTo>
                    <a:lnTo>
                      <a:pt x="7312" y="2696"/>
                    </a:lnTo>
                    <a:cubicBezTo>
                      <a:pt x="7399" y="2460"/>
                      <a:pt x="7470" y="2221"/>
                      <a:pt x="7534" y="1981"/>
                    </a:cubicBezTo>
                    <a:cubicBezTo>
                      <a:pt x="7662" y="1491"/>
                      <a:pt x="7763" y="994"/>
                      <a:pt x="7820" y="487"/>
                    </a:cubicBezTo>
                    <a:cubicBezTo>
                      <a:pt x="7820" y="479"/>
                      <a:pt x="7815" y="473"/>
                      <a:pt x="7806" y="472"/>
                    </a:cubicBezTo>
                    <a:cubicBezTo>
                      <a:pt x="7800" y="472"/>
                      <a:pt x="7795" y="476"/>
                      <a:pt x="7792" y="481"/>
                    </a:cubicBezTo>
                    <a:cubicBezTo>
                      <a:pt x="7607" y="953"/>
                      <a:pt x="7447" y="1430"/>
                      <a:pt x="7283" y="1904"/>
                    </a:cubicBezTo>
                    <a:lnTo>
                      <a:pt x="7043" y="2615"/>
                    </a:lnTo>
                    <a:cubicBezTo>
                      <a:pt x="6995" y="2758"/>
                      <a:pt x="6945" y="2902"/>
                      <a:pt x="6892" y="3044"/>
                    </a:cubicBezTo>
                    <a:cubicBezTo>
                      <a:pt x="6915" y="2954"/>
                      <a:pt x="6935" y="2865"/>
                      <a:pt x="6955" y="2774"/>
                    </a:cubicBezTo>
                    <a:cubicBezTo>
                      <a:pt x="6993" y="2593"/>
                      <a:pt x="7014" y="2410"/>
                      <a:pt x="7026" y="2225"/>
                    </a:cubicBezTo>
                    <a:cubicBezTo>
                      <a:pt x="7079" y="1492"/>
                      <a:pt x="7135" y="753"/>
                      <a:pt x="7103" y="13"/>
                    </a:cubicBezTo>
                    <a:cubicBezTo>
                      <a:pt x="7103" y="6"/>
                      <a:pt x="7097" y="1"/>
                      <a:pt x="7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20"/>
              <p:cNvSpPr/>
              <p:nvPr/>
            </p:nvSpPr>
            <p:spPr>
              <a:xfrm>
                <a:off x="8727165" y="2467101"/>
                <a:ext cx="58254" cy="16129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72" extrusionOk="0">
                    <a:moveTo>
                      <a:pt x="0" y="0"/>
                    </a:moveTo>
                    <a:cubicBezTo>
                      <a:pt x="0" y="1"/>
                      <a:pt x="285" y="1347"/>
                      <a:pt x="640" y="17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20"/>
              <p:cNvSpPr/>
              <p:nvPr/>
            </p:nvSpPr>
            <p:spPr>
              <a:xfrm>
                <a:off x="8777046" y="2455906"/>
                <a:ext cx="28490" cy="8000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79" extrusionOk="0">
                    <a:moveTo>
                      <a:pt x="1" y="0"/>
                    </a:moveTo>
                    <a:lnTo>
                      <a:pt x="312" y="878"/>
                    </a:lnTo>
                    <a:cubicBezTo>
                      <a:pt x="247" y="58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20"/>
              <p:cNvSpPr/>
              <p:nvPr/>
            </p:nvSpPr>
            <p:spPr>
              <a:xfrm>
                <a:off x="9054210" y="2349682"/>
                <a:ext cx="11378" cy="15100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659" extrusionOk="0">
                    <a:moveTo>
                      <a:pt x="0" y="1"/>
                    </a:moveTo>
                    <a:lnTo>
                      <a:pt x="102" y="1659"/>
                    </a:lnTo>
                    <a:cubicBezTo>
                      <a:pt x="124" y="128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0"/>
              <p:cNvSpPr/>
              <p:nvPr/>
            </p:nvSpPr>
            <p:spPr>
              <a:xfrm>
                <a:off x="9104364" y="2349682"/>
                <a:ext cx="8192" cy="861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46" extrusionOk="0">
                    <a:moveTo>
                      <a:pt x="1" y="1"/>
                    </a:moveTo>
                    <a:lnTo>
                      <a:pt x="58" y="946"/>
                    </a:lnTo>
                    <a:cubicBezTo>
                      <a:pt x="90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0"/>
              <p:cNvSpPr/>
              <p:nvPr/>
            </p:nvSpPr>
            <p:spPr>
              <a:xfrm>
                <a:off x="8343049" y="2470014"/>
                <a:ext cx="246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395" extrusionOk="0">
                    <a:moveTo>
                      <a:pt x="0" y="1"/>
                    </a:moveTo>
                    <a:cubicBezTo>
                      <a:pt x="0" y="1"/>
                      <a:pt x="49" y="830"/>
                      <a:pt x="271" y="139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20"/>
              <p:cNvSpPr/>
              <p:nvPr/>
            </p:nvSpPr>
            <p:spPr>
              <a:xfrm>
                <a:off x="8397844" y="2505877"/>
                <a:ext cx="13744" cy="88292"/>
              </a:xfrm>
              <a:custGeom>
                <a:avLst/>
                <a:gdLst/>
                <a:ahLst/>
                <a:cxnLst/>
                <a:rect l="l" t="t" r="r" b="b"/>
                <a:pathLst>
                  <a:path w="151" h="97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92" y="1"/>
                      <a:pt x="1" y="565"/>
                      <a:pt x="150" y="97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293" name="Google Shape;3293;p20"/>
          <p:cNvCxnSpPr/>
          <p:nvPr/>
        </p:nvCxnSpPr>
        <p:spPr>
          <a:xfrm>
            <a:off x="884310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4" name="Google Shape;3294;p20"/>
          <p:cNvCxnSpPr/>
          <p:nvPr/>
        </p:nvCxnSpPr>
        <p:spPr>
          <a:xfrm rot="10800000">
            <a:off x="-9525" y="269700"/>
            <a:ext cx="922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" name="Google Shape;339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399" name="Google Shape;3399;p22"/>
          <p:cNvSpPr txBox="1">
            <a:spLocks noGrp="1"/>
          </p:cNvSpPr>
          <p:nvPr>
            <p:ph type="subTitle" idx="1"/>
          </p:nvPr>
        </p:nvSpPr>
        <p:spPr>
          <a:xfrm>
            <a:off x="713225" y="2554871"/>
            <a:ext cx="2332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0" name="Google Shape;3400;p22"/>
          <p:cNvSpPr txBox="1">
            <a:spLocks noGrp="1"/>
          </p:cNvSpPr>
          <p:nvPr>
            <p:ph type="subTitle" idx="2"/>
          </p:nvPr>
        </p:nvSpPr>
        <p:spPr>
          <a:xfrm>
            <a:off x="3405598" y="2554871"/>
            <a:ext cx="2332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1" name="Google Shape;3401;p22"/>
          <p:cNvSpPr txBox="1">
            <a:spLocks noGrp="1"/>
          </p:cNvSpPr>
          <p:nvPr>
            <p:ph type="subTitle" idx="3"/>
          </p:nvPr>
        </p:nvSpPr>
        <p:spPr>
          <a:xfrm>
            <a:off x="6097985" y="2554871"/>
            <a:ext cx="2332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2" name="Google Shape;3402;p22"/>
          <p:cNvSpPr txBox="1">
            <a:spLocks noGrp="1"/>
          </p:cNvSpPr>
          <p:nvPr>
            <p:ph type="subTitle" idx="4"/>
          </p:nvPr>
        </p:nvSpPr>
        <p:spPr>
          <a:xfrm>
            <a:off x="713225" y="2137000"/>
            <a:ext cx="2332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03" name="Google Shape;3403;p22"/>
          <p:cNvSpPr txBox="1">
            <a:spLocks noGrp="1"/>
          </p:cNvSpPr>
          <p:nvPr>
            <p:ph type="subTitle" idx="5"/>
          </p:nvPr>
        </p:nvSpPr>
        <p:spPr>
          <a:xfrm>
            <a:off x="3405602" y="2137000"/>
            <a:ext cx="2332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04" name="Google Shape;3404;p22"/>
          <p:cNvSpPr txBox="1">
            <a:spLocks noGrp="1"/>
          </p:cNvSpPr>
          <p:nvPr>
            <p:ph type="subTitle" idx="6"/>
          </p:nvPr>
        </p:nvSpPr>
        <p:spPr>
          <a:xfrm>
            <a:off x="6097986" y="2137000"/>
            <a:ext cx="2332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405" name="Google Shape;3405;p22"/>
          <p:cNvGrpSpPr/>
          <p:nvPr/>
        </p:nvGrpSpPr>
        <p:grpSpPr>
          <a:xfrm rot="8767630">
            <a:off x="7380497" y="3652127"/>
            <a:ext cx="2516122" cy="2228012"/>
            <a:chOff x="4411828" y="3773805"/>
            <a:chExt cx="2516354" cy="2228218"/>
          </a:xfrm>
        </p:grpSpPr>
        <p:grpSp>
          <p:nvGrpSpPr>
            <p:cNvPr id="3406" name="Google Shape;3406;p22"/>
            <p:cNvGrpSpPr/>
            <p:nvPr/>
          </p:nvGrpSpPr>
          <p:grpSpPr>
            <a:xfrm>
              <a:off x="5382204" y="4321352"/>
              <a:ext cx="1545979" cy="1486689"/>
              <a:chOff x="5382204" y="4321352"/>
              <a:chExt cx="1545979" cy="1486689"/>
            </a:xfrm>
          </p:grpSpPr>
          <p:sp>
            <p:nvSpPr>
              <p:cNvPr id="3407" name="Google Shape;3407;p22"/>
              <p:cNvSpPr/>
              <p:nvPr/>
            </p:nvSpPr>
            <p:spPr>
              <a:xfrm rot="-1311727">
                <a:off x="5545519" y="4508369"/>
                <a:ext cx="1219347" cy="1112655"/>
              </a:xfrm>
              <a:custGeom>
                <a:avLst/>
                <a:gdLst/>
                <a:ahLst/>
                <a:cxnLst/>
                <a:rect l="l" t="t" r="r" b="b"/>
                <a:pathLst>
                  <a:path w="12480" h="11388" extrusionOk="0">
                    <a:moveTo>
                      <a:pt x="5132" y="1"/>
                    </a:moveTo>
                    <a:cubicBezTo>
                      <a:pt x="3719" y="1"/>
                      <a:pt x="969" y="570"/>
                      <a:pt x="342" y="702"/>
                    </a:cubicBezTo>
                    <a:cubicBezTo>
                      <a:pt x="313" y="708"/>
                      <a:pt x="294" y="713"/>
                      <a:pt x="283" y="718"/>
                    </a:cubicBezTo>
                    <a:cubicBezTo>
                      <a:pt x="276" y="734"/>
                      <a:pt x="273" y="755"/>
                      <a:pt x="271" y="784"/>
                    </a:cubicBezTo>
                    <a:cubicBezTo>
                      <a:pt x="222" y="1487"/>
                      <a:pt x="1" y="4811"/>
                      <a:pt x="308" y="5997"/>
                    </a:cubicBezTo>
                    <a:cubicBezTo>
                      <a:pt x="436" y="6495"/>
                      <a:pt x="560" y="6651"/>
                      <a:pt x="666" y="6651"/>
                    </a:cubicBezTo>
                    <a:cubicBezTo>
                      <a:pt x="832" y="6651"/>
                      <a:pt x="953" y="6263"/>
                      <a:pt x="970" y="6205"/>
                    </a:cubicBezTo>
                    <a:cubicBezTo>
                      <a:pt x="1020" y="6346"/>
                      <a:pt x="1793" y="8676"/>
                      <a:pt x="2164" y="8993"/>
                    </a:cubicBezTo>
                    <a:cubicBezTo>
                      <a:pt x="2245" y="9063"/>
                      <a:pt x="2311" y="9091"/>
                      <a:pt x="2363" y="9091"/>
                    </a:cubicBezTo>
                    <a:cubicBezTo>
                      <a:pt x="2533" y="9091"/>
                      <a:pt x="2564" y="8794"/>
                      <a:pt x="2569" y="8735"/>
                    </a:cubicBezTo>
                    <a:cubicBezTo>
                      <a:pt x="2621" y="8793"/>
                      <a:pt x="3533" y="9990"/>
                      <a:pt x="3655" y="9990"/>
                    </a:cubicBezTo>
                    <a:cubicBezTo>
                      <a:pt x="3658" y="9990"/>
                      <a:pt x="3660" y="9989"/>
                      <a:pt x="3662" y="9988"/>
                    </a:cubicBezTo>
                    <a:cubicBezTo>
                      <a:pt x="3741" y="9922"/>
                      <a:pt x="3842" y="9384"/>
                      <a:pt x="3842" y="9384"/>
                    </a:cubicBezTo>
                    <a:cubicBezTo>
                      <a:pt x="3842" y="9384"/>
                      <a:pt x="5179" y="10879"/>
                      <a:pt x="5462" y="10879"/>
                    </a:cubicBezTo>
                    <a:cubicBezTo>
                      <a:pt x="5473" y="10879"/>
                      <a:pt x="5481" y="10877"/>
                      <a:pt x="5489" y="10873"/>
                    </a:cubicBezTo>
                    <a:cubicBezTo>
                      <a:pt x="5707" y="10762"/>
                      <a:pt x="5640" y="10380"/>
                      <a:pt x="5640" y="10380"/>
                    </a:cubicBezTo>
                    <a:lnTo>
                      <a:pt x="5640" y="10380"/>
                    </a:lnTo>
                    <a:cubicBezTo>
                      <a:pt x="5641" y="10380"/>
                      <a:pt x="7376" y="11264"/>
                      <a:pt x="7894" y="11264"/>
                    </a:cubicBezTo>
                    <a:cubicBezTo>
                      <a:pt x="7957" y="11264"/>
                      <a:pt x="8003" y="11251"/>
                      <a:pt x="8024" y="11222"/>
                    </a:cubicBezTo>
                    <a:lnTo>
                      <a:pt x="8226" y="10954"/>
                    </a:lnTo>
                    <a:cubicBezTo>
                      <a:pt x="8226" y="10954"/>
                      <a:pt x="9359" y="11388"/>
                      <a:pt x="9870" y="11388"/>
                    </a:cubicBezTo>
                    <a:cubicBezTo>
                      <a:pt x="10017" y="11388"/>
                      <a:pt x="10113" y="11352"/>
                      <a:pt x="10115" y="11259"/>
                    </a:cubicBezTo>
                    <a:cubicBezTo>
                      <a:pt x="10118" y="10966"/>
                      <a:pt x="10169" y="10921"/>
                      <a:pt x="10199" y="10921"/>
                    </a:cubicBezTo>
                    <a:cubicBezTo>
                      <a:pt x="10212" y="10921"/>
                      <a:pt x="10221" y="10930"/>
                      <a:pt x="10221" y="10930"/>
                    </a:cubicBezTo>
                    <a:cubicBezTo>
                      <a:pt x="10478" y="10962"/>
                      <a:pt x="10734" y="10992"/>
                      <a:pt x="10991" y="11018"/>
                    </a:cubicBezTo>
                    <a:cubicBezTo>
                      <a:pt x="11228" y="11040"/>
                      <a:pt x="11459" y="11096"/>
                      <a:pt x="11698" y="11110"/>
                    </a:cubicBezTo>
                    <a:cubicBezTo>
                      <a:pt x="11723" y="11111"/>
                      <a:pt x="11746" y="11112"/>
                      <a:pt x="11769" y="11112"/>
                    </a:cubicBezTo>
                    <a:cubicBezTo>
                      <a:pt x="12304" y="11112"/>
                      <a:pt x="12127" y="10704"/>
                      <a:pt x="12035" y="10286"/>
                    </a:cubicBezTo>
                    <a:cubicBezTo>
                      <a:pt x="11951" y="9911"/>
                      <a:pt x="11858" y="9537"/>
                      <a:pt x="11759" y="9167"/>
                    </a:cubicBezTo>
                    <a:cubicBezTo>
                      <a:pt x="11759" y="9167"/>
                      <a:pt x="11652" y="9081"/>
                      <a:pt x="12066" y="9020"/>
                    </a:cubicBezTo>
                    <a:cubicBezTo>
                      <a:pt x="12479" y="8952"/>
                      <a:pt x="11505" y="7191"/>
                      <a:pt x="11505" y="7191"/>
                    </a:cubicBezTo>
                    <a:lnTo>
                      <a:pt x="11745" y="6949"/>
                    </a:lnTo>
                    <a:cubicBezTo>
                      <a:pt x="11986" y="6714"/>
                      <a:pt x="10581" y="4708"/>
                      <a:pt x="10581" y="4708"/>
                    </a:cubicBezTo>
                    <a:lnTo>
                      <a:pt x="10581" y="4708"/>
                    </a:lnTo>
                    <a:cubicBezTo>
                      <a:pt x="10581" y="4708"/>
                      <a:pt x="10585" y="4708"/>
                      <a:pt x="10593" y="4708"/>
                    </a:cubicBezTo>
                    <a:cubicBezTo>
                      <a:pt x="10658" y="4708"/>
                      <a:pt x="10976" y="4697"/>
                      <a:pt x="11049" y="4490"/>
                    </a:cubicBezTo>
                    <a:cubicBezTo>
                      <a:pt x="11134" y="4263"/>
                      <a:pt x="9348" y="3061"/>
                      <a:pt x="9348" y="3061"/>
                    </a:cubicBezTo>
                    <a:cubicBezTo>
                      <a:pt x="9348" y="3061"/>
                      <a:pt x="9871" y="2885"/>
                      <a:pt x="9926" y="2796"/>
                    </a:cubicBezTo>
                    <a:cubicBezTo>
                      <a:pt x="9981" y="2707"/>
                      <a:pt x="8599" y="1934"/>
                      <a:pt x="8531" y="1891"/>
                    </a:cubicBezTo>
                    <a:cubicBezTo>
                      <a:pt x="8607" y="1874"/>
                      <a:pt x="9077" y="1756"/>
                      <a:pt x="8735" y="1450"/>
                    </a:cubicBezTo>
                    <a:cubicBezTo>
                      <a:pt x="8370" y="1124"/>
                      <a:pt x="5958" y="678"/>
                      <a:pt x="5811" y="649"/>
                    </a:cubicBezTo>
                    <a:cubicBezTo>
                      <a:pt x="5898" y="608"/>
                      <a:pt x="6825" y="174"/>
                      <a:pt x="5514" y="19"/>
                    </a:cubicBezTo>
                    <a:cubicBezTo>
                      <a:pt x="5403" y="7"/>
                      <a:pt x="5274" y="1"/>
                      <a:pt x="5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2"/>
              <p:cNvSpPr/>
              <p:nvPr/>
            </p:nvSpPr>
            <p:spPr>
              <a:xfrm rot="-1311727">
                <a:off x="5576819" y="4575306"/>
                <a:ext cx="1157403" cy="1015048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0389" extrusionOk="0">
                    <a:moveTo>
                      <a:pt x="5677" y="1"/>
                    </a:moveTo>
                    <a:cubicBezTo>
                      <a:pt x="5317" y="1"/>
                      <a:pt x="4996" y="200"/>
                      <a:pt x="4681" y="347"/>
                    </a:cubicBezTo>
                    <a:lnTo>
                      <a:pt x="3677" y="881"/>
                    </a:lnTo>
                    <a:cubicBezTo>
                      <a:pt x="3342" y="1056"/>
                      <a:pt x="2995" y="1214"/>
                      <a:pt x="2626" y="1300"/>
                    </a:cubicBezTo>
                    <a:cubicBezTo>
                      <a:pt x="2433" y="1341"/>
                      <a:pt x="2226" y="1379"/>
                      <a:pt x="2023" y="1379"/>
                    </a:cubicBezTo>
                    <a:cubicBezTo>
                      <a:pt x="1949" y="1379"/>
                      <a:pt x="1875" y="1374"/>
                      <a:pt x="1803" y="1362"/>
                    </a:cubicBezTo>
                    <a:cubicBezTo>
                      <a:pt x="1228" y="917"/>
                      <a:pt x="641" y="486"/>
                      <a:pt x="26" y="91"/>
                    </a:cubicBezTo>
                    <a:lnTo>
                      <a:pt x="1" y="124"/>
                    </a:lnTo>
                    <a:cubicBezTo>
                      <a:pt x="589" y="681"/>
                      <a:pt x="1184" y="1224"/>
                      <a:pt x="1783" y="1764"/>
                    </a:cubicBezTo>
                    <a:cubicBezTo>
                      <a:pt x="1798" y="2027"/>
                      <a:pt x="1775" y="2290"/>
                      <a:pt x="1706" y="2534"/>
                    </a:cubicBezTo>
                    <a:cubicBezTo>
                      <a:pt x="1606" y="2863"/>
                      <a:pt x="1448" y="3163"/>
                      <a:pt x="1233" y="3443"/>
                    </a:cubicBezTo>
                    <a:cubicBezTo>
                      <a:pt x="825" y="4048"/>
                      <a:pt x="561" y="4806"/>
                      <a:pt x="705" y="5529"/>
                    </a:cubicBezTo>
                    <a:lnTo>
                      <a:pt x="719" y="5528"/>
                    </a:lnTo>
                    <a:cubicBezTo>
                      <a:pt x="679" y="4812"/>
                      <a:pt x="943" y="4105"/>
                      <a:pt x="1349" y="3524"/>
                    </a:cubicBezTo>
                    <a:cubicBezTo>
                      <a:pt x="1560" y="3234"/>
                      <a:pt x="1729" y="2911"/>
                      <a:pt x="1814" y="2560"/>
                    </a:cubicBezTo>
                    <a:cubicBezTo>
                      <a:pt x="1868" y="2321"/>
                      <a:pt x="1885" y="2071"/>
                      <a:pt x="1853" y="1828"/>
                    </a:cubicBezTo>
                    <a:lnTo>
                      <a:pt x="1853" y="1828"/>
                    </a:lnTo>
                    <a:cubicBezTo>
                      <a:pt x="2198" y="2138"/>
                      <a:pt x="2541" y="2448"/>
                      <a:pt x="2885" y="2758"/>
                    </a:cubicBezTo>
                    <a:cubicBezTo>
                      <a:pt x="2910" y="2780"/>
                      <a:pt x="2937" y="2802"/>
                      <a:pt x="2963" y="2824"/>
                    </a:cubicBezTo>
                    <a:cubicBezTo>
                      <a:pt x="2962" y="2972"/>
                      <a:pt x="2938" y="3123"/>
                      <a:pt x="2923" y="3267"/>
                    </a:cubicBezTo>
                    <a:cubicBezTo>
                      <a:pt x="2892" y="3495"/>
                      <a:pt x="2851" y="3721"/>
                      <a:pt x="2811" y="3949"/>
                    </a:cubicBezTo>
                    <a:lnTo>
                      <a:pt x="2558" y="5307"/>
                    </a:lnTo>
                    <a:cubicBezTo>
                      <a:pt x="2472" y="5759"/>
                      <a:pt x="2425" y="6220"/>
                      <a:pt x="2400" y="6680"/>
                    </a:cubicBezTo>
                    <a:lnTo>
                      <a:pt x="2306" y="8058"/>
                    </a:lnTo>
                    <a:lnTo>
                      <a:pt x="2319" y="8059"/>
                    </a:lnTo>
                    <a:cubicBezTo>
                      <a:pt x="2396" y="7604"/>
                      <a:pt x="2461" y="7146"/>
                      <a:pt x="2511" y="6686"/>
                    </a:cubicBezTo>
                    <a:cubicBezTo>
                      <a:pt x="2555" y="6220"/>
                      <a:pt x="2601" y="5787"/>
                      <a:pt x="2697" y="5331"/>
                    </a:cubicBezTo>
                    <a:cubicBezTo>
                      <a:pt x="2768" y="4877"/>
                      <a:pt x="2859" y="4426"/>
                      <a:pt x="2921" y="3968"/>
                    </a:cubicBezTo>
                    <a:cubicBezTo>
                      <a:pt x="2957" y="3601"/>
                      <a:pt x="3029" y="3225"/>
                      <a:pt x="2992" y="2851"/>
                    </a:cubicBezTo>
                    <a:lnTo>
                      <a:pt x="2992" y="2851"/>
                    </a:lnTo>
                    <a:cubicBezTo>
                      <a:pt x="3460" y="3264"/>
                      <a:pt x="3935" y="3669"/>
                      <a:pt x="4414" y="4071"/>
                    </a:cubicBezTo>
                    <a:cubicBezTo>
                      <a:pt x="4326" y="4817"/>
                      <a:pt x="4188" y="5562"/>
                      <a:pt x="3935" y="6269"/>
                    </a:cubicBezTo>
                    <a:cubicBezTo>
                      <a:pt x="3782" y="6651"/>
                      <a:pt x="3620" y="7045"/>
                      <a:pt x="3570" y="7461"/>
                    </a:cubicBezTo>
                    <a:cubicBezTo>
                      <a:pt x="3510" y="7875"/>
                      <a:pt x="3506" y="8296"/>
                      <a:pt x="3577" y="8709"/>
                    </a:cubicBezTo>
                    <a:lnTo>
                      <a:pt x="3592" y="8706"/>
                    </a:lnTo>
                    <a:cubicBezTo>
                      <a:pt x="3566" y="8291"/>
                      <a:pt x="3603" y="7878"/>
                      <a:pt x="3679" y="7479"/>
                    </a:cubicBezTo>
                    <a:cubicBezTo>
                      <a:pt x="3751" y="7069"/>
                      <a:pt x="3896" y="6721"/>
                      <a:pt x="4068" y="6318"/>
                    </a:cubicBezTo>
                    <a:cubicBezTo>
                      <a:pt x="4310" y="5598"/>
                      <a:pt x="4434" y="4852"/>
                      <a:pt x="4451" y="4102"/>
                    </a:cubicBezTo>
                    <a:cubicBezTo>
                      <a:pt x="4861" y="4446"/>
                      <a:pt x="5273" y="4786"/>
                      <a:pt x="5683" y="5129"/>
                    </a:cubicBezTo>
                    <a:cubicBezTo>
                      <a:pt x="5545" y="5852"/>
                      <a:pt x="5464" y="6583"/>
                      <a:pt x="5407" y="7314"/>
                    </a:cubicBezTo>
                    <a:cubicBezTo>
                      <a:pt x="5349" y="8110"/>
                      <a:pt x="5333" y="8908"/>
                      <a:pt x="5376" y="9704"/>
                    </a:cubicBezTo>
                    <a:lnTo>
                      <a:pt x="5390" y="9703"/>
                    </a:lnTo>
                    <a:cubicBezTo>
                      <a:pt x="5386" y="9305"/>
                      <a:pt x="5403" y="8906"/>
                      <a:pt x="5428" y="8509"/>
                    </a:cubicBezTo>
                    <a:cubicBezTo>
                      <a:pt x="5444" y="8112"/>
                      <a:pt x="5467" y="7715"/>
                      <a:pt x="5504" y="7320"/>
                    </a:cubicBezTo>
                    <a:cubicBezTo>
                      <a:pt x="5572" y="6619"/>
                      <a:pt x="5666" y="5915"/>
                      <a:pt x="5803" y="5231"/>
                    </a:cubicBezTo>
                    <a:cubicBezTo>
                      <a:pt x="5824" y="5247"/>
                      <a:pt x="5844" y="5266"/>
                      <a:pt x="5865" y="5282"/>
                    </a:cubicBezTo>
                    <a:lnTo>
                      <a:pt x="7404" y="6592"/>
                    </a:lnTo>
                    <a:cubicBezTo>
                      <a:pt x="7300" y="6877"/>
                      <a:pt x="7201" y="7166"/>
                      <a:pt x="7122" y="7459"/>
                    </a:cubicBezTo>
                    <a:cubicBezTo>
                      <a:pt x="7035" y="7801"/>
                      <a:pt x="6952" y="8148"/>
                      <a:pt x="6952" y="8505"/>
                    </a:cubicBezTo>
                    <a:cubicBezTo>
                      <a:pt x="6932" y="8874"/>
                      <a:pt x="7163" y="9182"/>
                      <a:pt x="7319" y="9490"/>
                    </a:cubicBezTo>
                    <a:cubicBezTo>
                      <a:pt x="7496" y="9798"/>
                      <a:pt x="7685" y="10097"/>
                      <a:pt x="7885" y="10389"/>
                    </a:cubicBezTo>
                    <a:lnTo>
                      <a:pt x="7896" y="10381"/>
                    </a:lnTo>
                    <a:lnTo>
                      <a:pt x="7417" y="9437"/>
                    </a:lnTo>
                    <a:cubicBezTo>
                      <a:pt x="7344" y="9278"/>
                      <a:pt x="7258" y="9125"/>
                      <a:pt x="7190" y="8966"/>
                    </a:cubicBezTo>
                    <a:cubicBezTo>
                      <a:pt x="7107" y="8802"/>
                      <a:pt x="7094" y="8680"/>
                      <a:pt x="7096" y="8504"/>
                    </a:cubicBezTo>
                    <a:cubicBezTo>
                      <a:pt x="7083" y="8173"/>
                      <a:pt x="7164" y="7828"/>
                      <a:pt x="7230" y="7486"/>
                    </a:cubicBezTo>
                    <a:cubicBezTo>
                      <a:pt x="7293" y="7197"/>
                      <a:pt x="7360" y="6905"/>
                      <a:pt x="7430" y="6612"/>
                    </a:cubicBezTo>
                    <a:lnTo>
                      <a:pt x="9079" y="8014"/>
                    </a:lnTo>
                    <a:cubicBezTo>
                      <a:pt x="9004" y="8385"/>
                      <a:pt x="9090" y="8777"/>
                      <a:pt x="9235" y="9120"/>
                    </a:cubicBezTo>
                    <a:cubicBezTo>
                      <a:pt x="9415" y="9535"/>
                      <a:pt x="9648" y="9933"/>
                      <a:pt x="9961" y="10261"/>
                    </a:cubicBezTo>
                    <a:lnTo>
                      <a:pt x="9971" y="10251"/>
                    </a:lnTo>
                    <a:cubicBezTo>
                      <a:pt x="9847" y="10059"/>
                      <a:pt x="9745" y="9859"/>
                      <a:pt x="9643" y="9664"/>
                    </a:cubicBezTo>
                    <a:cubicBezTo>
                      <a:pt x="9542" y="9468"/>
                      <a:pt x="9443" y="9272"/>
                      <a:pt x="9364" y="9065"/>
                    </a:cubicBezTo>
                    <a:cubicBezTo>
                      <a:pt x="9269" y="8868"/>
                      <a:pt x="9207" y="8664"/>
                      <a:pt x="9163" y="8454"/>
                    </a:cubicBezTo>
                    <a:cubicBezTo>
                      <a:pt x="9138" y="8326"/>
                      <a:pt x="9127" y="8192"/>
                      <a:pt x="9127" y="8057"/>
                    </a:cubicBezTo>
                    <a:lnTo>
                      <a:pt x="9127" y="8057"/>
                    </a:lnTo>
                    <a:lnTo>
                      <a:pt x="11817" y="10345"/>
                    </a:lnTo>
                    <a:lnTo>
                      <a:pt x="11846" y="10313"/>
                    </a:lnTo>
                    <a:cubicBezTo>
                      <a:pt x="10949" y="9474"/>
                      <a:pt x="10048" y="8638"/>
                      <a:pt x="9143" y="7807"/>
                    </a:cubicBezTo>
                    <a:lnTo>
                      <a:pt x="9143" y="7803"/>
                    </a:lnTo>
                    <a:lnTo>
                      <a:pt x="9135" y="7798"/>
                    </a:lnTo>
                    <a:cubicBezTo>
                      <a:pt x="9000" y="7675"/>
                      <a:pt x="8867" y="7552"/>
                      <a:pt x="8732" y="7429"/>
                    </a:cubicBezTo>
                    <a:cubicBezTo>
                      <a:pt x="8819" y="7417"/>
                      <a:pt x="8907" y="7411"/>
                      <a:pt x="8995" y="7411"/>
                    </a:cubicBezTo>
                    <a:cubicBezTo>
                      <a:pt x="9123" y="7411"/>
                      <a:pt x="9252" y="7424"/>
                      <a:pt x="9377" y="7446"/>
                    </a:cubicBezTo>
                    <a:cubicBezTo>
                      <a:pt x="9637" y="7496"/>
                      <a:pt x="9889" y="7582"/>
                      <a:pt x="10131" y="7689"/>
                    </a:cubicBezTo>
                    <a:cubicBezTo>
                      <a:pt x="10617" y="7901"/>
                      <a:pt x="11074" y="8177"/>
                      <a:pt x="11499" y="8496"/>
                    </a:cubicBezTo>
                    <a:lnTo>
                      <a:pt x="11508" y="8485"/>
                    </a:lnTo>
                    <a:cubicBezTo>
                      <a:pt x="11323" y="8286"/>
                      <a:pt x="11118" y="8110"/>
                      <a:pt x="10895" y="7957"/>
                    </a:cubicBezTo>
                    <a:cubicBezTo>
                      <a:pt x="10675" y="7801"/>
                      <a:pt x="10434" y="7676"/>
                      <a:pt x="10188" y="7558"/>
                    </a:cubicBezTo>
                    <a:cubicBezTo>
                      <a:pt x="9936" y="7459"/>
                      <a:pt x="9671" y="7368"/>
                      <a:pt x="9398" y="7337"/>
                    </a:cubicBezTo>
                    <a:cubicBezTo>
                      <a:pt x="9321" y="7328"/>
                      <a:pt x="9244" y="7323"/>
                      <a:pt x="9167" y="7323"/>
                    </a:cubicBezTo>
                    <a:cubicBezTo>
                      <a:pt x="9007" y="7323"/>
                      <a:pt x="8847" y="7344"/>
                      <a:pt x="8696" y="7393"/>
                    </a:cubicBezTo>
                    <a:cubicBezTo>
                      <a:pt x="8149" y="6892"/>
                      <a:pt x="7600" y="6395"/>
                      <a:pt x="7052" y="5898"/>
                    </a:cubicBezTo>
                    <a:cubicBezTo>
                      <a:pt x="7363" y="5794"/>
                      <a:pt x="7687" y="5728"/>
                      <a:pt x="8010" y="5677"/>
                    </a:cubicBezTo>
                    <a:cubicBezTo>
                      <a:pt x="8271" y="5637"/>
                      <a:pt x="8534" y="5601"/>
                      <a:pt x="8796" y="5601"/>
                    </a:cubicBezTo>
                    <a:cubicBezTo>
                      <a:pt x="8920" y="5601"/>
                      <a:pt x="9044" y="5609"/>
                      <a:pt x="9168" y="5628"/>
                    </a:cubicBezTo>
                    <a:cubicBezTo>
                      <a:pt x="9940" y="5734"/>
                      <a:pt x="10668" y="6047"/>
                      <a:pt x="11345" y="6425"/>
                    </a:cubicBezTo>
                    <a:lnTo>
                      <a:pt x="11352" y="6413"/>
                    </a:lnTo>
                    <a:cubicBezTo>
                      <a:pt x="10722" y="5943"/>
                      <a:pt x="9984" y="5614"/>
                      <a:pt x="9187" y="5487"/>
                    </a:cubicBezTo>
                    <a:cubicBezTo>
                      <a:pt x="9076" y="5473"/>
                      <a:pt x="8964" y="5467"/>
                      <a:pt x="8853" y="5467"/>
                    </a:cubicBezTo>
                    <a:cubicBezTo>
                      <a:pt x="8559" y="5467"/>
                      <a:pt x="8268" y="5510"/>
                      <a:pt x="7994" y="5568"/>
                    </a:cubicBezTo>
                    <a:cubicBezTo>
                      <a:pt x="7661" y="5636"/>
                      <a:pt x="7328" y="5723"/>
                      <a:pt x="7020" y="5869"/>
                    </a:cubicBezTo>
                    <a:cubicBezTo>
                      <a:pt x="6709" y="5588"/>
                      <a:pt x="6402" y="5306"/>
                      <a:pt x="6092" y="5026"/>
                    </a:cubicBezTo>
                    <a:cubicBezTo>
                      <a:pt x="6079" y="5015"/>
                      <a:pt x="6068" y="5003"/>
                      <a:pt x="6056" y="4991"/>
                    </a:cubicBezTo>
                    <a:cubicBezTo>
                      <a:pt x="6355" y="4914"/>
                      <a:pt x="6650" y="4822"/>
                      <a:pt x="6934" y="4698"/>
                    </a:cubicBezTo>
                    <a:cubicBezTo>
                      <a:pt x="7133" y="4605"/>
                      <a:pt x="7286" y="4523"/>
                      <a:pt x="7481" y="4481"/>
                    </a:cubicBezTo>
                    <a:cubicBezTo>
                      <a:pt x="7673" y="4436"/>
                      <a:pt x="7871" y="4399"/>
                      <a:pt x="8069" y="4371"/>
                    </a:cubicBezTo>
                    <a:cubicBezTo>
                      <a:pt x="8467" y="4314"/>
                      <a:pt x="8870" y="4277"/>
                      <a:pt x="9272" y="4243"/>
                    </a:cubicBezTo>
                    <a:cubicBezTo>
                      <a:pt x="9674" y="4199"/>
                      <a:pt x="10078" y="4163"/>
                      <a:pt x="10481" y="4133"/>
                    </a:cubicBezTo>
                    <a:lnTo>
                      <a:pt x="10481" y="4119"/>
                    </a:lnTo>
                    <a:cubicBezTo>
                      <a:pt x="9671" y="4139"/>
                      <a:pt x="8862" y="4176"/>
                      <a:pt x="8057" y="4274"/>
                    </a:cubicBezTo>
                    <a:cubicBezTo>
                      <a:pt x="7659" y="4323"/>
                      <a:pt x="7246" y="4389"/>
                      <a:pt x="6889" y="4586"/>
                    </a:cubicBezTo>
                    <a:cubicBezTo>
                      <a:pt x="6583" y="4714"/>
                      <a:pt x="6262" y="4807"/>
                      <a:pt x="5936" y="4880"/>
                    </a:cubicBezTo>
                    <a:cubicBezTo>
                      <a:pt x="5562" y="4540"/>
                      <a:pt x="5188" y="4200"/>
                      <a:pt x="4812" y="3862"/>
                    </a:cubicBezTo>
                    <a:cubicBezTo>
                      <a:pt x="5518" y="3758"/>
                      <a:pt x="6212" y="3576"/>
                      <a:pt x="6857" y="3267"/>
                    </a:cubicBezTo>
                    <a:cubicBezTo>
                      <a:pt x="7215" y="3078"/>
                      <a:pt x="7570" y="2890"/>
                      <a:pt x="7947" y="2746"/>
                    </a:cubicBezTo>
                    <a:cubicBezTo>
                      <a:pt x="8321" y="2598"/>
                      <a:pt x="8706" y="2473"/>
                      <a:pt x="9100" y="2391"/>
                    </a:cubicBezTo>
                    <a:lnTo>
                      <a:pt x="9097" y="2377"/>
                    </a:lnTo>
                    <a:cubicBezTo>
                      <a:pt x="8691" y="2416"/>
                      <a:pt x="8292" y="2510"/>
                      <a:pt x="7906" y="2643"/>
                    </a:cubicBezTo>
                    <a:cubicBezTo>
                      <a:pt x="7521" y="2769"/>
                      <a:pt x="7145" y="2966"/>
                      <a:pt x="6794" y="3140"/>
                    </a:cubicBezTo>
                    <a:cubicBezTo>
                      <a:pt x="6446" y="3324"/>
                      <a:pt x="6069" y="3453"/>
                      <a:pt x="5692" y="3576"/>
                    </a:cubicBezTo>
                    <a:cubicBezTo>
                      <a:pt x="5390" y="3669"/>
                      <a:pt x="5080" y="3749"/>
                      <a:pt x="4770" y="3825"/>
                    </a:cubicBezTo>
                    <a:cubicBezTo>
                      <a:pt x="4308" y="3410"/>
                      <a:pt x="3839" y="3002"/>
                      <a:pt x="3361" y="2603"/>
                    </a:cubicBezTo>
                    <a:cubicBezTo>
                      <a:pt x="4208" y="2453"/>
                      <a:pt x="5028" y="2167"/>
                      <a:pt x="5797" y="1783"/>
                    </a:cubicBezTo>
                    <a:cubicBezTo>
                      <a:pt x="6437" y="1454"/>
                      <a:pt x="7156" y="1259"/>
                      <a:pt x="7877" y="1259"/>
                    </a:cubicBezTo>
                    <a:cubicBezTo>
                      <a:pt x="8054" y="1259"/>
                      <a:pt x="8231" y="1271"/>
                      <a:pt x="8408" y="1295"/>
                    </a:cubicBezTo>
                    <a:lnTo>
                      <a:pt x="8410" y="1281"/>
                    </a:lnTo>
                    <a:cubicBezTo>
                      <a:pt x="8156" y="1216"/>
                      <a:pt x="7894" y="1187"/>
                      <a:pt x="7631" y="1187"/>
                    </a:cubicBezTo>
                    <a:cubicBezTo>
                      <a:pt x="7435" y="1187"/>
                      <a:pt x="7239" y="1203"/>
                      <a:pt x="7046" y="1232"/>
                    </a:cubicBezTo>
                    <a:cubicBezTo>
                      <a:pt x="6590" y="1301"/>
                      <a:pt x="6148" y="1455"/>
                      <a:pt x="5734" y="1658"/>
                    </a:cubicBezTo>
                    <a:cubicBezTo>
                      <a:pt x="5341" y="1867"/>
                      <a:pt x="4930" y="2038"/>
                      <a:pt x="4514" y="2200"/>
                    </a:cubicBezTo>
                    <a:cubicBezTo>
                      <a:pt x="4131" y="2344"/>
                      <a:pt x="3740" y="2478"/>
                      <a:pt x="3340" y="2586"/>
                    </a:cubicBezTo>
                    <a:cubicBezTo>
                      <a:pt x="3281" y="2536"/>
                      <a:pt x="3227" y="2484"/>
                      <a:pt x="3162" y="2437"/>
                    </a:cubicBezTo>
                    <a:cubicBezTo>
                      <a:pt x="2738" y="2096"/>
                      <a:pt x="2313" y="1757"/>
                      <a:pt x="1882" y="1424"/>
                    </a:cubicBezTo>
                    <a:lnTo>
                      <a:pt x="1882" y="1424"/>
                    </a:lnTo>
                    <a:cubicBezTo>
                      <a:pt x="1983" y="1443"/>
                      <a:pt x="2087" y="1451"/>
                      <a:pt x="2191" y="1451"/>
                    </a:cubicBezTo>
                    <a:cubicBezTo>
                      <a:pt x="2347" y="1451"/>
                      <a:pt x="2504" y="1433"/>
                      <a:pt x="2652" y="1408"/>
                    </a:cubicBezTo>
                    <a:cubicBezTo>
                      <a:pt x="3039" y="1342"/>
                      <a:pt x="3402" y="1174"/>
                      <a:pt x="3742" y="1008"/>
                    </a:cubicBezTo>
                    <a:cubicBezTo>
                      <a:pt x="4080" y="825"/>
                      <a:pt x="4409" y="636"/>
                      <a:pt x="4732" y="446"/>
                    </a:cubicBezTo>
                    <a:cubicBezTo>
                      <a:pt x="4893" y="348"/>
                      <a:pt x="5058" y="259"/>
                      <a:pt x="5224" y="177"/>
                    </a:cubicBezTo>
                    <a:cubicBezTo>
                      <a:pt x="5384" y="97"/>
                      <a:pt x="5548" y="18"/>
                      <a:pt x="5728" y="18"/>
                    </a:cubicBezTo>
                    <a:cubicBezTo>
                      <a:pt x="5736" y="18"/>
                      <a:pt x="5743" y="18"/>
                      <a:pt x="5751" y="18"/>
                    </a:cubicBezTo>
                    <a:lnTo>
                      <a:pt x="5754" y="4"/>
                    </a:lnTo>
                    <a:cubicBezTo>
                      <a:pt x="5728" y="2"/>
                      <a:pt x="5702" y="1"/>
                      <a:pt x="56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9" name="Google Shape;3409;p22"/>
            <p:cNvGrpSpPr/>
            <p:nvPr/>
          </p:nvGrpSpPr>
          <p:grpSpPr>
            <a:xfrm>
              <a:off x="4411828" y="4792100"/>
              <a:ext cx="1435085" cy="1209923"/>
              <a:chOff x="4411828" y="4792100"/>
              <a:chExt cx="1435085" cy="1209923"/>
            </a:xfrm>
          </p:grpSpPr>
          <p:sp>
            <p:nvSpPr>
              <p:cNvPr id="3410" name="Google Shape;3410;p22"/>
              <p:cNvSpPr/>
              <p:nvPr/>
            </p:nvSpPr>
            <p:spPr>
              <a:xfrm rot="-1311727">
                <a:off x="4519599" y="4989880"/>
                <a:ext cx="1219543" cy="814364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8335" extrusionOk="0">
                    <a:moveTo>
                      <a:pt x="8298" y="0"/>
                    </a:moveTo>
                    <a:cubicBezTo>
                      <a:pt x="7901" y="0"/>
                      <a:pt x="8272" y="416"/>
                      <a:pt x="8315" y="466"/>
                    </a:cubicBezTo>
                    <a:cubicBezTo>
                      <a:pt x="8209" y="444"/>
                      <a:pt x="6685" y="99"/>
                      <a:pt x="6051" y="99"/>
                    </a:cubicBezTo>
                    <a:cubicBezTo>
                      <a:pt x="5960" y="99"/>
                      <a:pt x="5888" y="106"/>
                      <a:pt x="5840" y="122"/>
                    </a:cubicBezTo>
                    <a:cubicBezTo>
                      <a:pt x="5479" y="239"/>
                      <a:pt x="5797" y="480"/>
                      <a:pt x="5849" y="518"/>
                    </a:cubicBezTo>
                    <a:cubicBezTo>
                      <a:pt x="5784" y="529"/>
                      <a:pt x="4488" y="672"/>
                      <a:pt x="4500" y="757"/>
                    </a:cubicBezTo>
                    <a:cubicBezTo>
                      <a:pt x="4513" y="841"/>
                      <a:pt x="4849" y="1141"/>
                      <a:pt x="4849" y="1141"/>
                    </a:cubicBezTo>
                    <a:cubicBezTo>
                      <a:pt x="4849" y="1141"/>
                      <a:pt x="3107" y="1471"/>
                      <a:pt x="3099" y="1671"/>
                    </a:cubicBezTo>
                    <a:cubicBezTo>
                      <a:pt x="3085" y="1872"/>
                      <a:pt x="3383" y="1988"/>
                      <a:pt x="3383" y="1988"/>
                    </a:cubicBezTo>
                    <a:cubicBezTo>
                      <a:pt x="3383" y="1988"/>
                      <a:pt x="1667" y="3056"/>
                      <a:pt x="1774" y="3312"/>
                    </a:cubicBezTo>
                    <a:lnTo>
                      <a:pt x="1876" y="3570"/>
                    </a:lnTo>
                    <a:cubicBezTo>
                      <a:pt x="1876" y="3570"/>
                      <a:pt x="569" y="4591"/>
                      <a:pt x="858" y="4772"/>
                    </a:cubicBezTo>
                    <a:cubicBezTo>
                      <a:pt x="1153" y="4954"/>
                      <a:pt x="1045" y="4987"/>
                      <a:pt x="1045" y="4987"/>
                    </a:cubicBezTo>
                    <a:cubicBezTo>
                      <a:pt x="912" y="5154"/>
                      <a:pt x="783" y="5324"/>
                      <a:pt x="656" y="5494"/>
                    </a:cubicBezTo>
                    <a:cubicBezTo>
                      <a:pt x="538" y="5650"/>
                      <a:pt x="400" y="5791"/>
                      <a:pt x="291" y="5954"/>
                    </a:cubicBezTo>
                    <a:cubicBezTo>
                      <a:pt x="1" y="6376"/>
                      <a:pt x="380" y="6425"/>
                      <a:pt x="728" y="6542"/>
                    </a:cubicBezTo>
                    <a:cubicBezTo>
                      <a:pt x="1030" y="6642"/>
                      <a:pt x="1332" y="6737"/>
                      <a:pt x="1636" y="6824"/>
                    </a:cubicBezTo>
                    <a:cubicBezTo>
                      <a:pt x="1636" y="6824"/>
                      <a:pt x="1641" y="6822"/>
                      <a:pt x="1646" y="6822"/>
                    </a:cubicBezTo>
                    <a:cubicBezTo>
                      <a:pt x="1669" y="6822"/>
                      <a:pt x="1716" y="6847"/>
                      <a:pt x="1609" y="7103"/>
                    </a:cubicBezTo>
                    <a:cubicBezTo>
                      <a:pt x="1481" y="7424"/>
                      <a:pt x="3138" y="7486"/>
                      <a:pt x="3138" y="7486"/>
                    </a:cubicBezTo>
                    <a:lnTo>
                      <a:pt x="3205" y="7759"/>
                    </a:lnTo>
                    <a:cubicBezTo>
                      <a:pt x="3237" y="7892"/>
                      <a:pt x="3745" y="7926"/>
                      <a:pt x="4251" y="7926"/>
                    </a:cubicBezTo>
                    <a:cubicBezTo>
                      <a:pt x="4769" y="7926"/>
                      <a:pt x="5284" y="7891"/>
                      <a:pt x="5284" y="7891"/>
                    </a:cubicBezTo>
                    <a:lnTo>
                      <a:pt x="5284" y="7891"/>
                    </a:lnTo>
                    <a:cubicBezTo>
                      <a:pt x="5284" y="7891"/>
                      <a:pt x="5110" y="8158"/>
                      <a:pt x="5238" y="8313"/>
                    </a:cubicBezTo>
                    <a:cubicBezTo>
                      <a:pt x="5249" y="8328"/>
                      <a:pt x="5275" y="8335"/>
                      <a:pt x="5310" y="8335"/>
                    </a:cubicBezTo>
                    <a:cubicBezTo>
                      <a:pt x="5652" y="8335"/>
                      <a:pt x="6970" y="7722"/>
                      <a:pt x="6970" y="7722"/>
                    </a:cubicBezTo>
                    <a:lnTo>
                      <a:pt x="6970" y="7722"/>
                    </a:lnTo>
                    <a:cubicBezTo>
                      <a:pt x="6970" y="7722"/>
                      <a:pt x="6872" y="8165"/>
                      <a:pt x="6911" y="8241"/>
                    </a:cubicBezTo>
                    <a:cubicBezTo>
                      <a:pt x="6913" y="8245"/>
                      <a:pt x="6919" y="8247"/>
                      <a:pt x="6927" y="8247"/>
                    </a:cubicBezTo>
                    <a:cubicBezTo>
                      <a:pt x="7073" y="8247"/>
                      <a:pt x="8088" y="7670"/>
                      <a:pt x="8144" y="7643"/>
                    </a:cubicBezTo>
                    <a:lnTo>
                      <a:pt x="8144" y="7643"/>
                    </a:lnTo>
                    <a:cubicBezTo>
                      <a:pt x="8126" y="7696"/>
                      <a:pt x="8034" y="7994"/>
                      <a:pt x="8253" y="7994"/>
                    </a:cubicBezTo>
                    <a:cubicBezTo>
                      <a:pt x="8285" y="7994"/>
                      <a:pt x="8323" y="7988"/>
                      <a:pt x="8369" y="7974"/>
                    </a:cubicBezTo>
                    <a:cubicBezTo>
                      <a:pt x="8753" y="7855"/>
                      <a:pt x="10094" y="6341"/>
                      <a:pt x="10178" y="6251"/>
                    </a:cubicBezTo>
                    <a:lnTo>
                      <a:pt x="10178" y="6251"/>
                    </a:lnTo>
                    <a:cubicBezTo>
                      <a:pt x="10171" y="6300"/>
                      <a:pt x="10129" y="6690"/>
                      <a:pt x="10300" y="6690"/>
                    </a:cubicBezTo>
                    <a:cubicBezTo>
                      <a:pt x="10385" y="6690"/>
                      <a:pt x="10524" y="6593"/>
                      <a:pt x="10746" y="6306"/>
                    </a:cubicBezTo>
                    <a:cubicBezTo>
                      <a:pt x="11362" y="5503"/>
                      <a:pt x="12274" y="2912"/>
                      <a:pt x="12467" y="2364"/>
                    </a:cubicBezTo>
                    <a:cubicBezTo>
                      <a:pt x="12474" y="2342"/>
                      <a:pt x="12479" y="2326"/>
                      <a:pt x="12481" y="2316"/>
                    </a:cubicBezTo>
                    <a:cubicBezTo>
                      <a:pt x="12472" y="2304"/>
                      <a:pt x="12459" y="2292"/>
                      <a:pt x="12440" y="2280"/>
                    </a:cubicBezTo>
                    <a:cubicBezTo>
                      <a:pt x="11964" y="1947"/>
                      <a:pt x="9712" y="375"/>
                      <a:pt x="8744" y="87"/>
                    </a:cubicBezTo>
                    <a:cubicBezTo>
                      <a:pt x="8538" y="25"/>
                      <a:pt x="8395" y="0"/>
                      <a:pt x="8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2"/>
              <p:cNvSpPr/>
              <p:nvPr/>
            </p:nvSpPr>
            <p:spPr>
              <a:xfrm rot="-1311727">
                <a:off x="4539451" y="5032176"/>
                <a:ext cx="1197169" cy="732292"/>
              </a:xfrm>
              <a:custGeom>
                <a:avLst/>
                <a:gdLst/>
                <a:ahLst/>
                <a:cxnLst/>
                <a:rect l="l" t="t" r="r" b="b"/>
                <a:pathLst>
                  <a:path w="12253" h="7495" extrusionOk="0">
                    <a:moveTo>
                      <a:pt x="8125" y="1"/>
                    </a:moveTo>
                    <a:lnTo>
                      <a:pt x="8120" y="11"/>
                    </a:lnTo>
                    <a:cubicBezTo>
                      <a:pt x="8642" y="287"/>
                      <a:pt x="9029" y="773"/>
                      <a:pt x="9265" y="1307"/>
                    </a:cubicBezTo>
                    <a:cubicBezTo>
                      <a:pt x="9382" y="1579"/>
                      <a:pt x="9539" y="1836"/>
                      <a:pt x="9750" y="2045"/>
                    </a:cubicBezTo>
                    <a:cubicBezTo>
                      <a:pt x="9894" y="2185"/>
                      <a:pt x="10063" y="2304"/>
                      <a:pt x="10249" y="2385"/>
                    </a:cubicBezTo>
                    <a:cubicBezTo>
                      <a:pt x="9884" y="2496"/>
                      <a:pt x="9519" y="2606"/>
                      <a:pt x="9154" y="2717"/>
                    </a:cubicBezTo>
                    <a:lnTo>
                      <a:pt x="9073" y="2743"/>
                    </a:lnTo>
                    <a:cubicBezTo>
                      <a:pt x="8971" y="2680"/>
                      <a:pt x="8875" y="2599"/>
                      <a:pt x="8778" y="2527"/>
                    </a:cubicBezTo>
                    <a:cubicBezTo>
                      <a:pt x="8632" y="2408"/>
                      <a:pt x="8489" y="2282"/>
                      <a:pt x="8346" y="2158"/>
                    </a:cubicBezTo>
                    <a:lnTo>
                      <a:pt x="7495" y="1401"/>
                    </a:lnTo>
                    <a:cubicBezTo>
                      <a:pt x="7212" y="1148"/>
                      <a:pt x="6907" y="918"/>
                      <a:pt x="6593" y="705"/>
                    </a:cubicBezTo>
                    <a:lnTo>
                      <a:pt x="5661" y="52"/>
                    </a:lnTo>
                    <a:lnTo>
                      <a:pt x="5654" y="61"/>
                    </a:lnTo>
                    <a:cubicBezTo>
                      <a:pt x="5942" y="309"/>
                      <a:pt x="6239" y="550"/>
                      <a:pt x="6542" y="781"/>
                    </a:cubicBezTo>
                    <a:cubicBezTo>
                      <a:pt x="6852" y="1010"/>
                      <a:pt x="7137" y="1226"/>
                      <a:pt x="7418" y="1489"/>
                    </a:cubicBezTo>
                    <a:cubicBezTo>
                      <a:pt x="7707" y="1733"/>
                      <a:pt x="7988" y="1989"/>
                      <a:pt x="8285" y="2227"/>
                    </a:cubicBezTo>
                    <a:cubicBezTo>
                      <a:pt x="8529" y="2409"/>
                      <a:pt x="8765" y="2620"/>
                      <a:pt x="9044" y="2753"/>
                    </a:cubicBezTo>
                    <a:cubicBezTo>
                      <a:pt x="8552" y="2907"/>
                      <a:pt x="8064" y="3070"/>
                      <a:pt x="7577" y="3238"/>
                    </a:cubicBezTo>
                    <a:cubicBezTo>
                      <a:pt x="7087" y="2856"/>
                      <a:pt x="6621" y="2444"/>
                      <a:pt x="6229" y="1963"/>
                    </a:cubicBezTo>
                    <a:cubicBezTo>
                      <a:pt x="6023" y="1692"/>
                      <a:pt x="5815" y="1410"/>
                      <a:pt x="5543" y="1197"/>
                    </a:cubicBezTo>
                    <a:cubicBezTo>
                      <a:pt x="5276" y="979"/>
                      <a:pt x="4980" y="797"/>
                      <a:pt x="4658" y="672"/>
                    </a:cubicBezTo>
                    <a:lnTo>
                      <a:pt x="4655" y="683"/>
                    </a:lnTo>
                    <a:cubicBezTo>
                      <a:pt x="4959" y="842"/>
                      <a:pt x="5235" y="1045"/>
                      <a:pt x="5483" y="1267"/>
                    </a:cubicBezTo>
                    <a:cubicBezTo>
                      <a:pt x="5743" y="1493"/>
                      <a:pt x="5926" y="1744"/>
                      <a:pt x="6137" y="2036"/>
                    </a:cubicBezTo>
                    <a:cubicBezTo>
                      <a:pt x="6543" y="2514"/>
                      <a:pt x="7015" y="2918"/>
                      <a:pt x="7538" y="3250"/>
                    </a:cubicBezTo>
                    <a:cubicBezTo>
                      <a:pt x="7122" y="3394"/>
                      <a:pt x="6706" y="3539"/>
                      <a:pt x="6290" y="3682"/>
                    </a:cubicBezTo>
                    <a:cubicBezTo>
                      <a:pt x="5837" y="3279"/>
                      <a:pt x="5357" y="2911"/>
                      <a:pt x="4865" y="2559"/>
                    </a:cubicBezTo>
                    <a:cubicBezTo>
                      <a:pt x="4328" y="2181"/>
                      <a:pt x="3771" y="1829"/>
                      <a:pt x="3191" y="1520"/>
                    </a:cubicBezTo>
                    <a:lnTo>
                      <a:pt x="3186" y="1530"/>
                    </a:lnTo>
                    <a:cubicBezTo>
                      <a:pt x="3468" y="1698"/>
                      <a:pt x="3743" y="1878"/>
                      <a:pt x="4012" y="2066"/>
                    </a:cubicBezTo>
                    <a:cubicBezTo>
                      <a:pt x="4286" y="2245"/>
                      <a:pt x="4555" y="2430"/>
                      <a:pt x="4819" y="2624"/>
                    </a:cubicBezTo>
                    <a:cubicBezTo>
                      <a:pt x="5286" y="2970"/>
                      <a:pt x="5743" y="3336"/>
                      <a:pt x="6167" y="3725"/>
                    </a:cubicBezTo>
                    <a:cubicBezTo>
                      <a:pt x="6144" y="3732"/>
                      <a:pt x="6124" y="3740"/>
                      <a:pt x="6103" y="3747"/>
                    </a:cubicBezTo>
                    <a:lnTo>
                      <a:pt x="4525" y="4275"/>
                    </a:lnTo>
                    <a:cubicBezTo>
                      <a:pt x="4368" y="4080"/>
                      <a:pt x="4207" y="3887"/>
                      <a:pt x="4033" y="3707"/>
                    </a:cubicBezTo>
                    <a:cubicBezTo>
                      <a:pt x="3830" y="3501"/>
                      <a:pt x="3620" y="3295"/>
                      <a:pt x="3367" y="3142"/>
                    </a:cubicBezTo>
                    <a:cubicBezTo>
                      <a:pt x="3116" y="2970"/>
                      <a:pt x="2800" y="3003"/>
                      <a:pt x="2515" y="2982"/>
                    </a:cubicBezTo>
                    <a:cubicBezTo>
                      <a:pt x="2439" y="2980"/>
                      <a:pt x="2363" y="2979"/>
                      <a:pt x="2286" y="2979"/>
                    </a:cubicBezTo>
                    <a:cubicBezTo>
                      <a:pt x="2071" y="2979"/>
                      <a:pt x="1856" y="2986"/>
                      <a:pt x="1642" y="2998"/>
                    </a:cubicBezTo>
                    <a:lnTo>
                      <a:pt x="1643" y="3010"/>
                    </a:lnTo>
                    <a:lnTo>
                      <a:pt x="2514" y="3072"/>
                    </a:lnTo>
                    <a:cubicBezTo>
                      <a:pt x="2658" y="3088"/>
                      <a:pt x="2801" y="3093"/>
                      <a:pt x="2942" y="3112"/>
                    </a:cubicBezTo>
                    <a:cubicBezTo>
                      <a:pt x="3093" y="3122"/>
                      <a:pt x="3185" y="3164"/>
                      <a:pt x="3309" y="3241"/>
                    </a:cubicBezTo>
                    <a:cubicBezTo>
                      <a:pt x="3548" y="3374"/>
                      <a:pt x="3756" y="3578"/>
                      <a:pt x="3970" y="3769"/>
                    </a:cubicBezTo>
                    <a:cubicBezTo>
                      <a:pt x="4148" y="3937"/>
                      <a:pt x="4325" y="4110"/>
                      <a:pt x="4503" y="4284"/>
                    </a:cubicBezTo>
                    <a:lnTo>
                      <a:pt x="2812" y="4850"/>
                    </a:lnTo>
                    <a:cubicBezTo>
                      <a:pt x="2581" y="4640"/>
                      <a:pt x="2268" y="4535"/>
                      <a:pt x="1965" y="4491"/>
                    </a:cubicBezTo>
                    <a:cubicBezTo>
                      <a:pt x="1798" y="4469"/>
                      <a:pt x="1628" y="4456"/>
                      <a:pt x="1458" y="4456"/>
                    </a:cubicBezTo>
                    <a:cubicBezTo>
                      <a:pt x="1255" y="4456"/>
                      <a:pt x="1051" y="4475"/>
                      <a:pt x="851" y="4519"/>
                    </a:cubicBezTo>
                    <a:lnTo>
                      <a:pt x="854" y="4531"/>
                    </a:lnTo>
                    <a:cubicBezTo>
                      <a:pt x="889" y="4529"/>
                      <a:pt x="924" y="4529"/>
                      <a:pt x="959" y="4529"/>
                    </a:cubicBezTo>
                    <a:cubicBezTo>
                      <a:pt x="1111" y="4529"/>
                      <a:pt x="1259" y="4539"/>
                      <a:pt x="1408" y="4547"/>
                    </a:cubicBezTo>
                    <a:cubicBezTo>
                      <a:pt x="1588" y="4561"/>
                      <a:pt x="1770" y="4573"/>
                      <a:pt x="1948" y="4606"/>
                    </a:cubicBezTo>
                    <a:cubicBezTo>
                      <a:pt x="2127" y="4623"/>
                      <a:pt x="2299" y="4665"/>
                      <a:pt x="2465" y="4724"/>
                    </a:cubicBezTo>
                    <a:cubicBezTo>
                      <a:pt x="2567" y="4761"/>
                      <a:pt x="2667" y="4809"/>
                      <a:pt x="2761" y="4868"/>
                    </a:cubicBezTo>
                    <a:lnTo>
                      <a:pt x="0" y="5792"/>
                    </a:lnTo>
                    <a:lnTo>
                      <a:pt x="11" y="5826"/>
                    </a:lnTo>
                    <a:cubicBezTo>
                      <a:pt x="984" y="5550"/>
                      <a:pt x="1957" y="5269"/>
                      <a:pt x="2929" y="4986"/>
                    </a:cubicBezTo>
                    <a:cubicBezTo>
                      <a:pt x="2930" y="4986"/>
                      <a:pt x="2930" y="4986"/>
                      <a:pt x="2931" y="4987"/>
                    </a:cubicBezTo>
                    <a:lnTo>
                      <a:pt x="2940" y="4981"/>
                    </a:lnTo>
                    <a:cubicBezTo>
                      <a:pt x="3084" y="4939"/>
                      <a:pt x="3228" y="4896"/>
                      <a:pt x="3371" y="4854"/>
                    </a:cubicBezTo>
                    <a:lnTo>
                      <a:pt x="3371" y="4854"/>
                    </a:lnTo>
                    <a:cubicBezTo>
                      <a:pt x="3300" y="5017"/>
                      <a:pt x="3202" y="5168"/>
                      <a:pt x="3086" y="5301"/>
                    </a:cubicBezTo>
                    <a:cubicBezTo>
                      <a:pt x="2940" y="5464"/>
                      <a:pt x="2772" y="5607"/>
                      <a:pt x="2592" y="5731"/>
                    </a:cubicBezTo>
                    <a:cubicBezTo>
                      <a:pt x="2237" y="5983"/>
                      <a:pt x="1846" y="6188"/>
                      <a:pt x="1441" y="6352"/>
                    </a:cubicBezTo>
                    <a:lnTo>
                      <a:pt x="1444" y="6364"/>
                    </a:lnTo>
                    <a:cubicBezTo>
                      <a:pt x="1663" y="6319"/>
                      <a:pt x="1875" y="6248"/>
                      <a:pt x="2078" y="6156"/>
                    </a:cubicBezTo>
                    <a:cubicBezTo>
                      <a:pt x="2283" y="6067"/>
                      <a:pt x="2473" y="5950"/>
                      <a:pt x="2660" y="5827"/>
                    </a:cubicBezTo>
                    <a:cubicBezTo>
                      <a:pt x="2838" y="5693"/>
                      <a:pt x="3016" y="5544"/>
                      <a:pt x="3154" y="5363"/>
                    </a:cubicBezTo>
                    <a:cubicBezTo>
                      <a:pt x="3273" y="5208"/>
                      <a:pt x="3369" y="5033"/>
                      <a:pt x="3413" y="4843"/>
                    </a:cubicBezTo>
                    <a:cubicBezTo>
                      <a:pt x="3999" y="4671"/>
                      <a:pt x="4585" y="4495"/>
                      <a:pt x="5169" y="4319"/>
                    </a:cubicBezTo>
                    <a:lnTo>
                      <a:pt x="5169" y="4319"/>
                    </a:lnTo>
                    <a:cubicBezTo>
                      <a:pt x="5109" y="4582"/>
                      <a:pt x="5019" y="4839"/>
                      <a:pt x="4918" y="5089"/>
                    </a:cubicBezTo>
                    <a:cubicBezTo>
                      <a:pt x="4796" y="5385"/>
                      <a:pt x="4666" y="5680"/>
                      <a:pt x="4458" y="5926"/>
                    </a:cubicBezTo>
                    <a:cubicBezTo>
                      <a:pt x="4057" y="6425"/>
                      <a:pt x="3525" y="6807"/>
                      <a:pt x="2970" y="7123"/>
                    </a:cubicBezTo>
                    <a:lnTo>
                      <a:pt x="2976" y="7134"/>
                    </a:lnTo>
                    <a:cubicBezTo>
                      <a:pt x="3575" y="6889"/>
                      <a:pt x="4122" y="6509"/>
                      <a:pt x="4550" y="6000"/>
                    </a:cubicBezTo>
                    <a:cubicBezTo>
                      <a:pt x="4759" y="5736"/>
                      <a:pt x="4896" y="5423"/>
                      <a:pt x="5001" y="5124"/>
                    </a:cubicBezTo>
                    <a:cubicBezTo>
                      <a:pt x="5093" y="4860"/>
                      <a:pt x="5174" y="4588"/>
                      <a:pt x="5202" y="4307"/>
                    </a:cubicBezTo>
                    <a:cubicBezTo>
                      <a:pt x="5532" y="4208"/>
                      <a:pt x="5862" y="4111"/>
                      <a:pt x="6190" y="4012"/>
                    </a:cubicBezTo>
                    <a:cubicBezTo>
                      <a:pt x="6204" y="4008"/>
                      <a:pt x="6218" y="4004"/>
                      <a:pt x="6230" y="4000"/>
                    </a:cubicBezTo>
                    <a:lnTo>
                      <a:pt x="6230" y="4000"/>
                    </a:lnTo>
                    <a:cubicBezTo>
                      <a:pt x="6158" y="4245"/>
                      <a:pt x="6097" y="4492"/>
                      <a:pt x="6064" y="4746"/>
                    </a:cubicBezTo>
                    <a:cubicBezTo>
                      <a:pt x="6045" y="4925"/>
                      <a:pt x="6037" y="5069"/>
                      <a:pt x="5984" y="5223"/>
                    </a:cubicBezTo>
                    <a:cubicBezTo>
                      <a:pt x="5934" y="5378"/>
                      <a:pt x="5877" y="5532"/>
                      <a:pt x="5811" y="5685"/>
                    </a:cubicBezTo>
                    <a:cubicBezTo>
                      <a:pt x="5683" y="5990"/>
                      <a:pt x="5538" y="6289"/>
                      <a:pt x="5390" y="6587"/>
                    </a:cubicBezTo>
                    <a:cubicBezTo>
                      <a:pt x="5251" y="6890"/>
                      <a:pt x="5104" y="7191"/>
                      <a:pt x="4953" y="7488"/>
                    </a:cubicBezTo>
                    <a:lnTo>
                      <a:pt x="4964" y="7494"/>
                    </a:lnTo>
                    <a:cubicBezTo>
                      <a:pt x="5293" y="6914"/>
                      <a:pt x="5611" y="6328"/>
                      <a:pt x="5886" y="5718"/>
                    </a:cubicBezTo>
                    <a:cubicBezTo>
                      <a:pt x="6021" y="5416"/>
                      <a:pt x="6149" y="5095"/>
                      <a:pt x="6163" y="4760"/>
                    </a:cubicBezTo>
                    <a:cubicBezTo>
                      <a:pt x="6203" y="4489"/>
                      <a:pt x="6275" y="4222"/>
                      <a:pt x="6362" y="3962"/>
                    </a:cubicBezTo>
                    <a:cubicBezTo>
                      <a:pt x="6759" y="3841"/>
                      <a:pt x="7159" y="3723"/>
                      <a:pt x="7558" y="3602"/>
                    </a:cubicBezTo>
                    <a:lnTo>
                      <a:pt x="7558" y="3602"/>
                    </a:lnTo>
                    <a:cubicBezTo>
                      <a:pt x="7331" y="4142"/>
                      <a:pt x="7163" y="4711"/>
                      <a:pt x="7107" y="5298"/>
                    </a:cubicBezTo>
                    <a:cubicBezTo>
                      <a:pt x="7087" y="5631"/>
                      <a:pt x="7069" y="5961"/>
                      <a:pt x="7010" y="6289"/>
                    </a:cubicBezTo>
                    <a:cubicBezTo>
                      <a:pt x="6954" y="6616"/>
                      <a:pt x="6880" y="6941"/>
                      <a:pt x="6770" y="7254"/>
                    </a:cubicBezTo>
                    <a:lnTo>
                      <a:pt x="6782" y="7258"/>
                    </a:lnTo>
                    <a:cubicBezTo>
                      <a:pt x="6927" y="6955"/>
                      <a:pt x="7030" y="6633"/>
                      <a:pt x="7101" y="6304"/>
                    </a:cubicBezTo>
                    <a:cubicBezTo>
                      <a:pt x="7176" y="5978"/>
                      <a:pt x="7197" y="5629"/>
                      <a:pt x="7224" y="5306"/>
                    </a:cubicBezTo>
                    <a:cubicBezTo>
                      <a:pt x="7243" y="4984"/>
                      <a:pt x="7312" y="4663"/>
                      <a:pt x="7386" y="4343"/>
                    </a:cubicBezTo>
                    <a:cubicBezTo>
                      <a:pt x="7449" y="4091"/>
                      <a:pt x="7525" y="3839"/>
                      <a:pt x="7603" y="3588"/>
                    </a:cubicBezTo>
                    <a:cubicBezTo>
                      <a:pt x="8094" y="3438"/>
                      <a:pt x="8580" y="3280"/>
                      <a:pt x="9064" y="3112"/>
                    </a:cubicBezTo>
                    <a:lnTo>
                      <a:pt x="9064" y="3112"/>
                    </a:lnTo>
                    <a:cubicBezTo>
                      <a:pt x="8808" y="3774"/>
                      <a:pt x="8662" y="4475"/>
                      <a:pt x="8606" y="5181"/>
                    </a:cubicBezTo>
                    <a:cubicBezTo>
                      <a:pt x="8556" y="5918"/>
                      <a:pt x="8308" y="6653"/>
                      <a:pt x="7839" y="7231"/>
                    </a:cubicBezTo>
                    <a:lnTo>
                      <a:pt x="7849" y="7238"/>
                    </a:lnTo>
                    <a:cubicBezTo>
                      <a:pt x="8116" y="6975"/>
                      <a:pt x="8319" y="6647"/>
                      <a:pt x="8465" y="6297"/>
                    </a:cubicBezTo>
                    <a:cubicBezTo>
                      <a:pt x="8610" y="5946"/>
                      <a:pt x="8689" y="5568"/>
                      <a:pt x="8723" y="5191"/>
                    </a:cubicBezTo>
                    <a:cubicBezTo>
                      <a:pt x="8741" y="4824"/>
                      <a:pt x="8796" y="4461"/>
                      <a:pt x="8859" y="4099"/>
                    </a:cubicBezTo>
                    <a:cubicBezTo>
                      <a:pt x="8921" y="3766"/>
                      <a:pt x="8992" y="3433"/>
                      <a:pt x="9088" y="3105"/>
                    </a:cubicBezTo>
                    <a:cubicBezTo>
                      <a:pt x="9146" y="3085"/>
                      <a:pt x="9206" y="3067"/>
                      <a:pt x="9263" y="3051"/>
                    </a:cubicBezTo>
                    <a:cubicBezTo>
                      <a:pt x="9683" y="2896"/>
                      <a:pt x="10103" y="2739"/>
                      <a:pt x="10522" y="2578"/>
                    </a:cubicBezTo>
                    <a:lnTo>
                      <a:pt x="10522" y="2578"/>
                    </a:lnTo>
                    <a:cubicBezTo>
                      <a:pt x="10380" y="2736"/>
                      <a:pt x="10283" y="2937"/>
                      <a:pt x="10206" y="3129"/>
                    </a:cubicBezTo>
                    <a:cubicBezTo>
                      <a:pt x="10089" y="3431"/>
                      <a:pt x="10052" y="3758"/>
                      <a:pt x="10023" y="4069"/>
                    </a:cubicBezTo>
                    <a:cubicBezTo>
                      <a:pt x="10011" y="4384"/>
                      <a:pt x="10003" y="4697"/>
                      <a:pt x="10000" y="5007"/>
                    </a:cubicBezTo>
                    <a:cubicBezTo>
                      <a:pt x="10001" y="5163"/>
                      <a:pt x="9993" y="5317"/>
                      <a:pt x="9980" y="5469"/>
                    </a:cubicBezTo>
                    <a:cubicBezTo>
                      <a:pt x="9967" y="5622"/>
                      <a:pt x="9952" y="5778"/>
                      <a:pt x="9868" y="5909"/>
                    </a:cubicBezTo>
                    <a:lnTo>
                      <a:pt x="9877" y="5916"/>
                    </a:lnTo>
                    <a:cubicBezTo>
                      <a:pt x="10064" y="5654"/>
                      <a:pt x="10058" y="5319"/>
                      <a:pt x="10090" y="5013"/>
                    </a:cubicBezTo>
                    <a:lnTo>
                      <a:pt x="10140" y="4079"/>
                    </a:lnTo>
                    <a:cubicBezTo>
                      <a:pt x="10161" y="3767"/>
                      <a:pt x="10196" y="3455"/>
                      <a:pt x="10293" y="3158"/>
                    </a:cubicBezTo>
                    <a:cubicBezTo>
                      <a:pt x="10366" y="2948"/>
                      <a:pt x="10453" y="2722"/>
                      <a:pt x="10599" y="2552"/>
                    </a:cubicBezTo>
                    <a:cubicBezTo>
                      <a:pt x="11159" y="2333"/>
                      <a:pt x="11712" y="2104"/>
                      <a:pt x="12252" y="1837"/>
                    </a:cubicBezTo>
                    <a:lnTo>
                      <a:pt x="12240" y="1804"/>
                    </a:lnTo>
                    <a:cubicBezTo>
                      <a:pt x="11599" y="1983"/>
                      <a:pt x="10960" y="2172"/>
                      <a:pt x="10325" y="2364"/>
                    </a:cubicBezTo>
                    <a:cubicBezTo>
                      <a:pt x="10133" y="2263"/>
                      <a:pt x="9957" y="2137"/>
                      <a:pt x="9813" y="1983"/>
                    </a:cubicBezTo>
                    <a:cubicBezTo>
                      <a:pt x="9624" y="1771"/>
                      <a:pt x="9479" y="1533"/>
                      <a:pt x="9373" y="1261"/>
                    </a:cubicBezTo>
                    <a:cubicBezTo>
                      <a:pt x="9119" y="714"/>
                      <a:pt x="8696" y="207"/>
                      <a:pt x="8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2" name="Google Shape;3412;p22"/>
            <p:cNvGrpSpPr/>
            <p:nvPr/>
          </p:nvGrpSpPr>
          <p:grpSpPr>
            <a:xfrm>
              <a:off x="4850216" y="3773805"/>
              <a:ext cx="1290647" cy="1766543"/>
              <a:chOff x="4850216" y="3726180"/>
              <a:chExt cx="1290647" cy="1766543"/>
            </a:xfrm>
          </p:grpSpPr>
          <p:sp>
            <p:nvSpPr>
              <p:cNvPr id="3413" name="Google Shape;3413;p22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2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5" name="Google Shape;3415;p22"/>
            <p:cNvGrpSpPr/>
            <p:nvPr/>
          </p:nvGrpSpPr>
          <p:grpSpPr>
            <a:xfrm>
              <a:off x="4867819" y="4148881"/>
              <a:ext cx="1220422" cy="1260573"/>
              <a:chOff x="4867819" y="4148881"/>
              <a:chExt cx="1220422" cy="1260573"/>
            </a:xfrm>
          </p:grpSpPr>
          <p:sp>
            <p:nvSpPr>
              <p:cNvPr id="3416" name="Google Shape;3416;p22"/>
              <p:cNvSpPr/>
              <p:nvPr/>
            </p:nvSpPr>
            <p:spPr>
              <a:xfrm rot="-1311727">
                <a:off x="5708614" y="5382551"/>
                <a:ext cx="782" cy="4885"/>
              </a:xfrm>
              <a:custGeom>
                <a:avLst/>
                <a:gdLst/>
                <a:ahLst/>
                <a:cxnLst/>
                <a:rect l="l" t="t" r="r" b="b"/>
                <a:pathLst>
                  <a:path w="8" h="50" extrusionOk="0">
                    <a:moveTo>
                      <a:pt x="8" y="1"/>
                    </a:moveTo>
                    <a:cubicBezTo>
                      <a:pt x="3" y="29"/>
                      <a:pt x="1" y="50"/>
                      <a:pt x="1" y="50"/>
                    </a:cubicBezTo>
                    <a:cubicBezTo>
                      <a:pt x="1" y="50"/>
                      <a:pt x="3" y="33"/>
                      <a:pt x="8" y="1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2"/>
              <p:cNvSpPr/>
              <p:nvPr/>
            </p:nvSpPr>
            <p:spPr>
              <a:xfrm rot="-1311727">
                <a:off x="5362301" y="4246438"/>
                <a:ext cx="638496" cy="592966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6069" extrusionOk="0">
                    <a:moveTo>
                      <a:pt x="3431" y="0"/>
                    </a:moveTo>
                    <a:cubicBezTo>
                      <a:pt x="3246" y="0"/>
                      <a:pt x="3033" y="34"/>
                      <a:pt x="2784" y="107"/>
                    </a:cubicBezTo>
                    <a:cubicBezTo>
                      <a:pt x="1447" y="499"/>
                      <a:pt x="893" y="1575"/>
                      <a:pt x="876" y="3248"/>
                    </a:cubicBezTo>
                    <a:cubicBezTo>
                      <a:pt x="867" y="4238"/>
                      <a:pt x="563" y="4913"/>
                      <a:pt x="315" y="5300"/>
                    </a:cubicBezTo>
                    <a:cubicBezTo>
                      <a:pt x="144" y="5566"/>
                      <a:pt x="1" y="5695"/>
                      <a:pt x="1" y="5695"/>
                    </a:cubicBezTo>
                    <a:cubicBezTo>
                      <a:pt x="1" y="5695"/>
                      <a:pt x="960" y="6068"/>
                      <a:pt x="2068" y="6068"/>
                    </a:cubicBezTo>
                    <a:cubicBezTo>
                      <a:pt x="2329" y="6068"/>
                      <a:pt x="2598" y="6048"/>
                      <a:pt x="2864" y="5997"/>
                    </a:cubicBezTo>
                    <a:cubicBezTo>
                      <a:pt x="2864" y="5997"/>
                      <a:pt x="2853" y="5595"/>
                      <a:pt x="4529" y="5576"/>
                    </a:cubicBezTo>
                    <a:cubicBezTo>
                      <a:pt x="6203" y="5557"/>
                      <a:pt x="6534" y="3303"/>
                      <a:pt x="6127" y="2922"/>
                    </a:cubicBezTo>
                    <a:cubicBezTo>
                      <a:pt x="5720" y="2540"/>
                      <a:pt x="5079" y="2756"/>
                      <a:pt x="4760" y="1599"/>
                    </a:cubicBezTo>
                    <a:cubicBezTo>
                      <a:pt x="4501" y="657"/>
                      <a:pt x="4241" y="0"/>
                      <a:pt x="34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2"/>
              <p:cNvSpPr/>
              <p:nvPr/>
            </p:nvSpPr>
            <p:spPr>
              <a:xfrm rot="-1311727">
                <a:off x="5415520" y="4576102"/>
                <a:ext cx="296727" cy="299561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3066" extrusionOk="0">
                    <a:moveTo>
                      <a:pt x="1063" y="2996"/>
                    </a:moveTo>
                    <a:cubicBezTo>
                      <a:pt x="1073" y="2997"/>
                      <a:pt x="1084" y="2999"/>
                      <a:pt x="1094" y="3001"/>
                    </a:cubicBezTo>
                    <a:lnTo>
                      <a:pt x="1094" y="3001"/>
                    </a:lnTo>
                    <a:lnTo>
                      <a:pt x="1063" y="2997"/>
                    </a:lnTo>
                    <a:lnTo>
                      <a:pt x="1063" y="2996"/>
                    </a:lnTo>
                    <a:close/>
                    <a:moveTo>
                      <a:pt x="1214" y="1"/>
                    </a:moveTo>
                    <a:lnTo>
                      <a:pt x="868" y="1270"/>
                    </a:lnTo>
                    <a:lnTo>
                      <a:pt x="675" y="2027"/>
                    </a:lnTo>
                    <a:cubicBezTo>
                      <a:pt x="675" y="2027"/>
                      <a:pt x="0" y="2804"/>
                      <a:pt x="65" y="2908"/>
                    </a:cubicBezTo>
                    <a:cubicBezTo>
                      <a:pt x="130" y="3009"/>
                      <a:pt x="1317" y="3033"/>
                      <a:pt x="1317" y="3033"/>
                    </a:cubicBezTo>
                    <a:lnTo>
                      <a:pt x="1284" y="3029"/>
                    </a:lnTo>
                    <a:lnTo>
                      <a:pt x="1284" y="3029"/>
                    </a:lnTo>
                    <a:cubicBezTo>
                      <a:pt x="1295" y="3030"/>
                      <a:pt x="1306" y="3031"/>
                      <a:pt x="1317" y="3032"/>
                    </a:cubicBezTo>
                    <a:cubicBezTo>
                      <a:pt x="1509" y="3055"/>
                      <a:pt x="1698" y="3062"/>
                      <a:pt x="1888" y="3065"/>
                    </a:cubicBezTo>
                    <a:cubicBezTo>
                      <a:pt x="2078" y="3063"/>
                      <a:pt x="2265" y="3060"/>
                      <a:pt x="2455" y="3043"/>
                    </a:cubicBezTo>
                    <a:cubicBezTo>
                      <a:pt x="2644" y="3028"/>
                      <a:pt x="2833" y="3003"/>
                      <a:pt x="3033" y="2968"/>
                    </a:cubicBezTo>
                    <a:lnTo>
                      <a:pt x="3037" y="2947"/>
                    </a:lnTo>
                    <a:cubicBezTo>
                      <a:pt x="2847" y="2908"/>
                      <a:pt x="2657" y="2893"/>
                      <a:pt x="2464" y="2879"/>
                    </a:cubicBezTo>
                    <a:cubicBezTo>
                      <a:pt x="2273" y="2865"/>
                      <a:pt x="2081" y="2859"/>
                      <a:pt x="1889" y="2857"/>
                    </a:cubicBezTo>
                    <a:cubicBezTo>
                      <a:pt x="1598" y="2857"/>
                      <a:pt x="1307" y="2867"/>
                      <a:pt x="1017" y="2881"/>
                    </a:cubicBezTo>
                    <a:lnTo>
                      <a:pt x="1002" y="2845"/>
                    </a:lnTo>
                    <a:cubicBezTo>
                      <a:pt x="1116" y="2832"/>
                      <a:pt x="1232" y="2813"/>
                      <a:pt x="1345" y="2787"/>
                    </a:cubicBezTo>
                    <a:cubicBezTo>
                      <a:pt x="1557" y="2740"/>
                      <a:pt x="1761" y="2670"/>
                      <a:pt x="1962" y="2587"/>
                    </a:cubicBezTo>
                    <a:cubicBezTo>
                      <a:pt x="2161" y="2496"/>
                      <a:pt x="2356" y="2401"/>
                      <a:pt x="2536" y="2273"/>
                    </a:cubicBezTo>
                    <a:cubicBezTo>
                      <a:pt x="2716" y="2148"/>
                      <a:pt x="2889" y="2001"/>
                      <a:pt x="3015" y="1813"/>
                    </a:cubicBezTo>
                    <a:lnTo>
                      <a:pt x="3002" y="1796"/>
                    </a:lnTo>
                    <a:cubicBezTo>
                      <a:pt x="2660" y="2048"/>
                      <a:pt x="2272" y="2229"/>
                      <a:pt x="1881" y="2394"/>
                    </a:cubicBezTo>
                    <a:cubicBezTo>
                      <a:pt x="1581" y="2525"/>
                      <a:pt x="1273" y="2640"/>
                      <a:pt x="963" y="2746"/>
                    </a:cubicBezTo>
                    <a:lnTo>
                      <a:pt x="956" y="2731"/>
                    </a:lnTo>
                    <a:cubicBezTo>
                      <a:pt x="1194" y="2540"/>
                      <a:pt x="1429" y="2346"/>
                      <a:pt x="1649" y="2133"/>
                    </a:cubicBezTo>
                    <a:cubicBezTo>
                      <a:pt x="1787" y="2001"/>
                      <a:pt x="1927" y="1873"/>
                      <a:pt x="2058" y="1733"/>
                    </a:cubicBezTo>
                    <a:cubicBezTo>
                      <a:pt x="2183" y="1588"/>
                      <a:pt x="2322" y="1454"/>
                      <a:pt x="2419" y="1282"/>
                    </a:cubicBezTo>
                    <a:lnTo>
                      <a:pt x="2403" y="1270"/>
                    </a:lnTo>
                    <a:cubicBezTo>
                      <a:pt x="2283" y="1412"/>
                      <a:pt x="2134" y="1531"/>
                      <a:pt x="1992" y="1654"/>
                    </a:cubicBezTo>
                    <a:cubicBezTo>
                      <a:pt x="1846" y="1774"/>
                      <a:pt x="1701" y="1894"/>
                      <a:pt x="1553" y="2012"/>
                    </a:cubicBezTo>
                    <a:cubicBezTo>
                      <a:pt x="1332" y="2189"/>
                      <a:pt x="1105" y="2363"/>
                      <a:pt x="880" y="2536"/>
                    </a:cubicBezTo>
                    <a:lnTo>
                      <a:pt x="855" y="2478"/>
                    </a:lnTo>
                    <a:lnTo>
                      <a:pt x="1401" y="1636"/>
                    </a:lnTo>
                    <a:lnTo>
                      <a:pt x="1766" y="1092"/>
                    </a:lnTo>
                    <a:cubicBezTo>
                      <a:pt x="1890" y="915"/>
                      <a:pt x="2012" y="732"/>
                      <a:pt x="2157" y="572"/>
                    </a:cubicBezTo>
                    <a:lnTo>
                      <a:pt x="2142" y="556"/>
                    </a:lnTo>
                    <a:cubicBezTo>
                      <a:pt x="1962" y="692"/>
                      <a:pt x="1822" y="865"/>
                      <a:pt x="1671" y="1026"/>
                    </a:cubicBezTo>
                    <a:cubicBezTo>
                      <a:pt x="1527" y="1193"/>
                      <a:pt x="1390" y="1366"/>
                      <a:pt x="1259" y="1540"/>
                    </a:cubicBezTo>
                    <a:cubicBezTo>
                      <a:pt x="1243" y="1562"/>
                      <a:pt x="1228" y="1583"/>
                      <a:pt x="1213" y="1604"/>
                    </a:cubicBezTo>
                    <a:cubicBezTo>
                      <a:pt x="1228" y="1569"/>
                      <a:pt x="1244" y="1536"/>
                      <a:pt x="1260" y="1501"/>
                    </a:cubicBezTo>
                    <a:cubicBezTo>
                      <a:pt x="1346" y="1292"/>
                      <a:pt x="1429" y="1084"/>
                      <a:pt x="1497" y="869"/>
                    </a:cubicBezTo>
                    <a:cubicBezTo>
                      <a:pt x="1532" y="762"/>
                      <a:pt x="1563" y="654"/>
                      <a:pt x="1597" y="546"/>
                    </a:cubicBezTo>
                    <a:cubicBezTo>
                      <a:pt x="1630" y="440"/>
                      <a:pt x="1653" y="321"/>
                      <a:pt x="1702" y="232"/>
                    </a:cubicBezTo>
                    <a:lnTo>
                      <a:pt x="1695" y="211"/>
                    </a:lnTo>
                    <a:cubicBezTo>
                      <a:pt x="1594" y="288"/>
                      <a:pt x="1557" y="398"/>
                      <a:pt x="1499" y="495"/>
                    </a:cubicBezTo>
                    <a:cubicBezTo>
                      <a:pt x="1445" y="595"/>
                      <a:pt x="1396" y="697"/>
                      <a:pt x="1347" y="799"/>
                    </a:cubicBezTo>
                    <a:cubicBezTo>
                      <a:pt x="1250" y="1003"/>
                      <a:pt x="1157" y="1210"/>
                      <a:pt x="1066" y="1418"/>
                    </a:cubicBezTo>
                    <a:cubicBezTo>
                      <a:pt x="1027" y="1517"/>
                      <a:pt x="988" y="1615"/>
                      <a:pt x="948" y="1714"/>
                    </a:cubicBezTo>
                    <a:cubicBezTo>
                      <a:pt x="992" y="1583"/>
                      <a:pt x="1033" y="1452"/>
                      <a:pt x="1070" y="1321"/>
                    </a:cubicBezTo>
                    <a:cubicBezTo>
                      <a:pt x="1125" y="1107"/>
                      <a:pt x="1173" y="893"/>
                      <a:pt x="1201" y="674"/>
                    </a:cubicBezTo>
                    <a:cubicBezTo>
                      <a:pt x="1232" y="455"/>
                      <a:pt x="1250" y="235"/>
                      <a:pt x="1234" y="6"/>
                    </a:cubicBezTo>
                    <a:lnTo>
                      <a:pt x="121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2"/>
              <p:cNvSpPr/>
              <p:nvPr/>
            </p:nvSpPr>
            <p:spPr>
              <a:xfrm rot="-1311727">
                <a:off x="5830461" y="4433302"/>
                <a:ext cx="72496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54" extrusionOk="0">
                    <a:moveTo>
                      <a:pt x="733" y="0"/>
                    </a:moveTo>
                    <a:cubicBezTo>
                      <a:pt x="651" y="20"/>
                      <a:pt x="580" y="55"/>
                      <a:pt x="513" y="90"/>
                    </a:cubicBezTo>
                    <a:cubicBezTo>
                      <a:pt x="445" y="126"/>
                      <a:pt x="385" y="173"/>
                      <a:pt x="321" y="213"/>
                    </a:cubicBezTo>
                    <a:cubicBezTo>
                      <a:pt x="266" y="265"/>
                      <a:pt x="204" y="308"/>
                      <a:pt x="152" y="364"/>
                    </a:cubicBezTo>
                    <a:cubicBezTo>
                      <a:pt x="98" y="419"/>
                      <a:pt x="48" y="476"/>
                      <a:pt x="0" y="545"/>
                    </a:cubicBezTo>
                    <a:lnTo>
                      <a:pt x="5" y="554"/>
                    </a:lnTo>
                    <a:cubicBezTo>
                      <a:pt x="271" y="399"/>
                      <a:pt x="507" y="204"/>
                      <a:pt x="741" y="9"/>
                    </a:cubicBez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2"/>
              <p:cNvSpPr/>
              <p:nvPr/>
            </p:nvSpPr>
            <p:spPr>
              <a:xfrm rot="-1311727">
                <a:off x="5869391" y="4441070"/>
                <a:ext cx="79922" cy="52272"/>
              </a:xfrm>
              <a:custGeom>
                <a:avLst/>
                <a:gdLst/>
                <a:ahLst/>
                <a:cxnLst/>
                <a:rect l="l" t="t" r="r" b="b"/>
                <a:pathLst>
                  <a:path w="818" h="535" extrusionOk="0">
                    <a:moveTo>
                      <a:pt x="812" y="1"/>
                    </a:moveTo>
                    <a:cubicBezTo>
                      <a:pt x="725" y="19"/>
                      <a:pt x="651" y="53"/>
                      <a:pt x="577" y="88"/>
                    </a:cubicBezTo>
                    <a:cubicBezTo>
                      <a:pt x="504" y="122"/>
                      <a:pt x="438" y="168"/>
                      <a:pt x="368" y="208"/>
                    </a:cubicBezTo>
                    <a:cubicBezTo>
                      <a:pt x="306" y="259"/>
                      <a:pt x="238" y="300"/>
                      <a:pt x="178" y="354"/>
                    </a:cubicBezTo>
                    <a:cubicBezTo>
                      <a:pt x="116" y="407"/>
                      <a:pt x="60" y="460"/>
                      <a:pt x="1" y="525"/>
                    </a:cubicBezTo>
                    <a:lnTo>
                      <a:pt x="4" y="535"/>
                    </a:lnTo>
                    <a:cubicBezTo>
                      <a:pt x="155" y="473"/>
                      <a:pt x="290" y="382"/>
                      <a:pt x="426" y="295"/>
                    </a:cubicBezTo>
                    <a:cubicBezTo>
                      <a:pt x="559" y="203"/>
                      <a:pt x="689" y="108"/>
                      <a:pt x="817" y="9"/>
                    </a:cubicBezTo>
                    <a:lnTo>
                      <a:pt x="81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2"/>
              <p:cNvSpPr/>
              <p:nvPr/>
            </p:nvSpPr>
            <p:spPr>
              <a:xfrm rot="-1311727">
                <a:off x="5666709" y="4312758"/>
                <a:ext cx="67416" cy="68197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8" extrusionOk="0">
                    <a:moveTo>
                      <a:pt x="684" y="1"/>
                    </a:moveTo>
                    <a:cubicBezTo>
                      <a:pt x="598" y="27"/>
                      <a:pt x="526" y="68"/>
                      <a:pt x="455" y="113"/>
                    </a:cubicBezTo>
                    <a:cubicBezTo>
                      <a:pt x="385" y="158"/>
                      <a:pt x="326" y="214"/>
                      <a:pt x="262" y="265"/>
                    </a:cubicBezTo>
                    <a:cubicBezTo>
                      <a:pt x="208" y="327"/>
                      <a:pt x="148" y="384"/>
                      <a:pt x="101" y="455"/>
                    </a:cubicBezTo>
                    <a:cubicBezTo>
                      <a:pt x="57" y="526"/>
                      <a:pt x="4" y="599"/>
                      <a:pt x="0" y="696"/>
                    </a:cubicBezTo>
                    <a:lnTo>
                      <a:pt x="10" y="698"/>
                    </a:lnTo>
                    <a:cubicBezTo>
                      <a:pt x="43" y="626"/>
                      <a:pt x="104" y="569"/>
                      <a:pt x="159" y="510"/>
                    </a:cubicBezTo>
                    <a:cubicBezTo>
                      <a:pt x="215" y="452"/>
                      <a:pt x="275" y="396"/>
                      <a:pt x="333" y="339"/>
                    </a:cubicBezTo>
                    <a:cubicBezTo>
                      <a:pt x="450" y="226"/>
                      <a:pt x="569" y="117"/>
                      <a:pt x="690" y="8"/>
                    </a:cubicBezTo>
                    <a:lnTo>
                      <a:pt x="68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2"/>
              <p:cNvSpPr/>
              <p:nvPr/>
            </p:nvSpPr>
            <p:spPr>
              <a:xfrm rot="-1311727">
                <a:off x="5658904" y="4288911"/>
                <a:ext cx="46019" cy="35467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63" extrusionOk="0">
                    <a:moveTo>
                      <a:pt x="442" y="0"/>
                    </a:moveTo>
                    <a:cubicBezTo>
                      <a:pt x="391" y="0"/>
                      <a:pt x="348" y="11"/>
                      <a:pt x="306" y="25"/>
                    </a:cubicBezTo>
                    <a:cubicBezTo>
                      <a:pt x="257" y="41"/>
                      <a:pt x="218" y="70"/>
                      <a:pt x="172" y="94"/>
                    </a:cubicBezTo>
                    <a:cubicBezTo>
                      <a:pt x="137" y="130"/>
                      <a:pt x="96" y="158"/>
                      <a:pt x="65" y="202"/>
                    </a:cubicBezTo>
                    <a:cubicBezTo>
                      <a:pt x="35" y="244"/>
                      <a:pt x="4" y="293"/>
                      <a:pt x="0" y="357"/>
                    </a:cubicBezTo>
                    <a:lnTo>
                      <a:pt x="10" y="363"/>
                    </a:lnTo>
                    <a:cubicBezTo>
                      <a:pt x="72" y="290"/>
                      <a:pt x="154" y="237"/>
                      <a:pt x="233" y="178"/>
                    </a:cubicBezTo>
                    <a:cubicBezTo>
                      <a:pt x="311" y="120"/>
                      <a:pt x="390" y="64"/>
                      <a:pt x="471" y="9"/>
                    </a:cubicBezTo>
                    <a:lnTo>
                      <a:pt x="466" y="1"/>
                    </a:lnTo>
                    <a:cubicBezTo>
                      <a:pt x="457" y="1"/>
                      <a:pt x="450" y="0"/>
                      <a:pt x="44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2"/>
              <p:cNvSpPr/>
              <p:nvPr/>
            </p:nvSpPr>
            <p:spPr>
              <a:xfrm rot="-1311727">
                <a:off x="4999169" y="4849661"/>
                <a:ext cx="586420" cy="467417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4784" extrusionOk="0">
                    <a:moveTo>
                      <a:pt x="2389" y="1"/>
                    </a:moveTo>
                    <a:cubicBezTo>
                      <a:pt x="1726" y="1"/>
                      <a:pt x="1173" y="260"/>
                      <a:pt x="730" y="828"/>
                    </a:cubicBezTo>
                    <a:cubicBezTo>
                      <a:pt x="1" y="1760"/>
                      <a:pt x="476" y="2238"/>
                      <a:pt x="1287" y="2851"/>
                    </a:cubicBezTo>
                    <a:cubicBezTo>
                      <a:pt x="2098" y="3463"/>
                      <a:pt x="1728" y="3900"/>
                      <a:pt x="1901" y="4341"/>
                    </a:cubicBezTo>
                    <a:cubicBezTo>
                      <a:pt x="1988" y="4562"/>
                      <a:pt x="2505" y="4784"/>
                      <a:pt x="3067" y="4784"/>
                    </a:cubicBezTo>
                    <a:cubicBezTo>
                      <a:pt x="3623" y="4784"/>
                      <a:pt x="4223" y="4566"/>
                      <a:pt x="4492" y="3912"/>
                    </a:cubicBezTo>
                    <a:cubicBezTo>
                      <a:pt x="4940" y="2823"/>
                      <a:pt x="5231" y="2730"/>
                      <a:pt x="5317" y="2730"/>
                    </a:cubicBezTo>
                    <a:cubicBezTo>
                      <a:pt x="5335" y="2730"/>
                      <a:pt x="5344" y="2734"/>
                      <a:pt x="5344" y="2734"/>
                    </a:cubicBezTo>
                    <a:cubicBezTo>
                      <a:pt x="5993" y="1714"/>
                      <a:pt x="6001" y="382"/>
                      <a:pt x="6001" y="382"/>
                    </a:cubicBezTo>
                    <a:lnTo>
                      <a:pt x="6001" y="382"/>
                    </a:lnTo>
                    <a:cubicBezTo>
                      <a:pt x="6001" y="382"/>
                      <a:pt x="5855" y="454"/>
                      <a:pt x="5591" y="506"/>
                    </a:cubicBezTo>
                    <a:cubicBezTo>
                      <a:pt x="5448" y="533"/>
                      <a:pt x="5271" y="555"/>
                      <a:pt x="5063" y="555"/>
                    </a:cubicBezTo>
                    <a:cubicBezTo>
                      <a:pt x="4717" y="555"/>
                      <a:pt x="4289" y="495"/>
                      <a:pt x="3800" y="307"/>
                    </a:cubicBezTo>
                    <a:cubicBezTo>
                      <a:pt x="3284" y="107"/>
                      <a:pt x="2814" y="1"/>
                      <a:pt x="2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2"/>
              <p:cNvSpPr/>
              <p:nvPr/>
            </p:nvSpPr>
            <p:spPr>
              <a:xfrm rot="-1311727">
                <a:off x="5284535" y="4829700"/>
                <a:ext cx="263899" cy="232047"/>
              </a:xfrm>
              <a:custGeom>
                <a:avLst/>
                <a:gdLst/>
                <a:ahLst/>
                <a:cxnLst/>
                <a:rect l="l" t="t" r="r" b="b"/>
                <a:pathLst>
                  <a:path w="2701" h="2375" extrusionOk="0">
                    <a:moveTo>
                      <a:pt x="2588" y="1"/>
                    </a:moveTo>
                    <a:cubicBezTo>
                      <a:pt x="2387" y="1"/>
                      <a:pt x="1767" y="218"/>
                      <a:pt x="1767" y="218"/>
                    </a:cubicBezTo>
                    <a:lnTo>
                      <a:pt x="1110" y="133"/>
                    </a:lnTo>
                    <a:lnTo>
                      <a:pt x="3" y="8"/>
                    </a:lnTo>
                    <a:lnTo>
                      <a:pt x="0" y="27"/>
                    </a:lnTo>
                    <a:cubicBezTo>
                      <a:pt x="174" y="110"/>
                      <a:pt x="356" y="164"/>
                      <a:pt x="536" y="208"/>
                    </a:cubicBezTo>
                    <a:cubicBezTo>
                      <a:pt x="718" y="254"/>
                      <a:pt x="901" y="283"/>
                      <a:pt x="1085" y="309"/>
                    </a:cubicBezTo>
                    <a:cubicBezTo>
                      <a:pt x="1201" y="321"/>
                      <a:pt x="1317" y="329"/>
                      <a:pt x="1433" y="335"/>
                    </a:cubicBezTo>
                    <a:cubicBezTo>
                      <a:pt x="1412" y="336"/>
                      <a:pt x="1392" y="336"/>
                      <a:pt x="1372" y="336"/>
                    </a:cubicBezTo>
                    <a:cubicBezTo>
                      <a:pt x="1335" y="336"/>
                      <a:pt x="1299" y="335"/>
                      <a:pt x="1263" y="335"/>
                    </a:cubicBezTo>
                    <a:cubicBezTo>
                      <a:pt x="1229" y="335"/>
                      <a:pt x="1196" y="336"/>
                      <a:pt x="1162" y="336"/>
                    </a:cubicBezTo>
                    <a:cubicBezTo>
                      <a:pt x="971" y="343"/>
                      <a:pt x="778" y="351"/>
                      <a:pt x="587" y="363"/>
                    </a:cubicBezTo>
                    <a:cubicBezTo>
                      <a:pt x="491" y="370"/>
                      <a:pt x="395" y="377"/>
                      <a:pt x="300" y="388"/>
                    </a:cubicBezTo>
                    <a:cubicBezTo>
                      <a:pt x="205" y="403"/>
                      <a:pt x="108" y="399"/>
                      <a:pt x="15" y="454"/>
                    </a:cubicBezTo>
                    <a:lnTo>
                      <a:pt x="30" y="465"/>
                    </a:lnTo>
                    <a:cubicBezTo>
                      <a:pt x="48" y="462"/>
                      <a:pt x="66" y="462"/>
                      <a:pt x="85" y="462"/>
                    </a:cubicBezTo>
                    <a:cubicBezTo>
                      <a:pt x="157" y="462"/>
                      <a:pt x="235" y="474"/>
                      <a:pt x="310" y="480"/>
                    </a:cubicBezTo>
                    <a:cubicBezTo>
                      <a:pt x="404" y="488"/>
                      <a:pt x="500" y="496"/>
                      <a:pt x="595" y="501"/>
                    </a:cubicBezTo>
                    <a:cubicBezTo>
                      <a:pt x="744" y="512"/>
                      <a:pt x="894" y="514"/>
                      <a:pt x="1043" y="514"/>
                    </a:cubicBezTo>
                    <a:cubicBezTo>
                      <a:pt x="1085" y="514"/>
                      <a:pt x="1126" y="514"/>
                      <a:pt x="1167" y="514"/>
                    </a:cubicBezTo>
                    <a:cubicBezTo>
                      <a:pt x="1199" y="512"/>
                      <a:pt x="1232" y="510"/>
                      <a:pt x="1263" y="509"/>
                    </a:cubicBezTo>
                    <a:lnTo>
                      <a:pt x="1263" y="509"/>
                    </a:lnTo>
                    <a:cubicBezTo>
                      <a:pt x="1240" y="514"/>
                      <a:pt x="1219" y="519"/>
                      <a:pt x="1198" y="525"/>
                    </a:cubicBezTo>
                    <a:cubicBezTo>
                      <a:pt x="1019" y="575"/>
                      <a:pt x="840" y="629"/>
                      <a:pt x="664" y="690"/>
                    </a:cubicBezTo>
                    <a:cubicBezTo>
                      <a:pt x="490" y="758"/>
                      <a:pt x="311" y="814"/>
                      <a:pt x="147" y="914"/>
                    </a:cubicBezTo>
                    <a:lnTo>
                      <a:pt x="154" y="931"/>
                    </a:lnTo>
                    <a:cubicBezTo>
                      <a:pt x="326" y="867"/>
                      <a:pt x="507" y="828"/>
                      <a:pt x="687" y="786"/>
                    </a:cubicBezTo>
                    <a:lnTo>
                      <a:pt x="1229" y="668"/>
                    </a:lnTo>
                    <a:lnTo>
                      <a:pt x="2063" y="501"/>
                    </a:lnTo>
                    <a:lnTo>
                      <a:pt x="2101" y="539"/>
                    </a:lnTo>
                    <a:cubicBezTo>
                      <a:pt x="1894" y="663"/>
                      <a:pt x="1686" y="786"/>
                      <a:pt x="1477" y="906"/>
                    </a:cubicBezTo>
                    <a:cubicBezTo>
                      <a:pt x="1340" y="986"/>
                      <a:pt x="1199" y="1064"/>
                      <a:pt x="1059" y="1140"/>
                    </a:cubicBezTo>
                    <a:cubicBezTo>
                      <a:pt x="917" y="1214"/>
                      <a:pt x="777" y="1294"/>
                      <a:pt x="628" y="1345"/>
                    </a:cubicBezTo>
                    <a:lnTo>
                      <a:pt x="631" y="1361"/>
                    </a:lnTo>
                    <a:cubicBezTo>
                      <a:pt x="797" y="1339"/>
                      <a:pt x="947" y="1272"/>
                      <a:pt x="1100" y="1218"/>
                    </a:cubicBezTo>
                    <a:cubicBezTo>
                      <a:pt x="1250" y="1157"/>
                      <a:pt x="1395" y="1087"/>
                      <a:pt x="1541" y="1021"/>
                    </a:cubicBezTo>
                    <a:cubicBezTo>
                      <a:pt x="1778" y="914"/>
                      <a:pt x="2005" y="790"/>
                      <a:pt x="2229" y="662"/>
                    </a:cubicBezTo>
                    <a:lnTo>
                      <a:pt x="2239" y="673"/>
                    </a:lnTo>
                    <a:cubicBezTo>
                      <a:pt x="2059" y="884"/>
                      <a:pt x="1871" y="1090"/>
                      <a:pt x="1675" y="1285"/>
                    </a:cubicBezTo>
                    <a:cubicBezTo>
                      <a:pt x="1423" y="1542"/>
                      <a:pt x="1157" y="1791"/>
                      <a:pt x="852" y="1982"/>
                    </a:cubicBezTo>
                    <a:lnTo>
                      <a:pt x="861" y="1998"/>
                    </a:lnTo>
                    <a:cubicBezTo>
                      <a:pt x="1050" y="1958"/>
                      <a:pt x="1219" y="1868"/>
                      <a:pt x="1373" y="1765"/>
                    </a:cubicBezTo>
                    <a:cubicBezTo>
                      <a:pt x="1531" y="1664"/>
                      <a:pt x="1669" y="1540"/>
                      <a:pt x="1800" y="1412"/>
                    </a:cubicBezTo>
                    <a:cubicBezTo>
                      <a:pt x="1928" y="1279"/>
                      <a:pt x="2048" y="1140"/>
                      <a:pt x="2151" y="988"/>
                    </a:cubicBezTo>
                    <a:cubicBezTo>
                      <a:pt x="2208" y="907"/>
                      <a:pt x="2258" y="823"/>
                      <a:pt x="2304" y="736"/>
                    </a:cubicBezTo>
                    <a:lnTo>
                      <a:pt x="2328" y="759"/>
                    </a:lnTo>
                    <a:cubicBezTo>
                      <a:pt x="2225" y="983"/>
                      <a:pt x="2127" y="1210"/>
                      <a:pt x="2035" y="1439"/>
                    </a:cubicBezTo>
                    <a:cubicBezTo>
                      <a:pt x="1978" y="1592"/>
                      <a:pt x="1923" y="1745"/>
                      <a:pt x="1874" y="1899"/>
                    </a:cubicBezTo>
                    <a:cubicBezTo>
                      <a:pt x="1824" y="2054"/>
                      <a:pt x="1777" y="2211"/>
                      <a:pt x="1749" y="2372"/>
                    </a:cubicBezTo>
                    <a:lnTo>
                      <a:pt x="1767" y="2375"/>
                    </a:lnTo>
                    <a:cubicBezTo>
                      <a:pt x="1856" y="2227"/>
                      <a:pt x="1935" y="2088"/>
                      <a:pt x="2007" y="1942"/>
                    </a:cubicBezTo>
                    <a:cubicBezTo>
                      <a:pt x="2080" y="1799"/>
                      <a:pt x="2141" y="1650"/>
                      <a:pt x="2203" y="1504"/>
                    </a:cubicBezTo>
                    <a:cubicBezTo>
                      <a:pt x="2259" y="1352"/>
                      <a:pt x="2312" y="1201"/>
                      <a:pt x="2355" y="1044"/>
                    </a:cubicBezTo>
                    <a:cubicBezTo>
                      <a:pt x="2357" y="1037"/>
                      <a:pt x="2359" y="1031"/>
                      <a:pt x="2360" y="1025"/>
                    </a:cubicBezTo>
                    <a:lnTo>
                      <a:pt x="2360" y="1025"/>
                    </a:lnTo>
                    <a:cubicBezTo>
                      <a:pt x="2410" y="891"/>
                      <a:pt x="2701" y="93"/>
                      <a:pt x="2647" y="18"/>
                    </a:cubicBezTo>
                    <a:cubicBezTo>
                      <a:pt x="2640" y="6"/>
                      <a:pt x="2619" y="1"/>
                      <a:pt x="2588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2"/>
              <p:cNvSpPr/>
              <p:nvPr/>
            </p:nvSpPr>
            <p:spPr>
              <a:xfrm rot="-1311727">
                <a:off x="5233885" y="5214587"/>
                <a:ext cx="64778" cy="406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16" extrusionOk="0">
                    <a:moveTo>
                      <a:pt x="657" y="1"/>
                    </a:moveTo>
                    <a:cubicBezTo>
                      <a:pt x="588" y="16"/>
                      <a:pt x="528" y="40"/>
                      <a:pt x="468" y="63"/>
                    </a:cubicBezTo>
                    <a:cubicBezTo>
                      <a:pt x="407" y="88"/>
                      <a:pt x="354" y="123"/>
                      <a:pt x="296" y="150"/>
                    </a:cubicBezTo>
                    <a:cubicBezTo>
                      <a:pt x="244" y="189"/>
                      <a:pt x="190" y="221"/>
                      <a:pt x="140" y="263"/>
                    </a:cubicBezTo>
                    <a:cubicBezTo>
                      <a:pt x="90" y="306"/>
                      <a:pt x="42" y="350"/>
                      <a:pt x="1" y="410"/>
                    </a:cubicBezTo>
                    <a:lnTo>
                      <a:pt x="4" y="416"/>
                    </a:lnTo>
                    <a:cubicBezTo>
                      <a:pt x="230" y="293"/>
                      <a:pt x="458" y="168"/>
                      <a:pt x="663" y="7"/>
                    </a:cubicBezTo>
                    <a:lnTo>
                      <a:pt x="6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2"/>
              <p:cNvSpPr/>
              <p:nvPr/>
            </p:nvSpPr>
            <p:spPr>
              <a:xfrm rot="-1311727">
                <a:off x="5252255" y="5242720"/>
                <a:ext cx="65950" cy="47386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85" extrusionOk="0">
                    <a:moveTo>
                      <a:pt x="667" y="1"/>
                    </a:moveTo>
                    <a:cubicBezTo>
                      <a:pt x="599" y="28"/>
                      <a:pt x="539" y="57"/>
                      <a:pt x="477" y="88"/>
                    </a:cubicBezTo>
                    <a:cubicBezTo>
                      <a:pt x="418" y="119"/>
                      <a:pt x="363" y="159"/>
                      <a:pt x="303" y="192"/>
                    </a:cubicBezTo>
                    <a:cubicBezTo>
                      <a:pt x="251" y="234"/>
                      <a:pt x="194" y="272"/>
                      <a:pt x="143" y="319"/>
                    </a:cubicBezTo>
                    <a:cubicBezTo>
                      <a:pt x="92" y="366"/>
                      <a:pt x="44" y="415"/>
                      <a:pt x="1" y="477"/>
                    </a:cubicBezTo>
                    <a:lnTo>
                      <a:pt x="6" y="485"/>
                    </a:lnTo>
                    <a:cubicBezTo>
                      <a:pt x="123" y="413"/>
                      <a:pt x="240" y="340"/>
                      <a:pt x="353" y="264"/>
                    </a:cubicBezTo>
                    <a:cubicBezTo>
                      <a:pt x="464" y="185"/>
                      <a:pt x="578" y="108"/>
                      <a:pt x="674" y="7"/>
                    </a:cubicBez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2"/>
              <p:cNvSpPr/>
              <p:nvPr/>
            </p:nvSpPr>
            <p:spPr>
              <a:xfrm rot="-1311727">
                <a:off x="5086952" y="5123312"/>
                <a:ext cx="74451" cy="3361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344" extrusionOk="0">
                    <a:moveTo>
                      <a:pt x="673" y="1"/>
                    </a:moveTo>
                    <a:cubicBezTo>
                      <a:pt x="627" y="1"/>
                      <a:pt x="582" y="11"/>
                      <a:pt x="539" y="18"/>
                    </a:cubicBezTo>
                    <a:cubicBezTo>
                      <a:pt x="470" y="33"/>
                      <a:pt x="405" y="63"/>
                      <a:pt x="340" y="86"/>
                    </a:cubicBezTo>
                    <a:cubicBezTo>
                      <a:pt x="278" y="121"/>
                      <a:pt x="216" y="150"/>
                      <a:pt x="159" y="191"/>
                    </a:cubicBezTo>
                    <a:cubicBezTo>
                      <a:pt x="103" y="232"/>
                      <a:pt x="48" y="277"/>
                      <a:pt x="0" y="336"/>
                    </a:cubicBezTo>
                    <a:lnTo>
                      <a:pt x="4" y="344"/>
                    </a:lnTo>
                    <a:cubicBezTo>
                      <a:pt x="127" y="283"/>
                      <a:pt x="251" y="223"/>
                      <a:pt x="376" y="167"/>
                    </a:cubicBezTo>
                    <a:cubicBezTo>
                      <a:pt x="440" y="137"/>
                      <a:pt x="502" y="108"/>
                      <a:pt x="565" y="83"/>
                    </a:cubicBezTo>
                    <a:cubicBezTo>
                      <a:pt x="630" y="58"/>
                      <a:pt x="693" y="28"/>
                      <a:pt x="760" y="24"/>
                    </a:cubicBezTo>
                    <a:lnTo>
                      <a:pt x="762" y="16"/>
                    </a:lnTo>
                    <a:cubicBezTo>
                      <a:pt x="732" y="5"/>
                      <a:pt x="702" y="1"/>
                      <a:pt x="67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2"/>
              <p:cNvSpPr/>
              <p:nvPr/>
            </p:nvSpPr>
            <p:spPr>
              <a:xfrm rot="-1311727">
                <a:off x="5065613" y="5125269"/>
                <a:ext cx="42013" cy="2667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73" extrusionOk="0">
                    <a:moveTo>
                      <a:pt x="364" y="0"/>
                    </a:moveTo>
                    <a:cubicBezTo>
                      <a:pt x="336" y="0"/>
                      <a:pt x="309" y="6"/>
                      <a:pt x="284" y="12"/>
                    </a:cubicBezTo>
                    <a:cubicBezTo>
                      <a:pt x="241" y="22"/>
                      <a:pt x="206" y="47"/>
                      <a:pt x="166" y="63"/>
                    </a:cubicBezTo>
                    <a:cubicBezTo>
                      <a:pt x="134" y="90"/>
                      <a:pt x="98" y="113"/>
                      <a:pt x="71" y="146"/>
                    </a:cubicBezTo>
                    <a:cubicBezTo>
                      <a:pt x="43" y="180"/>
                      <a:pt x="16" y="215"/>
                      <a:pt x="1" y="264"/>
                    </a:cubicBezTo>
                    <a:lnTo>
                      <a:pt x="6" y="272"/>
                    </a:lnTo>
                    <a:cubicBezTo>
                      <a:pt x="74" y="226"/>
                      <a:pt x="143" y="181"/>
                      <a:pt x="214" y="138"/>
                    </a:cubicBezTo>
                    <a:cubicBezTo>
                      <a:pt x="283" y="94"/>
                      <a:pt x="352" y="47"/>
                      <a:pt x="429" y="20"/>
                    </a:cubicBezTo>
                    <a:lnTo>
                      <a:pt x="426" y="11"/>
                    </a:lnTo>
                    <a:cubicBezTo>
                      <a:pt x="405" y="3"/>
                      <a:pt x="384" y="0"/>
                      <a:pt x="364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2"/>
              <p:cNvSpPr/>
              <p:nvPr/>
            </p:nvSpPr>
            <p:spPr>
              <a:xfrm rot="-1311727">
                <a:off x="4960355" y="4345694"/>
                <a:ext cx="567172" cy="606547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6208" extrusionOk="0">
                    <a:moveTo>
                      <a:pt x="2071" y="1"/>
                    </a:moveTo>
                    <a:cubicBezTo>
                      <a:pt x="1956" y="1"/>
                      <a:pt x="1834" y="21"/>
                      <a:pt x="1706" y="67"/>
                    </a:cubicBezTo>
                    <a:cubicBezTo>
                      <a:pt x="690" y="431"/>
                      <a:pt x="472" y="830"/>
                      <a:pt x="436" y="2099"/>
                    </a:cubicBezTo>
                    <a:cubicBezTo>
                      <a:pt x="400" y="3368"/>
                      <a:pt x="0" y="4058"/>
                      <a:pt x="727" y="4929"/>
                    </a:cubicBezTo>
                    <a:cubicBezTo>
                      <a:pt x="1452" y="5800"/>
                      <a:pt x="4602" y="6207"/>
                      <a:pt x="4602" y="6207"/>
                    </a:cubicBezTo>
                    <a:cubicBezTo>
                      <a:pt x="4602" y="6207"/>
                      <a:pt x="5011" y="5762"/>
                      <a:pt x="5408" y="4458"/>
                    </a:cubicBezTo>
                    <a:cubicBezTo>
                      <a:pt x="5805" y="3152"/>
                      <a:pt x="5408" y="2266"/>
                      <a:pt x="5408" y="2266"/>
                    </a:cubicBezTo>
                    <a:cubicBezTo>
                      <a:pt x="5408" y="2266"/>
                      <a:pt x="5080" y="1374"/>
                      <a:pt x="4173" y="1157"/>
                    </a:cubicBezTo>
                    <a:cubicBezTo>
                      <a:pt x="3382" y="966"/>
                      <a:pt x="2865" y="1"/>
                      <a:pt x="20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2"/>
              <p:cNvSpPr/>
              <p:nvPr/>
            </p:nvSpPr>
            <p:spPr>
              <a:xfrm rot="-1311727">
                <a:off x="5176796" y="4623385"/>
                <a:ext cx="309722" cy="299756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068" extrusionOk="0">
                    <a:moveTo>
                      <a:pt x="3043" y="2024"/>
                    </a:moveTo>
                    <a:lnTo>
                      <a:pt x="3037" y="2053"/>
                    </a:lnTo>
                    <a:lnTo>
                      <a:pt x="3036" y="2053"/>
                    </a:lnTo>
                    <a:cubicBezTo>
                      <a:pt x="3039" y="2044"/>
                      <a:pt x="3041" y="2034"/>
                      <a:pt x="3043" y="2024"/>
                    </a:cubicBezTo>
                    <a:close/>
                    <a:moveTo>
                      <a:pt x="1940" y="0"/>
                    </a:moveTo>
                    <a:lnTo>
                      <a:pt x="1921" y="14"/>
                    </a:lnTo>
                    <a:cubicBezTo>
                      <a:pt x="2160" y="375"/>
                      <a:pt x="2324" y="780"/>
                      <a:pt x="2472" y="1188"/>
                    </a:cubicBezTo>
                    <a:cubicBezTo>
                      <a:pt x="2588" y="1501"/>
                      <a:pt x="2688" y="1820"/>
                      <a:pt x="2780" y="2142"/>
                    </a:cubicBezTo>
                    <a:lnTo>
                      <a:pt x="2764" y="2147"/>
                    </a:lnTo>
                    <a:cubicBezTo>
                      <a:pt x="2581" y="1894"/>
                      <a:pt x="2396" y="1644"/>
                      <a:pt x="2191" y="1408"/>
                    </a:cubicBezTo>
                    <a:cubicBezTo>
                      <a:pt x="2064" y="1261"/>
                      <a:pt x="1941" y="1111"/>
                      <a:pt x="1807" y="970"/>
                    </a:cubicBezTo>
                    <a:cubicBezTo>
                      <a:pt x="1665" y="835"/>
                      <a:pt x="1536" y="687"/>
                      <a:pt x="1367" y="578"/>
                    </a:cubicBezTo>
                    <a:lnTo>
                      <a:pt x="1353" y="595"/>
                    </a:lnTo>
                    <a:cubicBezTo>
                      <a:pt x="1490" y="727"/>
                      <a:pt x="1606" y="885"/>
                      <a:pt x="1722" y="1035"/>
                    </a:cubicBezTo>
                    <a:cubicBezTo>
                      <a:pt x="1837" y="1188"/>
                      <a:pt x="1951" y="1344"/>
                      <a:pt x="2063" y="1501"/>
                    </a:cubicBezTo>
                    <a:cubicBezTo>
                      <a:pt x="2232" y="1736"/>
                      <a:pt x="2397" y="1976"/>
                      <a:pt x="2561" y="2215"/>
                    </a:cubicBezTo>
                    <a:lnTo>
                      <a:pt x="2499" y="2236"/>
                    </a:lnTo>
                    <a:lnTo>
                      <a:pt x="1670" y="1634"/>
                    </a:lnTo>
                    <a:lnTo>
                      <a:pt x="1137" y="1233"/>
                    </a:lnTo>
                    <a:cubicBezTo>
                      <a:pt x="963" y="1096"/>
                      <a:pt x="783" y="963"/>
                      <a:pt x="628" y="806"/>
                    </a:cubicBezTo>
                    <a:lnTo>
                      <a:pt x="612" y="820"/>
                    </a:lnTo>
                    <a:cubicBezTo>
                      <a:pt x="741" y="1013"/>
                      <a:pt x="909" y="1164"/>
                      <a:pt x="1065" y="1326"/>
                    </a:cubicBezTo>
                    <a:cubicBezTo>
                      <a:pt x="1228" y="1482"/>
                      <a:pt x="1396" y="1630"/>
                      <a:pt x="1566" y="1774"/>
                    </a:cubicBezTo>
                    <a:cubicBezTo>
                      <a:pt x="1586" y="1792"/>
                      <a:pt x="1608" y="1808"/>
                      <a:pt x="1628" y="1825"/>
                    </a:cubicBezTo>
                    <a:cubicBezTo>
                      <a:pt x="1596" y="1807"/>
                      <a:pt x="1562" y="1789"/>
                      <a:pt x="1527" y="1771"/>
                    </a:cubicBezTo>
                    <a:cubicBezTo>
                      <a:pt x="1320" y="1674"/>
                      <a:pt x="1111" y="1578"/>
                      <a:pt x="896" y="1496"/>
                    </a:cubicBezTo>
                    <a:cubicBezTo>
                      <a:pt x="788" y="1452"/>
                      <a:pt x="679" y="1415"/>
                      <a:pt x="572" y="1375"/>
                    </a:cubicBezTo>
                    <a:cubicBezTo>
                      <a:pt x="465" y="1336"/>
                      <a:pt x="345" y="1305"/>
                      <a:pt x="258" y="1251"/>
                    </a:cubicBezTo>
                    <a:lnTo>
                      <a:pt x="238" y="1256"/>
                    </a:lnTo>
                    <a:cubicBezTo>
                      <a:pt x="310" y="1362"/>
                      <a:pt x="419" y="1405"/>
                      <a:pt x="515" y="1471"/>
                    </a:cubicBezTo>
                    <a:cubicBezTo>
                      <a:pt x="616" y="1529"/>
                      <a:pt x="716" y="1587"/>
                      <a:pt x="818" y="1641"/>
                    </a:cubicBezTo>
                    <a:cubicBezTo>
                      <a:pt x="1022" y="1752"/>
                      <a:pt x="1228" y="1856"/>
                      <a:pt x="1434" y="1960"/>
                    </a:cubicBezTo>
                    <a:cubicBezTo>
                      <a:pt x="1531" y="2008"/>
                      <a:pt x="1631" y="2051"/>
                      <a:pt x="1729" y="2097"/>
                    </a:cubicBezTo>
                    <a:cubicBezTo>
                      <a:pt x="1600" y="2046"/>
                      <a:pt x="1467" y="1998"/>
                      <a:pt x="1335" y="1953"/>
                    </a:cubicBezTo>
                    <a:cubicBezTo>
                      <a:pt x="1121" y="1887"/>
                      <a:pt x="906" y="1826"/>
                      <a:pt x="684" y="1785"/>
                    </a:cubicBezTo>
                    <a:cubicBezTo>
                      <a:pt x="477" y="1744"/>
                      <a:pt x="267" y="1715"/>
                      <a:pt x="49" y="1715"/>
                    </a:cubicBezTo>
                    <a:cubicBezTo>
                      <a:pt x="35" y="1715"/>
                      <a:pt x="21" y="1715"/>
                      <a:pt x="7" y="1715"/>
                    </a:cubicBezTo>
                    <a:lnTo>
                      <a:pt x="1" y="1735"/>
                    </a:lnTo>
                    <a:lnTo>
                      <a:pt x="1274" y="2157"/>
                    </a:lnTo>
                    <a:cubicBezTo>
                      <a:pt x="1734" y="2301"/>
                      <a:pt x="2160" y="2536"/>
                      <a:pt x="2532" y="2842"/>
                    </a:cubicBezTo>
                    <a:cubicBezTo>
                      <a:pt x="2683" y="2966"/>
                      <a:pt x="2824" y="3068"/>
                      <a:pt x="2879" y="3068"/>
                    </a:cubicBezTo>
                    <a:cubicBezTo>
                      <a:pt x="2884" y="3068"/>
                      <a:pt x="2889" y="3067"/>
                      <a:pt x="2893" y="3065"/>
                    </a:cubicBezTo>
                    <a:cubicBezTo>
                      <a:pt x="3000" y="3004"/>
                      <a:pt x="3089" y="1795"/>
                      <a:pt x="3089" y="1795"/>
                    </a:cubicBezTo>
                    <a:cubicBezTo>
                      <a:pt x="3124" y="1602"/>
                      <a:pt x="3140" y="1408"/>
                      <a:pt x="3154" y="1216"/>
                    </a:cubicBezTo>
                    <a:cubicBezTo>
                      <a:pt x="3161" y="1023"/>
                      <a:pt x="3170" y="830"/>
                      <a:pt x="3161" y="637"/>
                    </a:cubicBezTo>
                    <a:cubicBezTo>
                      <a:pt x="3158" y="442"/>
                      <a:pt x="3143" y="250"/>
                      <a:pt x="3118" y="44"/>
                    </a:cubicBezTo>
                    <a:lnTo>
                      <a:pt x="3098" y="39"/>
                    </a:lnTo>
                    <a:cubicBezTo>
                      <a:pt x="3048" y="229"/>
                      <a:pt x="3021" y="424"/>
                      <a:pt x="2996" y="618"/>
                    </a:cubicBezTo>
                    <a:cubicBezTo>
                      <a:pt x="2974" y="813"/>
                      <a:pt x="2955" y="1008"/>
                      <a:pt x="2943" y="1204"/>
                    </a:cubicBezTo>
                    <a:cubicBezTo>
                      <a:pt x="2929" y="1501"/>
                      <a:pt x="2923" y="1797"/>
                      <a:pt x="2921" y="2094"/>
                    </a:cubicBezTo>
                    <a:lnTo>
                      <a:pt x="2883" y="2106"/>
                    </a:lnTo>
                    <a:cubicBezTo>
                      <a:pt x="2875" y="1988"/>
                      <a:pt x="2863" y="1870"/>
                      <a:pt x="2843" y="1753"/>
                    </a:cubicBezTo>
                    <a:cubicBezTo>
                      <a:pt x="2806" y="1536"/>
                      <a:pt x="2744" y="1322"/>
                      <a:pt x="2672" y="1113"/>
                    </a:cubicBezTo>
                    <a:cubicBezTo>
                      <a:pt x="2592" y="907"/>
                      <a:pt x="2504" y="702"/>
                      <a:pt x="2383" y="513"/>
                    </a:cubicBezTo>
                    <a:cubicBezTo>
                      <a:pt x="2265" y="323"/>
                      <a:pt x="2125" y="139"/>
                      <a:pt x="19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2"/>
              <p:cNvSpPr/>
              <p:nvPr/>
            </p:nvSpPr>
            <p:spPr>
              <a:xfrm rot="-1311727">
                <a:off x="4979686" y="4564605"/>
                <a:ext cx="63703" cy="105716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82" extrusionOk="0">
                    <a:moveTo>
                      <a:pt x="10" y="1"/>
                    </a:moveTo>
                    <a:lnTo>
                      <a:pt x="0" y="5"/>
                    </a:lnTo>
                    <a:cubicBezTo>
                      <a:pt x="10" y="117"/>
                      <a:pt x="42" y="217"/>
                      <a:pt x="77" y="319"/>
                    </a:cubicBezTo>
                    <a:cubicBezTo>
                      <a:pt x="113" y="419"/>
                      <a:pt x="162" y="512"/>
                      <a:pt x="208" y="609"/>
                    </a:cubicBezTo>
                    <a:cubicBezTo>
                      <a:pt x="268" y="697"/>
                      <a:pt x="321" y="789"/>
                      <a:pt x="393" y="871"/>
                    </a:cubicBezTo>
                    <a:cubicBezTo>
                      <a:pt x="464" y="952"/>
                      <a:pt x="541" y="1031"/>
                      <a:pt x="644" y="1081"/>
                    </a:cubicBezTo>
                    <a:lnTo>
                      <a:pt x="652" y="1073"/>
                    </a:lnTo>
                    <a:cubicBezTo>
                      <a:pt x="509" y="921"/>
                      <a:pt x="405" y="738"/>
                      <a:pt x="302" y="555"/>
                    </a:cubicBezTo>
                    <a:cubicBezTo>
                      <a:pt x="197" y="375"/>
                      <a:pt x="100" y="190"/>
                      <a:pt x="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2"/>
              <p:cNvSpPr/>
              <p:nvPr/>
            </p:nvSpPr>
            <p:spPr>
              <a:xfrm rot="-1311727">
                <a:off x="4989034" y="4640256"/>
                <a:ext cx="32926" cy="4211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1" extrusionOk="0">
                    <a:moveTo>
                      <a:pt x="19" y="0"/>
                    </a:moveTo>
                    <a:lnTo>
                      <a:pt x="11" y="6"/>
                    </a:lnTo>
                    <a:cubicBezTo>
                      <a:pt x="0" y="64"/>
                      <a:pt x="9" y="111"/>
                      <a:pt x="21" y="157"/>
                    </a:cubicBezTo>
                    <a:cubicBezTo>
                      <a:pt x="32" y="203"/>
                      <a:pt x="59" y="240"/>
                      <a:pt x="78" y="282"/>
                    </a:cubicBezTo>
                    <a:cubicBezTo>
                      <a:pt x="111" y="316"/>
                      <a:pt x="137" y="354"/>
                      <a:pt x="180" y="383"/>
                    </a:cubicBezTo>
                    <a:cubicBezTo>
                      <a:pt x="216" y="406"/>
                      <a:pt x="260" y="431"/>
                      <a:pt x="312" y="431"/>
                    </a:cubicBezTo>
                    <a:cubicBezTo>
                      <a:pt x="319" y="431"/>
                      <a:pt x="325" y="431"/>
                      <a:pt x="331" y="430"/>
                    </a:cubicBezTo>
                    <a:lnTo>
                      <a:pt x="337" y="421"/>
                    </a:lnTo>
                    <a:cubicBezTo>
                      <a:pt x="265" y="372"/>
                      <a:pt x="217" y="294"/>
                      <a:pt x="166" y="222"/>
                    </a:cubicBezTo>
                    <a:cubicBezTo>
                      <a:pt x="115" y="150"/>
                      <a:pt x="65" y="76"/>
                      <a:pt x="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2"/>
              <p:cNvSpPr/>
              <p:nvPr/>
            </p:nvSpPr>
            <p:spPr>
              <a:xfrm rot="-1311727">
                <a:off x="5173910" y="4393855"/>
                <a:ext cx="38300" cy="7005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717" extrusionOk="0">
                    <a:moveTo>
                      <a:pt x="11" y="1"/>
                    </a:moveTo>
                    <a:lnTo>
                      <a:pt x="1" y="6"/>
                    </a:lnTo>
                    <a:cubicBezTo>
                      <a:pt x="0" y="83"/>
                      <a:pt x="17" y="150"/>
                      <a:pt x="35" y="216"/>
                    </a:cubicBezTo>
                    <a:cubicBezTo>
                      <a:pt x="54" y="282"/>
                      <a:pt x="87" y="340"/>
                      <a:pt x="110" y="401"/>
                    </a:cubicBezTo>
                    <a:cubicBezTo>
                      <a:pt x="149" y="457"/>
                      <a:pt x="179" y="516"/>
                      <a:pt x="225" y="569"/>
                    </a:cubicBezTo>
                    <a:cubicBezTo>
                      <a:pt x="269" y="621"/>
                      <a:pt x="317" y="672"/>
                      <a:pt x="382" y="716"/>
                    </a:cubicBezTo>
                    <a:lnTo>
                      <a:pt x="392" y="712"/>
                    </a:lnTo>
                    <a:cubicBezTo>
                      <a:pt x="270" y="472"/>
                      <a:pt x="144" y="235"/>
                      <a:pt x="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2"/>
              <p:cNvSpPr/>
              <p:nvPr/>
            </p:nvSpPr>
            <p:spPr>
              <a:xfrm rot="-1311727">
                <a:off x="5241458" y="4415282"/>
                <a:ext cx="35955" cy="4426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53" extrusionOk="0">
                    <a:moveTo>
                      <a:pt x="6" y="0"/>
                    </a:moveTo>
                    <a:lnTo>
                      <a:pt x="0" y="9"/>
                    </a:lnTo>
                    <a:cubicBezTo>
                      <a:pt x="10" y="69"/>
                      <a:pt x="32" y="115"/>
                      <a:pt x="56" y="159"/>
                    </a:cubicBezTo>
                    <a:cubicBezTo>
                      <a:pt x="78" y="202"/>
                      <a:pt x="112" y="236"/>
                      <a:pt x="138" y="276"/>
                    </a:cubicBezTo>
                    <a:cubicBezTo>
                      <a:pt x="172" y="304"/>
                      <a:pt x="202" y="340"/>
                      <a:pt x="240" y="368"/>
                    </a:cubicBezTo>
                    <a:cubicBezTo>
                      <a:pt x="258" y="380"/>
                      <a:pt x="278" y="395"/>
                      <a:pt x="296" y="409"/>
                    </a:cubicBezTo>
                    <a:cubicBezTo>
                      <a:pt x="320" y="421"/>
                      <a:pt x="334" y="433"/>
                      <a:pt x="357" y="453"/>
                    </a:cubicBezTo>
                    <a:lnTo>
                      <a:pt x="367" y="453"/>
                    </a:lnTo>
                    <a:cubicBezTo>
                      <a:pt x="362" y="401"/>
                      <a:pt x="333" y="360"/>
                      <a:pt x="306" y="319"/>
                    </a:cubicBezTo>
                    <a:cubicBezTo>
                      <a:pt x="278" y="278"/>
                      <a:pt x="247" y="241"/>
                      <a:pt x="215" y="204"/>
                    </a:cubicBezTo>
                    <a:cubicBezTo>
                      <a:pt x="149" y="132"/>
                      <a:pt x="78" y="66"/>
                      <a:pt x="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2"/>
              <p:cNvSpPr/>
              <p:nvPr/>
            </p:nvSpPr>
            <p:spPr>
              <a:xfrm rot="-1311727">
                <a:off x="5423000" y="4785843"/>
                <a:ext cx="594823" cy="45960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4704" extrusionOk="0">
                    <a:moveTo>
                      <a:pt x="1989" y="0"/>
                    </a:moveTo>
                    <a:cubicBezTo>
                      <a:pt x="1989" y="0"/>
                      <a:pt x="1347" y="128"/>
                      <a:pt x="1327" y="528"/>
                    </a:cubicBezTo>
                    <a:cubicBezTo>
                      <a:pt x="1306" y="928"/>
                      <a:pt x="1" y="2352"/>
                      <a:pt x="225" y="3081"/>
                    </a:cubicBezTo>
                    <a:cubicBezTo>
                      <a:pt x="449" y="3810"/>
                      <a:pt x="778" y="3564"/>
                      <a:pt x="1906" y="4130"/>
                    </a:cubicBezTo>
                    <a:cubicBezTo>
                      <a:pt x="2742" y="4550"/>
                      <a:pt x="2851" y="4703"/>
                      <a:pt x="3321" y="4703"/>
                    </a:cubicBezTo>
                    <a:cubicBezTo>
                      <a:pt x="3486" y="4703"/>
                      <a:pt x="3694" y="4685"/>
                      <a:pt x="3992" y="4652"/>
                    </a:cubicBezTo>
                    <a:cubicBezTo>
                      <a:pt x="5147" y="4526"/>
                      <a:pt x="6087" y="4111"/>
                      <a:pt x="5847" y="2977"/>
                    </a:cubicBezTo>
                    <a:cubicBezTo>
                      <a:pt x="5755" y="2541"/>
                      <a:pt x="5706" y="2182"/>
                      <a:pt x="5635" y="1866"/>
                    </a:cubicBezTo>
                    <a:cubicBezTo>
                      <a:pt x="5471" y="1134"/>
                      <a:pt x="4879" y="574"/>
                      <a:pt x="4143" y="428"/>
                    </a:cubicBez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2"/>
              <p:cNvSpPr/>
              <p:nvPr/>
            </p:nvSpPr>
            <p:spPr>
              <a:xfrm rot="-1311727">
                <a:off x="5496765" y="4803906"/>
                <a:ext cx="318515" cy="256278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623" extrusionOk="0">
                    <a:moveTo>
                      <a:pt x="855" y="102"/>
                    </a:moveTo>
                    <a:cubicBezTo>
                      <a:pt x="929" y="162"/>
                      <a:pt x="1005" y="218"/>
                      <a:pt x="1083" y="270"/>
                    </a:cubicBezTo>
                    <a:cubicBezTo>
                      <a:pt x="1049" y="250"/>
                      <a:pt x="1014" y="230"/>
                      <a:pt x="978" y="209"/>
                    </a:cubicBezTo>
                    <a:cubicBezTo>
                      <a:pt x="938" y="173"/>
                      <a:pt x="897" y="138"/>
                      <a:pt x="855" y="102"/>
                    </a:cubicBezTo>
                    <a:close/>
                    <a:moveTo>
                      <a:pt x="734" y="0"/>
                    </a:moveTo>
                    <a:cubicBezTo>
                      <a:pt x="712" y="7"/>
                      <a:pt x="693" y="20"/>
                      <a:pt x="670" y="26"/>
                    </a:cubicBezTo>
                    <a:cubicBezTo>
                      <a:pt x="667" y="27"/>
                      <a:pt x="663" y="28"/>
                      <a:pt x="661" y="28"/>
                    </a:cubicBezTo>
                    <a:cubicBezTo>
                      <a:pt x="624" y="48"/>
                      <a:pt x="585" y="69"/>
                      <a:pt x="548" y="89"/>
                    </a:cubicBezTo>
                    <a:cubicBezTo>
                      <a:pt x="497" y="118"/>
                      <a:pt x="446" y="141"/>
                      <a:pt x="393" y="165"/>
                    </a:cubicBezTo>
                    <a:lnTo>
                      <a:pt x="395" y="169"/>
                    </a:lnTo>
                    <a:lnTo>
                      <a:pt x="395" y="169"/>
                    </a:lnTo>
                    <a:lnTo>
                      <a:pt x="386" y="168"/>
                    </a:lnTo>
                    <a:cubicBezTo>
                      <a:pt x="386" y="168"/>
                      <a:pt x="385" y="168"/>
                      <a:pt x="385" y="169"/>
                    </a:cubicBezTo>
                    <a:cubicBezTo>
                      <a:pt x="294" y="358"/>
                      <a:pt x="234" y="545"/>
                      <a:pt x="186" y="735"/>
                    </a:cubicBezTo>
                    <a:cubicBezTo>
                      <a:pt x="137" y="925"/>
                      <a:pt x="103" y="1116"/>
                      <a:pt x="73" y="1307"/>
                    </a:cubicBezTo>
                    <a:cubicBezTo>
                      <a:pt x="48" y="1500"/>
                      <a:pt x="25" y="1690"/>
                      <a:pt x="15" y="1884"/>
                    </a:cubicBezTo>
                    <a:cubicBezTo>
                      <a:pt x="2" y="2077"/>
                      <a:pt x="1" y="2270"/>
                      <a:pt x="9" y="2478"/>
                    </a:cubicBezTo>
                    <a:lnTo>
                      <a:pt x="29" y="2486"/>
                    </a:lnTo>
                    <a:cubicBezTo>
                      <a:pt x="96" y="2300"/>
                      <a:pt x="139" y="2109"/>
                      <a:pt x="180" y="1917"/>
                    </a:cubicBezTo>
                    <a:cubicBezTo>
                      <a:pt x="220" y="1725"/>
                      <a:pt x="254" y="1531"/>
                      <a:pt x="284" y="1338"/>
                    </a:cubicBezTo>
                    <a:cubicBezTo>
                      <a:pt x="337" y="954"/>
                      <a:pt x="376" y="570"/>
                      <a:pt x="407" y="186"/>
                    </a:cubicBezTo>
                    <a:lnTo>
                      <a:pt x="426" y="220"/>
                    </a:lnTo>
                    <a:cubicBezTo>
                      <a:pt x="429" y="224"/>
                      <a:pt x="431" y="227"/>
                      <a:pt x="432" y="231"/>
                    </a:cubicBezTo>
                    <a:cubicBezTo>
                      <a:pt x="410" y="424"/>
                      <a:pt x="412" y="611"/>
                      <a:pt x="430" y="799"/>
                    </a:cubicBezTo>
                    <a:cubicBezTo>
                      <a:pt x="448" y="1019"/>
                      <a:pt x="492" y="1236"/>
                      <a:pt x="547" y="1450"/>
                    </a:cubicBezTo>
                    <a:cubicBezTo>
                      <a:pt x="610" y="1664"/>
                      <a:pt x="678" y="1875"/>
                      <a:pt x="783" y="2075"/>
                    </a:cubicBezTo>
                    <a:cubicBezTo>
                      <a:pt x="883" y="2274"/>
                      <a:pt x="1006" y="2469"/>
                      <a:pt x="1179" y="2623"/>
                    </a:cubicBezTo>
                    <a:lnTo>
                      <a:pt x="1197" y="2613"/>
                    </a:lnTo>
                    <a:cubicBezTo>
                      <a:pt x="991" y="2230"/>
                      <a:pt x="862" y="1813"/>
                      <a:pt x="750" y="1395"/>
                    </a:cubicBezTo>
                    <a:cubicBezTo>
                      <a:pt x="657" y="1057"/>
                      <a:pt x="581" y="714"/>
                      <a:pt x="514" y="369"/>
                    </a:cubicBezTo>
                    <a:lnTo>
                      <a:pt x="514" y="369"/>
                    </a:lnTo>
                    <a:cubicBezTo>
                      <a:pt x="682" y="652"/>
                      <a:pt x="854" y="932"/>
                      <a:pt x="1049" y="1198"/>
                    </a:cubicBezTo>
                    <a:cubicBezTo>
                      <a:pt x="1163" y="1356"/>
                      <a:pt x="1272" y="1515"/>
                      <a:pt x="1395" y="1667"/>
                    </a:cubicBezTo>
                    <a:cubicBezTo>
                      <a:pt x="1523" y="1814"/>
                      <a:pt x="1640" y="1973"/>
                      <a:pt x="1799" y="2095"/>
                    </a:cubicBezTo>
                    <a:lnTo>
                      <a:pt x="1815" y="2080"/>
                    </a:lnTo>
                    <a:cubicBezTo>
                      <a:pt x="1690" y="1937"/>
                      <a:pt x="1589" y="1771"/>
                      <a:pt x="1486" y="1609"/>
                    </a:cubicBezTo>
                    <a:cubicBezTo>
                      <a:pt x="1383" y="1446"/>
                      <a:pt x="1285" y="1281"/>
                      <a:pt x="1185" y="1116"/>
                    </a:cubicBezTo>
                    <a:cubicBezTo>
                      <a:pt x="1010" y="820"/>
                      <a:pt x="840" y="521"/>
                      <a:pt x="670" y="221"/>
                    </a:cubicBezTo>
                    <a:lnTo>
                      <a:pt x="670" y="221"/>
                    </a:lnTo>
                    <a:lnTo>
                      <a:pt x="1587" y="1015"/>
                    </a:lnTo>
                    <a:lnTo>
                      <a:pt x="2084" y="1461"/>
                    </a:lnTo>
                    <a:cubicBezTo>
                      <a:pt x="2245" y="1611"/>
                      <a:pt x="2414" y="1760"/>
                      <a:pt x="2556" y="1930"/>
                    </a:cubicBezTo>
                    <a:lnTo>
                      <a:pt x="2572" y="1917"/>
                    </a:lnTo>
                    <a:cubicBezTo>
                      <a:pt x="2460" y="1715"/>
                      <a:pt x="2306" y="1549"/>
                      <a:pt x="2163" y="1374"/>
                    </a:cubicBezTo>
                    <a:cubicBezTo>
                      <a:pt x="2015" y="1204"/>
                      <a:pt x="1860" y="1042"/>
                      <a:pt x="1702" y="885"/>
                    </a:cubicBezTo>
                    <a:cubicBezTo>
                      <a:pt x="1683" y="865"/>
                      <a:pt x="1664" y="847"/>
                      <a:pt x="1645" y="829"/>
                    </a:cubicBezTo>
                    <a:lnTo>
                      <a:pt x="1645" y="829"/>
                    </a:lnTo>
                    <a:cubicBezTo>
                      <a:pt x="1676" y="850"/>
                      <a:pt x="1708" y="870"/>
                      <a:pt x="1742" y="891"/>
                    </a:cubicBezTo>
                    <a:cubicBezTo>
                      <a:pt x="1941" y="1006"/>
                      <a:pt x="2141" y="1119"/>
                      <a:pt x="2347" y="1219"/>
                    </a:cubicBezTo>
                    <a:cubicBezTo>
                      <a:pt x="2449" y="1270"/>
                      <a:pt x="2554" y="1317"/>
                      <a:pt x="2659" y="1366"/>
                    </a:cubicBezTo>
                    <a:cubicBezTo>
                      <a:pt x="2762" y="1414"/>
                      <a:pt x="2879" y="1455"/>
                      <a:pt x="2962" y="1516"/>
                    </a:cubicBezTo>
                    <a:lnTo>
                      <a:pt x="2982" y="1513"/>
                    </a:lnTo>
                    <a:cubicBezTo>
                      <a:pt x="2917" y="1400"/>
                      <a:pt x="2814" y="1348"/>
                      <a:pt x="2725" y="1275"/>
                    </a:cubicBezTo>
                    <a:cubicBezTo>
                      <a:pt x="2631" y="1208"/>
                      <a:pt x="2535" y="1143"/>
                      <a:pt x="2438" y="1079"/>
                    </a:cubicBezTo>
                    <a:cubicBezTo>
                      <a:pt x="2244" y="952"/>
                      <a:pt x="2048" y="829"/>
                      <a:pt x="1851" y="708"/>
                    </a:cubicBezTo>
                    <a:cubicBezTo>
                      <a:pt x="1757" y="654"/>
                      <a:pt x="1662" y="603"/>
                      <a:pt x="1569" y="548"/>
                    </a:cubicBezTo>
                    <a:lnTo>
                      <a:pt x="1569" y="548"/>
                    </a:lnTo>
                    <a:cubicBezTo>
                      <a:pt x="1695" y="610"/>
                      <a:pt x="1821" y="671"/>
                      <a:pt x="1949" y="726"/>
                    </a:cubicBezTo>
                    <a:cubicBezTo>
                      <a:pt x="2157" y="809"/>
                      <a:pt x="2367" y="888"/>
                      <a:pt x="2583" y="948"/>
                    </a:cubicBezTo>
                    <a:cubicBezTo>
                      <a:pt x="2800" y="1010"/>
                      <a:pt x="3020" y="1060"/>
                      <a:pt x="3253" y="1076"/>
                    </a:cubicBezTo>
                    <a:lnTo>
                      <a:pt x="3260" y="1056"/>
                    </a:lnTo>
                    <a:lnTo>
                      <a:pt x="2028" y="528"/>
                    </a:lnTo>
                    <a:lnTo>
                      <a:pt x="788" y="20"/>
                    </a:lnTo>
                    <a:lnTo>
                      <a:pt x="780" y="38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2"/>
              <p:cNvSpPr/>
              <p:nvPr/>
            </p:nvSpPr>
            <p:spPr>
              <a:xfrm rot="-1311727">
                <a:off x="5912201" y="4882050"/>
                <a:ext cx="48559" cy="55691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70" extrusionOk="0">
                    <a:moveTo>
                      <a:pt x="1" y="1"/>
                    </a:moveTo>
                    <a:cubicBezTo>
                      <a:pt x="43" y="48"/>
                      <a:pt x="79" y="99"/>
                      <a:pt x="119" y="149"/>
                    </a:cubicBezTo>
                    <a:lnTo>
                      <a:pt x="238" y="294"/>
                    </a:lnTo>
                    <a:cubicBezTo>
                      <a:pt x="322" y="388"/>
                      <a:pt x="401" y="484"/>
                      <a:pt x="497" y="570"/>
                    </a:cubicBezTo>
                    <a:cubicBezTo>
                      <a:pt x="436" y="457"/>
                      <a:pt x="359" y="359"/>
                      <a:pt x="279" y="259"/>
                    </a:cubicBezTo>
                    <a:cubicBezTo>
                      <a:pt x="195" y="166"/>
                      <a:pt x="113" y="6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22"/>
              <p:cNvSpPr/>
              <p:nvPr/>
            </p:nvSpPr>
            <p:spPr>
              <a:xfrm rot="-1311727">
                <a:off x="5943263" y="4929659"/>
                <a:ext cx="46312" cy="5119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5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103"/>
                      <a:pt x="140" y="190"/>
                      <a:pt x="217" y="280"/>
                    </a:cubicBezTo>
                    <a:cubicBezTo>
                      <a:pt x="298" y="366"/>
                      <a:pt x="378" y="452"/>
                      <a:pt x="473" y="523"/>
                    </a:cubicBezTo>
                    <a:cubicBezTo>
                      <a:pt x="411" y="422"/>
                      <a:pt x="334" y="334"/>
                      <a:pt x="257" y="244"/>
                    </a:cubicBezTo>
                    <a:cubicBezTo>
                      <a:pt x="176" y="160"/>
                      <a:pt x="96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22"/>
              <p:cNvSpPr/>
              <p:nvPr/>
            </p:nvSpPr>
            <p:spPr>
              <a:xfrm rot="-1311727">
                <a:off x="5755981" y="5151714"/>
                <a:ext cx="43478" cy="84123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61" extrusionOk="0">
                    <a:moveTo>
                      <a:pt x="1" y="0"/>
                    </a:moveTo>
                    <a:cubicBezTo>
                      <a:pt x="21" y="163"/>
                      <a:pt x="103" y="310"/>
                      <a:pt x="175" y="454"/>
                    </a:cubicBezTo>
                    <a:cubicBezTo>
                      <a:pt x="257" y="596"/>
                      <a:pt x="340" y="735"/>
                      <a:pt x="444" y="861"/>
                    </a:cubicBezTo>
                    <a:cubicBezTo>
                      <a:pt x="378" y="712"/>
                      <a:pt x="298" y="572"/>
                      <a:pt x="222" y="429"/>
                    </a:cubicBezTo>
                    <a:lnTo>
                      <a:pt x="105" y="217"/>
                    </a:lnTo>
                    <a:cubicBezTo>
                      <a:pt x="68" y="146"/>
                      <a:pt x="28" y="7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22"/>
              <p:cNvSpPr/>
              <p:nvPr/>
            </p:nvSpPr>
            <p:spPr>
              <a:xfrm rot="-1311727">
                <a:off x="5707917" y="5173963"/>
                <a:ext cx="24035" cy="5725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09"/>
                      <a:pt x="41" y="211"/>
                      <a:pt x="81" y="310"/>
                    </a:cubicBezTo>
                    <a:cubicBezTo>
                      <a:pt x="127" y="407"/>
                      <a:pt x="176" y="502"/>
                      <a:pt x="246" y="585"/>
                    </a:cubicBezTo>
                    <a:cubicBezTo>
                      <a:pt x="177" y="380"/>
                      <a:pt x="86" y="19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22"/>
              <p:cNvSpPr/>
              <p:nvPr/>
            </p:nvSpPr>
            <p:spPr>
              <a:xfrm rot="-1311727">
                <a:off x="5383709" y="4716054"/>
                <a:ext cx="256473" cy="2383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39" extrusionOk="0">
                    <a:moveTo>
                      <a:pt x="1455" y="1"/>
                    </a:moveTo>
                    <a:cubicBezTo>
                      <a:pt x="1386" y="1"/>
                      <a:pt x="1314" y="36"/>
                      <a:pt x="1230" y="122"/>
                    </a:cubicBezTo>
                    <a:cubicBezTo>
                      <a:pt x="1180" y="173"/>
                      <a:pt x="1142" y="227"/>
                      <a:pt x="1116" y="284"/>
                    </a:cubicBezTo>
                    <a:cubicBezTo>
                      <a:pt x="1097" y="276"/>
                      <a:pt x="1077" y="265"/>
                      <a:pt x="1060" y="254"/>
                    </a:cubicBezTo>
                    <a:lnTo>
                      <a:pt x="1056" y="250"/>
                    </a:lnTo>
                    <a:lnTo>
                      <a:pt x="1055" y="251"/>
                    </a:lnTo>
                    <a:cubicBezTo>
                      <a:pt x="1010" y="222"/>
                      <a:pt x="968" y="186"/>
                      <a:pt x="925" y="152"/>
                    </a:cubicBezTo>
                    <a:cubicBezTo>
                      <a:pt x="925" y="151"/>
                      <a:pt x="924" y="151"/>
                      <a:pt x="924" y="148"/>
                    </a:cubicBezTo>
                    <a:lnTo>
                      <a:pt x="923" y="148"/>
                    </a:lnTo>
                    <a:cubicBezTo>
                      <a:pt x="855" y="95"/>
                      <a:pt x="787" y="49"/>
                      <a:pt x="705" y="49"/>
                    </a:cubicBezTo>
                    <a:cubicBezTo>
                      <a:pt x="680" y="49"/>
                      <a:pt x="654" y="53"/>
                      <a:pt x="625" y="63"/>
                    </a:cubicBezTo>
                    <a:cubicBezTo>
                      <a:pt x="452" y="125"/>
                      <a:pt x="386" y="192"/>
                      <a:pt x="361" y="348"/>
                    </a:cubicBezTo>
                    <a:lnTo>
                      <a:pt x="360" y="348"/>
                    </a:lnTo>
                    <a:cubicBezTo>
                      <a:pt x="361" y="349"/>
                      <a:pt x="361" y="351"/>
                      <a:pt x="361" y="352"/>
                    </a:cubicBezTo>
                    <a:cubicBezTo>
                      <a:pt x="356" y="383"/>
                      <a:pt x="354" y="418"/>
                      <a:pt x="351" y="456"/>
                    </a:cubicBezTo>
                    <a:cubicBezTo>
                      <a:pt x="347" y="456"/>
                      <a:pt x="342" y="456"/>
                      <a:pt x="338" y="456"/>
                    </a:cubicBezTo>
                    <a:cubicBezTo>
                      <a:pt x="268" y="456"/>
                      <a:pt x="202" y="473"/>
                      <a:pt x="146" y="537"/>
                    </a:cubicBezTo>
                    <a:cubicBezTo>
                      <a:pt x="26" y="675"/>
                      <a:pt x="0" y="766"/>
                      <a:pt x="56" y="915"/>
                    </a:cubicBezTo>
                    <a:lnTo>
                      <a:pt x="54" y="916"/>
                    </a:lnTo>
                    <a:lnTo>
                      <a:pt x="57" y="919"/>
                    </a:lnTo>
                    <a:cubicBezTo>
                      <a:pt x="72" y="961"/>
                      <a:pt x="93" y="1006"/>
                      <a:pt x="120" y="1059"/>
                    </a:cubicBezTo>
                    <a:lnTo>
                      <a:pt x="120" y="1060"/>
                    </a:lnTo>
                    <a:cubicBezTo>
                      <a:pt x="123" y="1066"/>
                      <a:pt x="127" y="1073"/>
                      <a:pt x="130" y="1078"/>
                    </a:cubicBezTo>
                    <a:cubicBezTo>
                      <a:pt x="161" y="1140"/>
                      <a:pt x="185" y="1194"/>
                      <a:pt x="205" y="1245"/>
                    </a:cubicBezTo>
                    <a:cubicBezTo>
                      <a:pt x="180" y="1268"/>
                      <a:pt x="155" y="1293"/>
                      <a:pt x="132" y="1322"/>
                    </a:cubicBezTo>
                    <a:cubicBezTo>
                      <a:pt x="27" y="1458"/>
                      <a:pt x="37" y="1549"/>
                      <a:pt x="114" y="1630"/>
                    </a:cubicBezTo>
                    <a:lnTo>
                      <a:pt x="115" y="1632"/>
                    </a:lnTo>
                    <a:cubicBezTo>
                      <a:pt x="127" y="1646"/>
                      <a:pt x="140" y="1659"/>
                      <a:pt x="154" y="1673"/>
                    </a:cubicBezTo>
                    <a:lnTo>
                      <a:pt x="155" y="1674"/>
                    </a:lnTo>
                    <a:cubicBezTo>
                      <a:pt x="185" y="1702"/>
                      <a:pt x="221" y="1731"/>
                      <a:pt x="258" y="1761"/>
                    </a:cubicBezTo>
                    <a:cubicBezTo>
                      <a:pt x="298" y="1791"/>
                      <a:pt x="324" y="1818"/>
                      <a:pt x="343" y="1845"/>
                    </a:cubicBezTo>
                    <a:cubicBezTo>
                      <a:pt x="339" y="1855"/>
                      <a:pt x="337" y="1865"/>
                      <a:pt x="335" y="1875"/>
                    </a:cubicBezTo>
                    <a:cubicBezTo>
                      <a:pt x="310" y="2044"/>
                      <a:pt x="364" y="2119"/>
                      <a:pt x="468" y="2158"/>
                    </a:cubicBezTo>
                    <a:lnTo>
                      <a:pt x="469" y="2160"/>
                    </a:lnTo>
                    <a:cubicBezTo>
                      <a:pt x="486" y="2166"/>
                      <a:pt x="503" y="2172"/>
                      <a:pt x="523" y="2177"/>
                    </a:cubicBezTo>
                    <a:lnTo>
                      <a:pt x="524" y="2178"/>
                    </a:lnTo>
                    <a:cubicBezTo>
                      <a:pt x="564" y="2188"/>
                      <a:pt x="607" y="2196"/>
                      <a:pt x="656" y="2202"/>
                    </a:cubicBezTo>
                    <a:cubicBezTo>
                      <a:pt x="807" y="2224"/>
                      <a:pt x="843" y="2288"/>
                      <a:pt x="876" y="2348"/>
                    </a:cubicBezTo>
                    <a:lnTo>
                      <a:pt x="876" y="2350"/>
                    </a:lnTo>
                    <a:lnTo>
                      <a:pt x="878" y="2350"/>
                    </a:lnTo>
                    <a:cubicBezTo>
                      <a:pt x="892" y="2375"/>
                      <a:pt x="906" y="2401"/>
                      <a:pt x="930" y="2420"/>
                    </a:cubicBezTo>
                    <a:lnTo>
                      <a:pt x="932" y="2422"/>
                    </a:lnTo>
                    <a:cubicBezTo>
                      <a:pt x="946" y="2433"/>
                      <a:pt x="970" y="2439"/>
                      <a:pt x="1001" y="2439"/>
                    </a:cubicBezTo>
                    <a:cubicBezTo>
                      <a:pt x="1095" y="2439"/>
                      <a:pt x="1247" y="2382"/>
                      <a:pt x="1327" y="2268"/>
                    </a:cubicBezTo>
                    <a:cubicBezTo>
                      <a:pt x="1376" y="2291"/>
                      <a:pt x="1411" y="2311"/>
                      <a:pt x="1442" y="2327"/>
                    </a:cubicBezTo>
                    <a:cubicBezTo>
                      <a:pt x="1508" y="2364"/>
                      <a:pt x="1543" y="2382"/>
                      <a:pt x="1591" y="2388"/>
                    </a:cubicBezTo>
                    <a:cubicBezTo>
                      <a:pt x="1603" y="2389"/>
                      <a:pt x="1616" y="2390"/>
                      <a:pt x="1631" y="2390"/>
                    </a:cubicBezTo>
                    <a:cubicBezTo>
                      <a:pt x="1667" y="2390"/>
                      <a:pt x="1713" y="2386"/>
                      <a:pt x="1778" y="2379"/>
                    </a:cubicBezTo>
                    <a:cubicBezTo>
                      <a:pt x="2013" y="2353"/>
                      <a:pt x="2208" y="2273"/>
                      <a:pt x="2189" y="2061"/>
                    </a:cubicBezTo>
                    <a:cubicBezTo>
                      <a:pt x="2215" y="2044"/>
                      <a:pt x="2246" y="2024"/>
                      <a:pt x="2285" y="1996"/>
                    </a:cubicBezTo>
                    <a:cubicBezTo>
                      <a:pt x="2491" y="1849"/>
                      <a:pt x="2625" y="1669"/>
                      <a:pt x="2459" y="1480"/>
                    </a:cubicBezTo>
                    <a:cubicBezTo>
                      <a:pt x="2419" y="1437"/>
                      <a:pt x="2387" y="1395"/>
                      <a:pt x="2356" y="1358"/>
                    </a:cubicBezTo>
                    <a:cubicBezTo>
                      <a:pt x="2547" y="1223"/>
                      <a:pt x="2577" y="908"/>
                      <a:pt x="2507" y="843"/>
                    </a:cubicBezTo>
                    <a:lnTo>
                      <a:pt x="2506" y="841"/>
                    </a:lnTo>
                    <a:cubicBezTo>
                      <a:pt x="2479" y="816"/>
                      <a:pt x="2447" y="803"/>
                      <a:pt x="2415" y="790"/>
                    </a:cubicBezTo>
                    <a:lnTo>
                      <a:pt x="2414" y="789"/>
                    </a:lnTo>
                    <a:lnTo>
                      <a:pt x="2413" y="789"/>
                    </a:lnTo>
                    <a:cubicBezTo>
                      <a:pt x="2379" y="777"/>
                      <a:pt x="2347" y="762"/>
                      <a:pt x="2315" y="738"/>
                    </a:cubicBezTo>
                    <a:cubicBezTo>
                      <a:pt x="2354" y="541"/>
                      <a:pt x="2247" y="319"/>
                      <a:pt x="2167" y="298"/>
                    </a:cubicBezTo>
                    <a:lnTo>
                      <a:pt x="2165" y="298"/>
                    </a:lnTo>
                    <a:cubicBezTo>
                      <a:pt x="2152" y="295"/>
                      <a:pt x="2139" y="294"/>
                      <a:pt x="2126" y="294"/>
                    </a:cubicBezTo>
                    <a:cubicBezTo>
                      <a:pt x="2118" y="294"/>
                      <a:pt x="2109" y="294"/>
                      <a:pt x="2101" y="295"/>
                    </a:cubicBezTo>
                    <a:cubicBezTo>
                      <a:pt x="2059" y="238"/>
                      <a:pt x="2002" y="206"/>
                      <a:pt x="1918" y="206"/>
                    </a:cubicBezTo>
                    <a:cubicBezTo>
                      <a:pt x="1883" y="206"/>
                      <a:pt x="1843" y="211"/>
                      <a:pt x="1798" y="223"/>
                    </a:cubicBezTo>
                    <a:cubicBezTo>
                      <a:pt x="1788" y="214"/>
                      <a:pt x="1775" y="205"/>
                      <a:pt x="1765" y="194"/>
                    </a:cubicBezTo>
                    <a:cubicBezTo>
                      <a:pt x="1724" y="153"/>
                      <a:pt x="1686" y="117"/>
                      <a:pt x="1649" y="86"/>
                    </a:cubicBezTo>
                    <a:lnTo>
                      <a:pt x="1647" y="86"/>
                    </a:lnTo>
                    <a:cubicBezTo>
                      <a:pt x="1630" y="71"/>
                      <a:pt x="1611" y="58"/>
                      <a:pt x="1594" y="46"/>
                    </a:cubicBezTo>
                    <a:lnTo>
                      <a:pt x="1591" y="45"/>
                    </a:lnTo>
                    <a:cubicBezTo>
                      <a:pt x="1546" y="17"/>
                      <a:pt x="1501" y="1"/>
                      <a:pt x="1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22"/>
              <p:cNvSpPr/>
              <p:nvPr/>
            </p:nvSpPr>
            <p:spPr>
              <a:xfrm rot="-1311727">
                <a:off x="5540785" y="4732653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4"/>
                      <a:pt x="82" y="18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6"/>
                      <a:pt x="71" y="14"/>
                      <a:pt x="68" y="10"/>
                    </a:cubicBezTo>
                    <a:cubicBezTo>
                      <a:pt x="63" y="6"/>
                      <a:pt x="58" y="4"/>
                      <a:pt x="52" y="4"/>
                    </a:cubicBezTo>
                    <a:cubicBezTo>
                      <a:pt x="50" y="4"/>
                      <a:pt x="48" y="4"/>
                      <a:pt x="46" y="4"/>
                    </a:cubicBezTo>
                    <a:cubicBezTo>
                      <a:pt x="33" y="8"/>
                      <a:pt x="28" y="14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7"/>
                      <a:pt x="4" y="67"/>
                    </a:cubicBezTo>
                    <a:cubicBezTo>
                      <a:pt x="5" y="70"/>
                      <a:pt x="6" y="74"/>
                      <a:pt x="9" y="77"/>
                    </a:cubicBezTo>
                    <a:cubicBezTo>
                      <a:pt x="10" y="77"/>
                      <a:pt x="10" y="79"/>
                      <a:pt x="10" y="79"/>
                    </a:cubicBezTo>
                    <a:cubicBezTo>
                      <a:pt x="11" y="84"/>
                      <a:pt x="15" y="87"/>
                      <a:pt x="16" y="91"/>
                    </a:cubicBezTo>
                    <a:cubicBezTo>
                      <a:pt x="15" y="92"/>
                      <a:pt x="11" y="94"/>
                      <a:pt x="10" y="97"/>
                    </a:cubicBezTo>
                    <a:cubicBezTo>
                      <a:pt x="2" y="107"/>
                      <a:pt x="4" y="113"/>
                      <a:pt x="4" y="122"/>
                    </a:cubicBezTo>
                    <a:lnTo>
                      <a:pt x="6" y="125"/>
                    </a:lnTo>
                    <a:cubicBezTo>
                      <a:pt x="9" y="127"/>
                      <a:pt x="11" y="128"/>
                      <a:pt x="15" y="131"/>
                    </a:cubicBezTo>
                    <a:cubicBezTo>
                      <a:pt x="18" y="133"/>
                      <a:pt x="20" y="137"/>
                      <a:pt x="21" y="138"/>
                    </a:cubicBezTo>
                    <a:lnTo>
                      <a:pt x="21" y="141"/>
                    </a:lnTo>
                    <a:cubicBezTo>
                      <a:pt x="20" y="153"/>
                      <a:pt x="23" y="158"/>
                      <a:pt x="31" y="161"/>
                    </a:cubicBezTo>
                    <a:cubicBezTo>
                      <a:pt x="32" y="161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5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9"/>
                    </a:cubicBezTo>
                    <a:cubicBezTo>
                      <a:pt x="67" y="179"/>
                      <a:pt x="69" y="180"/>
                      <a:pt x="71" y="180"/>
                    </a:cubicBezTo>
                    <a:cubicBezTo>
                      <a:pt x="78" y="180"/>
                      <a:pt x="89" y="176"/>
                      <a:pt x="94" y="167"/>
                    </a:cubicBezTo>
                    <a:cubicBezTo>
                      <a:pt x="99" y="168"/>
                      <a:pt x="102" y="169"/>
                      <a:pt x="104" y="171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6" y="108"/>
                    </a:cubicBezTo>
                    <a:cubicBezTo>
                      <a:pt x="174" y="105"/>
                      <a:pt x="171" y="102"/>
                      <a:pt x="169" y="100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6" y="60"/>
                      <a:pt x="174" y="59"/>
                    </a:cubicBezTo>
                    <a:cubicBezTo>
                      <a:pt x="173" y="57"/>
                      <a:pt x="170" y="56"/>
                      <a:pt x="168" y="55"/>
                    </a:cubicBezTo>
                    <a:cubicBezTo>
                      <a:pt x="171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0" y="18"/>
                    </a:cubicBezTo>
                    <a:lnTo>
                      <a:pt x="128" y="15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22"/>
              <p:cNvSpPr/>
              <p:nvPr/>
            </p:nvSpPr>
            <p:spPr>
              <a:xfrm rot="-1311727">
                <a:off x="5492624" y="4747200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3" y="18"/>
                      <a:pt x="82" y="22"/>
                    </a:cubicBezTo>
                    <a:cubicBezTo>
                      <a:pt x="80" y="20"/>
                      <a:pt x="79" y="20"/>
                      <a:pt x="78" y="19"/>
                    </a:cubicBezTo>
                    <a:cubicBezTo>
                      <a:pt x="75" y="17"/>
                      <a:pt x="71" y="13"/>
                      <a:pt x="68" y="11"/>
                    </a:cubicBezTo>
                    <a:cubicBezTo>
                      <a:pt x="63" y="7"/>
                      <a:pt x="58" y="4"/>
                      <a:pt x="52" y="4"/>
                    </a:cubicBezTo>
                    <a:cubicBezTo>
                      <a:pt x="50" y="4"/>
                      <a:pt x="49" y="4"/>
                      <a:pt x="47" y="4"/>
                    </a:cubicBezTo>
                    <a:cubicBezTo>
                      <a:pt x="34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2" y="49"/>
                      <a:pt x="1" y="57"/>
                      <a:pt x="5" y="68"/>
                    </a:cubicBezTo>
                    <a:cubicBezTo>
                      <a:pt x="6" y="70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3" y="107"/>
                      <a:pt x="5" y="114"/>
                      <a:pt x="6" y="122"/>
                    </a:cubicBezTo>
                    <a:lnTo>
                      <a:pt x="8" y="125"/>
                    </a:lnTo>
                    <a:cubicBezTo>
                      <a:pt x="11" y="127"/>
                      <a:pt x="13" y="129"/>
                      <a:pt x="16" y="131"/>
                    </a:cubicBezTo>
                    <a:cubicBezTo>
                      <a:pt x="20" y="134"/>
                      <a:pt x="21" y="135"/>
                      <a:pt x="22" y="137"/>
                    </a:cubicBezTo>
                    <a:lnTo>
                      <a:pt x="22" y="141"/>
                    </a:lnTo>
                    <a:cubicBezTo>
                      <a:pt x="21" y="153"/>
                      <a:pt x="25" y="158"/>
                      <a:pt x="33" y="161"/>
                    </a:cubicBezTo>
                    <a:cubicBezTo>
                      <a:pt x="34" y="161"/>
                      <a:pt x="36" y="162"/>
                      <a:pt x="37" y="162"/>
                    </a:cubicBezTo>
                    <a:cubicBezTo>
                      <a:pt x="41" y="162"/>
                      <a:pt x="43" y="163"/>
                      <a:pt x="47" y="163"/>
                    </a:cubicBezTo>
                    <a:cubicBezTo>
                      <a:pt x="58" y="165"/>
                      <a:pt x="61" y="170"/>
                      <a:pt x="63" y="173"/>
                    </a:cubicBezTo>
                    <a:cubicBezTo>
                      <a:pt x="64" y="175"/>
                      <a:pt x="66" y="177"/>
                      <a:pt x="67" y="178"/>
                    </a:cubicBezTo>
                    <a:cubicBezTo>
                      <a:pt x="69" y="179"/>
                      <a:pt x="70" y="180"/>
                      <a:pt x="73" y="180"/>
                    </a:cubicBezTo>
                    <a:cubicBezTo>
                      <a:pt x="80" y="180"/>
                      <a:pt x="91" y="176"/>
                      <a:pt x="97" y="167"/>
                    </a:cubicBezTo>
                    <a:cubicBezTo>
                      <a:pt x="100" y="168"/>
                      <a:pt x="103" y="170"/>
                      <a:pt x="105" y="171"/>
                    </a:cubicBezTo>
                    <a:cubicBezTo>
                      <a:pt x="109" y="173"/>
                      <a:pt x="112" y="175"/>
                      <a:pt x="116" y="175"/>
                    </a:cubicBezTo>
                    <a:cubicBezTo>
                      <a:pt x="120" y="175"/>
                      <a:pt x="124" y="175"/>
                      <a:pt x="130" y="173"/>
                    </a:cubicBezTo>
                    <a:cubicBezTo>
                      <a:pt x="146" y="172"/>
                      <a:pt x="161" y="166"/>
                      <a:pt x="160" y="151"/>
                    </a:cubicBezTo>
                    <a:cubicBezTo>
                      <a:pt x="161" y="150"/>
                      <a:pt x="164" y="148"/>
                      <a:pt x="166" y="146"/>
                    </a:cubicBezTo>
                    <a:cubicBezTo>
                      <a:pt x="181" y="135"/>
                      <a:pt x="190" y="122"/>
                      <a:pt x="179" y="109"/>
                    </a:cubicBezTo>
                    <a:cubicBezTo>
                      <a:pt x="176" y="105"/>
                      <a:pt x="174" y="102"/>
                      <a:pt x="171" y="100"/>
                    </a:cubicBezTo>
                    <a:cubicBezTo>
                      <a:pt x="185" y="90"/>
                      <a:pt x="187" y="68"/>
                      <a:pt x="182" y="63"/>
                    </a:cubicBezTo>
                    <a:cubicBezTo>
                      <a:pt x="181" y="60"/>
                      <a:pt x="179" y="60"/>
                      <a:pt x="176" y="59"/>
                    </a:cubicBezTo>
                    <a:lnTo>
                      <a:pt x="169" y="54"/>
                    </a:lnTo>
                    <a:cubicBezTo>
                      <a:pt x="172" y="40"/>
                      <a:pt x="165" y="24"/>
                      <a:pt x="159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4" y="17"/>
                      <a:pt x="131" y="18"/>
                    </a:cubicBezTo>
                    <a:lnTo>
                      <a:pt x="129" y="14"/>
                    </a:lnTo>
                    <a:cubicBezTo>
                      <a:pt x="125" y="12"/>
                      <a:pt x="123" y="9"/>
                      <a:pt x="120" y="7"/>
                    </a:cubicBezTo>
                    <a:cubicBezTo>
                      <a:pt x="119" y="6"/>
                      <a:pt x="118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22"/>
              <p:cNvSpPr/>
              <p:nvPr/>
            </p:nvSpPr>
            <p:spPr>
              <a:xfrm rot="-1311727">
                <a:off x="5406753" y="4761558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0"/>
                    </a:moveTo>
                    <a:cubicBezTo>
                      <a:pt x="100" y="0"/>
                      <a:pt x="95" y="3"/>
                      <a:pt x="89" y="9"/>
                    </a:cubicBezTo>
                    <a:cubicBezTo>
                      <a:pt x="87" y="13"/>
                      <a:pt x="83" y="16"/>
                      <a:pt x="82" y="20"/>
                    </a:cubicBezTo>
                    <a:cubicBezTo>
                      <a:pt x="81" y="19"/>
                      <a:pt x="79" y="19"/>
                      <a:pt x="78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8"/>
                      <a:pt x="29" y="13"/>
                      <a:pt x="27" y="24"/>
                    </a:cubicBezTo>
                    <a:cubicBezTo>
                      <a:pt x="26" y="26"/>
                      <a:pt x="26" y="29"/>
                      <a:pt x="26" y="31"/>
                    </a:cubicBezTo>
                    <a:cubicBezTo>
                      <a:pt x="20" y="31"/>
                      <a:pt x="15" y="33"/>
                      <a:pt x="11" y="38"/>
                    </a:cubicBezTo>
                    <a:cubicBezTo>
                      <a:pt x="2" y="49"/>
                      <a:pt x="1" y="56"/>
                      <a:pt x="5" y="66"/>
                    </a:cubicBezTo>
                    <a:cubicBezTo>
                      <a:pt x="6" y="69"/>
                      <a:pt x="7" y="72"/>
                      <a:pt x="10" y="76"/>
                    </a:cubicBezTo>
                    <a:cubicBezTo>
                      <a:pt x="11" y="76"/>
                      <a:pt x="11" y="77"/>
                      <a:pt x="11" y="77"/>
                    </a:cubicBezTo>
                    <a:cubicBezTo>
                      <a:pt x="14" y="82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6"/>
                      <a:pt x="5" y="112"/>
                      <a:pt x="5" y="120"/>
                    </a:cubicBezTo>
                    <a:lnTo>
                      <a:pt x="7" y="122"/>
                    </a:lnTo>
                    <a:cubicBezTo>
                      <a:pt x="10" y="126"/>
                      <a:pt x="12" y="127"/>
                      <a:pt x="15" y="129"/>
                    </a:cubicBezTo>
                    <a:cubicBezTo>
                      <a:pt x="17" y="132"/>
                      <a:pt x="20" y="133"/>
                      <a:pt x="21" y="136"/>
                    </a:cubicBezTo>
                    <a:lnTo>
                      <a:pt x="21" y="138"/>
                    </a:lnTo>
                    <a:cubicBezTo>
                      <a:pt x="20" y="151"/>
                      <a:pt x="24" y="156"/>
                      <a:pt x="31" y="158"/>
                    </a:cubicBezTo>
                    <a:cubicBezTo>
                      <a:pt x="32" y="158"/>
                      <a:pt x="34" y="159"/>
                      <a:pt x="36" y="159"/>
                    </a:cubicBezTo>
                    <a:cubicBezTo>
                      <a:pt x="40" y="159"/>
                      <a:pt x="42" y="161"/>
                      <a:pt x="46" y="161"/>
                    </a:cubicBezTo>
                    <a:cubicBezTo>
                      <a:pt x="57" y="162"/>
                      <a:pt x="60" y="168"/>
                      <a:pt x="62" y="172"/>
                    </a:cubicBezTo>
                    <a:cubicBezTo>
                      <a:pt x="63" y="173"/>
                      <a:pt x="65" y="175"/>
                      <a:pt x="66" y="177"/>
                    </a:cubicBezTo>
                    <a:cubicBezTo>
                      <a:pt x="67" y="177"/>
                      <a:pt x="69" y="177"/>
                      <a:pt x="71" y="177"/>
                    </a:cubicBezTo>
                    <a:cubicBezTo>
                      <a:pt x="78" y="177"/>
                      <a:pt x="90" y="174"/>
                      <a:pt x="96" y="164"/>
                    </a:cubicBezTo>
                    <a:cubicBezTo>
                      <a:pt x="99" y="167"/>
                      <a:pt x="102" y="168"/>
                      <a:pt x="104" y="169"/>
                    </a:cubicBezTo>
                    <a:cubicBezTo>
                      <a:pt x="108" y="172"/>
                      <a:pt x="111" y="173"/>
                      <a:pt x="114" y="173"/>
                    </a:cubicBezTo>
                    <a:cubicBezTo>
                      <a:pt x="116" y="173"/>
                      <a:pt x="119" y="173"/>
                      <a:pt x="121" y="173"/>
                    </a:cubicBezTo>
                    <a:cubicBezTo>
                      <a:pt x="123" y="173"/>
                      <a:pt x="126" y="173"/>
                      <a:pt x="129" y="173"/>
                    </a:cubicBezTo>
                    <a:cubicBezTo>
                      <a:pt x="145" y="172"/>
                      <a:pt x="160" y="164"/>
                      <a:pt x="159" y="149"/>
                    </a:cubicBezTo>
                    <a:cubicBezTo>
                      <a:pt x="160" y="148"/>
                      <a:pt x="163" y="147"/>
                      <a:pt x="165" y="144"/>
                    </a:cubicBezTo>
                    <a:cubicBezTo>
                      <a:pt x="180" y="134"/>
                      <a:pt x="189" y="121"/>
                      <a:pt x="178" y="107"/>
                    </a:cubicBezTo>
                    <a:cubicBezTo>
                      <a:pt x="175" y="103"/>
                      <a:pt x="173" y="101"/>
                      <a:pt x="170" y="98"/>
                    </a:cubicBezTo>
                    <a:cubicBezTo>
                      <a:pt x="184" y="90"/>
                      <a:pt x="186" y="66"/>
                      <a:pt x="181" y="61"/>
                    </a:cubicBezTo>
                    <a:cubicBezTo>
                      <a:pt x="180" y="59"/>
                      <a:pt x="178" y="59"/>
                      <a:pt x="175" y="57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3" y="39"/>
                      <a:pt x="165" y="23"/>
                      <a:pt x="159" y="21"/>
                    </a:cubicBezTo>
                    <a:lnTo>
                      <a:pt x="153" y="21"/>
                    </a:lnTo>
                    <a:cubicBezTo>
                      <a:pt x="150" y="17"/>
                      <a:pt x="146" y="15"/>
                      <a:pt x="140" y="15"/>
                    </a:cubicBezTo>
                    <a:cubicBezTo>
                      <a:pt x="137" y="15"/>
                      <a:pt x="135" y="15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6" y="4"/>
                    </a:cubicBezTo>
                    <a:cubicBezTo>
                      <a:pt x="113" y="1"/>
                      <a:pt x="109" y="0"/>
                      <a:pt x="1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22"/>
              <p:cNvSpPr/>
              <p:nvPr/>
            </p:nvSpPr>
            <p:spPr>
              <a:xfrm rot="-1311727">
                <a:off x="5498694" y="4822258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6"/>
                      <a:pt x="81" y="20"/>
                    </a:cubicBezTo>
                    <a:cubicBezTo>
                      <a:pt x="80" y="19"/>
                      <a:pt x="79" y="19"/>
                      <a:pt x="77" y="18"/>
                    </a:cubicBezTo>
                    <a:cubicBezTo>
                      <a:pt x="75" y="15"/>
                      <a:pt x="71" y="13"/>
                      <a:pt x="69" y="10"/>
                    </a:cubicBezTo>
                    <a:cubicBezTo>
                      <a:pt x="63" y="6"/>
                      <a:pt x="59" y="3"/>
                      <a:pt x="52" y="3"/>
                    </a:cubicBezTo>
                    <a:cubicBezTo>
                      <a:pt x="51" y="3"/>
                      <a:pt x="49" y="3"/>
                      <a:pt x="46" y="4"/>
                    </a:cubicBezTo>
                    <a:cubicBezTo>
                      <a:pt x="34" y="8"/>
                      <a:pt x="29" y="13"/>
                      <a:pt x="28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0" y="39"/>
                    </a:cubicBezTo>
                    <a:cubicBezTo>
                      <a:pt x="2" y="49"/>
                      <a:pt x="0" y="56"/>
                      <a:pt x="4" y="67"/>
                    </a:cubicBezTo>
                    <a:cubicBezTo>
                      <a:pt x="5" y="70"/>
                      <a:pt x="7" y="73"/>
                      <a:pt x="9" y="77"/>
                    </a:cubicBezTo>
                    <a:cubicBezTo>
                      <a:pt x="10" y="77"/>
                      <a:pt x="10" y="78"/>
                      <a:pt x="10" y="78"/>
                    </a:cubicBezTo>
                    <a:cubicBezTo>
                      <a:pt x="13" y="83"/>
                      <a:pt x="15" y="87"/>
                      <a:pt x="16" y="91"/>
                    </a:cubicBezTo>
                    <a:cubicBezTo>
                      <a:pt x="15" y="92"/>
                      <a:pt x="13" y="93"/>
                      <a:pt x="10" y="96"/>
                    </a:cubicBezTo>
                    <a:cubicBezTo>
                      <a:pt x="3" y="107"/>
                      <a:pt x="3" y="113"/>
                      <a:pt x="8" y="121"/>
                    </a:cubicBezTo>
                    <a:lnTo>
                      <a:pt x="10" y="123"/>
                    </a:lnTo>
                    <a:cubicBezTo>
                      <a:pt x="14" y="126"/>
                      <a:pt x="16" y="127"/>
                      <a:pt x="19" y="129"/>
                    </a:cubicBezTo>
                    <a:cubicBezTo>
                      <a:pt x="21" y="132"/>
                      <a:pt x="24" y="133"/>
                      <a:pt x="25" y="136"/>
                    </a:cubicBezTo>
                    <a:lnTo>
                      <a:pt x="25" y="138"/>
                    </a:lnTo>
                    <a:cubicBezTo>
                      <a:pt x="23" y="152"/>
                      <a:pt x="26" y="157"/>
                      <a:pt x="34" y="159"/>
                    </a:cubicBezTo>
                    <a:cubicBezTo>
                      <a:pt x="35" y="159"/>
                      <a:pt x="36" y="160"/>
                      <a:pt x="38" y="160"/>
                    </a:cubicBezTo>
                    <a:cubicBezTo>
                      <a:pt x="41" y="160"/>
                      <a:pt x="44" y="162"/>
                      <a:pt x="48" y="162"/>
                    </a:cubicBezTo>
                    <a:cubicBezTo>
                      <a:pt x="60" y="163"/>
                      <a:pt x="62" y="168"/>
                      <a:pt x="65" y="172"/>
                    </a:cubicBezTo>
                    <a:cubicBezTo>
                      <a:pt x="66" y="173"/>
                      <a:pt x="67" y="175"/>
                      <a:pt x="69" y="177"/>
                    </a:cubicBezTo>
                    <a:cubicBezTo>
                      <a:pt x="70" y="178"/>
                      <a:pt x="71" y="178"/>
                      <a:pt x="73" y="178"/>
                    </a:cubicBezTo>
                    <a:cubicBezTo>
                      <a:pt x="79" y="178"/>
                      <a:pt x="91" y="175"/>
                      <a:pt x="97" y="165"/>
                    </a:cubicBezTo>
                    <a:cubicBezTo>
                      <a:pt x="101" y="167"/>
                      <a:pt x="103" y="168"/>
                      <a:pt x="106" y="169"/>
                    </a:cubicBezTo>
                    <a:cubicBezTo>
                      <a:pt x="110" y="172"/>
                      <a:pt x="112" y="173"/>
                      <a:pt x="116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7" y="172"/>
                      <a:pt x="161" y="165"/>
                      <a:pt x="159" y="150"/>
                    </a:cubicBezTo>
                    <a:cubicBezTo>
                      <a:pt x="161" y="149"/>
                      <a:pt x="163" y="148"/>
                      <a:pt x="166" y="144"/>
                    </a:cubicBezTo>
                    <a:cubicBezTo>
                      <a:pt x="182" y="134"/>
                      <a:pt x="190" y="122"/>
                      <a:pt x="179" y="108"/>
                    </a:cubicBezTo>
                    <a:cubicBezTo>
                      <a:pt x="176" y="103"/>
                      <a:pt x="173" y="101"/>
                      <a:pt x="171" y="98"/>
                    </a:cubicBezTo>
                    <a:cubicBezTo>
                      <a:pt x="185" y="90"/>
                      <a:pt x="188" y="67"/>
                      <a:pt x="183" y="61"/>
                    </a:cubicBezTo>
                    <a:cubicBezTo>
                      <a:pt x="182" y="59"/>
                      <a:pt x="179" y="59"/>
                      <a:pt x="176" y="57"/>
                    </a:cubicBezTo>
                    <a:lnTo>
                      <a:pt x="168" y="54"/>
                    </a:lnTo>
                    <a:cubicBezTo>
                      <a:pt x="172" y="40"/>
                      <a:pt x="164" y="24"/>
                      <a:pt x="158" y="21"/>
                    </a:cubicBezTo>
                    <a:lnTo>
                      <a:pt x="153" y="21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1" y="16"/>
                    </a:cubicBezTo>
                    <a:lnTo>
                      <a:pt x="128" y="14"/>
                    </a:lnTo>
                    <a:cubicBezTo>
                      <a:pt x="125" y="11"/>
                      <a:pt x="122" y="9"/>
                      <a:pt x="120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22"/>
              <p:cNvSpPr/>
              <p:nvPr/>
            </p:nvSpPr>
            <p:spPr>
              <a:xfrm rot="-1311727">
                <a:off x="5465554" y="4883961"/>
                <a:ext cx="18661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06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1"/>
                    </a:cubicBezTo>
                    <a:cubicBezTo>
                      <a:pt x="81" y="20"/>
                      <a:pt x="79" y="20"/>
                      <a:pt x="78" y="18"/>
                    </a:cubicBezTo>
                    <a:cubicBezTo>
                      <a:pt x="76" y="15"/>
                      <a:pt x="72" y="12"/>
                      <a:pt x="69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5" y="7"/>
                      <a:pt x="30" y="12"/>
                      <a:pt x="28" y="25"/>
                    </a:cubicBezTo>
                    <a:cubicBezTo>
                      <a:pt x="27" y="27"/>
                      <a:pt x="27" y="30"/>
                      <a:pt x="27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7"/>
                    </a:cubicBezTo>
                    <a:cubicBezTo>
                      <a:pt x="6" y="69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4" y="113"/>
                      <a:pt x="7" y="120"/>
                    </a:cubicBezTo>
                    <a:lnTo>
                      <a:pt x="10" y="123"/>
                    </a:lnTo>
                    <a:cubicBezTo>
                      <a:pt x="12" y="125"/>
                      <a:pt x="15" y="127"/>
                      <a:pt x="17" y="129"/>
                    </a:cubicBezTo>
                    <a:lnTo>
                      <a:pt x="24" y="135"/>
                    </a:lnTo>
                    <a:lnTo>
                      <a:pt x="24" y="138"/>
                    </a:lnTo>
                    <a:cubicBezTo>
                      <a:pt x="21" y="151"/>
                      <a:pt x="26" y="156"/>
                      <a:pt x="33" y="159"/>
                    </a:cubicBezTo>
                    <a:cubicBezTo>
                      <a:pt x="35" y="159"/>
                      <a:pt x="36" y="160"/>
                      <a:pt x="37" y="160"/>
                    </a:cubicBezTo>
                    <a:cubicBezTo>
                      <a:pt x="41" y="160"/>
                      <a:pt x="43" y="161"/>
                      <a:pt x="47" y="161"/>
                    </a:cubicBezTo>
                    <a:cubicBezTo>
                      <a:pt x="58" y="163"/>
                      <a:pt x="61" y="168"/>
                      <a:pt x="63" y="171"/>
                    </a:cubicBezTo>
                    <a:cubicBezTo>
                      <a:pt x="65" y="173"/>
                      <a:pt x="67" y="175"/>
                      <a:pt x="68" y="176"/>
                    </a:cubicBezTo>
                    <a:cubicBezTo>
                      <a:pt x="69" y="177"/>
                      <a:pt x="71" y="177"/>
                      <a:pt x="73" y="177"/>
                    </a:cubicBezTo>
                    <a:cubicBezTo>
                      <a:pt x="80" y="177"/>
                      <a:pt x="91" y="174"/>
                      <a:pt x="97" y="165"/>
                    </a:cubicBezTo>
                    <a:cubicBezTo>
                      <a:pt x="101" y="166"/>
                      <a:pt x="103" y="168"/>
                      <a:pt x="106" y="169"/>
                    </a:cubicBezTo>
                    <a:cubicBezTo>
                      <a:pt x="110" y="171"/>
                      <a:pt x="113" y="173"/>
                      <a:pt x="117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7" y="171"/>
                      <a:pt x="161" y="165"/>
                      <a:pt x="160" y="150"/>
                    </a:cubicBezTo>
                    <a:cubicBezTo>
                      <a:pt x="161" y="149"/>
                      <a:pt x="164" y="148"/>
                      <a:pt x="166" y="145"/>
                    </a:cubicBezTo>
                    <a:cubicBezTo>
                      <a:pt x="181" y="134"/>
                      <a:pt x="191" y="122"/>
                      <a:pt x="179" y="108"/>
                    </a:cubicBezTo>
                    <a:cubicBezTo>
                      <a:pt x="176" y="104"/>
                      <a:pt x="174" y="102"/>
                      <a:pt x="171" y="98"/>
                    </a:cubicBezTo>
                    <a:cubicBezTo>
                      <a:pt x="185" y="89"/>
                      <a:pt x="188" y="67"/>
                      <a:pt x="183" y="62"/>
                    </a:cubicBezTo>
                    <a:cubicBezTo>
                      <a:pt x="181" y="59"/>
                      <a:pt x="179" y="59"/>
                      <a:pt x="176" y="57"/>
                    </a:cubicBezTo>
                    <a:lnTo>
                      <a:pt x="169" y="53"/>
                    </a:lnTo>
                    <a:cubicBezTo>
                      <a:pt x="173" y="40"/>
                      <a:pt x="165" y="23"/>
                      <a:pt x="159" y="22"/>
                    </a:cubicBezTo>
                    <a:lnTo>
                      <a:pt x="154" y="22"/>
                    </a:lnTo>
                    <a:cubicBezTo>
                      <a:pt x="151" y="18"/>
                      <a:pt x="146" y="16"/>
                      <a:pt x="140" y="16"/>
                    </a:cubicBezTo>
                    <a:cubicBezTo>
                      <a:pt x="138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7" y="4"/>
                    </a:cubicBezTo>
                    <a:cubicBezTo>
                      <a:pt x="113" y="2"/>
                      <a:pt x="109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2"/>
              <p:cNvSpPr/>
              <p:nvPr/>
            </p:nvSpPr>
            <p:spPr>
              <a:xfrm rot="-1311727">
                <a:off x="5507246" y="4900714"/>
                <a:ext cx="18661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9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0"/>
                    </a:cubicBezTo>
                    <a:cubicBezTo>
                      <a:pt x="80" y="19"/>
                      <a:pt x="79" y="19"/>
                      <a:pt x="78" y="17"/>
                    </a:cubicBezTo>
                    <a:cubicBezTo>
                      <a:pt x="75" y="15"/>
                      <a:pt x="72" y="12"/>
                      <a:pt x="69" y="10"/>
                    </a:cubicBezTo>
                    <a:cubicBezTo>
                      <a:pt x="64" y="6"/>
                      <a:pt x="59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34" y="7"/>
                      <a:pt x="29" y="12"/>
                      <a:pt x="28" y="24"/>
                    </a:cubicBezTo>
                    <a:cubicBezTo>
                      <a:pt x="27" y="26"/>
                      <a:pt x="27" y="28"/>
                      <a:pt x="27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6"/>
                    </a:cubicBezTo>
                    <a:cubicBezTo>
                      <a:pt x="6" y="68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3" y="106"/>
                      <a:pt x="3" y="113"/>
                      <a:pt x="7" y="122"/>
                    </a:cubicBezTo>
                    <a:lnTo>
                      <a:pt x="10" y="124"/>
                    </a:lnTo>
                    <a:cubicBezTo>
                      <a:pt x="12" y="127"/>
                      <a:pt x="15" y="128"/>
                      <a:pt x="17" y="130"/>
                    </a:cubicBezTo>
                    <a:cubicBezTo>
                      <a:pt x="20" y="133"/>
                      <a:pt x="22" y="134"/>
                      <a:pt x="24" y="137"/>
                    </a:cubicBezTo>
                    <a:lnTo>
                      <a:pt x="24" y="139"/>
                    </a:lnTo>
                    <a:cubicBezTo>
                      <a:pt x="21" y="153"/>
                      <a:pt x="26" y="158"/>
                      <a:pt x="33" y="160"/>
                    </a:cubicBezTo>
                    <a:cubicBezTo>
                      <a:pt x="34" y="160"/>
                      <a:pt x="36" y="161"/>
                      <a:pt x="37" y="161"/>
                    </a:cubicBezTo>
                    <a:cubicBezTo>
                      <a:pt x="41" y="161"/>
                      <a:pt x="43" y="163"/>
                      <a:pt x="47" y="163"/>
                    </a:cubicBezTo>
                    <a:cubicBezTo>
                      <a:pt x="58" y="164"/>
                      <a:pt x="61" y="169"/>
                      <a:pt x="63" y="173"/>
                    </a:cubicBezTo>
                    <a:cubicBezTo>
                      <a:pt x="64" y="174"/>
                      <a:pt x="67" y="176"/>
                      <a:pt x="68" y="178"/>
                    </a:cubicBezTo>
                    <a:cubicBezTo>
                      <a:pt x="69" y="179"/>
                      <a:pt x="70" y="179"/>
                      <a:pt x="72" y="179"/>
                    </a:cubicBezTo>
                    <a:cubicBezTo>
                      <a:pt x="79" y="179"/>
                      <a:pt x="91" y="175"/>
                      <a:pt x="97" y="166"/>
                    </a:cubicBezTo>
                    <a:cubicBezTo>
                      <a:pt x="100" y="168"/>
                      <a:pt x="103" y="169"/>
                      <a:pt x="105" y="170"/>
                    </a:cubicBezTo>
                    <a:cubicBezTo>
                      <a:pt x="110" y="173"/>
                      <a:pt x="113" y="174"/>
                      <a:pt x="116" y="174"/>
                    </a:cubicBezTo>
                    <a:cubicBezTo>
                      <a:pt x="120" y="174"/>
                      <a:pt x="124" y="174"/>
                      <a:pt x="130" y="173"/>
                    </a:cubicBezTo>
                    <a:cubicBezTo>
                      <a:pt x="146" y="171"/>
                      <a:pt x="161" y="165"/>
                      <a:pt x="160" y="149"/>
                    </a:cubicBezTo>
                    <a:cubicBezTo>
                      <a:pt x="161" y="148"/>
                      <a:pt x="164" y="147"/>
                      <a:pt x="166" y="144"/>
                    </a:cubicBezTo>
                    <a:cubicBezTo>
                      <a:pt x="181" y="134"/>
                      <a:pt x="191" y="122"/>
                      <a:pt x="179" y="107"/>
                    </a:cubicBezTo>
                    <a:cubicBezTo>
                      <a:pt x="176" y="103"/>
                      <a:pt x="174" y="101"/>
                      <a:pt x="171" y="98"/>
                    </a:cubicBezTo>
                    <a:cubicBezTo>
                      <a:pt x="185" y="89"/>
                      <a:pt x="187" y="66"/>
                      <a:pt x="182" y="61"/>
                    </a:cubicBezTo>
                    <a:cubicBezTo>
                      <a:pt x="181" y="60"/>
                      <a:pt x="179" y="58"/>
                      <a:pt x="176" y="57"/>
                    </a:cubicBezTo>
                    <a:lnTo>
                      <a:pt x="169" y="53"/>
                    </a:lnTo>
                    <a:cubicBezTo>
                      <a:pt x="172" y="40"/>
                      <a:pt x="165" y="22"/>
                      <a:pt x="159" y="21"/>
                    </a:cubicBezTo>
                    <a:lnTo>
                      <a:pt x="154" y="21"/>
                    </a:lnTo>
                    <a:cubicBezTo>
                      <a:pt x="151" y="18"/>
                      <a:pt x="146" y="15"/>
                      <a:pt x="139" y="15"/>
                    </a:cubicBezTo>
                    <a:cubicBezTo>
                      <a:pt x="137" y="15"/>
                      <a:pt x="134" y="16"/>
                      <a:pt x="131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2"/>
              <p:cNvSpPr/>
              <p:nvPr/>
            </p:nvSpPr>
            <p:spPr>
              <a:xfrm rot="-1311727">
                <a:off x="5434688" y="4790989"/>
                <a:ext cx="18564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9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7"/>
                      <a:pt x="81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1" y="13"/>
                      <a:pt x="68" y="11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7"/>
                      <a:pt x="4" y="67"/>
                    </a:cubicBezTo>
                    <a:cubicBezTo>
                      <a:pt x="6" y="70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2" y="106"/>
                      <a:pt x="2" y="114"/>
                      <a:pt x="6" y="121"/>
                    </a:cubicBezTo>
                    <a:lnTo>
                      <a:pt x="8" y="124"/>
                    </a:lnTo>
                    <a:cubicBezTo>
                      <a:pt x="11" y="126"/>
                      <a:pt x="13" y="127"/>
                      <a:pt x="16" y="130"/>
                    </a:cubicBezTo>
                    <a:cubicBezTo>
                      <a:pt x="20" y="132"/>
                      <a:pt x="21" y="134"/>
                      <a:pt x="22" y="136"/>
                    </a:cubicBezTo>
                    <a:lnTo>
                      <a:pt x="22" y="139"/>
                    </a:lnTo>
                    <a:cubicBezTo>
                      <a:pt x="21" y="152"/>
                      <a:pt x="25" y="157"/>
                      <a:pt x="32" y="160"/>
                    </a:cubicBezTo>
                    <a:cubicBezTo>
                      <a:pt x="33" y="160"/>
                      <a:pt x="35" y="161"/>
                      <a:pt x="36" y="161"/>
                    </a:cubicBezTo>
                    <a:cubicBezTo>
                      <a:pt x="40" y="161"/>
                      <a:pt x="42" y="162"/>
                      <a:pt x="46" y="162"/>
                    </a:cubicBezTo>
                    <a:cubicBezTo>
                      <a:pt x="58" y="163"/>
                      <a:pt x="61" y="168"/>
                      <a:pt x="63" y="172"/>
                    </a:cubicBezTo>
                    <a:cubicBezTo>
                      <a:pt x="64" y="173"/>
                      <a:pt x="66" y="176"/>
                      <a:pt x="67" y="177"/>
                    </a:cubicBezTo>
                    <a:cubicBezTo>
                      <a:pt x="68" y="178"/>
                      <a:pt x="70" y="178"/>
                      <a:pt x="72" y="178"/>
                    </a:cubicBezTo>
                    <a:cubicBezTo>
                      <a:pt x="80" y="178"/>
                      <a:pt x="90" y="174"/>
                      <a:pt x="97" y="166"/>
                    </a:cubicBezTo>
                    <a:cubicBezTo>
                      <a:pt x="100" y="167"/>
                      <a:pt x="103" y="168"/>
                      <a:pt x="105" y="170"/>
                    </a:cubicBezTo>
                    <a:cubicBezTo>
                      <a:pt x="109" y="172"/>
                      <a:pt x="112" y="173"/>
                      <a:pt x="115" y="173"/>
                    </a:cubicBezTo>
                    <a:cubicBezTo>
                      <a:pt x="117" y="174"/>
                      <a:pt x="119" y="175"/>
                      <a:pt x="122" y="175"/>
                    </a:cubicBezTo>
                    <a:cubicBezTo>
                      <a:pt x="124" y="175"/>
                      <a:pt x="126" y="174"/>
                      <a:pt x="130" y="173"/>
                    </a:cubicBezTo>
                    <a:cubicBezTo>
                      <a:pt x="146" y="172"/>
                      <a:pt x="160" y="166"/>
                      <a:pt x="159" y="150"/>
                    </a:cubicBezTo>
                    <a:cubicBezTo>
                      <a:pt x="160" y="149"/>
                      <a:pt x="163" y="147"/>
                      <a:pt x="165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9"/>
                    </a:cubicBezTo>
                    <a:cubicBezTo>
                      <a:pt x="185" y="90"/>
                      <a:pt x="187" y="67"/>
                      <a:pt x="182" y="62"/>
                    </a:cubicBezTo>
                    <a:cubicBezTo>
                      <a:pt x="181" y="60"/>
                      <a:pt x="179" y="59"/>
                      <a:pt x="176" y="58"/>
                    </a:cubicBezTo>
                    <a:lnTo>
                      <a:pt x="168" y="54"/>
                    </a:lnTo>
                    <a:cubicBezTo>
                      <a:pt x="172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1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2"/>
              <p:cNvSpPr/>
              <p:nvPr/>
            </p:nvSpPr>
            <p:spPr>
              <a:xfrm rot="-1311727">
                <a:off x="5426654" y="4824450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7"/>
                      <a:pt x="81" y="21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7" y="4"/>
                    </a:cubicBezTo>
                    <a:cubicBezTo>
                      <a:pt x="34" y="8"/>
                      <a:pt x="29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7"/>
                      <a:pt x="5" y="67"/>
                    </a:cubicBezTo>
                    <a:cubicBezTo>
                      <a:pt x="6" y="69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2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4" y="106"/>
                      <a:pt x="5" y="114"/>
                      <a:pt x="5" y="122"/>
                    </a:cubicBezTo>
                    <a:lnTo>
                      <a:pt x="7" y="125"/>
                    </a:lnTo>
                    <a:cubicBezTo>
                      <a:pt x="10" y="127"/>
                      <a:pt x="12" y="129"/>
                      <a:pt x="15" y="131"/>
                    </a:cubicBezTo>
                    <a:cubicBezTo>
                      <a:pt x="19" y="134"/>
                      <a:pt x="20" y="135"/>
                      <a:pt x="21" y="137"/>
                    </a:cubicBezTo>
                    <a:lnTo>
                      <a:pt x="21" y="140"/>
                    </a:lnTo>
                    <a:cubicBezTo>
                      <a:pt x="20" y="152"/>
                      <a:pt x="24" y="158"/>
                      <a:pt x="31" y="161"/>
                    </a:cubicBezTo>
                    <a:cubicBezTo>
                      <a:pt x="32" y="161"/>
                      <a:pt x="34" y="162"/>
                      <a:pt x="35" y="162"/>
                    </a:cubicBezTo>
                    <a:cubicBezTo>
                      <a:pt x="39" y="162"/>
                      <a:pt x="41" y="163"/>
                      <a:pt x="46" y="163"/>
                    </a:cubicBezTo>
                    <a:cubicBezTo>
                      <a:pt x="57" y="165"/>
                      <a:pt x="60" y="170"/>
                      <a:pt x="62" y="173"/>
                    </a:cubicBezTo>
                    <a:cubicBezTo>
                      <a:pt x="63" y="175"/>
                      <a:pt x="65" y="177"/>
                      <a:pt x="66" y="178"/>
                    </a:cubicBezTo>
                    <a:cubicBezTo>
                      <a:pt x="67" y="179"/>
                      <a:pt x="69" y="179"/>
                      <a:pt x="71" y="179"/>
                    </a:cubicBezTo>
                    <a:cubicBezTo>
                      <a:pt x="79" y="179"/>
                      <a:pt x="90" y="175"/>
                      <a:pt x="96" y="167"/>
                    </a:cubicBezTo>
                    <a:cubicBezTo>
                      <a:pt x="99" y="168"/>
                      <a:pt x="102" y="170"/>
                      <a:pt x="104" y="171"/>
                    </a:cubicBezTo>
                    <a:cubicBezTo>
                      <a:pt x="108" y="173"/>
                      <a:pt x="111" y="175"/>
                      <a:pt x="114" y="175"/>
                    </a:cubicBezTo>
                    <a:cubicBezTo>
                      <a:pt x="118" y="175"/>
                      <a:pt x="122" y="175"/>
                      <a:pt x="129" y="173"/>
                    </a:cubicBezTo>
                    <a:cubicBezTo>
                      <a:pt x="145" y="172"/>
                      <a:pt x="159" y="166"/>
                      <a:pt x="158" y="150"/>
                    </a:cubicBezTo>
                    <a:cubicBezTo>
                      <a:pt x="159" y="149"/>
                      <a:pt x="162" y="147"/>
                      <a:pt x="164" y="145"/>
                    </a:cubicBezTo>
                    <a:cubicBezTo>
                      <a:pt x="180" y="135"/>
                      <a:pt x="189" y="122"/>
                      <a:pt x="178" y="108"/>
                    </a:cubicBezTo>
                    <a:cubicBezTo>
                      <a:pt x="175" y="104"/>
                      <a:pt x="173" y="101"/>
                      <a:pt x="170" y="99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8" y="59"/>
                      <a:pt x="175" y="58"/>
                    </a:cubicBezTo>
                    <a:cubicBezTo>
                      <a:pt x="174" y="57"/>
                      <a:pt x="171" y="55"/>
                      <a:pt x="169" y="54"/>
                    </a:cubicBezTo>
                    <a:cubicBezTo>
                      <a:pt x="173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5" y="16"/>
                      <a:pt x="132" y="17"/>
                    </a:cubicBezTo>
                    <a:lnTo>
                      <a:pt x="129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2"/>
              <p:cNvSpPr/>
              <p:nvPr/>
            </p:nvSpPr>
            <p:spPr>
              <a:xfrm rot="-1311727">
                <a:off x="5561632" y="4784610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6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1" y="3"/>
                      <a:pt x="49" y="3"/>
                      <a:pt x="46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0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5" y="70"/>
                      <a:pt x="6" y="73"/>
                      <a:pt x="9" y="77"/>
                    </a:cubicBezTo>
                    <a:cubicBezTo>
                      <a:pt x="10" y="77"/>
                      <a:pt x="10" y="78"/>
                      <a:pt x="10" y="78"/>
                    </a:cubicBezTo>
                    <a:cubicBezTo>
                      <a:pt x="11" y="83"/>
                      <a:pt x="15" y="87"/>
                      <a:pt x="16" y="91"/>
                    </a:cubicBezTo>
                    <a:cubicBezTo>
                      <a:pt x="15" y="92"/>
                      <a:pt x="11" y="93"/>
                      <a:pt x="10" y="96"/>
                    </a:cubicBezTo>
                    <a:cubicBezTo>
                      <a:pt x="2" y="106"/>
                      <a:pt x="4" y="113"/>
                      <a:pt x="4" y="122"/>
                    </a:cubicBezTo>
                    <a:lnTo>
                      <a:pt x="6" y="124"/>
                    </a:lnTo>
                    <a:cubicBezTo>
                      <a:pt x="9" y="127"/>
                      <a:pt x="11" y="128"/>
                      <a:pt x="15" y="131"/>
                    </a:cubicBezTo>
                    <a:cubicBezTo>
                      <a:pt x="18" y="133"/>
                      <a:pt x="20" y="134"/>
                      <a:pt x="21" y="137"/>
                    </a:cubicBezTo>
                    <a:lnTo>
                      <a:pt x="21" y="139"/>
                    </a:lnTo>
                    <a:cubicBezTo>
                      <a:pt x="20" y="153"/>
                      <a:pt x="23" y="158"/>
                      <a:pt x="31" y="160"/>
                    </a:cubicBezTo>
                    <a:cubicBezTo>
                      <a:pt x="32" y="160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5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8"/>
                    </a:cubicBezTo>
                    <a:cubicBezTo>
                      <a:pt x="67" y="179"/>
                      <a:pt x="69" y="179"/>
                      <a:pt x="71" y="179"/>
                    </a:cubicBezTo>
                    <a:cubicBezTo>
                      <a:pt x="78" y="179"/>
                      <a:pt x="89" y="176"/>
                      <a:pt x="94" y="167"/>
                    </a:cubicBezTo>
                    <a:cubicBezTo>
                      <a:pt x="99" y="168"/>
                      <a:pt x="102" y="169"/>
                      <a:pt x="104" y="170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8" y="173"/>
                    </a:cubicBezTo>
                    <a:cubicBezTo>
                      <a:pt x="145" y="172"/>
                      <a:pt x="159" y="165"/>
                      <a:pt x="158" y="150"/>
                    </a:cubicBezTo>
                    <a:cubicBezTo>
                      <a:pt x="159" y="149"/>
                      <a:pt x="161" y="148"/>
                      <a:pt x="164" y="145"/>
                    </a:cubicBezTo>
                    <a:cubicBezTo>
                      <a:pt x="180" y="134"/>
                      <a:pt x="189" y="122"/>
                      <a:pt x="176" y="108"/>
                    </a:cubicBezTo>
                    <a:cubicBezTo>
                      <a:pt x="174" y="104"/>
                      <a:pt x="171" y="102"/>
                      <a:pt x="169" y="98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1"/>
                      <a:pt x="176" y="60"/>
                      <a:pt x="174" y="57"/>
                    </a:cubicBezTo>
                    <a:cubicBezTo>
                      <a:pt x="173" y="56"/>
                      <a:pt x="170" y="55"/>
                      <a:pt x="168" y="54"/>
                    </a:cubicBezTo>
                    <a:cubicBezTo>
                      <a:pt x="171" y="40"/>
                      <a:pt x="164" y="24"/>
                      <a:pt x="158" y="22"/>
                    </a:cubicBezTo>
                    <a:lnTo>
                      <a:pt x="153" y="22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6" y="16"/>
                      <a:pt x="134" y="16"/>
                      <a:pt x="130" y="16"/>
                    </a:cubicBezTo>
                    <a:lnTo>
                      <a:pt x="128" y="14"/>
                    </a:lnTo>
                    <a:cubicBezTo>
                      <a:pt x="124" y="11"/>
                      <a:pt x="122" y="9"/>
                      <a:pt x="119" y="6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2"/>
              <p:cNvSpPr/>
              <p:nvPr/>
            </p:nvSpPr>
            <p:spPr>
              <a:xfrm rot="-1311727">
                <a:off x="5595813" y="4869850"/>
                <a:ext cx="18466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9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7"/>
                      <a:pt x="81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4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5"/>
                      <a:pt x="4" y="68"/>
                    </a:cubicBezTo>
                    <a:cubicBezTo>
                      <a:pt x="5" y="70"/>
                      <a:pt x="6" y="74"/>
                      <a:pt x="9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1" y="84"/>
                      <a:pt x="15" y="88"/>
                      <a:pt x="16" y="91"/>
                    </a:cubicBezTo>
                    <a:cubicBezTo>
                      <a:pt x="15" y="93"/>
                      <a:pt x="11" y="94"/>
                      <a:pt x="10" y="96"/>
                    </a:cubicBezTo>
                    <a:cubicBezTo>
                      <a:pt x="2" y="105"/>
                      <a:pt x="4" y="114"/>
                      <a:pt x="4" y="121"/>
                    </a:cubicBezTo>
                    <a:lnTo>
                      <a:pt x="6" y="124"/>
                    </a:lnTo>
                    <a:cubicBezTo>
                      <a:pt x="9" y="126"/>
                      <a:pt x="11" y="127"/>
                      <a:pt x="15" y="130"/>
                    </a:cubicBezTo>
                    <a:cubicBezTo>
                      <a:pt x="18" y="132"/>
                      <a:pt x="20" y="134"/>
                      <a:pt x="21" y="136"/>
                    </a:cubicBezTo>
                    <a:lnTo>
                      <a:pt x="21" y="139"/>
                    </a:lnTo>
                    <a:cubicBezTo>
                      <a:pt x="20" y="151"/>
                      <a:pt x="23" y="157"/>
                      <a:pt x="31" y="160"/>
                    </a:cubicBezTo>
                    <a:cubicBezTo>
                      <a:pt x="32" y="160"/>
                      <a:pt x="33" y="161"/>
                      <a:pt x="35" y="161"/>
                    </a:cubicBezTo>
                    <a:cubicBezTo>
                      <a:pt x="38" y="161"/>
                      <a:pt x="41" y="162"/>
                      <a:pt x="45" y="162"/>
                    </a:cubicBezTo>
                    <a:cubicBezTo>
                      <a:pt x="57" y="163"/>
                      <a:pt x="59" y="168"/>
                      <a:pt x="62" y="172"/>
                    </a:cubicBezTo>
                    <a:cubicBezTo>
                      <a:pt x="63" y="173"/>
                      <a:pt x="64" y="176"/>
                      <a:pt x="66" y="177"/>
                    </a:cubicBezTo>
                    <a:cubicBezTo>
                      <a:pt x="67" y="178"/>
                      <a:pt x="69" y="178"/>
                      <a:pt x="71" y="178"/>
                    </a:cubicBezTo>
                    <a:cubicBezTo>
                      <a:pt x="78" y="178"/>
                      <a:pt x="89" y="174"/>
                      <a:pt x="94" y="166"/>
                    </a:cubicBezTo>
                    <a:cubicBezTo>
                      <a:pt x="99" y="167"/>
                      <a:pt x="102" y="168"/>
                      <a:pt x="104" y="170"/>
                    </a:cubicBezTo>
                    <a:cubicBezTo>
                      <a:pt x="108" y="172"/>
                      <a:pt x="110" y="173"/>
                      <a:pt x="114" y="173"/>
                    </a:cubicBezTo>
                    <a:cubicBezTo>
                      <a:pt x="116" y="174"/>
                      <a:pt x="118" y="175"/>
                      <a:pt x="120" y="175"/>
                    </a:cubicBezTo>
                    <a:cubicBezTo>
                      <a:pt x="123" y="175"/>
                      <a:pt x="125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7"/>
                      <a:pt x="164" y="145"/>
                    </a:cubicBezTo>
                    <a:cubicBezTo>
                      <a:pt x="180" y="135"/>
                      <a:pt x="189" y="122"/>
                      <a:pt x="176" y="109"/>
                    </a:cubicBezTo>
                    <a:cubicBezTo>
                      <a:pt x="174" y="104"/>
                      <a:pt x="171" y="101"/>
                      <a:pt x="169" y="99"/>
                    </a:cubicBezTo>
                    <a:cubicBezTo>
                      <a:pt x="184" y="90"/>
                      <a:pt x="186" y="68"/>
                      <a:pt x="181" y="62"/>
                    </a:cubicBezTo>
                    <a:cubicBezTo>
                      <a:pt x="180" y="59"/>
                      <a:pt x="176" y="59"/>
                      <a:pt x="174" y="58"/>
                    </a:cubicBezTo>
                    <a:cubicBezTo>
                      <a:pt x="173" y="57"/>
                      <a:pt x="170" y="55"/>
                      <a:pt x="168" y="54"/>
                    </a:cubicBezTo>
                    <a:cubicBezTo>
                      <a:pt x="171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0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2"/>
              <p:cNvSpPr/>
              <p:nvPr/>
            </p:nvSpPr>
            <p:spPr>
              <a:xfrm rot="-1311727">
                <a:off x="5584244" y="4841015"/>
                <a:ext cx="18466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9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8"/>
                      <a:pt x="81" y="22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7"/>
                      <a:pt x="71" y="13"/>
                      <a:pt x="68" y="11"/>
                    </a:cubicBezTo>
                    <a:cubicBezTo>
                      <a:pt x="63" y="7"/>
                      <a:pt x="58" y="4"/>
                      <a:pt x="51" y="4"/>
                    </a:cubicBezTo>
                    <a:cubicBezTo>
                      <a:pt x="50" y="4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8"/>
                      <a:pt x="4" y="68"/>
                    </a:cubicBezTo>
                    <a:cubicBezTo>
                      <a:pt x="5" y="70"/>
                      <a:pt x="6" y="74"/>
                      <a:pt x="9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1" y="84"/>
                      <a:pt x="15" y="88"/>
                      <a:pt x="16" y="91"/>
                    </a:cubicBezTo>
                    <a:cubicBezTo>
                      <a:pt x="15" y="93"/>
                      <a:pt x="11" y="94"/>
                      <a:pt x="10" y="97"/>
                    </a:cubicBezTo>
                    <a:cubicBezTo>
                      <a:pt x="2" y="106"/>
                      <a:pt x="4" y="114"/>
                      <a:pt x="4" y="121"/>
                    </a:cubicBezTo>
                    <a:lnTo>
                      <a:pt x="6" y="124"/>
                    </a:lnTo>
                    <a:cubicBezTo>
                      <a:pt x="9" y="126"/>
                      <a:pt x="11" y="127"/>
                      <a:pt x="15" y="130"/>
                    </a:cubicBezTo>
                    <a:cubicBezTo>
                      <a:pt x="18" y="132"/>
                      <a:pt x="20" y="134"/>
                      <a:pt x="21" y="136"/>
                    </a:cubicBezTo>
                    <a:lnTo>
                      <a:pt x="21" y="140"/>
                    </a:lnTo>
                    <a:cubicBezTo>
                      <a:pt x="20" y="152"/>
                      <a:pt x="23" y="157"/>
                      <a:pt x="31" y="160"/>
                    </a:cubicBezTo>
                    <a:cubicBezTo>
                      <a:pt x="32" y="160"/>
                      <a:pt x="33" y="161"/>
                      <a:pt x="35" y="161"/>
                    </a:cubicBezTo>
                    <a:cubicBezTo>
                      <a:pt x="38" y="161"/>
                      <a:pt x="41" y="162"/>
                      <a:pt x="45" y="162"/>
                    </a:cubicBezTo>
                    <a:cubicBezTo>
                      <a:pt x="57" y="163"/>
                      <a:pt x="59" y="168"/>
                      <a:pt x="62" y="172"/>
                    </a:cubicBezTo>
                    <a:cubicBezTo>
                      <a:pt x="63" y="173"/>
                      <a:pt x="64" y="176"/>
                      <a:pt x="66" y="177"/>
                    </a:cubicBezTo>
                    <a:cubicBezTo>
                      <a:pt x="67" y="178"/>
                      <a:pt x="69" y="179"/>
                      <a:pt x="71" y="179"/>
                    </a:cubicBezTo>
                    <a:cubicBezTo>
                      <a:pt x="78" y="179"/>
                      <a:pt x="89" y="175"/>
                      <a:pt x="94" y="166"/>
                    </a:cubicBezTo>
                    <a:cubicBezTo>
                      <a:pt x="99" y="167"/>
                      <a:pt x="102" y="168"/>
                      <a:pt x="104" y="170"/>
                    </a:cubicBezTo>
                    <a:cubicBezTo>
                      <a:pt x="108" y="172"/>
                      <a:pt x="110" y="173"/>
                      <a:pt x="114" y="173"/>
                    </a:cubicBezTo>
                    <a:cubicBezTo>
                      <a:pt x="116" y="174"/>
                      <a:pt x="118" y="175"/>
                      <a:pt x="120" y="175"/>
                    </a:cubicBezTo>
                    <a:cubicBezTo>
                      <a:pt x="123" y="175"/>
                      <a:pt x="125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50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6" y="109"/>
                    </a:cubicBezTo>
                    <a:cubicBezTo>
                      <a:pt x="174" y="105"/>
                      <a:pt x="171" y="102"/>
                      <a:pt x="169" y="100"/>
                    </a:cubicBezTo>
                    <a:cubicBezTo>
                      <a:pt x="184" y="90"/>
                      <a:pt x="186" y="68"/>
                      <a:pt x="181" y="63"/>
                    </a:cubicBezTo>
                    <a:cubicBezTo>
                      <a:pt x="180" y="60"/>
                      <a:pt x="176" y="60"/>
                      <a:pt x="174" y="59"/>
                    </a:cubicBezTo>
                    <a:cubicBezTo>
                      <a:pt x="173" y="58"/>
                      <a:pt x="170" y="56"/>
                      <a:pt x="168" y="54"/>
                    </a:cubicBezTo>
                    <a:cubicBezTo>
                      <a:pt x="171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0" y="18"/>
                    </a:cubicBezTo>
                    <a:lnTo>
                      <a:pt x="128" y="15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2"/>
              <p:cNvSpPr/>
              <p:nvPr/>
            </p:nvSpPr>
            <p:spPr>
              <a:xfrm rot="-1311727">
                <a:off x="5544293" y="4899855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1"/>
                    </a:cubicBezTo>
                    <a:cubicBezTo>
                      <a:pt x="80" y="20"/>
                      <a:pt x="78" y="20"/>
                      <a:pt x="77" y="17"/>
                    </a:cubicBezTo>
                    <a:cubicBezTo>
                      <a:pt x="75" y="15"/>
                      <a:pt x="71" y="12"/>
                      <a:pt x="68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7"/>
                      <a:pt x="29" y="12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7"/>
                    </a:cubicBezTo>
                    <a:cubicBezTo>
                      <a:pt x="6" y="69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4" y="113"/>
                      <a:pt x="7" y="122"/>
                    </a:cubicBezTo>
                    <a:lnTo>
                      <a:pt x="10" y="124"/>
                    </a:lnTo>
                    <a:cubicBezTo>
                      <a:pt x="12" y="127"/>
                      <a:pt x="15" y="128"/>
                      <a:pt x="17" y="130"/>
                    </a:cubicBezTo>
                    <a:cubicBezTo>
                      <a:pt x="20" y="133"/>
                      <a:pt x="22" y="134"/>
                      <a:pt x="24" y="137"/>
                    </a:cubicBezTo>
                    <a:lnTo>
                      <a:pt x="24" y="139"/>
                    </a:lnTo>
                    <a:cubicBezTo>
                      <a:pt x="21" y="153"/>
                      <a:pt x="25" y="158"/>
                      <a:pt x="32" y="160"/>
                    </a:cubicBezTo>
                    <a:cubicBezTo>
                      <a:pt x="34" y="160"/>
                      <a:pt x="35" y="161"/>
                      <a:pt x="36" y="161"/>
                    </a:cubicBezTo>
                    <a:cubicBezTo>
                      <a:pt x="41" y="161"/>
                      <a:pt x="43" y="163"/>
                      <a:pt x="47" y="163"/>
                    </a:cubicBezTo>
                    <a:cubicBezTo>
                      <a:pt x="58" y="164"/>
                      <a:pt x="61" y="169"/>
                      <a:pt x="63" y="173"/>
                    </a:cubicBezTo>
                    <a:cubicBezTo>
                      <a:pt x="65" y="174"/>
                      <a:pt x="66" y="176"/>
                      <a:pt x="67" y="178"/>
                    </a:cubicBezTo>
                    <a:cubicBezTo>
                      <a:pt x="68" y="179"/>
                      <a:pt x="70" y="179"/>
                      <a:pt x="72" y="179"/>
                    </a:cubicBezTo>
                    <a:cubicBezTo>
                      <a:pt x="79" y="179"/>
                      <a:pt x="90" y="176"/>
                      <a:pt x="97" y="166"/>
                    </a:cubicBezTo>
                    <a:cubicBezTo>
                      <a:pt x="101" y="168"/>
                      <a:pt x="103" y="169"/>
                      <a:pt x="106" y="170"/>
                    </a:cubicBezTo>
                    <a:cubicBezTo>
                      <a:pt x="109" y="173"/>
                      <a:pt x="112" y="174"/>
                      <a:pt x="116" y="174"/>
                    </a:cubicBezTo>
                    <a:cubicBezTo>
                      <a:pt x="119" y="174"/>
                      <a:pt x="124" y="174"/>
                      <a:pt x="130" y="173"/>
                    </a:cubicBezTo>
                    <a:cubicBezTo>
                      <a:pt x="147" y="171"/>
                      <a:pt x="160" y="165"/>
                      <a:pt x="159" y="150"/>
                    </a:cubicBezTo>
                    <a:cubicBezTo>
                      <a:pt x="160" y="149"/>
                      <a:pt x="164" y="148"/>
                      <a:pt x="166" y="145"/>
                    </a:cubicBezTo>
                    <a:cubicBezTo>
                      <a:pt x="181" y="134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8"/>
                    </a:cubicBezTo>
                    <a:cubicBezTo>
                      <a:pt x="185" y="89"/>
                      <a:pt x="188" y="67"/>
                      <a:pt x="183" y="62"/>
                    </a:cubicBezTo>
                    <a:cubicBezTo>
                      <a:pt x="181" y="58"/>
                      <a:pt x="179" y="58"/>
                      <a:pt x="176" y="57"/>
                    </a:cubicBezTo>
                    <a:lnTo>
                      <a:pt x="169" y="53"/>
                    </a:lnTo>
                    <a:cubicBezTo>
                      <a:pt x="173" y="40"/>
                      <a:pt x="165" y="23"/>
                      <a:pt x="158" y="22"/>
                    </a:cubicBezTo>
                    <a:lnTo>
                      <a:pt x="153" y="22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19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3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2"/>
              <p:cNvSpPr/>
              <p:nvPr/>
            </p:nvSpPr>
            <p:spPr>
              <a:xfrm rot="-1311727">
                <a:off x="5467365" y="4926015"/>
                <a:ext cx="18466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6"/>
                      <a:pt x="81" y="20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8"/>
                      <a:pt x="29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1" y="39"/>
                    </a:cubicBezTo>
                    <a:cubicBezTo>
                      <a:pt x="1" y="49"/>
                      <a:pt x="0" y="56"/>
                      <a:pt x="5" y="67"/>
                    </a:cubicBezTo>
                    <a:cubicBezTo>
                      <a:pt x="6" y="70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5" y="113"/>
                      <a:pt x="5" y="121"/>
                    </a:cubicBezTo>
                    <a:lnTo>
                      <a:pt x="7" y="123"/>
                    </a:lnTo>
                    <a:cubicBezTo>
                      <a:pt x="10" y="126"/>
                      <a:pt x="12" y="127"/>
                      <a:pt x="15" y="129"/>
                    </a:cubicBezTo>
                    <a:cubicBezTo>
                      <a:pt x="19" y="132"/>
                      <a:pt x="20" y="133"/>
                      <a:pt x="21" y="136"/>
                    </a:cubicBezTo>
                    <a:lnTo>
                      <a:pt x="21" y="138"/>
                    </a:lnTo>
                    <a:cubicBezTo>
                      <a:pt x="20" y="152"/>
                      <a:pt x="24" y="157"/>
                      <a:pt x="31" y="159"/>
                    </a:cubicBezTo>
                    <a:cubicBezTo>
                      <a:pt x="32" y="159"/>
                      <a:pt x="34" y="160"/>
                      <a:pt x="35" y="160"/>
                    </a:cubicBezTo>
                    <a:cubicBezTo>
                      <a:pt x="39" y="160"/>
                      <a:pt x="41" y="162"/>
                      <a:pt x="46" y="162"/>
                    </a:cubicBezTo>
                    <a:cubicBezTo>
                      <a:pt x="57" y="163"/>
                      <a:pt x="60" y="168"/>
                      <a:pt x="62" y="172"/>
                    </a:cubicBezTo>
                    <a:cubicBezTo>
                      <a:pt x="63" y="173"/>
                      <a:pt x="65" y="175"/>
                      <a:pt x="66" y="177"/>
                    </a:cubicBezTo>
                    <a:cubicBezTo>
                      <a:pt x="67" y="178"/>
                      <a:pt x="69" y="178"/>
                      <a:pt x="71" y="178"/>
                    </a:cubicBezTo>
                    <a:cubicBezTo>
                      <a:pt x="78" y="178"/>
                      <a:pt x="89" y="175"/>
                      <a:pt x="96" y="165"/>
                    </a:cubicBezTo>
                    <a:cubicBezTo>
                      <a:pt x="99" y="167"/>
                      <a:pt x="102" y="168"/>
                      <a:pt x="104" y="169"/>
                    </a:cubicBezTo>
                    <a:cubicBezTo>
                      <a:pt x="108" y="172"/>
                      <a:pt x="111" y="173"/>
                      <a:pt x="114" y="173"/>
                    </a:cubicBezTo>
                    <a:cubicBezTo>
                      <a:pt x="116" y="174"/>
                      <a:pt x="118" y="174"/>
                      <a:pt x="121" y="174"/>
                    </a:cubicBezTo>
                    <a:cubicBezTo>
                      <a:pt x="123" y="174"/>
                      <a:pt x="125" y="174"/>
                      <a:pt x="129" y="173"/>
                    </a:cubicBezTo>
                    <a:cubicBezTo>
                      <a:pt x="145" y="172"/>
                      <a:pt x="159" y="165"/>
                      <a:pt x="158" y="150"/>
                    </a:cubicBezTo>
                    <a:cubicBezTo>
                      <a:pt x="159" y="149"/>
                      <a:pt x="162" y="148"/>
                      <a:pt x="164" y="144"/>
                    </a:cubicBezTo>
                    <a:cubicBezTo>
                      <a:pt x="180" y="134"/>
                      <a:pt x="189" y="122"/>
                      <a:pt x="178" y="108"/>
                    </a:cubicBezTo>
                    <a:cubicBezTo>
                      <a:pt x="175" y="103"/>
                      <a:pt x="173" y="101"/>
                      <a:pt x="170" y="98"/>
                    </a:cubicBezTo>
                    <a:cubicBezTo>
                      <a:pt x="184" y="90"/>
                      <a:pt x="186" y="67"/>
                      <a:pt x="181" y="61"/>
                    </a:cubicBezTo>
                    <a:cubicBezTo>
                      <a:pt x="180" y="60"/>
                      <a:pt x="178" y="59"/>
                      <a:pt x="175" y="57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3" y="40"/>
                      <a:pt x="164" y="24"/>
                      <a:pt x="158" y="21"/>
                    </a:cubicBezTo>
                    <a:lnTo>
                      <a:pt x="153" y="21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4" y="11"/>
                      <a:pt x="122" y="9"/>
                      <a:pt x="119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2"/>
              <p:cNvSpPr/>
              <p:nvPr/>
            </p:nvSpPr>
            <p:spPr>
              <a:xfrm rot="-1311727">
                <a:off x="5544619" y="4847501"/>
                <a:ext cx="18661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04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6"/>
                      <a:pt x="80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0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0" y="3"/>
                      <a:pt x="49" y="3"/>
                      <a:pt x="47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19" y="32"/>
                      <a:pt x="14" y="34"/>
                      <a:pt x="11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6" y="70"/>
                      <a:pt x="7" y="73"/>
                      <a:pt x="9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4" y="87"/>
                      <a:pt x="16" y="91"/>
                    </a:cubicBezTo>
                    <a:cubicBezTo>
                      <a:pt x="14" y="92"/>
                      <a:pt x="12" y="93"/>
                      <a:pt x="11" y="96"/>
                    </a:cubicBezTo>
                    <a:cubicBezTo>
                      <a:pt x="3" y="107"/>
                      <a:pt x="4" y="113"/>
                      <a:pt x="7" y="121"/>
                    </a:cubicBezTo>
                    <a:lnTo>
                      <a:pt x="9" y="123"/>
                    </a:lnTo>
                    <a:cubicBezTo>
                      <a:pt x="12" y="126"/>
                      <a:pt x="14" y="127"/>
                      <a:pt x="17" y="129"/>
                    </a:cubicBezTo>
                    <a:cubicBezTo>
                      <a:pt x="21" y="132"/>
                      <a:pt x="22" y="133"/>
                      <a:pt x="23" y="136"/>
                    </a:cubicBezTo>
                    <a:lnTo>
                      <a:pt x="23" y="138"/>
                    </a:lnTo>
                    <a:cubicBezTo>
                      <a:pt x="22" y="152"/>
                      <a:pt x="26" y="157"/>
                      <a:pt x="33" y="159"/>
                    </a:cubicBezTo>
                    <a:cubicBezTo>
                      <a:pt x="34" y="159"/>
                      <a:pt x="36" y="160"/>
                      <a:pt x="37" y="160"/>
                    </a:cubicBezTo>
                    <a:cubicBezTo>
                      <a:pt x="41" y="160"/>
                      <a:pt x="44" y="162"/>
                      <a:pt x="48" y="162"/>
                    </a:cubicBezTo>
                    <a:cubicBezTo>
                      <a:pt x="59" y="163"/>
                      <a:pt x="62" y="168"/>
                      <a:pt x="64" y="172"/>
                    </a:cubicBezTo>
                    <a:cubicBezTo>
                      <a:pt x="65" y="173"/>
                      <a:pt x="67" y="175"/>
                      <a:pt x="68" y="177"/>
                    </a:cubicBezTo>
                    <a:cubicBezTo>
                      <a:pt x="69" y="178"/>
                      <a:pt x="70" y="178"/>
                      <a:pt x="72" y="178"/>
                    </a:cubicBezTo>
                    <a:cubicBezTo>
                      <a:pt x="79" y="178"/>
                      <a:pt x="90" y="175"/>
                      <a:pt x="96" y="165"/>
                    </a:cubicBezTo>
                    <a:cubicBezTo>
                      <a:pt x="100" y="167"/>
                      <a:pt x="103" y="168"/>
                      <a:pt x="105" y="169"/>
                    </a:cubicBezTo>
                    <a:cubicBezTo>
                      <a:pt x="109" y="172"/>
                      <a:pt x="111" y="173"/>
                      <a:pt x="115" y="173"/>
                    </a:cubicBezTo>
                    <a:cubicBezTo>
                      <a:pt x="117" y="174"/>
                      <a:pt x="119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6" y="172"/>
                      <a:pt x="160" y="165"/>
                      <a:pt x="159" y="150"/>
                    </a:cubicBezTo>
                    <a:cubicBezTo>
                      <a:pt x="160" y="149"/>
                      <a:pt x="162" y="148"/>
                      <a:pt x="165" y="145"/>
                    </a:cubicBezTo>
                    <a:cubicBezTo>
                      <a:pt x="181" y="134"/>
                      <a:pt x="190" y="122"/>
                      <a:pt x="178" y="108"/>
                    </a:cubicBezTo>
                    <a:cubicBezTo>
                      <a:pt x="176" y="104"/>
                      <a:pt x="173" y="101"/>
                      <a:pt x="171" y="98"/>
                    </a:cubicBezTo>
                    <a:cubicBezTo>
                      <a:pt x="185" y="90"/>
                      <a:pt x="187" y="67"/>
                      <a:pt x="182" y="61"/>
                    </a:cubicBezTo>
                    <a:cubicBezTo>
                      <a:pt x="181" y="59"/>
                      <a:pt x="178" y="59"/>
                      <a:pt x="176" y="57"/>
                    </a:cubicBezTo>
                    <a:lnTo>
                      <a:pt x="168" y="54"/>
                    </a:lnTo>
                    <a:cubicBezTo>
                      <a:pt x="172" y="40"/>
                      <a:pt x="164" y="24"/>
                      <a:pt x="157" y="22"/>
                    </a:cubicBezTo>
                    <a:lnTo>
                      <a:pt x="152" y="22"/>
                    </a:lnTo>
                    <a:cubicBezTo>
                      <a:pt x="150" y="18"/>
                      <a:pt x="145" y="16"/>
                      <a:pt x="139" y="16"/>
                    </a:cubicBezTo>
                    <a:cubicBezTo>
                      <a:pt x="136" y="16"/>
                      <a:pt x="134" y="16"/>
                      <a:pt x="131" y="16"/>
                    </a:cubicBezTo>
                    <a:lnTo>
                      <a:pt x="129" y="14"/>
                    </a:lnTo>
                    <a:cubicBezTo>
                      <a:pt x="124" y="11"/>
                      <a:pt x="121" y="9"/>
                      <a:pt x="119" y="6"/>
                    </a:cubicBezTo>
                    <a:cubicBezTo>
                      <a:pt x="118" y="5"/>
                      <a:pt x="116" y="5"/>
                      <a:pt x="115" y="4"/>
                    </a:cubicBezTo>
                    <a:cubicBezTo>
                      <a:pt x="111" y="2"/>
                      <a:pt x="108" y="1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2"/>
              <p:cNvSpPr/>
              <p:nvPr/>
            </p:nvSpPr>
            <p:spPr>
              <a:xfrm rot="-1311727">
                <a:off x="5412419" y="4887192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7"/>
                      <a:pt x="81" y="20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4" y="8"/>
                      <a:pt x="29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5" y="70"/>
                      <a:pt x="7" y="74"/>
                      <a:pt x="10" y="77"/>
                    </a:cubicBezTo>
                    <a:cubicBezTo>
                      <a:pt x="11" y="77"/>
                      <a:pt x="11" y="79"/>
                      <a:pt x="11" y="79"/>
                    </a:cubicBezTo>
                    <a:cubicBezTo>
                      <a:pt x="12" y="84"/>
                      <a:pt x="15" y="87"/>
                      <a:pt x="16" y="91"/>
                    </a:cubicBezTo>
                    <a:cubicBezTo>
                      <a:pt x="15" y="92"/>
                      <a:pt x="12" y="94"/>
                      <a:pt x="11" y="96"/>
                    </a:cubicBezTo>
                    <a:cubicBezTo>
                      <a:pt x="3" y="107"/>
                      <a:pt x="3" y="113"/>
                      <a:pt x="5" y="121"/>
                    </a:cubicBezTo>
                    <a:lnTo>
                      <a:pt x="9" y="123"/>
                    </a:lnTo>
                    <a:cubicBezTo>
                      <a:pt x="11" y="126"/>
                      <a:pt x="14" y="127"/>
                      <a:pt x="16" y="130"/>
                    </a:cubicBezTo>
                    <a:cubicBezTo>
                      <a:pt x="20" y="132"/>
                      <a:pt x="21" y="133"/>
                      <a:pt x="22" y="136"/>
                    </a:cubicBezTo>
                    <a:lnTo>
                      <a:pt x="22" y="138"/>
                    </a:lnTo>
                    <a:cubicBezTo>
                      <a:pt x="21" y="152"/>
                      <a:pt x="25" y="157"/>
                      <a:pt x="32" y="159"/>
                    </a:cubicBezTo>
                    <a:cubicBezTo>
                      <a:pt x="34" y="159"/>
                      <a:pt x="35" y="161"/>
                      <a:pt x="36" y="161"/>
                    </a:cubicBezTo>
                    <a:cubicBezTo>
                      <a:pt x="40" y="161"/>
                      <a:pt x="42" y="162"/>
                      <a:pt x="46" y="162"/>
                    </a:cubicBezTo>
                    <a:cubicBezTo>
                      <a:pt x="58" y="163"/>
                      <a:pt x="61" y="168"/>
                      <a:pt x="63" y="172"/>
                    </a:cubicBezTo>
                    <a:cubicBezTo>
                      <a:pt x="65" y="173"/>
                      <a:pt x="66" y="176"/>
                      <a:pt x="67" y="177"/>
                    </a:cubicBezTo>
                    <a:cubicBezTo>
                      <a:pt x="68" y="178"/>
                      <a:pt x="70" y="178"/>
                      <a:pt x="72" y="178"/>
                    </a:cubicBezTo>
                    <a:cubicBezTo>
                      <a:pt x="79" y="178"/>
                      <a:pt x="90" y="175"/>
                      <a:pt x="97" y="166"/>
                    </a:cubicBezTo>
                    <a:cubicBezTo>
                      <a:pt x="101" y="167"/>
                      <a:pt x="103" y="168"/>
                      <a:pt x="106" y="169"/>
                    </a:cubicBezTo>
                    <a:cubicBezTo>
                      <a:pt x="109" y="172"/>
                      <a:pt x="112" y="173"/>
                      <a:pt x="116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6" y="174"/>
                      <a:pt x="129" y="173"/>
                    </a:cubicBezTo>
                    <a:cubicBezTo>
                      <a:pt x="147" y="172"/>
                      <a:pt x="160" y="166"/>
                      <a:pt x="159" y="151"/>
                    </a:cubicBezTo>
                    <a:cubicBezTo>
                      <a:pt x="160" y="149"/>
                      <a:pt x="163" y="148"/>
                      <a:pt x="165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0" y="99"/>
                    </a:cubicBezTo>
                    <a:cubicBezTo>
                      <a:pt x="185" y="90"/>
                      <a:pt x="188" y="67"/>
                      <a:pt x="183" y="61"/>
                    </a:cubicBezTo>
                    <a:cubicBezTo>
                      <a:pt x="181" y="59"/>
                      <a:pt x="179" y="59"/>
                      <a:pt x="176" y="58"/>
                    </a:cubicBezTo>
                    <a:lnTo>
                      <a:pt x="168" y="54"/>
                    </a:lnTo>
                    <a:cubicBezTo>
                      <a:pt x="173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5" y="17"/>
                      <a:pt x="132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2"/>
              <p:cNvSpPr/>
              <p:nvPr/>
            </p:nvSpPr>
            <p:spPr>
              <a:xfrm rot="-1311727">
                <a:off x="5458044" y="4847839"/>
                <a:ext cx="18564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8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4" y="34"/>
                      <a:pt x="11" y="39"/>
                    </a:cubicBezTo>
                    <a:cubicBezTo>
                      <a:pt x="2" y="49"/>
                      <a:pt x="1" y="56"/>
                      <a:pt x="5" y="67"/>
                    </a:cubicBezTo>
                    <a:cubicBezTo>
                      <a:pt x="6" y="70"/>
                      <a:pt x="7" y="74"/>
                      <a:pt x="10" y="77"/>
                    </a:cubicBezTo>
                    <a:cubicBezTo>
                      <a:pt x="11" y="77"/>
                      <a:pt x="11" y="79"/>
                      <a:pt x="11" y="79"/>
                    </a:cubicBezTo>
                    <a:cubicBezTo>
                      <a:pt x="13" y="84"/>
                      <a:pt x="14" y="87"/>
                      <a:pt x="16" y="91"/>
                    </a:cubicBezTo>
                    <a:cubicBezTo>
                      <a:pt x="14" y="92"/>
                      <a:pt x="12" y="94"/>
                      <a:pt x="11" y="96"/>
                    </a:cubicBezTo>
                    <a:cubicBezTo>
                      <a:pt x="3" y="107"/>
                      <a:pt x="5" y="113"/>
                      <a:pt x="5" y="122"/>
                    </a:cubicBezTo>
                    <a:lnTo>
                      <a:pt x="7" y="125"/>
                    </a:lnTo>
                    <a:cubicBezTo>
                      <a:pt x="10" y="127"/>
                      <a:pt x="12" y="128"/>
                      <a:pt x="15" y="131"/>
                    </a:cubicBezTo>
                    <a:cubicBezTo>
                      <a:pt x="18" y="133"/>
                      <a:pt x="20" y="135"/>
                      <a:pt x="21" y="137"/>
                    </a:cubicBezTo>
                    <a:lnTo>
                      <a:pt x="21" y="140"/>
                    </a:lnTo>
                    <a:cubicBezTo>
                      <a:pt x="20" y="153"/>
                      <a:pt x="23" y="158"/>
                      <a:pt x="31" y="161"/>
                    </a:cubicBezTo>
                    <a:cubicBezTo>
                      <a:pt x="32" y="161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6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8"/>
                    </a:cubicBezTo>
                    <a:cubicBezTo>
                      <a:pt x="67" y="179"/>
                      <a:pt x="69" y="180"/>
                      <a:pt x="71" y="180"/>
                    </a:cubicBezTo>
                    <a:cubicBezTo>
                      <a:pt x="79" y="180"/>
                      <a:pt x="89" y="176"/>
                      <a:pt x="95" y="167"/>
                    </a:cubicBezTo>
                    <a:cubicBezTo>
                      <a:pt x="99" y="168"/>
                      <a:pt x="102" y="169"/>
                      <a:pt x="104" y="171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9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7" y="108"/>
                    </a:cubicBezTo>
                    <a:cubicBezTo>
                      <a:pt x="175" y="105"/>
                      <a:pt x="172" y="102"/>
                      <a:pt x="170" y="99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7" y="60"/>
                      <a:pt x="175" y="58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2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1" y="18"/>
                    </a:cubicBezTo>
                    <a:lnTo>
                      <a:pt x="129" y="14"/>
                    </a:lnTo>
                    <a:cubicBezTo>
                      <a:pt x="125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2"/>
              <p:cNvSpPr/>
              <p:nvPr/>
            </p:nvSpPr>
            <p:spPr>
              <a:xfrm rot="-1311727">
                <a:off x="5510160" y="4790906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3" y="17"/>
                      <a:pt x="82" y="21"/>
                    </a:cubicBezTo>
                    <a:cubicBezTo>
                      <a:pt x="80" y="19"/>
                      <a:pt x="79" y="19"/>
                      <a:pt x="78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2" y="3"/>
                    </a:cubicBezTo>
                    <a:cubicBezTo>
                      <a:pt x="50" y="3"/>
                      <a:pt x="49" y="4"/>
                      <a:pt x="47" y="4"/>
                    </a:cubicBezTo>
                    <a:cubicBezTo>
                      <a:pt x="34" y="8"/>
                      <a:pt x="28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2" y="49"/>
                      <a:pt x="1" y="57"/>
                      <a:pt x="5" y="67"/>
                    </a:cubicBezTo>
                    <a:cubicBezTo>
                      <a:pt x="6" y="69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3" y="106"/>
                      <a:pt x="5" y="114"/>
                      <a:pt x="6" y="122"/>
                    </a:cubicBezTo>
                    <a:lnTo>
                      <a:pt x="8" y="125"/>
                    </a:lnTo>
                    <a:cubicBezTo>
                      <a:pt x="11" y="127"/>
                      <a:pt x="13" y="129"/>
                      <a:pt x="16" y="131"/>
                    </a:cubicBezTo>
                    <a:cubicBezTo>
                      <a:pt x="20" y="134"/>
                      <a:pt x="21" y="135"/>
                      <a:pt x="22" y="137"/>
                    </a:cubicBezTo>
                    <a:lnTo>
                      <a:pt x="22" y="140"/>
                    </a:lnTo>
                    <a:cubicBezTo>
                      <a:pt x="21" y="152"/>
                      <a:pt x="25" y="158"/>
                      <a:pt x="33" y="161"/>
                    </a:cubicBezTo>
                    <a:cubicBezTo>
                      <a:pt x="34" y="161"/>
                      <a:pt x="36" y="162"/>
                      <a:pt x="37" y="162"/>
                    </a:cubicBezTo>
                    <a:cubicBezTo>
                      <a:pt x="41" y="162"/>
                      <a:pt x="43" y="163"/>
                      <a:pt x="47" y="163"/>
                    </a:cubicBezTo>
                    <a:cubicBezTo>
                      <a:pt x="58" y="165"/>
                      <a:pt x="61" y="170"/>
                      <a:pt x="63" y="173"/>
                    </a:cubicBezTo>
                    <a:cubicBezTo>
                      <a:pt x="64" y="175"/>
                      <a:pt x="66" y="177"/>
                      <a:pt x="67" y="178"/>
                    </a:cubicBezTo>
                    <a:cubicBezTo>
                      <a:pt x="69" y="179"/>
                      <a:pt x="70" y="179"/>
                      <a:pt x="73" y="179"/>
                    </a:cubicBezTo>
                    <a:cubicBezTo>
                      <a:pt x="80" y="179"/>
                      <a:pt x="91" y="175"/>
                      <a:pt x="97" y="167"/>
                    </a:cubicBezTo>
                    <a:cubicBezTo>
                      <a:pt x="100" y="168"/>
                      <a:pt x="103" y="170"/>
                      <a:pt x="105" y="171"/>
                    </a:cubicBezTo>
                    <a:cubicBezTo>
                      <a:pt x="109" y="173"/>
                      <a:pt x="112" y="175"/>
                      <a:pt x="116" y="175"/>
                    </a:cubicBezTo>
                    <a:cubicBezTo>
                      <a:pt x="120" y="175"/>
                      <a:pt x="124" y="175"/>
                      <a:pt x="130" y="173"/>
                    </a:cubicBezTo>
                    <a:cubicBezTo>
                      <a:pt x="146" y="172"/>
                      <a:pt x="161" y="166"/>
                      <a:pt x="160" y="150"/>
                    </a:cubicBezTo>
                    <a:cubicBezTo>
                      <a:pt x="161" y="149"/>
                      <a:pt x="164" y="147"/>
                      <a:pt x="166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9"/>
                    </a:cubicBezTo>
                    <a:cubicBezTo>
                      <a:pt x="185" y="90"/>
                      <a:pt x="187" y="67"/>
                      <a:pt x="182" y="62"/>
                    </a:cubicBezTo>
                    <a:cubicBezTo>
                      <a:pt x="181" y="60"/>
                      <a:pt x="179" y="59"/>
                      <a:pt x="176" y="58"/>
                    </a:cubicBezTo>
                    <a:lnTo>
                      <a:pt x="169" y="54"/>
                    </a:lnTo>
                    <a:cubicBezTo>
                      <a:pt x="172" y="40"/>
                      <a:pt x="165" y="23"/>
                      <a:pt x="159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4" y="16"/>
                      <a:pt x="131" y="17"/>
                    </a:cubicBezTo>
                    <a:lnTo>
                      <a:pt x="129" y="14"/>
                    </a:lnTo>
                    <a:cubicBezTo>
                      <a:pt x="125" y="12"/>
                      <a:pt x="123" y="9"/>
                      <a:pt x="120" y="7"/>
                    </a:cubicBezTo>
                    <a:cubicBezTo>
                      <a:pt x="119" y="6"/>
                      <a:pt x="118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2"/>
              <p:cNvSpPr/>
              <p:nvPr/>
            </p:nvSpPr>
            <p:spPr>
              <a:xfrm rot="-1311727">
                <a:off x="5521746" y="4757118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1" y="1"/>
                    </a:moveTo>
                    <a:cubicBezTo>
                      <a:pt x="67" y="1"/>
                      <a:pt x="63" y="3"/>
                      <a:pt x="58" y="7"/>
                    </a:cubicBezTo>
                    <a:cubicBezTo>
                      <a:pt x="56" y="9"/>
                      <a:pt x="55" y="12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2"/>
                      <a:pt x="47" y="9"/>
                      <a:pt x="45" y="8"/>
                    </a:cubicBezTo>
                    <a:cubicBezTo>
                      <a:pt x="42" y="6"/>
                      <a:pt x="38" y="3"/>
                      <a:pt x="34" y="3"/>
                    </a:cubicBezTo>
                    <a:cubicBezTo>
                      <a:pt x="33" y="3"/>
                      <a:pt x="32" y="4"/>
                      <a:pt x="31" y="4"/>
                    </a:cubicBezTo>
                    <a:cubicBezTo>
                      <a:pt x="21" y="7"/>
                      <a:pt x="19" y="11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7" y="27"/>
                    </a:cubicBezTo>
                    <a:cubicBezTo>
                      <a:pt x="2" y="34"/>
                      <a:pt x="1" y="38"/>
                      <a:pt x="4" y="45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0"/>
                    </a:lnTo>
                    <a:lnTo>
                      <a:pt x="6" y="64"/>
                    </a:lnTo>
                    <a:cubicBezTo>
                      <a:pt x="1" y="71"/>
                      <a:pt x="1" y="76"/>
                      <a:pt x="3" y="81"/>
                    </a:cubicBezTo>
                    <a:cubicBezTo>
                      <a:pt x="3" y="83"/>
                      <a:pt x="3" y="83"/>
                      <a:pt x="5" y="84"/>
                    </a:cubicBezTo>
                    <a:cubicBezTo>
                      <a:pt x="6" y="85"/>
                      <a:pt x="8" y="86"/>
                      <a:pt x="10" y="88"/>
                    </a:cubicBezTo>
                    <a:lnTo>
                      <a:pt x="13" y="91"/>
                    </a:lnTo>
                    <a:lnTo>
                      <a:pt x="13" y="93"/>
                    </a:lnTo>
                    <a:cubicBezTo>
                      <a:pt x="12" y="101"/>
                      <a:pt x="15" y="105"/>
                      <a:pt x="20" y="106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9" y="109"/>
                    </a:cubicBezTo>
                    <a:cubicBezTo>
                      <a:pt x="36" y="111"/>
                      <a:pt x="38" y="115"/>
                      <a:pt x="39" y="117"/>
                    </a:cubicBezTo>
                    <a:cubicBezTo>
                      <a:pt x="41" y="119"/>
                      <a:pt x="41" y="120"/>
                      <a:pt x="42" y="121"/>
                    </a:cubicBezTo>
                    <a:cubicBezTo>
                      <a:pt x="43" y="122"/>
                      <a:pt x="44" y="122"/>
                      <a:pt x="46" y="122"/>
                    </a:cubicBezTo>
                    <a:cubicBezTo>
                      <a:pt x="50" y="122"/>
                      <a:pt x="58" y="119"/>
                      <a:pt x="61" y="114"/>
                    </a:cubicBezTo>
                    <a:cubicBezTo>
                      <a:pt x="62" y="115"/>
                      <a:pt x="64" y="115"/>
                      <a:pt x="66" y="116"/>
                    </a:cubicBezTo>
                    <a:cubicBezTo>
                      <a:pt x="71" y="117"/>
                      <a:pt x="72" y="119"/>
                      <a:pt x="74" y="119"/>
                    </a:cubicBezTo>
                    <a:cubicBezTo>
                      <a:pt x="74" y="119"/>
                      <a:pt x="75" y="119"/>
                      <a:pt x="75" y="119"/>
                    </a:cubicBezTo>
                    <a:cubicBezTo>
                      <a:pt x="77" y="119"/>
                      <a:pt x="79" y="119"/>
                      <a:pt x="83" y="119"/>
                    </a:cubicBezTo>
                    <a:cubicBezTo>
                      <a:pt x="94" y="117"/>
                      <a:pt x="104" y="114"/>
                      <a:pt x="103" y="103"/>
                    </a:cubicBezTo>
                    <a:cubicBezTo>
                      <a:pt x="104" y="103"/>
                      <a:pt x="107" y="101"/>
                      <a:pt x="108" y="100"/>
                    </a:cubicBezTo>
                    <a:cubicBezTo>
                      <a:pt x="119" y="93"/>
                      <a:pt x="125" y="84"/>
                      <a:pt x="118" y="75"/>
                    </a:cubicBezTo>
                    <a:cubicBezTo>
                      <a:pt x="115" y="73"/>
                      <a:pt x="114" y="70"/>
                      <a:pt x="113" y="68"/>
                    </a:cubicBezTo>
                    <a:cubicBezTo>
                      <a:pt x="123" y="60"/>
                      <a:pt x="124" y="45"/>
                      <a:pt x="120" y="43"/>
                    </a:cubicBezTo>
                    <a:cubicBezTo>
                      <a:pt x="119" y="42"/>
                      <a:pt x="118" y="40"/>
                      <a:pt x="117" y="40"/>
                    </a:cubicBezTo>
                    <a:cubicBezTo>
                      <a:pt x="114" y="39"/>
                      <a:pt x="113" y="39"/>
                      <a:pt x="112" y="38"/>
                    </a:cubicBezTo>
                    <a:cubicBezTo>
                      <a:pt x="113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90" y="11"/>
                      <a:pt x="88" y="11"/>
                      <a:pt x="86" y="12"/>
                    </a:cubicBezTo>
                    <a:lnTo>
                      <a:pt x="84" y="11"/>
                    </a:lnTo>
                    <a:lnTo>
                      <a:pt x="79" y="6"/>
                    </a:lnTo>
                    <a:cubicBezTo>
                      <a:pt x="78" y="4"/>
                      <a:pt x="78" y="3"/>
                      <a:pt x="77" y="3"/>
                    </a:cubicBezTo>
                    <a:cubicBezTo>
                      <a:pt x="75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2"/>
              <p:cNvSpPr/>
              <p:nvPr/>
            </p:nvSpPr>
            <p:spPr>
              <a:xfrm rot="-1311727">
                <a:off x="5448307" y="4764659"/>
                <a:ext cx="12311" cy="117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0" extrusionOk="0">
                    <a:moveTo>
                      <a:pt x="70" y="0"/>
                    </a:moveTo>
                    <a:cubicBezTo>
                      <a:pt x="66" y="0"/>
                      <a:pt x="62" y="2"/>
                      <a:pt x="58" y="6"/>
                    </a:cubicBezTo>
                    <a:cubicBezTo>
                      <a:pt x="56" y="9"/>
                      <a:pt x="55" y="11"/>
                      <a:pt x="54" y="14"/>
                    </a:cubicBezTo>
                    <a:cubicBezTo>
                      <a:pt x="52" y="14"/>
                      <a:pt x="52" y="12"/>
                      <a:pt x="50" y="12"/>
                    </a:cubicBezTo>
                    <a:cubicBezTo>
                      <a:pt x="47" y="11"/>
                      <a:pt x="46" y="9"/>
                      <a:pt x="44" y="7"/>
                    </a:cubicBezTo>
                    <a:cubicBezTo>
                      <a:pt x="41" y="5"/>
                      <a:pt x="38" y="3"/>
                      <a:pt x="34" y="3"/>
                    </a:cubicBezTo>
                    <a:cubicBezTo>
                      <a:pt x="33" y="3"/>
                      <a:pt x="32" y="3"/>
                      <a:pt x="30" y="4"/>
                    </a:cubicBezTo>
                    <a:cubicBezTo>
                      <a:pt x="21" y="6"/>
                      <a:pt x="19" y="10"/>
                      <a:pt x="17" y="17"/>
                    </a:cubicBezTo>
                    <a:lnTo>
                      <a:pt x="17" y="22"/>
                    </a:lnTo>
                    <a:cubicBezTo>
                      <a:pt x="14" y="22"/>
                      <a:pt x="9" y="22"/>
                      <a:pt x="6" y="26"/>
                    </a:cubicBezTo>
                    <a:cubicBezTo>
                      <a:pt x="2" y="33"/>
                      <a:pt x="0" y="37"/>
                      <a:pt x="3" y="45"/>
                    </a:cubicBezTo>
                    <a:cubicBezTo>
                      <a:pt x="3" y="46"/>
                      <a:pt x="4" y="48"/>
                      <a:pt x="5" y="51"/>
                    </a:cubicBezTo>
                    <a:lnTo>
                      <a:pt x="5" y="52"/>
                    </a:lnTo>
                    <a:lnTo>
                      <a:pt x="9" y="60"/>
                    </a:lnTo>
                    <a:lnTo>
                      <a:pt x="5" y="63"/>
                    </a:lnTo>
                    <a:cubicBezTo>
                      <a:pt x="0" y="70"/>
                      <a:pt x="0" y="74"/>
                      <a:pt x="3" y="79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5" y="83"/>
                      <a:pt x="8" y="84"/>
                      <a:pt x="9" y="86"/>
                    </a:cubicBezTo>
                    <a:lnTo>
                      <a:pt x="14" y="89"/>
                    </a:lnTo>
                    <a:lnTo>
                      <a:pt x="14" y="91"/>
                    </a:lnTo>
                    <a:cubicBezTo>
                      <a:pt x="12" y="99"/>
                      <a:pt x="15" y="102"/>
                      <a:pt x="20" y="104"/>
                    </a:cubicBezTo>
                    <a:cubicBezTo>
                      <a:pt x="21" y="106"/>
                      <a:pt x="21" y="106"/>
                      <a:pt x="22" y="106"/>
                    </a:cubicBezTo>
                    <a:cubicBezTo>
                      <a:pt x="24" y="106"/>
                      <a:pt x="26" y="107"/>
                      <a:pt x="29" y="107"/>
                    </a:cubicBezTo>
                    <a:cubicBezTo>
                      <a:pt x="35" y="108"/>
                      <a:pt x="37" y="113"/>
                      <a:pt x="39" y="115"/>
                    </a:cubicBezTo>
                    <a:cubicBezTo>
                      <a:pt x="40" y="117"/>
                      <a:pt x="40" y="118"/>
                      <a:pt x="41" y="119"/>
                    </a:cubicBezTo>
                    <a:cubicBezTo>
                      <a:pt x="42" y="119"/>
                      <a:pt x="43" y="120"/>
                      <a:pt x="45" y="120"/>
                    </a:cubicBezTo>
                    <a:cubicBezTo>
                      <a:pt x="50" y="120"/>
                      <a:pt x="57" y="117"/>
                      <a:pt x="61" y="111"/>
                    </a:cubicBezTo>
                    <a:cubicBezTo>
                      <a:pt x="62" y="113"/>
                      <a:pt x="65" y="113"/>
                      <a:pt x="66" y="114"/>
                    </a:cubicBezTo>
                    <a:cubicBezTo>
                      <a:pt x="70" y="115"/>
                      <a:pt x="71" y="117"/>
                      <a:pt x="73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7" y="117"/>
                      <a:pt x="79" y="117"/>
                      <a:pt x="82" y="117"/>
                    </a:cubicBezTo>
                    <a:cubicBezTo>
                      <a:pt x="94" y="115"/>
                      <a:pt x="105" y="111"/>
                      <a:pt x="103" y="101"/>
                    </a:cubicBezTo>
                    <a:cubicBezTo>
                      <a:pt x="105" y="101"/>
                      <a:pt x="107" y="99"/>
                      <a:pt x="108" y="98"/>
                    </a:cubicBezTo>
                    <a:cubicBezTo>
                      <a:pt x="118" y="91"/>
                      <a:pt x="125" y="82"/>
                      <a:pt x="117" y="73"/>
                    </a:cubicBezTo>
                    <a:cubicBezTo>
                      <a:pt x="115" y="70"/>
                      <a:pt x="113" y="67"/>
                      <a:pt x="112" y="66"/>
                    </a:cubicBezTo>
                    <a:cubicBezTo>
                      <a:pt x="122" y="58"/>
                      <a:pt x="123" y="43"/>
                      <a:pt x="120" y="41"/>
                    </a:cubicBezTo>
                    <a:cubicBezTo>
                      <a:pt x="118" y="40"/>
                      <a:pt x="117" y="38"/>
                      <a:pt x="116" y="38"/>
                    </a:cubicBezTo>
                    <a:cubicBezTo>
                      <a:pt x="113" y="37"/>
                      <a:pt x="112" y="37"/>
                      <a:pt x="111" y="36"/>
                    </a:cubicBezTo>
                    <a:cubicBezTo>
                      <a:pt x="112" y="25"/>
                      <a:pt x="107" y="15"/>
                      <a:pt x="103" y="14"/>
                    </a:cubicBezTo>
                    <a:lnTo>
                      <a:pt x="101" y="14"/>
                    </a:lnTo>
                    <a:cubicBezTo>
                      <a:pt x="98" y="11"/>
                      <a:pt x="95" y="9"/>
                      <a:pt x="91" y="9"/>
                    </a:cubicBezTo>
                    <a:cubicBezTo>
                      <a:pt x="89" y="9"/>
                      <a:pt x="87" y="9"/>
                      <a:pt x="85" y="10"/>
                    </a:cubicBezTo>
                    <a:lnTo>
                      <a:pt x="83" y="9"/>
                    </a:lnTo>
                    <a:lnTo>
                      <a:pt x="79" y="4"/>
                    </a:lnTo>
                    <a:cubicBezTo>
                      <a:pt x="77" y="4"/>
                      <a:pt x="77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2"/>
              <p:cNvSpPr/>
              <p:nvPr/>
            </p:nvSpPr>
            <p:spPr>
              <a:xfrm rot="-1311727">
                <a:off x="5471287" y="4806103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1" y="1"/>
                    </a:moveTo>
                    <a:cubicBezTo>
                      <a:pt x="67" y="1"/>
                      <a:pt x="63" y="3"/>
                      <a:pt x="58" y="7"/>
                    </a:cubicBezTo>
                    <a:cubicBezTo>
                      <a:pt x="56" y="10"/>
                      <a:pt x="55" y="12"/>
                      <a:pt x="53" y="15"/>
                    </a:cubicBezTo>
                    <a:cubicBezTo>
                      <a:pt x="52" y="15"/>
                      <a:pt x="52" y="13"/>
                      <a:pt x="51" y="13"/>
                    </a:cubicBezTo>
                    <a:cubicBezTo>
                      <a:pt x="48" y="12"/>
                      <a:pt x="47" y="10"/>
                      <a:pt x="45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4"/>
                      <a:pt x="30" y="5"/>
                    </a:cubicBezTo>
                    <a:cubicBezTo>
                      <a:pt x="21" y="7"/>
                      <a:pt x="19" y="11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7" y="27"/>
                    </a:cubicBezTo>
                    <a:cubicBezTo>
                      <a:pt x="2" y="33"/>
                      <a:pt x="1" y="37"/>
                      <a:pt x="4" y="46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1"/>
                    </a:lnTo>
                    <a:lnTo>
                      <a:pt x="6" y="64"/>
                    </a:lnTo>
                    <a:cubicBezTo>
                      <a:pt x="1" y="71"/>
                      <a:pt x="2" y="74"/>
                      <a:pt x="3" y="81"/>
                    </a:cubicBezTo>
                    <a:cubicBezTo>
                      <a:pt x="3" y="82"/>
                      <a:pt x="3" y="82"/>
                      <a:pt x="5" y="83"/>
                    </a:cubicBezTo>
                    <a:cubicBezTo>
                      <a:pt x="6" y="84"/>
                      <a:pt x="8" y="87"/>
                      <a:pt x="10" y="88"/>
                    </a:cubicBezTo>
                    <a:lnTo>
                      <a:pt x="13" y="92"/>
                    </a:lnTo>
                    <a:lnTo>
                      <a:pt x="13" y="93"/>
                    </a:lnTo>
                    <a:cubicBezTo>
                      <a:pt x="12" y="102"/>
                      <a:pt x="15" y="105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6" y="110"/>
                      <a:pt x="38" y="114"/>
                      <a:pt x="39" y="117"/>
                    </a:cubicBezTo>
                    <a:cubicBezTo>
                      <a:pt x="41" y="118"/>
                      <a:pt x="41" y="119"/>
                      <a:pt x="42" y="120"/>
                    </a:cubicBezTo>
                    <a:cubicBezTo>
                      <a:pt x="43" y="121"/>
                      <a:pt x="44" y="122"/>
                      <a:pt x="46" y="122"/>
                    </a:cubicBezTo>
                    <a:cubicBezTo>
                      <a:pt x="50" y="122"/>
                      <a:pt x="57" y="118"/>
                      <a:pt x="61" y="113"/>
                    </a:cubicBezTo>
                    <a:cubicBezTo>
                      <a:pt x="62" y="114"/>
                      <a:pt x="64" y="114"/>
                      <a:pt x="66" y="115"/>
                    </a:cubicBezTo>
                    <a:cubicBezTo>
                      <a:pt x="70" y="117"/>
                      <a:pt x="71" y="118"/>
                      <a:pt x="73" y="118"/>
                    </a:cubicBezTo>
                    <a:cubicBezTo>
                      <a:pt x="74" y="119"/>
                      <a:pt x="74" y="119"/>
                      <a:pt x="75" y="119"/>
                    </a:cubicBezTo>
                    <a:cubicBezTo>
                      <a:pt x="77" y="119"/>
                      <a:pt x="79" y="118"/>
                      <a:pt x="83" y="118"/>
                    </a:cubicBezTo>
                    <a:cubicBezTo>
                      <a:pt x="94" y="117"/>
                      <a:pt x="104" y="113"/>
                      <a:pt x="103" y="103"/>
                    </a:cubicBezTo>
                    <a:cubicBezTo>
                      <a:pt x="104" y="103"/>
                      <a:pt x="107" y="102"/>
                      <a:pt x="108" y="100"/>
                    </a:cubicBezTo>
                    <a:cubicBezTo>
                      <a:pt x="119" y="93"/>
                      <a:pt x="125" y="83"/>
                      <a:pt x="118" y="74"/>
                    </a:cubicBezTo>
                    <a:cubicBezTo>
                      <a:pt x="114" y="72"/>
                      <a:pt x="113" y="69"/>
                      <a:pt x="112" y="68"/>
                    </a:cubicBezTo>
                    <a:cubicBezTo>
                      <a:pt x="123" y="61"/>
                      <a:pt x="124" y="46"/>
                      <a:pt x="120" y="42"/>
                    </a:cubicBezTo>
                    <a:cubicBezTo>
                      <a:pt x="119" y="41"/>
                      <a:pt x="118" y="40"/>
                      <a:pt x="117" y="40"/>
                    </a:cubicBezTo>
                    <a:cubicBezTo>
                      <a:pt x="113" y="38"/>
                      <a:pt x="112" y="38"/>
                      <a:pt x="111" y="37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89" y="11"/>
                      <a:pt x="88" y="11"/>
                      <a:pt x="86" y="12"/>
                    </a:cubicBezTo>
                    <a:lnTo>
                      <a:pt x="84" y="11"/>
                    </a:lnTo>
                    <a:lnTo>
                      <a:pt x="79" y="6"/>
                    </a:lnTo>
                    <a:cubicBezTo>
                      <a:pt x="78" y="5"/>
                      <a:pt x="78" y="3"/>
                      <a:pt x="77" y="3"/>
                    </a:cubicBezTo>
                    <a:cubicBezTo>
                      <a:pt x="75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2"/>
              <p:cNvSpPr/>
              <p:nvPr/>
            </p:nvSpPr>
            <p:spPr>
              <a:xfrm rot="-1311727">
                <a:off x="5514995" y="4858675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1" y="1"/>
                    </a:moveTo>
                    <a:cubicBezTo>
                      <a:pt x="67" y="1"/>
                      <a:pt x="62" y="3"/>
                      <a:pt x="58" y="7"/>
                    </a:cubicBezTo>
                    <a:cubicBezTo>
                      <a:pt x="56" y="10"/>
                      <a:pt x="55" y="12"/>
                      <a:pt x="53" y="15"/>
                    </a:cubicBezTo>
                    <a:cubicBezTo>
                      <a:pt x="52" y="15"/>
                      <a:pt x="52" y="13"/>
                      <a:pt x="51" y="13"/>
                    </a:cubicBezTo>
                    <a:cubicBezTo>
                      <a:pt x="48" y="12"/>
                      <a:pt x="47" y="10"/>
                      <a:pt x="44" y="8"/>
                    </a:cubicBezTo>
                    <a:cubicBezTo>
                      <a:pt x="42" y="6"/>
                      <a:pt x="39" y="4"/>
                      <a:pt x="35" y="4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21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3" y="23"/>
                      <a:pt x="10" y="23"/>
                      <a:pt x="7" y="27"/>
                    </a:cubicBezTo>
                    <a:cubicBezTo>
                      <a:pt x="2" y="33"/>
                      <a:pt x="1" y="38"/>
                      <a:pt x="4" y="46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1"/>
                    </a:lnTo>
                    <a:lnTo>
                      <a:pt x="6" y="64"/>
                    </a:lnTo>
                    <a:cubicBezTo>
                      <a:pt x="1" y="71"/>
                      <a:pt x="1" y="76"/>
                      <a:pt x="3" y="80"/>
                    </a:cubicBezTo>
                    <a:cubicBezTo>
                      <a:pt x="3" y="82"/>
                      <a:pt x="3" y="82"/>
                      <a:pt x="5" y="83"/>
                    </a:cubicBezTo>
                    <a:cubicBezTo>
                      <a:pt x="6" y="84"/>
                      <a:pt x="8" y="85"/>
                      <a:pt x="10" y="87"/>
                    </a:cubicBezTo>
                    <a:lnTo>
                      <a:pt x="13" y="90"/>
                    </a:lnTo>
                    <a:lnTo>
                      <a:pt x="13" y="92"/>
                    </a:lnTo>
                    <a:cubicBezTo>
                      <a:pt x="12" y="100"/>
                      <a:pt x="15" y="103"/>
                      <a:pt x="20" y="105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7" y="108"/>
                      <a:pt x="29" y="108"/>
                    </a:cubicBezTo>
                    <a:cubicBezTo>
                      <a:pt x="36" y="109"/>
                      <a:pt x="38" y="113"/>
                      <a:pt x="39" y="115"/>
                    </a:cubicBezTo>
                    <a:cubicBezTo>
                      <a:pt x="41" y="117"/>
                      <a:pt x="41" y="118"/>
                      <a:pt x="42" y="119"/>
                    </a:cubicBezTo>
                    <a:cubicBezTo>
                      <a:pt x="42" y="120"/>
                      <a:pt x="44" y="121"/>
                      <a:pt x="45" y="121"/>
                    </a:cubicBezTo>
                    <a:cubicBezTo>
                      <a:pt x="50" y="121"/>
                      <a:pt x="58" y="118"/>
                      <a:pt x="61" y="112"/>
                    </a:cubicBezTo>
                    <a:cubicBezTo>
                      <a:pt x="62" y="113"/>
                      <a:pt x="64" y="113"/>
                      <a:pt x="67" y="114"/>
                    </a:cubicBezTo>
                    <a:cubicBezTo>
                      <a:pt x="70" y="115"/>
                      <a:pt x="72" y="117"/>
                      <a:pt x="74" y="117"/>
                    </a:cubicBezTo>
                    <a:cubicBezTo>
                      <a:pt x="74" y="118"/>
                      <a:pt x="75" y="118"/>
                      <a:pt x="75" y="118"/>
                    </a:cubicBezTo>
                    <a:cubicBezTo>
                      <a:pt x="77" y="118"/>
                      <a:pt x="80" y="117"/>
                      <a:pt x="83" y="117"/>
                    </a:cubicBezTo>
                    <a:cubicBezTo>
                      <a:pt x="94" y="115"/>
                      <a:pt x="104" y="112"/>
                      <a:pt x="103" y="102"/>
                    </a:cubicBezTo>
                    <a:cubicBezTo>
                      <a:pt x="104" y="102"/>
                      <a:pt x="108" y="100"/>
                      <a:pt x="109" y="99"/>
                    </a:cubicBezTo>
                    <a:cubicBezTo>
                      <a:pt x="119" y="92"/>
                      <a:pt x="125" y="83"/>
                      <a:pt x="118" y="73"/>
                    </a:cubicBezTo>
                    <a:cubicBezTo>
                      <a:pt x="115" y="71"/>
                      <a:pt x="114" y="68"/>
                      <a:pt x="113" y="67"/>
                    </a:cubicBezTo>
                    <a:cubicBezTo>
                      <a:pt x="123" y="59"/>
                      <a:pt x="124" y="44"/>
                      <a:pt x="120" y="42"/>
                    </a:cubicBezTo>
                    <a:cubicBezTo>
                      <a:pt x="119" y="41"/>
                      <a:pt x="118" y="41"/>
                      <a:pt x="117" y="39"/>
                    </a:cubicBezTo>
                    <a:cubicBezTo>
                      <a:pt x="114" y="38"/>
                      <a:pt x="113" y="38"/>
                      <a:pt x="112" y="36"/>
                    </a:cubicBezTo>
                    <a:cubicBezTo>
                      <a:pt x="113" y="26"/>
                      <a:pt x="108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6" y="10"/>
                      <a:pt x="91" y="10"/>
                    </a:cubicBezTo>
                    <a:cubicBezTo>
                      <a:pt x="90" y="10"/>
                      <a:pt x="88" y="10"/>
                      <a:pt x="86" y="11"/>
                    </a:cubicBezTo>
                    <a:lnTo>
                      <a:pt x="84" y="10"/>
                    </a:lnTo>
                    <a:lnTo>
                      <a:pt x="79" y="5"/>
                    </a:lnTo>
                    <a:cubicBezTo>
                      <a:pt x="78" y="5"/>
                      <a:pt x="78" y="3"/>
                      <a:pt x="77" y="3"/>
                    </a:cubicBezTo>
                    <a:cubicBezTo>
                      <a:pt x="75" y="2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2"/>
              <p:cNvSpPr/>
              <p:nvPr/>
            </p:nvSpPr>
            <p:spPr>
              <a:xfrm rot="-1311727">
                <a:off x="5484100" y="4778515"/>
                <a:ext cx="12311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1" extrusionOk="0">
                    <a:moveTo>
                      <a:pt x="69" y="1"/>
                    </a:moveTo>
                    <a:cubicBezTo>
                      <a:pt x="66" y="1"/>
                      <a:pt x="62" y="3"/>
                      <a:pt x="58" y="7"/>
                    </a:cubicBezTo>
                    <a:cubicBezTo>
                      <a:pt x="56" y="10"/>
                      <a:pt x="55" y="13"/>
                      <a:pt x="52" y="15"/>
                    </a:cubicBezTo>
                    <a:cubicBezTo>
                      <a:pt x="51" y="15"/>
                      <a:pt x="51" y="14"/>
                      <a:pt x="50" y="14"/>
                    </a:cubicBezTo>
                    <a:cubicBezTo>
                      <a:pt x="47" y="13"/>
                      <a:pt x="46" y="10"/>
                      <a:pt x="44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30" y="4"/>
                    </a:cubicBezTo>
                    <a:cubicBezTo>
                      <a:pt x="21" y="7"/>
                      <a:pt x="19" y="11"/>
                      <a:pt x="17" y="19"/>
                    </a:cubicBezTo>
                    <a:lnTo>
                      <a:pt x="17" y="24"/>
                    </a:lnTo>
                    <a:cubicBezTo>
                      <a:pt x="14" y="24"/>
                      <a:pt x="9" y="24"/>
                      <a:pt x="6" y="28"/>
                    </a:cubicBezTo>
                    <a:cubicBezTo>
                      <a:pt x="1" y="34"/>
                      <a:pt x="0" y="38"/>
                      <a:pt x="3" y="45"/>
                    </a:cubicBezTo>
                    <a:cubicBezTo>
                      <a:pt x="3" y="46"/>
                      <a:pt x="4" y="49"/>
                      <a:pt x="5" y="52"/>
                    </a:cubicBezTo>
                    <a:lnTo>
                      <a:pt x="5" y="54"/>
                    </a:lnTo>
                    <a:lnTo>
                      <a:pt x="9" y="61"/>
                    </a:lnTo>
                    <a:lnTo>
                      <a:pt x="5" y="65"/>
                    </a:lnTo>
                    <a:cubicBezTo>
                      <a:pt x="0" y="71"/>
                      <a:pt x="0" y="75"/>
                      <a:pt x="3" y="80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5" y="84"/>
                      <a:pt x="8" y="85"/>
                      <a:pt x="9" y="86"/>
                    </a:cubicBezTo>
                    <a:lnTo>
                      <a:pt x="14" y="90"/>
                    </a:lnTo>
                    <a:lnTo>
                      <a:pt x="14" y="92"/>
                    </a:lnTo>
                    <a:cubicBezTo>
                      <a:pt x="11" y="101"/>
                      <a:pt x="15" y="103"/>
                      <a:pt x="20" y="106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4" y="107"/>
                      <a:pt x="26" y="108"/>
                      <a:pt x="29" y="108"/>
                    </a:cubicBezTo>
                    <a:cubicBezTo>
                      <a:pt x="35" y="110"/>
                      <a:pt x="37" y="113"/>
                      <a:pt x="39" y="116"/>
                    </a:cubicBezTo>
                    <a:cubicBezTo>
                      <a:pt x="40" y="117"/>
                      <a:pt x="40" y="118"/>
                      <a:pt x="41" y="120"/>
                    </a:cubicBezTo>
                    <a:cubicBezTo>
                      <a:pt x="42" y="121"/>
                      <a:pt x="43" y="121"/>
                      <a:pt x="45" y="121"/>
                    </a:cubicBezTo>
                    <a:cubicBezTo>
                      <a:pt x="49" y="121"/>
                      <a:pt x="57" y="118"/>
                      <a:pt x="61" y="112"/>
                    </a:cubicBezTo>
                    <a:cubicBezTo>
                      <a:pt x="62" y="113"/>
                      <a:pt x="65" y="113"/>
                      <a:pt x="66" y="115"/>
                    </a:cubicBezTo>
                    <a:cubicBezTo>
                      <a:pt x="70" y="116"/>
                      <a:pt x="71" y="117"/>
                      <a:pt x="73" y="117"/>
                    </a:cubicBezTo>
                    <a:cubicBezTo>
                      <a:pt x="74" y="117"/>
                      <a:pt x="74" y="118"/>
                      <a:pt x="75" y="118"/>
                    </a:cubicBezTo>
                    <a:cubicBezTo>
                      <a:pt x="77" y="118"/>
                      <a:pt x="79" y="117"/>
                      <a:pt x="82" y="117"/>
                    </a:cubicBezTo>
                    <a:cubicBezTo>
                      <a:pt x="93" y="116"/>
                      <a:pt x="104" y="112"/>
                      <a:pt x="103" y="102"/>
                    </a:cubicBezTo>
                    <a:cubicBezTo>
                      <a:pt x="104" y="102"/>
                      <a:pt x="107" y="101"/>
                      <a:pt x="108" y="100"/>
                    </a:cubicBezTo>
                    <a:cubicBezTo>
                      <a:pt x="118" y="92"/>
                      <a:pt x="125" y="82"/>
                      <a:pt x="117" y="74"/>
                    </a:cubicBezTo>
                    <a:cubicBezTo>
                      <a:pt x="115" y="71"/>
                      <a:pt x="113" y="69"/>
                      <a:pt x="112" y="67"/>
                    </a:cubicBezTo>
                    <a:cubicBezTo>
                      <a:pt x="122" y="60"/>
                      <a:pt x="123" y="44"/>
                      <a:pt x="120" y="41"/>
                    </a:cubicBezTo>
                    <a:cubicBezTo>
                      <a:pt x="118" y="40"/>
                      <a:pt x="117" y="39"/>
                      <a:pt x="116" y="39"/>
                    </a:cubicBezTo>
                    <a:cubicBezTo>
                      <a:pt x="113" y="38"/>
                      <a:pt x="112" y="38"/>
                      <a:pt x="111" y="36"/>
                    </a:cubicBezTo>
                    <a:cubicBezTo>
                      <a:pt x="112" y="26"/>
                      <a:pt x="107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5" y="10"/>
                      <a:pt x="90" y="10"/>
                    </a:cubicBezTo>
                    <a:cubicBezTo>
                      <a:pt x="89" y="10"/>
                      <a:pt x="87" y="10"/>
                      <a:pt x="85" y="11"/>
                    </a:cubicBezTo>
                    <a:lnTo>
                      <a:pt x="83" y="10"/>
                    </a:lnTo>
                    <a:lnTo>
                      <a:pt x="78" y="4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2"/>
                      <a:pt x="72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2"/>
              <p:cNvSpPr/>
              <p:nvPr/>
            </p:nvSpPr>
            <p:spPr>
              <a:xfrm rot="-1311727">
                <a:off x="5597369" y="4810995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0" y="0"/>
                    </a:moveTo>
                    <a:cubicBezTo>
                      <a:pt x="67" y="0"/>
                      <a:pt x="62" y="2"/>
                      <a:pt x="58" y="6"/>
                    </a:cubicBezTo>
                    <a:cubicBezTo>
                      <a:pt x="56" y="8"/>
                      <a:pt x="55" y="12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7" y="12"/>
                      <a:pt x="46" y="8"/>
                      <a:pt x="44" y="7"/>
                    </a:cubicBezTo>
                    <a:cubicBezTo>
                      <a:pt x="41" y="6"/>
                      <a:pt x="38" y="3"/>
                      <a:pt x="33" y="3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1" y="6"/>
                      <a:pt x="19" y="10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6" y="27"/>
                    </a:cubicBezTo>
                    <a:cubicBezTo>
                      <a:pt x="1" y="33"/>
                      <a:pt x="0" y="37"/>
                      <a:pt x="3" y="44"/>
                    </a:cubicBezTo>
                    <a:cubicBezTo>
                      <a:pt x="3" y="46"/>
                      <a:pt x="4" y="48"/>
                      <a:pt x="5" y="51"/>
                    </a:cubicBezTo>
                    <a:lnTo>
                      <a:pt x="5" y="52"/>
                    </a:lnTo>
                    <a:lnTo>
                      <a:pt x="10" y="60"/>
                    </a:lnTo>
                    <a:lnTo>
                      <a:pt x="5" y="64"/>
                    </a:lnTo>
                    <a:cubicBezTo>
                      <a:pt x="0" y="70"/>
                      <a:pt x="1" y="74"/>
                      <a:pt x="2" y="80"/>
                    </a:cubicBezTo>
                    <a:cubicBezTo>
                      <a:pt x="2" y="82"/>
                      <a:pt x="2" y="82"/>
                      <a:pt x="4" y="83"/>
                    </a:cubicBezTo>
                    <a:cubicBezTo>
                      <a:pt x="5" y="84"/>
                      <a:pt x="7" y="85"/>
                      <a:pt x="10" y="87"/>
                    </a:cubicBezTo>
                    <a:lnTo>
                      <a:pt x="13" y="90"/>
                    </a:lnTo>
                    <a:lnTo>
                      <a:pt x="13" y="92"/>
                    </a:lnTo>
                    <a:cubicBezTo>
                      <a:pt x="12" y="101"/>
                      <a:pt x="15" y="104"/>
                      <a:pt x="20" y="106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5" y="110"/>
                      <a:pt x="37" y="114"/>
                      <a:pt x="38" y="116"/>
                    </a:cubicBezTo>
                    <a:cubicBezTo>
                      <a:pt x="40" y="118"/>
                      <a:pt x="40" y="119"/>
                      <a:pt x="41" y="120"/>
                    </a:cubicBezTo>
                    <a:cubicBezTo>
                      <a:pt x="42" y="121"/>
                      <a:pt x="43" y="121"/>
                      <a:pt x="45" y="121"/>
                    </a:cubicBezTo>
                    <a:cubicBezTo>
                      <a:pt x="50" y="121"/>
                      <a:pt x="57" y="118"/>
                      <a:pt x="61" y="113"/>
                    </a:cubicBezTo>
                    <a:cubicBezTo>
                      <a:pt x="62" y="114"/>
                      <a:pt x="64" y="114"/>
                      <a:pt x="66" y="115"/>
                    </a:cubicBezTo>
                    <a:cubicBezTo>
                      <a:pt x="70" y="116"/>
                      <a:pt x="71" y="118"/>
                      <a:pt x="73" y="118"/>
                    </a:cubicBezTo>
                    <a:cubicBezTo>
                      <a:pt x="73" y="118"/>
                      <a:pt x="74" y="119"/>
                      <a:pt x="75" y="119"/>
                    </a:cubicBezTo>
                    <a:cubicBezTo>
                      <a:pt x="76" y="119"/>
                      <a:pt x="79" y="118"/>
                      <a:pt x="82" y="118"/>
                    </a:cubicBezTo>
                    <a:cubicBezTo>
                      <a:pt x="94" y="116"/>
                      <a:pt x="104" y="113"/>
                      <a:pt x="103" y="103"/>
                    </a:cubicBezTo>
                    <a:cubicBezTo>
                      <a:pt x="104" y="103"/>
                      <a:pt x="107" y="101"/>
                      <a:pt x="108" y="100"/>
                    </a:cubicBezTo>
                    <a:cubicBezTo>
                      <a:pt x="118" y="92"/>
                      <a:pt x="124" y="83"/>
                      <a:pt x="117" y="74"/>
                    </a:cubicBezTo>
                    <a:cubicBezTo>
                      <a:pt x="114" y="72"/>
                      <a:pt x="113" y="69"/>
                      <a:pt x="112" y="68"/>
                    </a:cubicBezTo>
                    <a:cubicBezTo>
                      <a:pt x="122" y="60"/>
                      <a:pt x="123" y="44"/>
                      <a:pt x="119" y="42"/>
                    </a:cubicBezTo>
                    <a:cubicBezTo>
                      <a:pt x="118" y="41"/>
                      <a:pt x="117" y="39"/>
                      <a:pt x="116" y="39"/>
                    </a:cubicBezTo>
                    <a:cubicBezTo>
                      <a:pt x="113" y="38"/>
                      <a:pt x="112" y="38"/>
                      <a:pt x="111" y="37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0"/>
                      <a:pt x="91" y="10"/>
                    </a:cubicBezTo>
                    <a:cubicBezTo>
                      <a:pt x="89" y="10"/>
                      <a:pt x="87" y="11"/>
                      <a:pt x="85" y="12"/>
                    </a:cubicBezTo>
                    <a:lnTo>
                      <a:pt x="83" y="10"/>
                    </a:lnTo>
                    <a:lnTo>
                      <a:pt x="78" y="5"/>
                    </a:lnTo>
                    <a:cubicBezTo>
                      <a:pt x="77" y="3"/>
                      <a:pt x="77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2"/>
              <p:cNvSpPr/>
              <p:nvPr/>
            </p:nvSpPr>
            <p:spPr>
              <a:xfrm rot="-1311727">
                <a:off x="5580044" y="4898793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69" y="1"/>
                    </a:moveTo>
                    <a:cubicBezTo>
                      <a:pt x="66" y="1"/>
                      <a:pt x="62" y="3"/>
                      <a:pt x="58" y="7"/>
                    </a:cubicBezTo>
                    <a:cubicBezTo>
                      <a:pt x="55" y="9"/>
                      <a:pt x="53" y="12"/>
                      <a:pt x="52" y="14"/>
                    </a:cubicBezTo>
                    <a:cubicBezTo>
                      <a:pt x="51" y="14"/>
                      <a:pt x="51" y="13"/>
                      <a:pt x="49" y="13"/>
                    </a:cubicBezTo>
                    <a:cubicBezTo>
                      <a:pt x="47" y="12"/>
                      <a:pt x="46" y="9"/>
                      <a:pt x="43" y="8"/>
                    </a:cubicBezTo>
                    <a:cubicBezTo>
                      <a:pt x="40" y="6"/>
                      <a:pt x="37" y="3"/>
                      <a:pt x="32" y="3"/>
                    </a:cubicBezTo>
                    <a:cubicBezTo>
                      <a:pt x="31" y="3"/>
                      <a:pt x="30" y="4"/>
                      <a:pt x="29" y="4"/>
                    </a:cubicBezTo>
                    <a:cubicBezTo>
                      <a:pt x="22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2" y="23"/>
                      <a:pt x="8" y="23"/>
                      <a:pt x="6" y="28"/>
                    </a:cubicBezTo>
                    <a:cubicBezTo>
                      <a:pt x="1" y="34"/>
                      <a:pt x="0" y="38"/>
                      <a:pt x="2" y="45"/>
                    </a:cubicBezTo>
                    <a:cubicBezTo>
                      <a:pt x="2" y="47"/>
                      <a:pt x="3" y="49"/>
                      <a:pt x="5" y="52"/>
                    </a:cubicBezTo>
                    <a:lnTo>
                      <a:pt x="5" y="53"/>
                    </a:lnTo>
                    <a:lnTo>
                      <a:pt x="8" y="60"/>
                    </a:lnTo>
                    <a:lnTo>
                      <a:pt x="5" y="64"/>
                    </a:lnTo>
                    <a:cubicBezTo>
                      <a:pt x="0" y="71"/>
                      <a:pt x="0" y="75"/>
                      <a:pt x="2" y="80"/>
                    </a:cubicBezTo>
                    <a:cubicBezTo>
                      <a:pt x="2" y="81"/>
                      <a:pt x="2" y="81"/>
                      <a:pt x="3" y="83"/>
                    </a:cubicBezTo>
                    <a:cubicBezTo>
                      <a:pt x="5" y="84"/>
                      <a:pt x="7" y="85"/>
                      <a:pt x="8" y="86"/>
                    </a:cubicBezTo>
                    <a:lnTo>
                      <a:pt x="12" y="90"/>
                    </a:lnTo>
                    <a:lnTo>
                      <a:pt x="12" y="91"/>
                    </a:lnTo>
                    <a:cubicBezTo>
                      <a:pt x="11" y="100"/>
                      <a:pt x="14" y="103"/>
                      <a:pt x="19" y="105"/>
                    </a:cubicBezTo>
                    <a:cubicBezTo>
                      <a:pt x="20" y="106"/>
                      <a:pt x="20" y="106"/>
                      <a:pt x="22" y="106"/>
                    </a:cubicBezTo>
                    <a:cubicBezTo>
                      <a:pt x="23" y="106"/>
                      <a:pt x="25" y="108"/>
                      <a:pt x="28" y="108"/>
                    </a:cubicBezTo>
                    <a:cubicBezTo>
                      <a:pt x="34" y="109"/>
                      <a:pt x="37" y="114"/>
                      <a:pt x="38" y="116"/>
                    </a:cubicBezTo>
                    <a:cubicBezTo>
                      <a:pt x="39" y="117"/>
                      <a:pt x="39" y="119"/>
                      <a:pt x="40" y="120"/>
                    </a:cubicBezTo>
                    <a:cubicBezTo>
                      <a:pt x="41" y="120"/>
                      <a:pt x="42" y="120"/>
                      <a:pt x="44" y="120"/>
                    </a:cubicBezTo>
                    <a:cubicBezTo>
                      <a:pt x="48" y="120"/>
                      <a:pt x="56" y="118"/>
                      <a:pt x="60" y="112"/>
                    </a:cubicBezTo>
                    <a:cubicBezTo>
                      <a:pt x="61" y="114"/>
                      <a:pt x="64" y="114"/>
                      <a:pt x="65" y="115"/>
                    </a:cubicBezTo>
                    <a:cubicBezTo>
                      <a:pt x="69" y="116"/>
                      <a:pt x="70" y="117"/>
                      <a:pt x="73" y="117"/>
                    </a:cubicBezTo>
                    <a:cubicBezTo>
                      <a:pt x="73" y="117"/>
                      <a:pt x="74" y="118"/>
                      <a:pt x="75" y="118"/>
                    </a:cubicBezTo>
                    <a:cubicBezTo>
                      <a:pt x="76" y="118"/>
                      <a:pt x="79" y="117"/>
                      <a:pt x="82" y="117"/>
                    </a:cubicBezTo>
                    <a:cubicBezTo>
                      <a:pt x="93" y="116"/>
                      <a:pt x="104" y="112"/>
                      <a:pt x="103" y="101"/>
                    </a:cubicBezTo>
                    <a:cubicBezTo>
                      <a:pt x="104" y="101"/>
                      <a:pt x="106" y="100"/>
                      <a:pt x="108" y="99"/>
                    </a:cubicBezTo>
                    <a:cubicBezTo>
                      <a:pt x="118" y="91"/>
                      <a:pt x="124" y="83"/>
                      <a:pt x="116" y="74"/>
                    </a:cubicBezTo>
                    <a:cubicBezTo>
                      <a:pt x="114" y="71"/>
                      <a:pt x="113" y="69"/>
                      <a:pt x="111" y="67"/>
                    </a:cubicBezTo>
                    <a:cubicBezTo>
                      <a:pt x="121" y="59"/>
                      <a:pt x="123" y="44"/>
                      <a:pt x="119" y="42"/>
                    </a:cubicBezTo>
                    <a:cubicBezTo>
                      <a:pt x="118" y="40"/>
                      <a:pt x="116" y="39"/>
                      <a:pt x="115" y="39"/>
                    </a:cubicBezTo>
                    <a:cubicBezTo>
                      <a:pt x="113" y="38"/>
                      <a:pt x="111" y="38"/>
                      <a:pt x="110" y="37"/>
                    </a:cubicBezTo>
                    <a:cubicBezTo>
                      <a:pt x="111" y="26"/>
                      <a:pt x="106" y="16"/>
                      <a:pt x="103" y="14"/>
                    </a:cubicBezTo>
                    <a:lnTo>
                      <a:pt x="100" y="14"/>
                    </a:lnTo>
                    <a:cubicBezTo>
                      <a:pt x="97" y="12"/>
                      <a:pt x="94" y="10"/>
                      <a:pt x="90" y="10"/>
                    </a:cubicBezTo>
                    <a:cubicBezTo>
                      <a:pt x="89" y="10"/>
                      <a:pt x="87" y="10"/>
                      <a:pt x="84" y="11"/>
                    </a:cubicBezTo>
                    <a:lnTo>
                      <a:pt x="83" y="9"/>
                    </a:lnTo>
                    <a:lnTo>
                      <a:pt x="78" y="4"/>
                    </a:lnTo>
                    <a:cubicBezTo>
                      <a:pt x="77" y="4"/>
                      <a:pt x="77" y="3"/>
                      <a:pt x="75" y="3"/>
                    </a:cubicBezTo>
                    <a:cubicBezTo>
                      <a:pt x="73" y="1"/>
                      <a:pt x="7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2"/>
              <p:cNvSpPr/>
              <p:nvPr/>
            </p:nvSpPr>
            <p:spPr>
              <a:xfrm rot="-1311727">
                <a:off x="5534928" y="4818046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69" y="0"/>
                    </a:moveTo>
                    <a:cubicBezTo>
                      <a:pt x="65" y="0"/>
                      <a:pt x="61" y="2"/>
                      <a:pt x="58" y="7"/>
                    </a:cubicBezTo>
                    <a:cubicBezTo>
                      <a:pt x="56" y="9"/>
                      <a:pt x="54" y="12"/>
                      <a:pt x="53" y="14"/>
                    </a:cubicBezTo>
                    <a:cubicBezTo>
                      <a:pt x="52" y="14"/>
                      <a:pt x="52" y="13"/>
                      <a:pt x="50" y="13"/>
                    </a:cubicBezTo>
                    <a:cubicBezTo>
                      <a:pt x="47" y="12"/>
                      <a:pt x="46" y="9"/>
                      <a:pt x="43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30" y="4"/>
                    </a:cubicBezTo>
                    <a:cubicBezTo>
                      <a:pt x="21" y="7"/>
                      <a:pt x="18" y="10"/>
                      <a:pt x="17" y="19"/>
                    </a:cubicBezTo>
                    <a:lnTo>
                      <a:pt x="17" y="24"/>
                    </a:lnTo>
                    <a:cubicBezTo>
                      <a:pt x="13" y="24"/>
                      <a:pt x="9" y="24"/>
                      <a:pt x="6" y="28"/>
                    </a:cubicBezTo>
                    <a:cubicBezTo>
                      <a:pt x="1" y="34"/>
                      <a:pt x="0" y="38"/>
                      <a:pt x="2" y="45"/>
                    </a:cubicBezTo>
                    <a:cubicBezTo>
                      <a:pt x="2" y="46"/>
                      <a:pt x="4" y="49"/>
                      <a:pt x="5" y="51"/>
                    </a:cubicBezTo>
                    <a:lnTo>
                      <a:pt x="5" y="53"/>
                    </a:lnTo>
                    <a:lnTo>
                      <a:pt x="9" y="61"/>
                    </a:lnTo>
                    <a:lnTo>
                      <a:pt x="5" y="65"/>
                    </a:lnTo>
                    <a:cubicBezTo>
                      <a:pt x="0" y="71"/>
                      <a:pt x="1" y="76"/>
                      <a:pt x="2" y="81"/>
                    </a:cubicBezTo>
                    <a:cubicBezTo>
                      <a:pt x="2" y="82"/>
                      <a:pt x="2" y="82"/>
                      <a:pt x="4" y="84"/>
                    </a:cubicBezTo>
                    <a:cubicBezTo>
                      <a:pt x="5" y="85"/>
                      <a:pt x="7" y="86"/>
                      <a:pt x="9" y="87"/>
                    </a:cubicBezTo>
                    <a:lnTo>
                      <a:pt x="13" y="91"/>
                    </a:lnTo>
                    <a:lnTo>
                      <a:pt x="13" y="92"/>
                    </a:lnTo>
                    <a:cubicBezTo>
                      <a:pt x="12" y="102"/>
                      <a:pt x="15" y="105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10"/>
                      <a:pt x="28" y="110"/>
                    </a:cubicBezTo>
                    <a:cubicBezTo>
                      <a:pt x="35" y="111"/>
                      <a:pt x="37" y="115"/>
                      <a:pt x="38" y="117"/>
                    </a:cubicBezTo>
                    <a:cubicBezTo>
                      <a:pt x="40" y="118"/>
                      <a:pt x="40" y="120"/>
                      <a:pt x="41" y="121"/>
                    </a:cubicBezTo>
                    <a:cubicBezTo>
                      <a:pt x="42" y="121"/>
                      <a:pt x="43" y="122"/>
                      <a:pt x="44" y="122"/>
                    </a:cubicBezTo>
                    <a:cubicBezTo>
                      <a:pt x="49" y="122"/>
                      <a:pt x="57" y="119"/>
                      <a:pt x="61" y="113"/>
                    </a:cubicBezTo>
                    <a:cubicBezTo>
                      <a:pt x="62" y="115"/>
                      <a:pt x="64" y="115"/>
                      <a:pt x="66" y="116"/>
                    </a:cubicBezTo>
                    <a:cubicBezTo>
                      <a:pt x="69" y="117"/>
                      <a:pt x="71" y="118"/>
                      <a:pt x="73" y="118"/>
                    </a:cubicBezTo>
                    <a:cubicBezTo>
                      <a:pt x="73" y="119"/>
                      <a:pt x="74" y="119"/>
                      <a:pt x="75" y="119"/>
                    </a:cubicBezTo>
                    <a:cubicBezTo>
                      <a:pt x="76" y="119"/>
                      <a:pt x="79" y="118"/>
                      <a:pt x="82" y="118"/>
                    </a:cubicBezTo>
                    <a:cubicBezTo>
                      <a:pt x="94" y="117"/>
                      <a:pt x="104" y="113"/>
                      <a:pt x="103" y="103"/>
                    </a:cubicBezTo>
                    <a:cubicBezTo>
                      <a:pt x="104" y="103"/>
                      <a:pt x="107" y="102"/>
                      <a:pt x="108" y="101"/>
                    </a:cubicBezTo>
                    <a:cubicBezTo>
                      <a:pt x="118" y="92"/>
                      <a:pt x="124" y="84"/>
                      <a:pt x="117" y="75"/>
                    </a:cubicBezTo>
                    <a:cubicBezTo>
                      <a:pt x="114" y="72"/>
                      <a:pt x="113" y="70"/>
                      <a:pt x="112" y="69"/>
                    </a:cubicBezTo>
                    <a:cubicBezTo>
                      <a:pt x="122" y="61"/>
                      <a:pt x="123" y="45"/>
                      <a:pt x="119" y="43"/>
                    </a:cubicBezTo>
                    <a:cubicBezTo>
                      <a:pt x="118" y="41"/>
                      <a:pt x="117" y="40"/>
                      <a:pt x="116" y="40"/>
                    </a:cubicBezTo>
                    <a:cubicBezTo>
                      <a:pt x="113" y="39"/>
                      <a:pt x="112" y="39"/>
                      <a:pt x="111" y="38"/>
                    </a:cubicBezTo>
                    <a:cubicBezTo>
                      <a:pt x="112" y="28"/>
                      <a:pt x="107" y="18"/>
                      <a:pt x="103" y="15"/>
                    </a:cubicBezTo>
                    <a:lnTo>
                      <a:pt x="101" y="15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89" y="11"/>
                      <a:pt x="87" y="11"/>
                      <a:pt x="84" y="12"/>
                    </a:cubicBezTo>
                    <a:lnTo>
                      <a:pt x="83" y="10"/>
                    </a:lnTo>
                    <a:lnTo>
                      <a:pt x="78" y="5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1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2"/>
              <p:cNvSpPr/>
              <p:nvPr/>
            </p:nvSpPr>
            <p:spPr>
              <a:xfrm rot="-1311727">
                <a:off x="5446644" y="4905048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0" y="0"/>
                    </a:moveTo>
                    <a:cubicBezTo>
                      <a:pt x="66" y="0"/>
                      <a:pt x="62" y="2"/>
                      <a:pt x="58" y="6"/>
                    </a:cubicBezTo>
                    <a:cubicBezTo>
                      <a:pt x="56" y="9"/>
                      <a:pt x="54" y="11"/>
                      <a:pt x="53" y="14"/>
                    </a:cubicBezTo>
                    <a:cubicBezTo>
                      <a:pt x="52" y="14"/>
                      <a:pt x="52" y="12"/>
                      <a:pt x="50" y="12"/>
                    </a:cubicBezTo>
                    <a:cubicBezTo>
                      <a:pt x="48" y="11"/>
                      <a:pt x="47" y="9"/>
                      <a:pt x="44" y="7"/>
                    </a:cubicBezTo>
                    <a:cubicBezTo>
                      <a:pt x="41" y="6"/>
                      <a:pt x="38" y="3"/>
                      <a:pt x="34" y="3"/>
                    </a:cubicBezTo>
                    <a:cubicBezTo>
                      <a:pt x="33" y="3"/>
                      <a:pt x="31" y="3"/>
                      <a:pt x="30" y="4"/>
                    </a:cubicBezTo>
                    <a:cubicBezTo>
                      <a:pt x="21" y="6"/>
                      <a:pt x="18" y="10"/>
                      <a:pt x="17" y="17"/>
                    </a:cubicBezTo>
                    <a:lnTo>
                      <a:pt x="17" y="23"/>
                    </a:lnTo>
                    <a:cubicBezTo>
                      <a:pt x="13" y="23"/>
                      <a:pt x="10" y="23"/>
                      <a:pt x="7" y="27"/>
                    </a:cubicBezTo>
                    <a:cubicBezTo>
                      <a:pt x="2" y="33"/>
                      <a:pt x="1" y="37"/>
                      <a:pt x="3" y="45"/>
                    </a:cubicBezTo>
                    <a:cubicBezTo>
                      <a:pt x="3" y="46"/>
                      <a:pt x="5" y="48"/>
                      <a:pt x="6" y="51"/>
                    </a:cubicBezTo>
                    <a:lnTo>
                      <a:pt x="6" y="52"/>
                    </a:lnTo>
                    <a:lnTo>
                      <a:pt x="10" y="60"/>
                    </a:lnTo>
                    <a:lnTo>
                      <a:pt x="6" y="63"/>
                    </a:lnTo>
                    <a:cubicBezTo>
                      <a:pt x="1" y="72"/>
                      <a:pt x="1" y="76"/>
                      <a:pt x="3" y="79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6" y="83"/>
                      <a:pt x="8" y="84"/>
                      <a:pt x="9" y="86"/>
                    </a:cubicBezTo>
                    <a:lnTo>
                      <a:pt x="13" y="89"/>
                    </a:lnTo>
                    <a:lnTo>
                      <a:pt x="13" y="91"/>
                    </a:lnTo>
                    <a:cubicBezTo>
                      <a:pt x="12" y="99"/>
                      <a:pt x="14" y="102"/>
                      <a:pt x="19" y="104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7" y="108"/>
                      <a:pt x="29" y="108"/>
                    </a:cubicBezTo>
                    <a:cubicBezTo>
                      <a:pt x="35" y="109"/>
                      <a:pt x="38" y="113"/>
                      <a:pt x="39" y="115"/>
                    </a:cubicBezTo>
                    <a:cubicBezTo>
                      <a:pt x="40" y="117"/>
                      <a:pt x="40" y="118"/>
                      <a:pt x="42" y="119"/>
                    </a:cubicBezTo>
                    <a:cubicBezTo>
                      <a:pt x="42" y="120"/>
                      <a:pt x="44" y="120"/>
                      <a:pt x="45" y="120"/>
                    </a:cubicBezTo>
                    <a:cubicBezTo>
                      <a:pt x="49" y="120"/>
                      <a:pt x="57" y="117"/>
                      <a:pt x="60" y="112"/>
                    </a:cubicBezTo>
                    <a:cubicBezTo>
                      <a:pt x="62" y="113"/>
                      <a:pt x="64" y="113"/>
                      <a:pt x="65" y="114"/>
                    </a:cubicBezTo>
                    <a:cubicBezTo>
                      <a:pt x="70" y="115"/>
                      <a:pt x="71" y="117"/>
                      <a:pt x="74" y="117"/>
                    </a:cubicBezTo>
                    <a:cubicBezTo>
                      <a:pt x="74" y="117"/>
                      <a:pt x="75" y="117"/>
                      <a:pt x="75" y="117"/>
                    </a:cubicBezTo>
                    <a:cubicBezTo>
                      <a:pt x="77" y="117"/>
                      <a:pt x="79" y="117"/>
                      <a:pt x="83" y="117"/>
                    </a:cubicBezTo>
                    <a:cubicBezTo>
                      <a:pt x="94" y="115"/>
                      <a:pt x="104" y="112"/>
                      <a:pt x="103" y="101"/>
                    </a:cubicBezTo>
                    <a:cubicBezTo>
                      <a:pt x="104" y="101"/>
                      <a:pt x="106" y="99"/>
                      <a:pt x="109" y="98"/>
                    </a:cubicBezTo>
                    <a:cubicBezTo>
                      <a:pt x="119" y="91"/>
                      <a:pt x="125" y="82"/>
                      <a:pt x="118" y="73"/>
                    </a:cubicBezTo>
                    <a:cubicBezTo>
                      <a:pt x="115" y="71"/>
                      <a:pt x="114" y="68"/>
                      <a:pt x="113" y="67"/>
                    </a:cubicBezTo>
                    <a:cubicBezTo>
                      <a:pt x="123" y="58"/>
                      <a:pt x="124" y="43"/>
                      <a:pt x="120" y="41"/>
                    </a:cubicBezTo>
                    <a:cubicBezTo>
                      <a:pt x="119" y="40"/>
                      <a:pt x="118" y="38"/>
                      <a:pt x="116" y="38"/>
                    </a:cubicBezTo>
                    <a:cubicBezTo>
                      <a:pt x="114" y="37"/>
                      <a:pt x="113" y="37"/>
                      <a:pt x="111" y="36"/>
                    </a:cubicBezTo>
                    <a:cubicBezTo>
                      <a:pt x="113" y="26"/>
                      <a:pt x="108" y="15"/>
                      <a:pt x="103" y="14"/>
                    </a:cubicBezTo>
                    <a:lnTo>
                      <a:pt x="100" y="14"/>
                    </a:lnTo>
                    <a:cubicBezTo>
                      <a:pt x="97" y="11"/>
                      <a:pt x="95" y="9"/>
                      <a:pt x="91" y="9"/>
                    </a:cubicBezTo>
                    <a:cubicBezTo>
                      <a:pt x="89" y="9"/>
                      <a:pt x="87" y="9"/>
                      <a:pt x="85" y="10"/>
                    </a:cubicBezTo>
                    <a:lnTo>
                      <a:pt x="84" y="9"/>
                    </a:lnTo>
                    <a:lnTo>
                      <a:pt x="79" y="4"/>
                    </a:lnTo>
                    <a:cubicBezTo>
                      <a:pt x="78" y="4"/>
                      <a:pt x="78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2"/>
              <p:cNvSpPr/>
              <p:nvPr/>
            </p:nvSpPr>
            <p:spPr>
              <a:xfrm rot="-1311727">
                <a:off x="5409581" y="4859055"/>
                <a:ext cx="12311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" extrusionOk="0">
                    <a:moveTo>
                      <a:pt x="69" y="0"/>
                    </a:moveTo>
                    <a:cubicBezTo>
                      <a:pt x="66" y="0"/>
                      <a:pt x="63" y="2"/>
                      <a:pt x="59" y="6"/>
                    </a:cubicBezTo>
                    <a:cubicBezTo>
                      <a:pt x="56" y="9"/>
                      <a:pt x="55" y="11"/>
                      <a:pt x="54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1"/>
                      <a:pt x="47" y="9"/>
                      <a:pt x="45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3"/>
                      <a:pt x="30" y="4"/>
                    </a:cubicBezTo>
                    <a:cubicBezTo>
                      <a:pt x="21" y="6"/>
                      <a:pt x="19" y="10"/>
                      <a:pt x="17" y="18"/>
                    </a:cubicBezTo>
                    <a:lnTo>
                      <a:pt x="17" y="24"/>
                    </a:lnTo>
                    <a:cubicBezTo>
                      <a:pt x="14" y="24"/>
                      <a:pt x="10" y="24"/>
                      <a:pt x="8" y="27"/>
                    </a:cubicBezTo>
                    <a:cubicBezTo>
                      <a:pt x="3" y="34"/>
                      <a:pt x="1" y="37"/>
                      <a:pt x="4" y="45"/>
                    </a:cubicBezTo>
                    <a:cubicBezTo>
                      <a:pt x="4" y="46"/>
                      <a:pt x="5" y="49"/>
                      <a:pt x="6" y="51"/>
                    </a:cubicBezTo>
                    <a:lnTo>
                      <a:pt x="6" y="52"/>
                    </a:lnTo>
                    <a:lnTo>
                      <a:pt x="10" y="60"/>
                    </a:lnTo>
                    <a:lnTo>
                      <a:pt x="6" y="65"/>
                    </a:lnTo>
                    <a:cubicBezTo>
                      <a:pt x="1" y="71"/>
                      <a:pt x="1" y="76"/>
                      <a:pt x="4" y="81"/>
                    </a:cubicBezTo>
                    <a:cubicBezTo>
                      <a:pt x="4" y="82"/>
                      <a:pt x="4" y="82"/>
                      <a:pt x="5" y="83"/>
                    </a:cubicBezTo>
                    <a:cubicBezTo>
                      <a:pt x="6" y="85"/>
                      <a:pt x="9" y="86"/>
                      <a:pt x="10" y="87"/>
                    </a:cubicBezTo>
                    <a:lnTo>
                      <a:pt x="14" y="91"/>
                    </a:lnTo>
                    <a:lnTo>
                      <a:pt x="14" y="92"/>
                    </a:lnTo>
                    <a:cubicBezTo>
                      <a:pt x="12" y="101"/>
                      <a:pt x="15" y="103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4" y="108"/>
                      <a:pt x="26" y="109"/>
                      <a:pt x="29" y="109"/>
                    </a:cubicBezTo>
                    <a:cubicBezTo>
                      <a:pt x="35" y="111"/>
                      <a:pt x="38" y="114"/>
                      <a:pt x="40" y="117"/>
                    </a:cubicBezTo>
                    <a:cubicBezTo>
                      <a:pt x="41" y="118"/>
                      <a:pt x="41" y="119"/>
                      <a:pt x="42" y="121"/>
                    </a:cubicBezTo>
                    <a:cubicBezTo>
                      <a:pt x="42" y="121"/>
                      <a:pt x="44" y="122"/>
                      <a:pt x="45" y="122"/>
                    </a:cubicBezTo>
                    <a:cubicBezTo>
                      <a:pt x="50" y="122"/>
                      <a:pt x="57" y="119"/>
                      <a:pt x="61" y="113"/>
                    </a:cubicBezTo>
                    <a:cubicBezTo>
                      <a:pt x="62" y="114"/>
                      <a:pt x="65" y="114"/>
                      <a:pt x="66" y="116"/>
                    </a:cubicBezTo>
                    <a:cubicBezTo>
                      <a:pt x="70" y="117"/>
                      <a:pt x="71" y="118"/>
                      <a:pt x="73" y="118"/>
                    </a:cubicBezTo>
                    <a:cubicBezTo>
                      <a:pt x="74" y="118"/>
                      <a:pt x="75" y="118"/>
                      <a:pt x="76" y="118"/>
                    </a:cubicBezTo>
                    <a:cubicBezTo>
                      <a:pt x="77" y="118"/>
                      <a:pt x="79" y="118"/>
                      <a:pt x="83" y="118"/>
                    </a:cubicBezTo>
                    <a:cubicBezTo>
                      <a:pt x="94" y="117"/>
                      <a:pt x="105" y="113"/>
                      <a:pt x="103" y="102"/>
                    </a:cubicBezTo>
                    <a:cubicBezTo>
                      <a:pt x="105" y="102"/>
                      <a:pt x="107" y="101"/>
                      <a:pt x="108" y="100"/>
                    </a:cubicBezTo>
                    <a:cubicBezTo>
                      <a:pt x="118" y="92"/>
                      <a:pt x="126" y="83"/>
                      <a:pt x="117" y="75"/>
                    </a:cubicBezTo>
                    <a:cubicBezTo>
                      <a:pt x="115" y="72"/>
                      <a:pt x="113" y="70"/>
                      <a:pt x="112" y="68"/>
                    </a:cubicBezTo>
                    <a:cubicBezTo>
                      <a:pt x="123" y="60"/>
                      <a:pt x="124" y="45"/>
                      <a:pt x="121" y="42"/>
                    </a:cubicBezTo>
                    <a:cubicBezTo>
                      <a:pt x="118" y="41"/>
                      <a:pt x="117" y="41"/>
                      <a:pt x="116" y="40"/>
                    </a:cubicBezTo>
                    <a:cubicBezTo>
                      <a:pt x="113" y="39"/>
                      <a:pt x="112" y="39"/>
                      <a:pt x="111" y="37"/>
                    </a:cubicBezTo>
                    <a:cubicBezTo>
                      <a:pt x="112" y="27"/>
                      <a:pt x="107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5" y="10"/>
                      <a:pt x="91" y="10"/>
                    </a:cubicBezTo>
                    <a:cubicBezTo>
                      <a:pt x="89" y="10"/>
                      <a:pt x="88" y="11"/>
                      <a:pt x="86" y="11"/>
                    </a:cubicBezTo>
                    <a:lnTo>
                      <a:pt x="85" y="10"/>
                    </a:lnTo>
                    <a:lnTo>
                      <a:pt x="80" y="5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1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2"/>
              <p:cNvSpPr/>
              <p:nvPr/>
            </p:nvSpPr>
            <p:spPr>
              <a:xfrm rot="-1311727">
                <a:off x="5408921" y="4814914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69" y="1"/>
                    </a:moveTo>
                    <a:cubicBezTo>
                      <a:pt x="65" y="1"/>
                      <a:pt x="62" y="3"/>
                      <a:pt x="58" y="7"/>
                    </a:cubicBezTo>
                    <a:cubicBezTo>
                      <a:pt x="56" y="10"/>
                      <a:pt x="54" y="12"/>
                      <a:pt x="53" y="15"/>
                    </a:cubicBezTo>
                    <a:cubicBezTo>
                      <a:pt x="52" y="15"/>
                      <a:pt x="52" y="13"/>
                      <a:pt x="50" y="13"/>
                    </a:cubicBezTo>
                    <a:cubicBezTo>
                      <a:pt x="48" y="12"/>
                      <a:pt x="47" y="10"/>
                      <a:pt x="44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29" y="5"/>
                    </a:cubicBezTo>
                    <a:cubicBezTo>
                      <a:pt x="21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3" y="23"/>
                      <a:pt x="9" y="23"/>
                      <a:pt x="7" y="27"/>
                    </a:cubicBezTo>
                    <a:cubicBezTo>
                      <a:pt x="2" y="34"/>
                      <a:pt x="1" y="38"/>
                      <a:pt x="3" y="46"/>
                    </a:cubicBezTo>
                    <a:cubicBezTo>
                      <a:pt x="3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9" y="61"/>
                    </a:lnTo>
                    <a:lnTo>
                      <a:pt x="6" y="64"/>
                    </a:lnTo>
                    <a:cubicBezTo>
                      <a:pt x="1" y="71"/>
                      <a:pt x="1" y="77"/>
                      <a:pt x="3" y="82"/>
                    </a:cubicBezTo>
                    <a:cubicBezTo>
                      <a:pt x="3" y="83"/>
                      <a:pt x="3" y="84"/>
                      <a:pt x="4" y="84"/>
                    </a:cubicBezTo>
                    <a:cubicBezTo>
                      <a:pt x="6" y="85"/>
                      <a:pt x="8" y="87"/>
                      <a:pt x="9" y="88"/>
                    </a:cubicBezTo>
                    <a:lnTo>
                      <a:pt x="13" y="92"/>
                    </a:lnTo>
                    <a:lnTo>
                      <a:pt x="13" y="93"/>
                    </a:lnTo>
                    <a:cubicBezTo>
                      <a:pt x="12" y="102"/>
                      <a:pt x="14" y="104"/>
                      <a:pt x="19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4" y="110"/>
                      <a:pt x="37" y="114"/>
                      <a:pt x="38" y="118"/>
                    </a:cubicBezTo>
                    <a:cubicBezTo>
                      <a:pt x="39" y="119"/>
                      <a:pt x="39" y="120"/>
                      <a:pt x="42" y="121"/>
                    </a:cubicBezTo>
                    <a:cubicBezTo>
                      <a:pt x="42" y="121"/>
                      <a:pt x="43" y="122"/>
                      <a:pt x="45" y="122"/>
                    </a:cubicBezTo>
                    <a:cubicBezTo>
                      <a:pt x="49" y="122"/>
                      <a:pt x="56" y="119"/>
                      <a:pt x="60" y="113"/>
                    </a:cubicBezTo>
                    <a:cubicBezTo>
                      <a:pt x="62" y="114"/>
                      <a:pt x="64" y="114"/>
                      <a:pt x="65" y="116"/>
                    </a:cubicBezTo>
                    <a:cubicBezTo>
                      <a:pt x="69" y="118"/>
                      <a:pt x="70" y="119"/>
                      <a:pt x="73" y="119"/>
                    </a:cubicBezTo>
                    <a:cubicBezTo>
                      <a:pt x="74" y="119"/>
                      <a:pt x="74" y="119"/>
                      <a:pt x="75" y="119"/>
                    </a:cubicBezTo>
                    <a:cubicBezTo>
                      <a:pt x="77" y="119"/>
                      <a:pt x="79" y="119"/>
                      <a:pt x="83" y="119"/>
                    </a:cubicBezTo>
                    <a:cubicBezTo>
                      <a:pt x="94" y="118"/>
                      <a:pt x="104" y="113"/>
                      <a:pt x="103" y="103"/>
                    </a:cubicBezTo>
                    <a:cubicBezTo>
                      <a:pt x="104" y="103"/>
                      <a:pt x="106" y="102"/>
                      <a:pt x="108" y="100"/>
                    </a:cubicBezTo>
                    <a:cubicBezTo>
                      <a:pt x="118" y="93"/>
                      <a:pt x="125" y="84"/>
                      <a:pt x="116" y="75"/>
                    </a:cubicBezTo>
                    <a:cubicBezTo>
                      <a:pt x="114" y="72"/>
                      <a:pt x="113" y="69"/>
                      <a:pt x="111" y="68"/>
                    </a:cubicBezTo>
                    <a:cubicBezTo>
                      <a:pt x="123" y="61"/>
                      <a:pt x="124" y="46"/>
                      <a:pt x="119" y="43"/>
                    </a:cubicBezTo>
                    <a:cubicBezTo>
                      <a:pt x="118" y="42"/>
                      <a:pt x="117" y="41"/>
                      <a:pt x="115" y="41"/>
                    </a:cubicBezTo>
                    <a:cubicBezTo>
                      <a:pt x="113" y="39"/>
                      <a:pt x="112" y="39"/>
                      <a:pt x="110" y="38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0" y="16"/>
                    </a:lnTo>
                    <a:cubicBezTo>
                      <a:pt x="97" y="13"/>
                      <a:pt x="95" y="11"/>
                      <a:pt x="90" y="11"/>
                    </a:cubicBezTo>
                    <a:cubicBezTo>
                      <a:pt x="89" y="11"/>
                      <a:pt x="87" y="11"/>
                      <a:pt x="85" y="12"/>
                    </a:cubicBezTo>
                    <a:lnTo>
                      <a:pt x="84" y="11"/>
                    </a:lnTo>
                    <a:lnTo>
                      <a:pt x="78" y="6"/>
                    </a:lnTo>
                    <a:cubicBezTo>
                      <a:pt x="77" y="5"/>
                      <a:pt x="77" y="3"/>
                      <a:pt x="75" y="3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2"/>
              <p:cNvSpPr/>
              <p:nvPr/>
            </p:nvSpPr>
            <p:spPr>
              <a:xfrm rot="-1311727">
                <a:off x="5589166" y="4774594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0" y="1"/>
                    </a:moveTo>
                    <a:cubicBezTo>
                      <a:pt x="66" y="1"/>
                      <a:pt x="62" y="3"/>
                      <a:pt x="58" y="6"/>
                    </a:cubicBezTo>
                    <a:cubicBezTo>
                      <a:pt x="56" y="9"/>
                      <a:pt x="55" y="11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1"/>
                      <a:pt x="47" y="9"/>
                      <a:pt x="44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3"/>
                      <a:pt x="31" y="4"/>
                    </a:cubicBezTo>
                    <a:cubicBezTo>
                      <a:pt x="22" y="6"/>
                      <a:pt x="18" y="10"/>
                      <a:pt x="17" y="19"/>
                    </a:cubicBezTo>
                    <a:lnTo>
                      <a:pt x="17" y="24"/>
                    </a:lnTo>
                    <a:cubicBezTo>
                      <a:pt x="13" y="24"/>
                      <a:pt x="10" y="24"/>
                      <a:pt x="7" y="27"/>
                    </a:cubicBezTo>
                    <a:cubicBezTo>
                      <a:pt x="2" y="34"/>
                      <a:pt x="1" y="37"/>
                      <a:pt x="4" y="45"/>
                    </a:cubicBezTo>
                    <a:cubicBezTo>
                      <a:pt x="4" y="46"/>
                      <a:pt x="5" y="49"/>
                      <a:pt x="6" y="51"/>
                    </a:cubicBezTo>
                    <a:lnTo>
                      <a:pt x="6" y="52"/>
                    </a:lnTo>
                    <a:lnTo>
                      <a:pt x="10" y="61"/>
                    </a:lnTo>
                    <a:lnTo>
                      <a:pt x="6" y="65"/>
                    </a:lnTo>
                    <a:cubicBezTo>
                      <a:pt x="1" y="71"/>
                      <a:pt x="1" y="75"/>
                      <a:pt x="3" y="80"/>
                    </a:cubicBezTo>
                    <a:cubicBezTo>
                      <a:pt x="3" y="81"/>
                      <a:pt x="3" y="81"/>
                      <a:pt x="5" y="82"/>
                    </a:cubicBezTo>
                    <a:cubicBezTo>
                      <a:pt x="6" y="83"/>
                      <a:pt x="8" y="85"/>
                      <a:pt x="10" y="86"/>
                    </a:cubicBezTo>
                    <a:lnTo>
                      <a:pt x="13" y="90"/>
                    </a:lnTo>
                    <a:lnTo>
                      <a:pt x="13" y="91"/>
                    </a:lnTo>
                    <a:cubicBezTo>
                      <a:pt x="12" y="101"/>
                      <a:pt x="15" y="103"/>
                      <a:pt x="20" y="106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6" y="108"/>
                      <a:pt x="28" y="108"/>
                    </a:cubicBezTo>
                    <a:cubicBezTo>
                      <a:pt x="36" y="109"/>
                      <a:pt x="38" y="113"/>
                      <a:pt x="39" y="116"/>
                    </a:cubicBezTo>
                    <a:cubicBezTo>
                      <a:pt x="41" y="117"/>
                      <a:pt x="41" y="118"/>
                      <a:pt x="42" y="119"/>
                    </a:cubicBezTo>
                    <a:cubicBezTo>
                      <a:pt x="42" y="120"/>
                      <a:pt x="44" y="120"/>
                      <a:pt x="45" y="120"/>
                    </a:cubicBezTo>
                    <a:cubicBezTo>
                      <a:pt x="50" y="120"/>
                      <a:pt x="57" y="117"/>
                      <a:pt x="61" y="112"/>
                    </a:cubicBezTo>
                    <a:cubicBezTo>
                      <a:pt x="62" y="113"/>
                      <a:pt x="64" y="113"/>
                      <a:pt x="66" y="114"/>
                    </a:cubicBezTo>
                    <a:cubicBezTo>
                      <a:pt x="69" y="116"/>
                      <a:pt x="72" y="117"/>
                      <a:pt x="74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7" y="117"/>
                      <a:pt x="79" y="117"/>
                      <a:pt x="83" y="117"/>
                    </a:cubicBezTo>
                    <a:cubicBezTo>
                      <a:pt x="94" y="116"/>
                      <a:pt x="104" y="112"/>
                      <a:pt x="103" y="102"/>
                    </a:cubicBezTo>
                    <a:cubicBezTo>
                      <a:pt x="104" y="102"/>
                      <a:pt x="107" y="101"/>
                      <a:pt x="108" y="98"/>
                    </a:cubicBezTo>
                    <a:cubicBezTo>
                      <a:pt x="119" y="91"/>
                      <a:pt x="125" y="82"/>
                      <a:pt x="118" y="73"/>
                    </a:cubicBezTo>
                    <a:cubicBezTo>
                      <a:pt x="115" y="71"/>
                      <a:pt x="114" y="68"/>
                      <a:pt x="112" y="67"/>
                    </a:cubicBezTo>
                    <a:cubicBezTo>
                      <a:pt x="123" y="60"/>
                      <a:pt x="124" y="44"/>
                      <a:pt x="120" y="41"/>
                    </a:cubicBezTo>
                    <a:cubicBezTo>
                      <a:pt x="119" y="40"/>
                      <a:pt x="118" y="40"/>
                      <a:pt x="117" y="39"/>
                    </a:cubicBezTo>
                    <a:cubicBezTo>
                      <a:pt x="114" y="37"/>
                      <a:pt x="112" y="37"/>
                      <a:pt x="111" y="36"/>
                    </a:cubicBezTo>
                    <a:cubicBezTo>
                      <a:pt x="112" y="26"/>
                      <a:pt x="107" y="15"/>
                      <a:pt x="103" y="14"/>
                    </a:cubicBezTo>
                    <a:lnTo>
                      <a:pt x="101" y="14"/>
                    </a:lnTo>
                    <a:cubicBezTo>
                      <a:pt x="98" y="11"/>
                      <a:pt x="95" y="10"/>
                      <a:pt x="91" y="10"/>
                    </a:cubicBezTo>
                    <a:cubicBezTo>
                      <a:pt x="89" y="10"/>
                      <a:pt x="88" y="10"/>
                      <a:pt x="86" y="10"/>
                    </a:cubicBezTo>
                    <a:lnTo>
                      <a:pt x="84" y="9"/>
                    </a:lnTo>
                    <a:lnTo>
                      <a:pt x="79" y="4"/>
                    </a:lnTo>
                    <a:cubicBezTo>
                      <a:pt x="78" y="4"/>
                      <a:pt x="78" y="3"/>
                      <a:pt x="77" y="3"/>
                    </a:cubicBezTo>
                    <a:cubicBezTo>
                      <a:pt x="75" y="2"/>
                      <a:pt x="72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2"/>
              <p:cNvSpPr/>
              <p:nvPr/>
            </p:nvSpPr>
            <p:spPr>
              <a:xfrm rot="-1311727">
                <a:off x="5538240" y="4780970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5" y="1"/>
                    </a:moveTo>
                    <a:cubicBezTo>
                      <a:pt x="52" y="1"/>
                      <a:pt x="50" y="2"/>
                      <a:pt x="47" y="5"/>
                    </a:cubicBezTo>
                    <a:cubicBezTo>
                      <a:pt x="46" y="8"/>
                      <a:pt x="45" y="9"/>
                      <a:pt x="43" y="12"/>
                    </a:cubicBezTo>
                    <a:cubicBezTo>
                      <a:pt x="42" y="12"/>
                      <a:pt x="41" y="10"/>
                      <a:pt x="41" y="10"/>
                    </a:cubicBezTo>
                    <a:cubicBezTo>
                      <a:pt x="38" y="9"/>
                      <a:pt x="37" y="8"/>
                      <a:pt x="35" y="7"/>
                    </a:cubicBezTo>
                    <a:cubicBezTo>
                      <a:pt x="33" y="5"/>
                      <a:pt x="31" y="3"/>
                      <a:pt x="28" y="3"/>
                    </a:cubicBezTo>
                    <a:cubicBezTo>
                      <a:pt x="27" y="3"/>
                      <a:pt x="26" y="4"/>
                      <a:pt x="25" y="4"/>
                    </a:cubicBezTo>
                    <a:cubicBezTo>
                      <a:pt x="19" y="7"/>
                      <a:pt x="16" y="9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2" y="25"/>
                      <a:pt x="1" y="29"/>
                      <a:pt x="4" y="35"/>
                    </a:cubicBezTo>
                    <a:cubicBezTo>
                      <a:pt x="5" y="36"/>
                      <a:pt x="5" y="39"/>
                      <a:pt x="6" y="40"/>
                    </a:cubicBezTo>
                    <a:lnTo>
                      <a:pt x="6" y="41"/>
                    </a:lnTo>
                    <a:cubicBezTo>
                      <a:pt x="8" y="44"/>
                      <a:pt x="8" y="46"/>
                      <a:pt x="9" y="48"/>
                    </a:cubicBezTo>
                    <a:cubicBezTo>
                      <a:pt x="8" y="48"/>
                      <a:pt x="8" y="49"/>
                      <a:pt x="6" y="50"/>
                    </a:cubicBezTo>
                    <a:cubicBezTo>
                      <a:pt x="3" y="55"/>
                      <a:pt x="3" y="58"/>
                      <a:pt x="7" y="59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5" y="64"/>
                      <a:pt x="15" y="65"/>
                    </a:cubicBezTo>
                    <a:lnTo>
                      <a:pt x="15" y="66"/>
                    </a:lnTo>
                    <a:cubicBezTo>
                      <a:pt x="15" y="74"/>
                      <a:pt x="16" y="76"/>
                      <a:pt x="20" y="77"/>
                    </a:cubicBezTo>
                    <a:lnTo>
                      <a:pt x="22" y="77"/>
                    </a:lnTo>
                    <a:cubicBezTo>
                      <a:pt x="24" y="79"/>
                      <a:pt x="26" y="79"/>
                      <a:pt x="27" y="79"/>
                    </a:cubicBezTo>
                    <a:cubicBezTo>
                      <a:pt x="32" y="79"/>
                      <a:pt x="34" y="81"/>
                      <a:pt x="35" y="84"/>
                    </a:cubicBezTo>
                    <a:lnTo>
                      <a:pt x="38" y="86"/>
                    </a:lnTo>
                    <a:cubicBezTo>
                      <a:pt x="38" y="87"/>
                      <a:pt x="39" y="87"/>
                      <a:pt x="40" y="87"/>
                    </a:cubicBezTo>
                    <a:cubicBezTo>
                      <a:pt x="44" y="87"/>
                      <a:pt x="49" y="84"/>
                      <a:pt x="52" y="81"/>
                    </a:cubicBezTo>
                    <a:cubicBezTo>
                      <a:pt x="53" y="82"/>
                      <a:pt x="55" y="84"/>
                      <a:pt x="56" y="84"/>
                    </a:cubicBezTo>
                    <a:cubicBezTo>
                      <a:pt x="58" y="85"/>
                      <a:pt x="60" y="86"/>
                      <a:pt x="61" y="86"/>
                    </a:cubicBezTo>
                    <a:lnTo>
                      <a:pt x="67" y="86"/>
                    </a:lnTo>
                    <a:cubicBezTo>
                      <a:pt x="76" y="85"/>
                      <a:pt x="83" y="82"/>
                      <a:pt x="83" y="75"/>
                    </a:cubicBezTo>
                    <a:cubicBezTo>
                      <a:pt x="84" y="74"/>
                      <a:pt x="86" y="74"/>
                      <a:pt x="87" y="71"/>
                    </a:cubicBezTo>
                    <a:cubicBezTo>
                      <a:pt x="94" y="66"/>
                      <a:pt x="99" y="59"/>
                      <a:pt x="93" y="53"/>
                    </a:cubicBezTo>
                    <a:lnTo>
                      <a:pt x="89" y="49"/>
                    </a:lnTo>
                    <a:cubicBezTo>
                      <a:pt x="96" y="44"/>
                      <a:pt x="97" y="33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9" y="28"/>
                      <a:pt x="88" y="28"/>
                      <a:pt x="87" y="27"/>
                    </a:cubicBezTo>
                    <a:cubicBezTo>
                      <a:pt x="88" y="20"/>
                      <a:pt x="84" y="13"/>
                      <a:pt x="82" y="12"/>
                    </a:cubicBezTo>
                    <a:lnTo>
                      <a:pt x="79" y="12"/>
                    </a:lnTo>
                    <a:cubicBezTo>
                      <a:pt x="77" y="10"/>
                      <a:pt x="74" y="9"/>
                      <a:pt x="71" y="9"/>
                    </a:cubicBezTo>
                    <a:cubicBezTo>
                      <a:pt x="70" y="9"/>
                      <a:pt x="69" y="9"/>
                      <a:pt x="67" y="9"/>
                    </a:cubicBezTo>
                    <a:lnTo>
                      <a:pt x="66" y="8"/>
                    </a:lnTo>
                    <a:lnTo>
                      <a:pt x="62" y="4"/>
                    </a:lnTo>
                    <a:cubicBezTo>
                      <a:pt x="61" y="4"/>
                      <a:pt x="60" y="3"/>
                      <a:pt x="60" y="3"/>
                    </a:cubicBezTo>
                    <a:cubicBezTo>
                      <a:pt x="58" y="1"/>
                      <a:pt x="57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2"/>
              <p:cNvSpPr/>
              <p:nvPr/>
            </p:nvSpPr>
            <p:spPr>
              <a:xfrm rot="-1311727">
                <a:off x="5615571" y="4834392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2" y="1"/>
                      <a:pt x="50" y="2"/>
                      <a:pt x="47" y="5"/>
                    </a:cubicBezTo>
                    <a:cubicBezTo>
                      <a:pt x="45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39" y="10"/>
                    </a:cubicBezTo>
                    <a:cubicBezTo>
                      <a:pt x="37" y="9"/>
                      <a:pt x="36" y="7"/>
                      <a:pt x="34" y="6"/>
                    </a:cubicBezTo>
                    <a:cubicBezTo>
                      <a:pt x="33" y="5"/>
                      <a:pt x="30" y="3"/>
                      <a:pt x="28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5"/>
                    </a:cubicBezTo>
                    <a:lnTo>
                      <a:pt x="14" y="18"/>
                    </a:lnTo>
                    <a:cubicBezTo>
                      <a:pt x="12" y="18"/>
                      <a:pt x="9" y="18"/>
                      <a:pt x="7" y="21"/>
                    </a:cubicBezTo>
                    <a:cubicBezTo>
                      <a:pt x="2" y="26"/>
                      <a:pt x="1" y="30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6"/>
                      <a:pt x="2" y="58"/>
                      <a:pt x="7" y="59"/>
                    </a:cubicBezTo>
                    <a:lnTo>
                      <a:pt x="8" y="60"/>
                    </a:lnTo>
                    <a:cubicBezTo>
                      <a:pt x="9" y="60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4" y="66"/>
                    </a:cubicBezTo>
                    <a:lnTo>
                      <a:pt x="14" y="67"/>
                    </a:lnTo>
                    <a:cubicBezTo>
                      <a:pt x="14" y="73"/>
                      <a:pt x="16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0"/>
                      <a:pt x="34" y="83"/>
                    </a:cubicBezTo>
                    <a:lnTo>
                      <a:pt x="37" y="86"/>
                    </a:lnTo>
                    <a:cubicBezTo>
                      <a:pt x="38" y="87"/>
                      <a:pt x="38" y="87"/>
                      <a:pt x="40" y="87"/>
                    </a:cubicBezTo>
                    <a:cubicBezTo>
                      <a:pt x="43" y="87"/>
                      <a:pt x="49" y="85"/>
                      <a:pt x="52" y="81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6"/>
                      <a:pt x="60" y="86"/>
                    </a:cubicBezTo>
                    <a:lnTo>
                      <a:pt x="67" y="86"/>
                    </a:lnTo>
                    <a:cubicBezTo>
                      <a:pt x="75" y="84"/>
                      <a:pt x="82" y="82"/>
                      <a:pt x="82" y="74"/>
                    </a:cubicBezTo>
                    <a:cubicBezTo>
                      <a:pt x="84" y="73"/>
                      <a:pt x="85" y="73"/>
                      <a:pt x="86" y="72"/>
                    </a:cubicBezTo>
                    <a:cubicBezTo>
                      <a:pt x="94" y="66"/>
                      <a:pt x="99" y="59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6" y="32"/>
                      <a:pt x="94" y="30"/>
                    </a:cubicBezTo>
                    <a:cubicBezTo>
                      <a:pt x="93" y="30"/>
                      <a:pt x="91" y="28"/>
                      <a:pt x="90" y="28"/>
                    </a:cubicBezTo>
                    <a:cubicBezTo>
                      <a:pt x="89" y="28"/>
                      <a:pt x="88" y="28"/>
                      <a:pt x="86" y="27"/>
                    </a:cubicBezTo>
                    <a:cubicBezTo>
                      <a:pt x="88" y="21"/>
                      <a:pt x="84" y="13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4" y="9"/>
                      <a:pt x="71" y="9"/>
                    </a:cubicBezTo>
                    <a:cubicBezTo>
                      <a:pt x="70" y="9"/>
                      <a:pt x="69" y="9"/>
                      <a:pt x="67" y="9"/>
                    </a:cubicBezTo>
                    <a:lnTo>
                      <a:pt x="65" y="7"/>
                    </a:lnTo>
                    <a:lnTo>
                      <a:pt x="62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7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2"/>
              <p:cNvSpPr/>
              <p:nvPr/>
            </p:nvSpPr>
            <p:spPr>
              <a:xfrm rot="-1311727">
                <a:off x="5565859" y="4752300"/>
                <a:ext cx="9770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6" extrusionOk="0">
                    <a:moveTo>
                      <a:pt x="55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5" y="7"/>
                      <a:pt x="44" y="8"/>
                      <a:pt x="43" y="11"/>
                    </a:cubicBezTo>
                    <a:cubicBezTo>
                      <a:pt x="42" y="11"/>
                      <a:pt x="42" y="10"/>
                      <a:pt x="40" y="10"/>
                    </a:cubicBezTo>
                    <a:cubicBezTo>
                      <a:pt x="38" y="8"/>
                      <a:pt x="37" y="7"/>
                      <a:pt x="34" y="6"/>
                    </a:cubicBezTo>
                    <a:cubicBezTo>
                      <a:pt x="33" y="4"/>
                      <a:pt x="30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18" y="6"/>
                      <a:pt x="16" y="8"/>
                      <a:pt x="14" y="13"/>
                    </a:cubicBezTo>
                    <a:lnTo>
                      <a:pt x="14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4"/>
                      <a:pt x="1" y="28"/>
                      <a:pt x="3" y="34"/>
                    </a:cubicBezTo>
                    <a:cubicBezTo>
                      <a:pt x="5" y="36"/>
                      <a:pt x="5" y="38"/>
                      <a:pt x="6" y="39"/>
                    </a:cubicBezTo>
                    <a:cubicBezTo>
                      <a:pt x="7" y="42"/>
                      <a:pt x="7" y="44"/>
                      <a:pt x="8" y="46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2" y="53"/>
                      <a:pt x="2" y="57"/>
                      <a:pt x="7" y="58"/>
                    </a:cubicBezTo>
                    <a:lnTo>
                      <a:pt x="8" y="59"/>
                    </a:lnTo>
                    <a:cubicBezTo>
                      <a:pt x="9" y="59"/>
                      <a:pt x="11" y="60"/>
                      <a:pt x="12" y="62"/>
                    </a:cubicBezTo>
                    <a:cubicBezTo>
                      <a:pt x="13" y="62"/>
                      <a:pt x="14" y="63"/>
                      <a:pt x="14" y="64"/>
                    </a:cubicBezTo>
                    <a:lnTo>
                      <a:pt x="14" y="66"/>
                    </a:lnTo>
                    <a:cubicBezTo>
                      <a:pt x="14" y="72"/>
                      <a:pt x="16" y="75"/>
                      <a:pt x="19" y="76"/>
                    </a:cubicBezTo>
                    <a:lnTo>
                      <a:pt x="22" y="76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0"/>
                      <a:pt x="34" y="83"/>
                    </a:cubicBezTo>
                    <a:lnTo>
                      <a:pt x="38" y="85"/>
                    </a:lnTo>
                    <a:cubicBezTo>
                      <a:pt x="38" y="86"/>
                      <a:pt x="39" y="86"/>
                      <a:pt x="40" y="86"/>
                    </a:cubicBezTo>
                    <a:cubicBezTo>
                      <a:pt x="43" y="86"/>
                      <a:pt x="49" y="83"/>
                      <a:pt x="52" y="80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5"/>
                      <a:pt x="60" y="85"/>
                    </a:cubicBezTo>
                    <a:lnTo>
                      <a:pt x="67" y="85"/>
                    </a:lnTo>
                    <a:cubicBezTo>
                      <a:pt x="75" y="84"/>
                      <a:pt x="84" y="82"/>
                      <a:pt x="83" y="73"/>
                    </a:cubicBezTo>
                    <a:cubicBezTo>
                      <a:pt x="84" y="72"/>
                      <a:pt x="85" y="72"/>
                      <a:pt x="86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6" y="31"/>
                      <a:pt x="94" y="28"/>
                    </a:cubicBezTo>
                    <a:cubicBezTo>
                      <a:pt x="93" y="28"/>
                      <a:pt x="91" y="27"/>
                      <a:pt x="90" y="27"/>
                    </a:cubicBezTo>
                    <a:cubicBezTo>
                      <a:pt x="89" y="27"/>
                      <a:pt x="88" y="27"/>
                      <a:pt x="86" y="26"/>
                    </a:cubicBezTo>
                    <a:cubicBezTo>
                      <a:pt x="88" y="20"/>
                      <a:pt x="84" y="12"/>
                      <a:pt x="81" y="11"/>
                    </a:cubicBezTo>
                    <a:lnTo>
                      <a:pt x="79" y="11"/>
                    </a:lnTo>
                    <a:cubicBezTo>
                      <a:pt x="76" y="9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8"/>
                    </a:cubicBezTo>
                    <a:lnTo>
                      <a:pt x="65" y="7"/>
                    </a:lnTo>
                    <a:lnTo>
                      <a:pt x="62" y="3"/>
                    </a:lnTo>
                    <a:cubicBezTo>
                      <a:pt x="60" y="3"/>
                      <a:pt x="60" y="2"/>
                      <a:pt x="59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2"/>
              <p:cNvSpPr/>
              <p:nvPr/>
            </p:nvSpPr>
            <p:spPr>
              <a:xfrm rot="-1311727">
                <a:off x="5563937" y="4821402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4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5" y="8"/>
                      <a:pt x="44" y="9"/>
                      <a:pt x="43" y="12"/>
                    </a:cubicBezTo>
                    <a:cubicBezTo>
                      <a:pt x="42" y="12"/>
                      <a:pt x="42" y="10"/>
                      <a:pt x="40" y="10"/>
                    </a:cubicBezTo>
                    <a:cubicBezTo>
                      <a:pt x="38" y="9"/>
                      <a:pt x="37" y="8"/>
                      <a:pt x="35" y="7"/>
                    </a:cubicBezTo>
                    <a:cubicBezTo>
                      <a:pt x="33" y="4"/>
                      <a:pt x="30" y="3"/>
                      <a:pt x="27" y="3"/>
                    </a:cubicBezTo>
                    <a:cubicBezTo>
                      <a:pt x="26" y="3"/>
                      <a:pt x="25" y="3"/>
                      <a:pt x="24" y="4"/>
                    </a:cubicBezTo>
                    <a:cubicBezTo>
                      <a:pt x="18" y="7"/>
                      <a:pt x="16" y="9"/>
                      <a:pt x="14" y="14"/>
                    </a:cubicBezTo>
                    <a:lnTo>
                      <a:pt x="14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2" y="25"/>
                      <a:pt x="1" y="29"/>
                      <a:pt x="3" y="34"/>
                    </a:cubicBezTo>
                    <a:cubicBezTo>
                      <a:pt x="5" y="35"/>
                      <a:pt x="5" y="38"/>
                      <a:pt x="6" y="39"/>
                    </a:cubicBezTo>
                    <a:lnTo>
                      <a:pt x="6" y="40"/>
                    </a:lnTo>
                    <a:cubicBezTo>
                      <a:pt x="7" y="44"/>
                      <a:pt x="7" y="46"/>
                      <a:pt x="8" y="48"/>
                    </a:cubicBezTo>
                    <a:cubicBezTo>
                      <a:pt x="7" y="48"/>
                      <a:pt x="7" y="49"/>
                      <a:pt x="6" y="50"/>
                    </a:cubicBezTo>
                    <a:cubicBezTo>
                      <a:pt x="2" y="55"/>
                      <a:pt x="2" y="59"/>
                      <a:pt x="7" y="60"/>
                    </a:cubicBezTo>
                    <a:lnTo>
                      <a:pt x="8" y="61"/>
                    </a:lnTo>
                    <a:cubicBezTo>
                      <a:pt x="9" y="61"/>
                      <a:pt x="11" y="62"/>
                      <a:pt x="12" y="64"/>
                    </a:cubicBezTo>
                    <a:cubicBezTo>
                      <a:pt x="13" y="64"/>
                      <a:pt x="13" y="65"/>
                      <a:pt x="14" y="66"/>
                    </a:cubicBezTo>
                    <a:lnTo>
                      <a:pt x="14" y="67"/>
                    </a:lnTo>
                    <a:cubicBezTo>
                      <a:pt x="14" y="74"/>
                      <a:pt x="16" y="76"/>
                      <a:pt x="19" y="77"/>
                    </a:cubicBezTo>
                    <a:lnTo>
                      <a:pt x="22" y="77"/>
                    </a:lnTo>
                    <a:cubicBezTo>
                      <a:pt x="23" y="79"/>
                      <a:pt x="26" y="79"/>
                      <a:pt x="27" y="79"/>
                    </a:cubicBezTo>
                    <a:cubicBezTo>
                      <a:pt x="33" y="79"/>
                      <a:pt x="34" y="81"/>
                      <a:pt x="35" y="84"/>
                    </a:cubicBezTo>
                    <a:lnTo>
                      <a:pt x="38" y="87"/>
                    </a:lnTo>
                    <a:cubicBezTo>
                      <a:pt x="38" y="87"/>
                      <a:pt x="39" y="88"/>
                      <a:pt x="40" y="88"/>
                    </a:cubicBezTo>
                    <a:cubicBezTo>
                      <a:pt x="43" y="88"/>
                      <a:pt x="49" y="85"/>
                      <a:pt x="52" y="81"/>
                    </a:cubicBezTo>
                    <a:cubicBezTo>
                      <a:pt x="53" y="83"/>
                      <a:pt x="54" y="84"/>
                      <a:pt x="55" y="84"/>
                    </a:cubicBezTo>
                    <a:cubicBezTo>
                      <a:pt x="58" y="86"/>
                      <a:pt x="59" y="87"/>
                      <a:pt x="60" y="87"/>
                    </a:cubicBezTo>
                    <a:lnTo>
                      <a:pt x="67" y="87"/>
                    </a:lnTo>
                    <a:cubicBezTo>
                      <a:pt x="76" y="86"/>
                      <a:pt x="83" y="83"/>
                      <a:pt x="83" y="75"/>
                    </a:cubicBezTo>
                    <a:cubicBezTo>
                      <a:pt x="84" y="74"/>
                      <a:pt x="85" y="74"/>
                      <a:pt x="86" y="73"/>
                    </a:cubicBezTo>
                    <a:cubicBezTo>
                      <a:pt x="94" y="66"/>
                      <a:pt x="99" y="60"/>
                      <a:pt x="93" y="54"/>
                    </a:cubicBezTo>
                    <a:lnTo>
                      <a:pt x="89" y="50"/>
                    </a:lnTo>
                    <a:cubicBezTo>
                      <a:pt x="95" y="45"/>
                      <a:pt x="96" y="33"/>
                      <a:pt x="94" y="30"/>
                    </a:cubicBezTo>
                    <a:cubicBezTo>
                      <a:pt x="93" y="30"/>
                      <a:pt x="91" y="29"/>
                      <a:pt x="90" y="29"/>
                    </a:cubicBezTo>
                    <a:cubicBezTo>
                      <a:pt x="89" y="29"/>
                      <a:pt x="88" y="29"/>
                      <a:pt x="86" y="28"/>
                    </a:cubicBezTo>
                    <a:cubicBezTo>
                      <a:pt x="88" y="20"/>
                      <a:pt x="84" y="13"/>
                      <a:pt x="81" y="12"/>
                    </a:cubicBezTo>
                    <a:lnTo>
                      <a:pt x="79" y="12"/>
                    </a:lnTo>
                    <a:cubicBezTo>
                      <a:pt x="76" y="9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5" y="8"/>
                    </a:lnTo>
                    <a:lnTo>
                      <a:pt x="62" y="4"/>
                    </a:lnTo>
                    <a:cubicBezTo>
                      <a:pt x="60" y="4"/>
                      <a:pt x="60" y="3"/>
                      <a:pt x="59" y="3"/>
                    </a:cubicBezTo>
                    <a:cubicBezTo>
                      <a:pt x="57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2"/>
              <p:cNvSpPr/>
              <p:nvPr/>
            </p:nvSpPr>
            <p:spPr>
              <a:xfrm rot="-1311727">
                <a:off x="5567438" y="4873160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5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6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40" y="10"/>
                    </a:cubicBezTo>
                    <a:cubicBezTo>
                      <a:pt x="38" y="9"/>
                      <a:pt x="37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4" y="4"/>
                    </a:cubicBezTo>
                    <a:cubicBezTo>
                      <a:pt x="18" y="6"/>
                      <a:pt x="16" y="9"/>
                      <a:pt x="15" y="14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1" y="29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5"/>
                      <a:pt x="2" y="57"/>
                      <a:pt x="7" y="59"/>
                    </a:cubicBezTo>
                    <a:lnTo>
                      <a:pt x="8" y="61"/>
                    </a:lnTo>
                    <a:cubicBezTo>
                      <a:pt x="9" y="61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4" y="66"/>
                    </a:cubicBezTo>
                    <a:lnTo>
                      <a:pt x="14" y="67"/>
                    </a:lnTo>
                    <a:cubicBezTo>
                      <a:pt x="13" y="73"/>
                      <a:pt x="16" y="77"/>
                      <a:pt x="19" y="78"/>
                    </a:cubicBezTo>
                    <a:lnTo>
                      <a:pt x="22" y="78"/>
                    </a:lnTo>
                    <a:cubicBezTo>
                      <a:pt x="23" y="79"/>
                      <a:pt x="26" y="79"/>
                      <a:pt x="27" y="79"/>
                    </a:cubicBezTo>
                    <a:cubicBezTo>
                      <a:pt x="33" y="79"/>
                      <a:pt x="34" y="82"/>
                      <a:pt x="35" y="84"/>
                    </a:cubicBezTo>
                    <a:lnTo>
                      <a:pt x="38" y="87"/>
                    </a:lnTo>
                    <a:cubicBezTo>
                      <a:pt x="38" y="87"/>
                      <a:pt x="39" y="88"/>
                      <a:pt x="40" y="88"/>
                    </a:cubicBezTo>
                    <a:cubicBezTo>
                      <a:pt x="43" y="88"/>
                      <a:pt x="49" y="85"/>
                      <a:pt x="52" y="82"/>
                    </a:cubicBezTo>
                    <a:cubicBezTo>
                      <a:pt x="53" y="83"/>
                      <a:pt x="54" y="84"/>
                      <a:pt x="55" y="84"/>
                    </a:cubicBezTo>
                    <a:cubicBezTo>
                      <a:pt x="58" y="86"/>
                      <a:pt x="59" y="87"/>
                      <a:pt x="60" y="87"/>
                    </a:cubicBezTo>
                    <a:lnTo>
                      <a:pt x="67" y="87"/>
                    </a:lnTo>
                    <a:cubicBezTo>
                      <a:pt x="76" y="86"/>
                      <a:pt x="83" y="83"/>
                      <a:pt x="83" y="76"/>
                    </a:cubicBezTo>
                    <a:cubicBezTo>
                      <a:pt x="84" y="73"/>
                      <a:pt x="85" y="73"/>
                      <a:pt x="86" y="72"/>
                    </a:cubicBezTo>
                    <a:cubicBezTo>
                      <a:pt x="94" y="66"/>
                      <a:pt x="99" y="60"/>
                      <a:pt x="93" y="53"/>
                    </a:cubicBezTo>
                    <a:lnTo>
                      <a:pt x="89" y="50"/>
                    </a:lnTo>
                    <a:cubicBezTo>
                      <a:pt x="95" y="45"/>
                      <a:pt x="96" y="32"/>
                      <a:pt x="94" y="30"/>
                    </a:cubicBezTo>
                    <a:cubicBezTo>
                      <a:pt x="93" y="30"/>
                      <a:pt x="91" y="29"/>
                      <a:pt x="90" y="29"/>
                    </a:cubicBezTo>
                    <a:cubicBezTo>
                      <a:pt x="89" y="29"/>
                      <a:pt x="88" y="29"/>
                      <a:pt x="86" y="27"/>
                    </a:cubicBezTo>
                    <a:cubicBezTo>
                      <a:pt x="88" y="20"/>
                      <a:pt x="84" y="12"/>
                      <a:pt x="81" y="11"/>
                    </a:cubicBezTo>
                    <a:lnTo>
                      <a:pt x="79" y="11"/>
                    </a:lnTo>
                    <a:cubicBezTo>
                      <a:pt x="77" y="10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5" y="7"/>
                    </a:lnTo>
                    <a:lnTo>
                      <a:pt x="62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8" y="1"/>
                      <a:pt x="56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2"/>
              <p:cNvSpPr/>
              <p:nvPr/>
            </p:nvSpPr>
            <p:spPr>
              <a:xfrm rot="-1311727">
                <a:off x="5530240" y="4882096"/>
                <a:ext cx="9673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55" y="0"/>
                    </a:moveTo>
                    <a:cubicBezTo>
                      <a:pt x="52" y="0"/>
                      <a:pt x="50" y="1"/>
                      <a:pt x="47" y="4"/>
                    </a:cubicBezTo>
                    <a:cubicBezTo>
                      <a:pt x="46" y="6"/>
                      <a:pt x="45" y="7"/>
                      <a:pt x="42" y="11"/>
                    </a:cubicBezTo>
                    <a:cubicBezTo>
                      <a:pt x="41" y="11"/>
                      <a:pt x="41" y="10"/>
                      <a:pt x="40" y="10"/>
                    </a:cubicBezTo>
                    <a:cubicBezTo>
                      <a:pt x="37" y="7"/>
                      <a:pt x="36" y="6"/>
                      <a:pt x="35" y="5"/>
                    </a:cubicBezTo>
                    <a:cubicBezTo>
                      <a:pt x="33" y="3"/>
                      <a:pt x="31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19" y="5"/>
                      <a:pt x="16" y="7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1" y="25"/>
                      <a:pt x="0" y="28"/>
                      <a:pt x="4" y="33"/>
                    </a:cubicBezTo>
                    <a:cubicBezTo>
                      <a:pt x="5" y="35"/>
                      <a:pt x="5" y="36"/>
                      <a:pt x="6" y="38"/>
                    </a:cubicBezTo>
                    <a:lnTo>
                      <a:pt x="6" y="40"/>
                    </a:lnTo>
                    <a:cubicBezTo>
                      <a:pt x="8" y="42"/>
                      <a:pt x="8" y="45"/>
                      <a:pt x="9" y="46"/>
                    </a:cubicBezTo>
                    <a:cubicBezTo>
                      <a:pt x="8" y="46"/>
                      <a:pt x="8" y="47"/>
                      <a:pt x="6" y="48"/>
                    </a:cubicBezTo>
                    <a:cubicBezTo>
                      <a:pt x="3" y="54"/>
                      <a:pt x="3" y="57"/>
                      <a:pt x="7" y="58"/>
                    </a:cubicBezTo>
                    <a:lnTo>
                      <a:pt x="9" y="59"/>
                    </a:lnTo>
                    <a:cubicBezTo>
                      <a:pt x="10" y="59"/>
                      <a:pt x="11" y="60"/>
                      <a:pt x="12" y="62"/>
                    </a:cubicBezTo>
                    <a:cubicBezTo>
                      <a:pt x="14" y="62"/>
                      <a:pt x="14" y="63"/>
                      <a:pt x="15" y="64"/>
                    </a:cubicBezTo>
                    <a:lnTo>
                      <a:pt x="15" y="66"/>
                    </a:lnTo>
                    <a:cubicBezTo>
                      <a:pt x="15" y="72"/>
                      <a:pt x="16" y="74"/>
                      <a:pt x="20" y="76"/>
                    </a:cubicBezTo>
                    <a:lnTo>
                      <a:pt x="22" y="76"/>
                    </a:lnTo>
                    <a:cubicBezTo>
                      <a:pt x="24" y="77"/>
                      <a:pt x="26" y="77"/>
                      <a:pt x="27" y="77"/>
                    </a:cubicBezTo>
                    <a:cubicBezTo>
                      <a:pt x="32" y="77"/>
                      <a:pt x="34" y="79"/>
                      <a:pt x="35" y="82"/>
                    </a:cubicBezTo>
                    <a:lnTo>
                      <a:pt x="37" y="84"/>
                    </a:lnTo>
                    <a:cubicBezTo>
                      <a:pt x="38" y="85"/>
                      <a:pt x="39" y="86"/>
                      <a:pt x="40" y="86"/>
                    </a:cubicBezTo>
                    <a:cubicBezTo>
                      <a:pt x="44" y="86"/>
                      <a:pt x="49" y="83"/>
                      <a:pt x="52" y="79"/>
                    </a:cubicBezTo>
                    <a:cubicBezTo>
                      <a:pt x="53" y="81"/>
                      <a:pt x="55" y="82"/>
                      <a:pt x="56" y="82"/>
                    </a:cubicBezTo>
                    <a:cubicBezTo>
                      <a:pt x="58" y="83"/>
                      <a:pt x="60" y="84"/>
                      <a:pt x="61" y="84"/>
                    </a:cubicBezTo>
                    <a:lnTo>
                      <a:pt x="67" y="84"/>
                    </a:lnTo>
                    <a:cubicBezTo>
                      <a:pt x="76" y="83"/>
                      <a:pt x="82" y="81"/>
                      <a:pt x="82" y="73"/>
                    </a:cubicBezTo>
                    <a:cubicBezTo>
                      <a:pt x="83" y="72"/>
                      <a:pt x="86" y="72"/>
                      <a:pt x="87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7"/>
                    </a:lnTo>
                    <a:cubicBezTo>
                      <a:pt x="96" y="42"/>
                      <a:pt x="97" y="31"/>
                      <a:pt x="94" y="28"/>
                    </a:cubicBezTo>
                    <a:cubicBezTo>
                      <a:pt x="93" y="28"/>
                      <a:pt x="92" y="27"/>
                      <a:pt x="91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3" y="12"/>
                      <a:pt x="81" y="11"/>
                    </a:cubicBezTo>
                    <a:lnTo>
                      <a:pt x="78" y="11"/>
                    </a:lnTo>
                    <a:cubicBezTo>
                      <a:pt x="77" y="8"/>
                      <a:pt x="74" y="7"/>
                      <a:pt x="71" y="7"/>
                    </a:cubicBezTo>
                    <a:cubicBezTo>
                      <a:pt x="70" y="7"/>
                      <a:pt x="68" y="7"/>
                      <a:pt x="67" y="7"/>
                    </a:cubicBezTo>
                    <a:lnTo>
                      <a:pt x="66" y="6"/>
                    </a:lnTo>
                    <a:lnTo>
                      <a:pt x="62" y="2"/>
                    </a:lnTo>
                    <a:cubicBezTo>
                      <a:pt x="61" y="2"/>
                      <a:pt x="60" y="1"/>
                      <a:pt x="60" y="1"/>
                    </a:cubicBezTo>
                    <a:cubicBezTo>
                      <a:pt x="58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2"/>
              <p:cNvSpPr/>
              <p:nvPr/>
            </p:nvSpPr>
            <p:spPr>
              <a:xfrm rot="-1311727">
                <a:off x="5493492" y="4929249"/>
                <a:ext cx="977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7" extrusionOk="0">
                    <a:moveTo>
                      <a:pt x="55" y="1"/>
                    </a:moveTo>
                    <a:cubicBezTo>
                      <a:pt x="53" y="1"/>
                      <a:pt x="50" y="2"/>
                      <a:pt x="47" y="5"/>
                    </a:cubicBezTo>
                    <a:cubicBezTo>
                      <a:pt x="46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41" y="10"/>
                    </a:cubicBezTo>
                    <a:cubicBezTo>
                      <a:pt x="38" y="9"/>
                      <a:pt x="37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4"/>
                    </a:cubicBezTo>
                    <a:cubicBezTo>
                      <a:pt x="18" y="6"/>
                      <a:pt x="16" y="9"/>
                      <a:pt x="15" y="14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1" y="29"/>
                      <a:pt x="4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9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5"/>
                      <a:pt x="2" y="57"/>
                      <a:pt x="8" y="58"/>
                    </a:cubicBezTo>
                    <a:lnTo>
                      <a:pt x="10" y="59"/>
                    </a:lnTo>
                    <a:cubicBezTo>
                      <a:pt x="11" y="59"/>
                      <a:pt x="12" y="61"/>
                      <a:pt x="13" y="62"/>
                    </a:cubicBezTo>
                    <a:cubicBezTo>
                      <a:pt x="15" y="62"/>
                      <a:pt x="16" y="63"/>
                      <a:pt x="16" y="65"/>
                    </a:cubicBezTo>
                    <a:lnTo>
                      <a:pt x="16" y="66"/>
                    </a:lnTo>
                    <a:cubicBezTo>
                      <a:pt x="16" y="73"/>
                      <a:pt x="17" y="76"/>
                      <a:pt x="21" y="77"/>
                    </a:cubicBezTo>
                    <a:lnTo>
                      <a:pt x="23" y="77"/>
                    </a:lnTo>
                    <a:cubicBezTo>
                      <a:pt x="25" y="78"/>
                      <a:pt x="27" y="78"/>
                      <a:pt x="28" y="78"/>
                    </a:cubicBezTo>
                    <a:cubicBezTo>
                      <a:pt x="33" y="78"/>
                      <a:pt x="35" y="80"/>
                      <a:pt x="37" y="83"/>
                    </a:cubicBezTo>
                    <a:cubicBezTo>
                      <a:pt x="37" y="84"/>
                      <a:pt x="37" y="84"/>
                      <a:pt x="38" y="86"/>
                    </a:cubicBezTo>
                    <a:cubicBezTo>
                      <a:pt x="38" y="86"/>
                      <a:pt x="39" y="87"/>
                      <a:pt x="40" y="87"/>
                    </a:cubicBezTo>
                    <a:cubicBezTo>
                      <a:pt x="43" y="87"/>
                      <a:pt x="49" y="85"/>
                      <a:pt x="52" y="81"/>
                    </a:cubicBezTo>
                    <a:cubicBezTo>
                      <a:pt x="53" y="82"/>
                      <a:pt x="54" y="83"/>
                      <a:pt x="56" y="83"/>
                    </a:cubicBezTo>
                    <a:cubicBezTo>
                      <a:pt x="58" y="84"/>
                      <a:pt x="59" y="86"/>
                      <a:pt x="61" y="86"/>
                    </a:cubicBezTo>
                    <a:lnTo>
                      <a:pt x="67" y="86"/>
                    </a:lnTo>
                    <a:cubicBezTo>
                      <a:pt x="76" y="84"/>
                      <a:pt x="84" y="82"/>
                      <a:pt x="83" y="74"/>
                    </a:cubicBezTo>
                    <a:cubicBezTo>
                      <a:pt x="84" y="73"/>
                      <a:pt x="85" y="73"/>
                      <a:pt x="87" y="72"/>
                    </a:cubicBezTo>
                    <a:cubicBezTo>
                      <a:pt x="94" y="65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7" y="32"/>
                      <a:pt x="94" y="29"/>
                    </a:cubicBezTo>
                    <a:cubicBezTo>
                      <a:pt x="93" y="29"/>
                      <a:pt x="92" y="27"/>
                      <a:pt x="90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4" y="12"/>
                      <a:pt x="82" y="11"/>
                    </a:cubicBezTo>
                    <a:lnTo>
                      <a:pt x="79" y="11"/>
                    </a:lnTo>
                    <a:cubicBezTo>
                      <a:pt x="77" y="10"/>
                      <a:pt x="75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6" y="7"/>
                    </a:lnTo>
                    <a:lnTo>
                      <a:pt x="62" y="4"/>
                    </a:lnTo>
                    <a:cubicBezTo>
                      <a:pt x="61" y="4"/>
                      <a:pt x="61" y="2"/>
                      <a:pt x="59" y="2"/>
                    </a:cubicBezTo>
                    <a:cubicBezTo>
                      <a:pt x="58" y="1"/>
                      <a:pt x="57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2"/>
              <p:cNvSpPr/>
              <p:nvPr/>
            </p:nvSpPr>
            <p:spPr>
              <a:xfrm rot="-1311727">
                <a:off x="5506421" y="4726396"/>
                <a:ext cx="95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87" extrusionOk="0">
                    <a:moveTo>
                      <a:pt x="52" y="0"/>
                    </a:moveTo>
                    <a:cubicBezTo>
                      <a:pt x="50" y="0"/>
                      <a:pt x="47" y="1"/>
                      <a:pt x="44" y="4"/>
                    </a:cubicBezTo>
                    <a:cubicBezTo>
                      <a:pt x="43" y="7"/>
                      <a:pt x="42" y="8"/>
                      <a:pt x="41" y="12"/>
                    </a:cubicBezTo>
                    <a:cubicBezTo>
                      <a:pt x="40" y="12"/>
                      <a:pt x="40" y="9"/>
                      <a:pt x="38" y="9"/>
                    </a:cubicBezTo>
                    <a:cubicBezTo>
                      <a:pt x="36" y="8"/>
                      <a:pt x="35" y="7"/>
                      <a:pt x="33" y="6"/>
                    </a:cubicBezTo>
                    <a:cubicBezTo>
                      <a:pt x="32" y="4"/>
                      <a:pt x="29" y="3"/>
                      <a:pt x="26" y="3"/>
                    </a:cubicBezTo>
                    <a:cubicBezTo>
                      <a:pt x="25" y="3"/>
                      <a:pt x="24" y="3"/>
                      <a:pt x="23" y="3"/>
                    </a:cubicBezTo>
                    <a:cubicBezTo>
                      <a:pt x="18" y="6"/>
                      <a:pt x="16" y="8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1" y="25"/>
                      <a:pt x="0" y="29"/>
                      <a:pt x="2" y="34"/>
                    </a:cubicBezTo>
                    <a:cubicBezTo>
                      <a:pt x="4" y="35"/>
                      <a:pt x="4" y="38"/>
                      <a:pt x="5" y="39"/>
                    </a:cubicBezTo>
                    <a:lnTo>
                      <a:pt x="5" y="40"/>
                    </a:lnTo>
                    <a:cubicBezTo>
                      <a:pt x="7" y="43"/>
                      <a:pt x="7" y="45"/>
                      <a:pt x="8" y="47"/>
                    </a:cubicBezTo>
                    <a:cubicBezTo>
                      <a:pt x="7" y="47"/>
                      <a:pt x="7" y="48"/>
                      <a:pt x="5" y="49"/>
                    </a:cubicBezTo>
                    <a:cubicBezTo>
                      <a:pt x="1" y="55"/>
                      <a:pt x="2" y="59"/>
                      <a:pt x="5" y="59"/>
                    </a:cubicBezTo>
                    <a:lnTo>
                      <a:pt x="7" y="60"/>
                    </a:lnTo>
                    <a:cubicBezTo>
                      <a:pt x="8" y="60"/>
                      <a:pt x="9" y="61"/>
                      <a:pt x="11" y="62"/>
                    </a:cubicBezTo>
                    <a:cubicBezTo>
                      <a:pt x="12" y="62"/>
                      <a:pt x="12" y="64"/>
                      <a:pt x="13" y="65"/>
                    </a:cubicBezTo>
                    <a:lnTo>
                      <a:pt x="13" y="66"/>
                    </a:lnTo>
                    <a:cubicBezTo>
                      <a:pt x="13" y="73"/>
                      <a:pt x="14" y="75"/>
                      <a:pt x="18" y="76"/>
                    </a:cubicBezTo>
                    <a:lnTo>
                      <a:pt x="21" y="76"/>
                    </a:lnTo>
                    <a:cubicBezTo>
                      <a:pt x="22" y="78"/>
                      <a:pt x="24" y="78"/>
                      <a:pt x="26" y="78"/>
                    </a:cubicBezTo>
                    <a:cubicBezTo>
                      <a:pt x="31" y="78"/>
                      <a:pt x="32" y="80"/>
                      <a:pt x="33" y="83"/>
                    </a:cubicBezTo>
                    <a:lnTo>
                      <a:pt x="36" y="85"/>
                    </a:lnTo>
                    <a:cubicBezTo>
                      <a:pt x="37" y="86"/>
                      <a:pt x="37" y="87"/>
                      <a:pt x="39" y="87"/>
                    </a:cubicBezTo>
                    <a:cubicBezTo>
                      <a:pt x="42" y="87"/>
                      <a:pt x="47" y="84"/>
                      <a:pt x="50" y="80"/>
                    </a:cubicBezTo>
                    <a:cubicBezTo>
                      <a:pt x="52" y="81"/>
                      <a:pt x="53" y="83"/>
                      <a:pt x="54" y="83"/>
                    </a:cubicBezTo>
                    <a:cubicBezTo>
                      <a:pt x="57" y="84"/>
                      <a:pt x="58" y="85"/>
                      <a:pt x="59" y="85"/>
                    </a:cubicBezTo>
                    <a:lnTo>
                      <a:pt x="65" y="85"/>
                    </a:lnTo>
                    <a:cubicBezTo>
                      <a:pt x="74" y="84"/>
                      <a:pt x="80" y="81"/>
                      <a:pt x="80" y="74"/>
                    </a:cubicBezTo>
                    <a:cubicBezTo>
                      <a:pt x="82" y="73"/>
                      <a:pt x="83" y="73"/>
                      <a:pt x="84" y="71"/>
                    </a:cubicBezTo>
                    <a:cubicBezTo>
                      <a:pt x="93" y="65"/>
                      <a:pt x="98" y="59"/>
                      <a:pt x="91" y="53"/>
                    </a:cubicBezTo>
                    <a:lnTo>
                      <a:pt x="87" y="48"/>
                    </a:lnTo>
                    <a:cubicBezTo>
                      <a:pt x="94" y="43"/>
                      <a:pt x="95" y="32"/>
                      <a:pt x="93" y="29"/>
                    </a:cubicBezTo>
                    <a:cubicBezTo>
                      <a:pt x="92" y="29"/>
                      <a:pt x="90" y="28"/>
                      <a:pt x="88" y="28"/>
                    </a:cubicBezTo>
                    <a:cubicBezTo>
                      <a:pt x="87" y="28"/>
                      <a:pt x="86" y="28"/>
                      <a:pt x="84" y="27"/>
                    </a:cubicBezTo>
                    <a:cubicBezTo>
                      <a:pt x="86" y="20"/>
                      <a:pt x="82" y="13"/>
                      <a:pt x="79" y="12"/>
                    </a:cubicBezTo>
                    <a:lnTo>
                      <a:pt x="77" y="12"/>
                    </a:lnTo>
                    <a:cubicBezTo>
                      <a:pt x="75" y="9"/>
                      <a:pt x="72" y="8"/>
                      <a:pt x="69" y="8"/>
                    </a:cubicBezTo>
                    <a:cubicBezTo>
                      <a:pt x="68" y="8"/>
                      <a:pt x="67" y="8"/>
                      <a:pt x="66" y="8"/>
                    </a:cubicBezTo>
                    <a:lnTo>
                      <a:pt x="64" y="7"/>
                    </a:lnTo>
                    <a:lnTo>
                      <a:pt x="61" y="3"/>
                    </a:lnTo>
                    <a:cubicBezTo>
                      <a:pt x="59" y="3"/>
                      <a:pt x="58" y="2"/>
                      <a:pt x="58" y="2"/>
                    </a:cubicBezTo>
                    <a:cubicBezTo>
                      <a:pt x="56" y="1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2"/>
              <p:cNvSpPr/>
              <p:nvPr/>
            </p:nvSpPr>
            <p:spPr>
              <a:xfrm rot="-1311727">
                <a:off x="5468967" y="4741404"/>
                <a:ext cx="9673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54" y="0"/>
                    </a:moveTo>
                    <a:cubicBezTo>
                      <a:pt x="52" y="0"/>
                      <a:pt x="49" y="1"/>
                      <a:pt x="46" y="4"/>
                    </a:cubicBezTo>
                    <a:cubicBezTo>
                      <a:pt x="45" y="7"/>
                      <a:pt x="44" y="8"/>
                      <a:pt x="42" y="12"/>
                    </a:cubicBezTo>
                    <a:cubicBezTo>
                      <a:pt x="41" y="12"/>
                      <a:pt x="41" y="9"/>
                      <a:pt x="40" y="9"/>
                    </a:cubicBezTo>
                    <a:cubicBezTo>
                      <a:pt x="37" y="8"/>
                      <a:pt x="36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19" y="6"/>
                      <a:pt x="16" y="8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6" y="20"/>
                    </a:cubicBezTo>
                    <a:cubicBezTo>
                      <a:pt x="1" y="25"/>
                      <a:pt x="0" y="29"/>
                      <a:pt x="3" y="34"/>
                    </a:cubicBezTo>
                    <a:cubicBezTo>
                      <a:pt x="4" y="35"/>
                      <a:pt x="4" y="38"/>
                      <a:pt x="5" y="39"/>
                    </a:cubicBezTo>
                    <a:lnTo>
                      <a:pt x="5" y="40"/>
                    </a:lnTo>
                    <a:cubicBezTo>
                      <a:pt x="8" y="43"/>
                      <a:pt x="8" y="45"/>
                      <a:pt x="9" y="47"/>
                    </a:cubicBezTo>
                    <a:cubicBezTo>
                      <a:pt x="8" y="47"/>
                      <a:pt x="8" y="48"/>
                      <a:pt x="5" y="49"/>
                    </a:cubicBezTo>
                    <a:cubicBezTo>
                      <a:pt x="2" y="55"/>
                      <a:pt x="3" y="59"/>
                      <a:pt x="6" y="59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4" y="64"/>
                      <a:pt x="15" y="65"/>
                    </a:cubicBezTo>
                    <a:lnTo>
                      <a:pt x="15" y="66"/>
                    </a:lnTo>
                    <a:cubicBezTo>
                      <a:pt x="15" y="73"/>
                      <a:pt x="16" y="75"/>
                      <a:pt x="20" y="76"/>
                    </a:cubicBezTo>
                    <a:lnTo>
                      <a:pt x="22" y="76"/>
                    </a:lnTo>
                    <a:cubicBezTo>
                      <a:pt x="24" y="78"/>
                      <a:pt x="26" y="78"/>
                      <a:pt x="27" y="78"/>
                    </a:cubicBezTo>
                    <a:cubicBezTo>
                      <a:pt x="32" y="78"/>
                      <a:pt x="34" y="80"/>
                      <a:pt x="35" y="83"/>
                    </a:cubicBezTo>
                    <a:lnTo>
                      <a:pt x="37" y="85"/>
                    </a:lnTo>
                    <a:cubicBezTo>
                      <a:pt x="38" y="86"/>
                      <a:pt x="39" y="87"/>
                      <a:pt x="40" y="87"/>
                    </a:cubicBezTo>
                    <a:cubicBezTo>
                      <a:pt x="43" y="87"/>
                      <a:pt x="49" y="84"/>
                      <a:pt x="52" y="80"/>
                    </a:cubicBezTo>
                    <a:cubicBezTo>
                      <a:pt x="53" y="81"/>
                      <a:pt x="55" y="83"/>
                      <a:pt x="56" y="83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6" y="84"/>
                      <a:pt x="82" y="81"/>
                      <a:pt x="82" y="74"/>
                    </a:cubicBezTo>
                    <a:cubicBezTo>
                      <a:pt x="83" y="73"/>
                      <a:pt x="85" y="73"/>
                      <a:pt x="86" y="71"/>
                    </a:cubicBezTo>
                    <a:cubicBezTo>
                      <a:pt x="94" y="65"/>
                      <a:pt x="99" y="59"/>
                      <a:pt x="93" y="53"/>
                    </a:cubicBezTo>
                    <a:lnTo>
                      <a:pt x="88" y="48"/>
                    </a:lnTo>
                    <a:cubicBezTo>
                      <a:pt x="96" y="43"/>
                      <a:pt x="97" y="32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8" y="28"/>
                      <a:pt x="87" y="28"/>
                      <a:pt x="86" y="27"/>
                    </a:cubicBezTo>
                    <a:cubicBezTo>
                      <a:pt x="87" y="20"/>
                      <a:pt x="83" y="13"/>
                      <a:pt x="81" y="12"/>
                    </a:cubicBezTo>
                    <a:lnTo>
                      <a:pt x="78" y="12"/>
                    </a:lnTo>
                    <a:cubicBezTo>
                      <a:pt x="77" y="9"/>
                      <a:pt x="74" y="8"/>
                      <a:pt x="71" y="8"/>
                    </a:cubicBezTo>
                    <a:cubicBezTo>
                      <a:pt x="69" y="8"/>
                      <a:pt x="68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2"/>
              <p:cNvSpPr/>
              <p:nvPr/>
            </p:nvSpPr>
            <p:spPr>
              <a:xfrm rot="-1311727">
                <a:off x="5387472" y="4830104"/>
                <a:ext cx="9673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4"/>
                    </a:cubicBezTo>
                    <a:cubicBezTo>
                      <a:pt x="45" y="7"/>
                      <a:pt x="44" y="8"/>
                      <a:pt x="42" y="10"/>
                    </a:cubicBezTo>
                    <a:cubicBezTo>
                      <a:pt x="41" y="10"/>
                      <a:pt x="41" y="9"/>
                      <a:pt x="40" y="9"/>
                    </a:cubicBezTo>
                    <a:cubicBezTo>
                      <a:pt x="37" y="8"/>
                      <a:pt x="36" y="7"/>
                      <a:pt x="35" y="5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19" y="5"/>
                      <a:pt x="16" y="8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0" y="29"/>
                      <a:pt x="3" y="34"/>
                    </a:cubicBezTo>
                    <a:cubicBezTo>
                      <a:pt x="4" y="35"/>
                      <a:pt x="4" y="38"/>
                      <a:pt x="6" y="39"/>
                    </a:cubicBezTo>
                    <a:lnTo>
                      <a:pt x="6" y="40"/>
                    </a:lnTo>
                    <a:cubicBezTo>
                      <a:pt x="8" y="43"/>
                      <a:pt x="8" y="45"/>
                      <a:pt x="9" y="46"/>
                    </a:cubicBezTo>
                    <a:cubicBezTo>
                      <a:pt x="8" y="46"/>
                      <a:pt x="8" y="48"/>
                      <a:pt x="6" y="49"/>
                    </a:cubicBezTo>
                    <a:cubicBezTo>
                      <a:pt x="2" y="54"/>
                      <a:pt x="2" y="57"/>
                      <a:pt x="7" y="58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4" y="64"/>
                      <a:pt x="15" y="65"/>
                    </a:cubicBezTo>
                    <a:lnTo>
                      <a:pt x="15" y="66"/>
                    </a:lnTo>
                    <a:cubicBezTo>
                      <a:pt x="15" y="72"/>
                      <a:pt x="16" y="75"/>
                      <a:pt x="20" y="76"/>
                    </a:cubicBezTo>
                    <a:lnTo>
                      <a:pt x="22" y="76"/>
                    </a:lnTo>
                    <a:cubicBezTo>
                      <a:pt x="24" y="77"/>
                      <a:pt x="26" y="77"/>
                      <a:pt x="27" y="77"/>
                    </a:cubicBezTo>
                    <a:cubicBezTo>
                      <a:pt x="32" y="77"/>
                      <a:pt x="34" y="80"/>
                      <a:pt x="35" y="82"/>
                    </a:cubicBezTo>
                    <a:lnTo>
                      <a:pt x="37" y="85"/>
                    </a:lnTo>
                    <a:cubicBezTo>
                      <a:pt x="38" y="86"/>
                      <a:pt x="39" y="86"/>
                      <a:pt x="40" y="86"/>
                    </a:cubicBezTo>
                    <a:cubicBezTo>
                      <a:pt x="43" y="86"/>
                      <a:pt x="49" y="84"/>
                      <a:pt x="52" y="80"/>
                    </a:cubicBezTo>
                    <a:cubicBezTo>
                      <a:pt x="53" y="81"/>
                      <a:pt x="55" y="82"/>
                      <a:pt x="56" y="82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6" y="84"/>
                      <a:pt x="83" y="81"/>
                      <a:pt x="82" y="74"/>
                    </a:cubicBezTo>
                    <a:cubicBezTo>
                      <a:pt x="83" y="72"/>
                      <a:pt x="85" y="72"/>
                      <a:pt x="86" y="71"/>
                    </a:cubicBezTo>
                    <a:cubicBezTo>
                      <a:pt x="94" y="65"/>
                      <a:pt x="99" y="59"/>
                      <a:pt x="93" y="51"/>
                    </a:cubicBezTo>
                    <a:lnTo>
                      <a:pt x="89" y="48"/>
                    </a:lnTo>
                    <a:cubicBezTo>
                      <a:pt x="96" y="43"/>
                      <a:pt x="97" y="31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9" y="28"/>
                      <a:pt x="88" y="28"/>
                      <a:pt x="86" y="26"/>
                    </a:cubicBezTo>
                    <a:cubicBezTo>
                      <a:pt x="88" y="20"/>
                      <a:pt x="83" y="12"/>
                      <a:pt x="81" y="10"/>
                    </a:cubicBezTo>
                    <a:lnTo>
                      <a:pt x="78" y="10"/>
                    </a:lnTo>
                    <a:cubicBezTo>
                      <a:pt x="77" y="9"/>
                      <a:pt x="74" y="8"/>
                      <a:pt x="71" y="8"/>
                    </a:cubicBezTo>
                    <a:cubicBezTo>
                      <a:pt x="70" y="8"/>
                      <a:pt x="68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2"/>
              <p:cNvSpPr/>
              <p:nvPr/>
            </p:nvSpPr>
            <p:spPr>
              <a:xfrm rot="-1311727">
                <a:off x="5435271" y="4874624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3" y="1"/>
                    </a:moveTo>
                    <a:cubicBezTo>
                      <a:pt x="51" y="1"/>
                      <a:pt x="48" y="2"/>
                      <a:pt x="45" y="5"/>
                    </a:cubicBezTo>
                    <a:cubicBezTo>
                      <a:pt x="44" y="8"/>
                      <a:pt x="43" y="9"/>
                      <a:pt x="42" y="12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5"/>
                      <a:pt x="30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4"/>
                    </a:cubicBezTo>
                    <a:lnTo>
                      <a:pt x="14" y="18"/>
                    </a:lnTo>
                    <a:cubicBezTo>
                      <a:pt x="12" y="18"/>
                      <a:pt x="8" y="18"/>
                      <a:pt x="6" y="20"/>
                    </a:cubicBezTo>
                    <a:cubicBezTo>
                      <a:pt x="1" y="25"/>
                      <a:pt x="0" y="30"/>
                      <a:pt x="2" y="35"/>
                    </a:cubicBezTo>
                    <a:cubicBezTo>
                      <a:pt x="3" y="36"/>
                      <a:pt x="3" y="39"/>
                      <a:pt x="5" y="40"/>
                    </a:cubicBezTo>
                    <a:lnTo>
                      <a:pt x="5" y="41"/>
                    </a:lnTo>
                    <a:cubicBezTo>
                      <a:pt x="6" y="44"/>
                      <a:pt x="6" y="46"/>
                      <a:pt x="7" y="48"/>
                    </a:cubicBezTo>
                    <a:cubicBezTo>
                      <a:pt x="6" y="48"/>
                      <a:pt x="6" y="49"/>
                      <a:pt x="5" y="50"/>
                    </a:cubicBezTo>
                    <a:cubicBezTo>
                      <a:pt x="1" y="55"/>
                      <a:pt x="1" y="58"/>
                      <a:pt x="6" y="59"/>
                    </a:cubicBezTo>
                    <a:lnTo>
                      <a:pt x="7" y="60"/>
                    </a:lnTo>
                    <a:cubicBezTo>
                      <a:pt x="8" y="60"/>
                      <a:pt x="9" y="61"/>
                      <a:pt x="12" y="62"/>
                    </a:cubicBezTo>
                    <a:cubicBezTo>
                      <a:pt x="13" y="62"/>
                      <a:pt x="14" y="64"/>
                      <a:pt x="14" y="65"/>
                    </a:cubicBezTo>
                    <a:lnTo>
                      <a:pt x="14" y="66"/>
                    </a:lnTo>
                    <a:cubicBezTo>
                      <a:pt x="14" y="74"/>
                      <a:pt x="15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5" y="78"/>
                      <a:pt x="27" y="78"/>
                    </a:cubicBezTo>
                    <a:cubicBezTo>
                      <a:pt x="32" y="78"/>
                      <a:pt x="33" y="81"/>
                      <a:pt x="34" y="83"/>
                    </a:cubicBezTo>
                    <a:lnTo>
                      <a:pt x="37" y="86"/>
                    </a:lnTo>
                    <a:cubicBezTo>
                      <a:pt x="37" y="87"/>
                      <a:pt x="38" y="87"/>
                      <a:pt x="40" y="87"/>
                    </a:cubicBezTo>
                    <a:cubicBezTo>
                      <a:pt x="43" y="87"/>
                      <a:pt x="48" y="84"/>
                      <a:pt x="50" y="81"/>
                    </a:cubicBezTo>
                    <a:cubicBezTo>
                      <a:pt x="53" y="82"/>
                      <a:pt x="54" y="84"/>
                      <a:pt x="55" y="84"/>
                    </a:cubicBezTo>
                    <a:cubicBezTo>
                      <a:pt x="58" y="85"/>
                      <a:pt x="59" y="86"/>
                      <a:pt x="60" y="86"/>
                    </a:cubicBezTo>
                    <a:lnTo>
                      <a:pt x="66" y="86"/>
                    </a:lnTo>
                    <a:cubicBezTo>
                      <a:pt x="75" y="85"/>
                      <a:pt x="81" y="82"/>
                      <a:pt x="81" y="75"/>
                    </a:cubicBezTo>
                    <a:cubicBezTo>
                      <a:pt x="83" y="74"/>
                      <a:pt x="84" y="74"/>
                      <a:pt x="85" y="72"/>
                    </a:cubicBezTo>
                    <a:cubicBezTo>
                      <a:pt x="94" y="65"/>
                      <a:pt x="99" y="59"/>
                      <a:pt x="91" y="53"/>
                    </a:cubicBezTo>
                    <a:lnTo>
                      <a:pt x="88" y="49"/>
                    </a:lnTo>
                    <a:cubicBezTo>
                      <a:pt x="95" y="44"/>
                      <a:pt x="96" y="33"/>
                      <a:pt x="94" y="30"/>
                    </a:cubicBezTo>
                    <a:cubicBezTo>
                      <a:pt x="91" y="30"/>
                      <a:pt x="90" y="29"/>
                      <a:pt x="89" y="29"/>
                    </a:cubicBezTo>
                    <a:cubicBezTo>
                      <a:pt x="88" y="29"/>
                      <a:pt x="86" y="29"/>
                      <a:pt x="85" y="27"/>
                    </a:cubicBezTo>
                    <a:cubicBezTo>
                      <a:pt x="86" y="20"/>
                      <a:pt x="83" y="13"/>
                      <a:pt x="80" y="12"/>
                    </a:cubicBezTo>
                    <a:lnTo>
                      <a:pt x="78" y="12"/>
                    </a:lnTo>
                    <a:cubicBezTo>
                      <a:pt x="76" y="10"/>
                      <a:pt x="73" y="9"/>
                      <a:pt x="70" y="9"/>
                    </a:cubicBezTo>
                    <a:cubicBezTo>
                      <a:pt x="68" y="9"/>
                      <a:pt x="67" y="9"/>
                      <a:pt x="66" y="9"/>
                    </a:cubicBezTo>
                    <a:lnTo>
                      <a:pt x="65" y="8"/>
                    </a:lnTo>
                    <a:lnTo>
                      <a:pt x="61" y="4"/>
                    </a:lnTo>
                    <a:cubicBezTo>
                      <a:pt x="60" y="4"/>
                      <a:pt x="60" y="3"/>
                      <a:pt x="59" y="3"/>
                    </a:cubicBezTo>
                    <a:cubicBezTo>
                      <a:pt x="57" y="2"/>
                      <a:pt x="55" y="1"/>
                      <a:pt x="53" y="1"/>
                    </a:cubicBezTo>
                    <a:close/>
                  </a:path>
                </a:pathLst>
              </a:custGeom>
              <a:solidFill>
                <a:srgbClr val="FFC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2"/>
              <p:cNvSpPr/>
              <p:nvPr/>
            </p:nvSpPr>
            <p:spPr>
              <a:xfrm rot="-1311727">
                <a:off x="5405425" y="4788168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1" y="1"/>
                      <a:pt x="49" y="2"/>
                      <a:pt x="45" y="5"/>
                    </a:cubicBezTo>
                    <a:cubicBezTo>
                      <a:pt x="44" y="7"/>
                      <a:pt x="43" y="9"/>
                      <a:pt x="42" y="11"/>
                    </a:cubicBezTo>
                    <a:cubicBezTo>
                      <a:pt x="40" y="11"/>
                      <a:pt x="40" y="10"/>
                      <a:pt x="39" y="10"/>
                    </a:cubicBezTo>
                    <a:cubicBezTo>
                      <a:pt x="37" y="9"/>
                      <a:pt x="35" y="7"/>
                      <a:pt x="34" y="6"/>
                    </a:cubicBezTo>
                    <a:cubicBezTo>
                      <a:pt x="33" y="5"/>
                      <a:pt x="30" y="3"/>
                      <a:pt x="28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3"/>
                    </a:cubicBezTo>
                    <a:lnTo>
                      <a:pt x="14" y="18"/>
                    </a:lnTo>
                    <a:cubicBezTo>
                      <a:pt x="12" y="18"/>
                      <a:pt x="9" y="18"/>
                      <a:pt x="7" y="21"/>
                    </a:cubicBezTo>
                    <a:cubicBezTo>
                      <a:pt x="1" y="26"/>
                      <a:pt x="0" y="30"/>
                      <a:pt x="2" y="35"/>
                    </a:cubicBezTo>
                    <a:cubicBezTo>
                      <a:pt x="3" y="36"/>
                      <a:pt x="3" y="38"/>
                      <a:pt x="6" y="39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1" y="55"/>
                      <a:pt x="1" y="59"/>
                      <a:pt x="8" y="59"/>
                    </a:cubicBezTo>
                    <a:lnTo>
                      <a:pt x="9" y="60"/>
                    </a:lnTo>
                    <a:cubicBezTo>
                      <a:pt x="10" y="60"/>
                      <a:pt x="12" y="62"/>
                      <a:pt x="13" y="63"/>
                    </a:cubicBezTo>
                    <a:cubicBezTo>
                      <a:pt x="14" y="63"/>
                      <a:pt x="15" y="64"/>
                      <a:pt x="15" y="65"/>
                    </a:cubicBezTo>
                    <a:lnTo>
                      <a:pt x="15" y="67"/>
                    </a:lnTo>
                    <a:cubicBezTo>
                      <a:pt x="15" y="73"/>
                      <a:pt x="17" y="75"/>
                      <a:pt x="20" y="77"/>
                    </a:cubicBezTo>
                    <a:lnTo>
                      <a:pt x="23" y="77"/>
                    </a:lnTo>
                    <a:cubicBezTo>
                      <a:pt x="24" y="78"/>
                      <a:pt x="27" y="78"/>
                      <a:pt x="28" y="78"/>
                    </a:cubicBezTo>
                    <a:cubicBezTo>
                      <a:pt x="33" y="78"/>
                      <a:pt x="34" y="80"/>
                      <a:pt x="35" y="83"/>
                    </a:cubicBezTo>
                    <a:cubicBezTo>
                      <a:pt x="35" y="84"/>
                      <a:pt x="35" y="84"/>
                      <a:pt x="37" y="86"/>
                    </a:cubicBezTo>
                    <a:cubicBezTo>
                      <a:pt x="38" y="87"/>
                      <a:pt x="38" y="87"/>
                      <a:pt x="39" y="87"/>
                    </a:cubicBezTo>
                    <a:cubicBezTo>
                      <a:pt x="43" y="87"/>
                      <a:pt x="48" y="85"/>
                      <a:pt x="51" y="81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6"/>
                      <a:pt x="60" y="86"/>
                    </a:cubicBezTo>
                    <a:lnTo>
                      <a:pt x="66" y="86"/>
                    </a:lnTo>
                    <a:cubicBezTo>
                      <a:pt x="75" y="84"/>
                      <a:pt x="83" y="82"/>
                      <a:pt x="81" y="74"/>
                    </a:cubicBezTo>
                    <a:cubicBezTo>
                      <a:pt x="83" y="73"/>
                      <a:pt x="84" y="73"/>
                      <a:pt x="85" y="72"/>
                    </a:cubicBezTo>
                    <a:cubicBezTo>
                      <a:pt x="94" y="66"/>
                      <a:pt x="99" y="59"/>
                      <a:pt x="92" y="52"/>
                    </a:cubicBezTo>
                    <a:lnTo>
                      <a:pt x="89" y="48"/>
                    </a:lnTo>
                    <a:cubicBezTo>
                      <a:pt x="95" y="43"/>
                      <a:pt x="96" y="32"/>
                      <a:pt x="94" y="30"/>
                    </a:cubicBezTo>
                    <a:cubicBezTo>
                      <a:pt x="92" y="30"/>
                      <a:pt x="91" y="28"/>
                      <a:pt x="90" y="28"/>
                    </a:cubicBezTo>
                    <a:cubicBezTo>
                      <a:pt x="89" y="28"/>
                      <a:pt x="86" y="28"/>
                      <a:pt x="85" y="27"/>
                    </a:cubicBezTo>
                    <a:cubicBezTo>
                      <a:pt x="86" y="21"/>
                      <a:pt x="83" y="12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3" y="9"/>
                      <a:pt x="70" y="9"/>
                    </a:cubicBezTo>
                    <a:cubicBezTo>
                      <a:pt x="69" y="9"/>
                      <a:pt x="67" y="9"/>
                      <a:pt x="66" y="9"/>
                    </a:cubicBezTo>
                    <a:lnTo>
                      <a:pt x="65" y="7"/>
                    </a:lnTo>
                    <a:lnTo>
                      <a:pt x="61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7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2"/>
              <p:cNvSpPr/>
              <p:nvPr/>
            </p:nvSpPr>
            <p:spPr>
              <a:xfrm rot="-1311727">
                <a:off x="5484472" y="4836983"/>
                <a:ext cx="9673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53" y="1"/>
                    </a:moveTo>
                    <a:cubicBezTo>
                      <a:pt x="51" y="1"/>
                      <a:pt x="49" y="2"/>
                      <a:pt x="46" y="5"/>
                    </a:cubicBezTo>
                    <a:cubicBezTo>
                      <a:pt x="44" y="8"/>
                      <a:pt x="43" y="9"/>
                      <a:pt x="42" y="11"/>
                    </a:cubicBezTo>
                    <a:cubicBezTo>
                      <a:pt x="41" y="11"/>
                      <a:pt x="39" y="10"/>
                      <a:pt x="39" y="10"/>
                    </a:cubicBezTo>
                    <a:cubicBezTo>
                      <a:pt x="37" y="9"/>
                      <a:pt x="36" y="8"/>
                      <a:pt x="34" y="6"/>
                    </a:cubicBezTo>
                    <a:cubicBezTo>
                      <a:pt x="32" y="4"/>
                      <a:pt x="30" y="3"/>
                      <a:pt x="27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7" y="6"/>
                      <a:pt x="15" y="9"/>
                      <a:pt x="13" y="14"/>
                    </a:cubicBezTo>
                    <a:lnTo>
                      <a:pt x="13" y="17"/>
                    </a:lnTo>
                    <a:cubicBezTo>
                      <a:pt x="11" y="17"/>
                      <a:pt x="8" y="17"/>
                      <a:pt x="6" y="20"/>
                    </a:cubicBezTo>
                    <a:cubicBezTo>
                      <a:pt x="1" y="25"/>
                      <a:pt x="0" y="29"/>
                      <a:pt x="2" y="35"/>
                    </a:cubicBezTo>
                    <a:cubicBezTo>
                      <a:pt x="4" y="36"/>
                      <a:pt x="4" y="37"/>
                      <a:pt x="5" y="40"/>
                    </a:cubicBezTo>
                    <a:lnTo>
                      <a:pt x="5" y="41"/>
                    </a:lnTo>
                    <a:cubicBezTo>
                      <a:pt x="6" y="44"/>
                      <a:pt x="6" y="46"/>
                      <a:pt x="7" y="47"/>
                    </a:cubicBezTo>
                    <a:cubicBezTo>
                      <a:pt x="6" y="47"/>
                      <a:pt x="6" y="49"/>
                      <a:pt x="5" y="50"/>
                    </a:cubicBezTo>
                    <a:cubicBezTo>
                      <a:pt x="2" y="54"/>
                      <a:pt x="2" y="58"/>
                      <a:pt x="5" y="58"/>
                    </a:cubicBezTo>
                    <a:cubicBezTo>
                      <a:pt x="5" y="58"/>
                      <a:pt x="6" y="58"/>
                      <a:pt x="6" y="58"/>
                    </a:cubicBezTo>
                    <a:lnTo>
                      <a:pt x="7" y="60"/>
                    </a:lnTo>
                    <a:cubicBezTo>
                      <a:pt x="8" y="60"/>
                      <a:pt x="10" y="61"/>
                      <a:pt x="11" y="62"/>
                    </a:cubicBezTo>
                    <a:cubicBezTo>
                      <a:pt x="12" y="62"/>
                      <a:pt x="12" y="64"/>
                      <a:pt x="13" y="65"/>
                    </a:cubicBezTo>
                    <a:lnTo>
                      <a:pt x="13" y="66"/>
                    </a:lnTo>
                    <a:cubicBezTo>
                      <a:pt x="13" y="72"/>
                      <a:pt x="15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1"/>
                      <a:pt x="34" y="83"/>
                    </a:cubicBezTo>
                    <a:lnTo>
                      <a:pt x="37" y="86"/>
                    </a:lnTo>
                    <a:cubicBezTo>
                      <a:pt x="37" y="86"/>
                      <a:pt x="38" y="87"/>
                      <a:pt x="39" y="87"/>
                    </a:cubicBezTo>
                    <a:cubicBezTo>
                      <a:pt x="42" y="87"/>
                      <a:pt x="48" y="84"/>
                      <a:pt x="51" y="81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7" y="85"/>
                      <a:pt x="58" y="86"/>
                      <a:pt x="60" y="86"/>
                    </a:cubicBezTo>
                    <a:lnTo>
                      <a:pt x="67" y="86"/>
                    </a:lnTo>
                    <a:cubicBezTo>
                      <a:pt x="75" y="85"/>
                      <a:pt x="82" y="82"/>
                      <a:pt x="82" y="74"/>
                    </a:cubicBezTo>
                    <a:cubicBezTo>
                      <a:pt x="83" y="72"/>
                      <a:pt x="84" y="72"/>
                      <a:pt x="85" y="71"/>
                    </a:cubicBezTo>
                    <a:cubicBezTo>
                      <a:pt x="93" y="65"/>
                      <a:pt x="98" y="59"/>
                      <a:pt x="92" y="52"/>
                    </a:cubicBezTo>
                    <a:lnTo>
                      <a:pt x="88" y="49"/>
                    </a:lnTo>
                    <a:cubicBezTo>
                      <a:pt x="94" y="44"/>
                      <a:pt x="95" y="31"/>
                      <a:pt x="93" y="29"/>
                    </a:cubicBezTo>
                    <a:cubicBezTo>
                      <a:pt x="92" y="29"/>
                      <a:pt x="90" y="28"/>
                      <a:pt x="89" y="28"/>
                    </a:cubicBezTo>
                    <a:cubicBezTo>
                      <a:pt x="88" y="28"/>
                      <a:pt x="87" y="28"/>
                      <a:pt x="85" y="26"/>
                    </a:cubicBezTo>
                    <a:cubicBezTo>
                      <a:pt x="87" y="20"/>
                      <a:pt x="83" y="13"/>
                      <a:pt x="80" y="11"/>
                    </a:cubicBezTo>
                    <a:lnTo>
                      <a:pt x="78" y="11"/>
                    </a:lnTo>
                    <a:cubicBezTo>
                      <a:pt x="76" y="9"/>
                      <a:pt x="73" y="9"/>
                      <a:pt x="70" y="9"/>
                    </a:cubicBezTo>
                    <a:cubicBezTo>
                      <a:pt x="69" y="9"/>
                      <a:pt x="68" y="9"/>
                      <a:pt x="67" y="9"/>
                    </a:cubicBezTo>
                    <a:lnTo>
                      <a:pt x="65" y="8"/>
                    </a:lnTo>
                    <a:lnTo>
                      <a:pt x="62" y="4"/>
                    </a:lnTo>
                    <a:cubicBezTo>
                      <a:pt x="60" y="4"/>
                      <a:pt x="60" y="3"/>
                      <a:pt x="58" y="3"/>
                    </a:cubicBezTo>
                    <a:cubicBezTo>
                      <a:pt x="57" y="1"/>
                      <a:pt x="55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2"/>
              <p:cNvSpPr/>
              <p:nvPr/>
            </p:nvSpPr>
            <p:spPr>
              <a:xfrm rot="-1311727">
                <a:off x="5528470" y="4927528"/>
                <a:ext cx="9770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6" extrusionOk="0">
                    <a:moveTo>
                      <a:pt x="55" y="0"/>
                    </a:moveTo>
                    <a:cubicBezTo>
                      <a:pt x="53" y="0"/>
                      <a:pt x="50" y="2"/>
                      <a:pt x="47" y="5"/>
                    </a:cubicBezTo>
                    <a:cubicBezTo>
                      <a:pt x="46" y="7"/>
                      <a:pt x="45" y="8"/>
                      <a:pt x="43" y="11"/>
                    </a:cubicBezTo>
                    <a:cubicBezTo>
                      <a:pt x="42" y="11"/>
                      <a:pt x="42" y="10"/>
                      <a:pt x="41" y="10"/>
                    </a:cubicBezTo>
                    <a:cubicBezTo>
                      <a:pt x="38" y="8"/>
                      <a:pt x="37" y="7"/>
                      <a:pt x="36" y="6"/>
                    </a:cubicBezTo>
                    <a:cubicBezTo>
                      <a:pt x="34" y="3"/>
                      <a:pt x="31" y="2"/>
                      <a:pt x="29" y="2"/>
                    </a:cubicBezTo>
                    <a:cubicBezTo>
                      <a:pt x="28" y="2"/>
                      <a:pt x="26" y="2"/>
                      <a:pt x="25" y="3"/>
                    </a:cubicBezTo>
                    <a:cubicBezTo>
                      <a:pt x="19" y="6"/>
                      <a:pt x="16" y="8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8" y="19"/>
                    </a:cubicBezTo>
                    <a:cubicBezTo>
                      <a:pt x="3" y="24"/>
                      <a:pt x="1" y="28"/>
                      <a:pt x="4" y="33"/>
                    </a:cubicBezTo>
                    <a:cubicBezTo>
                      <a:pt x="5" y="35"/>
                      <a:pt x="5" y="38"/>
                      <a:pt x="6" y="39"/>
                    </a:cubicBezTo>
                    <a:lnTo>
                      <a:pt x="6" y="40"/>
                    </a:lnTo>
                    <a:cubicBezTo>
                      <a:pt x="8" y="43"/>
                      <a:pt x="8" y="45"/>
                      <a:pt x="9" y="47"/>
                    </a:cubicBezTo>
                    <a:cubicBezTo>
                      <a:pt x="8" y="47"/>
                      <a:pt x="8" y="48"/>
                      <a:pt x="6" y="49"/>
                    </a:cubicBezTo>
                    <a:cubicBezTo>
                      <a:pt x="3" y="54"/>
                      <a:pt x="3" y="57"/>
                      <a:pt x="7" y="58"/>
                    </a:cubicBezTo>
                    <a:lnTo>
                      <a:pt x="9" y="59"/>
                    </a:lnTo>
                    <a:cubicBezTo>
                      <a:pt x="10" y="59"/>
                      <a:pt x="11" y="60"/>
                      <a:pt x="12" y="62"/>
                    </a:cubicBezTo>
                    <a:cubicBezTo>
                      <a:pt x="14" y="62"/>
                      <a:pt x="14" y="63"/>
                      <a:pt x="15" y="64"/>
                    </a:cubicBezTo>
                    <a:lnTo>
                      <a:pt x="15" y="65"/>
                    </a:lnTo>
                    <a:cubicBezTo>
                      <a:pt x="15" y="72"/>
                      <a:pt x="16" y="74"/>
                      <a:pt x="20" y="75"/>
                    </a:cubicBezTo>
                    <a:lnTo>
                      <a:pt x="22" y="75"/>
                    </a:lnTo>
                    <a:cubicBezTo>
                      <a:pt x="24" y="77"/>
                      <a:pt x="26" y="77"/>
                      <a:pt x="28" y="77"/>
                    </a:cubicBezTo>
                    <a:cubicBezTo>
                      <a:pt x="33" y="77"/>
                      <a:pt x="35" y="80"/>
                      <a:pt x="36" y="83"/>
                    </a:cubicBezTo>
                    <a:lnTo>
                      <a:pt x="38" y="85"/>
                    </a:lnTo>
                    <a:cubicBezTo>
                      <a:pt x="38" y="86"/>
                      <a:pt x="39" y="86"/>
                      <a:pt x="41" y="86"/>
                    </a:cubicBezTo>
                    <a:cubicBezTo>
                      <a:pt x="44" y="86"/>
                      <a:pt x="49" y="83"/>
                      <a:pt x="52" y="80"/>
                    </a:cubicBezTo>
                    <a:cubicBezTo>
                      <a:pt x="53" y="82"/>
                      <a:pt x="55" y="83"/>
                      <a:pt x="56" y="83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7" y="84"/>
                      <a:pt x="83" y="82"/>
                      <a:pt x="83" y="73"/>
                    </a:cubicBezTo>
                    <a:cubicBezTo>
                      <a:pt x="84" y="72"/>
                      <a:pt x="86" y="72"/>
                      <a:pt x="87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6" y="43"/>
                      <a:pt x="97" y="31"/>
                      <a:pt x="94" y="28"/>
                    </a:cubicBezTo>
                    <a:cubicBezTo>
                      <a:pt x="93" y="28"/>
                      <a:pt x="92" y="27"/>
                      <a:pt x="91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5" y="12"/>
                      <a:pt x="82" y="11"/>
                    </a:cubicBezTo>
                    <a:lnTo>
                      <a:pt x="79" y="11"/>
                    </a:lnTo>
                    <a:cubicBezTo>
                      <a:pt x="77" y="9"/>
                      <a:pt x="75" y="7"/>
                      <a:pt x="71" y="7"/>
                    </a:cubicBezTo>
                    <a:cubicBezTo>
                      <a:pt x="70" y="7"/>
                      <a:pt x="69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9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2"/>
              <p:cNvSpPr/>
              <p:nvPr/>
            </p:nvSpPr>
            <p:spPr>
              <a:xfrm rot="-1311727">
                <a:off x="5497600" y="4881725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2" y="1"/>
                      <a:pt x="49" y="2"/>
                      <a:pt x="46" y="5"/>
                    </a:cubicBezTo>
                    <a:cubicBezTo>
                      <a:pt x="45" y="7"/>
                      <a:pt x="43" y="9"/>
                      <a:pt x="42" y="11"/>
                    </a:cubicBezTo>
                    <a:cubicBezTo>
                      <a:pt x="41" y="11"/>
                      <a:pt x="41" y="10"/>
                      <a:pt x="39" y="10"/>
                    </a:cubicBezTo>
                    <a:cubicBezTo>
                      <a:pt x="37" y="9"/>
                      <a:pt x="36" y="7"/>
                      <a:pt x="34" y="6"/>
                    </a:cubicBezTo>
                    <a:cubicBezTo>
                      <a:pt x="32" y="5"/>
                      <a:pt x="30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18" y="6"/>
                      <a:pt x="16" y="9"/>
                      <a:pt x="15" y="15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1"/>
                    </a:cubicBezTo>
                    <a:cubicBezTo>
                      <a:pt x="2" y="26"/>
                      <a:pt x="1" y="30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9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6"/>
                      <a:pt x="2" y="58"/>
                      <a:pt x="7" y="59"/>
                    </a:cubicBezTo>
                    <a:lnTo>
                      <a:pt x="8" y="60"/>
                    </a:lnTo>
                    <a:cubicBezTo>
                      <a:pt x="10" y="60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5" y="66"/>
                    </a:cubicBezTo>
                    <a:lnTo>
                      <a:pt x="15" y="67"/>
                    </a:lnTo>
                    <a:cubicBezTo>
                      <a:pt x="15" y="73"/>
                      <a:pt x="16" y="76"/>
                      <a:pt x="20" y="77"/>
                    </a:cubicBezTo>
                    <a:lnTo>
                      <a:pt x="23" y="77"/>
                    </a:lnTo>
                    <a:cubicBezTo>
                      <a:pt x="24" y="78"/>
                      <a:pt x="27" y="78"/>
                      <a:pt x="28" y="78"/>
                    </a:cubicBezTo>
                    <a:cubicBezTo>
                      <a:pt x="33" y="78"/>
                      <a:pt x="34" y="80"/>
                      <a:pt x="36" y="83"/>
                    </a:cubicBezTo>
                    <a:cubicBezTo>
                      <a:pt x="36" y="84"/>
                      <a:pt x="36" y="84"/>
                      <a:pt x="37" y="86"/>
                    </a:cubicBezTo>
                    <a:cubicBezTo>
                      <a:pt x="37" y="87"/>
                      <a:pt x="38" y="87"/>
                      <a:pt x="39" y="87"/>
                    </a:cubicBezTo>
                    <a:cubicBezTo>
                      <a:pt x="42" y="87"/>
                      <a:pt x="48" y="85"/>
                      <a:pt x="51" y="81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7" y="84"/>
                      <a:pt x="58" y="86"/>
                      <a:pt x="59" y="86"/>
                    </a:cubicBezTo>
                    <a:lnTo>
                      <a:pt x="67" y="86"/>
                    </a:lnTo>
                    <a:cubicBezTo>
                      <a:pt x="75" y="84"/>
                      <a:pt x="82" y="82"/>
                      <a:pt x="82" y="74"/>
                    </a:cubicBezTo>
                    <a:cubicBezTo>
                      <a:pt x="83" y="73"/>
                      <a:pt x="84" y="73"/>
                      <a:pt x="85" y="72"/>
                    </a:cubicBezTo>
                    <a:cubicBezTo>
                      <a:pt x="93" y="66"/>
                      <a:pt x="98" y="59"/>
                      <a:pt x="92" y="52"/>
                    </a:cubicBezTo>
                    <a:lnTo>
                      <a:pt x="88" y="48"/>
                    </a:lnTo>
                    <a:cubicBezTo>
                      <a:pt x="94" y="43"/>
                      <a:pt x="95" y="32"/>
                      <a:pt x="93" y="30"/>
                    </a:cubicBezTo>
                    <a:cubicBezTo>
                      <a:pt x="92" y="30"/>
                      <a:pt x="90" y="28"/>
                      <a:pt x="89" y="28"/>
                    </a:cubicBezTo>
                    <a:cubicBezTo>
                      <a:pt x="88" y="28"/>
                      <a:pt x="87" y="28"/>
                      <a:pt x="85" y="27"/>
                    </a:cubicBezTo>
                    <a:cubicBezTo>
                      <a:pt x="87" y="21"/>
                      <a:pt x="83" y="13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4" y="9"/>
                      <a:pt x="71" y="9"/>
                    </a:cubicBezTo>
                    <a:cubicBezTo>
                      <a:pt x="69" y="9"/>
                      <a:pt x="68" y="9"/>
                      <a:pt x="67" y="9"/>
                    </a:cubicBezTo>
                    <a:lnTo>
                      <a:pt x="65" y="7"/>
                    </a:lnTo>
                    <a:lnTo>
                      <a:pt x="61" y="4"/>
                    </a:lnTo>
                    <a:cubicBezTo>
                      <a:pt x="59" y="4"/>
                      <a:pt x="59" y="2"/>
                      <a:pt x="58" y="2"/>
                    </a:cubicBezTo>
                    <a:cubicBezTo>
                      <a:pt x="57" y="1"/>
                      <a:pt x="5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2"/>
              <p:cNvSpPr/>
              <p:nvPr/>
            </p:nvSpPr>
            <p:spPr>
              <a:xfrm rot="-1311727">
                <a:off x="5471943" y="4741882"/>
                <a:ext cx="16903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6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8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4"/>
                      <a:pt x="1" y="70"/>
                      <a:pt x="6" y="79"/>
                    </a:cubicBezTo>
                    <a:cubicBezTo>
                      <a:pt x="8" y="80"/>
                      <a:pt x="9" y="83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9"/>
                      <a:pt x="6" y="114"/>
                      <a:pt x="15" y="119"/>
                    </a:cubicBezTo>
                    <a:cubicBezTo>
                      <a:pt x="18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3" y="126"/>
                      <a:pt x="35" y="128"/>
                    </a:cubicBezTo>
                    <a:lnTo>
                      <a:pt x="35" y="134"/>
                    </a:lnTo>
                    <a:cubicBezTo>
                      <a:pt x="35" y="144"/>
                      <a:pt x="40" y="149"/>
                      <a:pt x="45" y="151"/>
                    </a:cubicBezTo>
                    <a:lnTo>
                      <a:pt x="57" y="151"/>
                    </a:lnTo>
                    <a:cubicBezTo>
                      <a:pt x="58" y="150"/>
                      <a:pt x="59" y="150"/>
                      <a:pt x="60" y="150"/>
                    </a:cubicBezTo>
                    <a:cubicBezTo>
                      <a:pt x="62" y="150"/>
                      <a:pt x="63" y="151"/>
                      <a:pt x="65" y="151"/>
                    </a:cubicBezTo>
                    <a:lnTo>
                      <a:pt x="66" y="152"/>
                    </a:lnTo>
                    <a:cubicBezTo>
                      <a:pt x="70" y="158"/>
                      <a:pt x="74" y="161"/>
                      <a:pt x="79" y="161"/>
                    </a:cubicBezTo>
                    <a:cubicBezTo>
                      <a:pt x="80" y="161"/>
                      <a:pt x="82" y="160"/>
                      <a:pt x="84" y="160"/>
                    </a:cubicBezTo>
                    <a:cubicBezTo>
                      <a:pt x="86" y="160"/>
                      <a:pt x="87" y="158"/>
                      <a:pt x="88" y="158"/>
                    </a:cubicBezTo>
                    <a:lnTo>
                      <a:pt x="96" y="155"/>
                    </a:lnTo>
                    <a:cubicBezTo>
                      <a:pt x="100" y="152"/>
                      <a:pt x="104" y="151"/>
                      <a:pt x="107" y="151"/>
                    </a:cubicBezTo>
                    <a:cubicBezTo>
                      <a:pt x="109" y="151"/>
                      <a:pt x="111" y="151"/>
                      <a:pt x="112" y="152"/>
                    </a:cubicBezTo>
                    <a:cubicBezTo>
                      <a:pt x="113" y="153"/>
                      <a:pt x="114" y="153"/>
                      <a:pt x="117" y="153"/>
                    </a:cubicBezTo>
                    <a:cubicBezTo>
                      <a:pt x="123" y="152"/>
                      <a:pt x="132" y="140"/>
                      <a:pt x="130" y="129"/>
                    </a:cubicBezTo>
                    <a:cubicBezTo>
                      <a:pt x="133" y="127"/>
                      <a:pt x="135" y="126"/>
                      <a:pt x="138" y="126"/>
                    </a:cubicBezTo>
                    <a:cubicBezTo>
                      <a:pt x="142" y="125"/>
                      <a:pt x="144" y="124"/>
                      <a:pt x="147" y="122"/>
                    </a:cubicBezTo>
                    <a:cubicBezTo>
                      <a:pt x="149" y="121"/>
                      <a:pt x="152" y="119"/>
                      <a:pt x="155" y="115"/>
                    </a:cubicBezTo>
                    <a:cubicBezTo>
                      <a:pt x="166" y="103"/>
                      <a:pt x="173" y="91"/>
                      <a:pt x="163" y="83"/>
                    </a:cubicBezTo>
                    <a:cubicBezTo>
                      <a:pt x="163" y="81"/>
                      <a:pt x="163" y="79"/>
                      <a:pt x="164" y="76"/>
                    </a:cubicBezTo>
                    <a:cubicBezTo>
                      <a:pt x="168" y="60"/>
                      <a:pt x="166" y="47"/>
                      <a:pt x="150" y="44"/>
                    </a:cubicBezTo>
                    <a:cubicBezTo>
                      <a:pt x="147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7" y="12"/>
                    </a:cubicBezTo>
                    <a:cubicBezTo>
                      <a:pt x="124" y="12"/>
                      <a:pt x="123" y="12"/>
                      <a:pt x="119" y="13"/>
                    </a:cubicBezTo>
                    <a:cubicBezTo>
                      <a:pt x="118" y="13"/>
                      <a:pt x="116" y="14"/>
                      <a:pt x="113" y="14"/>
                    </a:cubicBezTo>
                    <a:cubicBezTo>
                      <a:pt x="108" y="6"/>
                      <a:pt x="98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2"/>
              <p:cNvSpPr/>
              <p:nvPr/>
            </p:nvSpPr>
            <p:spPr>
              <a:xfrm rot="-1311727">
                <a:off x="5449139" y="4778718"/>
                <a:ext cx="16903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89" y="1"/>
                    </a:moveTo>
                    <a:cubicBezTo>
                      <a:pt x="89" y="1"/>
                      <a:pt x="88" y="1"/>
                      <a:pt x="87" y="1"/>
                    </a:cubicBezTo>
                    <a:cubicBezTo>
                      <a:pt x="86" y="2"/>
                      <a:pt x="85" y="2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1" y="7"/>
                      <a:pt x="67" y="14"/>
                    </a:cubicBezTo>
                    <a:lnTo>
                      <a:pt x="50" y="14"/>
                    </a:lnTo>
                    <a:cubicBezTo>
                      <a:pt x="41" y="16"/>
                      <a:pt x="38" y="20"/>
                      <a:pt x="36" y="32"/>
                    </a:cubicBezTo>
                    <a:cubicBezTo>
                      <a:pt x="36" y="37"/>
                      <a:pt x="36" y="41"/>
                      <a:pt x="38" y="45"/>
                    </a:cubicBezTo>
                    <a:cubicBezTo>
                      <a:pt x="37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3" y="47"/>
                    </a:cubicBezTo>
                    <a:cubicBezTo>
                      <a:pt x="16" y="47"/>
                      <a:pt x="9" y="49"/>
                      <a:pt x="6" y="56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8" y="83"/>
                      <a:pt x="9" y="85"/>
                    </a:cubicBezTo>
                    <a:cubicBezTo>
                      <a:pt x="6" y="88"/>
                      <a:pt x="3" y="93"/>
                      <a:pt x="3" y="98"/>
                    </a:cubicBezTo>
                    <a:cubicBezTo>
                      <a:pt x="3" y="109"/>
                      <a:pt x="6" y="114"/>
                      <a:pt x="14" y="119"/>
                    </a:cubicBezTo>
                    <a:cubicBezTo>
                      <a:pt x="17" y="121"/>
                      <a:pt x="19" y="122"/>
                      <a:pt x="23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5"/>
                    </a:lnTo>
                    <a:cubicBezTo>
                      <a:pt x="37" y="145"/>
                      <a:pt x="40" y="149"/>
                      <a:pt x="44" y="150"/>
                    </a:cubicBezTo>
                    <a:lnTo>
                      <a:pt x="56" y="150"/>
                    </a:lnTo>
                    <a:cubicBezTo>
                      <a:pt x="58" y="150"/>
                      <a:pt x="59" y="149"/>
                      <a:pt x="60" y="149"/>
                    </a:cubicBezTo>
                    <a:cubicBezTo>
                      <a:pt x="61" y="149"/>
                      <a:pt x="62" y="150"/>
                      <a:pt x="64" y="150"/>
                    </a:cubicBezTo>
                    <a:lnTo>
                      <a:pt x="66" y="151"/>
                    </a:lnTo>
                    <a:cubicBezTo>
                      <a:pt x="70" y="158"/>
                      <a:pt x="74" y="160"/>
                      <a:pt x="79" y="160"/>
                    </a:cubicBezTo>
                    <a:cubicBezTo>
                      <a:pt x="80" y="160"/>
                      <a:pt x="82" y="160"/>
                      <a:pt x="84" y="159"/>
                    </a:cubicBezTo>
                    <a:cubicBezTo>
                      <a:pt x="85" y="159"/>
                      <a:pt x="86" y="158"/>
                      <a:pt x="87" y="158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6" y="150"/>
                    </a:cubicBezTo>
                    <a:cubicBezTo>
                      <a:pt x="108" y="150"/>
                      <a:pt x="110" y="151"/>
                      <a:pt x="112" y="151"/>
                    </a:cubicBezTo>
                    <a:cubicBezTo>
                      <a:pt x="113" y="153"/>
                      <a:pt x="115" y="153"/>
                      <a:pt x="117" y="153"/>
                    </a:cubicBezTo>
                    <a:cubicBezTo>
                      <a:pt x="122" y="153"/>
                      <a:pt x="131" y="141"/>
                      <a:pt x="130" y="129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3" y="124"/>
                      <a:pt x="146" y="123"/>
                    </a:cubicBezTo>
                    <a:cubicBezTo>
                      <a:pt x="149" y="122"/>
                      <a:pt x="152" y="119"/>
                      <a:pt x="156" y="115"/>
                    </a:cubicBezTo>
                    <a:cubicBezTo>
                      <a:pt x="166" y="104"/>
                      <a:pt x="172" y="93"/>
                      <a:pt x="162" y="83"/>
                    </a:cubicBezTo>
                    <a:cubicBezTo>
                      <a:pt x="162" y="82"/>
                      <a:pt x="162" y="79"/>
                      <a:pt x="163" y="77"/>
                    </a:cubicBezTo>
                    <a:cubicBezTo>
                      <a:pt x="167" y="62"/>
                      <a:pt x="166" y="47"/>
                      <a:pt x="151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3" y="30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20" y="15"/>
                    </a:cubicBezTo>
                    <a:cubicBezTo>
                      <a:pt x="118" y="15"/>
                      <a:pt x="116" y="16"/>
                      <a:pt x="113" y="16"/>
                    </a:cubicBezTo>
                    <a:cubicBezTo>
                      <a:pt x="107" y="7"/>
                      <a:pt x="96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2"/>
              <p:cNvSpPr/>
              <p:nvPr/>
            </p:nvSpPr>
            <p:spPr>
              <a:xfrm rot="-1311727">
                <a:off x="5401854" y="4836895"/>
                <a:ext cx="16707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2" extrusionOk="0">
                    <a:moveTo>
                      <a:pt x="89" y="1"/>
                    </a:moveTo>
                    <a:cubicBezTo>
                      <a:pt x="88" y="1"/>
                      <a:pt x="87" y="1"/>
                      <a:pt x="86" y="1"/>
                    </a:cubicBezTo>
                    <a:cubicBezTo>
                      <a:pt x="86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1" y="6"/>
                      <a:pt x="66" y="13"/>
                    </a:cubicBezTo>
                    <a:lnTo>
                      <a:pt x="50" y="13"/>
                    </a:lnTo>
                    <a:cubicBezTo>
                      <a:pt x="41" y="16"/>
                      <a:pt x="37" y="19"/>
                      <a:pt x="37" y="32"/>
                    </a:cubicBezTo>
                    <a:cubicBezTo>
                      <a:pt x="37" y="37"/>
                      <a:pt x="37" y="41"/>
                      <a:pt x="38" y="44"/>
                    </a:cubicBezTo>
                    <a:cubicBezTo>
                      <a:pt x="37" y="46"/>
                      <a:pt x="34" y="46"/>
                      <a:pt x="33" y="46"/>
                    </a:cubicBezTo>
                    <a:cubicBezTo>
                      <a:pt x="29" y="47"/>
                      <a:pt x="27" y="47"/>
                      <a:pt x="23" y="47"/>
                    </a:cubicBezTo>
                    <a:cubicBezTo>
                      <a:pt x="16" y="47"/>
                      <a:pt x="9" y="48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8" y="83"/>
                      <a:pt x="9" y="84"/>
                    </a:cubicBezTo>
                    <a:cubicBezTo>
                      <a:pt x="6" y="88"/>
                      <a:pt x="3" y="93"/>
                      <a:pt x="3" y="98"/>
                    </a:cubicBezTo>
                    <a:cubicBezTo>
                      <a:pt x="3" y="109"/>
                      <a:pt x="6" y="114"/>
                      <a:pt x="14" y="119"/>
                    </a:cubicBezTo>
                    <a:cubicBezTo>
                      <a:pt x="17" y="120"/>
                      <a:pt x="19" y="121"/>
                      <a:pt x="23" y="123"/>
                    </a:cubicBezTo>
                    <a:lnTo>
                      <a:pt x="24" y="123"/>
                    </a:lnTo>
                    <a:cubicBezTo>
                      <a:pt x="28" y="125"/>
                      <a:pt x="32" y="126"/>
                      <a:pt x="34" y="128"/>
                    </a:cubicBezTo>
                    <a:lnTo>
                      <a:pt x="34" y="135"/>
                    </a:lnTo>
                    <a:cubicBezTo>
                      <a:pt x="37" y="146"/>
                      <a:pt x="40" y="150"/>
                      <a:pt x="43" y="151"/>
                    </a:cubicBezTo>
                    <a:lnTo>
                      <a:pt x="55" y="151"/>
                    </a:lnTo>
                    <a:cubicBezTo>
                      <a:pt x="56" y="151"/>
                      <a:pt x="57" y="151"/>
                      <a:pt x="58" y="151"/>
                    </a:cubicBezTo>
                    <a:cubicBezTo>
                      <a:pt x="60" y="151"/>
                      <a:pt x="61" y="151"/>
                      <a:pt x="63" y="151"/>
                    </a:cubicBezTo>
                    <a:lnTo>
                      <a:pt x="64" y="152"/>
                    </a:lnTo>
                    <a:cubicBezTo>
                      <a:pt x="69" y="159"/>
                      <a:pt x="73" y="161"/>
                      <a:pt x="77" y="161"/>
                    </a:cubicBezTo>
                    <a:cubicBezTo>
                      <a:pt x="78" y="161"/>
                      <a:pt x="80" y="161"/>
                      <a:pt x="82" y="160"/>
                    </a:cubicBezTo>
                    <a:cubicBezTo>
                      <a:pt x="84" y="160"/>
                      <a:pt x="85" y="158"/>
                      <a:pt x="86" y="158"/>
                    </a:cubicBezTo>
                    <a:lnTo>
                      <a:pt x="94" y="155"/>
                    </a:lnTo>
                    <a:cubicBezTo>
                      <a:pt x="98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0" y="152"/>
                    </a:cubicBezTo>
                    <a:cubicBezTo>
                      <a:pt x="111" y="153"/>
                      <a:pt x="112" y="153"/>
                      <a:pt x="115" y="153"/>
                    </a:cubicBezTo>
                    <a:cubicBezTo>
                      <a:pt x="121" y="152"/>
                      <a:pt x="130" y="141"/>
                      <a:pt x="128" y="129"/>
                    </a:cubicBezTo>
                    <a:cubicBezTo>
                      <a:pt x="131" y="127"/>
                      <a:pt x="133" y="126"/>
                      <a:pt x="136" y="126"/>
                    </a:cubicBezTo>
                    <a:cubicBezTo>
                      <a:pt x="140" y="125"/>
                      <a:pt x="142" y="124"/>
                      <a:pt x="145" y="122"/>
                    </a:cubicBezTo>
                    <a:cubicBezTo>
                      <a:pt x="147" y="121"/>
                      <a:pt x="150" y="119"/>
                      <a:pt x="153" y="115"/>
                    </a:cubicBezTo>
                    <a:cubicBezTo>
                      <a:pt x="164" y="104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2" y="76"/>
                    </a:cubicBezTo>
                    <a:cubicBezTo>
                      <a:pt x="166" y="61"/>
                      <a:pt x="165" y="47"/>
                      <a:pt x="148" y="44"/>
                    </a:cubicBezTo>
                    <a:cubicBezTo>
                      <a:pt x="145" y="44"/>
                      <a:pt x="141" y="43"/>
                      <a:pt x="139" y="43"/>
                    </a:cubicBezTo>
                    <a:cubicBezTo>
                      <a:pt x="142" y="29"/>
                      <a:pt x="131" y="13"/>
                      <a:pt x="125" y="13"/>
                    </a:cubicBezTo>
                    <a:cubicBezTo>
                      <a:pt x="122" y="13"/>
                      <a:pt x="121" y="13"/>
                      <a:pt x="118" y="14"/>
                    </a:cubicBezTo>
                    <a:cubicBezTo>
                      <a:pt x="116" y="14"/>
                      <a:pt x="114" y="15"/>
                      <a:pt x="111" y="15"/>
                    </a:cubicBezTo>
                    <a:cubicBezTo>
                      <a:pt x="106" y="6"/>
                      <a:pt x="96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2"/>
              <p:cNvSpPr/>
              <p:nvPr/>
            </p:nvSpPr>
            <p:spPr>
              <a:xfrm rot="-1311727">
                <a:off x="5495927" y="4823660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1"/>
                    </a:moveTo>
                    <a:cubicBezTo>
                      <a:pt x="89" y="1"/>
                      <a:pt x="88" y="1"/>
                      <a:pt x="88" y="1"/>
                    </a:cubicBezTo>
                    <a:cubicBezTo>
                      <a:pt x="86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2" y="6"/>
                      <a:pt x="67" y="13"/>
                    </a:cubicBezTo>
                    <a:lnTo>
                      <a:pt x="50" y="13"/>
                    </a:lnTo>
                    <a:cubicBezTo>
                      <a:pt x="42" y="15"/>
                      <a:pt x="36" y="19"/>
                      <a:pt x="36" y="32"/>
                    </a:cubicBezTo>
                    <a:cubicBezTo>
                      <a:pt x="36" y="37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9"/>
                      <a:pt x="6" y="55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8" y="83"/>
                      <a:pt x="10" y="85"/>
                    </a:cubicBezTo>
                    <a:cubicBezTo>
                      <a:pt x="6" y="88"/>
                      <a:pt x="3" y="92"/>
                      <a:pt x="3" y="97"/>
                    </a:cubicBezTo>
                    <a:cubicBezTo>
                      <a:pt x="3" y="109"/>
                      <a:pt x="6" y="114"/>
                      <a:pt x="15" y="119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6"/>
                      <a:pt x="41" y="150"/>
                      <a:pt x="44" y="151"/>
                    </a:cubicBezTo>
                    <a:lnTo>
                      <a:pt x="57" y="151"/>
                    </a:lnTo>
                    <a:cubicBezTo>
                      <a:pt x="58" y="150"/>
                      <a:pt x="59" y="150"/>
                      <a:pt x="60" y="150"/>
                    </a:cubicBezTo>
                    <a:cubicBezTo>
                      <a:pt x="61" y="150"/>
                      <a:pt x="63" y="151"/>
                      <a:pt x="64" y="151"/>
                    </a:cubicBezTo>
                    <a:lnTo>
                      <a:pt x="65" y="153"/>
                    </a:lnTo>
                    <a:cubicBezTo>
                      <a:pt x="70" y="159"/>
                      <a:pt x="74" y="161"/>
                      <a:pt x="78" y="161"/>
                    </a:cubicBezTo>
                    <a:cubicBezTo>
                      <a:pt x="80" y="161"/>
                      <a:pt x="82" y="161"/>
                      <a:pt x="84" y="160"/>
                    </a:cubicBezTo>
                    <a:cubicBezTo>
                      <a:pt x="85" y="160"/>
                      <a:pt x="86" y="159"/>
                      <a:pt x="88" y="159"/>
                    </a:cubicBezTo>
                    <a:lnTo>
                      <a:pt x="95" y="155"/>
                    </a:lnTo>
                    <a:cubicBezTo>
                      <a:pt x="99" y="152"/>
                      <a:pt x="103" y="151"/>
                      <a:pt x="106" y="151"/>
                    </a:cubicBezTo>
                    <a:cubicBezTo>
                      <a:pt x="108" y="151"/>
                      <a:pt x="110" y="152"/>
                      <a:pt x="111" y="153"/>
                    </a:cubicBezTo>
                    <a:cubicBezTo>
                      <a:pt x="113" y="154"/>
                      <a:pt x="114" y="154"/>
                      <a:pt x="116" y="154"/>
                    </a:cubicBezTo>
                    <a:cubicBezTo>
                      <a:pt x="121" y="153"/>
                      <a:pt x="131" y="140"/>
                      <a:pt x="130" y="129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9"/>
                      <a:pt x="155" y="115"/>
                    </a:cubicBezTo>
                    <a:cubicBezTo>
                      <a:pt x="166" y="103"/>
                      <a:pt x="172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7" y="61"/>
                      <a:pt x="166" y="47"/>
                      <a:pt x="150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4" y="30"/>
                      <a:pt x="132" y="12"/>
                      <a:pt x="126" y="12"/>
                    </a:cubicBezTo>
                    <a:cubicBezTo>
                      <a:pt x="124" y="12"/>
                      <a:pt x="121" y="12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2"/>
              <p:cNvSpPr/>
              <p:nvPr/>
            </p:nvSpPr>
            <p:spPr>
              <a:xfrm rot="-1311727">
                <a:off x="5509814" y="4882411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0"/>
                    </a:moveTo>
                    <a:cubicBezTo>
                      <a:pt x="89" y="0"/>
                      <a:pt x="88" y="1"/>
                      <a:pt x="87" y="1"/>
                    </a:cubicBezTo>
                    <a:cubicBezTo>
                      <a:pt x="85" y="3"/>
                      <a:pt x="84" y="3"/>
                      <a:pt x="83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51" y="13"/>
                    </a:lnTo>
                    <a:cubicBezTo>
                      <a:pt x="41" y="15"/>
                      <a:pt x="36" y="19"/>
                      <a:pt x="36" y="33"/>
                    </a:cubicBezTo>
                    <a:cubicBezTo>
                      <a:pt x="36" y="38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8"/>
                      <a:pt x="27" y="48"/>
                      <a:pt x="23" y="48"/>
                    </a:cubicBezTo>
                    <a:cubicBezTo>
                      <a:pt x="16" y="48"/>
                      <a:pt x="10" y="49"/>
                      <a:pt x="5" y="55"/>
                    </a:cubicBezTo>
                    <a:cubicBezTo>
                      <a:pt x="0" y="65"/>
                      <a:pt x="0" y="70"/>
                      <a:pt x="5" y="80"/>
                    </a:cubicBezTo>
                    <a:cubicBezTo>
                      <a:pt x="6" y="81"/>
                      <a:pt x="7" y="84"/>
                      <a:pt x="10" y="85"/>
                    </a:cubicBezTo>
                    <a:cubicBezTo>
                      <a:pt x="5" y="89"/>
                      <a:pt x="2" y="92"/>
                      <a:pt x="2" y="97"/>
                    </a:cubicBezTo>
                    <a:cubicBezTo>
                      <a:pt x="2" y="109"/>
                      <a:pt x="5" y="115"/>
                      <a:pt x="15" y="120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5"/>
                    </a:lnTo>
                    <a:cubicBezTo>
                      <a:pt x="35" y="145"/>
                      <a:pt x="40" y="148"/>
                      <a:pt x="43" y="151"/>
                    </a:cubicBezTo>
                    <a:lnTo>
                      <a:pt x="57" y="151"/>
                    </a:lnTo>
                    <a:cubicBezTo>
                      <a:pt x="58" y="151"/>
                      <a:pt x="59" y="151"/>
                      <a:pt x="59" y="151"/>
                    </a:cubicBezTo>
                    <a:cubicBezTo>
                      <a:pt x="61" y="151"/>
                      <a:pt x="62" y="151"/>
                      <a:pt x="64" y="151"/>
                    </a:cubicBezTo>
                    <a:lnTo>
                      <a:pt x="65" y="152"/>
                    </a:lnTo>
                    <a:cubicBezTo>
                      <a:pt x="68" y="159"/>
                      <a:pt x="73" y="161"/>
                      <a:pt x="77" y="161"/>
                    </a:cubicBezTo>
                    <a:cubicBezTo>
                      <a:pt x="79" y="161"/>
                      <a:pt x="81" y="161"/>
                      <a:pt x="83" y="160"/>
                    </a:cubicBezTo>
                    <a:cubicBezTo>
                      <a:pt x="84" y="160"/>
                      <a:pt x="85" y="159"/>
                      <a:pt x="87" y="159"/>
                    </a:cubicBezTo>
                    <a:lnTo>
                      <a:pt x="95" y="155"/>
                    </a:lnTo>
                    <a:cubicBezTo>
                      <a:pt x="99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1" y="152"/>
                    </a:cubicBezTo>
                    <a:cubicBezTo>
                      <a:pt x="113" y="153"/>
                      <a:pt x="114" y="153"/>
                      <a:pt x="116" y="153"/>
                    </a:cubicBezTo>
                    <a:cubicBezTo>
                      <a:pt x="121" y="152"/>
                      <a:pt x="130" y="141"/>
                      <a:pt x="129" y="129"/>
                    </a:cubicBezTo>
                    <a:cubicBezTo>
                      <a:pt x="131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9"/>
                      <a:pt x="155" y="116"/>
                    </a:cubicBezTo>
                    <a:cubicBezTo>
                      <a:pt x="165" y="103"/>
                      <a:pt x="171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6" y="61"/>
                      <a:pt x="165" y="47"/>
                      <a:pt x="150" y="45"/>
                    </a:cubicBezTo>
                    <a:cubicBezTo>
                      <a:pt x="146" y="45"/>
                      <a:pt x="142" y="44"/>
                      <a:pt x="140" y="44"/>
                    </a:cubicBezTo>
                    <a:cubicBezTo>
                      <a:pt x="144" y="29"/>
                      <a:pt x="131" y="13"/>
                      <a:pt x="125" y="13"/>
                    </a:cubicBezTo>
                    <a:cubicBezTo>
                      <a:pt x="123" y="13"/>
                      <a:pt x="121" y="13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2"/>
              <p:cNvSpPr/>
              <p:nvPr/>
            </p:nvSpPr>
            <p:spPr>
              <a:xfrm rot="-1311727">
                <a:off x="5546177" y="4869400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89" y="1"/>
                    </a:moveTo>
                    <a:cubicBezTo>
                      <a:pt x="88" y="1"/>
                      <a:pt x="88" y="1"/>
                      <a:pt x="87" y="1"/>
                    </a:cubicBezTo>
                    <a:cubicBezTo>
                      <a:pt x="87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2" y="7"/>
                      <a:pt x="68" y="13"/>
                    </a:cubicBezTo>
                    <a:lnTo>
                      <a:pt x="51" y="13"/>
                    </a:lnTo>
                    <a:cubicBezTo>
                      <a:pt x="42" y="15"/>
                      <a:pt x="37" y="20"/>
                      <a:pt x="37" y="33"/>
                    </a:cubicBezTo>
                    <a:cubicBezTo>
                      <a:pt x="37" y="38"/>
                      <a:pt x="37" y="41"/>
                      <a:pt x="38" y="45"/>
                    </a:cubicBezTo>
                    <a:cubicBezTo>
                      <a:pt x="37" y="46"/>
                      <a:pt x="36" y="46"/>
                      <a:pt x="35" y="46"/>
                    </a:cubicBezTo>
                    <a:cubicBezTo>
                      <a:pt x="31" y="48"/>
                      <a:pt x="28" y="48"/>
                      <a:pt x="24" y="48"/>
                    </a:cubicBezTo>
                    <a:cubicBezTo>
                      <a:pt x="16" y="48"/>
                      <a:pt x="10" y="49"/>
                      <a:pt x="6" y="55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9" y="82"/>
                      <a:pt x="10" y="85"/>
                    </a:cubicBezTo>
                    <a:cubicBezTo>
                      <a:pt x="6" y="89"/>
                      <a:pt x="4" y="92"/>
                      <a:pt x="4" y="97"/>
                    </a:cubicBezTo>
                    <a:cubicBezTo>
                      <a:pt x="4" y="110"/>
                      <a:pt x="6" y="115"/>
                      <a:pt x="15" y="120"/>
                    </a:cubicBezTo>
                    <a:cubicBezTo>
                      <a:pt x="17" y="121"/>
                      <a:pt x="20" y="122"/>
                      <a:pt x="24" y="123"/>
                    </a:cubicBezTo>
                    <a:lnTo>
                      <a:pt x="26" y="123"/>
                    </a:lnTo>
                    <a:cubicBezTo>
                      <a:pt x="30" y="126"/>
                      <a:pt x="33" y="127"/>
                      <a:pt x="36" y="128"/>
                    </a:cubicBezTo>
                    <a:lnTo>
                      <a:pt x="36" y="135"/>
                    </a:lnTo>
                    <a:cubicBezTo>
                      <a:pt x="36" y="147"/>
                      <a:pt x="41" y="151"/>
                      <a:pt x="43" y="152"/>
                    </a:cubicBezTo>
                    <a:lnTo>
                      <a:pt x="56" y="152"/>
                    </a:lnTo>
                    <a:cubicBezTo>
                      <a:pt x="57" y="151"/>
                      <a:pt x="58" y="151"/>
                      <a:pt x="59" y="151"/>
                    </a:cubicBezTo>
                    <a:cubicBezTo>
                      <a:pt x="61" y="151"/>
                      <a:pt x="62" y="152"/>
                      <a:pt x="63" y="152"/>
                    </a:cubicBezTo>
                    <a:lnTo>
                      <a:pt x="64" y="153"/>
                    </a:lnTo>
                    <a:cubicBezTo>
                      <a:pt x="69" y="159"/>
                      <a:pt x="73" y="162"/>
                      <a:pt x="77" y="162"/>
                    </a:cubicBezTo>
                    <a:cubicBezTo>
                      <a:pt x="79" y="162"/>
                      <a:pt x="81" y="161"/>
                      <a:pt x="83" y="160"/>
                    </a:cubicBezTo>
                    <a:cubicBezTo>
                      <a:pt x="84" y="160"/>
                      <a:pt x="85" y="159"/>
                      <a:pt x="87" y="159"/>
                    </a:cubicBezTo>
                    <a:lnTo>
                      <a:pt x="94" y="155"/>
                    </a:lnTo>
                    <a:cubicBezTo>
                      <a:pt x="98" y="152"/>
                      <a:pt x="102" y="152"/>
                      <a:pt x="104" y="152"/>
                    </a:cubicBezTo>
                    <a:cubicBezTo>
                      <a:pt x="107" y="152"/>
                      <a:pt x="109" y="152"/>
                      <a:pt x="111" y="153"/>
                    </a:cubicBezTo>
                    <a:cubicBezTo>
                      <a:pt x="113" y="154"/>
                      <a:pt x="114" y="154"/>
                      <a:pt x="116" y="154"/>
                    </a:cubicBezTo>
                    <a:cubicBezTo>
                      <a:pt x="121" y="153"/>
                      <a:pt x="130" y="142"/>
                      <a:pt x="129" y="129"/>
                    </a:cubicBezTo>
                    <a:cubicBezTo>
                      <a:pt x="131" y="128"/>
                      <a:pt x="134" y="127"/>
                      <a:pt x="136" y="127"/>
                    </a:cubicBezTo>
                    <a:cubicBezTo>
                      <a:pt x="140" y="126"/>
                      <a:pt x="143" y="125"/>
                      <a:pt x="145" y="123"/>
                    </a:cubicBezTo>
                    <a:cubicBezTo>
                      <a:pt x="148" y="122"/>
                      <a:pt x="151" y="119"/>
                      <a:pt x="155" y="116"/>
                    </a:cubicBezTo>
                    <a:cubicBezTo>
                      <a:pt x="165" y="104"/>
                      <a:pt x="171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6" y="61"/>
                      <a:pt x="165" y="48"/>
                      <a:pt x="150" y="45"/>
                    </a:cubicBezTo>
                    <a:cubicBezTo>
                      <a:pt x="145" y="45"/>
                      <a:pt x="142" y="44"/>
                      <a:pt x="139" y="44"/>
                    </a:cubicBezTo>
                    <a:cubicBezTo>
                      <a:pt x="143" y="30"/>
                      <a:pt x="131" y="13"/>
                      <a:pt x="125" y="13"/>
                    </a:cubicBezTo>
                    <a:cubicBezTo>
                      <a:pt x="123" y="13"/>
                      <a:pt x="122" y="13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6" y="7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2"/>
              <p:cNvSpPr/>
              <p:nvPr/>
            </p:nvSpPr>
            <p:spPr>
              <a:xfrm rot="-1311727">
                <a:off x="5436707" y="4840149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1" y="1"/>
                    </a:moveTo>
                    <a:cubicBezTo>
                      <a:pt x="90" y="1"/>
                      <a:pt x="88" y="1"/>
                      <a:pt x="88" y="1"/>
                    </a:cubicBezTo>
                    <a:cubicBezTo>
                      <a:pt x="85" y="2"/>
                      <a:pt x="84" y="2"/>
                      <a:pt x="83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7" y="3"/>
                      <a:pt x="72" y="6"/>
                      <a:pt x="67" y="13"/>
                    </a:cubicBezTo>
                    <a:lnTo>
                      <a:pt x="51" y="13"/>
                    </a:lnTo>
                    <a:cubicBezTo>
                      <a:pt x="41" y="16"/>
                      <a:pt x="37" y="19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8"/>
                      <a:pt x="6" y="55"/>
                    </a:cubicBezTo>
                    <a:cubicBezTo>
                      <a:pt x="0" y="65"/>
                      <a:pt x="0" y="70"/>
                      <a:pt x="6" y="79"/>
                    </a:cubicBezTo>
                    <a:cubicBezTo>
                      <a:pt x="7" y="80"/>
                      <a:pt x="8" y="83"/>
                      <a:pt x="10" y="84"/>
                    </a:cubicBezTo>
                    <a:cubicBezTo>
                      <a:pt x="6" y="88"/>
                      <a:pt x="2" y="93"/>
                      <a:pt x="2" y="98"/>
                    </a:cubicBezTo>
                    <a:cubicBezTo>
                      <a:pt x="2" y="109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3" y="123"/>
                    </a:cubicBezTo>
                    <a:lnTo>
                      <a:pt x="25" y="123"/>
                    </a:lnTo>
                    <a:cubicBezTo>
                      <a:pt x="28" y="125"/>
                      <a:pt x="32" y="126"/>
                      <a:pt x="35" y="128"/>
                    </a:cubicBezTo>
                    <a:lnTo>
                      <a:pt x="35" y="135"/>
                    </a:lnTo>
                    <a:cubicBezTo>
                      <a:pt x="36" y="145"/>
                      <a:pt x="40" y="149"/>
                      <a:pt x="43" y="150"/>
                    </a:cubicBezTo>
                    <a:lnTo>
                      <a:pt x="57" y="150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50"/>
                      <a:pt x="64" y="150"/>
                    </a:cubicBezTo>
                    <a:lnTo>
                      <a:pt x="65" y="151"/>
                    </a:lnTo>
                    <a:cubicBezTo>
                      <a:pt x="68" y="157"/>
                      <a:pt x="73" y="160"/>
                      <a:pt x="77" y="160"/>
                    </a:cubicBezTo>
                    <a:cubicBezTo>
                      <a:pt x="79" y="160"/>
                      <a:pt x="81" y="159"/>
                      <a:pt x="83" y="158"/>
                    </a:cubicBezTo>
                    <a:cubicBezTo>
                      <a:pt x="84" y="158"/>
                      <a:pt x="85" y="157"/>
                      <a:pt x="88" y="157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5" y="150"/>
                    </a:cubicBezTo>
                    <a:cubicBezTo>
                      <a:pt x="108" y="150"/>
                      <a:pt x="110" y="150"/>
                      <a:pt x="111" y="151"/>
                    </a:cubicBezTo>
                    <a:cubicBezTo>
                      <a:pt x="113" y="152"/>
                      <a:pt x="114" y="152"/>
                      <a:pt x="116" y="152"/>
                    </a:cubicBezTo>
                    <a:cubicBezTo>
                      <a:pt x="121" y="151"/>
                      <a:pt x="131" y="140"/>
                      <a:pt x="130" y="128"/>
                    </a:cubicBezTo>
                    <a:cubicBezTo>
                      <a:pt x="132" y="128"/>
                      <a:pt x="135" y="126"/>
                      <a:pt x="137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5" y="104"/>
                      <a:pt x="172" y="93"/>
                      <a:pt x="161" y="83"/>
                    </a:cubicBezTo>
                    <a:cubicBezTo>
                      <a:pt x="161" y="81"/>
                      <a:pt x="161" y="79"/>
                      <a:pt x="162" y="77"/>
                    </a:cubicBezTo>
                    <a:cubicBezTo>
                      <a:pt x="166" y="61"/>
                      <a:pt x="165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4" y="29"/>
                      <a:pt x="132" y="13"/>
                      <a:pt x="125" y="13"/>
                    </a:cubicBezTo>
                    <a:cubicBezTo>
                      <a:pt x="123" y="13"/>
                      <a:pt x="121" y="13"/>
                      <a:pt x="119" y="14"/>
                    </a:cubicBezTo>
                    <a:cubicBezTo>
                      <a:pt x="118" y="14"/>
                      <a:pt x="115" y="16"/>
                      <a:pt x="113" y="16"/>
                    </a:cubicBezTo>
                    <a:cubicBezTo>
                      <a:pt x="107" y="6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2"/>
              <p:cNvSpPr/>
              <p:nvPr/>
            </p:nvSpPr>
            <p:spPr>
              <a:xfrm rot="-1311727">
                <a:off x="5450683" y="4866217"/>
                <a:ext cx="16903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2" extrusionOk="0">
                    <a:moveTo>
                      <a:pt x="91" y="1"/>
                    </a:moveTo>
                    <a:cubicBezTo>
                      <a:pt x="89" y="1"/>
                      <a:pt x="88" y="1"/>
                      <a:pt x="87" y="2"/>
                    </a:cubicBezTo>
                    <a:cubicBezTo>
                      <a:pt x="86" y="3"/>
                      <a:pt x="85" y="3"/>
                      <a:pt x="83" y="4"/>
                    </a:cubicBezTo>
                    <a:cubicBezTo>
                      <a:pt x="82" y="4"/>
                      <a:pt x="82" y="3"/>
                      <a:pt x="81" y="3"/>
                    </a:cubicBezTo>
                    <a:cubicBezTo>
                      <a:pt x="76" y="3"/>
                      <a:pt x="71" y="6"/>
                      <a:pt x="67" y="13"/>
                    </a:cubicBezTo>
                    <a:lnTo>
                      <a:pt x="50" y="13"/>
                    </a:lnTo>
                    <a:cubicBezTo>
                      <a:pt x="41" y="15"/>
                      <a:pt x="38" y="19"/>
                      <a:pt x="36" y="32"/>
                    </a:cubicBezTo>
                    <a:cubicBezTo>
                      <a:pt x="36" y="37"/>
                      <a:pt x="36" y="41"/>
                      <a:pt x="38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8"/>
                      <a:pt x="28" y="48"/>
                      <a:pt x="24" y="48"/>
                    </a:cubicBezTo>
                    <a:cubicBezTo>
                      <a:pt x="16" y="48"/>
                      <a:pt x="9" y="49"/>
                      <a:pt x="5" y="55"/>
                    </a:cubicBezTo>
                    <a:cubicBezTo>
                      <a:pt x="0" y="65"/>
                      <a:pt x="0" y="70"/>
                      <a:pt x="5" y="79"/>
                    </a:cubicBezTo>
                    <a:cubicBezTo>
                      <a:pt x="7" y="81"/>
                      <a:pt x="8" y="84"/>
                      <a:pt x="9" y="85"/>
                    </a:cubicBezTo>
                    <a:cubicBezTo>
                      <a:pt x="5" y="89"/>
                      <a:pt x="3" y="92"/>
                      <a:pt x="3" y="97"/>
                    </a:cubicBezTo>
                    <a:cubicBezTo>
                      <a:pt x="3" y="109"/>
                      <a:pt x="5" y="114"/>
                      <a:pt x="15" y="119"/>
                    </a:cubicBezTo>
                    <a:cubicBezTo>
                      <a:pt x="18" y="120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5"/>
                    </a:lnTo>
                    <a:cubicBezTo>
                      <a:pt x="35" y="146"/>
                      <a:pt x="40" y="150"/>
                      <a:pt x="44" y="151"/>
                    </a:cubicBezTo>
                    <a:lnTo>
                      <a:pt x="57" y="151"/>
                    </a:lnTo>
                    <a:cubicBezTo>
                      <a:pt x="58" y="151"/>
                      <a:pt x="59" y="150"/>
                      <a:pt x="60" y="150"/>
                    </a:cubicBezTo>
                    <a:cubicBezTo>
                      <a:pt x="62" y="150"/>
                      <a:pt x="63" y="151"/>
                      <a:pt x="65" y="151"/>
                    </a:cubicBezTo>
                    <a:lnTo>
                      <a:pt x="66" y="152"/>
                    </a:lnTo>
                    <a:cubicBezTo>
                      <a:pt x="70" y="159"/>
                      <a:pt x="74" y="161"/>
                      <a:pt x="78" y="161"/>
                    </a:cubicBezTo>
                    <a:cubicBezTo>
                      <a:pt x="80" y="161"/>
                      <a:pt x="82" y="161"/>
                      <a:pt x="83" y="160"/>
                    </a:cubicBezTo>
                    <a:cubicBezTo>
                      <a:pt x="85" y="160"/>
                      <a:pt x="86" y="158"/>
                      <a:pt x="87" y="158"/>
                    </a:cubicBezTo>
                    <a:lnTo>
                      <a:pt x="96" y="155"/>
                    </a:lnTo>
                    <a:cubicBezTo>
                      <a:pt x="99" y="152"/>
                      <a:pt x="103" y="151"/>
                      <a:pt x="105" y="151"/>
                    </a:cubicBezTo>
                    <a:cubicBezTo>
                      <a:pt x="108" y="151"/>
                      <a:pt x="110" y="152"/>
                      <a:pt x="112" y="152"/>
                    </a:cubicBezTo>
                    <a:cubicBezTo>
                      <a:pt x="113" y="153"/>
                      <a:pt x="114" y="153"/>
                      <a:pt x="117" y="153"/>
                    </a:cubicBezTo>
                    <a:cubicBezTo>
                      <a:pt x="122" y="152"/>
                      <a:pt x="131" y="141"/>
                      <a:pt x="129" y="130"/>
                    </a:cubicBezTo>
                    <a:cubicBezTo>
                      <a:pt x="132" y="128"/>
                      <a:pt x="134" y="127"/>
                      <a:pt x="138" y="127"/>
                    </a:cubicBezTo>
                    <a:cubicBezTo>
                      <a:pt x="142" y="126"/>
                      <a:pt x="144" y="125"/>
                      <a:pt x="147" y="123"/>
                    </a:cubicBezTo>
                    <a:cubicBezTo>
                      <a:pt x="149" y="122"/>
                      <a:pt x="152" y="118"/>
                      <a:pt x="155" y="115"/>
                    </a:cubicBezTo>
                    <a:cubicBezTo>
                      <a:pt x="165" y="104"/>
                      <a:pt x="172" y="92"/>
                      <a:pt x="162" y="84"/>
                    </a:cubicBezTo>
                    <a:cubicBezTo>
                      <a:pt x="162" y="82"/>
                      <a:pt x="162" y="79"/>
                      <a:pt x="163" y="76"/>
                    </a:cubicBezTo>
                    <a:cubicBezTo>
                      <a:pt x="167" y="61"/>
                      <a:pt x="165" y="48"/>
                      <a:pt x="150" y="45"/>
                    </a:cubicBezTo>
                    <a:cubicBezTo>
                      <a:pt x="147" y="45"/>
                      <a:pt x="143" y="44"/>
                      <a:pt x="140" y="44"/>
                    </a:cubicBezTo>
                    <a:cubicBezTo>
                      <a:pt x="144" y="29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8" y="6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2"/>
              <p:cNvSpPr/>
              <p:nvPr/>
            </p:nvSpPr>
            <p:spPr>
              <a:xfrm rot="-1311727">
                <a:off x="5515008" y="4763485"/>
                <a:ext cx="16707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0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8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4"/>
                      <a:pt x="1" y="70"/>
                      <a:pt x="6" y="79"/>
                    </a:cubicBezTo>
                    <a:cubicBezTo>
                      <a:pt x="7" y="80"/>
                      <a:pt x="9" y="82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8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2" y="126"/>
                      <a:pt x="35" y="128"/>
                    </a:cubicBezTo>
                    <a:lnTo>
                      <a:pt x="35" y="134"/>
                    </a:lnTo>
                    <a:cubicBezTo>
                      <a:pt x="35" y="145"/>
                      <a:pt x="39" y="149"/>
                      <a:pt x="44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49"/>
                      <a:pt x="64" y="149"/>
                    </a:cubicBezTo>
                    <a:lnTo>
                      <a:pt x="66" y="150"/>
                    </a:lnTo>
                    <a:cubicBezTo>
                      <a:pt x="70" y="157"/>
                      <a:pt x="74" y="159"/>
                      <a:pt x="78" y="159"/>
                    </a:cubicBezTo>
                    <a:cubicBezTo>
                      <a:pt x="80" y="159"/>
                      <a:pt x="82" y="159"/>
                      <a:pt x="84" y="158"/>
                    </a:cubicBezTo>
                    <a:cubicBezTo>
                      <a:pt x="85" y="158"/>
                      <a:pt x="87" y="157"/>
                      <a:pt x="88" y="157"/>
                    </a:cubicBezTo>
                    <a:lnTo>
                      <a:pt x="95" y="153"/>
                    </a:lnTo>
                    <a:cubicBezTo>
                      <a:pt x="99" y="150"/>
                      <a:pt x="102" y="149"/>
                      <a:pt x="105" y="149"/>
                    </a:cubicBezTo>
                    <a:cubicBezTo>
                      <a:pt x="108" y="149"/>
                      <a:pt x="110" y="150"/>
                      <a:pt x="112" y="150"/>
                    </a:cubicBezTo>
                    <a:cubicBezTo>
                      <a:pt x="113" y="152"/>
                      <a:pt x="115" y="152"/>
                      <a:pt x="117" y="152"/>
                    </a:cubicBezTo>
                    <a:cubicBezTo>
                      <a:pt x="122" y="152"/>
                      <a:pt x="131" y="140"/>
                      <a:pt x="130" y="129"/>
                    </a:cubicBezTo>
                    <a:cubicBezTo>
                      <a:pt x="133" y="127"/>
                      <a:pt x="135" y="126"/>
                      <a:pt x="138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6" y="103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3" y="76"/>
                    </a:cubicBezTo>
                    <a:cubicBezTo>
                      <a:pt x="167" y="60"/>
                      <a:pt x="166" y="47"/>
                      <a:pt x="150" y="44"/>
                    </a:cubicBezTo>
                    <a:cubicBezTo>
                      <a:pt x="146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6" y="12"/>
                    </a:cubicBezTo>
                    <a:cubicBezTo>
                      <a:pt x="123" y="12"/>
                      <a:pt x="122" y="12"/>
                      <a:pt x="119" y="13"/>
                    </a:cubicBezTo>
                    <a:cubicBezTo>
                      <a:pt x="118" y="13"/>
                      <a:pt x="115" y="15"/>
                      <a:pt x="113" y="15"/>
                    </a:cubicBezTo>
                    <a:cubicBezTo>
                      <a:pt x="108" y="6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2"/>
              <p:cNvSpPr/>
              <p:nvPr/>
            </p:nvSpPr>
            <p:spPr>
              <a:xfrm rot="-1311727">
                <a:off x="5585782" y="4798971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0" y="0"/>
                    </a:moveTo>
                    <a:cubicBezTo>
                      <a:pt x="89" y="0"/>
                      <a:pt x="88" y="0"/>
                      <a:pt x="88" y="1"/>
                    </a:cubicBezTo>
                    <a:cubicBezTo>
                      <a:pt x="86" y="3"/>
                      <a:pt x="85" y="3"/>
                      <a:pt x="84" y="4"/>
                    </a:cubicBezTo>
                    <a:cubicBezTo>
                      <a:pt x="83" y="3"/>
                      <a:pt x="82" y="3"/>
                      <a:pt x="80" y="3"/>
                    </a:cubicBezTo>
                    <a:cubicBezTo>
                      <a:pt x="76" y="3"/>
                      <a:pt x="71" y="5"/>
                      <a:pt x="67" y="13"/>
                    </a:cubicBezTo>
                    <a:lnTo>
                      <a:pt x="50" y="13"/>
                    </a:lnTo>
                    <a:cubicBezTo>
                      <a:pt x="42" y="15"/>
                      <a:pt x="37" y="19"/>
                      <a:pt x="36" y="31"/>
                    </a:cubicBezTo>
                    <a:cubicBezTo>
                      <a:pt x="36" y="36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9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1"/>
                      <a:pt x="8" y="83"/>
                      <a:pt x="10" y="85"/>
                    </a:cubicBezTo>
                    <a:cubicBezTo>
                      <a:pt x="6" y="88"/>
                      <a:pt x="3" y="92"/>
                      <a:pt x="3" y="97"/>
                    </a:cubicBezTo>
                    <a:cubicBezTo>
                      <a:pt x="3" y="108"/>
                      <a:pt x="6" y="113"/>
                      <a:pt x="15" y="118"/>
                    </a:cubicBezTo>
                    <a:cubicBezTo>
                      <a:pt x="17" y="120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6"/>
                      <a:pt x="41" y="149"/>
                      <a:pt x="44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49"/>
                      <a:pt x="64" y="149"/>
                    </a:cubicBezTo>
                    <a:lnTo>
                      <a:pt x="65" y="150"/>
                    </a:lnTo>
                    <a:cubicBezTo>
                      <a:pt x="69" y="157"/>
                      <a:pt x="74" y="159"/>
                      <a:pt x="78" y="159"/>
                    </a:cubicBezTo>
                    <a:cubicBezTo>
                      <a:pt x="80" y="159"/>
                      <a:pt x="82" y="159"/>
                      <a:pt x="84" y="158"/>
                    </a:cubicBezTo>
                    <a:cubicBezTo>
                      <a:pt x="85" y="158"/>
                      <a:pt x="86" y="157"/>
                      <a:pt x="88" y="157"/>
                    </a:cubicBezTo>
                    <a:lnTo>
                      <a:pt x="95" y="153"/>
                    </a:lnTo>
                    <a:cubicBezTo>
                      <a:pt x="100" y="150"/>
                      <a:pt x="103" y="149"/>
                      <a:pt x="106" y="149"/>
                    </a:cubicBezTo>
                    <a:cubicBezTo>
                      <a:pt x="108" y="149"/>
                      <a:pt x="110" y="150"/>
                      <a:pt x="111" y="150"/>
                    </a:cubicBezTo>
                    <a:cubicBezTo>
                      <a:pt x="113" y="152"/>
                      <a:pt x="114" y="152"/>
                      <a:pt x="116" y="152"/>
                    </a:cubicBezTo>
                    <a:cubicBezTo>
                      <a:pt x="121" y="150"/>
                      <a:pt x="131" y="139"/>
                      <a:pt x="130" y="128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8"/>
                      <a:pt x="155" y="114"/>
                    </a:cubicBezTo>
                    <a:cubicBezTo>
                      <a:pt x="166" y="103"/>
                      <a:pt x="172" y="92"/>
                      <a:pt x="161" y="83"/>
                    </a:cubicBezTo>
                    <a:cubicBezTo>
                      <a:pt x="161" y="82"/>
                      <a:pt x="161" y="79"/>
                      <a:pt x="162" y="76"/>
                    </a:cubicBezTo>
                    <a:cubicBezTo>
                      <a:pt x="167" y="61"/>
                      <a:pt x="166" y="47"/>
                      <a:pt x="150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4" y="29"/>
                      <a:pt x="132" y="12"/>
                      <a:pt x="126" y="12"/>
                    </a:cubicBezTo>
                    <a:cubicBezTo>
                      <a:pt x="124" y="12"/>
                      <a:pt x="121" y="12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2"/>
              <p:cNvSpPr/>
              <p:nvPr/>
            </p:nvSpPr>
            <p:spPr>
              <a:xfrm rot="-1311727">
                <a:off x="5561817" y="4786985"/>
                <a:ext cx="16903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0" extrusionOk="0">
                    <a:moveTo>
                      <a:pt x="90" y="0"/>
                    </a:moveTo>
                    <a:cubicBezTo>
                      <a:pt x="89" y="0"/>
                      <a:pt x="88" y="0"/>
                      <a:pt x="87" y="1"/>
                    </a:cubicBezTo>
                    <a:cubicBezTo>
                      <a:pt x="86" y="3"/>
                      <a:pt x="85" y="3"/>
                      <a:pt x="83" y="4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6" y="3"/>
                      <a:pt x="71" y="5"/>
                      <a:pt x="67" y="13"/>
                    </a:cubicBezTo>
                    <a:lnTo>
                      <a:pt x="50" y="13"/>
                    </a:lnTo>
                    <a:cubicBezTo>
                      <a:pt x="41" y="15"/>
                      <a:pt x="36" y="19"/>
                      <a:pt x="36" y="31"/>
                    </a:cubicBezTo>
                    <a:cubicBezTo>
                      <a:pt x="36" y="36"/>
                      <a:pt x="36" y="41"/>
                      <a:pt x="38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5" y="47"/>
                      <a:pt x="9" y="49"/>
                      <a:pt x="5" y="55"/>
                    </a:cubicBezTo>
                    <a:cubicBezTo>
                      <a:pt x="0" y="65"/>
                      <a:pt x="0" y="70"/>
                      <a:pt x="5" y="80"/>
                    </a:cubicBezTo>
                    <a:cubicBezTo>
                      <a:pt x="7" y="81"/>
                      <a:pt x="8" y="83"/>
                      <a:pt x="9" y="85"/>
                    </a:cubicBezTo>
                    <a:cubicBezTo>
                      <a:pt x="5" y="88"/>
                      <a:pt x="3" y="92"/>
                      <a:pt x="3" y="97"/>
                    </a:cubicBezTo>
                    <a:cubicBezTo>
                      <a:pt x="3" y="108"/>
                      <a:pt x="5" y="113"/>
                      <a:pt x="14" y="118"/>
                    </a:cubicBezTo>
                    <a:cubicBezTo>
                      <a:pt x="18" y="121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4"/>
                    </a:lnTo>
                    <a:cubicBezTo>
                      <a:pt x="36" y="144"/>
                      <a:pt x="40" y="148"/>
                      <a:pt x="44" y="149"/>
                    </a:cubicBezTo>
                    <a:lnTo>
                      <a:pt x="56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49"/>
                      <a:pt x="65" y="149"/>
                    </a:cubicBezTo>
                    <a:lnTo>
                      <a:pt x="66" y="150"/>
                    </a:lnTo>
                    <a:cubicBezTo>
                      <a:pt x="69" y="157"/>
                      <a:pt x="74" y="159"/>
                      <a:pt x="78" y="159"/>
                    </a:cubicBezTo>
                    <a:cubicBezTo>
                      <a:pt x="80" y="159"/>
                      <a:pt x="81" y="159"/>
                      <a:pt x="83" y="158"/>
                    </a:cubicBezTo>
                    <a:cubicBezTo>
                      <a:pt x="85" y="158"/>
                      <a:pt x="86" y="157"/>
                      <a:pt x="87" y="157"/>
                    </a:cubicBezTo>
                    <a:lnTo>
                      <a:pt x="95" y="153"/>
                    </a:lnTo>
                    <a:cubicBezTo>
                      <a:pt x="100" y="150"/>
                      <a:pt x="103" y="149"/>
                      <a:pt x="106" y="149"/>
                    </a:cubicBezTo>
                    <a:cubicBezTo>
                      <a:pt x="108" y="149"/>
                      <a:pt x="110" y="150"/>
                      <a:pt x="112" y="150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2" y="150"/>
                      <a:pt x="131" y="139"/>
                      <a:pt x="129" y="128"/>
                    </a:cubicBezTo>
                    <a:cubicBezTo>
                      <a:pt x="132" y="128"/>
                      <a:pt x="134" y="127"/>
                      <a:pt x="137" y="127"/>
                    </a:cubicBezTo>
                    <a:cubicBezTo>
                      <a:pt x="142" y="126"/>
                      <a:pt x="144" y="124"/>
                      <a:pt x="147" y="123"/>
                    </a:cubicBezTo>
                    <a:cubicBezTo>
                      <a:pt x="149" y="122"/>
                      <a:pt x="152" y="118"/>
                      <a:pt x="155" y="114"/>
                    </a:cubicBezTo>
                    <a:cubicBezTo>
                      <a:pt x="165" y="103"/>
                      <a:pt x="172" y="92"/>
                      <a:pt x="162" y="83"/>
                    </a:cubicBezTo>
                    <a:cubicBezTo>
                      <a:pt x="162" y="82"/>
                      <a:pt x="162" y="80"/>
                      <a:pt x="163" y="76"/>
                    </a:cubicBezTo>
                    <a:cubicBezTo>
                      <a:pt x="167" y="60"/>
                      <a:pt x="165" y="47"/>
                      <a:pt x="150" y="45"/>
                    </a:cubicBezTo>
                    <a:cubicBezTo>
                      <a:pt x="147" y="45"/>
                      <a:pt x="143" y="43"/>
                      <a:pt x="139" y="43"/>
                    </a:cubicBezTo>
                    <a:cubicBezTo>
                      <a:pt x="144" y="29"/>
                      <a:pt x="132" y="12"/>
                      <a:pt x="126" y="12"/>
                    </a:cubicBezTo>
                    <a:cubicBezTo>
                      <a:pt x="123" y="12"/>
                      <a:pt x="122" y="12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2"/>
              <p:cNvSpPr/>
              <p:nvPr/>
            </p:nvSpPr>
            <p:spPr>
              <a:xfrm rot="-1311727">
                <a:off x="5569704" y="4847749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1"/>
                    </a:moveTo>
                    <a:cubicBezTo>
                      <a:pt x="88" y="1"/>
                      <a:pt x="87" y="1"/>
                      <a:pt x="86" y="1"/>
                    </a:cubicBezTo>
                    <a:cubicBezTo>
                      <a:pt x="85" y="2"/>
                      <a:pt x="84" y="2"/>
                      <a:pt x="83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6" y="3"/>
                      <a:pt x="70" y="6"/>
                      <a:pt x="66" y="13"/>
                    </a:cubicBezTo>
                    <a:lnTo>
                      <a:pt x="50" y="13"/>
                    </a:lnTo>
                    <a:cubicBezTo>
                      <a:pt x="40" y="16"/>
                      <a:pt x="35" y="19"/>
                      <a:pt x="35" y="32"/>
                    </a:cubicBezTo>
                    <a:cubicBezTo>
                      <a:pt x="35" y="37"/>
                      <a:pt x="35" y="41"/>
                      <a:pt x="37" y="44"/>
                    </a:cubicBezTo>
                    <a:cubicBezTo>
                      <a:pt x="36" y="46"/>
                      <a:pt x="34" y="46"/>
                      <a:pt x="33" y="46"/>
                    </a:cubicBezTo>
                    <a:cubicBezTo>
                      <a:pt x="29" y="47"/>
                      <a:pt x="27" y="47"/>
                      <a:pt x="23" y="47"/>
                    </a:cubicBezTo>
                    <a:cubicBezTo>
                      <a:pt x="16" y="47"/>
                      <a:pt x="9" y="48"/>
                      <a:pt x="5" y="55"/>
                    </a:cubicBezTo>
                    <a:cubicBezTo>
                      <a:pt x="0" y="65"/>
                      <a:pt x="0" y="70"/>
                      <a:pt x="5" y="79"/>
                    </a:cubicBezTo>
                    <a:cubicBezTo>
                      <a:pt x="6" y="80"/>
                      <a:pt x="7" y="83"/>
                      <a:pt x="9" y="84"/>
                    </a:cubicBezTo>
                    <a:cubicBezTo>
                      <a:pt x="5" y="88"/>
                      <a:pt x="2" y="93"/>
                      <a:pt x="2" y="98"/>
                    </a:cubicBezTo>
                    <a:cubicBezTo>
                      <a:pt x="2" y="109"/>
                      <a:pt x="4" y="114"/>
                      <a:pt x="14" y="119"/>
                    </a:cubicBezTo>
                    <a:cubicBezTo>
                      <a:pt x="17" y="120"/>
                      <a:pt x="19" y="121"/>
                      <a:pt x="23" y="123"/>
                    </a:cubicBezTo>
                    <a:lnTo>
                      <a:pt x="24" y="123"/>
                    </a:lnTo>
                    <a:cubicBezTo>
                      <a:pt x="28" y="124"/>
                      <a:pt x="32" y="126"/>
                      <a:pt x="34" y="128"/>
                    </a:cubicBezTo>
                    <a:lnTo>
                      <a:pt x="34" y="135"/>
                    </a:lnTo>
                    <a:cubicBezTo>
                      <a:pt x="34" y="146"/>
                      <a:pt x="39" y="150"/>
                      <a:pt x="43" y="151"/>
                    </a:cubicBezTo>
                    <a:lnTo>
                      <a:pt x="56" y="151"/>
                    </a:lnTo>
                    <a:cubicBezTo>
                      <a:pt x="57" y="151"/>
                      <a:pt x="58" y="151"/>
                      <a:pt x="59" y="151"/>
                    </a:cubicBezTo>
                    <a:cubicBezTo>
                      <a:pt x="61" y="151"/>
                      <a:pt x="62" y="151"/>
                      <a:pt x="64" y="151"/>
                    </a:cubicBezTo>
                    <a:lnTo>
                      <a:pt x="65" y="152"/>
                    </a:lnTo>
                    <a:cubicBezTo>
                      <a:pt x="69" y="159"/>
                      <a:pt x="73" y="161"/>
                      <a:pt x="78" y="161"/>
                    </a:cubicBezTo>
                    <a:cubicBezTo>
                      <a:pt x="80" y="161"/>
                      <a:pt x="81" y="161"/>
                      <a:pt x="83" y="160"/>
                    </a:cubicBezTo>
                    <a:cubicBezTo>
                      <a:pt x="84" y="160"/>
                      <a:pt x="85" y="158"/>
                      <a:pt x="86" y="158"/>
                    </a:cubicBezTo>
                    <a:lnTo>
                      <a:pt x="95" y="155"/>
                    </a:lnTo>
                    <a:cubicBezTo>
                      <a:pt x="99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1" y="152"/>
                    </a:cubicBezTo>
                    <a:cubicBezTo>
                      <a:pt x="112" y="153"/>
                      <a:pt x="114" y="153"/>
                      <a:pt x="116" y="153"/>
                    </a:cubicBezTo>
                    <a:cubicBezTo>
                      <a:pt x="121" y="152"/>
                      <a:pt x="130" y="141"/>
                      <a:pt x="129" y="129"/>
                    </a:cubicBezTo>
                    <a:cubicBezTo>
                      <a:pt x="131" y="127"/>
                      <a:pt x="135" y="126"/>
                      <a:pt x="137" y="126"/>
                    </a:cubicBezTo>
                    <a:cubicBezTo>
                      <a:pt x="141" y="125"/>
                      <a:pt x="143" y="124"/>
                      <a:pt x="146" y="122"/>
                    </a:cubicBezTo>
                    <a:cubicBezTo>
                      <a:pt x="148" y="121"/>
                      <a:pt x="151" y="119"/>
                      <a:pt x="155" y="115"/>
                    </a:cubicBezTo>
                    <a:cubicBezTo>
                      <a:pt x="165" y="104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2" y="76"/>
                    </a:cubicBezTo>
                    <a:cubicBezTo>
                      <a:pt x="166" y="61"/>
                      <a:pt x="165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3" y="29"/>
                      <a:pt x="131" y="13"/>
                      <a:pt x="125" y="13"/>
                    </a:cubicBezTo>
                    <a:cubicBezTo>
                      <a:pt x="122" y="13"/>
                      <a:pt x="121" y="13"/>
                      <a:pt x="119" y="14"/>
                    </a:cubicBezTo>
                    <a:cubicBezTo>
                      <a:pt x="117" y="14"/>
                      <a:pt x="115" y="15"/>
                      <a:pt x="112" y="15"/>
                    </a:cubicBezTo>
                    <a:cubicBezTo>
                      <a:pt x="107" y="6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2"/>
              <p:cNvSpPr/>
              <p:nvPr/>
            </p:nvSpPr>
            <p:spPr>
              <a:xfrm rot="-1311727">
                <a:off x="5534933" y="4908645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1" y="0"/>
                    </a:moveTo>
                    <a:cubicBezTo>
                      <a:pt x="90" y="0"/>
                      <a:pt x="89" y="1"/>
                      <a:pt x="88" y="1"/>
                    </a:cubicBezTo>
                    <a:cubicBezTo>
                      <a:pt x="87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9"/>
                      <a:pt x="37" y="32"/>
                    </a:cubicBezTo>
                    <a:cubicBezTo>
                      <a:pt x="37" y="37"/>
                      <a:pt x="37" y="41"/>
                      <a:pt x="38" y="44"/>
                    </a:cubicBezTo>
                    <a:cubicBezTo>
                      <a:pt x="37" y="46"/>
                      <a:pt x="36" y="46"/>
                      <a:pt x="35" y="46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9" y="83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9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2" y="126"/>
                      <a:pt x="36" y="128"/>
                    </a:cubicBezTo>
                    <a:lnTo>
                      <a:pt x="36" y="134"/>
                    </a:lnTo>
                    <a:cubicBezTo>
                      <a:pt x="37" y="145"/>
                      <a:pt x="41" y="149"/>
                      <a:pt x="44" y="150"/>
                    </a:cubicBezTo>
                    <a:lnTo>
                      <a:pt x="57" y="150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50"/>
                      <a:pt x="64" y="150"/>
                    </a:cubicBezTo>
                    <a:lnTo>
                      <a:pt x="66" y="151"/>
                    </a:lnTo>
                    <a:cubicBezTo>
                      <a:pt x="70" y="157"/>
                      <a:pt x="74" y="160"/>
                      <a:pt x="78" y="160"/>
                    </a:cubicBezTo>
                    <a:cubicBezTo>
                      <a:pt x="80" y="160"/>
                      <a:pt x="82" y="159"/>
                      <a:pt x="84" y="158"/>
                    </a:cubicBezTo>
                    <a:cubicBezTo>
                      <a:pt x="85" y="158"/>
                      <a:pt x="87" y="157"/>
                      <a:pt x="88" y="157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6" y="150"/>
                    </a:cubicBezTo>
                    <a:cubicBezTo>
                      <a:pt x="108" y="150"/>
                      <a:pt x="111" y="150"/>
                      <a:pt x="112" y="151"/>
                    </a:cubicBezTo>
                    <a:cubicBezTo>
                      <a:pt x="113" y="152"/>
                      <a:pt x="114" y="152"/>
                      <a:pt x="118" y="152"/>
                    </a:cubicBezTo>
                    <a:cubicBezTo>
                      <a:pt x="123" y="152"/>
                      <a:pt x="131" y="141"/>
                      <a:pt x="130" y="129"/>
                    </a:cubicBezTo>
                    <a:cubicBezTo>
                      <a:pt x="133" y="128"/>
                      <a:pt x="135" y="126"/>
                      <a:pt x="138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6" y="104"/>
                      <a:pt x="172" y="92"/>
                      <a:pt x="162" y="83"/>
                    </a:cubicBezTo>
                    <a:cubicBezTo>
                      <a:pt x="162" y="81"/>
                      <a:pt x="162" y="79"/>
                      <a:pt x="164" y="77"/>
                    </a:cubicBezTo>
                    <a:cubicBezTo>
                      <a:pt x="167" y="61"/>
                      <a:pt x="166" y="47"/>
                      <a:pt x="150" y="44"/>
                    </a:cubicBezTo>
                    <a:cubicBezTo>
                      <a:pt x="146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6" y="12"/>
                    </a:cubicBezTo>
                    <a:cubicBezTo>
                      <a:pt x="124" y="12"/>
                      <a:pt x="123" y="12"/>
                      <a:pt x="120" y="13"/>
                    </a:cubicBezTo>
                    <a:cubicBezTo>
                      <a:pt x="119" y="13"/>
                      <a:pt x="115" y="15"/>
                      <a:pt x="113" y="15"/>
                    </a:cubicBezTo>
                    <a:cubicBezTo>
                      <a:pt x="108" y="6"/>
                      <a:pt x="98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2"/>
              <p:cNvSpPr/>
              <p:nvPr/>
            </p:nvSpPr>
            <p:spPr>
              <a:xfrm rot="-1311727">
                <a:off x="5540040" y="4813748"/>
                <a:ext cx="16805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1" extrusionOk="0">
                    <a:moveTo>
                      <a:pt x="91" y="1"/>
                    </a:moveTo>
                    <a:cubicBezTo>
                      <a:pt x="90" y="1"/>
                      <a:pt x="89" y="1"/>
                      <a:pt x="88" y="2"/>
                    </a:cubicBezTo>
                    <a:cubicBezTo>
                      <a:pt x="87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51" y="13"/>
                    </a:lnTo>
                    <a:cubicBezTo>
                      <a:pt x="42" y="16"/>
                      <a:pt x="37" y="19"/>
                      <a:pt x="37" y="33"/>
                    </a:cubicBezTo>
                    <a:cubicBezTo>
                      <a:pt x="37" y="38"/>
                      <a:pt x="37" y="42"/>
                      <a:pt x="38" y="45"/>
                    </a:cubicBezTo>
                    <a:cubicBezTo>
                      <a:pt x="37" y="47"/>
                      <a:pt x="35" y="47"/>
                      <a:pt x="34" y="47"/>
                    </a:cubicBezTo>
                    <a:cubicBezTo>
                      <a:pt x="30" y="48"/>
                      <a:pt x="27" y="48"/>
                      <a:pt x="24" y="48"/>
                    </a:cubicBezTo>
                    <a:cubicBezTo>
                      <a:pt x="16" y="48"/>
                      <a:pt x="10" y="49"/>
                      <a:pt x="6" y="55"/>
                    </a:cubicBezTo>
                    <a:cubicBezTo>
                      <a:pt x="1" y="65"/>
                      <a:pt x="1" y="70"/>
                      <a:pt x="6" y="80"/>
                    </a:cubicBezTo>
                    <a:cubicBezTo>
                      <a:pt x="7" y="81"/>
                      <a:pt x="9" y="84"/>
                      <a:pt x="10" y="85"/>
                    </a:cubicBezTo>
                    <a:cubicBezTo>
                      <a:pt x="6" y="89"/>
                      <a:pt x="4" y="93"/>
                      <a:pt x="4" y="98"/>
                    </a:cubicBezTo>
                    <a:cubicBezTo>
                      <a:pt x="4" y="109"/>
                      <a:pt x="6" y="115"/>
                      <a:pt x="15" y="120"/>
                    </a:cubicBezTo>
                    <a:cubicBezTo>
                      <a:pt x="17" y="121"/>
                      <a:pt x="20" y="122"/>
                      <a:pt x="24" y="124"/>
                    </a:cubicBezTo>
                    <a:lnTo>
                      <a:pt x="25" y="124"/>
                    </a:lnTo>
                    <a:cubicBezTo>
                      <a:pt x="29" y="125"/>
                      <a:pt x="32" y="127"/>
                      <a:pt x="35" y="129"/>
                    </a:cubicBezTo>
                    <a:lnTo>
                      <a:pt x="35" y="135"/>
                    </a:lnTo>
                    <a:cubicBezTo>
                      <a:pt x="35" y="145"/>
                      <a:pt x="41" y="149"/>
                      <a:pt x="44" y="150"/>
                    </a:cubicBezTo>
                    <a:lnTo>
                      <a:pt x="57" y="150"/>
                    </a:lnTo>
                    <a:cubicBezTo>
                      <a:pt x="58" y="150"/>
                      <a:pt x="59" y="149"/>
                      <a:pt x="60" y="149"/>
                    </a:cubicBezTo>
                    <a:cubicBezTo>
                      <a:pt x="62" y="149"/>
                      <a:pt x="63" y="150"/>
                      <a:pt x="64" y="150"/>
                    </a:cubicBezTo>
                    <a:lnTo>
                      <a:pt x="66" y="151"/>
                    </a:lnTo>
                    <a:cubicBezTo>
                      <a:pt x="70" y="158"/>
                      <a:pt x="74" y="160"/>
                      <a:pt x="78" y="160"/>
                    </a:cubicBezTo>
                    <a:cubicBezTo>
                      <a:pt x="80" y="160"/>
                      <a:pt x="82" y="160"/>
                      <a:pt x="84" y="159"/>
                    </a:cubicBezTo>
                    <a:cubicBezTo>
                      <a:pt x="85" y="159"/>
                      <a:pt x="87" y="158"/>
                      <a:pt x="88" y="158"/>
                    </a:cubicBezTo>
                    <a:lnTo>
                      <a:pt x="95" y="153"/>
                    </a:lnTo>
                    <a:cubicBezTo>
                      <a:pt x="99" y="151"/>
                      <a:pt x="102" y="150"/>
                      <a:pt x="105" y="150"/>
                    </a:cubicBezTo>
                    <a:cubicBezTo>
                      <a:pt x="108" y="150"/>
                      <a:pt x="110" y="151"/>
                      <a:pt x="112" y="151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3" y="152"/>
                      <a:pt x="131" y="141"/>
                      <a:pt x="130" y="130"/>
                    </a:cubicBezTo>
                    <a:cubicBezTo>
                      <a:pt x="133" y="128"/>
                      <a:pt x="135" y="127"/>
                      <a:pt x="138" y="127"/>
                    </a:cubicBezTo>
                    <a:cubicBezTo>
                      <a:pt x="141" y="126"/>
                      <a:pt x="144" y="125"/>
                      <a:pt x="146" y="123"/>
                    </a:cubicBezTo>
                    <a:cubicBezTo>
                      <a:pt x="149" y="122"/>
                      <a:pt x="151" y="120"/>
                      <a:pt x="155" y="116"/>
                    </a:cubicBezTo>
                    <a:cubicBezTo>
                      <a:pt x="166" y="104"/>
                      <a:pt x="172" y="92"/>
                      <a:pt x="162" y="84"/>
                    </a:cubicBezTo>
                    <a:cubicBezTo>
                      <a:pt x="162" y="82"/>
                      <a:pt x="162" y="80"/>
                      <a:pt x="164" y="77"/>
                    </a:cubicBezTo>
                    <a:cubicBezTo>
                      <a:pt x="167" y="61"/>
                      <a:pt x="166" y="48"/>
                      <a:pt x="150" y="45"/>
                    </a:cubicBezTo>
                    <a:cubicBezTo>
                      <a:pt x="146" y="45"/>
                      <a:pt x="143" y="44"/>
                      <a:pt x="140" y="44"/>
                    </a:cubicBezTo>
                    <a:cubicBezTo>
                      <a:pt x="144" y="29"/>
                      <a:pt x="133" y="13"/>
                      <a:pt x="126" y="13"/>
                    </a:cubicBezTo>
                    <a:cubicBezTo>
                      <a:pt x="124" y="13"/>
                      <a:pt x="123" y="13"/>
                      <a:pt x="120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8" y="7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2"/>
              <p:cNvSpPr/>
              <p:nvPr/>
            </p:nvSpPr>
            <p:spPr>
              <a:xfrm rot="-1311727">
                <a:off x="5477336" y="4914910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0" y="0"/>
                    </a:moveTo>
                    <a:cubicBezTo>
                      <a:pt x="89" y="0"/>
                      <a:pt x="88" y="1"/>
                      <a:pt x="87" y="1"/>
                    </a:cubicBezTo>
                    <a:cubicBezTo>
                      <a:pt x="86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7" y="3"/>
                      <a:pt x="71" y="6"/>
                      <a:pt x="66" y="13"/>
                    </a:cubicBezTo>
                    <a:lnTo>
                      <a:pt x="50" y="13"/>
                    </a:lnTo>
                    <a:cubicBezTo>
                      <a:pt x="41" y="15"/>
                      <a:pt x="36" y="19"/>
                      <a:pt x="36" y="32"/>
                    </a:cubicBezTo>
                    <a:cubicBezTo>
                      <a:pt x="36" y="37"/>
                      <a:pt x="36" y="40"/>
                      <a:pt x="38" y="44"/>
                    </a:cubicBezTo>
                    <a:cubicBezTo>
                      <a:pt x="37" y="45"/>
                      <a:pt x="35" y="45"/>
                      <a:pt x="34" y="45"/>
                    </a:cubicBezTo>
                    <a:cubicBezTo>
                      <a:pt x="30" y="47"/>
                      <a:pt x="28" y="47"/>
                      <a:pt x="23" y="47"/>
                    </a:cubicBezTo>
                    <a:cubicBezTo>
                      <a:pt x="16" y="47"/>
                      <a:pt x="9" y="48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8" y="83"/>
                      <a:pt x="9" y="84"/>
                    </a:cubicBezTo>
                    <a:cubicBezTo>
                      <a:pt x="6" y="88"/>
                      <a:pt x="3" y="91"/>
                      <a:pt x="3" y="97"/>
                    </a:cubicBezTo>
                    <a:cubicBezTo>
                      <a:pt x="3" y="109"/>
                      <a:pt x="5" y="114"/>
                      <a:pt x="14" y="119"/>
                    </a:cubicBezTo>
                    <a:cubicBezTo>
                      <a:pt x="17" y="120"/>
                      <a:pt x="19" y="121"/>
                      <a:pt x="23" y="122"/>
                    </a:cubicBezTo>
                    <a:lnTo>
                      <a:pt x="24" y="122"/>
                    </a:lnTo>
                    <a:cubicBezTo>
                      <a:pt x="29" y="125"/>
                      <a:pt x="33" y="126"/>
                      <a:pt x="35" y="127"/>
                    </a:cubicBezTo>
                    <a:lnTo>
                      <a:pt x="35" y="135"/>
                    </a:lnTo>
                    <a:cubicBezTo>
                      <a:pt x="35" y="145"/>
                      <a:pt x="38" y="149"/>
                      <a:pt x="42" y="149"/>
                    </a:cubicBezTo>
                    <a:cubicBezTo>
                      <a:pt x="43" y="149"/>
                      <a:pt x="43" y="149"/>
                      <a:pt x="44" y="149"/>
                    </a:cubicBezTo>
                    <a:lnTo>
                      <a:pt x="56" y="149"/>
                    </a:lnTo>
                    <a:cubicBezTo>
                      <a:pt x="58" y="149"/>
                      <a:pt x="59" y="148"/>
                      <a:pt x="59" y="148"/>
                    </a:cubicBezTo>
                    <a:cubicBezTo>
                      <a:pt x="61" y="148"/>
                      <a:pt x="62" y="149"/>
                      <a:pt x="64" y="149"/>
                    </a:cubicBezTo>
                    <a:lnTo>
                      <a:pt x="65" y="151"/>
                    </a:lnTo>
                    <a:cubicBezTo>
                      <a:pt x="69" y="157"/>
                      <a:pt x="73" y="160"/>
                      <a:pt x="77" y="160"/>
                    </a:cubicBezTo>
                    <a:cubicBezTo>
                      <a:pt x="79" y="160"/>
                      <a:pt x="82" y="159"/>
                      <a:pt x="84" y="158"/>
                    </a:cubicBezTo>
                    <a:cubicBezTo>
                      <a:pt x="85" y="158"/>
                      <a:pt x="86" y="157"/>
                      <a:pt x="87" y="157"/>
                    </a:cubicBezTo>
                    <a:lnTo>
                      <a:pt x="95" y="153"/>
                    </a:lnTo>
                    <a:cubicBezTo>
                      <a:pt x="99" y="150"/>
                      <a:pt x="102" y="149"/>
                      <a:pt x="105" y="149"/>
                    </a:cubicBezTo>
                    <a:cubicBezTo>
                      <a:pt x="108" y="149"/>
                      <a:pt x="110" y="150"/>
                      <a:pt x="112" y="151"/>
                    </a:cubicBezTo>
                    <a:cubicBezTo>
                      <a:pt x="113" y="152"/>
                      <a:pt x="115" y="152"/>
                      <a:pt x="117" y="152"/>
                    </a:cubicBezTo>
                    <a:cubicBezTo>
                      <a:pt x="122" y="151"/>
                      <a:pt x="131" y="139"/>
                      <a:pt x="130" y="127"/>
                    </a:cubicBezTo>
                    <a:cubicBezTo>
                      <a:pt x="132" y="127"/>
                      <a:pt x="135" y="126"/>
                      <a:pt x="137" y="126"/>
                    </a:cubicBezTo>
                    <a:cubicBezTo>
                      <a:pt x="141" y="125"/>
                      <a:pt x="143" y="124"/>
                      <a:pt x="146" y="122"/>
                    </a:cubicBezTo>
                    <a:cubicBezTo>
                      <a:pt x="148" y="121"/>
                      <a:pt x="152" y="118"/>
                      <a:pt x="156" y="115"/>
                    </a:cubicBezTo>
                    <a:cubicBezTo>
                      <a:pt x="166" y="104"/>
                      <a:pt x="172" y="91"/>
                      <a:pt x="162" y="83"/>
                    </a:cubicBezTo>
                    <a:cubicBezTo>
                      <a:pt x="162" y="81"/>
                      <a:pt x="162" y="79"/>
                      <a:pt x="163" y="76"/>
                    </a:cubicBezTo>
                    <a:cubicBezTo>
                      <a:pt x="167" y="61"/>
                      <a:pt x="166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3" y="29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20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7" y="6"/>
                      <a:pt x="97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2"/>
              <p:cNvSpPr/>
              <p:nvPr/>
            </p:nvSpPr>
            <p:spPr>
              <a:xfrm rot="-1311727">
                <a:off x="5484361" y="4863373"/>
                <a:ext cx="16707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1" extrusionOk="0">
                    <a:moveTo>
                      <a:pt x="88" y="1"/>
                    </a:moveTo>
                    <a:cubicBezTo>
                      <a:pt x="87" y="1"/>
                      <a:pt x="86" y="1"/>
                      <a:pt x="85" y="1"/>
                    </a:cubicBezTo>
                    <a:cubicBezTo>
                      <a:pt x="85" y="3"/>
                      <a:pt x="84" y="3"/>
                      <a:pt x="83" y="4"/>
                    </a:cubicBezTo>
                    <a:cubicBezTo>
                      <a:pt x="82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49" y="13"/>
                    </a:lnTo>
                    <a:cubicBezTo>
                      <a:pt x="41" y="15"/>
                      <a:pt x="36" y="19"/>
                      <a:pt x="36" y="32"/>
                    </a:cubicBezTo>
                    <a:cubicBezTo>
                      <a:pt x="36" y="37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9" y="49"/>
                      <a:pt x="5" y="55"/>
                    </a:cubicBezTo>
                    <a:cubicBezTo>
                      <a:pt x="0" y="66"/>
                      <a:pt x="0" y="71"/>
                      <a:pt x="5" y="80"/>
                    </a:cubicBezTo>
                    <a:cubicBezTo>
                      <a:pt x="6" y="81"/>
                      <a:pt x="7" y="83"/>
                      <a:pt x="9" y="85"/>
                    </a:cubicBezTo>
                    <a:cubicBezTo>
                      <a:pt x="5" y="88"/>
                      <a:pt x="2" y="92"/>
                      <a:pt x="2" y="97"/>
                    </a:cubicBezTo>
                    <a:cubicBezTo>
                      <a:pt x="2" y="109"/>
                      <a:pt x="5" y="114"/>
                      <a:pt x="15" y="119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7"/>
                      <a:pt x="40" y="150"/>
                      <a:pt x="42" y="150"/>
                    </a:cubicBezTo>
                    <a:lnTo>
                      <a:pt x="55" y="150"/>
                    </a:lnTo>
                    <a:cubicBezTo>
                      <a:pt x="56" y="149"/>
                      <a:pt x="57" y="149"/>
                      <a:pt x="58" y="149"/>
                    </a:cubicBezTo>
                    <a:cubicBezTo>
                      <a:pt x="60" y="149"/>
                      <a:pt x="61" y="150"/>
                      <a:pt x="63" y="150"/>
                    </a:cubicBezTo>
                    <a:lnTo>
                      <a:pt x="64" y="151"/>
                    </a:lnTo>
                    <a:cubicBezTo>
                      <a:pt x="67" y="157"/>
                      <a:pt x="72" y="160"/>
                      <a:pt x="76" y="160"/>
                    </a:cubicBezTo>
                    <a:cubicBezTo>
                      <a:pt x="78" y="160"/>
                      <a:pt x="80" y="160"/>
                      <a:pt x="82" y="159"/>
                    </a:cubicBezTo>
                    <a:cubicBezTo>
                      <a:pt x="83" y="159"/>
                      <a:pt x="84" y="158"/>
                      <a:pt x="85" y="158"/>
                    </a:cubicBezTo>
                    <a:cubicBezTo>
                      <a:pt x="88" y="158"/>
                      <a:pt x="90" y="155"/>
                      <a:pt x="93" y="154"/>
                    </a:cubicBezTo>
                    <a:cubicBezTo>
                      <a:pt x="98" y="151"/>
                      <a:pt x="101" y="150"/>
                      <a:pt x="104" y="150"/>
                    </a:cubicBezTo>
                    <a:cubicBezTo>
                      <a:pt x="106" y="150"/>
                      <a:pt x="108" y="150"/>
                      <a:pt x="110" y="151"/>
                    </a:cubicBezTo>
                    <a:cubicBezTo>
                      <a:pt x="111" y="153"/>
                      <a:pt x="113" y="153"/>
                      <a:pt x="115" y="153"/>
                    </a:cubicBezTo>
                    <a:cubicBezTo>
                      <a:pt x="120" y="151"/>
                      <a:pt x="129" y="139"/>
                      <a:pt x="128" y="128"/>
                    </a:cubicBezTo>
                    <a:cubicBezTo>
                      <a:pt x="130" y="128"/>
                      <a:pt x="133" y="127"/>
                      <a:pt x="135" y="127"/>
                    </a:cubicBezTo>
                    <a:cubicBezTo>
                      <a:pt x="140" y="126"/>
                      <a:pt x="142" y="124"/>
                      <a:pt x="145" y="123"/>
                    </a:cubicBezTo>
                    <a:cubicBezTo>
                      <a:pt x="147" y="122"/>
                      <a:pt x="150" y="119"/>
                      <a:pt x="154" y="115"/>
                    </a:cubicBezTo>
                    <a:cubicBezTo>
                      <a:pt x="164" y="104"/>
                      <a:pt x="170" y="92"/>
                      <a:pt x="160" y="83"/>
                    </a:cubicBezTo>
                    <a:cubicBezTo>
                      <a:pt x="160" y="82"/>
                      <a:pt x="160" y="80"/>
                      <a:pt x="161" y="77"/>
                    </a:cubicBezTo>
                    <a:cubicBezTo>
                      <a:pt x="165" y="62"/>
                      <a:pt x="164" y="47"/>
                      <a:pt x="149" y="45"/>
                    </a:cubicBezTo>
                    <a:cubicBezTo>
                      <a:pt x="145" y="45"/>
                      <a:pt x="141" y="43"/>
                      <a:pt x="139" y="43"/>
                    </a:cubicBezTo>
                    <a:cubicBezTo>
                      <a:pt x="142" y="30"/>
                      <a:pt x="130" y="12"/>
                      <a:pt x="124" y="12"/>
                    </a:cubicBezTo>
                    <a:cubicBezTo>
                      <a:pt x="121" y="12"/>
                      <a:pt x="120" y="12"/>
                      <a:pt x="118" y="14"/>
                    </a:cubicBezTo>
                    <a:cubicBezTo>
                      <a:pt x="116" y="14"/>
                      <a:pt x="114" y="15"/>
                      <a:pt x="111" y="15"/>
                    </a:cubicBezTo>
                    <a:cubicBezTo>
                      <a:pt x="106" y="6"/>
                      <a:pt x="94" y="1"/>
                      <a:pt x="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2"/>
              <p:cNvSpPr/>
              <p:nvPr/>
            </p:nvSpPr>
            <p:spPr>
              <a:xfrm rot="-1311727">
                <a:off x="5485409" y="4797008"/>
                <a:ext cx="16903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0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6" y="2"/>
                      <a:pt x="84" y="4"/>
                    </a:cubicBezTo>
                    <a:cubicBezTo>
                      <a:pt x="83" y="4"/>
                      <a:pt x="81" y="3"/>
                      <a:pt x="80" y="3"/>
                    </a:cubicBezTo>
                    <a:cubicBezTo>
                      <a:pt x="76" y="3"/>
                      <a:pt x="71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9" y="19"/>
                      <a:pt x="36" y="32"/>
                    </a:cubicBezTo>
                    <a:cubicBezTo>
                      <a:pt x="36" y="37"/>
                      <a:pt x="36" y="41"/>
                      <a:pt x="39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6" y="47"/>
                      <a:pt x="10" y="48"/>
                      <a:pt x="6" y="55"/>
                    </a:cubicBezTo>
                    <a:cubicBezTo>
                      <a:pt x="1" y="65"/>
                      <a:pt x="1" y="71"/>
                      <a:pt x="6" y="79"/>
                    </a:cubicBezTo>
                    <a:cubicBezTo>
                      <a:pt x="8" y="81"/>
                      <a:pt x="9" y="82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8"/>
                      <a:pt x="6" y="114"/>
                      <a:pt x="15" y="119"/>
                    </a:cubicBezTo>
                    <a:cubicBezTo>
                      <a:pt x="18" y="120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3" y="127"/>
                      <a:pt x="35" y="128"/>
                    </a:cubicBezTo>
                    <a:lnTo>
                      <a:pt x="35" y="134"/>
                    </a:lnTo>
                    <a:cubicBezTo>
                      <a:pt x="36" y="144"/>
                      <a:pt x="41" y="148"/>
                      <a:pt x="45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49"/>
                      <a:pt x="65" y="149"/>
                    </a:cubicBezTo>
                    <a:lnTo>
                      <a:pt x="66" y="150"/>
                    </a:lnTo>
                    <a:cubicBezTo>
                      <a:pt x="71" y="157"/>
                      <a:pt x="75" y="160"/>
                      <a:pt x="79" y="160"/>
                    </a:cubicBezTo>
                    <a:cubicBezTo>
                      <a:pt x="80" y="160"/>
                      <a:pt x="82" y="159"/>
                      <a:pt x="84" y="159"/>
                    </a:cubicBezTo>
                    <a:cubicBezTo>
                      <a:pt x="86" y="159"/>
                      <a:pt x="87" y="157"/>
                      <a:pt x="88" y="157"/>
                    </a:cubicBezTo>
                    <a:lnTo>
                      <a:pt x="96" y="154"/>
                    </a:lnTo>
                    <a:cubicBezTo>
                      <a:pt x="100" y="151"/>
                      <a:pt x="104" y="150"/>
                      <a:pt x="107" y="150"/>
                    </a:cubicBezTo>
                    <a:cubicBezTo>
                      <a:pt x="109" y="150"/>
                      <a:pt x="111" y="150"/>
                      <a:pt x="112" y="150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3" y="152"/>
                      <a:pt x="132" y="140"/>
                      <a:pt x="130" y="129"/>
                    </a:cubicBezTo>
                    <a:cubicBezTo>
                      <a:pt x="133" y="128"/>
                      <a:pt x="135" y="126"/>
                      <a:pt x="138" y="126"/>
                    </a:cubicBezTo>
                    <a:cubicBezTo>
                      <a:pt x="142" y="125"/>
                      <a:pt x="144" y="124"/>
                      <a:pt x="147" y="123"/>
                    </a:cubicBezTo>
                    <a:cubicBezTo>
                      <a:pt x="149" y="122"/>
                      <a:pt x="152" y="119"/>
                      <a:pt x="155" y="115"/>
                    </a:cubicBezTo>
                    <a:cubicBezTo>
                      <a:pt x="166" y="103"/>
                      <a:pt x="173" y="92"/>
                      <a:pt x="163" y="83"/>
                    </a:cubicBezTo>
                    <a:cubicBezTo>
                      <a:pt x="163" y="82"/>
                      <a:pt x="163" y="79"/>
                      <a:pt x="164" y="77"/>
                    </a:cubicBezTo>
                    <a:cubicBezTo>
                      <a:pt x="168" y="61"/>
                      <a:pt x="166" y="47"/>
                      <a:pt x="150" y="45"/>
                    </a:cubicBezTo>
                    <a:cubicBezTo>
                      <a:pt x="147" y="45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7" y="12"/>
                    </a:cubicBezTo>
                    <a:cubicBezTo>
                      <a:pt x="124" y="12"/>
                      <a:pt x="123" y="12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8" y="7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2"/>
              <p:cNvSpPr/>
              <p:nvPr/>
            </p:nvSpPr>
            <p:spPr>
              <a:xfrm rot="-1311727">
                <a:off x="5472732" y="4771737"/>
                <a:ext cx="10845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7" extrusionOk="0">
                    <a:moveTo>
                      <a:pt x="58" y="0"/>
                    </a:moveTo>
                    <a:cubicBezTo>
                      <a:pt x="57" y="0"/>
                      <a:pt x="57" y="1"/>
                      <a:pt x="57" y="1"/>
                    </a:cubicBezTo>
                    <a:cubicBezTo>
                      <a:pt x="56" y="1"/>
                      <a:pt x="54" y="2"/>
                      <a:pt x="54" y="2"/>
                    </a:cubicBezTo>
                    <a:cubicBezTo>
                      <a:pt x="51" y="2"/>
                      <a:pt x="46" y="3"/>
                      <a:pt x="42" y="8"/>
                    </a:cubicBezTo>
                    <a:lnTo>
                      <a:pt x="32" y="8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3"/>
                      <a:pt x="23" y="26"/>
                      <a:pt x="25" y="28"/>
                    </a:cubicBezTo>
                    <a:lnTo>
                      <a:pt x="16" y="28"/>
                    </a:lnTo>
                    <a:cubicBezTo>
                      <a:pt x="11" y="28"/>
                      <a:pt x="6" y="28"/>
                      <a:pt x="3" y="33"/>
                    </a:cubicBezTo>
                    <a:cubicBezTo>
                      <a:pt x="0" y="41"/>
                      <a:pt x="0" y="46"/>
                      <a:pt x="3" y="51"/>
                    </a:cubicBezTo>
                    <a:cubicBezTo>
                      <a:pt x="5" y="52"/>
                      <a:pt x="5" y="53"/>
                      <a:pt x="6" y="54"/>
                    </a:cubicBezTo>
                    <a:cubicBezTo>
                      <a:pt x="4" y="56"/>
                      <a:pt x="2" y="58"/>
                      <a:pt x="2" y="62"/>
                    </a:cubicBezTo>
                    <a:cubicBezTo>
                      <a:pt x="2" y="69"/>
                      <a:pt x="4" y="73"/>
                      <a:pt x="11" y="76"/>
                    </a:cubicBezTo>
                    <a:cubicBezTo>
                      <a:pt x="13" y="77"/>
                      <a:pt x="15" y="77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5"/>
                    </a:lnTo>
                    <a:cubicBezTo>
                      <a:pt x="26" y="93"/>
                      <a:pt x="28" y="95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0"/>
                      <a:pt x="42" y="100"/>
                    </a:cubicBezTo>
                    <a:cubicBezTo>
                      <a:pt x="45" y="105"/>
                      <a:pt x="48" y="106"/>
                      <a:pt x="50" y="106"/>
                    </a:cubicBezTo>
                    <a:cubicBezTo>
                      <a:pt x="51" y="106"/>
                      <a:pt x="53" y="106"/>
                      <a:pt x="54" y="105"/>
                    </a:cubicBezTo>
                    <a:cubicBezTo>
                      <a:pt x="56" y="105"/>
                      <a:pt x="56" y="104"/>
                      <a:pt x="57" y="104"/>
                    </a:cubicBezTo>
                    <a:cubicBezTo>
                      <a:pt x="58" y="104"/>
                      <a:pt x="61" y="103"/>
                      <a:pt x="62" y="102"/>
                    </a:cubicBezTo>
                    <a:cubicBezTo>
                      <a:pt x="65" y="100"/>
                      <a:pt x="68" y="99"/>
                      <a:pt x="70" y="99"/>
                    </a:cubicBezTo>
                    <a:cubicBezTo>
                      <a:pt x="71" y="99"/>
                      <a:pt x="72" y="100"/>
                      <a:pt x="73" y="100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79" y="102"/>
                      <a:pt x="86" y="94"/>
                      <a:pt x="84" y="87"/>
                    </a:cubicBezTo>
                    <a:cubicBezTo>
                      <a:pt x="87" y="87"/>
                      <a:pt x="88" y="85"/>
                      <a:pt x="89" y="85"/>
                    </a:cubicBezTo>
                    <a:cubicBezTo>
                      <a:pt x="93" y="84"/>
                      <a:pt x="95" y="84"/>
                      <a:pt x="97" y="83"/>
                    </a:cubicBezTo>
                    <a:cubicBezTo>
                      <a:pt x="98" y="83"/>
                      <a:pt x="99" y="80"/>
                      <a:pt x="102" y="77"/>
                    </a:cubicBezTo>
                    <a:cubicBezTo>
                      <a:pt x="108" y="69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0"/>
                      <a:pt x="108" y="31"/>
                      <a:pt x="98" y="30"/>
                    </a:cubicBezTo>
                    <a:cubicBezTo>
                      <a:pt x="95" y="30"/>
                      <a:pt x="94" y="28"/>
                      <a:pt x="90" y="28"/>
                    </a:cubicBezTo>
                    <a:cubicBezTo>
                      <a:pt x="93" y="18"/>
                      <a:pt x="84" y="8"/>
                      <a:pt x="80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6" y="11"/>
                      <a:pt x="74" y="11"/>
                      <a:pt x="73" y="11"/>
                    </a:cubicBezTo>
                    <a:cubicBezTo>
                      <a:pt x="69" y="4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2"/>
              <p:cNvSpPr/>
              <p:nvPr/>
            </p:nvSpPr>
            <p:spPr>
              <a:xfrm rot="-1311727">
                <a:off x="5429525" y="4818320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55" y="0"/>
                      <a:pt x="53" y="1"/>
                      <a:pt x="53" y="1"/>
                    </a:cubicBezTo>
                    <a:cubicBezTo>
                      <a:pt x="50" y="1"/>
                      <a:pt x="46" y="3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4"/>
                      <a:pt x="23" y="26"/>
                      <a:pt x="25" y="29"/>
                    </a:cubicBezTo>
                    <a:cubicBezTo>
                      <a:pt x="23" y="30"/>
                      <a:pt x="23" y="30"/>
                      <a:pt x="22" y="30"/>
                    </a:cubicBezTo>
                    <a:lnTo>
                      <a:pt x="15" y="30"/>
                    </a:lnTo>
                    <a:cubicBezTo>
                      <a:pt x="10" y="30"/>
                      <a:pt x="6" y="30"/>
                      <a:pt x="4" y="35"/>
                    </a:cubicBezTo>
                    <a:cubicBezTo>
                      <a:pt x="0" y="42"/>
                      <a:pt x="0" y="46"/>
                      <a:pt x="4" y="52"/>
                    </a:cubicBezTo>
                    <a:cubicBezTo>
                      <a:pt x="5" y="53"/>
                      <a:pt x="5" y="54"/>
                      <a:pt x="6" y="56"/>
                    </a:cubicBezTo>
                    <a:cubicBezTo>
                      <a:pt x="4" y="57"/>
                      <a:pt x="2" y="60"/>
                      <a:pt x="2" y="63"/>
                    </a:cubicBezTo>
                    <a:cubicBezTo>
                      <a:pt x="2" y="71"/>
                      <a:pt x="4" y="74"/>
                      <a:pt x="10" y="77"/>
                    </a:cubicBezTo>
                    <a:cubicBezTo>
                      <a:pt x="13" y="78"/>
                      <a:pt x="14" y="78"/>
                      <a:pt x="16" y="80"/>
                    </a:cubicBezTo>
                    <a:lnTo>
                      <a:pt x="18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5" y="94"/>
                      <a:pt x="27" y="97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1"/>
                      <a:pt x="42" y="101"/>
                    </a:cubicBezTo>
                    <a:cubicBezTo>
                      <a:pt x="45" y="105"/>
                      <a:pt x="48" y="106"/>
                      <a:pt x="50" y="106"/>
                    </a:cubicBezTo>
                    <a:cubicBezTo>
                      <a:pt x="51" y="106"/>
                      <a:pt x="52" y="106"/>
                      <a:pt x="53" y="106"/>
                    </a:cubicBezTo>
                    <a:cubicBezTo>
                      <a:pt x="55" y="106"/>
                      <a:pt x="55" y="104"/>
                      <a:pt x="56" y="104"/>
                    </a:cubicBezTo>
                    <a:cubicBezTo>
                      <a:pt x="57" y="104"/>
                      <a:pt x="61" y="103"/>
                      <a:pt x="62" y="102"/>
                    </a:cubicBezTo>
                    <a:cubicBezTo>
                      <a:pt x="65" y="100"/>
                      <a:pt x="67" y="99"/>
                      <a:pt x="69" y="99"/>
                    </a:cubicBezTo>
                    <a:cubicBezTo>
                      <a:pt x="71" y="99"/>
                      <a:pt x="72" y="100"/>
                      <a:pt x="73" y="101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79" y="102"/>
                      <a:pt x="86" y="94"/>
                      <a:pt x="84" y="86"/>
                    </a:cubicBezTo>
                    <a:cubicBezTo>
                      <a:pt x="87" y="86"/>
                      <a:pt x="88" y="85"/>
                      <a:pt x="89" y="85"/>
                    </a:cubicBezTo>
                    <a:cubicBezTo>
                      <a:pt x="92" y="83"/>
                      <a:pt x="94" y="83"/>
                      <a:pt x="96" y="82"/>
                    </a:cubicBezTo>
                    <a:cubicBezTo>
                      <a:pt x="97" y="82"/>
                      <a:pt x="98" y="80"/>
                      <a:pt x="102" y="77"/>
                    </a:cubicBezTo>
                    <a:cubicBezTo>
                      <a:pt x="108" y="69"/>
                      <a:pt x="112" y="62"/>
                      <a:pt x="105" y="56"/>
                    </a:cubicBezTo>
                    <a:cubicBezTo>
                      <a:pt x="105" y="54"/>
                      <a:pt x="107" y="53"/>
                      <a:pt x="107" y="51"/>
                    </a:cubicBezTo>
                    <a:cubicBezTo>
                      <a:pt x="109" y="40"/>
                      <a:pt x="108" y="31"/>
                      <a:pt x="97" y="30"/>
                    </a:cubicBezTo>
                    <a:cubicBezTo>
                      <a:pt x="94" y="30"/>
                      <a:pt x="93" y="28"/>
                      <a:pt x="91" y="28"/>
                    </a:cubicBezTo>
                    <a:cubicBezTo>
                      <a:pt x="92" y="18"/>
                      <a:pt x="84" y="8"/>
                      <a:pt x="81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2"/>
              <p:cNvSpPr/>
              <p:nvPr/>
            </p:nvSpPr>
            <p:spPr>
              <a:xfrm rot="-1311727">
                <a:off x="5467999" y="4832028"/>
                <a:ext cx="11041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58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6" y="1"/>
                      <a:pt x="55" y="3"/>
                      <a:pt x="55" y="3"/>
                    </a:cubicBezTo>
                    <a:cubicBezTo>
                      <a:pt x="51" y="3"/>
                      <a:pt x="47" y="4"/>
                      <a:pt x="44" y="9"/>
                    </a:cubicBezTo>
                    <a:lnTo>
                      <a:pt x="32" y="9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5"/>
                      <a:pt x="24" y="27"/>
                      <a:pt x="25" y="30"/>
                    </a:cubicBezTo>
                    <a:lnTo>
                      <a:pt x="16" y="30"/>
                    </a:lnTo>
                    <a:cubicBezTo>
                      <a:pt x="11" y="30"/>
                      <a:pt x="7" y="30"/>
                      <a:pt x="5" y="35"/>
                    </a:cubicBezTo>
                    <a:cubicBezTo>
                      <a:pt x="1" y="42"/>
                      <a:pt x="1" y="46"/>
                      <a:pt x="5" y="51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5" y="56"/>
                      <a:pt x="4" y="60"/>
                      <a:pt x="4" y="63"/>
                    </a:cubicBezTo>
                    <a:cubicBezTo>
                      <a:pt x="4" y="71"/>
                      <a:pt x="5" y="74"/>
                      <a:pt x="11" y="77"/>
                    </a:cubicBezTo>
                    <a:cubicBezTo>
                      <a:pt x="14" y="78"/>
                      <a:pt x="15" y="78"/>
                      <a:pt x="18" y="80"/>
                    </a:cubicBezTo>
                    <a:lnTo>
                      <a:pt x="19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6" y="92"/>
                      <a:pt x="29" y="95"/>
                      <a:pt x="29" y="101"/>
                    </a:cubicBezTo>
                    <a:lnTo>
                      <a:pt x="42" y="101"/>
                    </a:lnTo>
                    <a:cubicBezTo>
                      <a:pt x="44" y="101"/>
                      <a:pt x="44" y="102"/>
                      <a:pt x="44" y="102"/>
                    </a:cubicBezTo>
                    <a:cubicBezTo>
                      <a:pt x="46" y="106"/>
                      <a:pt x="49" y="107"/>
                      <a:pt x="51" y="107"/>
                    </a:cubicBezTo>
                    <a:cubicBezTo>
                      <a:pt x="53" y="107"/>
                      <a:pt x="54" y="107"/>
                      <a:pt x="55" y="107"/>
                    </a:cubicBezTo>
                    <a:cubicBezTo>
                      <a:pt x="56" y="107"/>
                      <a:pt x="56" y="106"/>
                      <a:pt x="57" y="106"/>
                    </a:cubicBezTo>
                    <a:cubicBezTo>
                      <a:pt x="59" y="106"/>
                      <a:pt x="61" y="104"/>
                      <a:pt x="62" y="103"/>
                    </a:cubicBezTo>
                    <a:cubicBezTo>
                      <a:pt x="65" y="101"/>
                      <a:pt x="68" y="100"/>
                      <a:pt x="69" y="100"/>
                    </a:cubicBezTo>
                    <a:cubicBezTo>
                      <a:pt x="71" y="100"/>
                      <a:pt x="72" y="101"/>
                      <a:pt x="73" y="102"/>
                    </a:cubicBezTo>
                    <a:cubicBezTo>
                      <a:pt x="75" y="103"/>
                      <a:pt x="76" y="103"/>
                      <a:pt x="78" y="103"/>
                    </a:cubicBezTo>
                    <a:cubicBezTo>
                      <a:pt x="81" y="103"/>
                      <a:pt x="87" y="95"/>
                      <a:pt x="86" y="87"/>
                    </a:cubicBezTo>
                    <a:cubicBezTo>
                      <a:pt x="88" y="87"/>
                      <a:pt x="89" y="86"/>
                      <a:pt x="91" y="86"/>
                    </a:cubicBezTo>
                    <a:cubicBezTo>
                      <a:pt x="93" y="85"/>
                      <a:pt x="96" y="85"/>
                      <a:pt x="97" y="83"/>
                    </a:cubicBezTo>
                    <a:cubicBezTo>
                      <a:pt x="98" y="83"/>
                      <a:pt x="99" y="81"/>
                      <a:pt x="102" y="78"/>
                    </a:cubicBezTo>
                    <a:cubicBezTo>
                      <a:pt x="108" y="71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1"/>
                    </a:cubicBezTo>
                    <a:cubicBezTo>
                      <a:pt x="109" y="41"/>
                      <a:pt x="108" y="32"/>
                      <a:pt x="98" y="31"/>
                    </a:cubicBezTo>
                    <a:cubicBezTo>
                      <a:pt x="96" y="31"/>
                      <a:pt x="94" y="30"/>
                      <a:pt x="92" y="30"/>
                    </a:cubicBezTo>
                    <a:cubicBezTo>
                      <a:pt x="93" y="20"/>
                      <a:pt x="86" y="9"/>
                      <a:pt x="82" y="9"/>
                    </a:cubicBezTo>
                    <a:cubicBezTo>
                      <a:pt x="81" y="9"/>
                      <a:pt x="79" y="10"/>
                      <a:pt x="78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1" y="5"/>
                      <a:pt x="62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2"/>
              <p:cNvSpPr/>
              <p:nvPr/>
            </p:nvSpPr>
            <p:spPr>
              <a:xfrm rot="-1311727">
                <a:off x="5526440" y="4841059"/>
                <a:ext cx="10747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7" extrusionOk="0">
                    <a:moveTo>
                      <a:pt x="58" y="0"/>
                    </a:moveTo>
                    <a:cubicBezTo>
                      <a:pt x="57" y="0"/>
                      <a:pt x="57" y="0"/>
                      <a:pt x="57" y="1"/>
                    </a:cubicBezTo>
                    <a:cubicBezTo>
                      <a:pt x="56" y="1"/>
                      <a:pt x="54" y="3"/>
                      <a:pt x="54" y="3"/>
                    </a:cubicBezTo>
                    <a:cubicBezTo>
                      <a:pt x="50" y="3"/>
                      <a:pt x="46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3"/>
                      <a:pt x="23" y="21"/>
                    </a:cubicBezTo>
                    <a:cubicBezTo>
                      <a:pt x="23" y="24"/>
                      <a:pt x="23" y="26"/>
                      <a:pt x="24" y="29"/>
                    </a:cubicBezTo>
                    <a:lnTo>
                      <a:pt x="16" y="29"/>
                    </a:lnTo>
                    <a:cubicBezTo>
                      <a:pt x="11" y="29"/>
                      <a:pt x="6" y="29"/>
                      <a:pt x="3" y="34"/>
                    </a:cubicBezTo>
                    <a:cubicBezTo>
                      <a:pt x="0" y="42"/>
                      <a:pt x="0" y="46"/>
                      <a:pt x="3" y="51"/>
                    </a:cubicBezTo>
                    <a:cubicBezTo>
                      <a:pt x="5" y="52"/>
                      <a:pt x="5" y="53"/>
                      <a:pt x="6" y="55"/>
                    </a:cubicBezTo>
                    <a:cubicBezTo>
                      <a:pt x="4" y="56"/>
                      <a:pt x="2" y="59"/>
                      <a:pt x="2" y="62"/>
                    </a:cubicBezTo>
                    <a:cubicBezTo>
                      <a:pt x="2" y="70"/>
                      <a:pt x="4" y="73"/>
                      <a:pt x="11" y="76"/>
                    </a:cubicBezTo>
                    <a:cubicBezTo>
                      <a:pt x="13" y="77"/>
                      <a:pt x="14" y="77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6"/>
                    </a:lnTo>
                    <a:cubicBezTo>
                      <a:pt x="25" y="92"/>
                      <a:pt x="27" y="95"/>
                      <a:pt x="27" y="100"/>
                    </a:cubicBezTo>
                    <a:lnTo>
                      <a:pt x="40" y="100"/>
                    </a:lnTo>
                    <a:cubicBezTo>
                      <a:pt x="41" y="100"/>
                      <a:pt x="41" y="101"/>
                      <a:pt x="41" y="101"/>
                    </a:cubicBezTo>
                    <a:cubicBezTo>
                      <a:pt x="44" y="105"/>
                      <a:pt x="47" y="107"/>
                      <a:pt x="49" y="107"/>
                    </a:cubicBezTo>
                    <a:cubicBezTo>
                      <a:pt x="50" y="107"/>
                      <a:pt x="51" y="106"/>
                      <a:pt x="53" y="106"/>
                    </a:cubicBezTo>
                    <a:cubicBezTo>
                      <a:pt x="54" y="106"/>
                      <a:pt x="54" y="105"/>
                      <a:pt x="56" y="105"/>
                    </a:cubicBezTo>
                    <a:cubicBezTo>
                      <a:pt x="57" y="105"/>
                      <a:pt x="59" y="103"/>
                      <a:pt x="61" y="102"/>
                    </a:cubicBezTo>
                    <a:cubicBezTo>
                      <a:pt x="64" y="100"/>
                      <a:pt x="65" y="100"/>
                      <a:pt x="67" y="100"/>
                    </a:cubicBezTo>
                    <a:cubicBezTo>
                      <a:pt x="69" y="100"/>
                      <a:pt x="70" y="100"/>
                      <a:pt x="72" y="101"/>
                    </a:cubicBezTo>
                    <a:cubicBezTo>
                      <a:pt x="73" y="102"/>
                      <a:pt x="74" y="102"/>
                      <a:pt x="76" y="102"/>
                    </a:cubicBezTo>
                    <a:cubicBezTo>
                      <a:pt x="78" y="102"/>
                      <a:pt x="84" y="95"/>
                      <a:pt x="83" y="87"/>
                    </a:cubicBezTo>
                    <a:cubicBezTo>
                      <a:pt x="86" y="87"/>
                      <a:pt x="87" y="86"/>
                      <a:pt x="88" y="86"/>
                    </a:cubicBezTo>
                    <a:cubicBezTo>
                      <a:pt x="91" y="85"/>
                      <a:pt x="94" y="85"/>
                      <a:pt x="95" y="83"/>
                    </a:cubicBezTo>
                    <a:cubicBezTo>
                      <a:pt x="97" y="83"/>
                      <a:pt x="98" y="80"/>
                      <a:pt x="100" y="77"/>
                    </a:cubicBezTo>
                    <a:cubicBezTo>
                      <a:pt x="107" y="70"/>
                      <a:pt x="110" y="62"/>
                      <a:pt x="104" y="56"/>
                    </a:cubicBezTo>
                    <a:cubicBezTo>
                      <a:pt x="104" y="55"/>
                      <a:pt x="105" y="54"/>
                      <a:pt x="105" y="51"/>
                    </a:cubicBezTo>
                    <a:cubicBezTo>
                      <a:pt x="108" y="41"/>
                      <a:pt x="106" y="31"/>
                      <a:pt x="96" y="30"/>
                    </a:cubicBezTo>
                    <a:cubicBezTo>
                      <a:pt x="94" y="30"/>
                      <a:pt x="93" y="29"/>
                      <a:pt x="89" y="29"/>
                    </a:cubicBezTo>
                    <a:cubicBezTo>
                      <a:pt x="93" y="19"/>
                      <a:pt x="84" y="9"/>
                      <a:pt x="80" y="9"/>
                    </a:cubicBezTo>
                    <a:cubicBezTo>
                      <a:pt x="79" y="9"/>
                      <a:pt x="78" y="10"/>
                      <a:pt x="77" y="10"/>
                    </a:cubicBezTo>
                    <a:cubicBezTo>
                      <a:pt x="76" y="11"/>
                      <a:pt x="74" y="11"/>
                      <a:pt x="73" y="11"/>
                    </a:cubicBezTo>
                    <a:cubicBezTo>
                      <a:pt x="69" y="4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2"/>
              <p:cNvSpPr/>
              <p:nvPr/>
            </p:nvSpPr>
            <p:spPr>
              <a:xfrm rot="-1311727">
                <a:off x="5460574" y="4807020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0"/>
                    </a:moveTo>
                    <a:cubicBezTo>
                      <a:pt x="57" y="0"/>
                      <a:pt x="57" y="1"/>
                      <a:pt x="57" y="1"/>
                    </a:cubicBezTo>
                    <a:cubicBezTo>
                      <a:pt x="56" y="1"/>
                      <a:pt x="55" y="3"/>
                      <a:pt x="55" y="3"/>
                    </a:cubicBezTo>
                    <a:cubicBezTo>
                      <a:pt x="50" y="3"/>
                      <a:pt x="46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3"/>
                      <a:pt x="23" y="21"/>
                    </a:cubicBezTo>
                    <a:cubicBezTo>
                      <a:pt x="23" y="24"/>
                      <a:pt x="23" y="26"/>
                      <a:pt x="25" y="29"/>
                    </a:cubicBezTo>
                    <a:lnTo>
                      <a:pt x="16" y="29"/>
                    </a:lnTo>
                    <a:cubicBezTo>
                      <a:pt x="10" y="29"/>
                      <a:pt x="6" y="29"/>
                      <a:pt x="4" y="34"/>
                    </a:cubicBezTo>
                    <a:cubicBezTo>
                      <a:pt x="0" y="42"/>
                      <a:pt x="0" y="46"/>
                      <a:pt x="4" y="51"/>
                    </a:cubicBezTo>
                    <a:cubicBezTo>
                      <a:pt x="5" y="52"/>
                      <a:pt x="5" y="54"/>
                      <a:pt x="6" y="55"/>
                    </a:cubicBezTo>
                    <a:cubicBezTo>
                      <a:pt x="4" y="56"/>
                      <a:pt x="3" y="59"/>
                      <a:pt x="3" y="62"/>
                    </a:cubicBezTo>
                    <a:cubicBezTo>
                      <a:pt x="3" y="70"/>
                      <a:pt x="4" y="74"/>
                      <a:pt x="10" y="76"/>
                    </a:cubicBezTo>
                    <a:cubicBezTo>
                      <a:pt x="14" y="78"/>
                      <a:pt x="15" y="78"/>
                      <a:pt x="17" y="80"/>
                    </a:cubicBezTo>
                    <a:lnTo>
                      <a:pt x="19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6" y="92"/>
                      <a:pt x="29" y="95"/>
                      <a:pt x="29" y="100"/>
                    </a:cubicBezTo>
                    <a:lnTo>
                      <a:pt x="41" y="100"/>
                    </a:lnTo>
                    <a:cubicBezTo>
                      <a:pt x="42" y="100"/>
                      <a:pt x="42" y="101"/>
                      <a:pt x="42" y="101"/>
                    </a:cubicBezTo>
                    <a:cubicBezTo>
                      <a:pt x="45" y="105"/>
                      <a:pt x="48" y="107"/>
                      <a:pt x="51" y="107"/>
                    </a:cubicBezTo>
                    <a:cubicBezTo>
                      <a:pt x="52" y="107"/>
                      <a:pt x="53" y="106"/>
                      <a:pt x="55" y="106"/>
                    </a:cubicBezTo>
                    <a:cubicBezTo>
                      <a:pt x="56" y="106"/>
                      <a:pt x="56" y="105"/>
                      <a:pt x="57" y="105"/>
                    </a:cubicBezTo>
                    <a:cubicBezTo>
                      <a:pt x="58" y="105"/>
                      <a:pt x="61" y="103"/>
                      <a:pt x="62" y="102"/>
                    </a:cubicBezTo>
                    <a:cubicBezTo>
                      <a:pt x="65" y="100"/>
                      <a:pt x="67" y="100"/>
                      <a:pt x="68" y="100"/>
                    </a:cubicBezTo>
                    <a:cubicBezTo>
                      <a:pt x="70" y="100"/>
                      <a:pt x="72" y="101"/>
                      <a:pt x="73" y="101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80" y="102"/>
                      <a:pt x="86" y="95"/>
                      <a:pt x="85" y="87"/>
                    </a:cubicBezTo>
                    <a:cubicBezTo>
                      <a:pt x="87" y="87"/>
                      <a:pt x="88" y="86"/>
                      <a:pt x="90" y="86"/>
                    </a:cubicBezTo>
                    <a:cubicBezTo>
                      <a:pt x="92" y="85"/>
                      <a:pt x="96" y="85"/>
                      <a:pt x="97" y="83"/>
                    </a:cubicBezTo>
                    <a:cubicBezTo>
                      <a:pt x="98" y="83"/>
                      <a:pt x="99" y="81"/>
                      <a:pt x="102" y="78"/>
                    </a:cubicBezTo>
                    <a:cubicBezTo>
                      <a:pt x="108" y="70"/>
                      <a:pt x="112" y="62"/>
                      <a:pt x="105" y="56"/>
                    </a:cubicBezTo>
                    <a:cubicBezTo>
                      <a:pt x="105" y="55"/>
                      <a:pt x="107" y="54"/>
                      <a:pt x="107" y="51"/>
                    </a:cubicBezTo>
                    <a:cubicBezTo>
                      <a:pt x="109" y="41"/>
                      <a:pt x="108" y="31"/>
                      <a:pt x="98" y="30"/>
                    </a:cubicBezTo>
                    <a:cubicBezTo>
                      <a:pt x="95" y="30"/>
                      <a:pt x="94" y="29"/>
                      <a:pt x="91" y="29"/>
                    </a:cubicBezTo>
                    <a:cubicBezTo>
                      <a:pt x="92" y="19"/>
                      <a:pt x="84" y="9"/>
                      <a:pt x="81" y="9"/>
                    </a:cubicBezTo>
                    <a:cubicBezTo>
                      <a:pt x="80" y="9"/>
                      <a:pt x="78" y="10"/>
                      <a:pt x="77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2"/>
              <p:cNvSpPr/>
              <p:nvPr/>
            </p:nvSpPr>
            <p:spPr>
              <a:xfrm rot="-1311727">
                <a:off x="5552241" y="4763086"/>
                <a:ext cx="10943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8" extrusionOk="0">
                    <a:moveTo>
                      <a:pt x="58" y="1"/>
                    </a:move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5" y="2"/>
                      <a:pt x="54" y="2"/>
                    </a:cubicBezTo>
                    <a:cubicBezTo>
                      <a:pt x="50" y="2"/>
                      <a:pt x="47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5"/>
                      <a:pt x="23" y="27"/>
                      <a:pt x="24" y="30"/>
                    </a:cubicBezTo>
                    <a:lnTo>
                      <a:pt x="15" y="30"/>
                    </a:lnTo>
                    <a:cubicBezTo>
                      <a:pt x="10" y="30"/>
                      <a:pt x="7" y="30"/>
                      <a:pt x="3" y="35"/>
                    </a:cubicBezTo>
                    <a:cubicBezTo>
                      <a:pt x="0" y="41"/>
                      <a:pt x="0" y="46"/>
                      <a:pt x="3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3" y="56"/>
                      <a:pt x="2" y="58"/>
                      <a:pt x="2" y="62"/>
                    </a:cubicBezTo>
                    <a:cubicBezTo>
                      <a:pt x="2" y="71"/>
                      <a:pt x="3" y="74"/>
                      <a:pt x="11" y="77"/>
                    </a:cubicBezTo>
                    <a:cubicBezTo>
                      <a:pt x="13" y="78"/>
                      <a:pt x="14" y="78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1"/>
                      <a:pt x="24" y="82"/>
                    </a:cubicBezTo>
                    <a:lnTo>
                      <a:pt x="24" y="87"/>
                    </a:lnTo>
                    <a:cubicBezTo>
                      <a:pt x="24" y="93"/>
                      <a:pt x="28" y="96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1"/>
                      <a:pt x="42" y="101"/>
                    </a:cubicBezTo>
                    <a:cubicBezTo>
                      <a:pt x="45" y="106"/>
                      <a:pt x="48" y="107"/>
                      <a:pt x="50" y="107"/>
                    </a:cubicBezTo>
                    <a:cubicBezTo>
                      <a:pt x="51" y="107"/>
                      <a:pt x="53" y="107"/>
                      <a:pt x="54" y="107"/>
                    </a:cubicBezTo>
                    <a:cubicBezTo>
                      <a:pt x="55" y="107"/>
                      <a:pt x="55" y="105"/>
                      <a:pt x="57" y="105"/>
                    </a:cubicBezTo>
                    <a:cubicBezTo>
                      <a:pt x="58" y="105"/>
                      <a:pt x="60" y="103"/>
                      <a:pt x="62" y="102"/>
                    </a:cubicBezTo>
                    <a:cubicBezTo>
                      <a:pt x="65" y="100"/>
                      <a:pt x="67" y="100"/>
                      <a:pt x="69" y="100"/>
                    </a:cubicBezTo>
                    <a:cubicBezTo>
                      <a:pt x="70" y="100"/>
                      <a:pt x="72" y="100"/>
                      <a:pt x="73" y="101"/>
                    </a:cubicBezTo>
                    <a:cubicBezTo>
                      <a:pt x="74" y="102"/>
                      <a:pt x="75" y="102"/>
                      <a:pt x="77" y="102"/>
                    </a:cubicBezTo>
                    <a:cubicBezTo>
                      <a:pt x="79" y="102"/>
                      <a:pt x="85" y="94"/>
                      <a:pt x="84" y="87"/>
                    </a:cubicBezTo>
                    <a:cubicBezTo>
                      <a:pt x="86" y="87"/>
                      <a:pt x="89" y="86"/>
                      <a:pt x="90" y="86"/>
                    </a:cubicBezTo>
                    <a:cubicBezTo>
                      <a:pt x="93" y="84"/>
                      <a:pt x="95" y="84"/>
                      <a:pt x="96" y="83"/>
                    </a:cubicBezTo>
                    <a:cubicBezTo>
                      <a:pt x="98" y="83"/>
                      <a:pt x="99" y="81"/>
                      <a:pt x="101" y="78"/>
                    </a:cubicBezTo>
                    <a:cubicBezTo>
                      <a:pt x="108" y="71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1"/>
                      <a:pt x="107" y="32"/>
                      <a:pt x="97" y="31"/>
                    </a:cubicBezTo>
                    <a:cubicBezTo>
                      <a:pt x="95" y="31"/>
                      <a:pt x="94" y="29"/>
                      <a:pt x="91" y="29"/>
                    </a:cubicBezTo>
                    <a:cubicBezTo>
                      <a:pt x="92" y="18"/>
                      <a:pt x="84" y="8"/>
                      <a:pt x="80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5" y="11"/>
                      <a:pt x="74" y="11"/>
                      <a:pt x="73" y="11"/>
                    </a:cubicBezTo>
                    <a:cubicBezTo>
                      <a:pt x="69" y="5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2"/>
              <p:cNvSpPr/>
              <p:nvPr/>
            </p:nvSpPr>
            <p:spPr>
              <a:xfrm rot="-1311727">
                <a:off x="5591228" y="4829869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1"/>
                    </a:moveTo>
                    <a:cubicBezTo>
                      <a:pt x="57" y="1"/>
                      <a:pt x="57" y="1"/>
                      <a:pt x="57" y="1"/>
                    </a:cubicBezTo>
                    <a:cubicBezTo>
                      <a:pt x="56" y="1"/>
                      <a:pt x="55" y="1"/>
                      <a:pt x="55" y="2"/>
                    </a:cubicBezTo>
                    <a:cubicBezTo>
                      <a:pt x="50" y="2"/>
                      <a:pt x="46" y="3"/>
                      <a:pt x="43" y="8"/>
                    </a:cubicBezTo>
                    <a:lnTo>
                      <a:pt x="32" y="8"/>
                    </a:lnTo>
                    <a:cubicBezTo>
                      <a:pt x="27" y="10"/>
                      <a:pt x="24" y="12"/>
                      <a:pt x="24" y="21"/>
                    </a:cubicBezTo>
                    <a:cubicBezTo>
                      <a:pt x="24" y="24"/>
                      <a:pt x="24" y="27"/>
                      <a:pt x="25" y="29"/>
                    </a:cubicBezTo>
                    <a:lnTo>
                      <a:pt x="16" y="29"/>
                    </a:lnTo>
                    <a:cubicBezTo>
                      <a:pt x="10" y="29"/>
                      <a:pt x="6" y="29"/>
                      <a:pt x="4" y="34"/>
                    </a:cubicBezTo>
                    <a:cubicBezTo>
                      <a:pt x="0" y="41"/>
                      <a:pt x="0" y="46"/>
                      <a:pt x="4" y="51"/>
                    </a:cubicBezTo>
                    <a:cubicBezTo>
                      <a:pt x="5" y="52"/>
                      <a:pt x="5" y="53"/>
                      <a:pt x="6" y="54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0"/>
                      <a:pt x="4" y="74"/>
                      <a:pt x="10" y="77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5"/>
                    </a:lnTo>
                    <a:cubicBezTo>
                      <a:pt x="25" y="93"/>
                      <a:pt x="28" y="95"/>
                      <a:pt x="29" y="99"/>
                    </a:cubicBezTo>
                    <a:lnTo>
                      <a:pt x="41" y="99"/>
                    </a:lnTo>
                    <a:cubicBezTo>
                      <a:pt x="43" y="99"/>
                      <a:pt x="43" y="100"/>
                      <a:pt x="43" y="100"/>
                    </a:cubicBezTo>
                    <a:cubicBezTo>
                      <a:pt x="45" y="105"/>
                      <a:pt x="48" y="107"/>
                      <a:pt x="50" y="107"/>
                    </a:cubicBezTo>
                    <a:cubicBezTo>
                      <a:pt x="52" y="107"/>
                      <a:pt x="53" y="106"/>
                      <a:pt x="55" y="106"/>
                    </a:cubicBezTo>
                    <a:cubicBezTo>
                      <a:pt x="56" y="106"/>
                      <a:pt x="56" y="104"/>
                      <a:pt x="57" y="104"/>
                    </a:cubicBezTo>
                    <a:cubicBezTo>
                      <a:pt x="59" y="104"/>
                      <a:pt x="61" y="103"/>
                      <a:pt x="62" y="102"/>
                    </a:cubicBezTo>
                    <a:cubicBezTo>
                      <a:pt x="66" y="100"/>
                      <a:pt x="68" y="99"/>
                      <a:pt x="70" y="99"/>
                    </a:cubicBezTo>
                    <a:cubicBezTo>
                      <a:pt x="71" y="99"/>
                      <a:pt x="72" y="100"/>
                      <a:pt x="73" y="100"/>
                    </a:cubicBezTo>
                    <a:cubicBezTo>
                      <a:pt x="75" y="102"/>
                      <a:pt x="76" y="102"/>
                      <a:pt x="77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8" y="85"/>
                      <a:pt x="90" y="85"/>
                    </a:cubicBezTo>
                    <a:cubicBezTo>
                      <a:pt x="92" y="84"/>
                      <a:pt x="96" y="84"/>
                      <a:pt x="97" y="83"/>
                    </a:cubicBezTo>
                    <a:cubicBezTo>
                      <a:pt x="98" y="83"/>
                      <a:pt x="99" y="80"/>
                      <a:pt x="102" y="78"/>
                    </a:cubicBezTo>
                    <a:cubicBezTo>
                      <a:pt x="108" y="70"/>
                      <a:pt x="112" y="62"/>
                      <a:pt x="106" y="56"/>
                    </a:cubicBezTo>
                    <a:cubicBezTo>
                      <a:pt x="106" y="54"/>
                      <a:pt x="107" y="53"/>
                      <a:pt x="107" y="51"/>
                    </a:cubicBezTo>
                    <a:cubicBezTo>
                      <a:pt x="109" y="40"/>
                      <a:pt x="108" y="32"/>
                      <a:pt x="98" y="31"/>
                    </a:cubicBezTo>
                    <a:cubicBezTo>
                      <a:pt x="96" y="31"/>
                      <a:pt x="93" y="29"/>
                      <a:pt x="91" y="29"/>
                    </a:cubicBezTo>
                    <a:cubicBezTo>
                      <a:pt x="92" y="18"/>
                      <a:pt x="85" y="8"/>
                      <a:pt x="81" y="8"/>
                    </a:cubicBezTo>
                    <a:cubicBezTo>
                      <a:pt x="80" y="8"/>
                      <a:pt x="78" y="9"/>
                      <a:pt x="77" y="9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2"/>
              <p:cNvSpPr/>
              <p:nvPr/>
            </p:nvSpPr>
            <p:spPr>
              <a:xfrm rot="-1311727">
                <a:off x="5516030" y="4803493"/>
                <a:ext cx="11041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59" y="1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6" y="1"/>
                      <a:pt x="55" y="2"/>
                      <a:pt x="55" y="2"/>
                    </a:cubicBezTo>
                    <a:cubicBezTo>
                      <a:pt x="51" y="2"/>
                      <a:pt x="46" y="4"/>
                      <a:pt x="43" y="9"/>
                    </a:cubicBezTo>
                    <a:lnTo>
                      <a:pt x="33" y="9"/>
                    </a:lnTo>
                    <a:cubicBezTo>
                      <a:pt x="28" y="10"/>
                      <a:pt x="24" y="12"/>
                      <a:pt x="24" y="21"/>
                    </a:cubicBezTo>
                    <a:cubicBezTo>
                      <a:pt x="24" y="25"/>
                      <a:pt x="24" y="27"/>
                      <a:pt x="25" y="30"/>
                    </a:cubicBezTo>
                    <a:lnTo>
                      <a:pt x="16" y="30"/>
                    </a:lnTo>
                    <a:cubicBezTo>
                      <a:pt x="11" y="30"/>
                      <a:pt x="8" y="30"/>
                      <a:pt x="4" y="35"/>
                    </a:cubicBezTo>
                    <a:cubicBezTo>
                      <a:pt x="0" y="42"/>
                      <a:pt x="0" y="46"/>
                      <a:pt x="4" y="51"/>
                    </a:cubicBezTo>
                    <a:cubicBezTo>
                      <a:pt x="5" y="52"/>
                      <a:pt x="5" y="53"/>
                      <a:pt x="8" y="55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1"/>
                      <a:pt x="4" y="74"/>
                      <a:pt x="12" y="77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2" y="79"/>
                      <a:pt x="23" y="81"/>
                      <a:pt x="25" y="82"/>
                    </a:cubicBezTo>
                    <a:lnTo>
                      <a:pt x="25" y="86"/>
                    </a:lnTo>
                    <a:cubicBezTo>
                      <a:pt x="25" y="92"/>
                      <a:pt x="28" y="94"/>
                      <a:pt x="29" y="99"/>
                    </a:cubicBezTo>
                    <a:lnTo>
                      <a:pt x="42" y="99"/>
                    </a:lnTo>
                    <a:cubicBezTo>
                      <a:pt x="43" y="99"/>
                      <a:pt x="43" y="101"/>
                      <a:pt x="43" y="101"/>
                    </a:cubicBezTo>
                    <a:cubicBezTo>
                      <a:pt x="46" y="106"/>
                      <a:pt x="48" y="107"/>
                      <a:pt x="51" y="107"/>
                    </a:cubicBezTo>
                    <a:cubicBezTo>
                      <a:pt x="52" y="107"/>
                      <a:pt x="53" y="107"/>
                      <a:pt x="55" y="107"/>
                    </a:cubicBezTo>
                    <a:cubicBezTo>
                      <a:pt x="56" y="107"/>
                      <a:pt x="56" y="104"/>
                      <a:pt x="58" y="104"/>
                    </a:cubicBezTo>
                    <a:cubicBezTo>
                      <a:pt x="59" y="104"/>
                      <a:pt x="61" y="103"/>
                      <a:pt x="63" y="102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1" y="100"/>
                      <a:pt x="73" y="100"/>
                      <a:pt x="74" y="101"/>
                    </a:cubicBezTo>
                    <a:cubicBezTo>
                      <a:pt x="75" y="102"/>
                      <a:pt x="76" y="102"/>
                      <a:pt x="77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9" y="86"/>
                      <a:pt x="91" y="86"/>
                    </a:cubicBezTo>
                    <a:cubicBezTo>
                      <a:pt x="94" y="84"/>
                      <a:pt x="96" y="84"/>
                      <a:pt x="97" y="83"/>
                    </a:cubicBezTo>
                    <a:cubicBezTo>
                      <a:pt x="98" y="83"/>
                      <a:pt x="100" y="81"/>
                      <a:pt x="102" y="78"/>
                    </a:cubicBezTo>
                    <a:cubicBezTo>
                      <a:pt x="108" y="71"/>
                      <a:pt x="112" y="62"/>
                      <a:pt x="106" y="56"/>
                    </a:cubicBezTo>
                    <a:cubicBezTo>
                      <a:pt x="106" y="55"/>
                      <a:pt x="107" y="53"/>
                      <a:pt x="107" y="51"/>
                    </a:cubicBezTo>
                    <a:cubicBezTo>
                      <a:pt x="110" y="41"/>
                      <a:pt x="108" y="32"/>
                      <a:pt x="98" y="31"/>
                    </a:cubicBezTo>
                    <a:cubicBezTo>
                      <a:pt x="96" y="31"/>
                      <a:pt x="95" y="30"/>
                      <a:pt x="92" y="30"/>
                    </a:cubicBezTo>
                    <a:cubicBezTo>
                      <a:pt x="93" y="18"/>
                      <a:pt x="85" y="8"/>
                      <a:pt x="81" y="8"/>
                    </a:cubicBezTo>
                    <a:cubicBezTo>
                      <a:pt x="80" y="8"/>
                      <a:pt x="79" y="10"/>
                      <a:pt x="77" y="10"/>
                    </a:cubicBezTo>
                    <a:cubicBezTo>
                      <a:pt x="76" y="11"/>
                      <a:pt x="75" y="11"/>
                      <a:pt x="74" y="11"/>
                    </a:cubicBezTo>
                    <a:cubicBezTo>
                      <a:pt x="70" y="5"/>
                      <a:pt x="62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2"/>
              <p:cNvSpPr/>
              <p:nvPr/>
            </p:nvSpPr>
            <p:spPr>
              <a:xfrm rot="-1311727">
                <a:off x="5508653" y="4910058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5" y="1"/>
                      <a:pt x="54" y="2"/>
                      <a:pt x="54" y="2"/>
                    </a:cubicBezTo>
                    <a:cubicBezTo>
                      <a:pt x="54" y="2"/>
                      <a:pt x="53" y="2"/>
                      <a:pt x="53" y="2"/>
                    </a:cubicBezTo>
                    <a:cubicBezTo>
                      <a:pt x="49" y="2"/>
                      <a:pt x="46" y="5"/>
                      <a:pt x="43" y="9"/>
                    </a:cubicBezTo>
                    <a:lnTo>
                      <a:pt x="33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4"/>
                      <a:pt x="23" y="26"/>
                      <a:pt x="24" y="30"/>
                    </a:cubicBezTo>
                    <a:lnTo>
                      <a:pt x="15" y="30"/>
                    </a:lnTo>
                    <a:cubicBezTo>
                      <a:pt x="10" y="30"/>
                      <a:pt x="7" y="30"/>
                      <a:pt x="4" y="35"/>
                    </a:cubicBezTo>
                    <a:cubicBezTo>
                      <a:pt x="1" y="42"/>
                      <a:pt x="1" y="46"/>
                      <a:pt x="4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1"/>
                      <a:pt x="4" y="74"/>
                      <a:pt x="11" y="77"/>
                    </a:cubicBezTo>
                    <a:cubicBezTo>
                      <a:pt x="13" y="78"/>
                      <a:pt x="14" y="78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1"/>
                      <a:pt x="24" y="82"/>
                    </a:cubicBezTo>
                    <a:lnTo>
                      <a:pt x="24" y="86"/>
                    </a:lnTo>
                    <a:cubicBezTo>
                      <a:pt x="26" y="93"/>
                      <a:pt x="28" y="96"/>
                      <a:pt x="28" y="99"/>
                    </a:cubicBezTo>
                    <a:lnTo>
                      <a:pt x="42" y="99"/>
                    </a:lnTo>
                    <a:cubicBezTo>
                      <a:pt x="43" y="99"/>
                      <a:pt x="43" y="101"/>
                      <a:pt x="43" y="101"/>
                    </a:cubicBezTo>
                    <a:cubicBezTo>
                      <a:pt x="46" y="106"/>
                      <a:pt x="48" y="107"/>
                      <a:pt x="51" y="107"/>
                    </a:cubicBezTo>
                    <a:cubicBezTo>
                      <a:pt x="52" y="107"/>
                      <a:pt x="53" y="107"/>
                      <a:pt x="54" y="106"/>
                    </a:cubicBezTo>
                    <a:cubicBezTo>
                      <a:pt x="55" y="106"/>
                      <a:pt x="55" y="104"/>
                      <a:pt x="57" y="104"/>
                    </a:cubicBezTo>
                    <a:cubicBezTo>
                      <a:pt x="58" y="104"/>
                      <a:pt x="60" y="103"/>
                      <a:pt x="62" y="102"/>
                    </a:cubicBezTo>
                    <a:cubicBezTo>
                      <a:pt x="65" y="100"/>
                      <a:pt x="67" y="99"/>
                      <a:pt x="69" y="99"/>
                    </a:cubicBezTo>
                    <a:cubicBezTo>
                      <a:pt x="71" y="99"/>
                      <a:pt x="72" y="100"/>
                      <a:pt x="74" y="101"/>
                    </a:cubicBezTo>
                    <a:cubicBezTo>
                      <a:pt x="75" y="102"/>
                      <a:pt x="76" y="102"/>
                      <a:pt x="78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9" y="86"/>
                      <a:pt x="90" y="86"/>
                    </a:cubicBezTo>
                    <a:cubicBezTo>
                      <a:pt x="93" y="84"/>
                      <a:pt x="95" y="84"/>
                      <a:pt x="96" y="83"/>
                    </a:cubicBezTo>
                    <a:cubicBezTo>
                      <a:pt x="98" y="83"/>
                      <a:pt x="99" y="81"/>
                      <a:pt x="101" y="78"/>
                    </a:cubicBezTo>
                    <a:cubicBezTo>
                      <a:pt x="108" y="71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1"/>
                      <a:pt x="107" y="32"/>
                      <a:pt x="97" y="31"/>
                    </a:cubicBezTo>
                    <a:cubicBezTo>
                      <a:pt x="95" y="31"/>
                      <a:pt x="94" y="28"/>
                      <a:pt x="91" y="28"/>
                    </a:cubicBezTo>
                    <a:cubicBezTo>
                      <a:pt x="92" y="18"/>
                      <a:pt x="85" y="8"/>
                      <a:pt x="81" y="8"/>
                    </a:cubicBezTo>
                    <a:cubicBezTo>
                      <a:pt x="80" y="8"/>
                      <a:pt x="79" y="10"/>
                      <a:pt x="78" y="10"/>
                    </a:cubicBezTo>
                    <a:cubicBezTo>
                      <a:pt x="76" y="11"/>
                      <a:pt x="75" y="11"/>
                      <a:pt x="74" y="11"/>
                    </a:cubicBezTo>
                    <a:cubicBezTo>
                      <a:pt x="70" y="5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2"/>
              <p:cNvSpPr/>
              <p:nvPr/>
            </p:nvSpPr>
            <p:spPr>
              <a:xfrm rot="-1311727">
                <a:off x="5458569" y="4901515"/>
                <a:ext cx="10943" cy="1035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6" extrusionOk="0">
                    <a:moveTo>
                      <a:pt x="58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55" y="0"/>
                      <a:pt x="54" y="1"/>
                      <a:pt x="54" y="1"/>
                    </a:cubicBezTo>
                    <a:cubicBezTo>
                      <a:pt x="50" y="1"/>
                      <a:pt x="46" y="2"/>
                      <a:pt x="42" y="7"/>
                    </a:cubicBezTo>
                    <a:lnTo>
                      <a:pt x="32" y="7"/>
                    </a:lnTo>
                    <a:cubicBezTo>
                      <a:pt x="27" y="9"/>
                      <a:pt x="23" y="11"/>
                      <a:pt x="23" y="21"/>
                    </a:cubicBezTo>
                    <a:cubicBezTo>
                      <a:pt x="23" y="23"/>
                      <a:pt x="23" y="26"/>
                      <a:pt x="25" y="28"/>
                    </a:cubicBezTo>
                    <a:lnTo>
                      <a:pt x="15" y="28"/>
                    </a:lnTo>
                    <a:cubicBezTo>
                      <a:pt x="10" y="28"/>
                      <a:pt x="6" y="28"/>
                      <a:pt x="4" y="33"/>
                    </a:cubicBezTo>
                    <a:cubicBezTo>
                      <a:pt x="0" y="41"/>
                      <a:pt x="0" y="45"/>
                      <a:pt x="4" y="50"/>
                    </a:cubicBezTo>
                    <a:cubicBezTo>
                      <a:pt x="5" y="51"/>
                      <a:pt x="5" y="52"/>
                      <a:pt x="6" y="53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69"/>
                      <a:pt x="4" y="73"/>
                      <a:pt x="10" y="76"/>
                    </a:cubicBezTo>
                    <a:cubicBezTo>
                      <a:pt x="13" y="77"/>
                      <a:pt x="14" y="77"/>
                      <a:pt x="16" y="78"/>
                    </a:cubicBezTo>
                    <a:lnTo>
                      <a:pt x="19" y="78"/>
                    </a:lnTo>
                    <a:cubicBezTo>
                      <a:pt x="21" y="78"/>
                      <a:pt x="22" y="79"/>
                      <a:pt x="25" y="81"/>
                    </a:cubicBezTo>
                    <a:lnTo>
                      <a:pt x="25" y="84"/>
                    </a:lnTo>
                    <a:cubicBezTo>
                      <a:pt x="25" y="92"/>
                      <a:pt x="27" y="94"/>
                      <a:pt x="29" y="99"/>
                    </a:cubicBezTo>
                    <a:lnTo>
                      <a:pt x="41" y="99"/>
                    </a:lnTo>
                    <a:cubicBezTo>
                      <a:pt x="42" y="99"/>
                      <a:pt x="42" y="100"/>
                      <a:pt x="42" y="100"/>
                    </a:cubicBezTo>
                    <a:cubicBezTo>
                      <a:pt x="45" y="104"/>
                      <a:pt x="47" y="106"/>
                      <a:pt x="50" y="106"/>
                    </a:cubicBezTo>
                    <a:cubicBezTo>
                      <a:pt x="52" y="106"/>
                      <a:pt x="53" y="105"/>
                      <a:pt x="54" y="105"/>
                    </a:cubicBezTo>
                    <a:cubicBezTo>
                      <a:pt x="55" y="105"/>
                      <a:pt x="55" y="104"/>
                      <a:pt x="56" y="104"/>
                    </a:cubicBezTo>
                    <a:cubicBezTo>
                      <a:pt x="57" y="104"/>
                      <a:pt x="61" y="103"/>
                      <a:pt x="62" y="102"/>
                    </a:cubicBezTo>
                    <a:cubicBezTo>
                      <a:pt x="65" y="99"/>
                      <a:pt x="67" y="99"/>
                      <a:pt x="69" y="99"/>
                    </a:cubicBezTo>
                    <a:cubicBezTo>
                      <a:pt x="71" y="99"/>
                      <a:pt x="72" y="99"/>
                      <a:pt x="73" y="100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80" y="102"/>
                      <a:pt x="86" y="93"/>
                      <a:pt x="85" y="86"/>
                    </a:cubicBezTo>
                    <a:cubicBezTo>
                      <a:pt x="87" y="86"/>
                      <a:pt x="88" y="84"/>
                      <a:pt x="90" y="84"/>
                    </a:cubicBezTo>
                    <a:cubicBezTo>
                      <a:pt x="92" y="83"/>
                      <a:pt x="94" y="83"/>
                      <a:pt x="96" y="82"/>
                    </a:cubicBezTo>
                    <a:cubicBezTo>
                      <a:pt x="97" y="82"/>
                      <a:pt x="98" y="79"/>
                      <a:pt x="102" y="77"/>
                    </a:cubicBezTo>
                    <a:cubicBezTo>
                      <a:pt x="108" y="69"/>
                      <a:pt x="112" y="62"/>
                      <a:pt x="105" y="56"/>
                    </a:cubicBezTo>
                    <a:cubicBezTo>
                      <a:pt x="105" y="53"/>
                      <a:pt x="107" y="52"/>
                      <a:pt x="107" y="50"/>
                    </a:cubicBezTo>
                    <a:cubicBezTo>
                      <a:pt x="109" y="39"/>
                      <a:pt x="108" y="31"/>
                      <a:pt x="97" y="30"/>
                    </a:cubicBezTo>
                    <a:cubicBezTo>
                      <a:pt x="94" y="30"/>
                      <a:pt x="93" y="28"/>
                      <a:pt x="91" y="28"/>
                    </a:cubicBezTo>
                    <a:cubicBezTo>
                      <a:pt x="92" y="18"/>
                      <a:pt x="84" y="7"/>
                      <a:pt x="81" y="7"/>
                    </a:cubicBezTo>
                    <a:cubicBezTo>
                      <a:pt x="80" y="7"/>
                      <a:pt x="78" y="9"/>
                      <a:pt x="77" y="9"/>
                    </a:cubicBezTo>
                    <a:cubicBezTo>
                      <a:pt x="76" y="10"/>
                      <a:pt x="75" y="10"/>
                      <a:pt x="73" y="10"/>
                    </a:cubicBezTo>
                    <a:cubicBezTo>
                      <a:pt x="70" y="3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2"/>
              <p:cNvSpPr/>
              <p:nvPr/>
            </p:nvSpPr>
            <p:spPr>
              <a:xfrm rot="-1311727">
                <a:off x="5432754" y="4873326"/>
                <a:ext cx="11041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7" extrusionOk="0">
                    <a:moveTo>
                      <a:pt x="59" y="1"/>
                    </a:moveTo>
                    <a:cubicBezTo>
                      <a:pt x="58" y="1"/>
                      <a:pt x="58" y="1"/>
                      <a:pt x="57" y="1"/>
                    </a:cubicBezTo>
                    <a:cubicBezTo>
                      <a:pt x="56" y="1"/>
                      <a:pt x="55" y="1"/>
                      <a:pt x="55" y="2"/>
                    </a:cubicBezTo>
                    <a:cubicBezTo>
                      <a:pt x="51" y="2"/>
                      <a:pt x="47" y="3"/>
                      <a:pt x="44" y="9"/>
                    </a:cubicBezTo>
                    <a:lnTo>
                      <a:pt x="32" y="9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4"/>
                      <a:pt x="24" y="27"/>
                      <a:pt x="25" y="29"/>
                    </a:cubicBezTo>
                    <a:lnTo>
                      <a:pt x="16" y="29"/>
                    </a:lnTo>
                    <a:cubicBezTo>
                      <a:pt x="11" y="29"/>
                      <a:pt x="7" y="29"/>
                      <a:pt x="5" y="34"/>
                    </a:cubicBezTo>
                    <a:cubicBezTo>
                      <a:pt x="1" y="42"/>
                      <a:pt x="1" y="45"/>
                      <a:pt x="5" y="51"/>
                    </a:cubicBezTo>
                    <a:cubicBezTo>
                      <a:pt x="6" y="53"/>
                      <a:pt x="6" y="54"/>
                      <a:pt x="7" y="55"/>
                    </a:cubicBezTo>
                    <a:cubicBezTo>
                      <a:pt x="5" y="56"/>
                      <a:pt x="4" y="59"/>
                      <a:pt x="4" y="63"/>
                    </a:cubicBezTo>
                    <a:cubicBezTo>
                      <a:pt x="4" y="70"/>
                      <a:pt x="5" y="74"/>
                      <a:pt x="11" y="76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1" y="80"/>
                      <a:pt x="23" y="81"/>
                      <a:pt x="25" y="83"/>
                    </a:cubicBezTo>
                    <a:lnTo>
                      <a:pt x="25" y="86"/>
                    </a:lnTo>
                    <a:cubicBezTo>
                      <a:pt x="25" y="95"/>
                      <a:pt x="28" y="97"/>
                      <a:pt x="29" y="100"/>
                    </a:cubicBezTo>
                    <a:lnTo>
                      <a:pt x="42" y="100"/>
                    </a:lnTo>
                    <a:cubicBezTo>
                      <a:pt x="44" y="100"/>
                      <a:pt x="44" y="101"/>
                      <a:pt x="44" y="101"/>
                    </a:cubicBezTo>
                    <a:cubicBezTo>
                      <a:pt x="46" y="105"/>
                      <a:pt x="49" y="106"/>
                      <a:pt x="52" y="106"/>
                    </a:cubicBezTo>
                    <a:cubicBezTo>
                      <a:pt x="53" y="106"/>
                      <a:pt x="54" y="106"/>
                      <a:pt x="55" y="106"/>
                    </a:cubicBezTo>
                    <a:cubicBezTo>
                      <a:pt x="56" y="106"/>
                      <a:pt x="56" y="105"/>
                      <a:pt x="57" y="105"/>
                    </a:cubicBezTo>
                    <a:cubicBezTo>
                      <a:pt x="59" y="105"/>
                      <a:pt x="61" y="104"/>
                      <a:pt x="62" y="102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2" y="100"/>
                      <a:pt x="73" y="100"/>
                      <a:pt x="75" y="101"/>
                    </a:cubicBezTo>
                    <a:cubicBezTo>
                      <a:pt x="76" y="102"/>
                      <a:pt x="77" y="102"/>
                      <a:pt x="78" y="102"/>
                    </a:cubicBezTo>
                    <a:cubicBezTo>
                      <a:pt x="81" y="102"/>
                      <a:pt x="87" y="95"/>
                      <a:pt x="86" y="86"/>
                    </a:cubicBezTo>
                    <a:cubicBezTo>
                      <a:pt x="88" y="86"/>
                      <a:pt x="89" y="85"/>
                      <a:pt x="91" y="85"/>
                    </a:cubicBezTo>
                    <a:cubicBezTo>
                      <a:pt x="93" y="84"/>
                      <a:pt x="96" y="84"/>
                      <a:pt x="97" y="83"/>
                    </a:cubicBezTo>
                    <a:cubicBezTo>
                      <a:pt x="98" y="83"/>
                      <a:pt x="99" y="80"/>
                      <a:pt x="102" y="78"/>
                    </a:cubicBezTo>
                    <a:cubicBezTo>
                      <a:pt x="108" y="70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1"/>
                    </a:cubicBezTo>
                    <a:cubicBezTo>
                      <a:pt x="109" y="40"/>
                      <a:pt x="108" y="32"/>
                      <a:pt x="98" y="30"/>
                    </a:cubicBezTo>
                    <a:cubicBezTo>
                      <a:pt x="96" y="30"/>
                      <a:pt x="94" y="29"/>
                      <a:pt x="92" y="29"/>
                    </a:cubicBezTo>
                    <a:cubicBezTo>
                      <a:pt x="93" y="19"/>
                      <a:pt x="86" y="9"/>
                      <a:pt x="82" y="9"/>
                    </a:cubicBezTo>
                    <a:cubicBezTo>
                      <a:pt x="81" y="9"/>
                      <a:pt x="79" y="10"/>
                      <a:pt x="78" y="10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1" y="5"/>
                      <a:pt x="64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2"/>
              <p:cNvSpPr/>
              <p:nvPr/>
            </p:nvSpPr>
            <p:spPr>
              <a:xfrm rot="-1311727">
                <a:off x="5526149" y="4744285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9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5" y="1"/>
                      <a:pt x="54" y="1"/>
                      <a:pt x="54" y="2"/>
                    </a:cubicBezTo>
                    <a:cubicBezTo>
                      <a:pt x="50" y="2"/>
                      <a:pt x="46" y="3"/>
                      <a:pt x="43" y="8"/>
                    </a:cubicBezTo>
                    <a:lnTo>
                      <a:pt x="32" y="8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4"/>
                      <a:pt x="24" y="27"/>
                      <a:pt x="25" y="29"/>
                    </a:cubicBezTo>
                    <a:cubicBezTo>
                      <a:pt x="24" y="31"/>
                      <a:pt x="24" y="31"/>
                      <a:pt x="22" y="31"/>
                    </a:cubicBezTo>
                    <a:lnTo>
                      <a:pt x="16" y="31"/>
                    </a:lnTo>
                    <a:cubicBezTo>
                      <a:pt x="10" y="31"/>
                      <a:pt x="6" y="31"/>
                      <a:pt x="4" y="36"/>
                    </a:cubicBezTo>
                    <a:cubicBezTo>
                      <a:pt x="0" y="42"/>
                      <a:pt x="0" y="47"/>
                      <a:pt x="4" y="53"/>
                    </a:cubicBezTo>
                    <a:cubicBezTo>
                      <a:pt x="5" y="54"/>
                      <a:pt x="5" y="55"/>
                      <a:pt x="6" y="56"/>
                    </a:cubicBezTo>
                    <a:cubicBezTo>
                      <a:pt x="4" y="58"/>
                      <a:pt x="3" y="60"/>
                      <a:pt x="3" y="64"/>
                    </a:cubicBezTo>
                    <a:cubicBezTo>
                      <a:pt x="3" y="71"/>
                      <a:pt x="4" y="75"/>
                      <a:pt x="10" y="78"/>
                    </a:cubicBezTo>
                    <a:cubicBezTo>
                      <a:pt x="13" y="79"/>
                      <a:pt x="14" y="79"/>
                      <a:pt x="18" y="80"/>
                    </a:cubicBezTo>
                    <a:lnTo>
                      <a:pt x="19" y="80"/>
                    </a:lnTo>
                    <a:cubicBezTo>
                      <a:pt x="21" y="80"/>
                      <a:pt x="23" y="82"/>
                      <a:pt x="25" y="83"/>
                    </a:cubicBezTo>
                    <a:lnTo>
                      <a:pt x="25" y="87"/>
                    </a:lnTo>
                    <a:cubicBezTo>
                      <a:pt x="25" y="94"/>
                      <a:pt x="28" y="96"/>
                      <a:pt x="29" y="100"/>
                    </a:cubicBezTo>
                    <a:lnTo>
                      <a:pt x="41" y="100"/>
                    </a:lnTo>
                    <a:cubicBezTo>
                      <a:pt x="43" y="100"/>
                      <a:pt x="43" y="101"/>
                      <a:pt x="43" y="101"/>
                    </a:cubicBezTo>
                    <a:cubicBezTo>
                      <a:pt x="45" y="105"/>
                      <a:pt x="48" y="107"/>
                      <a:pt x="50" y="107"/>
                    </a:cubicBezTo>
                    <a:cubicBezTo>
                      <a:pt x="52" y="107"/>
                      <a:pt x="53" y="107"/>
                      <a:pt x="54" y="106"/>
                    </a:cubicBezTo>
                    <a:cubicBezTo>
                      <a:pt x="55" y="106"/>
                      <a:pt x="55" y="105"/>
                      <a:pt x="57" y="105"/>
                    </a:cubicBezTo>
                    <a:cubicBezTo>
                      <a:pt x="59" y="105"/>
                      <a:pt x="61" y="104"/>
                      <a:pt x="62" y="103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1" y="100"/>
                      <a:pt x="73" y="100"/>
                      <a:pt x="74" y="101"/>
                    </a:cubicBezTo>
                    <a:cubicBezTo>
                      <a:pt x="75" y="103"/>
                      <a:pt x="76" y="103"/>
                      <a:pt x="77" y="103"/>
                    </a:cubicBezTo>
                    <a:cubicBezTo>
                      <a:pt x="80" y="103"/>
                      <a:pt x="86" y="95"/>
                      <a:pt x="85" y="87"/>
                    </a:cubicBezTo>
                    <a:cubicBezTo>
                      <a:pt x="87" y="87"/>
                      <a:pt x="88" y="85"/>
                      <a:pt x="90" y="85"/>
                    </a:cubicBezTo>
                    <a:cubicBezTo>
                      <a:pt x="92" y="84"/>
                      <a:pt x="95" y="84"/>
                      <a:pt x="96" y="83"/>
                    </a:cubicBezTo>
                    <a:cubicBezTo>
                      <a:pt x="97" y="83"/>
                      <a:pt x="99" y="80"/>
                      <a:pt x="102" y="78"/>
                    </a:cubicBezTo>
                    <a:cubicBezTo>
                      <a:pt x="108" y="70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0"/>
                    </a:cubicBezTo>
                    <a:cubicBezTo>
                      <a:pt x="109" y="40"/>
                      <a:pt x="108" y="32"/>
                      <a:pt x="97" y="30"/>
                    </a:cubicBezTo>
                    <a:cubicBezTo>
                      <a:pt x="95" y="30"/>
                      <a:pt x="93" y="29"/>
                      <a:pt x="91" y="29"/>
                    </a:cubicBezTo>
                    <a:cubicBezTo>
                      <a:pt x="92" y="19"/>
                      <a:pt x="85" y="8"/>
                      <a:pt x="81" y="8"/>
                    </a:cubicBezTo>
                    <a:cubicBezTo>
                      <a:pt x="80" y="8"/>
                      <a:pt x="79" y="9"/>
                      <a:pt x="77" y="9"/>
                    </a:cubicBezTo>
                    <a:cubicBezTo>
                      <a:pt x="76" y="12"/>
                      <a:pt x="75" y="12"/>
                      <a:pt x="74" y="12"/>
                    </a:cubicBezTo>
                    <a:cubicBezTo>
                      <a:pt x="71" y="5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2"/>
              <p:cNvSpPr/>
              <p:nvPr/>
            </p:nvSpPr>
            <p:spPr>
              <a:xfrm rot="-1311727">
                <a:off x="5496898" y="4778314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0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20" y="21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2" y="26"/>
                    </a:cubicBezTo>
                    <a:cubicBezTo>
                      <a:pt x="0" y="31"/>
                      <a:pt x="0" y="35"/>
                      <a:pt x="2" y="39"/>
                    </a:cubicBezTo>
                    <a:lnTo>
                      <a:pt x="6" y="41"/>
                    </a:lnTo>
                    <a:cubicBezTo>
                      <a:pt x="4" y="43"/>
                      <a:pt x="2" y="45"/>
                      <a:pt x="2" y="48"/>
                    </a:cubicBezTo>
                    <a:cubicBezTo>
                      <a:pt x="2" y="54"/>
                      <a:pt x="4" y="56"/>
                      <a:pt x="8" y="59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3" y="62"/>
                      <a:pt x="16" y="62"/>
                      <a:pt x="17" y="64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1" y="82"/>
                    </a:cubicBezTo>
                    <a:cubicBezTo>
                      <a:pt x="42" y="82"/>
                      <a:pt x="43" y="81"/>
                      <a:pt x="43" y="81"/>
                    </a:cubicBezTo>
                    <a:cubicBezTo>
                      <a:pt x="43" y="80"/>
                      <a:pt x="45" y="80"/>
                      <a:pt x="45" y="80"/>
                    </a:cubicBezTo>
                    <a:cubicBezTo>
                      <a:pt x="47" y="79"/>
                      <a:pt x="48" y="79"/>
                      <a:pt x="49" y="77"/>
                    </a:cubicBezTo>
                    <a:cubicBezTo>
                      <a:pt x="51" y="76"/>
                      <a:pt x="52" y="75"/>
                      <a:pt x="54" y="75"/>
                    </a:cubicBezTo>
                    <a:cubicBezTo>
                      <a:pt x="55" y="75"/>
                      <a:pt x="55" y="76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8" y="64"/>
                      <a:pt x="69" y="64"/>
                    </a:cubicBezTo>
                    <a:cubicBezTo>
                      <a:pt x="72" y="64"/>
                      <a:pt x="73" y="64"/>
                      <a:pt x="74" y="62"/>
                    </a:cubicBezTo>
                    <a:cubicBezTo>
                      <a:pt x="76" y="62"/>
                      <a:pt x="76" y="61"/>
                      <a:pt x="78" y="59"/>
                    </a:cubicBezTo>
                    <a:cubicBezTo>
                      <a:pt x="83" y="52"/>
                      <a:pt x="86" y="46"/>
                      <a:pt x="81" y="41"/>
                    </a:cubicBezTo>
                    <a:cubicBezTo>
                      <a:pt x="82" y="40"/>
                      <a:pt x="82" y="39"/>
                      <a:pt x="82" y="38"/>
                    </a:cubicBezTo>
                    <a:cubicBezTo>
                      <a:pt x="84" y="30"/>
                      <a:pt x="83" y="24"/>
                      <a:pt x="76" y="23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5"/>
                      <a:pt x="63" y="5"/>
                    </a:cubicBezTo>
                    <a:cubicBezTo>
                      <a:pt x="63" y="5"/>
                      <a:pt x="62" y="7"/>
                      <a:pt x="61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2"/>
              <p:cNvSpPr/>
              <p:nvPr/>
            </p:nvSpPr>
            <p:spPr>
              <a:xfrm rot="-1311727">
                <a:off x="5577207" y="476861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0"/>
                    </a:moveTo>
                    <a:cubicBezTo>
                      <a:pt x="46" y="0"/>
                      <a:pt x="45" y="0"/>
                      <a:pt x="45" y="0"/>
                    </a:cubicBezTo>
                    <a:lnTo>
                      <a:pt x="43" y="2"/>
                    </a:lnTo>
                    <a:cubicBezTo>
                      <a:pt x="40" y="2"/>
                      <a:pt x="37" y="4"/>
                      <a:pt x="35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9" y="22"/>
                      <a:pt x="6" y="22"/>
                      <a:pt x="4" y="26"/>
                    </a:cubicBezTo>
                    <a:cubicBezTo>
                      <a:pt x="1" y="31"/>
                      <a:pt x="1" y="35"/>
                      <a:pt x="4" y="39"/>
                    </a:cubicBezTo>
                    <a:lnTo>
                      <a:pt x="6" y="41"/>
                    </a:lnTo>
                    <a:cubicBezTo>
                      <a:pt x="5" y="42"/>
                      <a:pt x="4" y="46"/>
                      <a:pt x="4" y="48"/>
                    </a:cubicBezTo>
                    <a:cubicBezTo>
                      <a:pt x="4" y="53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3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6"/>
                    </a:lnTo>
                    <a:cubicBezTo>
                      <a:pt x="37" y="79"/>
                      <a:pt x="39" y="81"/>
                      <a:pt x="42" y="81"/>
                    </a:cubicBezTo>
                    <a:cubicBezTo>
                      <a:pt x="43" y="81"/>
                      <a:pt x="44" y="81"/>
                      <a:pt x="45" y="80"/>
                    </a:cubicBezTo>
                    <a:cubicBezTo>
                      <a:pt x="45" y="78"/>
                      <a:pt x="46" y="78"/>
                      <a:pt x="46" y="78"/>
                    </a:cubicBezTo>
                    <a:cubicBezTo>
                      <a:pt x="47" y="77"/>
                      <a:pt x="48" y="77"/>
                      <a:pt x="50" y="76"/>
                    </a:cubicBezTo>
                    <a:cubicBezTo>
                      <a:pt x="52" y="75"/>
                      <a:pt x="53" y="74"/>
                      <a:pt x="54" y="74"/>
                    </a:cubicBezTo>
                    <a:cubicBezTo>
                      <a:pt x="55" y="74"/>
                      <a:pt x="56" y="74"/>
                      <a:pt x="57" y="75"/>
                    </a:cubicBezTo>
                    <a:lnTo>
                      <a:pt x="60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70" y="62"/>
                    </a:cubicBezTo>
                    <a:cubicBezTo>
                      <a:pt x="73" y="62"/>
                      <a:pt x="74" y="62"/>
                      <a:pt x="76" y="61"/>
                    </a:cubicBezTo>
                    <a:cubicBezTo>
                      <a:pt x="77" y="61"/>
                      <a:pt x="77" y="60"/>
                      <a:pt x="79" y="57"/>
                    </a:cubicBezTo>
                    <a:cubicBezTo>
                      <a:pt x="84" y="52"/>
                      <a:pt x="87" y="47"/>
                      <a:pt x="82" y="41"/>
                    </a:cubicBezTo>
                    <a:cubicBezTo>
                      <a:pt x="83" y="40"/>
                      <a:pt x="83" y="39"/>
                      <a:pt x="83" y="37"/>
                    </a:cubicBezTo>
                    <a:cubicBezTo>
                      <a:pt x="86" y="30"/>
                      <a:pt x="84" y="24"/>
                      <a:pt x="77" y="22"/>
                    </a:cubicBezTo>
                    <a:cubicBezTo>
                      <a:pt x="74" y="21"/>
                      <a:pt x="73" y="21"/>
                      <a:pt x="72" y="21"/>
                    </a:cubicBezTo>
                    <a:cubicBezTo>
                      <a:pt x="73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4" y="3"/>
                      <a:pt x="49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2"/>
              <p:cNvSpPr/>
              <p:nvPr/>
            </p:nvSpPr>
            <p:spPr>
              <a:xfrm rot="-1311727">
                <a:off x="5498131" y="474391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2"/>
                    </a:cubicBezTo>
                    <a:lnTo>
                      <a:pt x="43" y="3"/>
                    </a:lnTo>
                    <a:cubicBezTo>
                      <a:pt x="39" y="3"/>
                      <a:pt x="37" y="4"/>
                      <a:pt x="34" y="8"/>
                    </a:cubicBezTo>
                    <a:lnTo>
                      <a:pt x="25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3" y="27"/>
                    </a:cubicBezTo>
                    <a:cubicBezTo>
                      <a:pt x="1" y="31"/>
                      <a:pt x="1" y="35"/>
                      <a:pt x="3" y="39"/>
                    </a:cubicBezTo>
                    <a:lnTo>
                      <a:pt x="6" y="43"/>
                    </a:lnTo>
                    <a:cubicBezTo>
                      <a:pt x="5" y="44"/>
                      <a:pt x="3" y="46"/>
                      <a:pt x="3" y="49"/>
                    </a:cubicBezTo>
                    <a:cubicBezTo>
                      <a:pt x="3" y="54"/>
                      <a:pt x="5" y="56"/>
                      <a:pt x="8" y="59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6"/>
                    </a:lnTo>
                    <a:cubicBezTo>
                      <a:pt x="37" y="79"/>
                      <a:pt x="39" y="81"/>
                      <a:pt x="42" y="81"/>
                    </a:cubicBezTo>
                    <a:cubicBezTo>
                      <a:pt x="42" y="81"/>
                      <a:pt x="43" y="81"/>
                      <a:pt x="44" y="80"/>
                    </a:cubicBezTo>
                    <a:cubicBezTo>
                      <a:pt x="44" y="79"/>
                      <a:pt x="46" y="79"/>
                      <a:pt x="46" y="79"/>
                    </a:cubicBezTo>
                    <a:cubicBezTo>
                      <a:pt x="47" y="78"/>
                      <a:pt x="48" y="78"/>
                      <a:pt x="49" y="76"/>
                    </a:cubicBezTo>
                    <a:cubicBezTo>
                      <a:pt x="51" y="75"/>
                      <a:pt x="53" y="75"/>
                      <a:pt x="54" y="75"/>
                    </a:cubicBezTo>
                    <a:cubicBezTo>
                      <a:pt x="55" y="75"/>
                      <a:pt x="56" y="75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9"/>
                      <a:pt x="66" y="64"/>
                    </a:cubicBezTo>
                    <a:cubicBezTo>
                      <a:pt x="67" y="63"/>
                      <a:pt x="69" y="63"/>
                      <a:pt x="70" y="63"/>
                    </a:cubicBezTo>
                    <a:cubicBezTo>
                      <a:pt x="73" y="63"/>
                      <a:pt x="74" y="63"/>
                      <a:pt x="75" y="61"/>
                    </a:cubicBezTo>
                    <a:cubicBezTo>
                      <a:pt x="77" y="61"/>
                      <a:pt x="77" y="60"/>
                      <a:pt x="79" y="58"/>
                    </a:cubicBezTo>
                    <a:cubicBezTo>
                      <a:pt x="84" y="53"/>
                      <a:pt x="87" y="48"/>
                      <a:pt x="82" y="43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5" y="30"/>
                      <a:pt x="84" y="24"/>
                      <a:pt x="77" y="23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3" y="14"/>
                      <a:pt x="66" y="6"/>
                      <a:pt x="63" y="6"/>
                    </a:cubicBezTo>
                    <a:cubicBezTo>
                      <a:pt x="63" y="6"/>
                      <a:pt x="62" y="8"/>
                      <a:pt x="61" y="8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4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2"/>
              <p:cNvSpPr/>
              <p:nvPr/>
            </p:nvSpPr>
            <p:spPr>
              <a:xfrm rot="-1311727">
                <a:off x="5536534" y="4789778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1"/>
                    </a:cubicBezTo>
                    <a:lnTo>
                      <a:pt x="42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8" y="22"/>
                      <a:pt x="5" y="22"/>
                      <a:pt x="3" y="26"/>
                    </a:cubicBezTo>
                    <a:cubicBezTo>
                      <a:pt x="0" y="31"/>
                      <a:pt x="0" y="35"/>
                      <a:pt x="3" y="39"/>
                    </a:cubicBezTo>
                    <a:lnTo>
                      <a:pt x="6" y="42"/>
                    </a:lnTo>
                    <a:cubicBezTo>
                      <a:pt x="5" y="43"/>
                      <a:pt x="3" y="46"/>
                      <a:pt x="3" y="48"/>
                    </a:cubicBezTo>
                    <a:cubicBezTo>
                      <a:pt x="3" y="53"/>
                      <a:pt x="5" y="56"/>
                      <a:pt x="8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5"/>
                    </a:cubicBezTo>
                    <a:lnTo>
                      <a:pt x="35" y="75"/>
                    </a:lnTo>
                    <a:lnTo>
                      <a:pt x="35" y="76"/>
                    </a:lnTo>
                    <a:cubicBezTo>
                      <a:pt x="37" y="80"/>
                      <a:pt x="39" y="81"/>
                      <a:pt x="41" y="81"/>
                    </a:cubicBezTo>
                    <a:cubicBezTo>
                      <a:pt x="42" y="81"/>
                      <a:pt x="43" y="81"/>
                      <a:pt x="44" y="81"/>
                    </a:cubicBezTo>
                    <a:cubicBezTo>
                      <a:pt x="44" y="78"/>
                      <a:pt x="46" y="78"/>
                      <a:pt x="46" y="78"/>
                    </a:cubicBezTo>
                    <a:cubicBezTo>
                      <a:pt x="47" y="77"/>
                      <a:pt x="48" y="77"/>
                      <a:pt x="49" y="76"/>
                    </a:cubicBezTo>
                    <a:cubicBezTo>
                      <a:pt x="51" y="75"/>
                      <a:pt x="52" y="74"/>
                      <a:pt x="53" y="74"/>
                    </a:cubicBezTo>
                    <a:cubicBezTo>
                      <a:pt x="54" y="74"/>
                      <a:pt x="55" y="74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6" y="61"/>
                      <a:pt x="76" y="60"/>
                      <a:pt x="78" y="57"/>
                    </a:cubicBezTo>
                    <a:cubicBezTo>
                      <a:pt x="82" y="52"/>
                      <a:pt x="87" y="47"/>
                      <a:pt x="81" y="42"/>
                    </a:cubicBezTo>
                    <a:cubicBezTo>
                      <a:pt x="82" y="41"/>
                      <a:pt x="82" y="40"/>
                      <a:pt x="82" y="37"/>
                    </a:cubicBezTo>
                    <a:cubicBezTo>
                      <a:pt x="85" y="30"/>
                      <a:pt x="83" y="24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3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2"/>
              <p:cNvSpPr/>
              <p:nvPr/>
            </p:nvSpPr>
            <p:spPr>
              <a:xfrm rot="-1311727">
                <a:off x="5568191" y="482118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1"/>
                    </a:moveTo>
                    <a:cubicBezTo>
                      <a:pt x="46" y="1"/>
                      <a:pt x="45" y="1"/>
                      <a:pt x="45" y="1"/>
                    </a:cubicBezTo>
                    <a:lnTo>
                      <a:pt x="44" y="2"/>
                    </a:lnTo>
                    <a:cubicBezTo>
                      <a:pt x="40" y="2"/>
                      <a:pt x="37" y="3"/>
                      <a:pt x="35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8"/>
                      <a:pt x="20" y="21"/>
                      <a:pt x="20" y="22"/>
                    </a:cubicBezTo>
                    <a:lnTo>
                      <a:pt x="13" y="22"/>
                    </a:lnTo>
                    <a:cubicBezTo>
                      <a:pt x="9" y="22"/>
                      <a:pt x="5" y="22"/>
                      <a:pt x="4" y="26"/>
                    </a:cubicBezTo>
                    <a:cubicBezTo>
                      <a:pt x="1" y="32"/>
                      <a:pt x="1" y="36"/>
                      <a:pt x="4" y="39"/>
                    </a:cubicBezTo>
                    <a:lnTo>
                      <a:pt x="6" y="42"/>
                    </a:lnTo>
                    <a:cubicBezTo>
                      <a:pt x="5" y="43"/>
                      <a:pt x="4" y="46"/>
                      <a:pt x="4" y="48"/>
                    </a:cubicBezTo>
                    <a:cubicBezTo>
                      <a:pt x="4" y="53"/>
                      <a:pt x="5" y="55"/>
                      <a:pt x="9" y="58"/>
                    </a:cubicBezTo>
                    <a:cubicBezTo>
                      <a:pt x="10" y="59"/>
                      <a:pt x="11" y="59"/>
                      <a:pt x="13" y="61"/>
                    </a:cubicBezTo>
                    <a:cubicBezTo>
                      <a:pt x="14" y="62"/>
                      <a:pt x="16" y="62"/>
                      <a:pt x="18" y="63"/>
                    </a:cubicBezTo>
                    <a:lnTo>
                      <a:pt x="18" y="67"/>
                    </a:lnTo>
                    <a:cubicBezTo>
                      <a:pt x="18" y="72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7"/>
                    </a:lnTo>
                    <a:cubicBezTo>
                      <a:pt x="38" y="79"/>
                      <a:pt x="40" y="80"/>
                      <a:pt x="42" y="80"/>
                    </a:cubicBezTo>
                    <a:cubicBezTo>
                      <a:pt x="43" y="80"/>
                      <a:pt x="44" y="80"/>
                      <a:pt x="45" y="80"/>
                    </a:cubicBezTo>
                    <a:cubicBezTo>
                      <a:pt x="45" y="79"/>
                      <a:pt x="46" y="79"/>
                      <a:pt x="46" y="79"/>
                    </a:cubicBezTo>
                    <a:cubicBezTo>
                      <a:pt x="47" y="78"/>
                      <a:pt x="49" y="78"/>
                      <a:pt x="50" y="77"/>
                    </a:cubicBezTo>
                    <a:cubicBezTo>
                      <a:pt x="53" y="75"/>
                      <a:pt x="54" y="74"/>
                      <a:pt x="55" y="74"/>
                    </a:cubicBezTo>
                    <a:cubicBezTo>
                      <a:pt x="56" y="74"/>
                      <a:pt x="56" y="74"/>
                      <a:pt x="57" y="75"/>
                    </a:cubicBezTo>
                    <a:lnTo>
                      <a:pt x="60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70" y="62"/>
                      <a:pt x="71" y="62"/>
                    </a:cubicBezTo>
                    <a:cubicBezTo>
                      <a:pt x="73" y="62"/>
                      <a:pt x="75" y="62"/>
                      <a:pt x="76" y="61"/>
                    </a:cubicBezTo>
                    <a:cubicBezTo>
                      <a:pt x="77" y="61"/>
                      <a:pt x="77" y="59"/>
                      <a:pt x="80" y="57"/>
                    </a:cubicBezTo>
                    <a:cubicBezTo>
                      <a:pt x="85" y="52"/>
                      <a:pt x="87" y="47"/>
                      <a:pt x="82" y="42"/>
                    </a:cubicBezTo>
                    <a:cubicBezTo>
                      <a:pt x="83" y="41"/>
                      <a:pt x="83" y="39"/>
                      <a:pt x="83" y="38"/>
                    </a:cubicBezTo>
                    <a:cubicBezTo>
                      <a:pt x="86" y="30"/>
                      <a:pt x="85" y="23"/>
                      <a:pt x="77" y="22"/>
                    </a:cubicBezTo>
                    <a:cubicBezTo>
                      <a:pt x="75" y="21"/>
                      <a:pt x="73" y="21"/>
                      <a:pt x="72" y="21"/>
                    </a:cubicBezTo>
                    <a:cubicBezTo>
                      <a:pt x="73" y="13"/>
                      <a:pt x="66" y="6"/>
                      <a:pt x="64" y="6"/>
                    </a:cubicBezTo>
                    <a:cubicBezTo>
                      <a:pt x="64" y="6"/>
                      <a:pt x="62" y="7"/>
                      <a:pt x="61" y="7"/>
                    </a:cubicBezTo>
                    <a:cubicBezTo>
                      <a:pt x="60" y="8"/>
                      <a:pt x="59" y="8"/>
                      <a:pt x="57" y="8"/>
                    </a:cubicBezTo>
                    <a:cubicBezTo>
                      <a:pt x="55" y="3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2"/>
              <p:cNvSpPr/>
              <p:nvPr/>
            </p:nvSpPr>
            <p:spPr>
              <a:xfrm rot="-1311727">
                <a:off x="5549441" y="4848087"/>
                <a:ext cx="8500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7" h="83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lnTo>
                      <a:pt x="43" y="2"/>
                    </a:lnTo>
                    <a:cubicBezTo>
                      <a:pt x="39" y="2"/>
                      <a:pt x="36" y="3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4" y="23"/>
                      <a:pt x="3" y="27"/>
                    </a:cubicBezTo>
                    <a:cubicBezTo>
                      <a:pt x="0" y="32"/>
                      <a:pt x="0" y="36"/>
                      <a:pt x="3" y="39"/>
                    </a:cubicBezTo>
                    <a:lnTo>
                      <a:pt x="5" y="42"/>
                    </a:lnTo>
                    <a:cubicBezTo>
                      <a:pt x="4" y="43"/>
                      <a:pt x="3" y="46"/>
                      <a:pt x="3" y="48"/>
                    </a:cubicBezTo>
                    <a:cubicBezTo>
                      <a:pt x="3" y="53"/>
                      <a:pt x="4" y="56"/>
                      <a:pt x="8" y="59"/>
                    </a:cubicBezTo>
                    <a:cubicBezTo>
                      <a:pt x="9" y="60"/>
                      <a:pt x="10" y="60"/>
                      <a:pt x="12" y="62"/>
                    </a:cubicBezTo>
                    <a:cubicBezTo>
                      <a:pt x="13" y="63"/>
                      <a:pt x="15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4"/>
                      <a:pt x="26" y="77"/>
                    </a:cubicBezTo>
                    <a:lnTo>
                      <a:pt x="35" y="77"/>
                    </a:lnTo>
                    <a:lnTo>
                      <a:pt x="35" y="78"/>
                    </a:lnTo>
                    <a:cubicBezTo>
                      <a:pt x="37" y="81"/>
                      <a:pt x="39" y="83"/>
                      <a:pt x="42" y="83"/>
                    </a:cubicBezTo>
                    <a:cubicBezTo>
                      <a:pt x="42" y="83"/>
                      <a:pt x="43" y="82"/>
                      <a:pt x="44" y="82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6" y="79"/>
                      <a:pt x="48" y="79"/>
                      <a:pt x="49" y="78"/>
                    </a:cubicBezTo>
                    <a:cubicBezTo>
                      <a:pt x="52" y="76"/>
                      <a:pt x="53" y="75"/>
                      <a:pt x="54" y="75"/>
                    </a:cubicBezTo>
                    <a:cubicBezTo>
                      <a:pt x="55" y="75"/>
                      <a:pt x="56" y="76"/>
                      <a:pt x="56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9" y="64"/>
                      <a:pt x="70" y="64"/>
                    </a:cubicBezTo>
                    <a:cubicBezTo>
                      <a:pt x="72" y="64"/>
                      <a:pt x="74" y="64"/>
                      <a:pt x="75" y="63"/>
                    </a:cubicBezTo>
                    <a:cubicBezTo>
                      <a:pt x="76" y="63"/>
                      <a:pt x="76" y="62"/>
                      <a:pt x="79" y="59"/>
                    </a:cubicBezTo>
                    <a:cubicBezTo>
                      <a:pt x="84" y="52"/>
                      <a:pt x="86" y="47"/>
                      <a:pt x="81" y="42"/>
                    </a:cubicBezTo>
                    <a:cubicBezTo>
                      <a:pt x="82" y="41"/>
                      <a:pt x="82" y="39"/>
                      <a:pt x="82" y="38"/>
                    </a:cubicBezTo>
                    <a:cubicBezTo>
                      <a:pt x="85" y="31"/>
                      <a:pt x="84" y="24"/>
                      <a:pt x="76" y="23"/>
                    </a:cubicBezTo>
                    <a:cubicBezTo>
                      <a:pt x="74" y="22"/>
                      <a:pt x="72" y="22"/>
                      <a:pt x="71" y="22"/>
                    </a:cubicBezTo>
                    <a:cubicBezTo>
                      <a:pt x="72" y="14"/>
                      <a:pt x="66" y="6"/>
                      <a:pt x="64" y="6"/>
                    </a:cubicBezTo>
                    <a:cubicBezTo>
                      <a:pt x="64" y="6"/>
                      <a:pt x="62" y="7"/>
                      <a:pt x="61" y="7"/>
                    </a:cubicBezTo>
                    <a:cubicBezTo>
                      <a:pt x="59" y="8"/>
                      <a:pt x="58" y="8"/>
                      <a:pt x="56" y="8"/>
                    </a:cubicBezTo>
                    <a:cubicBezTo>
                      <a:pt x="54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2"/>
              <p:cNvSpPr/>
              <p:nvPr/>
            </p:nvSpPr>
            <p:spPr>
              <a:xfrm rot="-1311727">
                <a:off x="5552707" y="4899519"/>
                <a:ext cx="8500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7" h="83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lnTo>
                      <a:pt x="42" y="2"/>
                    </a:lnTo>
                    <a:cubicBezTo>
                      <a:pt x="39" y="2"/>
                      <a:pt x="36" y="3"/>
                      <a:pt x="34" y="8"/>
                    </a:cubicBezTo>
                    <a:lnTo>
                      <a:pt x="25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1" y="23"/>
                    </a:lnTo>
                    <a:cubicBezTo>
                      <a:pt x="8" y="23"/>
                      <a:pt x="4" y="23"/>
                      <a:pt x="3" y="27"/>
                    </a:cubicBezTo>
                    <a:cubicBezTo>
                      <a:pt x="0" y="32"/>
                      <a:pt x="0" y="35"/>
                      <a:pt x="3" y="39"/>
                    </a:cubicBezTo>
                    <a:lnTo>
                      <a:pt x="5" y="42"/>
                    </a:lnTo>
                    <a:cubicBezTo>
                      <a:pt x="4" y="43"/>
                      <a:pt x="3" y="45"/>
                      <a:pt x="3" y="49"/>
                    </a:cubicBezTo>
                    <a:cubicBezTo>
                      <a:pt x="3" y="54"/>
                      <a:pt x="4" y="56"/>
                      <a:pt x="8" y="59"/>
                    </a:cubicBezTo>
                    <a:cubicBezTo>
                      <a:pt x="9" y="60"/>
                      <a:pt x="10" y="60"/>
                      <a:pt x="11" y="61"/>
                    </a:cubicBezTo>
                    <a:cubicBezTo>
                      <a:pt x="13" y="63"/>
                      <a:pt x="15" y="63"/>
                      <a:pt x="16" y="64"/>
                    </a:cubicBezTo>
                    <a:lnTo>
                      <a:pt x="16" y="68"/>
                    </a:lnTo>
                    <a:cubicBezTo>
                      <a:pt x="16" y="73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8"/>
                    </a:lnTo>
                    <a:cubicBezTo>
                      <a:pt x="36" y="80"/>
                      <a:pt x="38" y="82"/>
                      <a:pt x="41" y="82"/>
                    </a:cubicBezTo>
                    <a:cubicBezTo>
                      <a:pt x="42" y="82"/>
                      <a:pt x="43" y="82"/>
                      <a:pt x="44" y="81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6" y="79"/>
                      <a:pt x="47" y="79"/>
                      <a:pt x="49" y="78"/>
                    </a:cubicBezTo>
                    <a:cubicBezTo>
                      <a:pt x="51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6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8" y="64"/>
                      <a:pt x="70" y="64"/>
                    </a:cubicBezTo>
                    <a:cubicBezTo>
                      <a:pt x="72" y="64"/>
                      <a:pt x="73" y="64"/>
                      <a:pt x="75" y="62"/>
                    </a:cubicBezTo>
                    <a:cubicBezTo>
                      <a:pt x="76" y="62"/>
                      <a:pt x="76" y="61"/>
                      <a:pt x="78" y="59"/>
                    </a:cubicBezTo>
                    <a:cubicBezTo>
                      <a:pt x="83" y="53"/>
                      <a:pt x="86" y="47"/>
                      <a:pt x="81" y="42"/>
                    </a:cubicBezTo>
                    <a:cubicBezTo>
                      <a:pt x="82" y="40"/>
                      <a:pt x="82" y="39"/>
                      <a:pt x="82" y="38"/>
                    </a:cubicBezTo>
                    <a:cubicBezTo>
                      <a:pt x="85" y="30"/>
                      <a:pt x="83" y="24"/>
                      <a:pt x="76" y="23"/>
                    </a:cubicBezTo>
                    <a:cubicBezTo>
                      <a:pt x="73" y="22"/>
                      <a:pt x="72" y="22"/>
                      <a:pt x="71" y="22"/>
                    </a:cubicBezTo>
                    <a:cubicBezTo>
                      <a:pt x="72" y="14"/>
                      <a:pt x="66" y="7"/>
                      <a:pt x="63" y="7"/>
                    </a:cubicBezTo>
                    <a:cubicBezTo>
                      <a:pt x="63" y="7"/>
                      <a:pt x="62" y="8"/>
                      <a:pt x="61" y="8"/>
                    </a:cubicBezTo>
                    <a:cubicBezTo>
                      <a:pt x="59" y="9"/>
                      <a:pt x="57" y="9"/>
                      <a:pt x="56" y="9"/>
                    </a:cubicBezTo>
                    <a:cubicBezTo>
                      <a:pt x="53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2"/>
              <p:cNvSpPr/>
              <p:nvPr/>
            </p:nvSpPr>
            <p:spPr>
              <a:xfrm rot="-1311727">
                <a:off x="5445157" y="4761190"/>
                <a:ext cx="8403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6" h="81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7" y="10"/>
                      <a:pt x="17" y="16"/>
                    </a:cubicBezTo>
                    <a:cubicBezTo>
                      <a:pt x="17" y="19"/>
                      <a:pt x="19" y="21"/>
                      <a:pt x="19" y="22"/>
                    </a:cubicBezTo>
                    <a:lnTo>
                      <a:pt x="11" y="22"/>
                    </a:lnTo>
                    <a:cubicBezTo>
                      <a:pt x="7" y="22"/>
                      <a:pt x="3" y="22"/>
                      <a:pt x="2" y="26"/>
                    </a:cubicBezTo>
                    <a:cubicBezTo>
                      <a:pt x="0" y="31"/>
                      <a:pt x="0" y="35"/>
                      <a:pt x="2" y="40"/>
                    </a:cubicBezTo>
                    <a:lnTo>
                      <a:pt x="5" y="42"/>
                    </a:lnTo>
                    <a:cubicBezTo>
                      <a:pt x="3" y="43"/>
                      <a:pt x="2" y="46"/>
                      <a:pt x="2" y="48"/>
                    </a:cubicBezTo>
                    <a:cubicBezTo>
                      <a:pt x="2" y="53"/>
                      <a:pt x="3" y="56"/>
                      <a:pt x="7" y="58"/>
                    </a:cubicBezTo>
                    <a:cubicBezTo>
                      <a:pt x="8" y="60"/>
                      <a:pt x="10" y="60"/>
                      <a:pt x="11" y="61"/>
                    </a:cubicBezTo>
                    <a:cubicBezTo>
                      <a:pt x="12" y="62"/>
                      <a:pt x="15" y="62"/>
                      <a:pt x="16" y="63"/>
                    </a:cubicBezTo>
                    <a:lnTo>
                      <a:pt x="16" y="67"/>
                    </a:lnTo>
                    <a:cubicBezTo>
                      <a:pt x="16" y="72"/>
                      <a:pt x="19" y="75"/>
                      <a:pt x="26" y="75"/>
                    </a:cubicBezTo>
                    <a:lnTo>
                      <a:pt x="34" y="75"/>
                    </a:lnTo>
                    <a:lnTo>
                      <a:pt x="34" y="76"/>
                    </a:lnTo>
                    <a:cubicBezTo>
                      <a:pt x="36" y="80"/>
                      <a:pt x="38" y="81"/>
                      <a:pt x="41" y="81"/>
                    </a:cubicBezTo>
                    <a:cubicBezTo>
                      <a:pt x="41" y="81"/>
                      <a:pt x="42" y="81"/>
                      <a:pt x="43" y="81"/>
                    </a:cubicBezTo>
                    <a:cubicBezTo>
                      <a:pt x="43" y="78"/>
                      <a:pt x="44" y="78"/>
                      <a:pt x="44" y="78"/>
                    </a:cubicBezTo>
                    <a:cubicBezTo>
                      <a:pt x="46" y="77"/>
                      <a:pt x="47" y="77"/>
                      <a:pt x="48" y="76"/>
                    </a:cubicBezTo>
                    <a:cubicBezTo>
                      <a:pt x="50" y="75"/>
                      <a:pt x="52" y="74"/>
                      <a:pt x="53" y="74"/>
                    </a:cubicBezTo>
                    <a:cubicBezTo>
                      <a:pt x="54" y="74"/>
                      <a:pt x="55" y="74"/>
                      <a:pt x="56" y="75"/>
                    </a:cubicBezTo>
                    <a:lnTo>
                      <a:pt x="58" y="75"/>
                    </a:lnTo>
                    <a:cubicBezTo>
                      <a:pt x="62" y="75"/>
                      <a:pt x="67" y="68"/>
                      <a:pt x="65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5" y="61"/>
                      <a:pt x="75" y="60"/>
                      <a:pt x="78" y="57"/>
                    </a:cubicBezTo>
                    <a:cubicBezTo>
                      <a:pt x="82" y="52"/>
                      <a:pt x="85" y="47"/>
                      <a:pt x="80" y="42"/>
                    </a:cubicBezTo>
                    <a:cubicBezTo>
                      <a:pt x="82" y="41"/>
                      <a:pt x="82" y="40"/>
                      <a:pt x="82" y="37"/>
                    </a:cubicBezTo>
                    <a:cubicBezTo>
                      <a:pt x="84" y="30"/>
                      <a:pt x="83" y="24"/>
                      <a:pt x="75" y="22"/>
                    </a:cubicBezTo>
                    <a:cubicBezTo>
                      <a:pt x="73" y="21"/>
                      <a:pt x="72" y="21"/>
                      <a:pt x="70" y="21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8" y="9"/>
                      <a:pt x="57" y="9"/>
                      <a:pt x="56" y="9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2"/>
              <p:cNvSpPr/>
              <p:nvPr/>
            </p:nvSpPr>
            <p:spPr>
              <a:xfrm rot="-1311727">
                <a:off x="5429551" y="4792300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0"/>
                    </a:cubicBezTo>
                    <a:lnTo>
                      <a:pt x="43" y="1"/>
                    </a:lnTo>
                    <a:cubicBezTo>
                      <a:pt x="39" y="1"/>
                      <a:pt x="36" y="3"/>
                      <a:pt x="33" y="6"/>
                    </a:cubicBezTo>
                    <a:lnTo>
                      <a:pt x="24" y="6"/>
                    </a:lnTo>
                    <a:cubicBezTo>
                      <a:pt x="21" y="6"/>
                      <a:pt x="18" y="10"/>
                      <a:pt x="18" y="16"/>
                    </a:cubicBezTo>
                    <a:cubicBezTo>
                      <a:pt x="18" y="19"/>
                      <a:pt x="19" y="21"/>
                      <a:pt x="19" y="22"/>
                    </a:cubicBezTo>
                    <a:lnTo>
                      <a:pt x="12" y="22"/>
                    </a:lnTo>
                    <a:cubicBezTo>
                      <a:pt x="8" y="22"/>
                      <a:pt x="4" y="22"/>
                      <a:pt x="3" y="26"/>
                    </a:cubicBezTo>
                    <a:cubicBezTo>
                      <a:pt x="1" y="31"/>
                      <a:pt x="1" y="35"/>
                      <a:pt x="3" y="38"/>
                    </a:cubicBezTo>
                    <a:lnTo>
                      <a:pt x="6" y="41"/>
                    </a:lnTo>
                    <a:cubicBezTo>
                      <a:pt x="4" y="42"/>
                      <a:pt x="3" y="45"/>
                      <a:pt x="3" y="47"/>
                    </a:cubicBezTo>
                    <a:cubicBezTo>
                      <a:pt x="3" y="53"/>
                      <a:pt x="4" y="56"/>
                      <a:pt x="8" y="58"/>
                    </a:cubicBezTo>
                    <a:cubicBezTo>
                      <a:pt x="9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8" y="72"/>
                      <a:pt x="19" y="75"/>
                      <a:pt x="26" y="76"/>
                    </a:cubicBezTo>
                    <a:lnTo>
                      <a:pt x="34" y="76"/>
                    </a:lnTo>
                    <a:lnTo>
                      <a:pt x="34" y="77"/>
                    </a:lnTo>
                    <a:cubicBezTo>
                      <a:pt x="37" y="80"/>
                      <a:pt x="39" y="82"/>
                      <a:pt x="41" y="82"/>
                    </a:cubicBezTo>
                    <a:cubicBezTo>
                      <a:pt x="42" y="82"/>
                      <a:pt x="43" y="81"/>
                      <a:pt x="44" y="81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7" y="78"/>
                      <a:pt x="48" y="78"/>
                      <a:pt x="49" y="77"/>
                    </a:cubicBezTo>
                    <a:cubicBezTo>
                      <a:pt x="51" y="75"/>
                      <a:pt x="52" y="75"/>
                      <a:pt x="54" y="75"/>
                    </a:cubicBezTo>
                    <a:cubicBezTo>
                      <a:pt x="55" y="75"/>
                      <a:pt x="56" y="75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69"/>
                      <a:pt x="65" y="64"/>
                    </a:cubicBezTo>
                    <a:cubicBezTo>
                      <a:pt x="67" y="63"/>
                      <a:pt x="68" y="63"/>
                      <a:pt x="69" y="63"/>
                    </a:cubicBezTo>
                    <a:cubicBezTo>
                      <a:pt x="72" y="63"/>
                      <a:pt x="73" y="63"/>
                      <a:pt x="74" y="62"/>
                    </a:cubicBezTo>
                    <a:cubicBezTo>
                      <a:pt x="75" y="62"/>
                      <a:pt x="75" y="61"/>
                      <a:pt x="78" y="58"/>
                    </a:cubicBezTo>
                    <a:cubicBezTo>
                      <a:pt x="83" y="52"/>
                      <a:pt x="86" y="46"/>
                      <a:pt x="81" y="41"/>
                    </a:cubicBezTo>
                    <a:cubicBezTo>
                      <a:pt x="83" y="40"/>
                      <a:pt x="83" y="39"/>
                      <a:pt x="83" y="37"/>
                    </a:cubicBezTo>
                    <a:cubicBezTo>
                      <a:pt x="85" y="30"/>
                      <a:pt x="84" y="24"/>
                      <a:pt x="75" y="22"/>
                    </a:cubicBezTo>
                    <a:cubicBezTo>
                      <a:pt x="73" y="21"/>
                      <a:pt x="72" y="21"/>
                      <a:pt x="70" y="21"/>
                    </a:cubicBezTo>
                    <a:cubicBezTo>
                      <a:pt x="72" y="13"/>
                      <a:pt x="65" y="5"/>
                      <a:pt x="63" y="5"/>
                    </a:cubicBezTo>
                    <a:cubicBezTo>
                      <a:pt x="63" y="5"/>
                      <a:pt x="62" y="6"/>
                      <a:pt x="60" y="6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4" y="2"/>
                      <a:pt x="49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2"/>
              <p:cNvSpPr/>
              <p:nvPr/>
            </p:nvSpPr>
            <p:spPr>
              <a:xfrm rot="-1311727">
                <a:off x="5427501" y="4896081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1"/>
                    </a:moveTo>
                    <a:cubicBezTo>
                      <a:pt x="45" y="1"/>
                      <a:pt x="44" y="1"/>
                      <a:pt x="44" y="1"/>
                    </a:cubicBezTo>
                    <a:lnTo>
                      <a:pt x="43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19" y="22"/>
                      <a:pt x="19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3" y="27"/>
                    </a:cubicBezTo>
                    <a:cubicBezTo>
                      <a:pt x="1" y="32"/>
                      <a:pt x="1" y="36"/>
                      <a:pt x="3" y="40"/>
                    </a:cubicBezTo>
                    <a:lnTo>
                      <a:pt x="6" y="42"/>
                    </a:lnTo>
                    <a:cubicBezTo>
                      <a:pt x="4" y="43"/>
                      <a:pt x="3" y="46"/>
                      <a:pt x="3" y="48"/>
                    </a:cubicBezTo>
                    <a:cubicBezTo>
                      <a:pt x="3" y="53"/>
                      <a:pt x="4" y="56"/>
                      <a:pt x="8" y="58"/>
                    </a:cubicBezTo>
                    <a:cubicBezTo>
                      <a:pt x="9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19" y="76"/>
                      <a:pt x="26" y="76"/>
                    </a:cubicBezTo>
                    <a:lnTo>
                      <a:pt x="34" y="76"/>
                    </a:lnTo>
                    <a:lnTo>
                      <a:pt x="34" y="77"/>
                    </a:lnTo>
                    <a:cubicBezTo>
                      <a:pt x="37" y="80"/>
                      <a:pt x="38" y="81"/>
                      <a:pt x="41" y="81"/>
                    </a:cubicBezTo>
                    <a:cubicBezTo>
                      <a:pt x="42" y="81"/>
                      <a:pt x="43" y="81"/>
                      <a:pt x="44" y="81"/>
                    </a:cubicBezTo>
                    <a:cubicBezTo>
                      <a:pt x="44" y="79"/>
                      <a:pt x="45" y="79"/>
                      <a:pt x="45" y="79"/>
                    </a:cubicBezTo>
                    <a:cubicBezTo>
                      <a:pt x="47" y="78"/>
                      <a:pt x="48" y="78"/>
                      <a:pt x="49" y="77"/>
                    </a:cubicBezTo>
                    <a:cubicBezTo>
                      <a:pt x="51" y="75"/>
                      <a:pt x="52" y="74"/>
                      <a:pt x="54" y="74"/>
                    </a:cubicBezTo>
                    <a:cubicBezTo>
                      <a:pt x="55" y="74"/>
                      <a:pt x="56" y="75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69"/>
                      <a:pt x="65" y="64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5" y="61"/>
                      <a:pt x="75" y="60"/>
                      <a:pt x="78" y="57"/>
                    </a:cubicBezTo>
                    <a:cubicBezTo>
                      <a:pt x="84" y="52"/>
                      <a:pt x="86" y="47"/>
                      <a:pt x="80" y="42"/>
                    </a:cubicBezTo>
                    <a:cubicBezTo>
                      <a:pt x="83" y="41"/>
                      <a:pt x="83" y="40"/>
                      <a:pt x="83" y="38"/>
                    </a:cubicBezTo>
                    <a:cubicBezTo>
                      <a:pt x="85" y="31"/>
                      <a:pt x="84" y="25"/>
                      <a:pt x="75" y="23"/>
                    </a:cubicBezTo>
                    <a:cubicBezTo>
                      <a:pt x="73" y="22"/>
                      <a:pt x="72" y="22"/>
                      <a:pt x="70" y="22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3" y="3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2"/>
              <p:cNvSpPr/>
              <p:nvPr/>
            </p:nvSpPr>
            <p:spPr>
              <a:xfrm rot="-1311727">
                <a:off x="5483815" y="489767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8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8" y="22"/>
                      <a:pt x="4" y="22"/>
                      <a:pt x="2" y="26"/>
                    </a:cubicBezTo>
                    <a:cubicBezTo>
                      <a:pt x="0" y="31"/>
                      <a:pt x="0" y="35"/>
                      <a:pt x="2" y="38"/>
                    </a:cubicBezTo>
                    <a:lnTo>
                      <a:pt x="5" y="42"/>
                    </a:lnTo>
                    <a:cubicBezTo>
                      <a:pt x="4" y="43"/>
                      <a:pt x="2" y="46"/>
                      <a:pt x="2" y="48"/>
                    </a:cubicBezTo>
                    <a:cubicBezTo>
                      <a:pt x="2" y="53"/>
                      <a:pt x="4" y="56"/>
                      <a:pt x="8" y="58"/>
                    </a:cubicBezTo>
                    <a:cubicBezTo>
                      <a:pt x="10" y="59"/>
                      <a:pt x="11" y="59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2"/>
                      <a:pt x="20" y="74"/>
                      <a:pt x="26" y="74"/>
                    </a:cubicBezTo>
                    <a:lnTo>
                      <a:pt x="35" y="74"/>
                    </a:lnTo>
                    <a:lnTo>
                      <a:pt x="35" y="76"/>
                    </a:lnTo>
                    <a:cubicBezTo>
                      <a:pt x="37" y="79"/>
                      <a:pt x="39" y="80"/>
                      <a:pt x="41" y="80"/>
                    </a:cubicBezTo>
                    <a:cubicBezTo>
                      <a:pt x="42" y="80"/>
                      <a:pt x="43" y="80"/>
                      <a:pt x="43" y="79"/>
                    </a:cubicBezTo>
                    <a:cubicBezTo>
                      <a:pt x="43" y="78"/>
                      <a:pt x="45" y="78"/>
                      <a:pt x="45" y="78"/>
                    </a:cubicBezTo>
                    <a:cubicBezTo>
                      <a:pt x="46" y="77"/>
                      <a:pt x="48" y="77"/>
                      <a:pt x="49" y="76"/>
                    </a:cubicBezTo>
                    <a:cubicBezTo>
                      <a:pt x="51" y="74"/>
                      <a:pt x="52" y="74"/>
                      <a:pt x="54" y="74"/>
                    </a:cubicBezTo>
                    <a:cubicBezTo>
                      <a:pt x="55" y="74"/>
                      <a:pt x="56" y="74"/>
                      <a:pt x="57" y="74"/>
                    </a:cubicBezTo>
                    <a:lnTo>
                      <a:pt x="59" y="74"/>
                    </a:lnTo>
                    <a:cubicBezTo>
                      <a:pt x="62" y="74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6" y="61"/>
                      <a:pt x="76" y="59"/>
                      <a:pt x="78" y="57"/>
                    </a:cubicBezTo>
                    <a:cubicBezTo>
                      <a:pt x="83" y="52"/>
                      <a:pt x="86" y="47"/>
                      <a:pt x="81" y="42"/>
                    </a:cubicBezTo>
                    <a:cubicBezTo>
                      <a:pt x="82" y="41"/>
                      <a:pt x="82" y="38"/>
                      <a:pt x="82" y="37"/>
                    </a:cubicBezTo>
                    <a:cubicBezTo>
                      <a:pt x="84" y="30"/>
                      <a:pt x="83" y="23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3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2"/>
              <p:cNvSpPr/>
              <p:nvPr/>
            </p:nvSpPr>
            <p:spPr>
              <a:xfrm rot="-1311727">
                <a:off x="5415270" y="4858773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1"/>
                    </a:moveTo>
                    <a:cubicBezTo>
                      <a:pt x="45" y="1"/>
                      <a:pt x="44" y="1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8" y="11"/>
                      <a:pt x="18" y="17"/>
                    </a:cubicBezTo>
                    <a:cubicBezTo>
                      <a:pt x="18" y="19"/>
                      <a:pt x="19" y="22"/>
                      <a:pt x="19" y="23"/>
                    </a:cubicBezTo>
                    <a:lnTo>
                      <a:pt x="11" y="23"/>
                    </a:lnTo>
                    <a:cubicBezTo>
                      <a:pt x="7" y="23"/>
                      <a:pt x="3" y="23"/>
                      <a:pt x="2" y="27"/>
                    </a:cubicBezTo>
                    <a:cubicBezTo>
                      <a:pt x="0" y="32"/>
                      <a:pt x="0" y="36"/>
                      <a:pt x="2" y="39"/>
                    </a:cubicBezTo>
                    <a:lnTo>
                      <a:pt x="5" y="42"/>
                    </a:lnTo>
                    <a:cubicBezTo>
                      <a:pt x="3" y="43"/>
                      <a:pt x="2" y="46"/>
                      <a:pt x="2" y="48"/>
                    </a:cubicBezTo>
                    <a:cubicBezTo>
                      <a:pt x="2" y="54"/>
                      <a:pt x="3" y="56"/>
                      <a:pt x="7" y="59"/>
                    </a:cubicBezTo>
                    <a:cubicBezTo>
                      <a:pt x="8" y="60"/>
                      <a:pt x="10" y="60"/>
                      <a:pt x="11" y="62"/>
                    </a:cubicBezTo>
                    <a:cubicBezTo>
                      <a:pt x="12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4"/>
                      <a:pt x="18" y="75"/>
                      <a:pt x="26" y="75"/>
                    </a:cubicBezTo>
                    <a:lnTo>
                      <a:pt x="34" y="75"/>
                    </a:lnTo>
                    <a:lnTo>
                      <a:pt x="34" y="77"/>
                    </a:lnTo>
                    <a:cubicBezTo>
                      <a:pt x="36" y="79"/>
                      <a:pt x="38" y="81"/>
                      <a:pt x="40" y="81"/>
                    </a:cubicBezTo>
                    <a:cubicBezTo>
                      <a:pt x="41" y="81"/>
                      <a:pt x="42" y="81"/>
                      <a:pt x="43" y="80"/>
                    </a:cubicBezTo>
                    <a:cubicBezTo>
                      <a:pt x="43" y="79"/>
                      <a:pt x="44" y="79"/>
                      <a:pt x="44" y="79"/>
                    </a:cubicBezTo>
                    <a:cubicBezTo>
                      <a:pt x="46" y="78"/>
                      <a:pt x="47" y="78"/>
                      <a:pt x="48" y="77"/>
                    </a:cubicBezTo>
                    <a:cubicBezTo>
                      <a:pt x="51" y="75"/>
                      <a:pt x="52" y="74"/>
                      <a:pt x="54" y="74"/>
                    </a:cubicBezTo>
                    <a:cubicBezTo>
                      <a:pt x="55" y="74"/>
                      <a:pt x="55" y="75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9"/>
                      <a:pt x="65" y="64"/>
                    </a:cubicBezTo>
                    <a:cubicBezTo>
                      <a:pt x="67" y="63"/>
                      <a:pt x="68" y="63"/>
                      <a:pt x="69" y="63"/>
                    </a:cubicBezTo>
                    <a:cubicBezTo>
                      <a:pt x="72" y="63"/>
                      <a:pt x="73" y="63"/>
                      <a:pt x="74" y="62"/>
                    </a:cubicBezTo>
                    <a:cubicBezTo>
                      <a:pt x="75" y="62"/>
                      <a:pt x="75" y="60"/>
                      <a:pt x="78" y="58"/>
                    </a:cubicBezTo>
                    <a:cubicBezTo>
                      <a:pt x="83" y="53"/>
                      <a:pt x="85" y="47"/>
                      <a:pt x="80" y="42"/>
                    </a:cubicBezTo>
                    <a:cubicBezTo>
                      <a:pt x="82" y="41"/>
                      <a:pt x="82" y="39"/>
                      <a:pt x="82" y="38"/>
                    </a:cubicBezTo>
                    <a:cubicBezTo>
                      <a:pt x="84" y="31"/>
                      <a:pt x="83" y="24"/>
                      <a:pt x="75" y="23"/>
                    </a:cubicBezTo>
                    <a:cubicBezTo>
                      <a:pt x="73" y="22"/>
                      <a:pt x="72" y="22"/>
                      <a:pt x="70" y="22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4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2"/>
              <p:cNvSpPr/>
              <p:nvPr/>
            </p:nvSpPr>
            <p:spPr>
              <a:xfrm rot="-1311727">
                <a:off x="5494156" y="4845210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6" y="0"/>
                    </a:moveTo>
                    <a:cubicBezTo>
                      <a:pt x="45" y="0"/>
                      <a:pt x="45" y="0"/>
                      <a:pt x="45" y="0"/>
                    </a:cubicBezTo>
                    <a:lnTo>
                      <a:pt x="43" y="2"/>
                    </a:lnTo>
                    <a:cubicBezTo>
                      <a:pt x="40" y="2"/>
                      <a:pt x="36" y="4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3"/>
                    </a:cubicBezTo>
                    <a:lnTo>
                      <a:pt x="12" y="23"/>
                    </a:lnTo>
                    <a:cubicBezTo>
                      <a:pt x="9" y="23"/>
                      <a:pt x="5" y="23"/>
                      <a:pt x="4" y="26"/>
                    </a:cubicBezTo>
                    <a:cubicBezTo>
                      <a:pt x="1" y="31"/>
                      <a:pt x="1" y="35"/>
                      <a:pt x="4" y="39"/>
                    </a:cubicBezTo>
                    <a:lnTo>
                      <a:pt x="6" y="41"/>
                    </a:lnTo>
                    <a:cubicBezTo>
                      <a:pt x="5" y="43"/>
                      <a:pt x="4" y="46"/>
                      <a:pt x="4" y="49"/>
                    </a:cubicBezTo>
                    <a:cubicBezTo>
                      <a:pt x="4" y="54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4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2" y="82"/>
                    </a:cubicBezTo>
                    <a:cubicBezTo>
                      <a:pt x="43" y="82"/>
                      <a:pt x="44" y="82"/>
                      <a:pt x="45" y="81"/>
                    </a:cubicBezTo>
                    <a:cubicBezTo>
                      <a:pt x="45" y="80"/>
                      <a:pt x="46" y="80"/>
                      <a:pt x="46" y="80"/>
                    </a:cubicBezTo>
                    <a:cubicBezTo>
                      <a:pt x="47" y="79"/>
                      <a:pt x="48" y="79"/>
                      <a:pt x="50" y="77"/>
                    </a:cubicBezTo>
                    <a:cubicBezTo>
                      <a:pt x="52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60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3"/>
                      <a:pt x="68" y="63"/>
                      <a:pt x="70" y="63"/>
                    </a:cubicBezTo>
                    <a:cubicBezTo>
                      <a:pt x="72" y="63"/>
                      <a:pt x="73" y="63"/>
                      <a:pt x="75" y="62"/>
                    </a:cubicBezTo>
                    <a:cubicBezTo>
                      <a:pt x="76" y="62"/>
                      <a:pt x="76" y="61"/>
                      <a:pt x="78" y="58"/>
                    </a:cubicBezTo>
                    <a:cubicBezTo>
                      <a:pt x="83" y="52"/>
                      <a:pt x="87" y="47"/>
                      <a:pt x="82" y="41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6" y="30"/>
                      <a:pt x="84" y="24"/>
                      <a:pt x="76" y="23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2"/>
              <p:cNvSpPr/>
              <p:nvPr/>
            </p:nvSpPr>
            <p:spPr>
              <a:xfrm rot="-1311727">
                <a:off x="5574253" y="4878432"/>
                <a:ext cx="8598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8" h="83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0"/>
                    </a:cubicBezTo>
                    <a:lnTo>
                      <a:pt x="43" y="3"/>
                    </a:lnTo>
                    <a:cubicBezTo>
                      <a:pt x="39" y="3"/>
                      <a:pt x="37" y="4"/>
                      <a:pt x="34" y="8"/>
                    </a:cubicBezTo>
                    <a:lnTo>
                      <a:pt x="26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5" y="23"/>
                      <a:pt x="3" y="26"/>
                    </a:cubicBezTo>
                    <a:cubicBezTo>
                      <a:pt x="1" y="31"/>
                      <a:pt x="1" y="35"/>
                      <a:pt x="3" y="39"/>
                    </a:cubicBezTo>
                    <a:lnTo>
                      <a:pt x="6" y="43"/>
                    </a:lnTo>
                    <a:cubicBezTo>
                      <a:pt x="5" y="44"/>
                      <a:pt x="3" y="46"/>
                      <a:pt x="3" y="49"/>
                    </a:cubicBezTo>
                    <a:cubicBezTo>
                      <a:pt x="3" y="54"/>
                      <a:pt x="5" y="56"/>
                      <a:pt x="8" y="59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4"/>
                      <a:pt x="27" y="76"/>
                    </a:cubicBezTo>
                    <a:lnTo>
                      <a:pt x="36" y="76"/>
                    </a:lnTo>
                    <a:lnTo>
                      <a:pt x="36" y="78"/>
                    </a:lnTo>
                    <a:cubicBezTo>
                      <a:pt x="37" y="81"/>
                      <a:pt x="39" y="82"/>
                      <a:pt x="41" y="82"/>
                    </a:cubicBezTo>
                    <a:cubicBezTo>
                      <a:pt x="42" y="82"/>
                      <a:pt x="43" y="82"/>
                      <a:pt x="44" y="81"/>
                    </a:cubicBezTo>
                    <a:cubicBezTo>
                      <a:pt x="44" y="80"/>
                      <a:pt x="46" y="80"/>
                      <a:pt x="46" y="80"/>
                    </a:cubicBezTo>
                    <a:cubicBezTo>
                      <a:pt x="47" y="79"/>
                      <a:pt x="48" y="79"/>
                      <a:pt x="49" y="77"/>
                    </a:cubicBezTo>
                    <a:cubicBezTo>
                      <a:pt x="52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8" y="70"/>
                      <a:pt x="67" y="65"/>
                    </a:cubicBezTo>
                    <a:cubicBezTo>
                      <a:pt x="68" y="64"/>
                      <a:pt x="69" y="64"/>
                      <a:pt x="70" y="64"/>
                    </a:cubicBezTo>
                    <a:cubicBezTo>
                      <a:pt x="73" y="64"/>
                      <a:pt x="74" y="64"/>
                      <a:pt x="75" y="62"/>
                    </a:cubicBezTo>
                    <a:cubicBezTo>
                      <a:pt x="77" y="62"/>
                      <a:pt x="77" y="61"/>
                      <a:pt x="79" y="59"/>
                    </a:cubicBezTo>
                    <a:cubicBezTo>
                      <a:pt x="83" y="52"/>
                      <a:pt x="87" y="48"/>
                      <a:pt x="82" y="43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5" y="30"/>
                      <a:pt x="84" y="24"/>
                      <a:pt x="77" y="23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3" y="14"/>
                      <a:pt x="67" y="6"/>
                      <a:pt x="63" y="6"/>
                    </a:cubicBezTo>
                    <a:cubicBezTo>
                      <a:pt x="63" y="6"/>
                      <a:pt x="62" y="8"/>
                      <a:pt x="61" y="8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4" y="3"/>
                      <a:pt x="49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2"/>
              <p:cNvSpPr/>
              <p:nvPr/>
            </p:nvSpPr>
            <p:spPr>
              <a:xfrm rot="-1311727">
                <a:off x="5528088" y="4866547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6" y="0"/>
                    </a:moveTo>
                    <a:cubicBezTo>
                      <a:pt x="45" y="0"/>
                      <a:pt x="45" y="0"/>
                      <a:pt x="44" y="0"/>
                    </a:cubicBezTo>
                    <a:lnTo>
                      <a:pt x="42" y="2"/>
                    </a:lnTo>
                    <a:cubicBezTo>
                      <a:pt x="39" y="2"/>
                      <a:pt x="36" y="4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9" y="22"/>
                      <a:pt x="6" y="22"/>
                      <a:pt x="4" y="26"/>
                    </a:cubicBezTo>
                    <a:cubicBezTo>
                      <a:pt x="0" y="31"/>
                      <a:pt x="0" y="35"/>
                      <a:pt x="4" y="39"/>
                    </a:cubicBezTo>
                    <a:lnTo>
                      <a:pt x="6" y="41"/>
                    </a:lnTo>
                    <a:cubicBezTo>
                      <a:pt x="5" y="43"/>
                      <a:pt x="4" y="46"/>
                      <a:pt x="4" y="48"/>
                    </a:cubicBezTo>
                    <a:cubicBezTo>
                      <a:pt x="4" y="53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9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2" y="82"/>
                    </a:cubicBezTo>
                    <a:cubicBezTo>
                      <a:pt x="43" y="82"/>
                      <a:pt x="44" y="82"/>
                      <a:pt x="44" y="81"/>
                    </a:cubicBezTo>
                    <a:cubicBezTo>
                      <a:pt x="44" y="80"/>
                      <a:pt x="46" y="80"/>
                      <a:pt x="46" y="80"/>
                    </a:cubicBezTo>
                    <a:cubicBezTo>
                      <a:pt x="47" y="78"/>
                      <a:pt x="48" y="78"/>
                      <a:pt x="50" y="77"/>
                    </a:cubicBezTo>
                    <a:cubicBezTo>
                      <a:pt x="51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60" y="76"/>
                    </a:lnTo>
                    <a:cubicBezTo>
                      <a:pt x="62" y="76"/>
                      <a:pt x="66" y="70"/>
                      <a:pt x="66" y="65"/>
                    </a:cubicBezTo>
                    <a:cubicBezTo>
                      <a:pt x="67" y="63"/>
                      <a:pt x="68" y="63"/>
                      <a:pt x="70" y="63"/>
                    </a:cubicBezTo>
                    <a:cubicBezTo>
                      <a:pt x="72" y="63"/>
                      <a:pt x="73" y="63"/>
                      <a:pt x="75" y="62"/>
                    </a:cubicBezTo>
                    <a:cubicBezTo>
                      <a:pt x="76" y="62"/>
                      <a:pt x="76" y="61"/>
                      <a:pt x="78" y="58"/>
                    </a:cubicBezTo>
                    <a:cubicBezTo>
                      <a:pt x="82" y="52"/>
                      <a:pt x="87" y="47"/>
                      <a:pt x="81" y="41"/>
                    </a:cubicBezTo>
                    <a:cubicBezTo>
                      <a:pt x="82" y="40"/>
                      <a:pt x="82" y="39"/>
                      <a:pt x="82" y="37"/>
                    </a:cubicBezTo>
                    <a:cubicBezTo>
                      <a:pt x="85" y="30"/>
                      <a:pt x="83" y="24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30" name="Google Shape;3530;p22"/>
          <p:cNvGrpSpPr/>
          <p:nvPr/>
        </p:nvGrpSpPr>
        <p:grpSpPr>
          <a:xfrm flipH="1">
            <a:off x="-9536" y="3900855"/>
            <a:ext cx="1056792" cy="1524367"/>
            <a:chOff x="7765211" y="3009130"/>
            <a:chExt cx="1056792" cy="1524367"/>
          </a:xfrm>
        </p:grpSpPr>
        <p:sp>
          <p:nvSpPr>
            <p:cNvPr id="3531" name="Google Shape;3531;p22"/>
            <p:cNvSpPr/>
            <p:nvPr/>
          </p:nvSpPr>
          <p:spPr>
            <a:xfrm rot="2700000">
              <a:off x="8034580" y="3639007"/>
              <a:ext cx="345319" cy="904926"/>
            </a:xfrm>
            <a:custGeom>
              <a:avLst/>
              <a:gdLst/>
              <a:ahLst/>
              <a:cxnLst/>
              <a:rect l="l" t="t" r="r" b="b"/>
              <a:pathLst>
                <a:path w="4720" h="12369" fill="none" extrusionOk="0">
                  <a:moveTo>
                    <a:pt x="4719" y="12368"/>
                  </a:moveTo>
                  <a:cubicBezTo>
                    <a:pt x="4448" y="8449"/>
                    <a:pt x="2948" y="4546"/>
                    <a:pt x="795" y="1175"/>
                  </a:cubicBezTo>
                  <a:cubicBezTo>
                    <a:pt x="540" y="776"/>
                    <a:pt x="276" y="385"/>
                    <a:pt x="1" y="0"/>
                  </a:cubicBezTo>
                </a:path>
              </a:pathLst>
            </a:custGeom>
            <a:solidFill>
              <a:schemeClr val="accent4"/>
            </a:solidFill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2"/>
            <p:cNvSpPr/>
            <p:nvPr/>
          </p:nvSpPr>
          <p:spPr>
            <a:xfrm rot="2700000">
              <a:off x="8307413" y="3481045"/>
              <a:ext cx="201046" cy="197827"/>
            </a:xfrm>
            <a:custGeom>
              <a:avLst/>
              <a:gdLst/>
              <a:ahLst/>
              <a:cxnLst/>
              <a:rect l="l" t="t" r="r" b="b"/>
              <a:pathLst>
                <a:path w="2748" h="2704" extrusionOk="0">
                  <a:moveTo>
                    <a:pt x="1992" y="1"/>
                  </a:moveTo>
                  <a:cubicBezTo>
                    <a:pt x="1671" y="177"/>
                    <a:pt x="1380" y="715"/>
                    <a:pt x="1090" y="979"/>
                  </a:cubicBezTo>
                  <a:cubicBezTo>
                    <a:pt x="1009" y="1052"/>
                    <a:pt x="115" y="1761"/>
                    <a:pt x="10" y="1761"/>
                  </a:cubicBezTo>
                  <a:cubicBezTo>
                    <a:pt x="5" y="1761"/>
                    <a:pt x="2" y="1759"/>
                    <a:pt x="1" y="1757"/>
                  </a:cubicBezTo>
                  <a:lnTo>
                    <a:pt x="1" y="1757"/>
                  </a:lnTo>
                  <a:cubicBezTo>
                    <a:pt x="61" y="1849"/>
                    <a:pt x="166" y="1899"/>
                    <a:pt x="266" y="1945"/>
                  </a:cubicBezTo>
                  <a:cubicBezTo>
                    <a:pt x="661" y="2129"/>
                    <a:pt x="1056" y="2314"/>
                    <a:pt x="1451" y="2498"/>
                  </a:cubicBezTo>
                  <a:cubicBezTo>
                    <a:pt x="1668" y="2599"/>
                    <a:pt x="1904" y="2703"/>
                    <a:pt x="2137" y="2703"/>
                  </a:cubicBezTo>
                  <a:cubicBezTo>
                    <a:pt x="2208" y="2703"/>
                    <a:pt x="2278" y="2694"/>
                    <a:pt x="2348" y="2671"/>
                  </a:cubicBezTo>
                  <a:cubicBezTo>
                    <a:pt x="2475" y="2631"/>
                    <a:pt x="2590" y="2547"/>
                    <a:pt x="2649" y="2428"/>
                  </a:cubicBezTo>
                  <a:cubicBezTo>
                    <a:pt x="2687" y="2349"/>
                    <a:pt x="2699" y="2260"/>
                    <a:pt x="2703" y="2173"/>
                  </a:cubicBezTo>
                  <a:cubicBezTo>
                    <a:pt x="2747" y="1455"/>
                    <a:pt x="2419" y="571"/>
                    <a:pt x="1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2"/>
            <p:cNvSpPr/>
            <p:nvPr/>
          </p:nvSpPr>
          <p:spPr>
            <a:xfrm rot="2700000">
              <a:off x="8125623" y="3705867"/>
              <a:ext cx="294984" cy="93353"/>
            </a:xfrm>
            <a:custGeom>
              <a:avLst/>
              <a:gdLst/>
              <a:ahLst/>
              <a:cxnLst/>
              <a:rect l="l" t="t" r="r" b="b"/>
              <a:pathLst>
                <a:path w="4032" h="1276" extrusionOk="0">
                  <a:moveTo>
                    <a:pt x="1" y="203"/>
                  </a:moveTo>
                  <a:cubicBezTo>
                    <a:pt x="1" y="204"/>
                    <a:pt x="0" y="204"/>
                    <a:pt x="0" y="204"/>
                  </a:cubicBezTo>
                  <a:cubicBezTo>
                    <a:pt x="0" y="204"/>
                    <a:pt x="1" y="204"/>
                    <a:pt x="1" y="203"/>
                  </a:cubicBezTo>
                  <a:close/>
                  <a:moveTo>
                    <a:pt x="1188" y="0"/>
                  </a:moveTo>
                  <a:cubicBezTo>
                    <a:pt x="784" y="0"/>
                    <a:pt x="381" y="58"/>
                    <a:pt x="1" y="203"/>
                  </a:cubicBezTo>
                  <a:lnTo>
                    <a:pt x="1" y="203"/>
                  </a:lnTo>
                  <a:cubicBezTo>
                    <a:pt x="12" y="199"/>
                    <a:pt x="26" y="197"/>
                    <a:pt x="43" y="197"/>
                  </a:cubicBezTo>
                  <a:cubicBezTo>
                    <a:pt x="172" y="197"/>
                    <a:pt x="443" y="310"/>
                    <a:pt x="539" y="329"/>
                  </a:cubicBezTo>
                  <a:cubicBezTo>
                    <a:pt x="742" y="371"/>
                    <a:pt x="945" y="409"/>
                    <a:pt x="1149" y="448"/>
                  </a:cubicBezTo>
                  <a:cubicBezTo>
                    <a:pt x="1539" y="527"/>
                    <a:pt x="1932" y="614"/>
                    <a:pt x="2302" y="760"/>
                  </a:cubicBezTo>
                  <a:cubicBezTo>
                    <a:pt x="2471" y="828"/>
                    <a:pt x="3380" y="1275"/>
                    <a:pt x="3787" y="1275"/>
                  </a:cubicBezTo>
                  <a:cubicBezTo>
                    <a:pt x="3888" y="1275"/>
                    <a:pt x="3958" y="1248"/>
                    <a:pt x="3979" y="1180"/>
                  </a:cubicBezTo>
                  <a:cubicBezTo>
                    <a:pt x="4032" y="1007"/>
                    <a:pt x="3706" y="743"/>
                    <a:pt x="3596" y="656"/>
                  </a:cubicBezTo>
                  <a:cubicBezTo>
                    <a:pt x="3116" y="281"/>
                    <a:pt x="2549" y="147"/>
                    <a:pt x="1958" y="61"/>
                  </a:cubicBezTo>
                  <a:lnTo>
                    <a:pt x="1872" y="50"/>
                  </a:lnTo>
                  <a:cubicBezTo>
                    <a:pt x="1646" y="19"/>
                    <a:pt x="1417" y="0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2"/>
            <p:cNvSpPr/>
            <p:nvPr/>
          </p:nvSpPr>
          <p:spPr>
            <a:xfrm rot="2700000">
              <a:off x="8129864" y="3132883"/>
              <a:ext cx="580458" cy="556315"/>
            </a:xfrm>
            <a:custGeom>
              <a:avLst/>
              <a:gdLst/>
              <a:ahLst/>
              <a:cxnLst/>
              <a:rect l="l" t="t" r="r" b="b"/>
              <a:pathLst>
                <a:path w="7934" h="7604" extrusionOk="0">
                  <a:moveTo>
                    <a:pt x="4867" y="1"/>
                  </a:moveTo>
                  <a:cubicBezTo>
                    <a:pt x="4585" y="213"/>
                    <a:pt x="4345" y="477"/>
                    <a:pt x="4160" y="779"/>
                  </a:cubicBezTo>
                  <a:cubicBezTo>
                    <a:pt x="4064" y="575"/>
                    <a:pt x="3983" y="365"/>
                    <a:pt x="3919" y="149"/>
                  </a:cubicBezTo>
                  <a:cubicBezTo>
                    <a:pt x="3634" y="484"/>
                    <a:pt x="3684" y="978"/>
                    <a:pt x="3747" y="1413"/>
                  </a:cubicBezTo>
                  <a:cubicBezTo>
                    <a:pt x="3524" y="1123"/>
                    <a:pt x="3197" y="916"/>
                    <a:pt x="2840" y="834"/>
                  </a:cubicBezTo>
                  <a:lnTo>
                    <a:pt x="2840" y="834"/>
                  </a:lnTo>
                  <a:cubicBezTo>
                    <a:pt x="2876" y="936"/>
                    <a:pt x="2896" y="1044"/>
                    <a:pt x="2904" y="1152"/>
                  </a:cubicBezTo>
                  <a:cubicBezTo>
                    <a:pt x="2791" y="1013"/>
                    <a:pt x="2655" y="892"/>
                    <a:pt x="2504" y="796"/>
                  </a:cubicBezTo>
                  <a:lnTo>
                    <a:pt x="2504" y="796"/>
                  </a:lnTo>
                  <a:cubicBezTo>
                    <a:pt x="2593" y="989"/>
                    <a:pt x="2629" y="1206"/>
                    <a:pt x="2604" y="1418"/>
                  </a:cubicBezTo>
                  <a:lnTo>
                    <a:pt x="2105" y="1137"/>
                  </a:lnTo>
                  <a:lnTo>
                    <a:pt x="2105" y="1137"/>
                  </a:lnTo>
                  <a:cubicBezTo>
                    <a:pt x="2167" y="1269"/>
                    <a:pt x="2213" y="1409"/>
                    <a:pt x="2240" y="1552"/>
                  </a:cubicBezTo>
                  <a:cubicBezTo>
                    <a:pt x="2018" y="1404"/>
                    <a:pt x="1769" y="1295"/>
                    <a:pt x="1510" y="1232"/>
                  </a:cubicBezTo>
                  <a:lnTo>
                    <a:pt x="1510" y="1232"/>
                  </a:lnTo>
                  <a:cubicBezTo>
                    <a:pt x="1505" y="1601"/>
                    <a:pt x="1592" y="1971"/>
                    <a:pt x="1759" y="2300"/>
                  </a:cubicBezTo>
                  <a:cubicBezTo>
                    <a:pt x="1573" y="2278"/>
                    <a:pt x="1394" y="2202"/>
                    <a:pt x="1249" y="2085"/>
                  </a:cubicBezTo>
                  <a:lnTo>
                    <a:pt x="1249" y="2085"/>
                  </a:lnTo>
                  <a:cubicBezTo>
                    <a:pt x="1280" y="2291"/>
                    <a:pt x="1379" y="2487"/>
                    <a:pt x="1525" y="2635"/>
                  </a:cubicBezTo>
                  <a:cubicBezTo>
                    <a:pt x="1236" y="2548"/>
                    <a:pt x="962" y="2423"/>
                    <a:pt x="707" y="2262"/>
                  </a:cubicBezTo>
                  <a:lnTo>
                    <a:pt x="707" y="2262"/>
                  </a:lnTo>
                  <a:cubicBezTo>
                    <a:pt x="664" y="2599"/>
                    <a:pt x="789" y="2953"/>
                    <a:pt x="1035" y="3188"/>
                  </a:cubicBezTo>
                  <a:cubicBezTo>
                    <a:pt x="774" y="3115"/>
                    <a:pt x="529" y="2982"/>
                    <a:pt x="328" y="2800"/>
                  </a:cubicBezTo>
                  <a:lnTo>
                    <a:pt x="328" y="2800"/>
                  </a:lnTo>
                  <a:cubicBezTo>
                    <a:pt x="306" y="3160"/>
                    <a:pt x="454" y="3526"/>
                    <a:pt x="721" y="3768"/>
                  </a:cubicBezTo>
                  <a:cubicBezTo>
                    <a:pt x="474" y="3728"/>
                    <a:pt x="230" y="3652"/>
                    <a:pt x="0" y="3546"/>
                  </a:cubicBezTo>
                  <a:lnTo>
                    <a:pt x="0" y="3546"/>
                  </a:lnTo>
                  <a:cubicBezTo>
                    <a:pt x="158" y="4021"/>
                    <a:pt x="385" y="4394"/>
                    <a:pt x="766" y="4730"/>
                  </a:cubicBezTo>
                  <a:cubicBezTo>
                    <a:pt x="1068" y="5000"/>
                    <a:pt x="1304" y="5186"/>
                    <a:pt x="1706" y="5216"/>
                  </a:cubicBezTo>
                  <a:cubicBezTo>
                    <a:pt x="1335" y="5419"/>
                    <a:pt x="1066" y="5588"/>
                    <a:pt x="651" y="5668"/>
                  </a:cubicBezTo>
                  <a:cubicBezTo>
                    <a:pt x="768" y="5784"/>
                    <a:pt x="901" y="5824"/>
                    <a:pt x="1056" y="5856"/>
                  </a:cubicBezTo>
                  <a:cubicBezTo>
                    <a:pt x="1122" y="5870"/>
                    <a:pt x="1262" y="5902"/>
                    <a:pt x="1376" y="5902"/>
                  </a:cubicBezTo>
                  <a:cubicBezTo>
                    <a:pt x="1438" y="5902"/>
                    <a:pt x="1493" y="5893"/>
                    <a:pt x="1524" y="5865"/>
                  </a:cubicBezTo>
                  <a:lnTo>
                    <a:pt x="1524" y="5865"/>
                  </a:lnTo>
                  <a:cubicBezTo>
                    <a:pt x="1367" y="6005"/>
                    <a:pt x="1186" y="6118"/>
                    <a:pt x="991" y="6199"/>
                  </a:cubicBezTo>
                  <a:cubicBezTo>
                    <a:pt x="1157" y="6235"/>
                    <a:pt x="1326" y="6254"/>
                    <a:pt x="1495" y="6254"/>
                  </a:cubicBezTo>
                  <a:cubicBezTo>
                    <a:pt x="1558" y="6254"/>
                    <a:pt x="1622" y="6251"/>
                    <a:pt x="1685" y="6246"/>
                  </a:cubicBezTo>
                  <a:lnTo>
                    <a:pt x="1685" y="6246"/>
                  </a:lnTo>
                  <a:cubicBezTo>
                    <a:pt x="1465" y="6403"/>
                    <a:pt x="1208" y="6507"/>
                    <a:pt x="940" y="6548"/>
                  </a:cubicBezTo>
                  <a:cubicBezTo>
                    <a:pt x="1325" y="6644"/>
                    <a:pt x="1721" y="6693"/>
                    <a:pt x="2118" y="6693"/>
                  </a:cubicBezTo>
                  <a:cubicBezTo>
                    <a:pt x="2331" y="6693"/>
                    <a:pt x="2544" y="6679"/>
                    <a:pt x="2755" y="6651"/>
                  </a:cubicBezTo>
                  <a:cubicBezTo>
                    <a:pt x="3013" y="6616"/>
                    <a:pt x="3288" y="6553"/>
                    <a:pt x="3466" y="6360"/>
                  </a:cubicBezTo>
                  <a:lnTo>
                    <a:pt x="3466" y="6360"/>
                  </a:lnTo>
                  <a:cubicBezTo>
                    <a:pt x="3415" y="6801"/>
                    <a:pt x="3212" y="7221"/>
                    <a:pt x="2901" y="7537"/>
                  </a:cubicBezTo>
                  <a:cubicBezTo>
                    <a:pt x="2939" y="7541"/>
                    <a:pt x="2978" y="7543"/>
                    <a:pt x="3017" y="7543"/>
                  </a:cubicBezTo>
                  <a:cubicBezTo>
                    <a:pt x="3342" y="7543"/>
                    <a:pt x="3667" y="7418"/>
                    <a:pt x="3908" y="7198"/>
                  </a:cubicBezTo>
                  <a:lnTo>
                    <a:pt x="3908" y="7198"/>
                  </a:lnTo>
                  <a:cubicBezTo>
                    <a:pt x="3840" y="7347"/>
                    <a:pt x="3748" y="7484"/>
                    <a:pt x="3636" y="7603"/>
                  </a:cubicBezTo>
                  <a:cubicBezTo>
                    <a:pt x="3943" y="7518"/>
                    <a:pt x="4223" y="7344"/>
                    <a:pt x="4435" y="7108"/>
                  </a:cubicBezTo>
                  <a:lnTo>
                    <a:pt x="4435" y="7108"/>
                  </a:lnTo>
                  <a:cubicBezTo>
                    <a:pt x="4427" y="7205"/>
                    <a:pt x="4418" y="7303"/>
                    <a:pt x="4410" y="7399"/>
                  </a:cubicBezTo>
                  <a:cubicBezTo>
                    <a:pt x="5135" y="7144"/>
                    <a:pt x="5644" y="6373"/>
                    <a:pt x="5591" y="5607"/>
                  </a:cubicBezTo>
                  <a:lnTo>
                    <a:pt x="5591" y="5607"/>
                  </a:lnTo>
                  <a:cubicBezTo>
                    <a:pt x="5733" y="5642"/>
                    <a:pt x="5880" y="5660"/>
                    <a:pt x="6026" y="5660"/>
                  </a:cubicBezTo>
                  <a:cubicBezTo>
                    <a:pt x="6208" y="5660"/>
                    <a:pt x="6389" y="5633"/>
                    <a:pt x="6561" y="5579"/>
                  </a:cubicBezTo>
                  <a:lnTo>
                    <a:pt x="6161" y="5340"/>
                  </a:lnTo>
                  <a:cubicBezTo>
                    <a:pt x="6487" y="5319"/>
                    <a:pt x="6822" y="5273"/>
                    <a:pt x="7113" y="5123"/>
                  </a:cubicBezTo>
                  <a:cubicBezTo>
                    <a:pt x="7405" y="4973"/>
                    <a:pt x="7651" y="4703"/>
                    <a:pt x="7697" y="4379"/>
                  </a:cubicBezTo>
                  <a:lnTo>
                    <a:pt x="7355" y="4325"/>
                  </a:lnTo>
                  <a:cubicBezTo>
                    <a:pt x="7480" y="4230"/>
                    <a:pt x="7618" y="4154"/>
                    <a:pt x="7764" y="4099"/>
                  </a:cubicBezTo>
                  <a:cubicBezTo>
                    <a:pt x="7679" y="4041"/>
                    <a:pt x="7574" y="4010"/>
                    <a:pt x="7469" y="4010"/>
                  </a:cubicBezTo>
                  <a:cubicBezTo>
                    <a:pt x="7451" y="4010"/>
                    <a:pt x="7434" y="4011"/>
                    <a:pt x="7416" y="4013"/>
                  </a:cubicBezTo>
                  <a:cubicBezTo>
                    <a:pt x="7630" y="3867"/>
                    <a:pt x="7797" y="3651"/>
                    <a:pt x="7881" y="3406"/>
                  </a:cubicBezTo>
                  <a:lnTo>
                    <a:pt x="7881" y="3406"/>
                  </a:lnTo>
                  <a:cubicBezTo>
                    <a:pt x="7647" y="3465"/>
                    <a:pt x="7408" y="3504"/>
                    <a:pt x="7168" y="3520"/>
                  </a:cubicBezTo>
                  <a:cubicBezTo>
                    <a:pt x="7691" y="2992"/>
                    <a:pt x="7934" y="2203"/>
                    <a:pt x="7800" y="1471"/>
                  </a:cubicBezTo>
                  <a:lnTo>
                    <a:pt x="7800" y="1471"/>
                  </a:lnTo>
                  <a:cubicBezTo>
                    <a:pt x="7729" y="1561"/>
                    <a:pt x="7634" y="1629"/>
                    <a:pt x="7527" y="1669"/>
                  </a:cubicBezTo>
                  <a:cubicBezTo>
                    <a:pt x="7544" y="1531"/>
                    <a:pt x="7562" y="1393"/>
                    <a:pt x="7579" y="1255"/>
                  </a:cubicBezTo>
                  <a:lnTo>
                    <a:pt x="7579" y="1255"/>
                  </a:lnTo>
                  <a:cubicBezTo>
                    <a:pt x="7462" y="1368"/>
                    <a:pt x="7332" y="1464"/>
                    <a:pt x="7190" y="1542"/>
                  </a:cubicBezTo>
                  <a:lnTo>
                    <a:pt x="7282" y="1081"/>
                  </a:lnTo>
                  <a:lnTo>
                    <a:pt x="7282" y="1081"/>
                  </a:lnTo>
                  <a:cubicBezTo>
                    <a:pt x="7141" y="1186"/>
                    <a:pt x="7001" y="1292"/>
                    <a:pt x="6861" y="1398"/>
                  </a:cubicBezTo>
                  <a:cubicBezTo>
                    <a:pt x="6919" y="1207"/>
                    <a:pt x="6968" y="1012"/>
                    <a:pt x="7004" y="815"/>
                  </a:cubicBezTo>
                  <a:lnTo>
                    <a:pt x="7004" y="815"/>
                  </a:lnTo>
                  <a:cubicBezTo>
                    <a:pt x="6639" y="877"/>
                    <a:pt x="6311" y="1126"/>
                    <a:pt x="6153" y="1461"/>
                  </a:cubicBezTo>
                  <a:cubicBezTo>
                    <a:pt x="6235" y="1051"/>
                    <a:pt x="6237" y="626"/>
                    <a:pt x="6163" y="215"/>
                  </a:cubicBezTo>
                  <a:lnTo>
                    <a:pt x="6163" y="215"/>
                  </a:lnTo>
                  <a:cubicBezTo>
                    <a:pt x="5989" y="409"/>
                    <a:pt x="5817" y="603"/>
                    <a:pt x="5645" y="797"/>
                  </a:cubicBezTo>
                  <a:cubicBezTo>
                    <a:pt x="5565" y="607"/>
                    <a:pt x="5486" y="418"/>
                    <a:pt x="5407" y="228"/>
                  </a:cubicBezTo>
                  <a:cubicBezTo>
                    <a:pt x="5302" y="413"/>
                    <a:pt x="5161" y="578"/>
                    <a:pt x="4999" y="715"/>
                  </a:cubicBezTo>
                  <a:cubicBezTo>
                    <a:pt x="4929" y="482"/>
                    <a:pt x="4884" y="242"/>
                    <a:pt x="4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2"/>
            <p:cNvSpPr/>
            <p:nvPr/>
          </p:nvSpPr>
          <p:spPr>
            <a:xfrm rot="2700000">
              <a:off x="8209825" y="3414579"/>
              <a:ext cx="220946" cy="152174"/>
            </a:xfrm>
            <a:custGeom>
              <a:avLst/>
              <a:gdLst/>
              <a:ahLst/>
              <a:cxnLst/>
              <a:rect l="l" t="t" r="r" b="b"/>
              <a:pathLst>
                <a:path w="3020" h="2080" fill="none" extrusionOk="0">
                  <a:moveTo>
                    <a:pt x="1471" y="409"/>
                  </a:moveTo>
                  <a:cubicBezTo>
                    <a:pt x="1030" y="765"/>
                    <a:pt x="531" y="1049"/>
                    <a:pt x="0" y="1247"/>
                  </a:cubicBezTo>
                  <a:cubicBezTo>
                    <a:pt x="243" y="1338"/>
                    <a:pt x="510" y="1365"/>
                    <a:pt x="769" y="1324"/>
                  </a:cubicBezTo>
                  <a:cubicBezTo>
                    <a:pt x="688" y="1495"/>
                    <a:pt x="577" y="1654"/>
                    <a:pt x="443" y="1788"/>
                  </a:cubicBezTo>
                  <a:cubicBezTo>
                    <a:pt x="830" y="1782"/>
                    <a:pt x="1216" y="1682"/>
                    <a:pt x="1558" y="1501"/>
                  </a:cubicBezTo>
                  <a:cubicBezTo>
                    <a:pt x="1612" y="1689"/>
                    <a:pt x="1641" y="1884"/>
                    <a:pt x="1643" y="2079"/>
                  </a:cubicBezTo>
                  <a:cubicBezTo>
                    <a:pt x="1878" y="1946"/>
                    <a:pt x="2063" y="1730"/>
                    <a:pt x="2159" y="1479"/>
                  </a:cubicBezTo>
                  <a:cubicBezTo>
                    <a:pt x="2231" y="1655"/>
                    <a:pt x="2244" y="1857"/>
                    <a:pt x="2198" y="2041"/>
                  </a:cubicBezTo>
                  <a:cubicBezTo>
                    <a:pt x="2524" y="1832"/>
                    <a:pt x="2775" y="1508"/>
                    <a:pt x="2897" y="1140"/>
                  </a:cubicBezTo>
                  <a:cubicBezTo>
                    <a:pt x="3019" y="772"/>
                    <a:pt x="3010" y="362"/>
                    <a:pt x="2872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2"/>
            <p:cNvSpPr/>
            <p:nvPr/>
          </p:nvSpPr>
          <p:spPr>
            <a:xfrm rot="2700000">
              <a:off x="8275667" y="3235928"/>
              <a:ext cx="201265" cy="195193"/>
            </a:xfrm>
            <a:custGeom>
              <a:avLst/>
              <a:gdLst/>
              <a:ahLst/>
              <a:cxnLst/>
              <a:rect l="l" t="t" r="r" b="b"/>
              <a:pathLst>
                <a:path w="2751" h="2668" fill="none" extrusionOk="0">
                  <a:moveTo>
                    <a:pt x="1755" y="2613"/>
                  </a:moveTo>
                  <a:cubicBezTo>
                    <a:pt x="1476" y="2667"/>
                    <a:pt x="1184" y="2599"/>
                    <a:pt x="928" y="2479"/>
                  </a:cubicBezTo>
                  <a:cubicBezTo>
                    <a:pt x="672" y="2357"/>
                    <a:pt x="444" y="2184"/>
                    <a:pt x="219" y="2012"/>
                  </a:cubicBezTo>
                  <a:cubicBezTo>
                    <a:pt x="138" y="1951"/>
                    <a:pt x="57" y="1888"/>
                    <a:pt x="1" y="1803"/>
                  </a:cubicBezTo>
                  <a:cubicBezTo>
                    <a:pt x="221" y="1796"/>
                    <a:pt x="441" y="1787"/>
                    <a:pt x="662" y="1779"/>
                  </a:cubicBezTo>
                  <a:cubicBezTo>
                    <a:pt x="462" y="1666"/>
                    <a:pt x="343" y="1443"/>
                    <a:pt x="303" y="1215"/>
                  </a:cubicBezTo>
                  <a:cubicBezTo>
                    <a:pt x="265" y="989"/>
                    <a:pt x="296" y="756"/>
                    <a:pt x="333" y="528"/>
                  </a:cubicBezTo>
                  <a:cubicBezTo>
                    <a:pt x="440" y="669"/>
                    <a:pt x="567" y="793"/>
                    <a:pt x="707" y="899"/>
                  </a:cubicBezTo>
                  <a:cubicBezTo>
                    <a:pt x="648" y="660"/>
                    <a:pt x="655" y="404"/>
                    <a:pt x="727" y="169"/>
                  </a:cubicBezTo>
                  <a:cubicBezTo>
                    <a:pt x="805" y="292"/>
                    <a:pt x="895" y="408"/>
                    <a:pt x="994" y="515"/>
                  </a:cubicBezTo>
                  <a:cubicBezTo>
                    <a:pt x="958" y="341"/>
                    <a:pt x="993" y="152"/>
                    <a:pt x="1087" y="1"/>
                  </a:cubicBezTo>
                  <a:cubicBezTo>
                    <a:pt x="1443" y="742"/>
                    <a:pt x="2032" y="1368"/>
                    <a:pt x="2750" y="1767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2"/>
            <p:cNvSpPr/>
            <p:nvPr/>
          </p:nvSpPr>
          <p:spPr>
            <a:xfrm rot="2700000">
              <a:off x="8452720" y="3427603"/>
              <a:ext cx="178878" cy="161978"/>
            </a:xfrm>
            <a:custGeom>
              <a:avLst/>
              <a:gdLst/>
              <a:ahLst/>
              <a:cxnLst/>
              <a:rect l="l" t="t" r="r" b="b"/>
              <a:pathLst>
                <a:path w="2445" h="2214" fill="none" extrusionOk="0">
                  <a:moveTo>
                    <a:pt x="70" y="1948"/>
                  </a:moveTo>
                  <a:cubicBezTo>
                    <a:pt x="404" y="2141"/>
                    <a:pt x="806" y="2214"/>
                    <a:pt x="1187" y="2151"/>
                  </a:cubicBezTo>
                  <a:cubicBezTo>
                    <a:pt x="1567" y="2088"/>
                    <a:pt x="1925" y="1888"/>
                    <a:pt x="2178" y="1597"/>
                  </a:cubicBezTo>
                  <a:cubicBezTo>
                    <a:pt x="2043" y="1575"/>
                    <a:pt x="1910" y="1545"/>
                    <a:pt x="1777" y="1505"/>
                  </a:cubicBezTo>
                  <a:cubicBezTo>
                    <a:pt x="1956" y="1410"/>
                    <a:pt x="2082" y="1292"/>
                    <a:pt x="2202" y="1133"/>
                  </a:cubicBezTo>
                  <a:cubicBezTo>
                    <a:pt x="2253" y="1064"/>
                    <a:pt x="2316" y="996"/>
                    <a:pt x="2361" y="925"/>
                  </a:cubicBezTo>
                  <a:cubicBezTo>
                    <a:pt x="2377" y="900"/>
                    <a:pt x="2444" y="653"/>
                    <a:pt x="2429" y="659"/>
                  </a:cubicBezTo>
                  <a:cubicBezTo>
                    <a:pt x="2244" y="740"/>
                    <a:pt x="2044" y="787"/>
                    <a:pt x="1841" y="798"/>
                  </a:cubicBezTo>
                  <a:cubicBezTo>
                    <a:pt x="1999" y="608"/>
                    <a:pt x="2172" y="254"/>
                    <a:pt x="2121" y="0"/>
                  </a:cubicBezTo>
                  <a:cubicBezTo>
                    <a:pt x="1558" y="592"/>
                    <a:pt x="804" y="1000"/>
                    <a:pt x="0" y="114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2"/>
            <p:cNvSpPr/>
            <p:nvPr/>
          </p:nvSpPr>
          <p:spPr>
            <a:xfrm rot="2700000">
              <a:off x="8429313" y="3250658"/>
              <a:ext cx="167026" cy="183634"/>
            </a:xfrm>
            <a:custGeom>
              <a:avLst/>
              <a:gdLst/>
              <a:ahLst/>
              <a:cxnLst/>
              <a:rect l="l" t="t" r="r" b="b"/>
              <a:pathLst>
                <a:path w="2283" h="2510" fill="none" extrusionOk="0">
                  <a:moveTo>
                    <a:pt x="510" y="2509"/>
                  </a:moveTo>
                  <a:cubicBezTo>
                    <a:pt x="118" y="2072"/>
                    <a:pt x="0" y="1281"/>
                    <a:pt x="2" y="696"/>
                  </a:cubicBezTo>
                  <a:cubicBezTo>
                    <a:pt x="126" y="827"/>
                    <a:pt x="265" y="948"/>
                    <a:pt x="413" y="1052"/>
                  </a:cubicBezTo>
                  <a:lnTo>
                    <a:pt x="425" y="437"/>
                  </a:lnTo>
                  <a:cubicBezTo>
                    <a:pt x="634" y="539"/>
                    <a:pt x="823" y="679"/>
                    <a:pt x="982" y="849"/>
                  </a:cubicBezTo>
                  <a:cubicBezTo>
                    <a:pt x="1130" y="589"/>
                    <a:pt x="1220" y="298"/>
                    <a:pt x="1250" y="1"/>
                  </a:cubicBezTo>
                  <a:cubicBezTo>
                    <a:pt x="1502" y="143"/>
                    <a:pt x="1519" y="503"/>
                    <a:pt x="1705" y="724"/>
                  </a:cubicBezTo>
                  <a:cubicBezTo>
                    <a:pt x="1761" y="516"/>
                    <a:pt x="1787" y="298"/>
                    <a:pt x="1779" y="82"/>
                  </a:cubicBezTo>
                  <a:cubicBezTo>
                    <a:pt x="2009" y="330"/>
                    <a:pt x="2149" y="653"/>
                    <a:pt x="2216" y="987"/>
                  </a:cubicBezTo>
                  <a:cubicBezTo>
                    <a:pt x="2283" y="1320"/>
                    <a:pt x="2254" y="1777"/>
                    <a:pt x="2231" y="211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2"/>
            <p:cNvSpPr/>
            <p:nvPr/>
          </p:nvSpPr>
          <p:spPr>
            <a:xfrm rot="2700000">
              <a:off x="8308998" y="3390989"/>
              <a:ext cx="137396" cy="69869"/>
            </a:xfrm>
            <a:custGeom>
              <a:avLst/>
              <a:gdLst/>
              <a:ahLst/>
              <a:cxnLst/>
              <a:rect l="l" t="t" r="r" b="b"/>
              <a:pathLst>
                <a:path w="1878" h="955" fill="none" extrusionOk="0">
                  <a:moveTo>
                    <a:pt x="1227" y="215"/>
                  </a:moveTo>
                  <a:cubicBezTo>
                    <a:pt x="925" y="194"/>
                    <a:pt x="625" y="123"/>
                    <a:pt x="348" y="1"/>
                  </a:cubicBezTo>
                  <a:cubicBezTo>
                    <a:pt x="415" y="146"/>
                    <a:pt x="523" y="272"/>
                    <a:pt x="655" y="364"/>
                  </a:cubicBezTo>
                  <a:cubicBezTo>
                    <a:pt x="435" y="355"/>
                    <a:pt x="215" y="326"/>
                    <a:pt x="0" y="278"/>
                  </a:cubicBezTo>
                  <a:cubicBezTo>
                    <a:pt x="112" y="458"/>
                    <a:pt x="247" y="625"/>
                    <a:pt x="418" y="750"/>
                  </a:cubicBezTo>
                  <a:cubicBezTo>
                    <a:pt x="588" y="874"/>
                    <a:pt x="797" y="955"/>
                    <a:pt x="1008" y="950"/>
                  </a:cubicBezTo>
                  <a:cubicBezTo>
                    <a:pt x="1361" y="943"/>
                    <a:pt x="1671" y="700"/>
                    <a:pt x="1878" y="4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2"/>
            <p:cNvSpPr/>
            <p:nvPr/>
          </p:nvSpPr>
          <p:spPr>
            <a:xfrm rot="2700000">
              <a:off x="8563845" y="3367530"/>
              <a:ext cx="100450" cy="129202"/>
            </a:xfrm>
            <a:custGeom>
              <a:avLst/>
              <a:gdLst/>
              <a:ahLst/>
              <a:cxnLst/>
              <a:rect l="l" t="t" r="r" b="b"/>
              <a:pathLst>
                <a:path w="1373" h="1766" fill="none" extrusionOk="0">
                  <a:moveTo>
                    <a:pt x="0" y="821"/>
                  </a:moveTo>
                  <a:cubicBezTo>
                    <a:pt x="160" y="572"/>
                    <a:pt x="271" y="292"/>
                    <a:pt x="321" y="1"/>
                  </a:cubicBezTo>
                  <a:cubicBezTo>
                    <a:pt x="459" y="72"/>
                    <a:pt x="559" y="213"/>
                    <a:pt x="574" y="369"/>
                  </a:cubicBezTo>
                  <a:cubicBezTo>
                    <a:pt x="577" y="387"/>
                    <a:pt x="578" y="410"/>
                    <a:pt x="593" y="421"/>
                  </a:cubicBezTo>
                  <a:cubicBezTo>
                    <a:pt x="619" y="443"/>
                    <a:pt x="657" y="418"/>
                    <a:pt x="682" y="392"/>
                  </a:cubicBezTo>
                  <a:cubicBezTo>
                    <a:pt x="763" y="309"/>
                    <a:pt x="836" y="218"/>
                    <a:pt x="902" y="123"/>
                  </a:cubicBezTo>
                  <a:cubicBezTo>
                    <a:pt x="927" y="231"/>
                    <a:pt x="939" y="340"/>
                    <a:pt x="942" y="451"/>
                  </a:cubicBezTo>
                  <a:cubicBezTo>
                    <a:pt x="1070" y="376"/>
                    <a:pt x="1185" y="283"/>
                    <a:pt x="1286" y="175"/>
                  </a:cubicBezTo>
                  <a:cubicBezTo>
                    <a:pt x="1343" y="439"/>
                    <a:pt x="1372" y="713"/>
                    <a:pt x="1336" y="980"/>
                  </a:cubicBezTo>
                  <a:cubicBezTo>
                    <a:pt x="1298" y="1246"/>
                    <a:pt x="1151" y="1575"/>
                    <a:pt x="961" y="176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2"/>
            <p:cNvSpPr/>
            <p:nvPr/>
          </p:nvSpPr>
          <p:spPr>
            <a:xfrm rot="2700000">
              <a:off x="8462993" y="3365594"/>
              <a:ext cx="74990" cy="106742"/>
            </a:xfrm>
            <a:custGeom>
              <a:avLst/>
              <a:gdLst/>
              <a:ahLst/>
              <a:cxnLst/>
              <a:rect l="l" t="t" r="r" b="b"/>
              <a:pathLst>
                <a:path w="1025" h="1459" fill="none" extrusionOk="0">
                  <a:moveTo>
                    <a:pt x="135" y="1459"/>
                  </a:moveTo>
                  <a:cubicBezTo>
                    <a:pt x="276" y="1067"/>
                    <a:pt x="225" y="613"/>
                    <a:pt x="1" y="263"/>
                  </a:cubicBezTo>
                  <a:cubicBezTo>
                    <a:pt x="127" y="311"/>
                    <a:pt x="235" y="401"/>
                    <a:pt x="307" y="516"/>
                  </a:cubicBezTo>
                  <a:cubicBezTo>
                    <a:pt x="412" y="414"/>
                    <a:pt x="327" y="221"/>
                    <a:pt x="411" y="102"/>
                  </a:cubicBezTo>
                  <a:cubicBezTo>
                    <a:pt x="528" y="165"/>
                    <a:pt x="508" y="350"/>
                    <a:pt x="596" y="451"/>
                  </a:cubicBezTo>
                  <a:cubicBezTo>
                    <a:pt x="629" y="303"/>
                    <a:pt x="655" y="153"/>
                    <a:pt x="671" y="3"/>
                  </a:cubicBezTo>
                  <a:cubicBezTo>
                    <a:pt x="693" y="0"/>
                    <a:pt x="711" y="21"/>
                    <a:pt x="724" y="39"/>
                  </a:cubicBezTo>
                  <a:cubicBezTo>
                    <a:pt x="931" y="331"/>
                    <a:pt x="1010" y="768"/>
                    <a:pt x="1025" y="112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2"/>
            <p:cNvSpPr/>
            <p:nvPr/>
          </p:nvSpPr>
          <p:spPr>
            <a:xfrm rot="2700000">
              <a:off x="8423411" y="3443532"/>
              <a:ext cx="76965" cy="65406"/>
            </a:xfrm>
            <a:custGeom>
              <a:avLst/>
              <a:gdLst/>
              <a:ahLst/>
              <a:cxnLst/>
              <a:rect l="l" t="t" r="r" b="b"/>
              <a:pathLst>
                <a:path w="1052" h="894" fill="none" extrusionOk="0">
                  <a:moveTo>
                    <a:pt x="1" y="852"/>
                  </a:moveTo>
                  <a:cubicBezTo>
                    <a:pt x="341" y="893"/>
                    <a:pt x="698" y="801"/>
                    <a:pt x="975" y="599"/>
                  </a:cubicBezTo>
                  <a:cubicBezTo>
                    <a:pt x="880" y="579"/>
                    <a:pt x="785" y="558"/>
                    <a:pt x="689" y="537"/>
                  </a:cubicBezTo>
                  <a:cubicBezTo>
                    <a:pt x="858" y="492"/>
                    <a:pt x="998" y="358"/>
                    <a:pt x="1051" y="194"/>
                  </a:cubicBezTo>
                  <a:cubicBezTo>
                    <a:pt x="960" y="211"/>
                    <a:pt x="870" y="229"/>
                    <a:pt x="780" y="245"/>
                  </a:cubicBezTo>
                  <a:cubicBezTo>
                    <a:pt x="860" y="211"/>
                    <a:pt x="918" y="127"/>
                    <a:pt x="919" y="39"/>
                  </a:cubicBezTo>
                  <a:cubicBezTo>
                    <a:pt x="708" y="152"/>
                    <a:pt x="433" y="137"/>
                    <a:pt x="234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2"/>
            <p:cNvSpPr/>
            <p:nvPr/>
          </p:nvSpPr>
          <p:spPr>
            <a:xfrm rot="2700000">
              <a:off x="8334002" y="3452646"/>
              <a:ext cx="35190" cy="52456"/>
            </a:xfrm>
            <a:custGeom>
              <a:avLst/>
              <a:gdLst/>
              <a:ahLst/>
              <a:cxnLst/>
              <a:rect l="l" t="t" r="r" b="b"/>
              <a:pathLst>
                <a:path w="481" h="717" fill="none" extrusionOk="0">
                  <a:moveTo>
                    <a:pt x="0" y="716"/>
                  </a:moveTo>
                  <a:cubicBezTo>
                    <a:pt x="202" y="509"/>
                    <a:pt x="366" y="266"/>
                    <a:pt x="480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2"/>
            <p:cNvSpPr/>
            <p:nvPr/>
          </p:nvSpPr>
          <p:spPr>
            <a:xfrm rot="2700000">
              <a:off x="8372154" y="3481714"/>
              <a:ext cx="12949" cy="43311"/>
            </a:xfrm>
            <a:custGeom>
              <a:avLst/>
              <a:gdLst/>
              <a:ahLst/>
              <a:cxnLst/>
              <a:rect l="l" t="t" r="r" b="b"/>
              <a:pathLst>
                <a:path w="177" h="592" fill="none" extrusionOk="0">
                  <a:moveTo>
                    <a:pt x="0" y="591"/>
                  </a:moveTo>
                  <a:cubicBezTo>
                    <a:pt x="91" y="406"/>
                    <a:pt x="150" y="205"/>
                    <a:pt x="176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2"/>
            <p:cNvSpPr/>
            <p:nvPr/>
          </p:nvSpPr>
          <p:spPr>
            <a:xfrm rot="2700000">
              <a:off x="8486639" y="3507218"/>
              <a:ext cx="46164" cy="12584"/>
            </a:xfrm>
            <a:custGeom>
              <a:avLst/>
              <a:gdLst/>
              <a:ahLst/>
              <a:cxnLst/>
              <a:rect l="l" t="t" r="r" b="b"/>
              <a:pathLst>
                <a:path w="631" h="172" fill="none" extrusionOk="0">
                  <a:moveTo>
                    <a:pt x="1" y="160"/>
                  </a:moveTo>
                  <a:cubicBezTo>
                    <a:pt x="220" y="172"/>
                    <a:pt x="444" y="116"/>
                    <a:pt x="630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2"/>
            <p:cNvSpPr/>
            <p:nvPr/>
          </p:nvSpPr>
          <p:spPr>
            <a:xfrm rot="2700000">
              <a:off x="8442455" y="3460971"/>
              <a:ext cx="27289" cy="3731"/>
            </a:xfrm>
            <a:custGeom>
              <a:avLst/>
              <a:gdLst/>
              <a:ahLst/>
              <a:cxnLst/>
              <a:rect l="l" t="t" r="r" b="b"/>
              <a:pathLst>
                <a:path w="373" h="51" fill="none" extrusionOk="0">
                  <a:moveTo>
                    <a:pt x="0" y="38"/>
                  </a:moveTo>
                  <a:cubicBezTo>
                    <a:pt x="125" y="50"/>
                    <a:pt x="253" y="37"/>
                    <a:pt x="372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2"/>
            <p:cNvSpPr/>
            <p:nvPr/>
          </p:nvSpPr>
          <p:spPr>
            <a:xfrm rot="2700000">
              <a:off x="8374082" y="3427874"/>
              <a:ext cx="46238" cy="22899"/>
            </a:xfrm>
            <a:custGeom>
              <a:avLst/>
              <a:gdLst/>
              <a:ahLst/>
              <a:cxnLst/>
              <a:rect l="l" t="t" r="r" b="b"/>
              <a:pathLst>
                <a:path w="632" h="313" fill="none" extrusionOk="0">
                  <a:moveTo>
                    <a:pt x="0" y="313"/>
                  </a:moveTo>
                  <a:cubicBezTo>
                    <a:pt x="236" y="275"/>
                    <a:pt x="458" y="164"/>
                    <a:pt x="631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2"/>
            <p:cNvSpPr/>
            <p:nvPr/>
          </p:nvSpPr>
          <p:spPr>
            <a:xfrm rot="2700000">
              <a:off x="8360137" y="3360402"/>
              <a:ext cx="85818" cy="48579"/>
            </a:xfrm>
            <a:custGeom>
              <a:avLst/>
              <a:gdLst/>
              <a:ahLst/>
              <a:cxnLst/>
              <a:rect l="l" t="t" r="r" b="b"/>
              <a:pathLst>
                <a:path w="1173" h="664" fill="none" extrusionOk="0">
                  <a:moveTo>
                    <a:pt x="0" y="1"/>
                  </a:moveTo>
                  <a:cubicBezTo>
                    <a:pt x="173" y="149"/>
                    <a:pt x="346" y="299"/>
                    <a:pt x="539" y="421"/>
                  </a:cubicBezTo>
                  <a:cubicBezTo>
                    <a:pt x="732" y="542"/>
                    <a:pt x="946" y="637"/>
                    <a:pt x="1172" y="66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2"/>
            <p:cNvSpPr/>
            <p:nvPr/>
          </p:nvSpPr>
          <p:spPr>
            <a:xfrm rot="2700000">
              <a:off x="8429949" y="3327886"/>
              <a:ext cx="44335" cy="96280"/>
            </a:xfrm>
            <a:custGeom>
              <a:avLst/>
              <a:gdLst/>
              <a:ahLst/>
              <a:cxnLst/>
              <a:rect l="l" t="t" r="r" b="b"/>
              <a:pathLst>
                <a:path w="606" h="1316" fill="none" extrusionOk="0">
                  <a:moveTo>
                    <a:pt x="0" y="0"/>
                  </a:moveTo>
                  <a:cubicBezTo>
                    <a:pt x="103" y="476"/>
                    <a:pt x="310" y="928"/>
                    <a:pt x="605" y="13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2"/>
            <p:cNvSpPr/>
            <p:nvPr/>
          </p:nvSpPr>
          <p:spPr>
            <a:xfrm rot="2700000">
              <a:off x="8451904" y="3351413"/>
              <a:ext cx="20705" cy="74990"/>
            </a:xfrm>
            <a:custGeom>
              <a:avLst/>
              <a:gdLst/>
              <a:ahLst/>
              <a:cxnLst/>
              <a:rect l="l" t="t" r="r" b="b"/>
              <a:pathLst>
                <a:path w="283" h="1025" fill="none" extrusionOk="0">
                  <a:moveTo>
                    <a:pt x="1" y="0"/>
                  </a:moveTo>
                  <a:cubicBezTo>
                    <a:pt x="63" y="349"/>
                    <a:pt x="157" y="692"/>
                    <a:pt x="283" y="102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2"/>
            <p:cNvSpPr/>
            <p:nvPr/>
          </p:nvSpPr>
          <p:spPr>
            <a:xfrm rot="2700000">
              <a:off x="8552967" y="3404670"/>
              <a:ext cx="21582" cy="66357"/>
            </a:xfrm>
            <a:custGeom>
              <a:avLst/>
              <a:gdLst/>
              <a:ahLst/>
              <a:cxnLst/>
              <a:rect l="l" t="t" r="r" b="b"/>
              <a:pathLst>
                <a:path w="295" h="907" fill="none" extrusionOk="0">
                  <a:moveTo>
                    <a:pt x="1" y="906"/>
                  </a:moveTo>
                  <a:cubicBezTo>
                    <a:pt x="158" y="629"/>
                    <a:pt x="258" y="318"/>
                    <a:pt x="295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2"/>
            <p:cNvSpPr/>
            <p:nvPr/>
          </p:nvSpPr>
          <p:spPr>
            <a:xfrm rot="2700000">
              <a:off x="8566113" y="3443538"/>
              <a:ext cx="23485" cy="42580"/>
            </a:xfrm>
            <a:custGeom>
              <a:avLst/>
              <a:gdLst/>
              <a:ahLst/>
              <a:cxnLst/>
              <a:rect l="l" t="t" r="r" b="b"/>
              <a:pathLst>
                <a:path w="321" h="582" fill="none" extrusionOk="0">
                  <a:moveTo>
                    <a:pt x="0" y="582"/>
                  </a:moveTo>
                  <a:cubicBezTo>
                    <a:pt x="168" y="430"/>
                    <a:pt x="282" y="223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2"/>
            <p:cNvSpPr/>
            <p:nvPr/>
          </p:nvSpPr>
          <p:spPr>
            <a:xfrm rot="2700000">
              <a:off x="8333776" y="3336469"/>
              <a:ext cx="30728" cy="18949"/>
            </a:xfrm>
            <a:custGeom>
              <a:avLst/>
              <a:gdLst/>
              <a:ahLst/>
              <a:cxnLst/>
              <a:rect l="l" t="t" r="r" b="b"/>
              <a:pathLst>
                <a:path w="420" h="259" fill="none" extrusionOk="0">
                  <a:moveTo>
                    <a:pt x="0" y="0"/>
                  </a:moveTo>
                  <a:cubicBezTo>
                    <a:pt x="118" y="117"/>
                    <a:pt x="263" y="206"/>
                    <a:pt x="420" y="25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2"/>
            <p:cNvSpPr/>
            <p:nvPr/>
          </p:nvSpPr>
          <p:spPr>
            <a:xfrm rot="2700000">
              <a:off x="8381798" y="3679844"/>
              <a:ext cx="114936" cy="634743"/>
            </a:xfrm>
            <a:custGeom>
              <a:avLst/>
              <a:gdLst/>
              <a:ahLst/>
              <a:cxnLst/>
              <a:rect l="l" t="t" r="r" b="b"/>
              <a:pathLst>
                <a:path w="1571" h="8676" extrusionOk="0">
                  <a:moveTo>
                    <a:pt x="1419" y="0"/>
                  </a:moveTo>
                  <a:cubicBezTo>
                    <a:pt x="1258" y="0"/>
                    <a:pt x="509" y="1259"/>
                    <a:pt x="317" y="2067"/>
                  </a:cubicBezTo>
                  <a:cubicBezTo>
                    <a:pt x="247" y="2356"/>
                    <a:pt x="212" y="2660"/>
                    <a:pt x="176" y="2963"/>
                  </a:cubicBezTo>
                  <a:cubicBezTo>
                    <a:pt x="134" y="3351"/>
                    <a:pt x="98" y="3757"/>
                    <a:pt x="75" y="4175"/>
                  </a:cubicBezTo>
                  <a:cubicBezTo>
                    <a:pt x="0" y="5611"/>
                    <a:pt x="108" y="7179"/>
                    <a:pt x="720" y="8518"/>
                  </a:cubicBezTo>
                  <a:cubicBezTo>
                    <a:pt x="743" y="8567"/>
                    <a:pt x="768" y="8618"/>
                    <a:pt x="806" y="8649"/>
                  </a:cubicBezTo>
                  <a:cubicBezTo>
                    <a:pt x="829" y="8667"/>
                    <a:pt x="851" y="8675"/>
                    <a:pt x="872" y="8675"/>
                  </a:cubicBezTo>
                  <a:cubicBezTo>
                    <a:pt x="965" y="8675"/>
                    <a:pt x="1037" y="8523"/>
                    <a:pt x="1058" y="8393"/>
                  </a:cubicBezTo>
                  <a:cubicBezTo>
                    <a:pt x="1278" y="7037"/>
                    <a:pt x="1152" y="5597"/>
                    <a:pt x="1077" y="4181"/>
                  </a:cubicBezTo>
                  <a:cubicBezTo>
                    <a:pt x="1004" y="2740"/>
                    <a:pt x="1570" y="47"/>
                    <a:pt x="1427" y="2"/>
                  </a:cubicBezTo>
                  <a:cubicBezTo>
                    <a:pt x="1424" y="1"/>
                    <a:pt x="1422" y="0"/>
                    <a:pt x="1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5" name="Google Shape;3555;p22"/>
          <p:cNvGrpSpPr/>
          <p:nvPr/>
        </p:nvGrpSpPr>
        <p:grpSpPr>
          <a:xfrm flipH="1">
            <a:off x="498875" y="4419755"/>
            <a:ext cx="733346" cy="1101357"/>
            <a:chOff x="5794958" y="3554555"/>
            <a:chExt cx="733346" cy="1101357"/>
          </a:xfrm>
        </p:grpSpPr>
        <p:sp>
          <p:nvSpPr>
            <p:cNvPr id="3556" name="Google Shape;3556;p22"/>
            <p:cNvSpPr/>
            <p:nvPr/>
          </p:nvSpPr>
          <p:spPr>
            <a:xfrm rot="-2517789" flipH="1">
              <a:off x="6016643" y="3973299"/>
              <a:ext cx="336048" cy="654135"/>
            </a:xfrm>
            <a:custGeom>
              <a:avLst/>
              <a:gdLst/>
              <a:ahLst/>
              <a:cxnLst/>
              <a:rect l="l" t="t" r="r" b="b"/>
              <a:pathLst>
                <a:path w="3164" h="6159" fill="none" extrusionOk="0">
                  <a:moveTo>
                    <a:pt x="3164" y="6158"/>
                  </a:moveTo>
                  <a:cubicBezTo>
                    <a:pt x="3164" y="6158"/>
                    <a:pt x="989" y="3666"/>
                    <a:pt x="0" y="1"/>
                  </a:cubicBezTo>
                </a:path>
              </a:pathLst>
            </a:custGeom>
            <a:solidFill>
              <a:schemeClr val="accent4"/>
            </a:solidFill>
            <a:ln w="11150" cap="flat" cmpd="sng">
              <a:solidFill>
                <a:schemeClr val="accent4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7" name="Google Shape;3557;p22"/>
            <p:cNvGrpSpPr/>
            <p:nvPr/>
          </p:nvGrpSpPr>
          <p:grpSpPr>
            <a:xfrm>
              <a:off x="5794958" y="3554555"/>
              <a:ext cx="681684" cy="637923"/>
              <a:chOff x="9513781" y="3957313"/>
              <a:chExt cx="584183" cy="546682"/>
            </a:xfrm>
          </p:grpSpPr>
          <p:sp>
            <p:nvSpPr>
              <p:cNvPr id="3558" name="Google Shape;3558;p22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2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2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2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2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2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2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2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2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2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2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2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2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2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2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2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2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2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2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2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2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2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2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2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2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2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2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2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2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2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2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2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2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2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2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2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2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2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2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2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2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2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2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2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2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2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2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2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2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2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2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2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2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2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2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2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2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2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2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2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2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2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2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2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2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2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2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2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2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2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2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2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2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07" name="Google Shape;4907;p33"/>
          <p:cNvCxnSpPr/>
          <p:nvPr/>
        </p:nvCxnSpPr>
        <p:spPr>
          <a:xfrm>
            <a:off x="35805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8" name="Google Shape;4908;p33"/>
          <p:cNvCxnSpPr/>
          <p:nvPr/>
        </p:nvCxnSpPr>
        <p:spPr>
          <a:xfrm>
            <a:off x="-9525" y="269700"/>
            <a:ext cx="922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9" name="Google Shape;4909;p33"/>
          <p:cNvCxnSpPr/>
          <p:nvPr/>
        </p:nvCxnSpPr>
        <p:spPr>
          <a:xfrm rot="10800000">
            <a:off x="884310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10" name="Google Shape;4910;p33"/>
          <p:cNvGrpSpPr/>
          <p:nvPr/>
        </p:nvGrpSpPr>
        <p:grpSpPr>
          <a:xfrm rot="10800000" flipH="1">
            <a:off x="6851498" y="3114760"/>
            <a:ext cx="2854237" cy="2978482"/>
            <a:chOff x="7270598" y="-1041540"/>
            <a:chExt cx="2854237" cy="2978482"/>
          </a:xfrm>
        </p:grpSpPr>
        <p:grpSp>
          <p:nvGrpSpPr>
            <p:cNvPr id="4911" name="Google Shape;4911;p33"/>
            <p:cNvGrpSpPr/>
            <p:nvPr/>
          </p:nvGrpSpPr>
          <p:grpSpPr>
            <a:xfrm rot="10800000" flipH="1">
              <a:off x="8456553" y="-1041540"/>
              <a:ext cx="867601" cy="2924308"/>
              <a:chOff x="9671582" y="1414775"/>
              <a:chExt cx="525532" cy="1771341"/>
            </a:xfrm>
          </p:grpSpPr>
          <p:sp>
            <p:nvSpPr>
              <p:cNvPr id="4912" name="Google Shape;4912;p33"/>
              <p:cNvSpPr/>
              <p:nvPr/>
            </p:nvSpPr>
            <p:spPr>
              <a:xfrm>
                <a:off x="9690605" y="1965843"/>
                <a:ext cx="368154" cy="54601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7463" extrusionOk="0">
                    <a:moveTo>
                      <a:pt x="133" y="0"/>
                    </a:moveTo>
                    <a:cubicBezTo>
                      <a:pt x="118" y="0"/>
                      <a:pt x="106" y="5"/>
                      <a:pt x="100" y="14"/>
                    </a:cubicBezTo>
                    <a:cubicBezTo>
                      <a:pt x="0" y="153"/>
                      <a:pt x="972" y="1225"/>
                      <a:pt x="1442" y="2014"/>
                    </a:cubicBezTo>
                    <a:cubicBezTo>
                      <a:pt x="1742" y="2515"/>
                      <a:pt x="1985" y="3046"/>
                      <a:pt x="2281" y="3551"/>
                    </a:cubicBezTo>
                    <a:cubicBezTo>
                      <a:pt x="2521" y="3962"/>
                      <a:pt x="2772" y="4367"/>
                      <a:pt x="3032" y="4765"/>
                    </a:cubicBezTo>
                    <a:cubicBezTo>
                      <a:pt x="3110" y="4884"/>
                      <a:pt x="3188" y="5002"/>
                      <a:pt x="3267" y="5120"/>
                    </a:cubicBezTo>
                    <a:cubicBezTo>
                      <a:pt x="3515" y="5489"/>
                      <a:pt x="3735" y="5854"/>
                      <a:pt x="3954" y="6241"/>
                    </a:cubicBezTo>
                    <a:cubicBezTo>
                      <a:pt x="4159" y="6604"/>
                      <a:pt x="4379" y="6963"/>
                      <a:pt x="4681" y="7246"/>
                    </a:cubicBezTo>
                    <a:cubicBezTo>
                      <a:pt x="4739" y="7302"/>
                      <a:pt x="4883" y="7463"/>
                      <a:pt x="4964" y="7463"/>
                    </a:cubicBezTo>
                    <a:cubicBezTo>
                      <a:pt x="5006" y="7463"/>
                      <a:pt x="5032" y="7420"/>
                      <a:pt x="5019" y="7297"/>
                    </a:cubicBezTo>
                    <a:cubicBezTo>
                      <a:pt x="4917" y="6294"/>
                      <a:pt x="4461" y="5437"/>
                      <a:pt x="4176" y="4493"/>
                    </a:cubicBezTo>
                    <a:cubicBezTo>
                      <a:pt x="4069" y="4141"/>
                      <a:pt x="3899" y="3816"/>
                      <a:pt x="3718" y="3499"/>
                    </a:cubicBezTo>
                    <a:cubicBezTo>
                      <a:pt x="3437" y="3003"/>
                      <a:pt x="3130" y="2520"/>
                      <a:pt x="2750" y="2101"/>
                    </a:cubicBezTo>
                    <a:cubicBezTo>
                      <a:pt x="2472" y="1793"/>
                      <a:pt x="2157" y="1526"/>
                      <a:pt x="1835" y="1266"/>
                    </a:cubicBezTo>
                    <a:cubicBezTo>
                      <a:pt x="1316" y="850"/>
                      <a:pt x="343" y="0"/>
                      <a:pt x="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3"/>
              <p:cNvSpPr/>
              <p:nvPr/>
            </p:nvSpPr>
            <p:spPr>
              <a:xfrm>
                <a:off x="9855808" y="1708673"/>
                <a:ext cx="287016" cy="1477444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20194" fill="none" extrusionOk="0">
                    <a:moveTo>
                      <a:pt x="0" y="1"/>
                    </a:moveTo>
                    <a:cubicBezTo>
                      <a:pt x="2205" y="6499"/>
                      <a:pt x="3530" y="13317"/>
                      <a:pt x="3922" y="20193"/>
                    </a:cubicBezTo>
                  </a:path>
                </a:pathLst>
              </a:custGeom>
              <a:noFill/>
              <a:ln w="587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3"/>
              <p:cNvSpPr/>
              <p:nvPr/>
            </p:nvSpPr>
            <p:spPr>
              <a:xfrm>
                <a:off x="9774889" y="1614146"/>
                <a:ext cx="116328" cy="132497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811" extrusionOk="0">
                    <a:moveTo>
                      <a:pt x="1445" y="0"/>
                    </a:moveTo>
                    <a:lnTo>
                      <a:pt x="0" y="399"/>
                    </a:lnTo>
                    <a:cubicBezTo>
                      <a:pt x="220" y="756"/>
                      <a:pt x="456" y="1103"/>
                      <a:pt x="707" y="1439"/>
                    </a:cubicBezTo>
                    <a:cubicBezTo>
                      <a:pt x="837" y="1611"/>
                      <a:pt x="995" y="1796"/>
                      <a:pt x="1208" y="1810"/>
                    </a:cubicBezTo>
                    <a:cubicBezTo>
                      <a:pt x="1214" y="1811"/>
                      <a:pt x="1221" y="1811"/>
                      <a:pt x="1227" y="1811"/>
                    </a:cubicBezTo>
                    <a:cubicBezTo>
                      <a:pt x="1372" y="1811"/>
                      <a:pt x="1458" y="1701"/>
                      <a:pt x="1486" y="1557"/>
                    </a:cubicBezTo>
                    <a:cubicBezTo>
                      <a:pt x="1590" y="1042"/>
                      <a:pt x="1383" y="522"/>
                      <a:pt x="14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3"/>
              <p:cNvSpPr/>
              <p:nvPr/>
            </p:nvSpPr>
            <p:spPr>
              <a:xfrm>
                <a:off x="9671582" y="1414775"/>
                <a:ext cx="249923" cy="236461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232" extrusionOk="0">
                    <a:moveTo>
                      <a:pt x="1471" y="1"/>
                    </a:moveTo>
                    <a:cubicBezTo>
                      <a:pt x="1470" y="1"/>
                      <a:pt x="1470" y="1"/>
                      <a:pt x="1470" y="1"/>
                    </a:cubicBezTo>
                    <a:cubicBezTo>
                      <a:pt x="1470" y="47"/>
                      <a:pt x="1458" y="95"/>
                      <a:pt x="1435" y="134"/>
                    </a:cubicBezTo>
                    <a:cubicBezTo>
                      <a:pt x="1384" y="111"/>
                      <a:pt x="1370" y="22"/>
                      <a:pt x="1314" y="21"/>
                    </a:cubicBezTo>
                    <a:cubicBezTo>
                      <a:pt x="1289" y="21"/>
                      <a:pt x="1270" y="36"/>
                      <a:pt x="1252" y="52"/>
                    </a:cubicBezTo>
                    <a:cubicBezTo>
                      <a:pt x="1201" y="102"/>
                      <a:pt x="1155" y="157"/>
                      <a:pt x="1116" y="218"/>
                    </a:cubicBezTo>
                    <a:cubicBezTo>
                      <a:pt x="1130" y="196"/>
                      <a:pt x="1121" y="188"/>
                      <a:pt x="1103" y="188"/>
                    </a:cubicBezTo>
                    <a:cubicBezTo>
                      <a:pt x="1067" y="188"/>
                      <a:pt x="995" y="218"/>
                      <a:pt x="983" y="230"/>
                    </a:cubicBezTo>
                    <a:cubicBezTo>
                      <a:pt x="935" y="280"/>
                      <a:pt x="942" y="355"/>
                      <a:pt x="921" y="416"/>
                    </a:cubicBezTo>
                    <a:cubicBezTo>
                      <a:pt x="851" y="623"/>
                      <a:pt x="735" y="823"/>
                      <a:pt x="643" y="1020"/>
                    </a:cubicBezTo>
                    <a:cubicBezTo>
                      <a:pt x="542" y="887"/>
                      <a:pt x="395" y="793"/>
                      <a:pt x="235" y="762"/>
                    </a:cubicBezTo>
                    <a:lnTo>
                      <a:pt x="235" y="762"/>
                    </a:lnTo>
                    <a:lnTo>
                      <a:pt x="304" y="1453"/>
                    </a:lnTo>
                    <a:cubicBezTo>
                      <a:pt x="209" y="1419"/>
                      <a:pt x="114" y="1383"/>
                      <a:pt x="18" y="1347"/>
                    </a:cubicBezTo>
                    <a:lnTo>
                      <a:pt x="18" y="1347"/>
                    </a:lnTo>
                    <a:cubicBezTo>
                      <a:pt x="0" y="1833"/>
                      <a:pt x="178" y="2325"/>
                      <a:pt x="503" y="2676"/>
                    </a:cubicBezTo>
                    <a:cubicBezTo>
                      <a:pt x="691" y="2883"/>
                      <a:pt x="914" y="3028"/>
                      <a:pt x="1155" y="3119"/>
                    </a:cubicBezTo>
                    <a:cubicBezTo>
                      <a:pt x="1362" y="3195"/>
                      <a:pt x="1582" y="3232"/>
                      <a:pt x="1807" y="3232"/>
                    </a:cubicBezTo>
                    <a:cubicBezTo>
                      <a:pt x="1893" y="3232"/>
                      <a:pt x="1979" y="3227"/>
                      <a:pt x="2066" y="3216"/>
                    </a:cubicBezTo>
                    <a:cubicBezTo>
                      <a:pt x="2504" y="3160"/>
                      <a:pt x="2958" y="3024"/>
                      <a:pt x="3219" y="2617"/>
                    </a:cubicBezTo>
                    <a:cubicBezTo>
                      <a:pt x="3405" y="2326"/>
                      <a:pt x="3416" y="1951"/>
                      <a:pt x="3390" y="1603"/>
                    </a:cubicBezTo>
                    <a:cubicBezTo>
                      <a:pt x="3355" y="1126"/>
                      <a:pt x="3261" y="640"/>
                      <a:pt x="3001" y="245"/>
                    </a:cubicBezTo>
                    <a:cubicBezTo>
                      <a:pt x="2970" y="436"/>
                      <a:pt x="2934" y="624"/>
                      <a:pt x="2893" y="813"/>
                    </a:cubicBezTo>
                    <a:cubicBezTo>
                      <a:pt x="2851" y="629"/>
                      <a:pt x="2770" y="456"/>
                      <a:pt x="2657" y="309"/>
                    </a:cubicBezTo>
                    <a:cubicBezTo>
                      <a:pt x="2634" y="534"/>
                      <a:pt x="2611" y="762"/>
                      <a:pt x="2588" y="987"/>
                    </a:cubicBezTo>
                    <a:cubicBezTo>
                      <a:pt x="2473" y="774"/>
                      <a:pt x="2311" y="553"/>
                      <a:pt x="2149" y="377"/>
                    </a:cubicBezTo>
                    <a:cubicBezTo>
                      <a:pt x="2092" y="315"/>
                      <a:pt x="1501" y="1"/>
                      <a:pt x="1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3"/>
              <p:cNvSpPr/>
              <p:nvPr/>
            </p:nvSpPr>
            <p:spPr>
              <a:xfrm>
                <a:off x="9836932" y="1494523"/>
                <a:ext cx="26192" cy="11779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610" fill="none" extrusionOk="0">
                    <a:moveTo>
                      <a:pt x="342" y="1"/>
                    </a:moveTo>
                    <a:cubicBezTo>
                      <a:pt x="357" y="135"/>
                      <a:pt x="350" y="272"/>
                      <a:pt x="320" y="402"/>
                    </a:cubicBezTo>
                    <a:cubicBezTo>
                      <a:pt x="247" y="268"/>
                      <a:pt x="134" y="155"/>
                      <a:pt x="1" y="85"/>
                    </a:cubicBezTo>
                    <a:cubicBezTo>
                      <a:pt x="49" y="594"/>
                      <a:pt x="96" y="1101"/>
                      <a:pt x="145" y="161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3"/>
              <p:cNvSpPr/>
              <p:nvPr/>
            </p:nvSpPr>
            <p:spPr>
              <a:xfrm>
                <a:off x="9720455" y="1464160"/>
                <a:ext cx="112231" cy="180053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2461" fill="none" extrusionOk="0">
                    <a:moveTo>
                      <a:pt x="1533" y="2460"/>
                    </a:moveTo>
                    <a:cubicBezTo>
                      <a:pt x="1340" y="2249"/>
                      <a:pt x="1267" y="1968"/>
                      <a:pt x="1099" y="1737"/>
                    </a:cubicBezTo>
                    <a:cubicBezTo>
                      <a:pt x="911" y="1473"/>
                      <a:pt x="789" y="1179"/>
                      <a:pt x="676" y="876"/>
                    </a:cubicBezTo>
                    <a:cubicBezTo>
                      <a:pt x="575" y="610"/>
                      <a:pt x="436" y="286"/>
                      <a:pt x="410" y="1"/>
                    </a:cubicBezTo>
                    <a:cubicBezTo>
                      <a:pt x="381" y="68"/>
                      <a:pt x="173" y="512"/>
                      <a:pt x="206" y="569"/>
                    </a:cubicBezTo>
                    <a:cubicBezTo>
                      <a:pt x="161" y="488"/>
                      <a:pt x="85" y="427"/>
                      <a:pt x="0" y="40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3"/>
              <p:cNvSpPr/>
              <p:nvPr/>
            </p:nvSpPr>
            <p:spPr>
              <a:xfrm>
                <a:off x="9776499" y="1423408"/>
                <a:ext cx="31753" cy="1098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02" fill="none" extrusionOk="0">
                    <a:moveTo>
                      <a:pt x="353" y="36"/>
                    </a:moveTo>
                    <a:cubicBezTo>
                      <a:pt x="300" y="16"/>
                      <a:pt x="245" y="5"/>
                      <a:pt x="188" y="0"/>
                    </a:cubicBezTo>
                    <a:cubicBezTo>
                      <a:pt x="172" y="67"/>
                      <a:pt x="196" y="138"/>
                      <a:pt x="229" y="199"/>
                    </a:cubicBezTo>
                    <a:cubicBezTo>
                      <a:pt x="262" y="259"/>
                      <a:pt x="305" y="316"/>
                      <a:pt x="327" y="380"/>
                    </a:cubicBezTo>
                    <a:cubicBezTo>
                      <a:pt x="210" y="337"/>
                      <a:pt x="124" y="219"/>
                      <a:pt x="1" y="198"/>
                    </a:cubicBezTo>
                    <a:lnTo>
                      <a:pt x="55" y="497"/>
                    </a:lnTo>
                    <a:cubicBezTo>
                      <a:pt x="73" y="595"/>
                      <a:pt x="91" y="660"/>
                      <a:pt x="139" y="746"/>
                    </a:cubicBezTo>
                    <a:cubicBezTo>
                      <a:pt x="271" y="980"/>
                      <a:pt x="353" y="1243"/>
                      <a:pt x="433" y="150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3"/>
              <p:cNvSpPr/>
              <p:nvPr/>
            </p:nvSpPr>
            <p:spPr>
              <a:xfrm>
                <a:off x="9753086" y="1737938"/>
                <a:ext cx="198490" cy="28745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929" extrusionOk="0">
                    <a:moveTo>
                      <a:pt x="0" y="0"/>
                    </a:moveTo>
                    <a:cubicBezTo>
                      <a:pt x="176" y="702"/>
                      <a:pt x="594" y="1310"/>
                      <a:pt x="1015" y="1891"/>
                    </a:cubicBezTo>
                    <a:cubicBezTo>
                      <a:pt x="1333" y="2333"/>
                      <a:pt x="1659" y="2771"/>
                      <a:pt x="1990" y="3203"/>
                    </a:cubicBezTo>
                    <a:cubicBezTo>
                      <a:pt x="2138" y="3394"/>
                      <a:pt x="2296" y="3689"/>
                      <a:pt x="2484" y="3837"/>
                    </a:cubicBezTo>
                    <a:cubicBezTo>
                      <a:pt x="2561" y="3897"/>
                      <a:pt x="2616" y="3928"/>
                      <a:pt x="2651" y="3928"/>
                    </a:cubicBezTo>
                    <a:cubicBezTo>
                      <a:pt x="2707" y="3928"/>
                      <a:pt x="2712" y="3851"/>
                      <a:pt x="2673" y="3690"/>
                    </a:cubicBezTo>
                    <a:cubicBezTo>
                      <a:pt x="2462" y="2825"/>
                      <a:pt x="1632" y="1983"/>
                      <a:pt x="1090" y="1325"/>
                    </a:cubicBezTo>
                    <a:cubicBezTo>
                      <a:pt x="727" y="885"/>
                      <a:pt x="364" y="44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3"/>
              <p:cNvSpPr/>
              <p:nvPr/>
            </p:nvSpPr>
            <p:spPr>
              <a:xfrm>
                <a:off x="9914997" y="1667335"/>
                <a:ext cx="40752" cy="260751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564" extrusionOk="0">
                    <a:moveTo>
                      <a:pt x="471" y="1"/>
                    </a:moveTo>
                    <a:cubicBezTo>
                      <a:pt x="93" y="941"/>
                      <a:pt x="1" y="2190"/>
                      <a:pt x="58" y="3249"/>
                    </a:cubicBezTo>
                    <a:cubicBezTo>
                      <a:pt x="66" y="3385"/>
                      <a:pt x="111" y="3564"/>
                      <a:pt x="213" y="3564"/>
                    </a:cubicBezTo>
                    <a:cubicBezTo>
                      <a:pt x="216" y="3564"/>
                      <a:pt x="218" y="3563"/>
                      <a:pt x="221" y="3563"/>
                    </a:cubicBezTo>
                    <a:cubicBezTo>
                      <a:pt x="295" y="3558"/>
                      <a:pt x="339" y="3456"/>
                      <a:pt x="365" y="3366"/>
                    </a:cubicBezTo>
                    <a:cubicBezTo>
                      <a:pt x="520" y="2824"/>
                      <a:pt x="556" y="2239"/>
                      <a:pt x="551" y="1660"/>
                    </a:cubicBezTo>
                    <a:cubicBezTo>
                      <a:pt x="549" y="1369"/>
                      <a:pt x="536" y="1078"/>
                      <a:pt x="523" y="787"/>
                    </a:cubicBezTo>
                    <a:cubicBezTo>
                      <a:pt x="513" y="556"/>
                      <a:pt x="549" y="208"/>
                      <a:pt x="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3"/>
              <p:cNvSpPr/>
              <p:nvPr/>
            </p:nvSpPr>
            <p:spPr>
              <a:xfrm>
                <a:off x="10087370" y="2019033"/>
                <a:ext cx="109744" cy="711432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9724" extrusionOk="0">
                    <a:moveTo>
                      <a:pt x="1413" y="0"/>
                    </a:moveTo>
                    <a:cubicBezTo>
                      <a:pt x="1413" y="0"/>
                      <a:pt x="634" y="3833"/>
                      <a:pt x="422" y="5803"/>
                    </a:cubicBezTo>
                    <a:cubicBezTo>
                      <a:pt x="429" y="6462"/>
                      <a:pt x="240" y="7171"/>
                      <a:pt x="175" y="7824"/>
                    </a:cubicBezTo>
                    <a:cubicBezTo>
                      <a:pt x="132" y="8234"/>
                      <a:pt x="1" y="9006"/>
                      <a:pt x="99" y="9496"/>
                    </a:cubicBezTo>
                    <a:cubicBezTo>
                      <a:pt x="116" y="9582"/>
                      <a:pt x="140" y="9659"/>
                      <a:pt x="173" y="9723"/>
                    </a:cubicBezTo>
                    <a:cubicBezTo>
                      <a:pt x="388" y="9594"/>
                      <a:pt x="467" y="8940"/>
                      <a:pt x="542" y="8668"/>
                    </a:cubicBezTo>
                    <a:cubicBezTo>
                      <a:pt x="926" y="7283"/>
                      <a:pt x="1254" y="5863"/>
                      <a:pt x="1400" y="4394"/>
                    </a:cubicBezTo>
                    <a:cubicBezTo>
                      <a:pt x="1474" y="3641"/>
                      <a:pt x="1499" y="2880"/>
                      <a:pt x="1467" y="2118"/>
                    </a:cubicBezTo>
                    <a:cubicBezTo>
                      <a:pt x="1441" y="1474"/>
                      <a:pt x="1413" y="0"/>
                      <a:pt x="1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2" name="Google Shape;4922;p33"/>
            <p:cNvGrpSpPr/>
            <p:nvPr/>
          </p:nvGrpSpPr>
          <p:grpSpPr>
            <a:xfrm rot="-5400000">
              <a:off x="7578170" y="-1034721"/>
              <a:ext cx="1668291" cy="2283434"/>
              <a:chOff x="4850216" y="3726180"/>
              <a:chExt cx="1290647" cy="1766543"/>
            </a:xfrm>
          </p:grpSpPr>
          <p:sp>
            <p:nvSpPr>
              <p:cNvPr id="4923" name="Google Shape;4923;p3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5" name="Google Shape;4925;p33"/>
            <p:cNvGrpSpPr/>
            <p:nvPr/>
          </p:nvGrpSpPr>
          <p:grpSpPr>
            <a:xfrm rot="10800000">
              <a:off x="8456544" y="-346491"/>
              <a:ext cx="1668291" cy="2283434"/>
              <a:chOff x="4850216" y="3726180"/>
              <a:chExt cx="1290647" cy="1766543"/>
            </a:xfrm>
          </p:grpSpPr>
          <p:sp>
            <p:nvSpPr>
              <p:cNvPr id="4926" name="Google Shape;4926;p3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8" name="Google Shape;4928;p33"/>
            <p:cNvGrpSpPr/>
            <p:nvPr/>
          </p:nvGrpSpPr>
          <p:grpSpPr>
            <a:xfrm rot="10800000">
              <a:off x="7909703" y="-726860"/>
              <a:ext cx="2119368" cy="2119368"/>
              <a:chOff x="-343830" y="4247976"/>
              <a:chExt cx="1263861" cy="1263861"/>
            </a:xfrm>
          </p:grpSpPr>
          <p:sp>
            <p:nvSpPr>
              <p:cNvPr id="4929" name="Google Shape;4929;p33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3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3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3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3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3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3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3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3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3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3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3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3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3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3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3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3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3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3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3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49" name="Google Shape;4949;p33"/>
          <p:cNvGrpSpPr/>
          <p:nvPr/>
        </p:nvGrpSpPr>
        <p:grpSpPr>
          <a:xfrm flipH="1">
            <a:off x="75420" y="2658256"/>
            <a:ext cx="534256" cy="1800923"/>
            <a:chOff x="9671582" y="1414775"/>
            <a:chExt cx="525532" cy="1771341"/>
          </a:xfrm>
        </p:grpSpPr>
        <p:sp>
          <p:nvSpPr>
            <p:cNvPr id="4950" name="Google Shape;4950;p33"/>
            <p:cNvSpPr/>
            <p:nvPr/>
          </p:nvSpPr>
          <p:spPr>
            <a:xfrm>
              <a:off x="9690605" y="1965843"/>
              <a:ext cx="368154" cy="546012"/>
            </a:xfrm>
            <a:custGeom>
              <a:avLst/>
              <a:gdLst/>
              <a:ahLst/>
              <a:cxnLst/>
              <a:rect l="l" t="t" r="r" b="b"/>
              <a:pathLst>
                <a:path w="5032" h="7463" extrusionOk="0">
                  <a:moveTo>
                    <a:pt x="133" y="0"/>
                  </a:moveTo>
                  <a:cubicBezTo>
                    <a:pt x="118" y="0"/>
                    <a:pt x="106" y="5"/>
                    <a:pt x="100" y="14"/>
                  </a:cubicBezTo>
                  <a:cubicBezTo>
                    <a:pt x="0" y="153"/>
                    <a:pt x="972" y="1225"/>
                    <a:pt x="1442" y="2014"/>
                  </a:cubicBezTo>
                  <a:cubicBezTo>
                    <a:pt x="1742" y="2515"/>
                    <a:pt x="1985" y="3046"/>
                    <a:pt x="2281" y="3551"/>
                  </a:cubicBezTo>
                  <a:cubicBezTo>
                    <a:pt x="2521" y="3962"/>
                    <a:pt x="2772" y="4367"/>
                    <a:pt x="3032" y="4765"/>
                  </a:cubicBezTo>
                  <a:cubicBezTo>
                    <a:pt x="3110" y="4884"/>
                    <a:pt x="3188" y="5002"/>
                    <a:pt x="3267" y="5120"/>
                  </a:cubicBezTo>
                  <a:cubicBezTo>
                    <a:pt x="3515" y="5489"/>
                    <a:pt x="3735" y="5854"/>
                    <a:pt x="3954" y="6241"/>
                  </a:cubicBezTo>
                  <a:cubicBezTo>
                    <a:pt x="4159" y="6604"/>
                    <a:pt x="4379" y="6963"/>
                    <a:pt x="4681" y="7246"/>
                  </a:cubicBezTo>
                  <a:cubicBezTo>
                    <a:pt x="4739" y="7302"/>
                    <a:pt x="4883" y="7463"/>
                    <a:pt x="4964" y="7463"/>
                  </a:cubicBezTo>
                  <a:cubicBezTo>
                    <a:pt x="5006" y="7463"/>
                    <a:pt x="5032" y="7420"/>
                    <a:pt x="5019" y="7297"/>
                  </a:cubicBezTo>
                  <a:cubicBezTo>
                    <a:pt x="4917" y="6294"/>
                    <a:pt x="4461" y="5437"/>
                    <a:pt x="4176" y="4493"/>
                  </a:cubicBezTo>
                  <a:cubicBezTo>
                    <a:pt x="4069" y="4141"/>
                    <a:pt x="3899" y="3816"/>
                    <a:pt x="3718" y="3499"/>
                  </a:cubicBezTo>
                  <a:cubicBezTo>
                    <a:pt x="3437" y="3003"/>
                    <a:pt x="3130" y="2520"/>
                    <a:pt x="2750" y="2101"/>
                  </a:cubicBezTo>
                  <a:cubicBezTo>
                    <a:pt x="2472" y="1793"/>
                    <a:pt x="2157" y="1526"/>
                    <a:pt x="1835" y="1266"/>
                  </a:cubicBezTo>
                  <a:cubicBezTo>
                    <a:pt x="1316" y="850"/>
                    <a:pt x="343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3"/>
            <p:cNvSpPr/>
            <p:nvPr/>
          </p:nvSpPr>
          <p:spPr>
            <a:xfrm>
              <a:off x="9855808" y="1708673"/>
              <a:ext cx="287016" cy="1477444"/>
            </a:xfrm>
            <a:custGeom>
              <a:avLst/>
              <a:gdLst/>
              <a:ahLst/>
              <a:cxnLst/>
              <a:rect l="l" t="t" r="r" b="b"/>
              <a:pathLst>
                <a:path w="3923" h="20194" fill="none" extrusionOk="0">
                  <a:moveTo>
                    <a:pt x="0" y="1"/>
                  </a:moveTo>
                  <a:cubicBezTo>
                    <a:pt x="2205" y="6499"/>
                    <a:pt x="3530" y="13317"/>
                    <a:pt x="3922" y="2019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3"/>
            <p:cNvSpPr/>
            <p:nvPr/>
          </p:nvSpPr>
          <p:spPr>
            <a:xfrm>
              <a:off x="9774889" y="1614146"/>
              <a:ext cx="116328" cy="132497"/>
            </a:xfrm>
            <a:custGeom>
              <a:avLst/>
              <a:gdLst/>
              <a:ahLst/>
              <a:cxnLst/>
              <a:rect l="l" t="t" r="r" b="b"/>
              <a:pathLst>
                <a:path w="1590" h="1811" extrusionOk="0">
                  <a:moveTo>
                    <a:pt x="1445" y="0"/>
                  </a:moveTo>
                  <a:lnTo>
                    <a:pt x="0" y="399"/>
                  </a:lnTo>
                  <a:cubicBezTo>
                    <a:pt x="220" y="756"/>
                    <a:pt x="456" y="1103"/>
                    <a:pt x="707" y="1439"/>
                  </a:cubicBezTo>
                  <a:cubicBezTo>
                    <a:pt x="837" y="1611"/>
                    <a:pt x="995" y="1796"/>
                    <a:pt x="1208" y="1810"/>
                  </a:cubicBezTo>
                  <a:cubicBezTo>
                    <a:pt x="1214" y="1811"/>
                    <a:pt x="1221" y="1811"/>
                    <a:pt x="1227" y="1811"/>
                  </a:cubicBezTo>
                  <a:cubicBezTo>
                    <a:pt x="1372" y="1811"/>
                    <a:pt x="1458" y="1701"/>
                    <a:pt x="1486" y="1557"/>
                  </a:cubicBezTo>
                  <a:cubicBezTo>
                    <a:pt x="1590" y="1042"/>
                    <a:pt x="1383" y="522"/>
                    <a:pt x="1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3"/>
            <p:cNvSpPr/>
            <p:nvPr/>
          </p:nvSpPr>
          <p:spPr>
            <a:xfrm>
              <a:off x="9671582" y="1414775"/>
              <a:ext cx="249923" cy="236461"/>
            </a:xfrm>
            <a:custGeom>
              <a:avLst/>
              <a:gdLst/>
              <a:ahLst/>
              <a:cxnLst/>
              <a:rect l="l" t="t" r="r" b="b"/>
              <a:pathLst>
                <a:path w="3416" h="3232" extrusionOk="0">
                  <a:moveTo>
                    <a:pt x="1471" y="1"/>
                  </a:moveTo>
                  <a:cubicBezTo>
                    <a:pt x="1470" y="1"/>
                    <a:pt x="1470" y="1"/>
                    <a:pt x="1470" y="1"/>
                  </a:cubicBezTo>
                  <a:cubicBezTo>
                    <a:pt x="1470" y="47"/>
                    <a:pt x="1458" y="95"/>
                    <a:pt x="1435" y="134"/>
                  </a:cubicBezTo>
                  <a:cubicBezTo>
                    <a:pt x="1384" y="111"/>
                    <a:pt x="1370" y="22"/>
                    <a:pt x="1314" y="21"/>
                  </a:cubicBezTo>
                  <a:cubicBezTo>
                    <a:pt x="1289" y="21"/>
                    <a:pt x="1270" y="36"/>
                    <a:pt x="1252" y="52"/>
                  </a:cubicBezTo>
                  <a:cubicBezTo>
                    <a:pt x="1201" y="102"/>
                    <a:pt x="1155" y="157"/>
                    <a:pt x="1116" y="218"/>
                  </a:cubicBezTo>
                  <a:cubicBezTo>
                    <a:pt x="1130" y="196"/>
                    <a:pt x="1121" y="188"/>
                    <a:pt x="1103" y="188"/>
                  </a:cubicBezTo>
                  <a:cubicBezTo>
                    <a:pt x="1067" y="188"/>
                    <a:pt x="995" y="218"/>
                    <a:pt x="983" y="230"/>
                  </a:cubicBezTo>
                  <a:cubicBezTo>
                    <a:pt x="935" y="280"/>
                    <a:pt x="942" y="355"/>
                    <a:pt x="921" y="416"/>
                  </a:cubicBezTo>
                  <a:cubicBezTo>
                    <a:pt x="851" y="623"/>
                    <a:pt x="735" y="823"/>
                    <a:pt x="643" y="1020"/>
                  </a:cubicBezTo>
                  <a:cubicBezTo>
                    <a:pt x="542" y="887"/>
                    <a:pt x="395" y="793"/>
                    <a:pt x="235" y="762"/>
                  </a:cubicBezTo>
                  <a:lnTo>
                    <a:pt x="235" y="762"/>
                  </a:lnTo>
                  <a:lnTo>
                    <a:pt x="304" y="1453"/>
                  </a:lnTo>
                  <a:cubicBezTo>
                    <a:pt x="209" y="1419"/>
                    <a:pt x="114" y="1383"/>
                    <a:pt x="18" y="1347"/>
                  </a:cubicBezTo>
                  <a:lnTo>
                    <a:pt x="18" y="1347"/>
                  </a:lnTo>
                  <a:cubicBezTo>
                    <a:pt x="0" y="1833"/>
                    <a:pt x="178" y="2325"/>
                    <a:pt x="503" y="2676"/>
                  </a:cubicBezTo>
                  <a:cubicBezTo>
                    <a:pt x="691" y="2883"/>
                    <a:pt x="914" y="3028"/>
                    <a:pt x="1155" y="3119"/>
                  </a:cubicBezTo>
                  <a:cubicBezTo>
                    <a:pt x="1362" y="3195"/>
                    <a:pt x="1582" y="3232"/>
                    <a:pt x="1807" y="3232"/>
                  </a:cubicBezTo>
                  <a:cubicBezTo>
                    <a:pt x="1893" y="3232"/>
                    <a:pt x="1979" y="3227"/>
                    <a:pt x="2066" y="3216"/>
                  </a:cubicBezTo>
                  <a:cubicBezTo>
                    <a:pt x="2504" y="3160"/>
                    <a:pt x="2958" y="3024"/>
                    <a:pt x="3219" y="2617"/>
                  </a:cubicBezTo>
                  <a:cubicBezTo>
                    <a:pt x="3405" y="2326"/>
                    <a:pt x="3416" y="1951"/>
                    <a:pt x="3390" y="1603"/>
                  </a:cubicBezTo>
                  <a:cubicBezTo>
                    <a:pt x="3355" y="1126"/>
                    <a:pt x="3261" y="640"/>
                    <a:pt x="3001" y="245"/>
                  </a:cubicBezTo>
                  <a:cubicBezTo>
                    <a:pt x="2970" y="436"/>
                    <a:pt x="2934" y="624"/>
                    <a:pt x="2893" y="813"/>
                  </a:cubicBezTo>
                  <a:cubicBezTo>
                    <a:pt x="2851" y="629"/>
                    <a:pt x="2770" y="456"/>
                    <a:pt x="2657" y="309"/>
                  </a:cubicBezTo>
                  <a:cubicBezTo>
                    <a:pt x="2634" y="534"/>
                    <a:pt x="2611" y="762"/>
                    <a:pt x="2588" y="987"/>
                  </a:cubicBezTo>
                  <a:cubicBezTo>
                    <a:pt x="2473" y="774"/>
                    <a:pt x="2311" y="553"/>
                    <a:pt x="2149" y="377"/>
                  </a:cubicBezTo>
                  <a:cubicBezTo>
                    <a:pt x="2092" y="315"/>
                    <a:pt x="1501" y="1"/>
                    <a:pt x="1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3"/>
            <p:cNvSpPr/>
            <p:nvPr/>
          </p:nvSpPr>
          <p:spPr>
            <a:xfrm>
              <a:off x="9836932" y="1494523"/>
              <a:ext cx="26192" cy="117792"/>
            </a:xfrm>
            <a:custGeom>
              <a:avLst/>
              <a:gdLst/>
              <a:ahLst/>
              <a:cxnLst/>
              <a:rect l="l" t="t" r="r" b="b"/>
              <a:pathLst>
                <a:path w="358" h="1610" fill="none" extrusionOk="0">
                  <a:moveTo>
                    <a:pt x="342" y="1"/>
                  </a:moveTo>
                  <a:cubicBezTo>
                    <a:pt x="357" y="135"/>
                    <a:pt x="350" y="272"/>
                    <a:pt x="320" y="402"/>
                  </a:cubicBezTo>
                  <a:cubicBezTo>
                    <a:pt x="247" y="268"/>
                    <a:pt x="134" y="155"/>
                    <a:pt x="1" y="85"/>
                  </a:cubicBezTo>
                  <a:cubicBezTo>
                    <a:pt x="49" y="594"/>
                    <a:pt x="96" y="1101"/>
                    <a:pt x="145" y="161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3"/>
            <p:cNvSpPr/>
            <p:nvPr/>
          </p:nvSpPr>
          <p:spPr>
            <a:xfrm>
              <a:off x="9720455" y="1464160"/>
              <a:ext cx="112231" cy="180053"/>
            </a:xfrm>
            <a:custGeom>
              <a:avLst/>
              <a:gdLst/>
              <a:ahLst/>
              <a:cxnLst/>
              <a:rect l="l" t="t" r="r" b="b"/>
              <a:pathLst>
                <a:path w="1534" h="2461" fill="none" extrusionOk="0">
                  <a:moveTo>
                    <a:pt x="1533" y="2460"/>
                  </a:moveTo>
                  <a:cubicBezTo>
                    <a:pt x="1340" y="2249"/>
                    <a:pt x="1267" y="1968"/>
                    <a:pt x="1099" y="1737"/>
                  </a:cubicBezTo>
                  <a:cubicBezTo>
                    <a:pt x="911" y="1473"/>
                    <a:pt x="789" y="1179"/>
                    <a:pt x="676" y="876"/>
                  </a:cubicBezTo>
                  <a:cubicBezTo>
                    <a:pt x="575" y="610"/>
                    <a:pt x="436" y="286"/>
                    <a:pt x="410" y="1"/>
                  </a:cubicBezTo>
                  <a:cubicBezTo>
                    <a:pt x="381" y="68"/>
                    <a:pt x="173" y="512"/>
                    <a:pt x="206" y="569"/>
                  </a:cubicBezTo>
                  <a:cubicBezTo>
                    <a:pt x="161" y="488"/>
                    <a:pt x="85" y="427"/>
                    <a:pt x="0" y="40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3"/>
            <p:cNvSpPr/>
            <p:nvPr/>
          </p:nvSpPr>
          <p:spPr>
            <a:xfrm>
              <a:off x="9776499" y="1423408"/>
              <a:ext cx="31753" cy="109890"/>
            </a:xfrm>
            <a:custGeom>
              <a:avLst/>
              <a:gdLst/>
              <a:ahLst/>
              <a:cxnLst/>
              <a:rect l="l" t="t" r="r" b="b"/>
              <a:pathLst>
                <a:path w="434" h="1502" fill="none" extrusionOk="0">
                  <a:moveTo>
                    <a:pt x="353" y="36"/>
                  </a:moveTo>
                  <a:cubicBezTo>
                    <a:pt x="300" y="16"/>
                    <a:pt x="245" y="5"/>
                    <a:pt x="188" y="0"/>
                  </a:cubicBezTo>
                  <a:cubicBezTo>
                    <a:pt x="172" y="67"/>
                    <a:pt x="196" y="138"/>
                    <a:pt x="229" y="199"/>
                  </a:cubicBezTo>
                  <a:cubicBezTo>
                    <a:pt x="262" y="259"/>
                    <a:pt x="305" y="316"/>
                    <a:pt x="327" y="380"/>
                  </a:cubicBezTo>
                  <a:cubicBezTo>
                    <a:pt x="210" y="337"/>
                    <a:pt x="124" y="219"/>
                    <a:pt x="1" y="198"/>
                  </a:cubicBezTo>
                  <a:lnTo>
                    <a:pt x="55" y="497"/>
                  </a:lnTo>
                  <a:cubicBezTo>
                    <a:pt x="73" y="595"/>
                    <a:pt x="91" y="660"/>
                    <a:pt x="139" y="746"/>
                  </a:cubicBezTo>
                  <a:cubicBezTo>
                    <a:pt x="271" y="980"/>
                    <a:pt x="353" y="1243"/>
                    <a:pt x="433" y="1501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3"/>
            <p:cNvSpPr/>
            <p:nvPr/>
          </p:nvSpPr>
          <p:spPr>
            <a:xfrm>
              <a:off x="9753086" y="1737938"/>
              <a:ext cx="198490" cy="287455"/>
            </a:xfrm>
            <a:custGeom>
              <a:avLst/>
              <a:gdLst/>
              <a:ahLst/>
              <a:cxnLst/>
              <a:rect l="l" t="t" r="r" b="b"/>
              <a:pathLst>
                <a:path w="2713" h="3929" extrusionOk="0">
                  <a:moveTo>
                    <a:pt x="0" y="0"/>
                  </a:moveTo>
                  <a:cubicBezTo>
                    <a:pt x="176" y="702"/>
                    <a:pt x="594" y="1310"/>
                    <a:pt x="1015" y="1891"/>
                  </a:cubicBezTo>
                  <a:cubicBezTo>
                    <a:pt x="1333" y="2333"/>
                    <a:pt x="1659" y="2771"/>
                    <a:pt x="1990" y="3203"/>
                  </a:cubicBezTo>
                  <a:cubicBezTo>
                    <a:pt x="2138" y="3394"/>
                    <a:pt x="2296" y="3689"/>
                    <a:pt x="2484" y="3837"/>
                  </a:cubicBezTo>
                  <a:cubicBezTo>
                    <a:pt x="2561" y="3897"/>
                    <a:pt x="2616" y="3928"/>
                    <a:pt x="2651" y="3928"/>
                  </a:cubicBezTo>
                  <a:cubicBezTo>
                    <a:pt x="2707" y="3928"/>
                    <a:pt x="2712" y="3851"/>
                    <a:pt x="2673" y="3690"/>
                  </a:cubicBezTo>
                  <a:cubicBezTo>
                    <a:pt x="2462" y="2825"/>
                    <a:pt x="1632" y="1983"/>
                    <a:pt x="1090" y="1325"/>
                  </a:cubicBezTo>
                  <a:cubicBezTo>
                    <a:pt x="727" y="885"/>
                    <a:pt x="364" y="4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3"/>
            <p:cNvSpPr/>
            <p:nvPr/>
          </p:nvSpPr>
          <p:spPr>
            <a:xfrm>
              <a:off x="9914997" y="1667335"/>
              <a:ext cx="40752" cy="260751"/>
            </a:xfrm>
            <a:custGeom>
              <a:avLst/>
              <a:gdLst/>
              <a:ahLst/>
              <a:cxnLst/>
              <a:rect l="l" t="t" r="r" b="b"/>
              <a:pathLst>
                <a:path w="557" h="3564" extrusionOk="0">
                  <a:moveTo>
                    <a:pt x="471" y="1"/>
                  </a:moveTo>
                  <a:cubicBezTo>
                    <a:pt x="93" y="941"/>
                    <a:pt x="1" y="2190"/>
                    <a:pt x="58" y="3249"/>
                  </a:cubicBezTo>
                  <a:cubicBezTo>
                    <a:pt x="66" y="3385"/>
                    <a:pt x="111" y="3564"/>
                    <a:pt x="213" y="3564"/>
                  </a:cubicBezTo>
                  <a:cubicBezTo>
                    <a:pt x="216" y="3564"/>
                    <a:pt x="218" y="3563"/>
                    <a:pt x="221" y="3563"/>
                  </a:cubicBezTo>
                  <a:cubicBezTo>
                    <a:pt x="295" y="3558"/>
                    <a:pt x="339" y="3456"/>
                    <a:pt x="365" y="3366"/>
                  </a:cubicBezTo>
                  <a:cubicBezTo>
                    <a:pt x="520" y="2824"/>
                    <a:pt x="556" y="2239"/>
                    <a:pt x="551" y="1660"/>
                  </a:cubicBezTo>
                  <a:cubicBezTo>
                    <a:pt x="549" y="1369"/>
                    <a:pt x="536" y="1078"/>
                    <a:pt x="523" y="787"/>
                  </a:cubicBezTo>
                  <a:cubicBezTo>
                    <a:pt x="513" y="556"/>
                    <a:pt x="549" y="208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3"/>
            <p:cNvSpPr/>
            <p:nvPr/>
          </p:nvSpPr>
          <p:spPr>
            <a:xfrm>
              <a:off x="10087370" y="2019033"/>
              <a:ext cx="109744" cy="711432"/>
            </a:xfrm>
            <a:custGeom>
              <a:avLst/>
              <a:gdLst/>
              <a:ahLst/>
              <a:cxnLst/>
              <a:rect l="l" t="t" r="r" b="b"/>
              <a:pathLst>
                <a:path w="1500" h="9724" extrusionOk="0">
                  <a:moveTo>
                    <a:pt x="1413" y="0"/>
                  </a:moveTo>
                  <a:cubicBezTo>
                    <a:pt x="1413" y="0"/>
                    <a:pt x="634" y="3833"/>
                    <a:pt x="422" y="5803"/>
                  </a:cubicBezTo>
                  <a:cubicBezTo>
                    <a:pt x="429" y="6462"/>
                    <a:pt x="240" y="7171"/>
                    <a:pt x="175" y="7824"/>
                  </a:cubicBezTo>
                  <a:cubicBezTo>
                    <a:pt x="132" y="8234"/>
                    <a:pt x="1" y="9006"/>
                    <a:pt x="99" y="9496"/>
                  </a:cubicBezTo>
                  <a:cubicBezTo>
                    <a:pt x="116" y="9582"/>
                    <a:pt x="140" y="9659"/>
                    <a:pt x="173" y="9723"/>
                  </a:cubicBezTo>
                  <a:cubicBezTo>
                    <a:pt x="388" y="9594"/>
                    <a:pt x="467" y="8940"/>
                    <a:pt x="542" y="8668"/>
                  </a:cubicBezTo>
                  <a:cubicBezTo>
                    <a:pt x="926" y="7283"/>
                    <a:pt x="1254" y="5863"/>
                    <a:pt x="1400" y="4394"/>
                  </a:cubicBezTo>
                  <a:cubicBezTo>
                    <a:pt x="1474" y="3641"/>
                    <a:pt x="1499" y="2880"/>
                    <a:pt x="1467" y="2118"/>
                  </a:cubicBezTo>
                  <a:cubicBezTo>
                    <a:pt x="1441" y="1474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0" name="Google Shape;4960;p33"/>
          <p:cNvGrpSpPr/>
          <p:nvPr/>
        </p:nvGrpSpPr>
        <p:grpSpPr>
          <a:xfrm flipH="1">
            <a:off x="-92527" y="2934817"/>
            <a:ext cx="1056792" cy="1524367"/>
            <a:chOff x="7765211" y="3009130"/>
            <a:chExt cx="1056792" cy="1524367"/>
          </a:xfrm>
        </p:grpSpPr>
        <p:sp>
          <p:nvSpPr>
            <p:cNvPr id="4961" name="Google Shape;4961;p33"/>
            <p:cNvSpPr/>
            <p:nvPr/>
          </p:nvSpPr>
          <p:spPr>
            <a:xfrm rot="2700000">
              <a:off x="8034580" y="3639007"/>
              <a:ext cx="345319" cy="904926"/>
            </a:xfrm>
            <a:custGeom>
              <a:avLst/>
              <a:gdLst/>
              <a:ahLst/>
              <a:cxnLst/>
              <a:rect l="l" t="t" r="r" b="b"/>
              <a:pathLst>
                <a:path w="4720" h="12369" fill="none" extrusionOk="0">
                  <a:moveTo>
                    <a:pt x="4719" y="12368"/>
                  </a:moveTo>
                  <a:cubicBezTo>
                    <a:pt x="4448" y="8449"/>
                    <a:pt x="2948" y="4546"/>
                    <a:pt x="795" y="1175"/>
                  </a:cubicBezTo>
                  <a:cubicBezTo>
                    <a:pt x="540" y="776"/>
                    <a:pt x="276" y="385"/>
                    <a:pt x="1" y="0"/>
                  </a:cubicBezTo>
                </a:path>
              </a:pathLst>
            </a:custGeom>
            <a:solidFill>
              <a:schemeClr val="accent4"/>
            </a:solidFill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3"/>
            <p:cNvSpPr/>
            <p:nvPr/>
          </p:nvSpPr>
          <p:spPr>
            <a:xfrm rot="2700000">
              <a:off x="8307413" y="3481045"/>
              <a:ext cx="201046" cy="197827"/>
            </a:xfrm>
            <a:custGeom>
              <a:avLst/>
              <a:gdLst/>
              <a:ahLst/>
              <a:cxnLst/>
              <a:rect l="l" t="t" r="r" b="b"/>
              <a:pathLst>
                <a:path w="2748" h="2704" extrusionOk="0">
                  <a:moveTo>
                    <a:pt x="1992" y="1"/>
                  </a:moveTo>
                  <a:cubicBezTo>
                    <a:pt x="1671" y="177"/>
                    <a:pt x="1380" y="715"/>
                    <a:pt x="1090" y="979"/>
                  </a:cubicBezTo>
                  <a:cubicBezTo>
                    <a:pt x="1009" y="1052"/>
                    <a:pt x="115" y="1761"/>
                    <a:pt x="10" y="1761"/>
                  </a:cubicBezTo>
                  <a:cubicBezTo>
                    <a:pt x="5" y="1761"/>
                    <a:pt x="2" y="1759"/>
                    <a:pt x="1" y="1757"/>
                  </a:cubicBezTo>
                  <a:lnTo>
                    <a:pt x="1" y="1757"/>
                  </a:lnTo>
                  <a:cubicBezTo>
                    <a:pt x="61" y="1849"/>
                    <a:pt x="166" y="1899"/>
                    <a:pt x="266" y="1945"/>
                  </a:cubicBezTo>
                  <a:cubicBezTo>
                    <a:pt x="661" y="2129"/>
                    <a:pt x="1056" y="2314"/>
                    <a:pt x="1451" y="2498"/>
                  </a:cubicBezTo>
                  <a:cubicBezTo>
                    <a:pt x="1668" y="2599"/>
                    <a:pt x="1904" y="2703"/>
                    <a:pt x="2137" y="2703"/>
                  </a:cubicBezTo>
                  <a:cubicBezTo>
                    <a:pt x="2208" y="2703"/>
                    <a:pt x="2278" y="2694"/>
                    <a:pt x="2348" y="2671"/>
                  </a:cubicBezTo>
                  <a:cubicBezTo>
                    <a:pt x="2475" y="2631"/>
                    <a:pt x="2590" y="2547"/>
                    <a:pt x="2649" y="2428"/>
                  </a:cubicBezTo>
                  <a:cubicBezTo>
                    <a:pt x="2687" y="2349"/>
                    <a:pt x="2699" y="2260"/>
                    <a:pt x="2703" y="2173"/>
                  </a:cubicBezTo>
                  <a:cubicBezTo>
                    <a:pt x="2747" y="1455"/>
                    <a:pt x="2419" y="571"/>
                    <a:pt x="1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3"/>
            <p:cNvSpPr/>
            <p:nvPr/>
          </p:nvSpPr>
          <p:spPr>
            <a:xfrm rot="2700000">
              <a:off x="8125623" y="3705867"/>
              <a:ext cx="294984" cy="93353"/>
            </a:xfrm>
            <a:custGeom>
              <a:avLst/>
              <a:gdLst/>
              <a:ahLst/>
              <a:cxnLst/>
              <a:rect l="l" t="t" r="r" b="b"/>
              <a:pathLst>
                <a:path w="4032" h="1276" extrusionOk="0">
                  <a:moveTo>
                    <a:pt x="1" y="203"/>
                  </a:moveTo>
                  <a:cubicBezTo>
                    <a:pt x="1" y="204"/>
                    <a:pt x="0" y="204"/>
                    <a:pt x="0" y="204"/>
                  </a:cubicBezTo>
                  <a:cubicBezTo>
                    <a:pt x="0" y="204"/>
                    <a:pt x="1" y="204"/>
                    <a:pt x="1" y="203"/>
                  </a:cubicBezTo>
                  <a:close/>
                  <a:moveTo>
                    <a:pt x="1188" y="0"/>
                  </a:moveTo>
                  <a:cubicBezTo>
                    <a:pt x="784" y="0"/>
                    <a:pt x="381" y="58"/>
                    <a:pt x="1" y="203"/>
                  </a:cubicBezTo>
                  <a:lnTo>
                    <a:pt x="1" y="203"/>
                  </a:lnTo>
                  <a:cubicBezTo>
                    <a:pt x="12" y="199"/>
                    <a:pt x="26" y="197"/>
                    <a:pt x="43" y="197"/>
                  </a:cubicBezTo>
                  <a:cubicBezTo>
                    <a:pt x="172" y="197"/>
                    <a:pt x="443" y="310"/>
                    <a:pt x="539" y="329"/>
                  </a:cubicBezTo>
                  <a:cubicBezTo>
                    <a:pt x="742" y="371"/>
                    <a:pt x="945" y="409"/>
                    <a:pt x="1149" y="448"/>
                  </a:cubicBezTo>
                  <a:cubicBezTo>
                    <a:pt x="1539" y="527"/>
                    <a:pt x="1932" y="614"/>
                    <a:pt x="2302" y="760"/>
                  </a:cubicBezTo>
                  <a:cubicBezTo>
                    <a:pt x="2471" y="828"/>
                    <a:pt x="3380" y="1275"/>
                    <a:pt x="3787" y="1275"/>
                  </a:cubicBezTo>
                  <a:cubicBezTo>
                    <a:pt x="3888" y="1275"/>
                    <a:pt x="3958" y="1248"/>
                    <a:pt x="3979" y="1180"/>
                  </a:cubicBezTo>
                  <a:cubicBezTo>
                    <a:pt x="4032" y="1007"/>
                    <a:pt x="3706" y="743"/>
                    <a:pt x="3596" y="656"/>
                  </a:cubicBezTo>
                  <a:cubicBezTo>
                    <a:pt x="3116" y="281"/>
                    <a:pt x="2549" y="147"/>
                    <a:pt x="1958" y="61"/>
                  </a:cubicBezTo>
                  <a:lnTo>
                    <a:pt x="1872" y="50"/>
                  </a:lnTo>
                  <a:cubicBezTo>
                    <a:pt x="1646" y="19"/>
                    <a:pt x="1417" y="0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3"/>
            <p:cNvSpPr/>
            <p:nvPr/>
          </p:nvSpPr>
          <p:spPr>
            <a:xfrm rot="2700000">
              <a:off x="8129864" y="3132883"/>
              <a:ext cx="580458" cy="556315"/>
            </a:xfrm>
            <a:custGeom>
              <a:avLst/>
              <a:gdLst/>
              <a:ahLst/>
              <a:cxnLst/>
              <a:rect l="l" t="t" r="r" b="b"/>
              <a:pathLst>
                <a:path w="7934" h="7604" extrusionOk="0">
                  <a:moveTo>
                    <a:pt x="4867" y="1"/>
                  </a:moveTo>
                  <a:cubicBezTo>
                    <a:pt x="4585" y="213"/>
                    <a:pt x="4345" y="477"/>
                    <a:pt x="4160" y="779"/>
                  </a:cubicBezTo>
                  <a:cubicBezTo>
                    <a:pt x="4064" y="575"/>
                    <a:pt x="3983" y="365"/>
                    <a:pt x="3919" y="149"/>
                  </a:cubicBezTo>
                  <a:cubicBezTo>
                    <a:pt x="3634" y="484"/>
                    <a:pt x="3684" y="978"/>
                    <a:pt x="3747" y="1413"/>
                  </a:cubicBezTo>
                  <a:cubicBezTo>
                    <a:pt x="3524" y="1123"/>
                    <a:pt x="3197" y="916"/>
                    <a:pt x="2840" y="834"/>
                  </a:cubicBezTo>
                  <a:lnTo>
                    <a:pt x="2840" y="834"/>
                  </a:lnTo>
                  <a:cubicBezTo>
                    <a:pt x="2876" y="936"/>
                    <a:pt x="2896" y="1044"/>
                    <a:pt x="2904" y="1152"/>
                  </a:cubicBezTo>
                  <a:cubicBezTo>
                    <a:pt x="2791" y="1013"/>
                    <a:pt x="2655" y="892"/>
                    <a:pt x="2504" y="796"/>
                  </a:cubicBezTo>
                  <a:lnTo>
                    <a:pt x="2504" y="796"/>
                  </a:lnTo>
                  <a:cubicBezTo>
                    <a:pt x="2593" y="989"/>
                    <a:pt x="2629" y="1206"/>
                    <a:pt x="2604" y="1418"/>
                  </a:cubicBezTo>
                  <a:lnTo>
                    <a:pt x="2105" y="1137"/>
                  </a:lnTo>
                  <a:lnTo>
                    <a:pt x="2105" y="1137"/>
                  </a:lnTo>
                  <a:cubicBezTo>
                    <a:pt x="2167" y="1269"/>
                    <a:pt x="2213" y="1409"/>
                    <a:pt x="2240" y="1552"/>
                  </a:cubicBezTo>
                  <a:cubicBezTo>
                    <a:pt x="2018" y="1404"/>
                    <a:pt x="1769" y="1295"/>
                    <a:pt x="1510" y="1232"/>
                  </a:cubicBezTo>
                  <a:lnTo>
                    <a:pt x="1510" y="1232"/>
                  </a:lnTo>
                  <a:cubicBezTo>
                    <a:pt x="1505" y="1601"/>
                    <a:pt x="1592" y="1971"/>
                    <a:pt x="1759" y="2300"/>
                  </a:cubicBezTo>
                  <a:cubicBezTo>
                    <a:pt x="1573" y="2278"/>
                    <a:pt x="1394" y="2202"/>
                    <a:pt x="1249" y="2085"/>
                  </a:cubicBezTo>
                  <a:lnTo>
                    <a:pt x="1249" y="2085"/>
                  </a:lnTo>
                  <a:cubicBezTo>
                    <a:pt x="1280" y="2291"/>
                    <a:pt x="1379" y="2487"/>
                    <a:pt x="1525" y="2635"/>
                  </a:cubicBezTo>
                  <a:cubicBezTo>
                    <a:pt x="1236" y="2548"/>
                    <a:pt x="962" y="2423"/>
                    <a:pt x="707" y="2262"/>
                  </a:cubicBezTo>
                  <a:lnTo>
                    <a:pt x="707" y="2262"/>
                  </a:lnTo>
                  <a:cubicBezTo>
                    <a:pt x="664" y="2599"/>
                    <a:pt x="789" y="2953"/>
                    <a:pt x="1035" y="3188"/>
                  </a:cubicBezTo>
                  <a:cubicBezTo>
                    <a:pt x="774" y="3115"/>
                    <a:pt x="529" y="2982"/>
                    <a:pt x="328" y="2800"/>
                  </a:cubicBezTo>
                  <a:lnTo>
                    <a:pt x="328" y="2800"/>
                  </a:lnTo>
                  <a:cubicBezTo>
                    <a:pt x="306" y="3160"/>
                    <a:pt x="454" y="3526"/>
                    <a:pt x="721" y="3768"/>
                  </a:cubicBezTo>
                  <a:cubicBezTo>
                    <a:pt x="474" y="3728"/>
                    <a:pt x="230" y="3652"/>
                    <a:pt x="0" y="3546"/>
                  </a:cubicBezTo>
                  <a:lnTo>
                    <a:pt x="0" y="3546"/>
                  </a:lnTo>
                  <a:cubicBezTo>
                    <a:pt x="158" y="4021"/>
                    <a:pt x="385" y="4394"/>
                    <a:pt x="766" y="4730"/>
                  </a:cubicBezTo>
                  <a:cubicBezTo>
                    <a:pt x="1068" y="5000"/>
                    <a:pt x="1304" y="5186"/>
                    <a:pt x="1706" y="5216"/>
                  </a:cubicBezTo>
                  <a:cubicBezTo>
                    <a:pt x="1335" y="5419"/>
                    <a:pt x="1066" y="5588"/>
                    <a:pt x="651" y="5668"/>
                  </a:cubicBezTo>
                  <a:cubicBezTo>
                    <a:pt x="768" y="5784"/>
                    <a:pt x="901" y="5824"/>
                    <a:pt x="1056" y="5856"/>
                  </a:cubicBezTo>
                  <a:cubicBezTo>
                    <a:pt x="1122" y="5870"/>
                    <a:pt x="1262" y="5902"/>
                    <a:pt x="1376" y="5902"/>
                  </a:cubicBezTo>
                  <a:cubicBezTo>
                    <a:pt x="1438" y="5902"/>
                    <a:pt x="1493" y="5893"/>
                    <a:pt x="1524" y="5865"/>
                  </a:cubicBezTo>
                  <a:lnTo>
                    <a:pt x="1524" y="5865"/>
                  </a:lnTo>
                  <a:cubicBezTo>
                    <a:pt x="1367" y="6005"/>
                    <a:pt x="1186" y="6118"/>
                    <a:pt x="991" y="6199"/>
                  </a:cubicBezTo>
                  <a:cubicBezTo>
                    <a:pt x="1157" y="6235"/>
                    <a:pt x="1326" y="6254"/>
                    <a:pt x="1495" y="6254"/>
                  </a:cubicBezTo>
                  <a:cubicBezTo>
                    <a:pt x="1558" y="6254"/>
                    <a:pt x="1622" y="6251"/>
                    <a:pt x="1685" y="6246"/>
                  </a:cubicBezTo>
                  <a:lnTo>
                    <a:pt x="1685" y="6246"/>
                  </a:lnTo>
                  <a:cubicBezTo>
                    <a:pt x="1465" y="6403"/>
                    <a:pt x="1208" y="6507"/>
                    <a:pt x="940" y="6548"/>
                  </a:cubicBezTo>
                  <a:cubicBezTo>
                    <a:pt x="1325" y="6644"/>
                    <a:pt x="1721" y="6693"/>
                    <a:pt x="2118" y="6693"/>
                  </a:cubicBezTo>
                  <a:cubicBezTo>
                    <a:pt x="2331" y="6693"/>
                    <a:pt x="2544" y="6679"/>
                    <a:pt x="2755" y="6651"/>
                  </a:cubicBezTo>
                  <a:cubicBezTo>
                    <a:pt x="3013" y="6616"/>
                    <a:pt x="3288" y="6553"/>
                    <a:pt x="3466" y="6360"/>
                  </a:cubicBezTo>
                  <a:lnTo>
                    <a:pt x="3466" y="6360"/>
                  </a:lnTo>
                  <a:cubicBezTo>
                    <a:pt x="3415" y="6801"/>
                    <a:pt x="3212" y="7221"/>
                    <a:pt x="2901" y="7537"/>
                  </a:cubicBezTo>
                  <a:cubicBezTo>
                    <a:pt x="2939" y="7541"/>
                    <a:pt x="2978" y="7543"/>
                    <a:pt x="3017" y="7543"/>
                  </a:cubicBezTo>
                  <a:cubicBezTo>
                    <a:pt x="3342" y="7543"/>
                    <a:pt x="3667" y="7418"/>
                    <a:pt x="3908" y="7198"/>
                  </a:cubicBezTo>
                  <a:lnTo>
                    <a:pt x="3908" y="7198"/>
                  </a:lnTo>
                  <a:cubicBezTo>
                    <a:pt x="3840" y="7347"/>
                    <a:pt x="3748" y="7484"/>
                    <a:pt x="3636" y="7603"/>
                  </a:cubicBezTo>
                  <a:cubicBezTo>
                    <a:pt x="3943" y="7518"/>
                    <a:pt x="4223" y="7344"/>
                    <a:pt x="4435" y="7108"/>
                  </a:cubicBezTo>
                  <a:lnTo>
                    <a:pt x="4435" y="7108"/>
                  </a:lnTo>
                  <a:cubicBezTo>
                    <a:pt x="4427" y="7205"/>
                    <a:pt x="4418" y="7303"/>
                    <a:pt x="4410" y="7399"/>
                  </a:cubicBezTo>
                  <a:cubicBezTo>
                    <a:pt x="5135" y="7144"/>
                    <a:pt x="5644" y="6373"/>
                    <a:pt x="5591" y="5607"/>
                  </a:cubicBezTo>
                  <a:lnTo>
                    <a:pt x="5591" y="5607"/>
                  </a:lnTo>
                  <a:cubicBezTo>
                    <a:pt x="5733" y="5642"/>
                    <a:pt x="5880" y="5660"/>
                    <a:pt x="6026" y="5660"/>
                  </a:cubicBezTo>
                  <a:cubicBezTo>
                    <a:pt x="6208" y="5660"/>
                    <a:pt x="6389" y="5633"/>
                    <a:pt x="6561" y="5579"/>
                  </a:cubicBezTo>
                  <a:lnTo>
                    <a:pt x="6161" y="5340"/>
                  </a:lnTo>
                  <a:cubicBezTo>
                    <a:pt x="6487" y="5319"/>
                    <a:pt x="6822" y="5273"/>
                    <a:pt x="7113" y="5123"/>
                  </a:cubicBezTo>
                  <a:cubicBezTo>
                    <a:pt x="7405" y="4973"/>
                    <a:pt x="7651" y="4703"/>
                    <a:pt x="7697" y="4379"/>
                  </a:cubicBezTo>
                  <a:lnTo>
                    <a:pt x="7355" y="4325"/>
                  </a:lnTo>
                  <a:cubicBezTo>
                    <a:pt x="7480" y="4230"/>
                    <a:pt x="7618" y="4154"/>
                    <a:pt x="7764" y="4099"/>
                  </a:cubicBezTo>
                  <a:cubicBezTo>
                    <a:pt x="7679" y="4041"/>
                    <a:pt x="7574" y="4010"/>
                    <a:pt x="7469" y="4010"/>
                  </a:cubicBezTo>
                  <a:cubicBezTo>
                    <a:pt x="7451" y="4010"/>
                    <a:pt x="7434" y="4011"/>
                    <a:pt x="7416" y="4013"/>
                  </a:cubicBezTo>
                  <a:cubicBezTo>
                    <a:pt x="7630" y="3867"/>
                    <a:pt x="7797" y="3651"/>
                    <a:pt x="7881" y="3406"/>
                  </a:cubicBezTo>
                  <a:lnTo>
                    <a:pt x="7881" y="3406"/>
                  </a:lnTo>
                  <a:cubicBezTo>
                    <a:pt x="7647" y="3465"/>
                    <a:pt x="7408" y="3504"/>
                    <a:pt x="7168" y="3520"/>
                  </a:cubicBezTo>
                  <a:cubicBezTo>
                    <a:pt x="7691" y="2992"/>
                    <a:pt x="7934" y="2203"/>
                    <a:pt x="7800" y="1471"/>
                  </a:cubicBezTo>
                  <a:lnTo>
                    <a:pt x="7800" y="1471"/>
                  </a:lnTo>
                  <a:cubicBezTo>
                    <a:pt x="7729" y="1561"/>
                    <a:pt x="7634" y="1629"/>
                    <a:pt x="7527" y="1669"/>
                  </a:cubicBezTo>
                  <a:cubicBezTo>
                    <a:pt x="7544" y="1531"/>
                    <a:pt x="7562" y="1393"/>
                    <a:pt x="7579" y="1255"/>
                  </a:cubicBezTo>
                  <a:lnTo>
                    <a:pt x="7579" y="1255"/>
                  </a:lnTo>
                  <a:cubicBezTo>
                    <a:pt x="7462" y="1368"/>
                    <a:pt x="7332" y="1464"/>
                    <a:pt x="7190" y="1542"/>
                  </a:cubicBezTo>
                  <a:lnTo>
                    <a:pt x="7282" y="1081"/>
                  </a:lnTo>
                  <a:lnTo>
                    <a:pt x="7282" y="1081"/>
                  </a:lnTo>
                  <a:cubicBezTo>
                    <a:pt x="7141" y="1186"/>
                    <a:pt x="7001" y="1292"/>
                    <a:pt x="6861" y="1398"/>
                  </a:cubicBezTo>
                  <a:cubicBezTo>
                    <a:pt x="6919" y="1207"/>
                    <a:pt x="6968" y="1012"/>
                    <a:pt x="7004" y="815"/>
                  </a:cubicBezTo>
                  <a:lnTo>
                    <a:pt x="7004" y="815"/>
                  </a:lnTo>
                  <a:cubicBezTo>
                    <a:pt x="6639" y="877"/>
                    <a:pt x="6311" y="1126"/>
                    <a:pt x="6153" y="1461"/>
                  </a:cubicBezTo>
                  <a:cubicBezTo>
                    <a:pt x="6235" y="1051"/>
                    <a:pt x="6237" y="626"/>
                    <a:pt x="6163" y="215"/>
                  </a:cubicBezTo>
                  <a:lnTo>
                    <a:pt x="6163" y="215"/>
                  </a:lnTo>
                  <a:cubicBezTo>
                    <a:pt x="5989" y="409"/>
                    <a:pt x="5817" y="603"/>
                    <a:pt x="5645" y="797"/>
                  </a:cubicBezTo>
                  <a:cubicBezTo>
                    <a:pt x="5565" y="607"/>
                    <a:pt x="5486" y="418"/>
                    <a:pt x="5407" y="228"/>
                  </a:cubicBezTo>
                  <a:cubicBezTo>
                    <a:pt x="5302" y="413"/>
                    <a:pt x="5161" y="578"/>
                    <a:pt x="4999" y="715"/>
                  </a:cubicBezTo>
                  <a:cubicBezTo>
                    <a:pt x="4929" y="482"/>
                    <a:pt x="4884" y="242"/>
                    <a:pt x="4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3"/>
            <p:cNvSpPr/>
            <p:nvPr/>
          </p:nvSpPr>
          <p:spPr>
            <a:xfrm rot="2700000">
              <a:off x="8209825" y="3414579"/>
              <a:ext cx="220946" cy="152174"/>
            </a:xfrm>
            <a:custGeom>
              <a:avLst/>
              <a:gdLst/>
              <a:ahLst/>
              <a:cxnLst/>
              <a:rect l="l" t="t" r="r" b="b"/>
              <a:pathLst>
                <a:path w="3020" h="2080" fill="none" extrusionOk="0">
                  <a:moveTo>
                    <a:pt x="1471" y="409"/>
                  </a:moveTo>
                  <a:cubicBezTo>
                    <a:pt x="1030" y="765"/>
                    <a:pt x="531" y="1049"/>
                    <a:pt x="0" y="1247"/>
                  </a:cubicBezTo>
                  <a:cubicBezTo>
                    <a:pt x="243" y="1338"/>
                    <a:pt x="510" y="1365"/>
                    <a:pt x="769" y="1324"/>
                  </a:cubicBezTo>
                  <a:cubicBezTo>
                    <a:pt x="688" y="1495"/>
                    <a:pt x="577" y="1654"/>
                    <a:pt x="443" y="1788"/>
                  </a:cubicBezTo>
                  <a:cubicBezTo>
                    <a:pt x="830" y="1782"/>
                    <a:pt x="1216" y="1682"/>
                    <a:pt x="1558" y="1501"/>
                  </a:cubicBezTo>
                  <a:cubicBezTo>
                    <a:pt x="1612" y="1689"/>
                    <a:pt x="1641" y="1884"/>
                    <a:pt x="1643" y="2079"/>
                  </a:cubicBezTo>
                  <a:cubicBezTo>
                    <a:pt x="1878" y="1946"/>
                    <a:pt x="2063" y="1730"/>
                    <a:pt x="2159" y="1479"/>
                  </a:cubicBezTo>
                  <a:cubicBezTo>
                    <a:pt x="2231" y="1655"/>
                    <a:pt x="2244" y="1857"/>
                    <a:pt x="2198" y="2041"/>
                  </a:cubicBezTo>
                  <a:cubicBezTo>
                    <a:pt x="2524" y="1832"/>
                    <a:pt x="2775" y="1508"/>
                    <a:pt x="2897" y="1140"/>
                  </a:cubicBezTo>
                  <a:cubicBezTo>
                    <a:pt x="3019" y="772"/>
                    <a:pt x="3010" y="362"/>
                    <a:pt x="2872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3"/>
            <p:cNvSpPr/>
            <p:nvPr/>
          </p:nvSpPr>
          <p:spPr>
            <a:xfrm rot="2700000">
              <a:off x="8275667" y="3235928"/>
              <a:ext cx="201265" cy="195193"/>
            </a:xfrm>
            <a:custGeom>
              <a:avLst/>
              <a:gdLst/>
              <a:ahLst/>
              <a:cxnLst/>
              <a:rect l="l" t="t" r="r" b="b"/>
              <a:pathLst>
                <a:path w="2751" h="2668" fill="none" extrusionOk="0">
                  <a:moveTo>
                    <a:pt x="1755" y="2613"/>
                  </a:moveTo>
                  <a:cubicBezTo>
                    <a:pt x="1476" y="2667"/>
                    <a:pt x="1184" y="2599"/>
                    <a:pt x="928" y="2479"/>
                  </a:cubicBezTo>
                  <a:cubicBezTo>
                    <a:pt x="672" y="2357"/>
                    <a:pt x="444" y="2184"/>
                    <a:pt x="219" y="2012"/>
                  </a:cubicBezTo>
                  <a:cubicBezTo>
                    <a:pt x="138" y="1951"/>
                    <a:pt x="57" y="1888"/>
                    <a:pt x="1" y="1803"/>
                  </a:cubicBezTo>
                  <a:cubicBezTo>
                    <a:pt x="221" y="1796"/>
                    <a:pt x="441" y="1787"/>
                    <a:pt x="662" y="1779"/>
                  </a:cubicBezTo>
                  <a:cubicBezTo>
                    <a:pt x="462" y="1666"/>
                    <a:pt x="343" y="1443"/>
                    <a:pt x="303" y="1215"/>
                  </a:cubicBezTo>
                  <a:cubicBezTo>
                    <a:pt x="265" y="989"/>
                    <a:pt x="296" y="756"/>
                    <a:pt x="333" y="528"/>
                  </a:cubicBezTo>
                  <a:cubicBezTo>
                    <a:pt x="440" y="669"/>
                    <a:pt x="567" y="793"/>
                    <a:pt x="707" y="899"/>
                  </a:cubicBezTo>
                  <a:cubicBezTo>
                    <a:pt x="648" y="660"/>
                    <a:pt x="655" y="404"/>
                    <a:pt x="727" y="169"/>
                  </a:cubicBezTo>
                  <a:cubicBezTo>
                    <a:pt x="805" y="292"/>
                    <a:pt x="895" y="408"/>
                    <a:pt x="994" y="515"/>
                  </a:cubicBezTo>
                  <a:cubicBezTo>
                    <a:pt x="958" y="341"/>
                    <a:pt x="993" y="152"/>
                    <a:pt x="1087" y="1"/>
                  </a:cubicBezTo>
                  <a:cubicBezTo>
                    <a:pt x="1443" y="742"/>
                    <a:pt x="2032" y="1368"/>
                    <a:pt x="2750" y="1767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3"/>
            <p:cNvSpPr/>
            <p:nvPr/>
          </p:nvSpPr>
          <p:spPr>
            <a:xfrm rot="2700000">
              <a:off x="8452720" y="3427603"/>
              <a:ext cx="178878" cy="161978"/>
            </a:xfrm>
            <a:custGeom>
              <a:avLst/>
              <a:gdLst/>
              <a:ahLst/>
              <a:cxnLst/>
              <a:rect l="l" t="t" r="r" b="b"/>
              <a:pathLst>
                <a:path w="2445" h="2214" fill="none" extrusionOk="0">
                  <a:moveTo>
                    <a:pt x="70" y="1948"/>
                  </a:moveTo>
                  <a:cubicBezTo>
                    <a:pt x="404" y="2141"/>
                    <a:pt x="806" y="2214"/>
                    <a:pt x="1187" y="2151"/>
                  </a:cubicBezTo>
                  <a:cubicBezTo>
                    <a:pt x="1567" y="2088"/>
                    <a:pt x="1925" y="1888"/>
                    <a:pt x="2178" y="1597"/>
                  </a:cubicBezTo>
                  <a:cubicBezTo>
                    <a:pt x="2043" y="1575"/>
                    <a:pt x="1910" y="1545"/>
                    <a:pt x="1777" y="1505"/>
                  </a:cubicBezTo>
                  <a:cubicBezTo>
                    <a:pt x="1956" y="1410"/>
                    <a:pt x="2082" y="1292"/>
                    <a:pt x="2202" y="1133"/>
                  </a:cubicBezTo>
                  <a:cubicBezTo>
                    <a:pt x="2253" y="1064"/>
                    <a:pt x="2316" y="996"/>
                    <a:pt x="2361" y="925"/>
                  </a:cubicBezTo>
                  <a:cubicBezTo>
                    <a:pt x="2377" y="900"/>
                    <a:pt x="2444" y="653"/>
                    <a:pt x="2429" y="659"/>
                  </a:cubicBezTo>
                  <a:cubicBezTo>
                    <a:pt x="2244" y="740"/>
                    <a:pt x="2044" y="787"/>
                    <a:pt x="1841" y="798"/>
                  </a:cubicBezTo>
                  <a:cubicBezTo>
                    <a:pt x="1999" y="608"/>
                    <a:pt x="2172" y="254"/>
                    <a:pt x="2121" y="0"/>
                  </a:cubicBezTo>
                  <a:cubicBezTo>
                    <a:pt x="1558" y="592"/>
                    <a:pt x="804" y="1000"/>
                    <a:pt x="0" y="114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3"/>
            <p:cNvSpPr/>
            <p:nvPr/>
          </p:nvSpPr>
          <p:spPr>
            <a:xfrm rot="2700000">
              <a:off x="8429313" y="3250658"/>
              <a:ext cx="167026" cy="183634"/>
            </a:xfrm>
            <a:custGeom>
              <a:avLst/>
              <a:gdLst/>
              <a:ahLst/>
              <a:cxnLst/>
              <a:rect l="l" t="t" r="r" b="b"/>
              <a:pathLst>
                <a:path w="2283" h="2510" fill="none" extrusionOk="0">
                  <a:moveTo>
                    <a:pt x="510" y="2509"/>
                  </a:moveTo>
                  <a:cubicBezTo>
                    <a:pt x="118" y="2072"/>
                    <a:pt x="0" y="1281"/>
                    <a:pt x="2" y="696"/>
                  </a:cubicBezTo>
                  <a:cubicBezTo>
                    <a:pt x="126" y="827"/>
                    <a:pt x="265" y="948"/>
                    <a:pt x="413" y="1052"/>
                  </a:cubicBezTo>
                  <a:lnTo>
                    <a:pt x="425" y="437"/>
                  </a:lnTo>
                  <a:cubicBezTo>
                    <a:pt x="634" y="539"/>
                    <a:pt x="823" y="679"/>
                    <a:pt x="982" y="849"/>
                  </a:cubicBezTo>
                  <a:cubicBezTo>
                    <a:pt x="1130" y="589"/>
                    <a:pt x="1220" y="298"/>
                    <a:pt x="1250" y="1"/>
                  </a:cubicBezTo>
                  <a:cubicBezTo>
                    <a:pt x="1502" y="143"/>
                    <a:pt x="1519" y="503"/>
                    <a:pt x="1705" y="724"/>
                  </a:cubicBezTo>
                  <a:cubicBezTo>
                    <a:pt x="1761" y="516"/>
                    <a:pt x="1787" y="298"/>
                    <a:pt x="1779" y="82"/>
                  </a:cubicBezTo>
                  <a:cubicBezTo>
                    <a:pt x="2009" y="330"/>
                    <a:pt x="2149" y="653"/>
                    <a:pt x="2216" y="987"/>
                  </a:cubicBezTo>
                  <a:cubicBezTo>
                    <a:pt x="2283" y="1320"/>
                    <a:pt x="2254" y="1777"/>
                    <a:pt x="2231" y="211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3"/>
            <p:cNvSpPr/>
            <p:nvPr/>
          </p:nvSpPr>
          <p:spPr>
            <a:xfrm rot="2700000">
              <a:off x="8308998" y="3390989"/>
              <a:ext cx="137396" cy="69869"/>
            </a:xfrm>
            <a:custGeom>
              <a:avLst/>
              <a:gdLst/>
              <a:ahLst/>
              <a:cxnLst/>
              <a:rect l="l" t="t" r="r" b="b"/>
              <a:pathLst>
                <a:path w="1878" h="955" fill="none" extrusionOk="0">
                  <a:moveTo>
                    <a:pt x="1227" y="215"/>
                  </a:moveTo>
                  <a:cubicBezTo>
                    <a:pt x="925" y="194"/>
                    <a:pt x="625" y="123"/>
                    <a:pt x="348" y="1"/>
                  </a:cubicBezTo>
                  <a:cubicBezTo>
                    <a:pt x="415" y="146"/>
                    <a:pt x="523" y="272"/>
                    <a:pt x="655" y="364"/>
                  </a:cubicBezTo>
                  <a:cubicBezTo>
                    <a:pt x="435" y="355"/>
                    <a:pt x="215" y="326"/>
                    <a:pt x="0" y="278"/>
                  </a:cubicBezTo>
                  <a:cubicBezTo>
                    <a:pt x="112" y="458"/>
                    <a:pt x="247" y="625"/>
                    <a:pt x="418" y="750"/>
                  </a:cubicBezTo>
                  <a:cubicBezTo>
                    <a:pt x="588" y="874"/>
                    <a:pt x="797" y="955"/>
                    <a:pt x="1008" y="950"/>
                  </a:cubicBezTo>
                  <a:cubicBezTo>
                    <a:pt x="1361" y="943"/>
                    <a:pt x="1671" y="700"/>
                    <a:pt x="1878" y="4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3"/>
            <p:cNvSpPr/>
            <p:nvPr/>
          </p:nvSpPr>
          <p:spPr>
            <a:xfrm rot="2700000">
              <a:off x="8563845" y="3367530"/>
              <a:ext cx="100450" cy="129202"/>
            </a:xfrm>
            <a:custGeom>
              <a:avLst/>
              <a:gdLst/>
              <a:ahLst/>
              <a:cxnLst/>
              <a:rect l="l" t="t" r="r" b="b"/>
              <a:pathLst>
                <a:path w="1373" h="1766" fill="none" extrusionOk="0">
                  <a:moveTo>
                    <a:pt x="0" y="821"/>
                  </a:moveTo>
                  <a:cubicBezTo>
                    <a:pt x="160" y="572"/>
                    <a:pt x="271" y="292"/>
                    <a:pt x="321" y="1"/>
                  </a:cubicBezTo>
                  <a:cubicBezTo>
                    <a:pt x="459" y="72"/>
                    <a:pt x="559" y="213"/>
                    <a:pt x="574" y="369"/>
                  </a:cubicBezTo>
                  <a:cubicBezTo>
                    <a:pt x="577" y="387"/>
                    <a:pt x="578" y="410"/>
                    <a:pt x="593" y="421"/>
                  </a:cubicBezTo>
                  <a:cubicBezTo>
                    <a:pt x="619" y="443"/>
                    <a:pt x="657" y="418"/>
                    <a:pt x="682" y="392"/>
                  </a:cubicBezTo>
                  <a:cubicBezTo>
                    <a:pt x="763" y="309"/>
                    <a:pt x="836" y="218"/>
                    <a:pt x="902" y="123"/>
                  </a:cubicBezTo>
                  <a:cubicBezTo>
                    <a:pt x="927" y="231"/>
                    <a:pt x="939" y="340"/>
                    <a:pt x="942" y="451"/>
                  </a:cubicBezTo>
                  <a:cubicBezTo>
                    <a:pt x="1070" y="376"/>
                    <a:pt x="1185" y="283"/>
                    <a:pt x="1286" y="175"/>
                  </a:cubicBezTo>
                  <a:cubicBezTo>
                    <a:pt x="1343" y="439"/>
                    <a:pt x="1372" y="713"/>
                    <a:pt x="1336" y="980"/>
                  </a:cubicBezTo>
                  <a:cubicBezTo>
                    <a:pt x="1298" y="1246"/>
                    <a:pt x="1151" y="1575"/>
                    <a:pt x="961" y="176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3"/>
            <p:cNvSpPr/>
            <p:nvPr/>
          </p:nvSpPr>
          <p:spPr>
            <a:xfrm rot="2700000">
              <a:off x="8462993" y="3365594"/>
              <a:ext cx="74990" cy="106742"/>
            </a:xfrm>
            <a:custGeom>
              <a:avLst/>
              <a:gdLst/>
              <a:ahLst/>
              <a:cxnLst/>
              <a:rect l="l" t="t" r="r" b="b"/>
              <a:pathLst>
                <a:path w="1025" h="1459" fill="none" extrusionOk="0">
                  <a:moveTo>
                    <a:pt x="135" y="1459"/>
                  </a:moveTo>
                  <a:cubicBezTo>
                    <a:pt x="276" y="1067"/>
                    <a:pt x="225" y="613"/>
                    <a:pt x="1" y="263"/>
                  </a:cubicBezTo>
                  <a:cubicBezTo>
                    <a:pt x="127" y="311"/>
                    <a:pt x="235" y="401"/>
                    <a:pt x="307" y="516"/>
                  </a:cubicBezTo>
                  <a:cubicBezTo>
                    <a:pt x="412" y="414"/>
                    <a:pt x="327" y="221"/>
                    <a:pt x="411" y="102"/>
                  </a:cubicBezTo>
                  <a:cubicBezTo>
                    <a:pt x="528" y="165"/>
                    <a:pt x="508" y="350"/>
                    <a:pt x="596" y="451"/>
                  </a:cubicBezTo>
                  <a:cubicBezTo>
                    <a:pt x="629" y="303"/>
                    <a:pt x="655" y="153"/>
                    <a:pt x="671" y="3"/>
                  </a:cubicBezTo>
                  <a:cubicBezTo>
                    <a:pt x="693" y="0"/>
                    <a:pt x="711" y="21"/>
                    <a:pt x="724" y="39"/>
                  </a:cubicBezTo>
                  <a:cubicBezTo>
                    <a:pt x="931" y="331"/>
                    <a:pt x="1010" y="768"/>
                    <a:pt x="1025" y="112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3"/>
            <p:cNvSpPr/>
            <p:nvPr/>
          </p:nvSpPr>
          <p:spPr>
            <a:xfrm rot="2700000">
              <a:off x="8423411" y="3443532"/>
              <a:ext cx="76965" cy="65406"/>
            </a:xfrm>
            <a:custGeom>
              <a:avLst/>
              <a:gdLst/>
              <a:ahLst/>
              <a:cxnLst/>
              <a:rect l="l" t="t" r="r" b="b"/>
              <a:pathLst>
                <a:path w="1052" h="894" fill="none" extrusionOk="0">
                  <a:moveTo>
                    <a:pt x="1" y="852"/>
                  </a:moveTo>
                  <a:cubicBezTo>
                    <a:pt x="341" y="893"/>
                    <a:pt x="698" y="801"/>
                    <a:pt x="975" y="599"/>
                  </a:cubicBezTo>
                  <a:cubicBezTo>
                    <a:pt x="880" y="579"/>
                    <a:pt x="785" y="558"/>
                    <a:pt x="689" y="537"/>
                  </a:cubicBezTo>
                  <a:cubicBezTo>
                    <a:pt x="858" y="492"/>
                    <a:pt x="998" y="358"/>
                    <a:pt x="1051" y="194"/>
                  </a:cubicBezTo>
                  <a:cubicBezTo>
                    <a:pt x="960" y="211"/>
                    <a:pt x="870" y="229"/>
                    <a:pt x="780" y="245"/>
                  </a:cubicBezTo>
                  <a:cubicBezTo>
                    <a:pt x="860" y="211"/>
                    <a:pt x="918" y="127"/>
                    <a:pt x="919" y="39"/>
                  </a:cubicBezTo>
                  <a:cubicBezTo>
                    <a:pt x="708" y="152"/>
                    <a:pt x="433" y="137"/>
                    <a:pt x="234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3"/>
            <p:cNvSpPr/>
            <p:nvPr/>
          </p:nvSpPr>
          <p:spPr>
            <a:xfrm rot="2700000">
              <a:off x="8334002" y="3452646"/>
              <a:ext cx="35190" cy="52456"/>
            </a:xfrm>
            <a:custGeom>
              <a:avLst/>
              <a:gdLst/>
              <a:ahLst/>
              <a:cxnLst/>
              <a:rect l="l" t="t" r="r" b="b"/>
              <a:pathLst>
                <a:path w="481" h="717" fill="none" extrusionOk="0">
                  <a:moveTo>
                    <a:pt x="0" y="716"/>
                  </a:moveTo>
                  <a:cubicBezTo>
                    <a:pt x="202" y="509"/>
                    <a:pt x="366" y="266"/>
                    <a:pt x="480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3"/>
            <p:cNvSpPr/>
            <p:nvPr/>
          </p:nvSpPr>
          <p:spPr>
            <a:xfrm rot="2700000">
              <a:off x="8372154" y="3481714"/>
              <a:ext cx="12949" cy="43311"/>
            </a:xfrm>
            <a:custGeom>
              <a:avLst/>
              <a:gdLst/>
              <a:ahLst/>
              <a:cxnLst/>
              <a:rect l="l" t="t" r="r" b="b"/>
              <a:pathLst>
                <a:path w="177" h="592" fill="none" extrusionOk="0">
                  <a:moveTo>
                    <a:pt x="0" y="591"/>
                  </a:moveTo>
                  <a:cubicBezTo>
                    <a:pt x="91" y="406"/>
                    <a:pt x="150" y="205"/>
                    <a:pt x="176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3"/>
            <p:cNvSpPr/>
            <p:nvPr/>
          </p:nvSpPr>
          <p:spPr>
            <a:xfrm rot="2700000">
              <a:off x="8486639" y="3507218"/>
              <a:ext cx="46164" cy="12584"/>
            </a:xfrm>
            <a:custGeom>
              <a:avLst/>
              <a:gdLst/>
              <a:ahLst/>
              <a:cxnLst/>
              <a:rect l="l" t="t" r="r" b="b"/>
              <a:pathLst>
                <a:path w="631" h="172" fill="none" extrusionOk="0">
                  <a:moveTo>
                    <a:pt x="1" y="160"/>
                  </a:moveTo>
                  <a:cubicBezTo>
                    <a:pt x="220" y="172"/>
                    <a:pt x="444" y="116"/>
                    <a:pt x="630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3"/>
            <p:cNvSpPr/>
            <p:nvPr/>
          </p:nvSpPr>
          <p:spPr>
            <a:xfrm rot="2700000">
              <a:off x="8442455" y="3460971"/>
              <a:ext cx="27289" cy="3731"/>
            </a:xfrm>
            <a:custGeom>
              <a:avLst/>
              <a:gdLst/>
              <a:ahLst/>
              <a:cxnLst/>
              <a:rect l="l" t="t" r="r" b="b"/>
              <a:pathLst>
                <a:path w="373" h="51" fill="none" extrusionOk="0">
                  <a:moveTo>
                    <a:pt x="0" y="38"/>
                  </a:moveTo>
                  <a:cubicBezTo>
                    <a:pt x="125" y="50"/>
                    <a:pt x="253" y="37"/>
                    <a:pt x="372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3"/>
            <p:cNvSpPr/>
            <p:nvPr/>
          </p:nvSpPr>
          <p:spPr>
            <a:xfrm rot="2700000">
              <a:off x="8374082" y="3427874"/>
              <a:ext cx="46238" cy="22899"/>
            </a:xfrm>
            <a:custGeom>
              <a:avLst/>
              <a:gdLst/>
              <a:ahLst/>
              <a:cxnLst/>
              <a:rect l="l" t="t" r="r" b="b"/>
              <a:pathLst>
                <a:path w="632" h="313" fill="none" extrusionOk="0">
                  <a:moveTo>
                    <a:pt x="0" y="313"/>
                  </a:moveTo>
                  <a:cubicBezTo>
                    <a:pt x="236" y="275"/>
                    <a:pt x="458" y="164"/>
                    <a:pt x="631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3"/>
            <p:cNvSpPr/>
            <p:nvPr/>
          </p:nvSpPr>
          <p:spPr>
            <a:xfrm rot="2700000">
              <a:off x="8360137" y="3360402"/>
              <a:ext cx="85818" cy="48579"/>
            </a:xfrm>
            <a:custGeom>
              <a:avLst/>
              <a:gdLst/>
              <a:ahLst/>
              <a:cxnLst/>
              <a:rect l="l" t="t" r="r" b="b"/>
              <a:pathLst>
                <a:path w="1173" h="664" fill="none" extrusionOk="0">
                  <a:moveTo>
                    <a:pt x="0" y="1"/>
                  </a:moveTo>
                  <a:cubicBezTo>
                    <a:pt x="173" y="149"/>
                    <a:pt x="346" y="299"/>
                    <a:pt x="539" y="421"/>
                  </a:cubicBezTo>
                  <a:cubicBezTo>
                    <a:pt x="732" y="542"/>
                    <a:pt x="946" y="637"/>
                    <a:pt x="1172" y="66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3"/>
            <p:cNvSpPr/>
            <p:nvPr/>
          </p:nvSpPr>
          <p:spPr>
            <a:xfrm rot="2700000">
              <a:off x="8429949" y="3327886"/>
              <a:ext cx="44335" cy="96280"/>
            </a:xfrm>
            <a:custGeom>
              <a:avLst/>
              <a:gdLst/>
              <a:ahLst/>
              <a:cxnLst/>
              <a:rect l="l" t="t" r="r" b="b"/>
              <a:pathLst>
                <a:path w="606" h="1316" fill="none" extrusionOk="0">
                  <a:moveTo>
                    <a:pt x="0" y="0"/>
                  </a:moveTo>
                  <a:cubicBezTo>
                    <a:pt x="103" y="476"/>
                    <a:pt x="310" y="928"/>
                    <a:pt x="605" y="13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3"/>
            <p:cNvSpPr/>
            <p:nvPr/>
          </p:nvSpPr>
          <p:spPr>
            <a:xfrm rot="2700000">
              <a:off x="8451904" y="3351413"/>
              <a:ext cx="20705" cy="74990"/>
            </a:xfrm>
            <a:custGeom>
              <a:avLst/>
              <a:gdLst/>
              <a:ahLst/>
              <a:cxnLst/>
              <a:rect l="l" t="t" r="r" b="b"/>
              <a:pathLst>
                <a:path w="283" h="1025" fill="none" extrusionOk="0">
                  <a:moveTo>
                    <a:pt x="1" y="0"/>
                  </a:moveTo>
                  <a:cubicBezTo>
                    <a:pt x="63" y="349"/>
                    <a:pt x="157" y="692"/>
                    <a:pt x="283" y="102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3"/>
            <p:cNvSpPr/>
            <p:nvPr/>
          </p:nvSpPr>
          <p:spPr>
            <a:xfrm rot="2700000">
              <a:off x="8552967" y="3404670"/>
              <a:ext cx="21582" cy="66357"/>
            </a:xfrm>
            <a:custGeom>
              <a:avLst/>
              <a:gdLst/>
              <a:ahLst/>
              <a:cxnLst/>
              <a:rect l="l" t="t" r="r" b="b"/>
              <a:pathLst>
                <a:path w="295" h="907" fill="none" extrusionOk="0">
                  <a:moveTo>
                    <a:pt x="1" y="906"/>
                  </a:moveTo>
                  <a:cubicBezTo>
                    <a:pt x="158" y="629"/>
                    <a:pt x="258" y="318"/>
                    <a:pt x="295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3"/>
            <p:cNvSpPr/>
            <p:nvPr/>
          </p:nvSpPr>
          <p:spPr>
            <a:xfrm rot="2700000">
              <a:off x="8566113" y="3443538"/>
              <a:ext cx="23485" cy="42580"/>
            </a:xfrm>
            <a:custGeom>
              <a:avLst/>
              <a:gdLst/>
              <a:ahLst/>
              <a:cxnLst/>
              <a:rect l="l" t="t" r="r" b="b"/>
              <a:pathLst>
                <a:path w="321" h="582" fill="none" extrusionOk="0">
                  <a:moveTo>
                    <a:pt x="0" y="582"/>
                  </a:moveTo>
                  <a:cubicBezTo>
                    <a:pt x="168" y="430"/>
                    <a:pt x="282" y="223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3"/>
            <p:cNvSpPr/>
            <p:nvPr/>
          </p:nvSpPr>
          <p:spPr>
            <a:xfrm rot="2700000">
              <a:off x="8333776" y="3336469"/>
              <a:ext cx="30728" cy="18949"/>
            </a:xfrm>
            <a:custGeom>
              <a:avLst/>
              <a:gdLst/>
              <a:ahLst/>
              <a:cxnLst/>
              <a:rect l="l" t="t" r="r" b="b"/>
              <a:pathLst>
                <a:path w="420" h="259" fill="none" extrusionOk="0">
                  <a:moveTo>
                    <a:pt x="0" y="0"/>
                  </a:moveTo>
                  <a:cubicBezTo>
                    <a:pt x="118" y="117"/>
                    <a:pt x="263" y="206"/>
                    <a:pt x="420" y="25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3"/>
            <p:cNvSpPr/>
            <p:nvPr/>
          </p:nvSpPr>
          <p:spPr>
            <a:xfrm rot="2700000">
              <a:off x="8381798" y="3679844"/>
              <a:ext cx="114936" cy="634743"/>
            </a:xfrm>
            <a:custGeom>
              <a:avLst/>
              <a:gdLst/>
              <a:ahLst/>
              <a:cxnLst/>
              <a:rect l="l" t="t" r="r" b="b"/>
              <a:pathLst>
                <a:path w="1571" h="8676" extrusionOk="0">
                  <a:moveTo>
                    <a:pt x="1419" y="0"/>
                  </a:moveTo>
                  <a:cubicBezTo>
                    <a:pt x="1258" y="0"/>
                    <a:pt x="509" y="1259"/>
                    <a:pt x="317" y="2067"/>
                  </a:cubicBezTo>
                  <a:cubicBezTo>
                    <a:pt x="247" y="2356"/>
                    <a:pt x="212" y="2660"/>
                    <a:pt x="176" y="2963"/>
                  </a:cubicBezTo>
                  <a:cubicBezTo>
                    <a:pt x="134" y="3351"/>
                    <a:pt x="98" y="3757"/>
                    <a:pt x="75" y="4175"/>
                  </a:cubicBezTo>
                  <a:cubicBezTo>
                    <a:pt x="0" y="5611"/>
                    <a:pt x="108" y="7179"/>
                    <a:pt x="720" y="8518"/>
                  </a:cubicBezTo>
                  <a:cubicBezTo>
                    <a:pt x="743" y="8567"/>
                    <a:pt x="768" y="8618"/>
                    <a:pt x="806" y="8649"/>
                  </a:cubicBezTo>
                  <a:cubicBezTo>
                    <a:pt x="829" y="8667"/>
                    <a:pt x="851" y="8675"/>
                    <a:pt x="872" y="8675"/>
                  </a:cubicBezTo>
                  <a:cubicBezTo>
                    <a:pt x="965" y="8675"/>
                    <a:pt x="1037" y="8523"/>
                    <a:pt x="1058" y="8393"/>
                  </a:cubicBezTo>
                  <a:cubicBezTo>
                    <a:pt x="1278" y="7037"/>
                    <a:pt x="1152" y="5597"/>
                    <a:pt x="1077" y="4181"/>
                  </a:cubicBezTo>
                  <a:cubicBezTo>
                    <a:pt x="1004" y="2740"/>
                    <a:pt x="1570" y="47"/>
                    <a:pt x="1427" y="2"/>
                  </a:cubicBezTo>
                  <a:cubicBezTo>
                    <a:pt x="1424" y="1"/>
                    <a:pt x="1422" y="0"/>
                    <a:pt x="1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5" name="Google Shape;4985;p33"/>
          <p:cNvGrpSpPr/>
          <p:nvPr/>
        </p:nvGrpSpPr>
        <p:grpSpPr>
          <a:xfrm flipH="1">
            <a:off x="-477049" y="3448480"/>
            <a:ext cx="2113888" cy="2337178"/>
            <a:chOff x="7675574" y="3615249"/>
            <a:chExt cx="1966224" cy="2173715"/>
          </a:xfrm>
        </p:grpSpPr>
        <p:grpSp>
          <p:nvGrpSpPr>
            <p:cNvPr id="4986" name="Google Shape;4986;p33"/>
            <p:cNvGrpSpPr/>
            <p:nvPr/>
          </p:nvGrpSpPr>
          <p:grpSpPr>
            <a:xfrm rot="2700000" flipH="1">
              <a:off x="8296900" y="3825118"/>
              <a:ext cx="1084624" cy="1185435"/>
              <a:chOff x="10507251" y="-562555"/>
              <a:chExt cx="1249096" cy="1365194"/>
            </a:xfrm>
          </p:grpSpPr>
          <p:sp>
            <p:nvSpPr>
              <p:cNvPr id="4987" name="Google Shape;4987;p33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33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9" name="Google Shape;4989;p33"/>
            <p:cNvGrpSpPr/>
            <p:nvPr/>
          </p:nvGrpSpPr>
          <p:grpSpPr>
            <a:xfrm rot="-2905638" flipH="1">
              <a:off x="7936501" y="4397457"/>
              <a:ext cx="1084444" cy="1185238"/>
              <a:chOff x="10507251" y="-562555"/>
              <a:chExt cx="1249096" cy="1365194"/>
            </a:xfrm>
          </p:grpSpPr>
          <p:sp>
            <p:nvSpPr>
              <p:cNvPr id="4990" name="Google Shape;4990;p33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33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2" name="Google Shape;4992;p33"/>
            <p:cNvGrpSpPr/>
            <p:nvPr/>
          </p:nvGrpSpPr>
          <p:grpSpPr>
            <a:xfrm rot="-4155145" flipH="1">
              <a:off x="8301072" y="4326251"/>
              <a:ext cx="1259583" cy="921558"/>
              <a:chOff x="8168740" y="1920510"/>
              <a:chExt cx="1450615" cy="1061324"/>
            </a:xfrm>
          </p:grpSpPr>
          <p:sp>
            <p:nvSpPr>
              <p:cNvPr id="4993" name="Google Shape;4993;p33"/>
              <p:cNvSpPr/>
              <p:nvPr/>
            </p:nvSpPr>
            <p:spPr>
              <a:xfrm>
                <a:off x="9262015" y="1920510"/>
                <a:ext cx="222732" cy="475684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5226" extrusionOk="0">
                    <a:moveTo>
                      <a:pt x="1439" y="1"/>
                    </a:moveTo>
                    <a:cubicBezTo>
                      <a:pt x="713" y="1"/>
                      <a:pt x="207" y="1143"/>
                      <a:pt x="207" y="1143"/>
                    </a:cubicBezTo>
                    <a:cubicBezTo>
                      <a:pt x="207" y="1143"/>
                      <a:pt x="242" y="4188"/>
                      <a:pt x="49" y="5067"/>
                    </a:cubicBezTo>
                    <a:cubicBezTo>
                      <a:pt x="37" y="5131"/>
                      <a:pt x="20" y="5185"/>
                      <a:pt x="1" y="5225"/>
                    </a:cubicBezTo>
                    <a:cubicBezTo>
                      <a:pt x="363" y="4812"/>
                      <a:pt x="2148" y="2950"/>
                      <a:pt x="2269" y="2822"/>
                    </a:cubicBezTo>
                    <a:cubicBezTo>
                      <a:pt x="2274" y="2819"/>
                      <a:pt x="2277" y="2815"/>
                      <a:pt x="2277" y="2815"/>
                    </a:cubicBezTo>
                    <a:cubicBezTo>
                      <a:pt x="2277" y="2815"/>
                      <a:pt x="2446" y="245"/>
                      <a:pt x="1622" y="25"/>
                    </a:cubicBezTo>
                    <a:cubicBezTo>
                      <a:pt x="1560" y="8"/>
                      <a:pt x="1498" y="1"/>
                      <a:pt x="1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33"/>
              <p:cNvSpPr/>
              <p:nvPr/>
            </p:nvSpPr>
            <p:spPr>
              <a:xfrm>
                <a:off x="8277512" y="1935984"/>
                <a:ext cx="1005526" cy="585275"/>
              </a:xfrm>
              <a:custGeom>
                <a:avLst/>
                <a:gdLst/>
                <a:ahLst/>
                <a:cxnLst/>
                <a:rect l="l" t="t" r="r" b="b"/>
                <a:pathLst>
                  <a:path w="11047" h="6430" extrusionOk="0">
                    <a:moveTo>
                      <a:pt x="9421" y="0"/>
                    </a:moveTo>
                    <a:cubicBezTo>
                      <a:pt x="9411" y="0"/>
                      <a:pt x="9401" y="0"/>
                      <a:pt x="9391" y="1"/>
                    </a:cubicBezTo>
                    <a:cubicBezTo>
                      <a:pt x="8405" y="25"/>
                      <a:pt x="7241" y="80"/>
                      <a:pt x="5968" y="651"/>
                    </a:cubicBezTo>
                    <a:cubicBezTo>
                      <a:pt x="4697" y="1222"/>
                      <a:pt x="4613" y="1183"/>
                      <a:pt x="4337" y="1828"/>
                    </a:cubicBezTo>
                    <a:cubicBezTo>
                      <a:pt x="4062" y="2475"/>
                      <a:pt x="3695" y="2318"/>
                      <a:pt x="2894" y="2455"/>
                    </a:cubicBezTo>
                    <a:cubicBezTo>
                      <a:pt x="2093" y="2594"/>
                      <a:pt x="2386" y="2263"/>
                      <a:pt x="1161" y="3505"/>
                    </a:cubicBezTo>
                    <a:cubicBezTo>
                      <a:pt x="1" y="4676"/>
                      <a:pt x="370" y="5545"/>
                      <a:pt x="415" y="5639"/>
                    </a:cubicBezTo>
                    <a:lnTo>
                      <a:pt x="415" y="5641"/>
                    </a:lnTo>
                    <a:cubicBezTo>
                      <a:pt x="519" y="5702"/>
                      <a:pt x="623" y="5775"/>
                      <a:pt x="719" y="5868"/>
                    </a:cubicBezTo>
                    <a:cubicBezTo>
                      <a:pt x="972" y="6112"/>
                      <a:pt x="1450" y="6297"/>
                      <a:pt x="1902" y="6429"/>
                    </a:cubicBezTo>
                    <a:cubicBezTo>
                      <a:pt x="1895" y="6319"/>
                      <a:pt x="1954" y="6198"/>
                      <a:pt x="2185" y="6095"/>
                    </a:cubicBezTo>
                    <a:cubicBezTo>
                      <a:pt x="2739" y="5851"/>
                      <a:pt x="2932" y="6057"/>
                      <a:pt x="2898" y="5248"/>
                    </a:cubicBezTo>
                    <a:cubicBezTo>
                      <a:pt x="2890" y="5015"/>
                      <a:pt x="3035" y="4935"/>
                      <a:pt x="3252" y="4935"/>
                    </a:cubicBezTo>
                    <a:cubicBezTo>
                      <a:pt x="3718" y="4935"/>
                      <a:pt x="4513" y="5303"/>
                      <a:pt x="4811" y="5303"/>
                    </a:cubicBezTo>
                    <a:cubicBezTo>
                      <a:pt x="4856" y="5303"/>
                      <a:pt x="4890" y="5295"/>
                      <a:pt x="4910" y="5275"/>
                    </a:cubicBezTo>
                    <a:cubicBezTo>
                      <a:pt x="5117" y="5063"/>
                      <a:pt x="4358" y="4871"/>
                      <a:pt x="4388" y="4344"/>
                    </a:cubicBezTo>
                    <a:cubicBezTo>
                      <a:pt x="4395" y="4226"/>
                      <a:pt x="4453" y="4180"/>
                      <a:pt x="4543" y="4180"/>
                    </a:cubicBezTo>
                    <a:cubicBezTo>
                      <a:pt x="4843" y="4180"/>
                      <a:pt x="5500" y="4673"/>
                      <a:pt x="5876" y="4673"/>
                    </a:cubicBezTo>
                    <a:cubicBezTo>
                      <a:pt x="5898" y="4673"/>
                      <a:pt x="5919" y="4671"/>
                      <a:pt x="5939" y="4668"/>
                    </a:cubicBezTo>
                    <a:cubicBezTo>
                      <a:pt x="6401" y="4582"/>
                      <a:pt x="5863" y="3933"/>
                      <a:pt x="5899" y="3344"/>
                    </a:cubicBezTo>
                    <a:cubicBezTo>
                      <a:pt x="5907" y="3201"/>
                      <a:pt x="5968" y="3143"/>
                      <a:pt x="6061" y="3143"/>
                    </a:cubicBezTo>
                    <a:cubicBezTo>
                      <a:pt x="6349" y="3143"/>
                      <a:pt x="6943" y="3701"/>
                      <a:pt x="7205" y="3964"/>
                    </a:cubicBezTo>
                    <a:cubicBezTo>
                      <a:pt x="7278" y="4037"/>
                      <a:pt x="7335" y="4069"/>
                      <a:pt x="7379" y="4069"/>
                    </a:cubicBezTo>
                    <a:cubicBezTo>
                      <a:pt x="7545" y="4069"/>
                      <a:pt x="7545" y="3629"/>
                      <a:pt x="7626" y="3295"/>
                    </a:cubicBezTo>
                    <a:cubicBezTo>
                      <a:pt x="7645" y="3221"/>
                      <a:pt x="7676" y="3189"/>
                      <a:pt x="7714" y="3189"/>
                    </a:cubicBezTo>
                    <a:cubicBezTo>
                      <a:pt x="7891" y="3189"/>
                      <a:pt x="8244" y="3874"/>
                      <a:pt x="8471" y="4238"/>
                    </a:cubicBezTo>
                    <a:cubicBezTo>
                      <a:pt x="8503" y="4289"/>
                      <a:pt x="8536" y="4312"/>
                      <a:pt x="8569" y="4312"/>
                    </a:cubicBezTo>
                    <a:cubicBezTo>
                      <a:pt x="8824" y="4312"/>
                      <a:pt x="9102" y="2944"/>
                      <a:pt x="9164" y="2586"/>
                    </a:cubicBezTo>
                    <a:cubicBezTo>
                      <a:pt x="9170" y="2550"/>
                      <a:pt x="9183" y="2533"/>
                      <a:pt x="9201" y="2533"/>
                    </a:cubicBezTo>
                    <a:cubicBezTo>
                      <a:pt x="9390" y="2533"/>
                      <a:pt x="10163" y="4241"/>
                      <a:pt x="10273" y="4264"/>
                    </a:cubicBezTo>
                    <a:cubicBezTo>
                      <a:pt x="10274" y="4264"/>
                      <a:pt x="10275" y="4264"/>
                      <a:pt x="10277" y="4264"/>
                    </a:cubicBezTo>
                    <a:cubicBezTo>
                      <a:pt x="10394" y="4264"/>
                      <a:pt x="10551" y="3136"/>
                      <a:pt x="10696" y="3136"/>
                    </a:cubicBezTo>
                    <a:cubicBezTo>
                      <a:pt x="10697" y="3136"/>
                      <a:pt x="10699" y="3136"/>
                      <a:pt x="10700" y="3137"/>
                    </a:cubicBezTo>
                    <a:cubicBezTo>
                      <a:pt x="10789" y="3153"/>
                      <a:pt x="10877" y="3856"/>
                      <a:pt x="10934" y="4412"/>
                    </a:cubicBezTo>
                    <a:cubicBezTo>
                      <a:pt x="11046" y="3222"/>
                      <a:pt x="11023" y="973"/>
                      <a:pt x="11023" y="973"/>
                    </a:cubicBezTo>
                    <a:cubicBezTo>
                      <a:pt x="11023" y="973"/>
                      <a:pt x="10391" y="0"/>
                      <a:pt x="9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33"/>
              <p:cNvSpPr/>
              <p:nvPr/>
            </p:nvSpPr>
            <p:spPr>
              <a:xfrm>
                <a:off x="8450001" y="2166453"/>
                <a:ext cx="822843" cy="376287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134" extrusionOk="0">
                    <a:moveTo>
                      <a:pt x="7306" y="0"/>
                    </a:moveTo>
                    <a:cubicBezTo>
                      <a:pt x="7288" y="0"/>
                      <a:pt x="7275" y="17"/>
                      <a:pt x="7269" y="53"/>
                    </a:cubicBezTo>
                    <a:cubicBezTo>
                      <a:pt x="7208" y="410"/>
                      <a:pt x="6929" y="1779"/>
                      <a:pt x="6674" y="1779"/>
                    </a:cubicBezTo>
                    <a:cubicBezTo>
                      <a:pt x="6641" y="1779"/>
                      <a:pt x="6608" y="1756"/>
                      <a:pt x="6576" y="1705"/>
                    </a:cubicBezTo>
                    <a:cubicBezTo>
                      <a:pt x="6348" y="1341"/>
                      <a:pt x="5996" y="656"/>
                      <a:pt x="5819" y="656"/>
                    </a:cubicBezTo>
                    <a:cubicBezTo>
                      <a:pt x="5781" y="656"/>
                      <a:pt x="5750" y="688"/>
                      <a:pt x="5731" y="762"/>
                    </a:cubicBezTo>
                    <a:cubicBezTo>
                      <a:pt x="5650" y="1095"/>
                      <a:pt x="5650" y="1534"/>
                      <a:pt x="5484" y="1534"/>
                    </a:cubicBezTo>
                    <a:cubicBezTo>
                      <a:pt x="5439" y="1534"/>
                      <a:pt x="5383" y="1503"/>
                      <a:pt x="5310" y="1430"/>
                    </a:cubicBezTo>
                    <a:cubicBezTo>
                      <a:pt x="5048" y="1169"/>
                      <a:pt x="4454" y="610"/>
                      <a:pt x="4165" y="610"/>
                    </a:cubicBezTo>
                    <a:cubicBezTo>
                      <a:pt x="4073" y="610"/>
                      <a:pt x="4012" y="667"/>
                      <a:pt x="4004" y="810"/>
                    </a:cubicBezTo>
                    <a:cubicBezTo>
                      <a:pt x="3968" y="1398"/>
                      <a:pt x="4506" y="2049"/>
                      <a:pt x="4044" y="2135"/>
                    </a:cubicBezTo>
                    <a:cubicBezTo>
                      <a:pt x="4024" y="2138"/>
                      <a:pt x="4003" y="2140"/>
                      <a:pt x="3981" y="2140"/>
                    </a:cubicBezTo>
                    <a:cubicBezTo>
                      <a:pt x="3605" y="2140"/>
                      <a:pt x="2948" y="1647"/>
                      <a:pt x="2648" y="1647"/>
                    </a:cubicBezTo>
                    <a:cubicBezTo>
                      <a:pt x="2558" y="1647"/>
                      <a:pt x="2500" y="1693"/>
                      <a:pt x="2493" y="1811"/>
                    </a:cubicBezTo>
                    <a:cubicBezTo>
                      <a:pt x="2465" y="2339"/>
                      <a:pt x="3222" y="2531"/>
                      <a:pt x="3015" y="2741"/>
                    </a:cubicBezTo>
                    <a:cubicBezTo>
                      <a:pt x="2995" y="2761"/>
                      <a:pt x="2961" y="2769"/>
                      <a:pt x="2916" y="2769"/>
                    </a:cubicBezTo>
                    <a:cubicBezTo>
                      <a:pt x="2617" y="2769"/>
                      <a:pt x="1823" y="2402"/>
                      <a:pt x="1357" y="2402"/>
                    </a:cubicBezTo>
                    <a:cubicBezTo>
                      <a:pt x="1140" y="2402"/>
                      <a:pt x="995" y="2482"/>
                      <a:pt x="1003" y="2715"/>
                    </a:cubicBezTo>
                    <a:cubicBezTo>
                      <a:pt x="1037" y="3524"/>
                      <a:pt x="844" y="3319"/>
                      <a:pt x="290" y="3561"/>
                    </a:cubicBezTo>
                    <a:cubicBezTo>
                      <a:pt x="59" y="3666"/>
                      <a:pt x="1" y="3787"/>
                      <a:pt x="7" y="3897"/>
                    </a:cubicBezTo>
                    <a:cubicBezTo>
                      <a:pt x="575" y="4054"/>
                      <a:pt x="1103" y="4133"/>
                      <a:pt x="1103" y="4133"/>
                    </a:cubicBezTo>
                    <a:cubicBezTo>
                      <a:pt x="1331" y="3678"/>
                      <a:pt x="1908" y="3464"/>
                      <a:pt x="3045" y="3302"/>
                    </a:cubicBezTo>
                    <a:cubicBezTo>
                      <a:pt x="4694" y="3067"/>
                      <a:pt x="4718" y="2033"/>
                      <a:pt x="5970" y="1913"/>
                    </a:cubicBezTo>
                    <a:cubicBezTo>
                      <a:pt x="6059" y="1905"/>
                      <a:pt x="6151" y="1901"/>
                      <a:pt x="6243" y="1901"/>
                    </a:cubicBezTo>
                    <a:cubicBezTo>
                      <a:pt x="7389" y="1901"/>
                      <a:pt x="8743" y="2521"/>
                      <a:pt x="8871" y="2582"/>
                    </a:cubicBezTo>
                    <a:cubicBezTo>
                      <a:pt x="8876" y="2575"/>
                      <a:pt x="8883" y="2567"/>
                      <a:pt x="8891" y="2556"/>
                    </a:cubicBezTo>
                    <a:cubicBezTo>
                      <a:pt x="8915" y="2494"/>
                      <a:pt x="8940" y="2429"/>
                      <a:pt x="8970" y="2364"/>
                    </a:cubicBezTo>
                    <a:cubicBezTo>
                      <a:pt x="8999" y="2241"/>
                      <a:pt x="9021" y="2074"/>
                      <a:pt x="9040" y="1879"/>
                    </a:cubicBezTo>
                    <a:cubicBezTo>
                      <a:pt x="8983" y="1322"/>
                      <a:pt x="8894" y="620"/>
                      <a:pt x="8805" y="604"/>
                    </a:cubicBezTo>
                    <a:cubicBezTo>
                      <a:pt x="8803" y="603"/>
                      <a:pt x="8802" y="603"/>
                      <a:pt x="8800" y="603"/>
                    </a:cubicBezTo>
                    <a:cubicBezTo>
                      <a:pt x="8656" y="603"/>
                      <a:pt x="8497" y="1731"/>
                      <a:pt x="8383" y="1731"/>
                    </a:cubicBezTo>
                    <a:cubicBezTo>
                      <a:pt x="8381" y="1731"/>
                      <a:pt x="8380" y="1731"/>
                      <a:pt x="8379" y="1731"/>
                    </a:cubicBezTo>
                    <a:cubicBezTo>
                      <a:pt x="8269" y="1708"/>
                      <a:pt x="7495" y="0"/>
                      <a:pt x="7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33"/>
              <p:cNvSpPr/>
              <p:nvPr/>
            </p:nvSpPr>
            <p:spPr>
              <a:xfrm>
                <a:off x="9164712" y="1940626"/>
                <a:ext cx="9557" cy="116236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77" extrusionOk="0">
                    <a:moveTo>
                      <a:pt x="63" y="1"/>
                    </a:moveTo>
                    <a:lnTo>
                      <a:pt x="57" y="3"/>
                    </a:lnTo>
                    <a:cubicBezTo>
                      <a:pt x="50" y="112"/>
                      <a:pt x="42" y="219"/>
                      <a:pt x="41" y="326"/>
                    </a:cubicBezTo>
                    <a:cubicBezTo>
                      <a:pt x="38" y="431"/>
                      <a:pt x="42" y="538"/>
                      <a:pt x="36" y="643"/>
                    </a:cubicBezTo>
                    <a:cubicBezTo>
                      <a:pt x="40" y="748"/>
                      <a:pt x="35" y="854"/>
                      <a:pt x="31" y="958"/>
                    </a:cubicBezTo>
                    <a:cubicBezTo>
                      <a:pt x="24" y="1064"/>
                      <a:pt x="21" y="1168"/>
                      <a:pt x="1" y="1275"/>
                    </a:cubicBezTo>
                    <a:lnTo>
                      <a:pt x="7" y="1277"/>
                    </a:lnTo>
                    <a:cubicBezTo>
                      <a:pt x="88" y="1076"/>
                      <a:pt x="101" y="857"/>
                      <a:pt x="104" y="643"/>
                    </a:cubicBezTo>
                    <a:cubicBezTo>
                      <a:pt x="104" y="428"/>
                      <a:pt x="89" y="214"/>
                      <a:pt x="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33"/>
              <p:cNvSpPr/>
              <p:nvPr/>
            </p:nvSpPr>
            <p:spPr>
              <a:xfrm>
                <a:off x="9100723" y="1936712"/>
                <a:ext cx="8465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4" extrusionOk="0">
                    <a:moveTo>
                      <a:pt x="37" y="1"/>
                    </a:moveTo>
                    <a:lnTo>
                      <a:pt x="31" y="2"/>
                    </a:lnTo>
                    <a:cubicBezTo>
                      <a:pt x="16" y="64"/>
                      <a:pt x="7" y="125"/>
                      <a:pt x="5" y="185"/>
                    </a:cubicBezTo>
                    <a:cubicBezTo>
                      <a:pt x="1" y="246"/>
                      <a:pt x="6" y="304"/>
                      <a:pt x="5" y="365"/>
                    </a:cubicBezTo>
                    <a:cubicBezTo>
                      <a:pt x="12" y="423"/>
                      <a:pt x="15" y="482"/>
                      <a:pt x="23" y="541"/>
                    </a:cubicBezTo>
                    <a:cubicBezTo>
                      <a:pt x="32" y="600"/>
                      <a:pt x="46" y="659"/>
                      <a:pt x="61" y="722"/>
                    </a:cubicBezTo>
                    <a:lnTo>
                      <a:pt x="67" y="723"/>
                    </a:lnTo>
                    <a:cubicBezTo>
                      <a:pt x="92" y="482"/>
                      <a:pt x="67" y="24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33"/>
              <p:cNvSpPr/>
              <p:nvPr/>
            </p:nvSpPr>
            <p:spPr>
              <a:xfrm>
                <a:off x="8671823" y="2102282"/>
                <a:ext cx="39322" cy="9348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27" extrusionOk="0">
                    <a:moveTo>
                      <a:pt x="7" y="1"/>
                    </a:moveTo>
                    <a:lnTo>
                      <a:pt x="1" y="2"/>
                    </a:lnTo>
                    <a:cubicBezTo>
                      <a:pt x="6" y="97"/>
                      <a:pt x="19" y="190"/>
                      <a:pt x="41" y="283"/>
                    </a:cubicBezTo>
                    <a:cubicBezTo>
                      <a:pt x="61" y="375"/>
                      <a:pt x="93" y="462"/>
                      <a:pt x="122" y="551"/>
                    </a:cubicBezTo>
                    <a:cubicBezTo>
                      <a:pt x="195" y="722"/>
                      <a:pt x="272" y="904"/>
                      <a:pt x="426" y="1027"/>
                    </a:cubicBezTo>
                    <a:lnTo>
                      <a:pt x="431" y="1023"/>
                    </a:lnTo>
                    <a:cubicBezTo>
                      <a:pt x="319" y="874"/>
                      <a:pt x="253" y="699"/>
                      <a:pt x="185" y="528"/>
                    </a:cubicBezTo>
                    <a:cubicBezTo>
                      <a:pt x="118" y="354"/>
                      <a:pt x="60" y="179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33"/>
              <p:cNvSpPr/>
              <p:nvPr/>
            </p:nvSpPr>
            <p:spPr>
              <a:xfrm>
                <a:off x="8638054" y="2143060"/>
                <a:ext cx="30584" cy="55524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10" extrusionOk="0">
                    <a:moveTo>
                      <a:pt x="7" y="1"/>
                    </a:moveTo>
                    <a:lnTo>
                      <a:pt x="1" y="4"/>
                    </a:lnTo>
                    <a:cubicBezTo>
                      <a:pt x="5" y="65"/>
                      <a:pt x="16" y="124"/>
                      <a:pt x="33" y="179"/>
                    </a:cubicBezTo>
                    <a:cubicBezTo>
                      <a:pt x="51" y="235"/>
                      <a:pt x="77" y="287"/>
                      <a:pt x="100" y="341"/>
                    </a:cubicBezTo>
                    <a:cubicBezTo>
                      <a:pt x="131" y="390"/>
                      <a:pt x="159" y="441"/>
                      <a:pt x="196" y="488"/>
                    </a:cubicBezTo>
                    <a:cubicBezTo>
                      <a:pt x="232" y="534"/>
                      <a:pt x="277" y="578"/>
                      <a:pt x="331" y="610"/>
                    </a:cubicBezTo>
                    <a:lnTo>
                      <a:pt x="336" y="605"/>
                    </a:lnTo>
                    <a:cubicBezTo>
                      <a:pt x="267" y="515"/>
                      <a:pt x="215" y="413"/>
                      <a:pt x="161" y="310"/>
                    </a:cubicBezTo>
                    <a:cubicBezTo>
                      <a:pt x="107" y="209"/>
                      <a:pt x="56" y="106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33"/>
              <p:cNvSpPr/>
              <p:nvPr/>
            </p:nvSpPr>
            <p:spPr>
              <a:xfrm>
                <a:off x="8400575" y="2236814"/>
                <a:ext cx="71726" cy="7837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861" extrusionOk="0">
                    <a:moveTo>
                      <a:pt x="6" y="1"/>
                    </a:moveTo>
                    <a:lnTo>
                      <a:pt x="0" y="5"/>
                    </a:lnTo>
                    <a:cubicBezTo>
                      <a:pt x="42" y="95"/>
                      <a:pt x="91" y="180"/>
                      <a:pt x="147" y="260"/>
                    </a:cubicBezTo>
                    <a:cubicBezTo>
                      <a:pt x="202" y="340"/>
                      <a:pt x="267" y="415"/>
                      <a:pt x="328" y="491"/>
                    </a:cubicBezTo>
                    <a:cubicBezTo>
                      <a:pt x="397" y="559"/>
                      <a:pt x="464" y="631"/>
                      <a:pt x="539" y="694"/>
                    </a:cubicBezTo>
                    <a:cubicBezTo>
                      <a:pt x="613" y="758"/>
                      <a:pt x="697" y="813"/>
                      <a:pt x="784" y="861"/>
                    </a:cubicBezTo>
                    <a:lnTo>
                      <a:pt x="787" y="855"/>
                    </a:lnTo>
                    <a:cubicBezTo>
                      <a:pt x="497" y="600"/>
                      <a:pt x="247" y="302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33"/>
              <p:cNvSpPr/>
              <p:nvPr/>
            </p:nvSpPr>
            <p:spPr>
              <a:xfrm>
                <a:off x="8382826" y="2254836"/>
                <a:ext cx="39504" cy="546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00" extrusionOk="0">
                    <a:moveTo>
                      <a:pt x="6" y="1"/>
                    </a:moveTo>
                    <a:lnTo>
                      <a:pt x="1" y="3"/>
                    </a:lnTo>
                    <a:cubicBezTo>
                      <a:pt x="8" y="68"/>
                      <a:pt x="24" y="130"/>
                      <a:pt x="49" y="189"/>
                    </a:cubicBezTo>
                    <a:cubicBezTo>
                      <a:pt x="71" y="248"/>
                      <a:pt x="104" y="302"/>
                      <a:pt x="135" y="356"/>
                    </a:cubicBezTo>
                    <a:cubicBezTo>
                      <a:pt x="173" y="406"/>
                      <a:pt x="211" y="459"/>
                      <a:pt x="258" y="504"/>
                    </a:cubicBezTo>
                    <a:cubicBezTo>
                      <a:pt x="304" y="548"/>
                      <a:pt x="364" y="587"/>
                      <a:pt x="431" y="599"/>
                    </a:cubicBezTo>
                    <a:lnTo>
                      <a:pt x="433" y="592"/>
                    </a:lnTo>
                    <a:cubicBezTo>
                      <a:pt x="327" y="529"/>
                      <a:pt x="259" y="421"/>
                      <a:pt x="191" y="319"/>
                    </a:cubicBezTo>
                    <a:cubicBezTo>
                      <a:pt x="124" y="217"/>
                      <a:pt x="62" y="109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33"/>
              <p:cNvSpPr/>
              <p:nvPr/>
            </p:nvSpPr>
            <p:spPr>
              <a:xfrm>
                <a:off x="9037007" y="2294067"/>
                <a:ext cx="54522" cy="20725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277" fill="none" extrusionOk="0">
                    <a:moveTo>
                      <a:pt x="1" y="2276"/>
                    </a:moveTo>
                    <a:cubicBezTo>
                      <a:pt x="1" y="2276"/>
                      <a:pt x="598" y="1678"/>
                      <a:pt x="449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33"/>
              <p:cNvSpPr/>
              <p:nvPr/>
            </p:nvSpPr>
            <p:spPr>
              <a:xfrm>
                <a:off x="9029361" y="2258477"/>
                <a:ext cx="75276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02" extrusionOk="0">
                    <a:moveTo>
                      <a:pt x="462" y="0"/>
                    </a:moveTo>
                    <a:cubicBezTo>
                      <a:pt x="413" y="0"/>
                      <a:pt x="353" y="11"/>
                      <a:pt x="282" y="37"/>
                    </a:cubicBezTo>
                    <a:cubicBezTo>
                      <a:pt x="1" y="143"/>
                      <a:pt x="202" y="502"/>
                      <a:pt x="452" y="502"/>
                    </a:cubicBezTo>
                    <a:cubicBezTo>
                      <a:pt x="482" y="502"/>
                      <a:pt x="513" y="496"/>
                      <a:pt x="543" y="485"/>
                    </a:cubicBezTo>
                    <a:cubicBezTo>
                      <a:pt x="827" y="380"/>
                      <a:pt x="678" y="119"/>
                      <a:pt x="678" y="119"/>
                    </a:cubicBezTo>
                    <a:cubicBezTo>
                      <a:pt x="678" y="119"/>
                      <a:pt x="629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33"/>
              <p:cNvSpPr/>
              <p:nvPr/>
            </p:nvSpPr>
            <p:spPr>
              <a:xfrm>
                <a:off x="9041376" y="2264940"/>
                <a:ext cx="31858" cy="1929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12" extrusionOk="0">
                    <a:moveTo>
                      <a:pt x="195" y="1"/>
                    </a:moveTo>
                    <a:cubicBezTo>
                      <a:pt x="174" y="1"/>
                      <a:pt x="149" y="5"/>
                      <a:pt x="119" y="17"/>
                    </a:cubicBezTo>
                    <a:cubicBezTo>
                      <a:pt x="1" y="61"/>
                      <a:pt x="86" y="212"/>
                      <a:pt x="191" y="212"/>
                    </a:cubicBezTo>
                    <a:cubicBezTo>
                      <a:pt x="203" y="212"/>
                      <a:pt x="216" y="210"/>
                      <a:pt x="229" y="205"/>
                    </a:cubicBezTo>
                    <a:cubicBezTo>
                      <a:pt x="349" y="162"/>
                      <a:pt x="286" y="50"/>
                      <a:pt x="286" y="50"/>
                    </a:cubicBezTo>
                    <a:cubicBezTo>
                      <a:pt x="286" y="50"/>
                      <a:pt x="265" y="1"/>
                      <a:pt x="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33"/>
              <p:cNvSpPr/>
              <p:nvPr/>
            </p:nvSpPr>
            <p:spPr>
              <a:xfrm>
                <a:off x="8979116" y="2313273"/>
                <a:ext cx="41688" cy="15847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741" fill="none" extrusionOk="0">
                    <a:moveTo>
                      <a:pt x="0" y="1740"/>
                    </a:moveTo>
                    <a:cubicBezTo>
                      <a:pt x="0" y="1740"/>
                      <a:pt x="458" y="1282"/>
                      <a:pt x="343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33"/>
              <p:cNvSpPr/>
              <p:nvPr/>
            </p:nvSpPr>
            <p:spPr>
              <a:xfrm>
                <a:off x="8973382" y="2286057"/>
                <a:ext cx="57617" cy="3504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5" extrusionOk="0">
                    <a:moveTo>
                      <a:pt x="352" y="1"/>
                    </a:moveTo>
                    <a:cubicBezTo>
                      <a:pt x="314" y="1"/>
                      <a:pt x="269" y="8"/>
                      <a:pt x="215" y="29"/>
                    </a:cubicBezTo>
                    <a:cubicBezTo>
                      <a:pt x="1" y="109"/>
                      <a:pt x="155" y="384"/>
                      <a:pt x="346" y="384"/>
                    </a:cubicBezTo>
                    <a:cubicBezTo>
                      <a:pt x="368" y="384"/>
                      <a:pt x="392" y="380"/>
                      <a:pt x="415" y="372"/>
                    </a:cubicBezTo>
                    <a:cubicBezTo>
                      <a:pt x="632" y="290"/>
                      <a:pt x="518" y="92"/>
                      <a:pt x="518" y="92"/>
                    </a:cubicBezTo>
                    <a:cubicBezTo>
                      <a:pt x="518" y="92"/>
                      <a:pt x="480" y="1"/>
                      <a:pt x="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33"/>
              <p:cNvSpPr/>
              <p:nvPr/>
            </p:nvSpPr>
            <p:spPr>
              <a:xfrm>
                <a:off x="8982484" y="2290972"/>
                <a:ext cx="24303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2" extrusionOk="0">
                    <a:moveTo>
                      <a:pt x="150" y="0"/>
                    </a:moveTo>
                    <a:cubicBezTo>
                      <a:pt x="134" y="0"/>
                      <a:pt x="115" y="4"/>
                      <a:pt x="92" y="12"/>
                    </a:cubicBezTo>
                    <a:cubicBezTo>
                      <a:pt x="1" y="46"/>
                      <a:pt x="67" y="162"/>
                      <a:pt x="148" y="162"/>
                    </a:cubicBezTo>
                    <a:cubicBezTo>
                      <a:pt x="157" y="162"/>
                      <a:pt x="167" y="160"/>
                      <a:pt x="177" y="157"/>
                    </a:cubicBezTo>
                    <a:cubicBezTo>
                      <a:pt x="267" y="122"/>
                      <a:pt x="220" y="39"/>
                      <a:pt x="220" y="39"/>
                    </a:cubicBezTo>
                    <a:cubicBezTo>
                      <a:pt x="220" y="39"/>
                      <a:pt x="204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33"/>
              <p:cNvSpPr/>
              <p:nvPr/>
            </p:nvSpPr>
            <p:spPr>
              <a:xfrm>
                <a:off x="8886000" y="2318916"/>
                <a:ext cx="57617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6" extrusionOk="0">
                    <a:moveTo>
                      <a:pt x="353" y="1"/>
                    </a:moveTo>
                    <a:cubicBezTo>
                      <a:pt x="315" y="1"/>
                      <a:pt x="270" y="9"/>
                      <a:pt x="215" y="29"/>
                    </a:cubicBezTo>
                    <a:cubicBezTo>
                      <a:pt x="1" y="109"/>
                      <a:pt x="155" y="385"/>
                      <a:pt x="346" y="385"/>
                    </a:cubicBezTo>
                    <a:cubicBezTo>
                      <a:pt x="368" y="385"/>
                      <a:pt x="392" y="381"/>
                      <a:pt x="415" y="373"/>
                    </a:cubicBezTo>
                    <a:cubicBezTo>
                      <a:pt x="633" y="291"/>
                      <a:pt x="519" y="92"/>
                      <a:pt x="519" y="92"/>
                    </a:cubicBezTo>
                    <a:cubicBezTo>
                      <a:pt x="519" y="92"/>
                      <a:pt x="481" y="1"/>
                      <a:pt x="3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33"/>
              <p:cNvSpPr/>
              <p:nvPr/>
            </p:nvSpPr>
            <p:spPr>
              <a:xfrm>
                <a:off x="8895193" y="2323832"/>
                <a:ext cx="24394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62" extrusionOk="0">
                    <a:moveTo>
                      <a:pt x="149" y="1"/>
                    </a:moveTo>
                    <a:cubicBezTo>
                      <a:pt x="133" y="1"/>
                      <a:pt x="114" y="4"/>
                      <a:pt x="91" y="12"/>
                    </a:cubicBezTo>
                    <a:cubicBezTo>
                      <a:pt x="1" y="47"/>
                      <a:pt x="65" y="162"/>
                      <a:pt x="146" y="162"/>
                    </a:cubicBezTo>
                    <a:cubicBezTo>
                      <a:pt x="156" y="162"/>
                      <a:pt x="166" y="160"/>
                      <a:pt x="175" y="157"/>
                    </a:cubicBezTo>
                    <a:cubicBezTo>
                      <a:pt x="268" y="123"/>
                      <a:pt x="219" y="39"/>
                      <a:pt x="219" y="39"/>
                    </a:cubicBezTo>
                    <a:cubicBezTo>
                      <a:pt x="219" y="39"/>
                      <a:pt x="20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33"/>
              <p:cNvSpPr/>
              <p:nvPr/>
            </p:nvSpPr>
            <p:spPr>
              <a:xfrm>
                <a:off x="8943071" y="2294977"/>
                <a:ext cx="57617" cy="15728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728" fill="none" extrusionOk="0">
                    <a:moveTo>
                      <a:pt x="403" y="1727"/>
                    </a:moveTo>
                    <a:cubicBezTo>
                      <a:pt x="403" y="1727"/>
                      <a:pt x="632" y="112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33"/>
              <p:cNvSpPr/>
              <p:nvPr/>
            </p:nvSpPr>
            <p:spPr>
              <a:xfrm>
                <a:off x="8904842" y="2270310"/>
                <a:ext cx="56707" cy="3559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1" extrusionOk="0">
                    <a:moveTo>
                      <a:pt x="337" y="1"/>
                    </a:moveTo>
                    <a:cubicBezTo>
                      <a:pt x="285" y="1"/>
                      <a:pt x="217" y="23"/>
                      <a:pt x="136" y="102"/>
                    </a:cubicBezTo>
                    <a:cubicBezTo>
                      <a:pt x="0" y="237"/>
                      <a:pt x="156" y="391"/>
                      <a:pt x="313" y="391"/>
                    </a:cubicBezTo>
                    <a:cubicBezTo>
                      <a:pt x="365" y="391"/>
                      <a:pt x="417" y="374"/>
                      <a:pt x="459" y="333"/>
                    </a:cubicBezTo>
                    <a:cubicBezTo>
                      <a:pt x="623" y="171"/>
                      <a:pt x="438" y="35"/>
                      <a:pt x="438" y="35"/>
                    </a:cubicBezTo>
                    <a:cubicBezTo>
                      <a:pt x="438" y="35"/>
                      <a:pt x="401" y="1"/>
                      <a:pt x="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33"/>
              <p:cNvSpPr/>
              <p:nvPr/>
            </p:nvSpPr>
            <p:spPr>
              <a:xfrm>
                <a:off x="8911395" y="2279777"/>
                <a:ext cx="24030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65" extrusionOk="0">
                    <a:moveTo>
                      <a:pt x="143" y="0"/>
                    </a:moveTo>
                    <a:cubicBezTo>
                      <a:pt x="121" y="0"/>
                      <a:pt x="92" y="9"/>
                      <a:pt x="58" y="43"/>
                    </a:cubicBezTo>
                    <a:cubicBezTo>
                      <a:pt x="0" y="99"/>
                      <a:pt x="67" y="165"/>
                      <a:pt x="133" y="165"/>
                    </a:cubicBezTo>
                    <a:cubicBezTo>
                      <a:pt x="155" y="165"/>
                      <a:pt x="177" y="158"/>
                      <a:pt x="194" y="141"/>
                    </a:cubicBezTo>
                    <a:cubicBezTo>
                      <a:pt x="264" y="71"/>
                      <a:pt x="186" y="14"/>
                      <a:pt x="186" y="14"/>
                    </a:cubicBezTo>
                    <a:cubicBezTo>
                      <a:pt x="186" y="14"/>
                      <a:pt x="170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33"/>
              <p:cNvSpPr/>
              <p:nvPr/>
            </p:nvSpPr>
            <p:spPr>
              <a:xfrm>
                <a:off x="8686660" y="2417312"/>
                <a:ext cx="138081" cy="159836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756" fill="none" extrusionOk="0">
                    <a:moveTo>
                      <a:pt x="1516" y="1755"/>
                    </a:moveTo>
                    <a:cubicBezTo>
                      <a:pt x="1516" y="1755"/>
                      <a:pt x="702" y="1532"/>
                      <a:pt x="1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33"/>
              <p:cNvSpPr/>
              <p:nvPr/>
            </p:nvSpPr>
            <p:spPr>
              <a:xfrm>
                <a:off x="8660354" y="2377626"/>
                <a:ext cx="59893" cy="4815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29" extrusionOk="0">
                    <a:moveTo>
                      <a:pt x="377" y="0"/>
                    </a:moveTo>
                    <a:cubicBezTo>
                      <a:pt x="362" y="0"/>
                      <a:pt x="347" y="2"/>
                      <a:pt x="331" y="4"/>
                    </a:cubicBezTo>
                    <a:cubicBezTo>
                      <a:pt x="1" y="58"/>
                      <a:pt x="27" y="273"/>
                      <a:pt x="27" y="273"/>
                    </a:cubicBezTo>
                    <a:cubicBezTo>
                      <a:pt x="27" y="273"/>
                      <a:pt x="27" y="529"/>
                      <a:pt x="262" y="529"/>
                    </a:cubicBezTo>
                    <a:cubicBezTo>
                      <a:pt x="281" y="529"/>
                      <a:pt x="302" y="527"/>
                      <a:pt x="325" y="523"/>
                    </a:cubicBezTo>
                    <a:cubicBezTo>
                      <a:pt x="611" y="475"/>
                      <a:pt x="657" y="0"/>
                      <a:pt x="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33"/>
              <p:cNvSpPr/>
              <p:nvPr/>
            </p:nvSpPr>
            <p:spPr>
              <a:xfrm>
                <a:off x="8682382" y="2380539"/>
                <a:ext cx="25304" cy="2029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23" extrusionOk="0">
                    <a:moveTo>
                      <a:pt x="160" y="0"/>
                    </a:moveTo>
                    <a:cubicBezTo>
                      <a:pt x="154" y="0"/>
                      <a:pt x="147" y="1"/>
                      <a:pt x="140" y="2"/>
                    </a:cubicBezTo>
                    <a:cubicBezTo>
                      <a:pt x="0" y="24"/>
                      <a:pt x="12" y="115"/>
                      <a:pt x="12" y="115"/>
                    </a:cubicBezTo>
                    <a:cubicBezTo>
                      <a:pt x="12" y="115"/>
                      <a:pt x="12" y="222"/>
                      <a:pt x="112" y="222"/>
                    </a:cubicBezTo>
                    <a:cubicBezTo>
                      <a:pt x="119" y="222"/>
                      <a:pt x="128" y="222"/>
                      <a:pt x="137" y="220"/>
                    </a:cubicBezTo>
                    <a:cubicBezTo>
                      <a:pt x="257" y="200"/>
                      <a:pt x="277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33"/>
              <p:cNvSpPr/>
              <p:nvPr/>
            </p:nvSpPr>
            <p:spPr>
              <a:xfrm>
                <a:off x="8754654" y="2400564"/>
                <a:ext cx="105586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342" fill="none" extrusionOk="0">
                    <a:moveTo>
                      <a:pt x="1160" y="1342"/>
                    </a:moveTo>
                    <a:cubicBezTo>
                      <a:pt x="1160" y="1342"/>
                      <a:pt x="536" y="117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33"/>
              <p:cNvSpPr/>
              <p:nvPr/>
            </p:nvSpPr>
            <p:spPr>
              <a:xfrm>
                <a:off x="8734629" y="2370253"/>
                <a:ext cx="45693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05" extrusionOk="0">
                    <a:moveTo>
                      <a:pt x="287" y="0"/>
                    </a:moveTo>
                    <a:cubicBezTo>
                      <a:pt x="276" y="0"/>
                      <a:pt x="265" y="1"/>
                      <a:pt x="252" y="3"/>
                    </a:cubicBezTo>
                    <a:cubicBezTo>
                      <a:pt x="0" y="44"/>
                      <a:pt x="21" y="208"/>
                      <a:pt x="21" y="208"/>
                    </a:cubicBezTo>
                    <a:cubicBezTo>
                      <a:pt x="21" y="208"/>
                      <a:pt x="21" y="404"/>
                      <a:pt x="200" y="404"/>
                    </a:cubicBezTo>
                    <a:cubicBezTo>
                      <a:pt x="215" y="404"/>
                      <a:pt x="231" y="403"/>
                      <a:pt x="248" y="400"/>
                    </a:cubicBezTo>
                    <a:cubicBezTo>
                      <a:pt x="467" y="364"/>
                      <a:pt x="501" y="0"/>
                      <a:pt x="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33"/>
              <p:cNvSpPr/>
              <p:nvPr/>
            </p:nvSpPr>
            <p:spPr>
              <a:xfrm>
                <a:off x="8751377" y="2372256"/>
                <a:ext cx="19297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72" extrusionOk="0">
                    <a:moveTo>
                      <a:pt x="121" y="1"/>
                    </a:moveTo>
                    <a:cubicBezTo>
                      <a:pt x="117" y="1"/>
                      <a:pt x="112" y="1"/>
                      <a:pt x="107" y="2"/>
                    </a:cubicBezTo>
                    <a:cubicBezTo>
                      <a:pt x="1" y="19"/>
                      <a:pt x="10" y="89"/>
                      <a:pt x="10" y="89"/>
                    </a:cubicBezTo>
                    <a:cubicBezTo>
                      <a:pt x="10" y="89"/>
                      <a:pt x="10" y="172"/>
                      <a:pt x="86" y="172"/>
                    </a:cubicBezTo>
                    <a:cubicBezTo>
                      <a:pt x="92" y="172"/>
                      <a:pt x="98" y="171"/>
                      <a:pt x="105" y="170"/>
                    </a:cubicBezTo>
                    <a:cubicBezTo>
                      <a:pt x="197" y="153"/>
                      <a:pt x="21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33"/>
              <p:cNvSpPr/>
              <p:nvPr/>
            </p:nvSpPr>
            <p:spPr>
              <a:xfrm>
                <a:off x="8846769" y="2385909"/>
                <a:ext cx="105677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342" fill="none" extrusionOk="0">
                    <a:moveTo>
                      <a:pt x="1160" y="1342"/>
                    </a:moveTo>
                    <a:cubicBezTo>
                      <a:pt x="1160" y="1342"/>
                      <a:pt x="536" y="1171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3"/>
              <p:cNvSpPr/>
              <p:nvPr/>
            </p:nvSpPr>
            <p:spPr>
              <a:xfrm>
                <a:off x="8826653" y="2355507"/>
                <a:ext cx="45875" cy="3695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06" extrusionOk="0">
                    <a:moveTo>
                      <a:pt x="289" y="0"/>
                    </a:moveTo>
                    <a:cubicBezTo>
                      <a:pt x="278" y="0"/>
                      <a:pt x="266" y="1"/>
                      <a:pt x="254" y="3"/>
                    </a:cubicBezTo>
                    <a:cubicBezTo>
                      <a:pt x="1" y="44"/>
                      <a:pt x="21" y="208"/>
                      <a:pt x="21" y="208"/>
                    </a:cubicBezTo>
                    <a:cubicBezTo>
                      <a:pt x="21" y="208"/>
                      <a:pt x="21" y="405"/>
                      <a:pt x="203" y="405"/>
                    </a:cubicBezTo>
                    <a:cubicBezTo>
                      <a:pt x="217" y="405"/>
                      <a:pt x="233" y="404"/>
                      <a:pt x="250" y="401"/>
                    </a:cubicBezTo>
                    <a:cubicBezTo>
                      <a:pt x="468" y="364"/>
                      <a:pt x="503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3"/>
              <p:cNvSpPr/>
              <p:nvPr/>
            </p:nvSpPr>
            <p:spPr>
              <a:xfrm>
                <a:off x="8803988" y="2351411"/>
                <a:ext cx="46330" cy="15464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699" fill="none" extrusionOk="0">
                    <a:moveTo>
                      <a:pt x="508" y="1698"/>
                    </a:moveTo>
                    <a:cubicBezTo>
                      <a:pt x="508" y="1698"/>
                      <a:pt x="9" y="1287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3"/>
              <p:cNvSpPr/>
              <p:nvPr/>
            </p:nvSpPr>
            <p:spPr>
              <a:xfrm>
                <a:off x="8783508" y="2323649"/>
                <a:ext cx="56252" cy="3495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84" extrusionOk="0">
                    <a:moveTo>
                      <a:pt x="278" y="1"/>
                    </a:moveTo>
                    <a:cubicBezTo>
                      <a:pt x="127" y="1"/>
                      <a:pt x="94" y="109"/>
                      <a:pt x="94" y="109"/>
                    </a:cubicBezTo>
                    <a:cubicBezTo>
                      <a:pt x="94" y="109"/>
                      <a:pt x="0" y="318"/>
                      <a:pt x="223" y="377"/>
                    </a:cubicBezTo>
                    <a:cubicBezTo>
                      <a:pt x="240" y="382"/>
                      <a:pt x="257" y="384"/>
                      <a:pt x="274" y="384"/>
                    </a:cubicBezTo>
                    <a:cubicBezTo>
                      <a:pt x="475" y="384"/>
                      <a:pt x="618" y="79"/>
                      <a:pt x="390" y="17"/>
                    </a:cubicBezTo>
                    <a:cubicBezTo>
                      <a:pt x="347" y="6"/>
                      <a:pt x="310" y="1"/>
                      <a:pt x="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3"/>
              <p:cNvSpPr/>
              <p:nvPr/>
            </p:nvSpPr>
            <p:spPr>
              <a:xfrm>
                <a:off x="8806355" y="2327746"/>
                <a:ext cx="23848" cy="1483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63" extrusionOk="0">
                    <a:moveTo>
                      <a:pt x="118" y="1"/>
                    </a:moveTo>
                    <a:cubicBezTo>
                      <a:pt x="55" y="1"/>
                      <a:pt x="41" y="46"/>
                      <a:pt x="41" y="46"/>
                    </a:cubicBezTo>
                    <a:cubicBezTo>
                      <a:pt x="41" y="46"/>
                      <a:pt x="0" y="136"/>
                      <a:pt x="95" y="160"/>
                    </a:cubicBezTo>
                    <a:cubicBezTo>
                      <a:pt x="102" y="162"/>
                      <a:pt x="109" y="163"/>
                      <a:pt x="116" y="163"/>
                    </a:cubicBezTo>
                    <a:cubicBezTo>
                      <a:pt x="201" y="163"/>
                      <a:pt x="261" y="34"/>
                      <a:pt x="165" y="8"/>
                    </a:cubicBezTo>
                    <a:cubicBezTo>
                      <a:pt x="147" y="3"/>
                      <a:pt x="131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3"/>
              <p:cNvSpPr/>
              <p:nvPr/>
            </p:nvSpPr>
            <p:spPr>
              <a:xfrm>
                <a:off x="9046291" y="2316186"/>
                <a:ext cx="63352" cy="3959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35" extrusionOk="0">
                    <a:moveTo>
                      <a:pt x="379" y="0"/>
                    </a:moveTo>
                    <a:cubicBezTo>
                      <a:pt x="346" y="0"/>
                      <a:pt x="307" y="5"/>
                      <a:pt x="263" y="15"/>
                    </a:cubicBezTo>
                    <a:cubicBezTo>
                      <a:pt x="0" y="79"/>
                      <a:pt x="158" y="434"/>
                      <a:pt x="388" y="434"/>
                    </a:cubicBezTo>
                    <a:cubicBezTo>
                      <a:pt x="405" y="434"/>
                      <a:pt x="422" y="432"/>
                      <a:pt x="440" y="428"/>
                    </a:cubicBezTo>
                    <a:cubicBezTo>
                      <a:pt x="695" y="368"/>
                      <a:pt x="595" y="128"/>
                      <a:pt x="595" y="128"/>
                    </a:cubicBezTo>
                    <a:cubicBezTo>
                      <a:pt x="595" y="128"/>
                      <a:pt x="558" y="0"/>
                      <a:pt x="3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3"/>
              <p:cNvSpPr/>
              <p:nvPr/>
            </p:nvSpPr>
            <p:spPr>
              <a:xfrm>
                <a:off x="9057214" y="2320737"/>
                <a:ext cx="26761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4" extrusionOk="0">
                    <a:moveTo>
                      <a:pt x="159" y="0"/>
                    </a:moveTo>
                    <a:cubicBezTo>
                      <a:pt x="145" y="0"/>
                      <a:pt x="129" y="2"/>
                      <a:pt x="111" y="6"/>
                    </a:cubicBezTo>
                    <a:cubicBezTo>
                      <a:pt x="0" y="33"/>
                      <a:pt x="67" y="183"/>
                      <a:pt x="164" y="183"/>
                    </a:cubicBezTo>
                    <a:cubicBezTo>
                      <a:pt x="171" y="183"/>
                      <a:pt x="178" y="182"/>
                      <a:pt x="186" y="180"/>
                    </a:cubicBezTo>
                    <a:cubicBezTo>
                      <a:pt x="293" y="154"/>
                      <a:pt x="250" y="54"/>
                      <a:pt x="250" y="54"/>
                    </a:cubicBezTo>
                    <a:cubicBezTo>
                      <a:pt x="250" y="54"/>
                      <a:pt x="235" y="0"/>
                      <a:pt x="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3"/>
              <p:cNvSpPr/>
              <p:nvPr/>
            </p:nvSpPr>
            <p:spPr>
              <a:xfrm>
                <a:off x="8995774" y="2333025"/>
                <a:ext cx="48333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32" extrusionOk="0">
                    <a:moveTo>
                      <a:pt x="290" y="1"/>
                    </a:moveTo>
                    <a:cubicBezTo>
                      <a:pt x="265" y="1"/>
                      <a:pt x="235" y="4"/>
                      <a:pt x="201" y="13"/>
                    </a:cubicBezTo>
                    <a:cubicBezTo>
                      <a:pt x="0" y="60"/>
                      <a:pt x="121" y="332"/>
                      <a:pt x="296" y="332"/>
                    </a:cubicBezTo>
                    <a:cubicBezTo>
                      <a:pt x="309" y="332"/>
                      <a:pt x="323" y="330"/>
                      <a:pt x="336" y="327"/>
                    </a:cubicBezTo>
                    <a:cubicBezTo>
                      <a:pt x="531" y="280"/>
                      <a:pt x="454" y="99"/>
                      <a:pt x="454" y="99"/>
                    </a:cubicBezTo>
                    <a:cubicBezTo>
                      <a:pt x="454" y="99"/>
                      <a:pt x="427" y="1"/>
                      <a:pt x="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3"/>
              <p:cNvSpPr/>
              <p:nvPr/>
            </p:nvSpPr>
            <p:spPr>
              <a:xfrm>
                <a:off x="8937246" y="2312181"/>
                <a:ext cx="50244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37" extrusionOk="0">
                    <a:moveTo>
                      <a:pt x="304" y="1"/>
                    </a:moveTo>
                    <a:cubicBezTo>
                      <a:pt x="262" y="1"/>
                      <a:pt x="207" y="17"/>
                      <a:pt x="141" y="68"/>
                    </a:cubicBezTo>
                    <a:cubicBezTo>
                      <a:pt x="1" y="177"/>
                      <a:pt x="142" y="336"/>
                      <a:pt x="285" y="336"/>
                    </a:cubicBezTo>
                    <a:cubicBezTo>
                      <a:pt x="322" y="336"/>
                      <a:pt x="360" y="325"/>
                      <a:pt x="393" y="300"/>
                    </a:cubicBezTo>
                    <a:cubicBezTo>
                      <a:pt x="552" y="179"/>
                      <a:pt x="407" y="43"/>
                      <a:pt x="407" y="43"/>
                    </a:cubicBezTo>
                    <a:cubicBezTo>
                      <a:pt x="407" y="43"/>
                      <a:pt x="372" y="1"/>
                      <a:pt x="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3"/>
              <p:cNvSpPr/>
              <p:nvPr/>
            </p:nvSpPr>
            <p:spPr>
              <a:xfrm>
                <a:off x="8943709" y="2319189"/>
                <a:ext cx="21299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2" extrusionOk="0">
                    <a:moveTo>
                      <a:pt x="128" y="0"/>
                    </a:moveTo>
                    <a:cubicBezTo>
                      <a:pt x="110" y="0"/>
                      <a:pt x="87" y="7"/>
                      <a:pt x="59" y="28"/>
                    </a:cubicBezTo>
                    <a:cubicBezTo>
                      <a:pt x="0" y="74"/>
                      <a:pt x="59" y="142"/>
                      <a:pt x="119" y="142"/>
                    </a:cubicBezTo>
                    <a:cubicBezTo>
                      <a:pt x="135" y="142"/>
                      <a:pt x="151" y="137"/>
                      <a:pt x="165" y="126"/>
                    </a:cubicBezTo>
                    <a:cubicBezTo>
                      <a:pt x="234" y="74"/>
                      <a:pt x="172" y="18"/>
                      <a:pt x="172" y="18"/>
                    </a:cubicBezTo>
                    <a:cubicBezTo>
                      <a:pt x="172" y="18"/>
                      <a:pt x="15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3"/>
              <p:cNvSpPr/>
              <p:nvPr/>
            </p:nvSpPr>
            <p:spPr>
              <a:xfrm>
                <a:off x="8737633" y="2412215"/>
                <a:ext cx="101672" cy="15164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666" fill="none" extrusionOk="0">
                    <a:moveTo>
                      <a:pt x="1116" y="1666"/>
                    </a:moveTo>
                    <a:cubicBezTo>
                      <a:pt x="1116" y="1666"/>
                      <a:pt x="440" y="1388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17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3"/>
              <p:cNvSpPr/>
              <p:nvPr/>
            </p:nvSpPr>
            <p:spPr>
              <a:xfrm>
                <a:off x="8715969" y="2378900"/>
                <a:ext cx="5543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46" extrusionOk="0">
                    <a:moveTo>
                      <a:pt x="330" y="0"/>
                    </a:moveTo>
                    <a:cubicBezTo>
                      <a:pt x="327" y="0"/>
                      <a:pt x="323" y="0"/>
                      <a:pt x="320" y="1"/>
                    </a:cubicBezTo>
                    <a:cubicBezTo>
                      <a:pt x="31" y="12"/>
                      <a:pt x="31" y="199"/>
                      <a:pt x="31" y="199"/>
                    </a:cubicBezTo>
                    <a:cubicBezTo>
                      <a:pt x="31" y="199"/>
                      <a:pt x="1" y="446"/>
                      <a:pt x="245" y="446"/>
                    </a:cubicBezTo>
                    <a:cubicBezTo>
                      <a:pt x="251" y="446"/>
                      <a:pt x="256" y="446"/>
                      <a:pt x="262" y="445"/>
                    </a:cubicBezTo>
                    <a:cubicBezTo>
                      <a:pt x="521" y="435"/>
                      <a:pt x="608" y="0"/>
                      <a:pt x="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3"/>
              <p:cNvSpPr/>
              <p:nvPr/>
            </p:nvSpPr>
            <p:spPr>
              <a:xfrm>
                <a:off x="8736449" y="2381722"/>
                <a:ext cx="23393" cy="1702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87" extrusionOk="0">
                    <a:moveTo>
                      <a:pt x="140" y="0"/>
                    </a:moveTo>
                    <a:cubicBezTo>
                      <a:pt x="138" y="0"/>
                      <a:pt x="137" y="0"/>
                      <a:pt x="135" y="0"/>
                    </a:cubicBezTo>
                    <a:cubicBezTo>
                      <a:pt x="13" y="4"/>
                      <a:pt x="13" y="83"/>
                      <a:pt x="13" y="83"/>
                    </a:cubicBezTo>
                    <a:cubicBezTo>
                      <a:pt x="13" y="83"/>
                      <a:pt x="0" y="187"/>
                      <a:pt x="104" y="187"/>
                    </a:cubicBezTo>
                    <a:cubicBezTo>
                      <a:pt x="106" y="187"/>
                      <a:pt x="108" y="187"/>
                      <a:pt x="111" y="187"/>
                    </a:cubicBezTo>
                    <a:cubicBezTo>
                      <a:pt x="220" y="184"/>
                      <a:pt x="256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3"/>
              <p:cNvSpPr/>
              <p:nvPr/>
            </p:nvSpPr>
            <p:spPr>
              <a:xfrm>
                <a:off x="8797799" y="2405024"/>
                <a:ext cx="77733" cy="115963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74" fill="none" extrusionOk="0">
                    <a:moveTo>
                      <a:pt x="854" y="1273"/>
                    </a:moveTo>
                    <a:cubicBezTo>
                      <a:pt x="854" y="1273"/>
                      <a:pt x="336" y="1061"/>
                      <a:pt x="0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3"/>
              <p:cNvSpPr/>
              <p:nvPr/>
            </p:nvSpPr>
            <p:spPr>
              <a:xfrm>
                <a:off x="8781233" y="2379537"/>
                <a:ext cx="42416" cy="3113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2" extrusionOk="0">
                    <a:moveTo>
                      <a:pt x="253" y="1"/>
                    </a:moveTo>
                    <a:cubicBezTo>
                      <a:pt x="250" y="1"/>
                      <a:pt x="248" y="1"/>
                      <a:pt x="246" y="1"/>
                    </a:cubicBezTo>
                    <a:cubicBezTo>
                      <a:pt x="23" y="9"/>
                      <a:pt x="23" y="152"/>
                      <a:pt x="23" y="152"/>
                    </a:cubicBezTo>
                    <a:cubicBezTo>
                      <a:pt x="23" y="152"/>
                      <a:pt x="1" y="341"/>
                      <a:pt x="190" y="341"/>
                    </a:cubicBezTo>
                    <a:cubicBezTo>
                      <a:pt x="193" y="341"/>
                      <a:pt x="197" y="341"/>
                      <a:pt x="201" y="341"/>
                    </a:cubicBezTo>
                    <a:cubicBezTo>
                      <a:pt x="399" y="333"/>
                      <a:pt x="466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3"/>
              <p:cNvSpPr/>
              <p:nvPr/>
            </p:nvSpPr>
            <p:spPr>
              <a:xfrm>
                <a:off x="8796889" y="2381631"/>
                <a:ext cx="17931" cy="131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4" extrusionOk="0">
                    <a:moveTo>
                      <a:pt x="108" y="0"/>
                    </a:moveTo>
                    <a:cubicBezTo>
                      <a:pt x="107" y="0"/>
                      <a:pt x="106" y="0"/>
                      <a:pt x="104" y="0"/>
                    </a:cubicBezTo>
                    <a:cubicBezTo>
                      <a:pt x="10" y="3"/>
                      <a:pt x="10" y="64"/>
                      <a:pt x="10" y="64"/>
                    </a:cubicBezTo>
                    <a:cubicBezTo>
                      <a:pt x="10" y="64"/>
                      <a:pt x="0" y="144"/>
                      <a:pt x="80" y="144"/>
                    </a:cubicBezTo>
                    <a:cubicBezTo>
                      <a:pt x="82" y="144"/>
                      <a:pt x="83" y="144"/>
                      <a:pt x="85" y="144"/>
                    </a:cubicBezTo>
                    <a:cubicBezTo>
                      <a:pt x="168" y="140"/>
                      <a:pt x="197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33"/>
              <p:cNvSpPr/>
              <p:nvPr/>
            </p:nvSpPr>
            <p:spPr>
              <a:xfrm>
                <a:off x="8861788" y="2376625"/>
                <a:ext cx="42508" cy="31039"/>
              </a:xfrm>
              <a:custGeom>
                <a:avLst/>
                <a:gdLst/>
                <a:ahLst/>
                <a:cxnLst/>
                <a:rect l="l" t="t" r="r" b="b"/>
                <a:pathLst>
                  <a:path w="467" h="341" extrusionOk="0">
                    <a:moveTo>
                      <a:pt x="252" y="1"/>
                    </a:moveTo>
                    <a:cubicBezTo>
                      <a:pt x="250" y="1"/>
                      <a:pt x="247" y="1"/>
                      <a:pt x="245" y="1"/>
                    </a:cubicBezTo>
                    <a:cubicBezTo>
                      <a:pt x="24" y="9"/>
                      <a:pt x="24" y="153"/>
                      <a:pt x="24" y="153"/>
                    </a:cubicBezTo>
                    <a:cubicBezTo>
                      <a:pt x="24" y="153"/>
                      <a:pt x="0" y="341"/>
                      <a:pt x="188" y="341"/>
                    </a:cubicBezTo>
                    <a:cubicBezTo>
                      <a:pt x="192" y="341"/>
                      <a:pt x="196" y="340"/>
                      <a:pt x="201" y="340"/>
                    </a:cubicBezTo>
                    <a:cubicBezTo>
                      <a:pt x="400" y="333"/>
                      <a:pt x="466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33"/>
              <p:cNvSpPr/>
              <p:nvPr/>
            </p:nvSpPr>
            <p:spPr>
              <a:xfrm>
                <a:off x="8877444" y="2378627"/>
                <a:ext cx="17931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5" extrusionOk="0">
                    <a:moveTo>
                      <a:pt x="107" y="0"/>
                    </a:moveTo>
                    <a:cubicBezTo>
                      <a:pt x="106" y="0"/>
                      <a:pt x="105" y="0"/>
                      <a:pt x="104" y="0"/>
                    </a:cubicBezTo>
                    <a:cubicBezTo>
                      <a:pt x="11" y="5"/>
                      <a:pt x="11" y="65"/>
                      <a:pt x="11" y="65"/>
                    </a:cubicBezTo>
                    <a:cubicBezTo>
                      <a:pt x="11" y="65"/>
                      <a:pt x="1" y="144"/>
                      <a:pt x="79" y="144"/>
                    </a:cubicBezTo>
                    <a:cubicBezTo>
                      <a:pt x="81" y="144"/>
                      <a:pt x="83" y="144"/>
                      <a:pt x="85" y="144"/>
                    </a:cubicBezTo>
                    <a:cubicBezTo>
                      <a:pt x="169" y="141"/>
                      <a:pt x="197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33"/>
              <p:cNvSpPr/>
              <p:nvPr/>
            </p:nvSpPr>
            <p:spPr>
              <a:xfrm>
                <a:off x="8833571" y="2368069"/>
                <a:ext cx="35135" cy="137717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513" fill="none" extrusionOk="0">
                    <a:moveTo>
                      <a:pt x="385" y="1512"/>
                    </a:moveTo>
                    <a:cubicBezTo>
                      <a:pt x="385" y="1512"/>
                      <a:pt x="1" y="1105"/>
                      <a:pt x="129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33"/>
              <p:cNvSpPr/>
              <p:nvPr/>
            </p:nvSpPr>
            <p:spPr>
              <a:xfrm>
                <a:off x="8827563" y="2344676"/>
                <a:ext cx="49971" cy="303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333" extrusionOk="0">
                    <a:moveTo>
                      <a:pt x="242" y="0"/>
                    </a:moveTo>
                    <a:cubicBezTo>
                      <a:pt x="137" y="0"/>
                      <a:pt x="103" y="75"/>
                      <a:pt x="103" y="75"/>
                    </a:cubicBezTo>
                    <a:cubicBezTo>
                      <a:pt x="103" y="75"/>
                      <a:pt x="0" y="244"/>
                      <a:pt x="186" y="320"/>
                    </a:cubicBezTo>
                    <a:cubicBezTo>
                      <a:pt x="207" y="329"/>
                      <a:pt x="228" y="332"/>
                      <a:pt x="249" y="332"/>
                    </a:cubicBezTo>
                    <a:cubicBezTo>
                      <a:pt x="413" y="332"/>
                      <a:pt x="549" y="102"/>
                      <a:pt x="367" y="28"/>
                    </a:cubicBezTo>
                    <a:cubicBezTo>
                      <a:pt x="317" y="8"/>
                      <a:pt x="276" y="0"/>
                      <a:pt x="2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33"/>
              <p:cNvSpPr/>
              <p:nvPr/>
            </p:nvSpPr>
            <p:spPr>
              <a:xfrm>
                <a:off x="9137208" y="2076068"/>
                <a:ext cx="482146" cy="852517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9366" extrusionOk="0">
                    <a:moveTo>
                      <a:pt x="4823" y="1"/>
                    </a:moveTo>
                    <a:cubicBezTo>
                      <a:pt x="4823" y="1"/>
                      <a:pt x="4488" y="467"/>
                      <a:pt x="3622" y="1106"/>
                    </a:cubicBezTo>
                    <a:cubicBezTo>
                      <a:pt x="3622" y="1106"/>
                      <a:pt x="3619" y="1109"/>
                      <a:pt x="3614" y="1113"/>
                    </a:cubicBezTo>
                    <a:cubicBezTo>
                      <a:pt x="3387" y="1280"/>
                      <a:pt x="3121" y="1462"/>
                      <a:pt x="2812" y="1651"/>
                    </a:cubicBezTo>
                    <a:cubicBezTo>
                      <a:pt x="2074" y="2098"/>
                      <a:pt x="1654" y="2754"/>
                      <a:pt x="1394" y="3358"/>
                    </a:cubicBezTo>
                    <a:cubicBezTo>
                      <a:pt x="1364" y="3424"/>
                      <a:pt x="1339" y="3487"/>
                      <a:pt x="1314" y="3550"/>
                    </a:cubicBezTo>
                    <a:cubicBezTo>
                      <a:pt x="1310" y="3561"/>
                      <a:pt x="1308" y="3574"/>
                      <a:pt x="1303" y="3581"/>
                    </a:cubicBezTo>
                    <a:lnTo>
                      <a:pt x="1303" y="3584"/>
                    </a:lnTo>
                    <a:cubicBezTo>
                      <a:pt x="1106" y="4099"/>
                      <a:pt x="1020" y="4551"/>
                      <a:pt x="935" y="4774"/>
                    </a:cubicBezTo>
                    <a:cubicBezTo>
                      <a:pt x="749" y="5257"/>
                      <a:pt x="68" y="8991"/>
                      <a:pt x="4" y="9342"/>
                    </a:cubicBezTo>
                    <a:lnTo>
                      <a:pt x="0" y="9366"/>
                    </a:lnTo>
                    <a:cubicBezTo>
                      <a:pt x="0" y="9366"/>
                      <a:pt x="3221" y="7646"/>
                      <a:pt x="4258" y="6234"/>
                    </a:cubicBezTo>
                    <a:cubicBezTo>
                      <a:pt x="5297" y="4823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33"/>
              <p:cNvSpPr/>
              <p:nvPr/>
            </p:nvSpPr>
            <p:spPr>
              <a:xfrm>
                <a:off x="8534702" y="2336400"/>
                <a:ext cx="720261" cy="641982"/>
              </a:xfrm>
              <a:custGeom>
                <a:avLst/>
                <a:gdLst/>
                <a:ahLst/>
                <a:cxnLst/>
                <a:rect l="l" t="t" r="r" b="b"/>
                <a:pathLst>
                  <a:path w="7913" h="7053" extrusionOk="0">
                    <a:moveTo>
                      <a:pt x="5274" y="1"/>
                    </a:moveTo>
                    <a:cubicBezTo>
                      <a:pt x="5182" y="1"/>
                      <a:pt x="5090" y="5"/>
                      <a:pt x="5001" y="13"/>
                    </a:cubicBezTo>
                    <a:cubicBezTo>
                      <a:pt x="3751" y="133"/>
                      <a:pt x="3725" y="1167"/>
                      <a:pt x="2076" y="1402"/>
                    </a:cubicBezTo>
                    <a:cubicBezTo>
                      <a:pt x="939" y="1564"/>
                      <a:pt x="362" y="1778"/>
                      <a:pt x="134" y="2233"/>
                    </a:cubicBezTo>
                    <a:cubicBezTo>
                      <a:pt x="31" y="2437"/>
                      <a:pt x="0" y="2692"/>
                      <a:pt x="18" y="3011"/>
                    </a:cubicBezTo>
                    <a:cubicBezTo>
                      <a:pt x="57" y="3638"/>
                      <a:pt x="797" y="4513"/>
                      <a:pt x="1665" y="5314"/>
                    </a:cubicBezTo>
                    <a:cubicBezTo>
                      <a:pt x="1724" y="5370"/>
                      <a:pt x="1784" y="5426"/>
                      <a:pt x="1846" y="5480"/>
                    </a:cubicBezTo>
                    <a:cubicBezTo>
                      <a:pt x="2335" y="5927"/>
                      <a:pt x="2856" y="6346"/>
                      <a:pt x="3295" y="6675"/>
                    </a:cubicBezTo>
                    <a:cubicBezTo>
                      <a:pt x="3474" y="6809"/>
                      <a:pt x="3669" y="6902"/>
                      <a:pt x="3871" y="6962"/>
                    </a:cubicBezTo>
                    <a:cubicBezTo>
                      <a:pt x="4088" y="7026"/>
                      <a:pt x="4313" y="7053"/>
                      <a:pt x="4537" y="7053"/>
                    </a:cubicBezTo>
                    <a:cubicBezTo>
                      <a:pt x="5585" y="7053"/>
                      <a:pt x="6607" y="6473"/>
                      <a:pt x="6607" y="6473"/>
                    </a:cubicBezTo>
                    <a:lnTo>
                      <a:pt x="6611" y="6447"/>
                    </a:lnTo>
                    <a:lnTo>
                      <a:pt x="7913" y="687"/>
                    </a:lnTo>
                    <a:lnTo>
                      <a:pt x="7910" y="687"/>
                    </a:lnTo>
                    <a:cubicBezTo>
                      <a:pt x="7908" y="685"/>
                      <a:pt x="7905" y="685"/>
                      <a:pt x="7902" y="682"/>
                    </a:cubicBezTo>
                    <a:cubicBezTo>
                      <a:pt x="7774" y="621"/>
                      <a:pt x="6420" y="1"/>
                      <a:pt x="5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33"/>
              <p:cNvSpPr/>
              <p:nvPr/>
            </p:nvSpPr>
            <p:spPr>
              <a:xfrm>
                <a:off x="8168740" y="2424321"/>
                <a:ext cx="746111" cy="55059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6049" extrusionOk="0">
                    <a:moveTo>
                      <a:pt x="552" y="0"/>
                    </a:moveTo>
                    <a:cubicBezTo>
                      <a:pt x="514" y="0"/>
                      <a:pt x="493" y="2"/>
                      <a:pt x="493" y="2"/>
                    </a:cubicBezTo>
                    <a:cubicBezTo>
                      <a:pt x="493" y="2"/>
                      <a:pt x="1" y="1516"/>
                      <a:pt x="1502" y="3314"/>
                    </a:cubicBezTo>
                    <a:cubicBezTo>
                      <a:pt x="2833" y="4906"/>
                      <a:pt x="5634" y="6048"/>
                      <a:pt x="7522" y="6048"/>
                    </a:cubicBezTo>
                    <a:cubicBezTo>
                      <a:pt x="7663" y="6048"/>
                      <a:pt x="7799" y="6042"/>
                      <a:pt x="7929" y="6029"/>
                    </a:cubicBezTo>
                    <a:cubicBezTo>
                      <a:pt x="8022" y="6020"/>
                      <a:pt x="8112" y="6006"/>
                      <a:pt x="8196" y="5990"/>
                    </a:cubicBezTo>
                    <a:cubicBezTo>
                      <a:pt x="8196" y="5990"/>
                      <a:pt x="6992" y="5518"/>
                      <a:pt x="5904" y="4546"/>
                    </a:cubicBezTo>
                    <a:cubicBezTo>
                      <a:pt x="5842" y="4493"/>
                      <a:pt x="5782" y="4438"/>
                      <a:pt x="5722" y="4381"/>
                    </a:cubicBezTo>
                    <a:cubicBezTo>
                      <a:pt x="4936" y="3628"/>
                      <a:pt x="4252" y="2604"/>
                      <a:pt x="4192" y="1300"/>
                    </a:cubicBezTo>
                    <a:cubicBezTo>
                      <a:pt x="4192" y="1300"/>
                      <a:pt x="2487" y="1051"/>
                      <a:pt x="1914" y="502"/>
                    </a:cubicBezTo>
                    <a:cubicBezTo>
                      <a:pt x="1818" y="409"/>
                      <a:pt x="1714" y="336"/>
                      <a:pt x="1610" y="275"/>
                    </a:cubicBezTo>
                    <a:lnTo>
                      <a:pt x="1610" y="272"/>
                    </a:lnTo>
                    <a:cubicBezTo>
                      <a:pt x="1182" y="24"/>
                      <a:pt x="714" y="0"/>
                      <a:pt x="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33"/>
              <p:cNvSpPr/>
              <p:nvPr/>
            </p:nvSpPr>
            <p:spPr>
              <a:xfrm>
                <a:off x="8538748" y="2604182"/>
                <a:ext cx="940353" cy="377652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4149" extrusionOk="0">
                    <a:moveTo>
                      <a:pt x="7089" y="1"/>
                    </a:moveTo>
                    <a:cubicBezTo>
                      <a:pt x="7083" y="1"/>
                      <a:pt x="7077" y="7"/>
                      <a:pt x="7077" y="13"/>
                    </a:cubicBezTo>
                    <a:cubicBezTo>
                      <a:pt x="7053" y="305"/>
                      <a:pt x="7014" y="596"/>
                      <a:pt x="6970" y="886"/>
                    </a:cubicBezTo>
                    <a:cubicBezTo>
                      <a:pt x="6909" y="1342"/>
                      <a:pt x="6836" y="1798"/>
                      <a:pt x="6758" y="2252"/>
                    </a:cubicBezTo>
                    <a:cubicBezTo>
                      <a:pt x="6730" y="2403"/>
                      <a:pt x="6712" y="2552"/>
                      <a:pt x="6703" y="2703"/>
                    </a:cubicBezTo>
                    <a:cubicBezTo>
                      <a:pt x="6696" y="2802"/>
                      <a:pt x="6692" y="2900"/>
                      <a:pt x="6691" y="2998"/>
                    </a:cubicBezTo>
                    <a:cubicBezTo>
                      <a:pt x="6687" y="3234"/>
                      <a:pt x="6534" y="3441"/>
                      <a:pt x="6307" y="3506"/>
                    </a:cubicBezTo>
                    <a:cubicBezTo>
                      <a:pt x="6356" y="3348"/>
                      <a:pt x="6395" y="3188"/>
                      <a:pt x="6428" y="3026"/>
                    </a:cubicBezTo>
                    <a:cubicBezTo>
                      <a:pt x="6462" y="2865"/>
                      <a:pt x="6479" y="2702"/>
                      <a:pt x="6492" y="2538"/>
                    </a:cubicBezTo>
                    <a:cubicBezTo>
                      <a:pt x="6544" y="1794"/>
                      <a:pt x="6602" y="1043"/>
                      <a:pt x="6570" y="294"/>
                    </a:cubicBezTo>
                    <a:cubicBezTo>
                      <a:pt x="6570" y="286"/>
                      <a:pt x="6564" y="281"/>
                      <a:pt x="6556" y="281"/>
                    </a:cubicBezTo>
                    <a:cubicBezTo>
                      <a:pt x="6550" y="281"/>
                      <a:pt x="6544" y="288"/>
                      <a:pt x="6544" y="294"/>
                    </a:cubicBezTo>
                    <a:cubicBezTo>
                      <a:pt x="6520" y="586"/>
                      <a:pt x="6481" y="877"/>
                      <a:pt x="6437" y="1166"/>
                    </a:cubicBezTo>
                    <a:cubicBezTo>
                      <a:pt x="6377" y="1612"/>
                      <a:pt x="6307" y="2056"/>
                      <a:pt x="6230" y="2501"/>
                    </a:cubicBezTo>
                    <a:cubicBezTo>
                      <a:pt x="6199" y="2672"/>
                      <a:pt x="6176" y="2846"/>
                      <a:pt x="6167" y="3020"/>
                    </a:cubicBezTo>
                    <a:cubicBezTo>
                      <a:pt x="6158" y="3194"/>
                      <a:pt x="6153" y="3369"/>
                      <a:pt x="6161" y="3547"/>
                    </a:cubicBezTo>
                    <a:cubicBezTo>
                      <a:pt x="6085" y="3568"/>
                      <a:pt x="6010" y="3589"/>
                      <a:pt x="5931" y="3609"/>
                    </a:cubicBezTo>
                    <a:cubicBezTo>
                      <a:pt x="5940" y="3536"/>
                      <a:pt x="5945" y="3465"/>
                      <a:pt x="5949" y="3392"/>
                    </a:cubicBezTo>
                    <a:cubicBezTo>
                      <a:pt x="5956" y="3246"/>
                      <a:pt x="5940" y="3103"/>
                      <a:pt x="5919" y="2959"/>
                    </a:cubicBezTo>
                    <a:cubicBezTo>
                      <a:pt x="5839" y="2455"/>
                      <a:pt x="5759" y="1945"/>
                      <a:pt x="5605" y="1453"/>
                    </a:cubicBezTo>
                    <a:cubicBezTo>
                      <a:pt x="5603" y="1447"/>
                      <a:pt x="5599" y="1444"/>
                      <a:pt x="5593" y="1444"/>
                    </a:cubicBezTo>
                    <a:cubicBezTo>
                      <a:pt x="5591" y="1444"/>
                      <a:pt x="5589" y="1444"/>
                      <a:pt x="5588" y="1445"/>
                    </a:cubicBezTo>
                    <a:cubicBezTo>
                      <a:pt x="5581" y="1447"/>
                      <a:pt x="5577" y="1453"/>
                      <a:pt x="5579" y="1460"/>
                    </a:cubicBezTo>
                    <a:cubicBezTo>
                      <a:pt x="5606" y="1663"/>
                      <a:pt x="5616" y="1867"/>
                      <a:pt x="5626" y="2071"/>
                    </a:cubicBezTo>
                    <a:cubicBezTo>
                      <a:pt x="5647" y="2396"/>
                      <a:pt x="5656" y="2722"/>
                      <a:pt x="5662" y="3046"/>
                    </a:cubicBezTo>
                    <a:cubicBezTo>
                      <a:pt x="5664" y="3149"/>
                      <a:pt x="5672" y="3251"/>
                      <a:pt x="5690" y="3353"/>
                    </a:cubicBezTo>
                    <a:cubicBezTo>
                      <a:pt x="5709" y="3454"/>
                      <a:pt x="5731" y="3554"/>
                      <a:pt x="5761" y="3655"/>
                    </a:cubicBezTo>
                    <a:cubicBezTo>
                      <a:pt x="5692" y="3675"/>
                      <a:pt x="5621" y="3692"/>
                      <a:pt x="5552" y="3709"/>
                    </a:cubicBezTo>
                    <a:cubicBezTo>
                      <a:pt x="5539" y="3634"/>
                      <a:pt x="5523" y="3558"/>
                      <a:pt x="5504" y="3485"/>
                    </a:cubicBezTo>
                    <a:cubicBezTo>
                      <a:pt x="5465" y="3338"/>
                      <a:pt x="5408" y="3198"/>
                      <a:pt x="5346" y="3061"/>
                    </a:cubicBezTo>
                    <a:cubicBezTo>
                      <a:pt x="5106" y="2542"/>
                      <a:pt x="4855" y="2026"/>
                      <a:pt x="4591" y="1514"/>
                    </a:cubicBezTo>
                    <a:cubicBezTo>
                      <a:pt x="4589" y="1510"/>
                      <a:pt x="4584" y="1507"/>
                      <a:pt x="4578" y="1507"/>
                    </a:cubicBezTo>
                    <a:cubicBezTo>
                      <a:pt x="4577" y="1507"/>
                      <a:pt x="4575" y="1508"/>
                      <a:pt x="4573" y="1508"/>
                    </a:cubicBezTo>
                    <a:cubicBezTo>
                      <a:pt x="4567" y="1511"/>
                      <a:pt x="4565" y="1518"/>
                      <a:pt x="4566" y="1525"/>
                    </a:cubicBezTo>
                    <a:cubicBezTo>
                      <a:pt x="4734" y="2078"/>
                      <a:pt x="4915" y="2628"/>
                      <a:pt x="5109" y="3172"/>
                    </a:cubicBezTo>
                    <a:cubicBezTo>
                      <a:pt x="5156" y="3307"/>
                      <a:pt x="5211" y="3440"/>
                      <a:pt x="5282" y="3564"/>
                    </a:cubicBezTo>
                    <a:cubicBezTo>
                      <a:pt x="5316" y="3627"/>
                      <a:pt x="5355" y="3689"/>
                      <a:pt x="5395" y="3748"/>
                    </a:cubicBezTo>
                    <a:cubicBezTo>
                      <a:pt x="5296" y="3772"/>
                      <a:pt x="5198" y="3794"/>
                      <a:pt x="5104" y="3814"/>
                    </a:cubicBezTo>
                    <a:cubicBezTo>
                      <a:pt x="5027" y="3738"/>
                      <a:pt x="4946" y="3668"/>
                      <a:pt x="4864" y="3599"/>
                    </a:cubicBezTo>
                    <a:cubicBezTo>
                      <a:pt x="4703" y="3459"/>
                      <a:pt x="4515" y="3361"/>
                      <a:pt x="4341" y="3238"/>
                    </a:cubicBezTo>
                    <a:cubicBezTo>
                      <a:pt x="4167" y="3116"/>
                      <a:pt x="4001" y="2987"/>
                      <a:pt x="3842" y="2847"/>
                    </a:cubicBezTo>
                    <a:cubicBezTo>
                      <a:pt x="3681" y="2711"/>
                      <a:pt x="3525" y="2565"/>
                      <a:pt x="3413" y="2384"/>
                    </a:cubicBezTo>
                    <a:cubicBezTo>
                      <a:pt x="3410" y="2380"/>
                      <a:pt x="3405" y="2377"/>
                      <a:pt x="3400" y="2377"/>
                    </a:cubicBezTo>
                    <a:cubicBezTo>
                      <a:pt x="3398" y="2377"/>
                      <a:pt x="3395" y="2378"/>
                      <a:pt x="3393" y="2379"/>
                    </a:cubicBezTo>
                    <a:cubicBezTo>
                      <a:pt x="3387" y="2382"/>
                      <a:pt x="3384" y="2389"/>
                      <a:pt x="3387" y="2396"/>
                    </a:cubicBezTo>
                    <a:cubicBezTo>
                      <a:pt x="3469" y="2599"/>
                      <a:pt x="3604" y="2777"/>
                      <a:pt x="3743" y="2943"/>
                    </a:cubicBezTo>
                    <a:cubicBezTo>
                      <a:pt x="3886" y="3106"/>
                      <a:pt x="4042" y="3261"/>
                      <a:pt x="4202" y="3407"/>
                    </a:cubicBezTo>
                    <a:cubicBezTo>
                      <a:pt x="4363" y="3552"/>
                      <a:pt x="4516" y="3712"/>
                      <a:pt x="4704" y="3820"/>
                    </a:cubicBezTo>
                    <a:cubicBezTo>
                      <a:pt x="4734" y="3839"/>
                      <a:pt x="4766" y="3855"/>
                      <a:pt x="4796" y="3871"/>
                    </a:cubicBezTo>
                    <a:cubicBezTo>
                      <a:pt x="4747" y="3881"/>
                      <a:pt x="4700" y="3889"/>
                      <a:pt x="4653" y="3896"/>
                    </a:cubicBezTo>
                    <a:lnTo>
                      <a:pt x="4281" y="3817"/>
                    </a:lnTo>
                    <a:cubicBezTo>
                      <a:pt x="4243" y="3799"/>
                      <a:pt x="4207" y="3781"/>
                      <a:pt x="4168" y="3762"/>
                    </a:cubicBezTo>
                    <a:cubicBezTo>
                      <a:pt x="3865" y="3515"/>
                      <a:pt x="3499" y="3366"/>
                      <a:pt x="3179" y="3143"/>
                    </a:cubicBezTo>
                    <a:cubicBezTo>
                      <a:pt x="2680" y="2799"/>
                      <a:pt x="2211" y="2382"/>
                      <a:pt x="1937" y="1824"/>
                    </a:cubicBezTo>
                    <a:cubicBezTo>
                      <a:pt x="1935" y="1817"/>
                      <a:pt x="1929" y="1815"/>
                      <a:pt x="1924" y="1815"/>
                    </a:cubicBezTo>
                    <a:cubicBezTo>
                      <a:pt x="1922" y="1815"/>
                      <a:pt x="1920" y="1815"/>
                      <a:pt x="1919" y="1816"/>
                    </a:cubicBezTo>
                    <a:cubicBezTo>
                      <a:pt x="1913" y="1819"/>
                      <a:pt x="1908" y="1826"/>
                      <a:pt x="1912" y="1832"/>
                    </a:cubicBezTo>
                    <a:cubicBezTo>
                      <a:pt x="2014" y="2128"/>
                      <a:pt x="2177" y="2404"/>
                      <a:pt x="2372" y="2654"/>
                    </a:cubicBezTo>
                    <a:cubicBezTo>
                      <a:pt x="2623" y="2964"/>
                      <a:pt x="2928" y="3226"/>
                      <a:pt x="3239" y="3474"/>
                    </a:cubicBezTo>
                    <a:cubicBezTo>
                      <a:pt x="3405" y="3607"/>
                      <a:pt x="3581" y="3730"/>
                      <a:pt x="3773" y="3824"/>
                    </a:cubicBezTo>
                    <a:cubicBezTo>
                      <a:pt x="3865" y="3869"/>
                      <a:pt x="3960" y="3912"/>
                      <a:pt x="4054" y="3952"/>
                    </a:cubicBezTo>
                    <a:cubicBezTo>
                      <a:pt x="3960" y="3957"/>
                      <a:pt x="3868" y="3959"/>
                      <a:pt x="3779" y="3959"/>
                    </a:cubicBezTo>
                    <a:cubicBezTo>
                      <a:pt x="3739" y="3959"/>
                      <a:pt x="3700" y="3958"/>
                      <a:pt x="3661" y="3957"/>
                    </a:cubicBezTo>
                    <a:cubicBezTo>
                      <a:pt x="3550" y="3956"/>
                      <a:pt x="3444" y="3914"/>
                      <a:pt x="3356" y="3846"/>
                    </a:cubicBezTo>
                    <a:cubicBezTo>
                      <a:pt x="3210" y="3736"/>
                      <a:pt x="3061" y="3635"/>
                      <a:pt x="2912" y="3538"/>
                    </a:cubicBezTo>
                    <a:cubicBezTo>
                      <a:pt x="2686" y="3393"/>
                      <a:pt x="2438" y="3286"/>
                      <a:pt x="2206" y="3152"/>
                    </a:cubicBezTo>
                    <a:cubicBezTo>
                      <a:pt x="1972" y="3020"/>
                      <a:pt x="1744" y="2876"/>
                      <a:pt x="1529" y="2717"/>
                    </a:cubicBezTo>
                    <a:cubicBezTo>
                      <a:pt x="1313" y="2562"/>
                      <a:pt x="1101" y="2394"/>
                      <a:pt x="938" y="2178"/>
                    </a:cubicBezTo>
                    <a:cubicBezTo>
                      <a:pt x="935" y="2175"/>
                      <a:pt x="931" y="2174"/>
                      <a:pt x="926" y="2174"/>
                    </a:cubicBezTo>
                    <a:cubicBezTo>
                      <a:pt x="923" y="2174"/>
                      <a:pt x="921" y="2174"/>
                      <a:pt x="918" y="2175"/>
                    </a:cubicBezTo>
                    <a:cubicBezTo>
                      <a:pt x="913" y="2179"/>
                      <a:pt x="911" y="2188"/>
                      <a:pt x="914" y="2194"/>
                    </a:cubicBezTo>
                    <a:cubicBezTo>
                      <a:pt x="1050" y="2435"/>
                      <a:pt x="1244" y="2635"/>
                      <a:pt x="1442" y="2824"/>
                    </a:cubicBezTo>
                    <a:cubicBezTo>
                      <a:pt x="1646" y="3008"/>
                      <a:pt x="1862" y="3178"/>
                      <a:pt x="2087" y="3336"/>
                    </a:cubicBezTo>
                    <a:cubicBezTo>
                      <a:pt x="2126" y="3363"/>
                      <a:pt x="2163" y="3390"/>
                      <a:pt x="2201" y="3417"/>
                    </a:cubicBezTo>
                    <a:cubicBezTo>
                      <a:pt x="2021" y="3354"/>
                      <a:pt x="1840" y="3294"/>
                      <a:pt x="1662" y="3224"/>
                    </a:cubicBezTo>
                    <a:cubicBezTo>
                      <a:pt x="1368" y="3110"/>
                      <a:pt x="1078" y="2982"/>
                      <a:pt x="802" y="2831"/>
                    </a:cubicBezTo>
                    <a:cubicBezTo>
                      <a:pt x="524" y="2685"/>
                      <a:pt x="250" y="2522"/>
                      <a:pt x="25" y="2297"/>
                    </a:cubicBezTo>
                    <a:cubicBezTo>
                      <a:pt x="22" y="2295"/>
                      <a:pt x="19" y="2293"/>
                      <a:pt x="15" y="2293"/>
                    </a:cubicBezTo>
                    <a:cubicBezTo>
                      <a:pt x="11" y="2293"/>
                      <a:pt x="8" y="2295"/>
                      <a:pt x="5" y="2297"/>
                    </a:cubicBezTo>
                    <a:cubicBezTo>
                      <a:pt x="1" y="2302"/>
                      <a:pt x="0" y="2311"/>
                      <a:pt x="5" y="2318"/>
                    </a:cubicBezTo>
                    <a:cubicBezTo>
                      <a:pt x="206" y="2572"/>
                      <a:pt x="466" y="2770"/>
                      <a:pt x="733" y="2952"/>
                    </a:cubicBezTo>
                    <a:cubicBezTo>
                      <a:pt x="1171" y="3241"/>
                      <a:pt x="1647" y="3470"/>
                      <a:pt x="2124" y="3680"/>
                    </a:cubicBezTo>
                    <a:cubicBezTo>
                      <a:pt x="2235" y="3728"/>
                      <a:pt x="2349" y="3774"/>
                      <a:pt x="2467" y="3809"/>
                    </a:cubicBezTo>
                    <a:cubicBezTo>
                      <a:pt x="2526" y="3825"/>
                      <a:pt x="2587" y="3843"/>
                      <a:pt x="2645" y="3858"/>
                    </a:cubicBezTo>
                    <a:cubicBezTo>
                      <a:pt x="2641" y="3857"/>
                      <a:pt x="2638" y="3856"/>
                      <a:pt x="2637" y="3855"/>
                    </a:cubicBezTo>
                    <a:lnTo>
                      <a:pt x="2637" y="3855"/>
                    </a:lnTo>
                    <a:lnTo>
                      <a:pt x="2666" y="3863"/>
                    </a:lnTo>
                    <a:cubicBezTo>
                      <a:pt x="2685" y="3868"/>
                      <a:pt x="2703" y="3871"/>
                      <a:pt x="2722" y="3877"/>
                    </a:cubicBezTo>
                    <a:cubicBezTo>
                      <a:pt x="3392" y="4064"/>
                      <a:pt x="3990" y="4139"/>
                      <a:pt x="4515" y="4139"/>
                    </a:cubicBezTo>
                    <a:cubicBezTo>
                      <a:pt x="4569" y="4139"/>
                      <a:pt x="4621" y="4138"/>
                      <a:pt x="4673" y="4137"/>
                    </a:cubicBezTo>
                    <a:cubicBezTo>
                      <a:pt x="4694" y="4141"/>
                      <a:pt x="4713" y="4146"/>
                      <a:pt x="4732" y="4148"/>
                    </a:cubicBezTo>
                    <a:cubicBezTo>
                      <a:pt x="4733" y="4148"/>
                      <a:pt x="4734" y="4149"/>
                      <a:pt x="4735" y="4149"/>
                    </a:cubicBezTo>
                    <a:cubicBezTo>
                      <a:pt x="4742" y="4149"/>
                      <a:pt x="4746" y="4144"/>
                      <a:pt x="4747" y="4137"/>
                    </a:cubicBezTo>
                    <a:cubicBezTo>
                      <a:pt x="4747" y="4137"/>
                      <a:pt x="4746" y="4136"/>
                      <a:pt x="4746" y="4135"/>
                    </a:cubicBezTo>
                    <a:cubicBezTo>
                      <a:pt x="6474" y="4060"/>
                      <a:pt x="7345" y="3194"/>
                      <a:pt x="7350" y="3189"/>
                    </a:cubicBezTo>
                    <a:cubicBezTo>
                      <a:pt x="7475" y="3122"/>
                      <a:pt x="7601" y="3057"/>
                      <a:pt x="7724" y="2980"/>
                    </a:cubicBezTo>
                    <a:cubicBezTo>
                      <a:pt x="8078" y="2758"/>
                      <a:pt x="8398" y="2487"/>
                      <a:pt x="8715" y="2216"/>
                    </a:cubicBezTo>
                    <a:cubicBezTo>
                      <a:pt x="9033" y="1947"/>
                      <a:pt x="9341" y="1663"/>
                      <a:pt x="9624" y="1355"/>
                    </a:cubicBezTo>
                    <a:cubicBezTo>
                      <a:pt x="9905" y="1047"/>
                      <a:pt x="10161" y="707"/>
                      <a:pt x="10331" y="325"/>
                    </a:cubicBezTo>
                    <a:lnTo>
                      <a:pt x="10306" y="313"/>
                    </a:lnTo>
                    <a:cubicBezTo>
                      <a:pt x="10104" y="676"/>
                      <a:pt x="9827" y="981"/>
                      <a:pt x="9526" y="1260"/>
                    </a:cubicBezTo>
                    <a:cubicBezTo>
                      <a:pt x="9229" y="1542"/>
                      <a:pt x="8908" y="1800"/>
                      <a:pt x="8578" y="2045"/>
                    </a:cubicBezTo>
                    <a:cubicBezTo>
                      <a:pt x="8246" y="2288"/>
                      <a:pt x="7897" y="2506"/>
                      <a:pt x="7569" y="2753"/>
                    </a:cubicBezTo>
                    <a:cubicBezTo>
                      <a:pt x="7528" y="2784"/>
                      <a:pt x="7486" y="2816"/>
                      <a:pt x="7445" y="2849"/>
                    </a:cubicBezTo>
                    <a:lnTo>
                      <a:pt x="8108" y="1998"/>
                    </a:lnTo>
                    <a:cubicBezTo>
                      <a:pt x="8477" y="1514"/>
                      <a:pt x="8875" y="1045"/>
                      <a:pt x="9162" y="502"/>
                    </a:cubicBezTo>
                    <a:cubicBezTo>
                      <a:pt x="9166" y="494"/>
                      <a:pt x="9163" y="486"/>
                      <a:pt x="9157" y="482"/>
                    </a:cubicBezTo>
                    <a:cubicBezTo>
                      <a:pt x="9155" y="481"/>
                      <a:pt x="9153" y="481"/>
                      <a:pt x="9151" y="481"/>
                    </a:cubicBezTo>
                    <a:cubicBezTo>
                      <a:pt x="9146" y="481"/>
                      <a:pt x="9142" y="483"/>
                      <a:pt x="9139" y="487"/>
                    </a:cubicBezTo>
                    <a:cubicBezTo>
                      <a:pt x="8978" y="745"/>
                      <a:pt x="8794" y="989"/>
                      <a:pt x="8599" y="1219"/>
                    </a:cubicBezTo>
                    <a:lnTo>
                      <a:pt x="7996" y="1906"/>
                    </a:lnTo>
                    <a:lnTo>
                      <a:pt x="7312" y="2696"/>
                    </a:lnTo>
                    <a:cubicBezTo>
                      <a:pt x="7399" y="2460"/>
                      <a:pt x="7470" y="2221"/>
                      <a:pt x="7534" y="1981"/>
                    </a:cubicBezTo>
                    <a:cubicBezTo>
                      <a:pt x="7662" y="1491"/>
                      <a:pt x="7763" y="994"/>
                      <a:pt x="7820" y="487"/>
                    </a:cubicBezTo>
                    <a:cubicBezTo>
                      <a:pt x="7820" y="479"/>
                      <a:pt x="7815" y="473"/>
                      <a:pt x="7806" y="472"/>
                    </a:cubicBezTo>
                    <a:cubicBezTo>
                      <a:pt x="7800" y="472"/>
                      <a:pt x="7795" y="476"/>
                      <a:pt x="7792" y="481"/>
                    </a:cubicBezTo>
                    <a:cubicBezTo>
                      <a:pt x="7607" y="953"/>
                      <a:pt x="7447" y="1430"/>
                      <a:pt x="7283" y="1904"/>
                    </a:cubicBezTo>
                    <a:lnTo>
                      <a:pt x="7043" y="2615"/>
                    </a:lnTo>
                    <a:cubicBezTo>
                      <a:pt x="6995" y="2758"/>
                      <a:pt x="6945" y="2902"/>
                      <a:pt x="6892" y="3044"/>
                    </a:cubicBezTo>
                    <a:cubicBezTo>
                      <a:pt x="6915" y="2954"/>
                      <a:pt x="6935" y="2865"/>
                      <a:pt x="6955" y="2774"/>
                    </a:cubicBezTo>
                    <a:cubicBezTo>
                      <a:pt x="6993" y="2593"/>
                      <a:pt x="7014" y="2410"/>
                      <a:pt x="7026" y="2225"/>
                    </a:cubicBezTo>
                    <a:cubicBezTo>
                      <a:pt x="7079" y="1492"/>
                      <a:pt x="7135" y="753"/>
                      <a:pt x="7103" y="13"/>
                    </a:cubicBezTo>
                    <a:cubicBezTo>
                      <a:pt x="7103" y="6"/>
                      <a:pt x="7097" y="1"/>
                      <a:pt x="7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33"/>
              <p:cNvSpPr/>
              <p:nvPr/>
            </p:nvSpPr>
            <p:spPr>
              <a:xfrm>
                <a:off x="8727165" y="2467101"/>
                <a:ext cx="58254" cy="16129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72" extrusionOk="0">
                    <a:moveTo>
                      <a:pt x="0" y="0"/>
                    </a:moveTo>
                    <a:cubicBezTo>
                      <a:pt x="0" y="1"/>
                      <a:pt x="285" y="1347"/>
                      <a:pt x="640" y="17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3"/>
              <p:cNvSpPr/>
              <p:nvPr/>
            </p:nvSpPr>
            <p:spPr>
              <a:xfrm>
                <a:off x="8777046" y="2455906"/>
                <a:ext cx="28490" cy="8000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79" extrusionOk="0">
                    <a:moveTo>
                      <a:pt x="1" y="0"/>
                    </a:moveTo>
                    <a:lnTo>
                      <a:pt x="312" y="878"/>
                    </a:lnTo>
                    <a:cubicBezTo>
                      <a:pt x="247" y="58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3"/>
              <p:cNvSpPr/>
              <p:nvPr/>
            </p:nvSpPr>
            <p:spPr>
              <a:xfrm>
                <a:off x="9054210" y="2349682"/>
                <a:ext cx="11378" cy="15100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659" extrusionOk="0">
                    <a:moveTo>
                      <a:pt x="0" y="1"/>
                    </a:moveTo>
                    <a:lnTo>
                      <a:pt x="102" y="1659"/>
                    </a:lnTo>
                    <a:cubicBezTo>
                      <a:pt x="124" y="128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3"/>
              <p:cNvSpPr/>
              <p:nvPr/>
            </p:nvSpPr>
            <p:spPr>
              <a:xfrm>
                <a:off x="9104364" y="2349682"/>
                <a:ext cx="8192" cy="861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46" extrusionOk="0">
                    <a:moveTo>
                      <a:pt x="1" y="1"/>
                    </a:moveTo>
                    <a:lnTo>
                      <a:pt x="58" y="946"/>
                    </a:lnTo>
                    <a:cubicBezTo>
                      <a:pt x="90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3"/>
              <p:cNvSpPr/>
              <p:nvPr/>
            </p:nvSpPr>
            <p:spPr>
              <a:xfrm>
                <a:off x="8343049" y="2470014"/>
                <a:ext cx="246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395" extrusionOk="0">
                    <a:moveTo>
                      <a:pt x="0" y="1"/>
                    </a:moveTo>
                    <a:cubicBezTo>
                      <a:pt x="0" y="1"/>
                      <a:pt x="49" y="830"/>
                      <a:pt x="271" y="139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3"/>
              <p:cNvSpPr/>
              <p:nvPr/>
            </p:nvSpPr>
            <p:spPr>
              <a:xfrm>
                <a:off x="8397844" y="2505877"/>
                <a:ext cx="13744" cy="88292"/>
              </a:xfrm>
              <a:custGeom>
                <a:avLst/>
                <a:gdLst/>
                <a:ahLst/>
                <a:cxnLst/>
                <a:rect l="l" t="t" r="r" b="b"/>
                <a:pathLst>
                  <a:path w="151" h="97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92" y="1"/>
                      <a:pt x="1" y="565"/>
                      <a:pt x="150" y="97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0" name="Google Shape;5050;p34"/>
          <p:cNvCxnSpPr/>
          <p:nvPr/>
        </p:nvCxnSpPr>
        <p:spPr>
          <a:xfrm>
            <a:off x="35805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1" name="Google Shape;5051;p34"/>
          <p:cNvCxnSpPr/>
          <p:nvPr/>
        </p:nvCxnSpPr>
        <p:spPr>
          <a:xfrm>
            <a:off x="-9525" y="269700"/>
            <a:ext cx="922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2" name="Google Shape;5052;p34"/>
          <p:cNvCxnSpPr/>
          <p:nvPr/>
        </p:nvCxnSpPr>
        <p:spPr>
          <a:xfrm rot="10800000">
            <a:off x="884310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3" name="Google Shape;5053;p34"/>
          <p:cNvCxnSpPr/>
          <p:nvPr/>
        </p:nvCxnSpPr>
        <p:spPr>
          <a:xfrm rot="10800000">
            <a:off x="-9525" y="4902450"/>
            <a:ext cx="922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54" name="Google Shape;5054;p34"/>
          <p:cNvGrpSpPr/>
          <p:nvPr/>
        </p:nvGrpSpPr>
        <p:grpSpPr>
          <a:xfrm rot="10800000" flipH="1">
            <a:off x="6535781" y="-609708"/>
            <a:ext cx="2903782" cy="2105410"/>
            <a:chOff x="6406368" y="3799980"/>
            <a:chExt cx="2903782" cy="2105410"/>
          </a:xfrm>
        </p:grpSpPr>
        <p:grpSp>
          <p:nvGrpSpPr>
            <p:cNvPr id="5055" name="Google Shape;5055;p34"/>
            <p:cNvGrpSpPr/>
            <p:nvPr/>
          </p:nvGrpSpPr>
          <p:grpSpPr>
            <a:xfrm>
              <a:off x="8355490" y="3799980"/>
              <a:ext cx="897510" cy="1317905"/>
              <a:chOff x="10023327" y="888845"/>
              <a:chExt cx="769140" cy="1129407"/>
            </a:xfrm>
          </p:grpSpPr>
          <p:sp>
            <p:nvSpPr>
              <p:cNvPr id="5056" name="Google Shape;5056;p34"/>
              <p:cNvSpPr/>
              <p:nvPr/>
            </p:nvSpPr>
            <p:spPr>
              <a:xfrm>
                <a:off x="10023327" y="888845"/>
                <a:ext cx="769140" cy="112940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4"/>
              <p:cNvSpPr/>
              <p:nvPr/>
            </p:nvSpPr>
            <p:spPr>
              <a:xfrm>
                <a:off x="10067837" y="889118"/>
                <a:ext cx="671746" cy="1128406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8" name="Google Shape;5058;p34"/>
            <p:cNvGrpSpPr/>
            <p:nvPr/>
          </p:nvGrpSpPr>
          <p:grpSpPr>
            <a:xfrm rot="-6716127">
              <a:off x="6971406" y="4308799"/>
              <a:ext cx="819213" cy="1771509"/>
              <a:chOff x="10127912" y="2140772"/>
              <a:chExt cx="702057" cy="1518164"/>
            </a:xfrm>
          </p:grpSpPr>
          <p:sp>
            <p:nvSpPr>
              <p:cNvPr id="5059" name="Google Shape;5059;p34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4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1" name="Google Shape;5061;p34"/>
            <p:cNvGrpSpPr/>
            <p:nvPr/>
          </p:nvGrpSpPr>
          <p:grpSpPr>
            <a:xfrm>
              <a:off x="7842799" y="4212332"/>
              <a:ext cx="1467351" cy="1257472"/>
              <a:chOff x="9473367" y="2813612"/>
              <a:chExt cx="1257478" cy="1077618"/>
            </a:xfrm>
          </p:grpSpPr>
          <p:sp>
            <p:nvSpPr>
              <p:cNvPr id="5062" name="Google Shape;5062;p34"/>
              <p:cNvSpPr/>
              <p:nvPr/>
            </p:nvSpPr>
            <p:spPr>
              <a:xfrm>
                <a:off x="10057734" y="3521041"/>
                <a:ext cx="728" cy="4460"/>
              </a:xfrm>
              <a:custGeom>
                <a:avLst/>
                <a:gdLst/>
                <a:ahLst/>
                <a:cxnLst/>
                <a:rect l="l" t="t" r="r" b="b"/>
                <a:pathLst>
                  <a:path w="8" h="49" extrusionOk="0">
                    <a:moveTo>
                      <a:pt x="1" y="0"/>
                    </a:moveTo>
                    <a:cubicBezTo>
                      <a:pt x="6" y="32"/>
                      <a:pt x="8" y="48"/>
                      <a:pt x="8" y="48"/>
                    </a:cubicBezTo>
                    <a:cubicBezTo>
                      <a:pt x="8" y="48"/>
                      <a:pt x="6" y="28"/>
                      <a:pt x="1" y="0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34"/>
              <p:cNvSpPr/>
              <p:nvPr/>
            </p:nvSpPr>
            <p:spPr>
              <a:xfrm>
                <a:off x="9714578" y="3354378"/>
                <a:ext cx="132802" cy="216269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2376" extrusionOk="0">
                    <a:moveTo>
                      <a:pt x="1459" y="1"/>
                    </a:moveTo>
                    <a:lnTo>
                      <a:pt x="1459" y="1"/>
                    </a:lnTo>
                    <a:cubicBezTo>
                      <a:pt x="1392" y="229"/>
                      <a:pt x="1277" y="438"/>
                      <a:pt x="1138" y="623"/>
                    </a:cubicBezTo>
                    <a:cubicBezTo>
                      <a:pt x="998" y="814"/>
                      <a:pt x="824" y="947"/>
                      <a:pt x="623" y="1094"/>
                    </a:cubicBezTo>
                    <a:cubicBezTo>
                      <a:pt x="257" y="1432"/>
                      <a:pt x="60" y="1904"/>
                      <a:pt x="0" y="2375"/>
                    </a:cubicBezTo>
                    <a:cubicBezTo>
                      <a:pt x="70" y="2148"/>
                      <a:pt x="161" y="1929"/>
                      <a:pt x="273" y="1724"/>
                    </a:cubicBezTo>
                    <a:cubicBezTo>
                      <a:pt x="385" y="1519"/>
                      <a:pt x="522" y="1328"/>
                      <a:pt x="696" y="1179"/>
                    </a:cubicBezTo>
                    <a:cubicBezTo>
                      <a:pt x="873" y="1041"/>
                      <a:pt x="1082" y="879"/>
                      <a:pt x="1208" y="673"/>
                    </a:cubicBezTo>
                    <a:cubicBezTo>
                      <a:pt x="1342" y="469"/>
                      <a:pt x="1433" y="239"/>
                      <a:pt x="1459" y="1"/>
                    </a:cubicBezTo>
                    <a:close/>
                  </a:path>
                </a:pathLst>
              </a:custGeom>
              <a:solidFill>
                <a:srgbClr val="8C7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34"/>
              <p:cNvSpPr/>
              <p:nvPr/>
            </p:nvSpPr>
            <p:spPr>
              <a:xfrm>
                <a:off x="10054093" y="2813612"/>
                <a:ext cx="676752" cy="685126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7527" extrusionOk="0">
                    <a:moveTo>
                      <a:pt x="2159" y="0"/>
                    </a:moveTo>
                    <a:cubicBezTo>
                      <a:pt x="1792" y="0"/>
                      <a:pt x="1419" y="200"/>
                      <a:pt x="998" y="695"/>
                    </a:cubicBezTo>
                    <a:cubicBezTo>
                      <a:pt x="1" y="1864"/>
                      <a:pt x="138" y="3188"/>
                      <a:pt x="1131" y="4741"/>
                    </a:cubicBezTo>
                    <a:cubicBezTo>
                      <a:pt x="1718" y="5660"/>
                      <a:pt x="1844" y="6466"/>
                      <a:pt x="1850" y="6972"/>
                    </a:cubicBezTo>
                    <a:cubicBezTo>
                      <a:pt x="1854" y="7320"/>
                      <a:pt x="1798" y="7526"/>
                      <a:pt x="1798" y="7526"/>
                    </a:cubicBezTo>
                    <a:cubicBezTo>
                      <a:pt x="1798" y="7526"/>
                      <a:pt x="3491" y="7168"/>
                      <a:pt x="4623" y="6076"/>
                    </a:cubicBezTo>
                    <a:cubicBezTo>
                      <a:pt x="4623" y="6076"/>
                      <a:pt x="4371" y="5712"/>
                      <a:pt x="5903" y="4684"/>
                    </a:cubicBezTo>
                    <a:cubicBezTo>
                      <a:pt x="7435" y="3657"/>
                      <a:pt x="6381" y="1379"/>
                      <a:pt x="5776" y="1274"/>
                    </a:cubicBezTo>
                    <a:cubicBezTo>
                      <a:pt x="5722" y="1264"/>
                      <a:pt x="5669" y="1260"/>
                      <a:pt x="5616" y="1260"/>
                    </a:cubicBezTo>
                    <a:cubicBezTo>
                      <a:pt x="5344" y="1260"/>
                      <a:pt x="5091" y="1368"/>
                      <a:pt x="4788" y="1368"/>
                    </a:cubicBezTo>
                    <a:cubicBezTo>
                      <a:pt x="4497" y="1368"/>
                      <a:pt x="4161" y="1269"/>
                      <a:pt x="3719" y="879"/>
                    </a:cubicBezTo>
                    <a:cubicBezTo>
                      <a:pt x="3146" y="374"/>
                      <a:pt x="2659" y="0"/>
                      <a:pt x="2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34"/>
              <p:cNvSpPr/>
              <p:nvPr/>
            </p:nvSpPr>
            <p:spPr>
              <a:xfrm>
                <a:off x="10154855" y="3182983"/>
                <a:ext cx="315848" cy="3155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467" extrusionOk="0">
                    <a:moveTo>
                      <a:pt x="1690" y="2935"/>
                    </a:moveTo>
                    <a:lnTo>
                      <a:pt x="1669" y="2945"/>
                    </a:lnTo>
                    <a:lnTo>
                      <a:pt x="1667" y="2945"/>
                    </a:lnTo>
                    <a:cubicBezTo>
                      <a:pt x="1675" y="2941"/>
                      <a:pt x="1682" y="2938"/>
                      <a:pt x="1690" y="2935"/>
                    </a:cubicBezTo>
                    <a:close/>
                    <a:moveTo>
                      <a:pt x="570" y="0"/>
                    </a:moveTo>
                    <a:cubicBezTo>
                      <a:pt x="524" y="132"/>
                      <a:pt x="555" y="254"/>
                      <a:pt x="560" y="379"/>
                    </a:cubicBezTo>
                    <a:cubicBezTo>
                      <a:pt x="572" y="505"/>
                      <a:pt x="588" y="628"/>
                      <a:pt x="604" y="752"/>
                    </a:cubicBezTo>
                    <a:cubicBezTo>
                      <a:pt x="639" y="999"/>
                      <a:pt x="678" y="1246"/>
                      <a:pt x="719" y="1492"/>
                    </a:cubicBezTo>
                    <a:cubicBezTo>
                      <a:pt x="742" y="1607"/>
                      <a:pt x="767" y="1721"/>
                      <a:pt x="789" y="1836"/>
                    </a:cubicBezTo>
                    <a:cubicBezTo>
                      <a:pt x="752" y="1690"/>
                      <a:pt x="711" y="1544"/>
                      <a:pt x="665" y="1400"/>
                    </a:cubicBezTo>
                    <a:cubicBezTo>
                      <a:pt x="584" y="1173"/>
                      <a:pt x="499" y="946"/>
                      <a:pt x="394" y="727"/>
                    </a:cubicBezTo>
                    <a:cubicBezTo>
                      <a:pt x="291" y="506"/>
                      <a:pt x="174" y="292"/>
                      <a:pt x="22" y="91"/>
                    </a:cubicBezTo>
                    <a:lnTo>
                      <a:pt x="1" y="99"/>
                    </a:lnTo>
                    <a:lnTo>
                      <a:pt x="446" y="1476"/>
                    </a:lnTo>
                    <a:lnTo>
                      <a:pt x="724" y="2291"/>
                    </a:lnTo>
                    <a:cubicBezTo>
                      <a:pt x="724" y="2291"/>
                      <a:pt x="572" y="3414"/>
                      <a:pt x="695" y="3464"/>
                    </a:cubicBezTo>
                    <a:cubicBezTo>
                      <a:pt x="700" y="3466"/>
                      <a:pt x="705" y="3467"/>
                      <a:pt x="712" y="3467"/>
                    </a:cubicBezTo>
                    <a:cubicBezTo>
                      <a:pt x="885" y="3467"/>
                      <a:pt x="1817" y="2891"/>
                      <a:pt x="1918" y="2829"/>
                    </a:cubicBezTo>
                    <a:lnTo>
                      <a:pt x="1918" y="2829"/>
                    </a:lnTo>
                    <a:cubicBezTo>
                      <a:pt x="1920" y="2828"/>
                      <a:pt x="1923" y="2826"/>
                      <a:pt x="1926" y="2825"/>
                    </a:cubicBezTo>
                    <a:cubicBezTo>
                      <a:pt x="2116" y="2731"/>
                      <a:pt x="2295" y="2623"/>
                      <a:pt x="2472" y="2512"/>
                    </a:cubicBezTo>
                    <a:cubicBezTo>
                      <a:pt x="2645" y="2394"/>
                      <a:pt x="2818" y="2278"/>
                      <a:pt x="2982" y="2148"/>
                    </a:cubicBezTo>
                    <a:cubicBezTo>
                      <a:pt x="3148" y="2022"/>
                      <a:pt x="3306" y="1886"/>
                      <a:pt x="3470" y="1732"/>
                    </a:cubicBezTo>
                    <a:lnTo>
                      <a:pt x="3460" y="1711"/>
                    </a:lnTo>
                    <a:cubicBezTo>
                      <a:pt x="3263" y="1787"/>
                      <a:pt x="3075" y="1889"/>
                      <a:pt x="2891" y="1991"/>
                    </a:cubicBezTo>
                    <a:cubicBezTo>
                      <a:pt x="2706" y="2095"/>
                      <a:pt x="2525" y="2205"/>
                      <a:pt x="2346" y="2317"/>
                    </a:cubicBezTo>
                    <a:cubicBezTo>
                      <a:pt x="2079" y="2495"/>
                      <a:pt x="1818" y="2679"/>
                      <a:pt x="1557" y="2868"/>
                    </a:cubicBezTo>
                    <a:lnTo>
                      <a:pt x="1521" y="2843"/>
                    </a:lnTo>
                    <a:cubicBezTo>
                      <a:pt x="1621" y="2761"/>
                      <a:pt x="1716" y="2675"/>
                      <a:pt x="1804" y="2583"/>
                    </a:cubicBezTo>
                    <a:cubicBezTo>
                      <a:pt x="1971" y="2412"/>
                      <a:pt x="2117" y="2223"/>
                      <a:pt x="2251" y="2025"/>
                    </a:cubicBezTo>
                    <a:cubicBezTo>
                      <a:pt x="2379" y="1823"/>
                      <a:pt x="2502" y="1617"/>
                      <a:pt x="2591" y="1390"/>
                    </a:cubicBezTo>
                    <a:cubicBezTo>
                      <a:pt x="2681" y="1166"/>
                      <a:pt x="2752" y="927"/>
                      <a:pt x="2755" y="677"/>
                    </a:cubicBezTo>
                    <a:lnTo>
                      <a:pt x="2733" y="669"/>
                    </a:lnTo>
                    <a:cubicBezTo>
                      <a:pt x="2569" y="1108"/>
                      <a:pt x="2322" y="1510"/>
                      <a:pt x="2061" y="1897"/>
                    </a:cubicBezTo>
                    <a:cubicBezTo>
                      <a:pt x="1862" y="2199"/>
                      <a:pt x="1647" y="2491"/>
                      <a:pt x="1425" y="2776"/>
                    </a:cubicBezTo>
                    <a:lnTo>
                      <a:pt x="1410" y="2766"/>
                    </a:lnTo>
                    <a:cubicBezTo>
                      <a:pt x="1513" y="2445"/>
                      <a:pt x="1614" y="2126"/>
                      <a:pt x="1688" y="1797"/>
                    </a:cubicBezTo>
                    <a:cubicBezTo>
                      <a:pt x="1736" y="1593"/>
                      <a:pt x="1787" y="1390"/>
                      <a:pt x="1824" y="1183"/>
                    </a:cubicBezTo>
                    <a:cubicBezTo>
                      <a:pt x="1851" y="974"/>
                      <a:pt x="1900" y="767"/>
                      <a:pt x="1885" y="549"/>
                    </a:cubicBezTo>
                    <a:lnTo>
                      <a:pt x="1862" y="548"/>
                    </a:lnTo>
                    <a:cubicBezTo>
                      <a:pt x="1835" y="752"/>
                      <a:pt x="1772" y="952"/>
                      <a:pt x="1713" y="1151"/>
                    </a:cubicBezTo>
                    <a:cubicBezTo>
                      <a:pt x="1653" y="1351"/>
                      <a:pt x="1590" y="1548"/>
                      <a:pt x="1525" y="1745"/>
                    </a:cubicBezTo>
                    <a:cubicBezTo>
                      <a:pt x="1428" y="2044"/>
                      <a:pt x="1324" y="2340"/>
                      <a:pt x="1220" y="2635"/>
                    </a:cubicBezTo>
                    <a:lnTo>
                      <a:pt x="1163" y="2596"/>
                    </a:lnTo>
                    <a:lnTo>
                      <a:pt x="1158" y="1490"/>
                    </a:lnTo>
                    <a:lnTo>
                      <a:pt x="1167" y="769"/>
                    </a:lnTo>
                    <a:cubicBezTo>
                      <a:pt x="1174" y="529"/>
                      <a:pt x="1175" y="287"/>
                      <a:pt x="1213" y="52"/>
                    </a:cubicBezTo>
                    <a:lnTo>
                      <a:pt x="1189" y="47"/>
                    </a:lnTo>
                    <a:cubicBezTo>
                      <a:pt x="1105" y="282"/>
                      <a:pt x="1081" y="526"/>
                      <a:pt x="1039" y="765"/>
                    </a:cubicBezTo>
                    <a:cubicBezTo>
                      <a:pt x="1006" y="1006"/>
                      <a:pt x="984" y="1246"/>
                      <a:pt x="968" y="1487"/>
                    </a:cubicBezTo>
                    <a:cubicBezTo>
                      <a:pt x="967" y="1517"/>
                      <a:pt x="965" y="1546"/>
                      <a:pt x="964" y="1574"/>
                    </a:cubicBezTo>
                    <a:cubicBezTo>
                      <a:pt x="958" y="1533"/>
                      <a:pt x="953" y="1492"/>
                      <a:pt x="947" y="1451"/>
                    </a:cubicBezTo>
                    <a:cubicBezTo>
                      <a:pt x="898" y="1208"/>
                      <a:pt x="850" y="967"/>
                      <a:pt x="784" y="727"/>
                    </a:cubicBezTo>
                    <a:cubicBezTo>
                      <a:pt x="753" y="606"/>
                      <a:pt x="716" y="487"/>
                      <a:pt x="681" y="368"/>
                    </a:cubicBezTo>
                    <a:cubicBezTo>
                      <a:pt x="647" y="250"/>
                      <a:pt x="598" y="127"/>
                      <a:pt x="589" y="16"/>
                    </a:cubicBez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34"/>
              <p:cNvSpPr/>
              <p:nvPr/>
            </p:nvSpPr>
            <p:spPr>
              <a:xfrm>
                <a:off x="10499377" y="2932488"/>
                <a:ext cx="32859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49" y="0"/>
                    </a:moveTo>
                    <a:cubicBezTo>
                      <a:pt x="284" y="68"/>
                      <a:pt x="241" y="142"/>
                      <a:pt x="198" y="216"/>
                    </a:cubicBezTo>
                    <a:cubicBezTo>
                      <a:pt x="157" y="289"/>
                      <a:pt x="131" y="369"/>
                      <a:pt x="96" y="445"/>
                    </a:cubicBezTo>
                    <a:cubicBezTo>
                      <a:pt x="75" y="525"/>
                      <a:pt x="46" y="604"/>
                      <a:pt x="31" y="686"/>
                    </a:cubicBezTo>
                    <a:cubicBezTo>
                      <a:pt x="16" y="769"/>
                      <a:pt x="1" y="851"/>
                      <a:pt x="0" y="943"/>
                    </a:cubicBezTo>
                    <a:lnTo>
                      <a:pt x="11" y="948"/>
                    </a:lnTo>
                    <a:cubicBezTo>
                      <a:pt x="161" y="646"/>
                      <a:pt x="262" y="324"/>
                      <a:pt x="360" y="4"/>
                    </a:cubicBez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34"/>
              <p:cNvSpPr/>
              <p:nvPr/>
            </p:nvSpPr>
            <p:spPr>
              <a:xfrm>
                <a:off x="10539973" y="2929302"/>
                <a:ext cx="40323" cy="8920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80" extrusionOk="0">
                    <a:moveTo>
                      <a:pt x="433" y="1"/>
                    </a:moveTo>
                    <a:cubicBezTo>
                      <a:pt x="364" y="70"/>
                      <a:pt x="315" y="147"/>
                      <a:pt x="268" y="222"/>
                    </a:cubicBezTo>
                    <a:cubicBezTo>
                      <a:pt x="221" y="299"/>
                      <a:pt x="188" y="381"/>
                      <a:pt x="147" y="460"/>
                    </a:cubicBezTo>
                    <a:cubicBezTo>
                      <a:pt x="120" y="544"/>
                      <a:pt x="84" y="624"/>
                      <a:pt x="62" y="709"/>
                    </a:cubicBezTo>
                    <a:cubicBezTo>
                      <a:pt x="37" y="795"/>
                      <a:pt x="17" y="880"/>
                      <a:pt x="0" y="973"/>
                    </a:cubicBezTo>
                    <a:lnTo>
                      <a:pt x="8" y="979"/>
                    </a:lnTo>
                    <a:cubicBezTo>
                      <a:pt x="111" y="833"/>
                      <a:pt x="181" y="667"/>
                      <a:pt x="253" y="504"/>
                    </a:cubicBezTo>
                    <a:cubicBezTo>
                      <a:pt x="320" y="339"/>
                      <a:pt x="384" y="173"/>
                      <a:pt x="443" y="5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34"/>
              <p:cNvSpPr/>
              <p:nvPr/>
            </p:nvSpPr>
            <p:spPr>
              <a:xfrm>
                <a:off x="10310777" y="2847109"/>
                <a:ext cx="25122" cy="9584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053" extrusionOk="0">
                    <a:moveTo>
                      <a:pt x="267" y="1"/>
                    </a:moveTo>
                    <a:cubicBezTo>
                      <a:pt x="203" y="77"/>
                      <a:pt x="162" y="159"/>
                      <a:pt x="123" y="242"/>
                    </a:cubicBezTo>
                    <a:cubicBezTo>
                      <a:pt x="86" y="325"/>
                      <a:pt x="65" y="412"/>
                      <a:pt x="36" y="499"/>
                    </a:cubicBezTo>
                    <a:cubicBezTo>
                      <a:pt x="24" y="589"/>
                      <a:pt x="3" y="677"/>
                      <a:pt x="2" y="770"/>
                    </a:cubicBezTo>
                    <a:cubicBezTo>
                      <a:pt x="3" y="862"/>
                      <a:pt x="0" y="963"/>
                      <a:pt x="55" y="1052"/>
                    </a:cubicBezTo>
                    <a:lnTo>
                      <a:pt x="66" y="1049"/>
                    </a:lnTo>
                    <a:cubicBezTo>
                      <a:pt x="53" y="964"/>
                      <a:pt x="75" y="873"/>
                      <a:pt x="89" y="786"/>
                    </a:cubicBezTo>
                    <a:cubicBezTo>
                      <a:pt x="106" y="699"/>
                      <a:pt x="126" y="612"/>
                      <a:pt x="147" y="524"/>
                    </a:cubicBezTo>
                    <a:cubicBezTo>
                      <a:pt x="185" y="350"/>
                      <a:pt x="229" y="176"/>
                      <a:pt x="276" y="5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34"/>
              <p:cNvSpPr/>
              <p:nvPr/>
            </p:nvSpPr>
            <p:spPr>
              <a:xfrm>
                <a:off x="10285473" y="2830360"/>
                <a:ext cx="23757" cy="55342"/>
              </a:xfrm>
              <a:custGeom>
                <a:avLst/>
                <a:gdLst/>
                <a:ahLst/>
                <a:cxnLst/>
                <a:rect l="l" t="t" r="r" b="b"/>
                <a:pathLst>
                  <a:path w="261" h="608" extrusionOk="0">
                    <a:moveTo>
                      <a:pt x="250" y="0"/>
                    </a:moveTo>
                    <a:cubicBezTo>
                      <a:pt x="191" y="34"/>
                      <a:pt x="153" y="76"/>
                      <a:pt x="117" y="119"/>
                    </a:cubicBezTo>
                    <a:cubicBezTo>
                      <a:pt x="82" y="164"/>
                      <a:pt x="62" y="214"/>
                      <a:pt x="35" y="263"/>
                    </a:cubicBezTo>
                    <a:cubicBezTo>
                      <a:pt x="24" y="317"/>
                      <a:pt x="3" y="369"/>
                      <a:pt x="1" y="427"/>
                    </a:cubicBezTo>
                    <a:cubicBezTo>
                      <a:pt x="0" y="485"/>
                      <a:pt x="0" y="548"/>
                      <a:pt x="36" y="608"/>
                    </a:cubicBezTo>
                    <a:lnTo>
                      <a:pt x="48" y="608"/>
                    </a:lnTo>
                    <a:cubicBezTo>
                      <a:pt x="62" y="502"/>
                      <a:pt x="106" y="403"/>
                      <a:pt x="143" y="303"/>
                    </a:cubicBezTo>
                    <a:cubicBezTo>
                      <a:pt x="180" y="201"/>
                      <a:pt x="219" y="102"/>
                      <a:pt x="261" y="3"/>
                    </a:cubicBez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34"/>
              <p:cNvSpPr/>
              <p:nvPr/>
            </p:nvSpPr>
            <p:spPr>
              <a:xfrm>
                <a:off x="9473367" y="3208469"/>
                <a:ext cx="682032" cy="572987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6295" extrusionOk="0">
                    <a:moveTo>
                      <a:pt x="2497" y="1"/>
                    </a:moveTo>
                    <a:cubicBezTo>
                      <a:pt x="2126" y="1"/>
                      <a:pt x="1744" y="88"/>
                      <a:pt x="1350" y="269"/>
                    </a:cubicBezTo>
                    <a:cubicBezTo>
                      <a:pt x="0" y="890"/>
                      <a:pt x="253" y="1698"/>
                      <a:pt x="806" y="2850"/>
                    </a:cubicBezTo>
                    <a:cubicBezTo>
                      <a:pt x="1358" y="4001"/>
                      <a:pt x="692" y="4276"/>
                      <a:pt x="631" y="4867"/>
                    </a:cubicBezTo>
                    <a:cubicBezTo>
                      <a:pt x="586" y="5307"/>
                      <a:pt x="1595" y="6294"/>
                      <a:pt x="2674" y="6294"/>
                    </a:cubicBezTo>
                    <a:cubicBezTo>
                      <a:pt x="3045" y="6294"/>
                      <a:pt x="3424" y="6178"/>
                      <a:pt x="3772" y="5883"/>
                    </a:cubicBezTo>
                    <a:cubicBezTo>
                      <a:pt x="4636" y="5147"/>
                      <a:pt x="5060" y="5014"/>
                      <a:pt x="5255" y="5014"/>
                    </a:cubicBezTo>
                    <a:cubicBezTo>
                      <a:pt x="5366" y="5014"/>
                      <a:pt x="5402" y="5058"/>
                      <a:pt x="5402" y="5058"/>
                    </a:cubicBezTo>
                    <a:cubicBezTo>
                      <a:pt x="6715" y="4294"/>
                      <a:pt x="7493" y="2813"/>
                      <a:pt x="7493" y="2813"/>
                    </a:cubicBezTo>
                    <a:cubicBezTo>
                      <a:pt x="7493" y="2813"/>
                      <a:pt x="7288" y="2809"/>
                      <a:pt x="6964" y="2714"/>
                    </a:cubicBezTo>
                    <a:cubicBezTo>
                      <a:pt x="6497" y="2576"/>
                      <a:pt x="5779" y="2246"/>
                      <a:pt x="5079" y="1458"/>
                    </a:cubicBezTo>
                    <a:cubicBezTo>
                      <a:pt x="4242" y="515"/>
                      <a:pt x="3398" y="1"/>
                      <a:pt x="2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34"/>
              <p:cNvSpPr/>
              <p:nvPr/>
            </p:nvSpPr>
            <p:spPr>
              <a:xfrm>
                <a:off x="9853843" y="3325342"/>
                <a:ext cx="303469" cy="332414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652" extrusionOk="0">
                    <a:moveTo>
                      <a:pt x="2575" y="2295"/>
                    </a:moveTo>
                    <a:lnTo>
                      <a:pt x="2575" y="2296"/>
                    </a:lnTo>
                    <a:lnTo>
                      <a:pt x="2559" y="2314"/>
                    </a:lnTo>
                    <a:lnTo>
                      <a:pt x="2559" y="2314"/>
                    </a:lnTo>
                    <a:cubicBezTo>
                      <a:pt x="2564" y="2308"/>
                      <a:pt x="2570" y="2301"/>
                      <a:pt x="2575" y="2295"/>
                    </a:cubicBezTo>
                    <a:close/>
                    <a:moveTo>
                      <a:pt x="361" y="0"/>
                    </a:moveTo>
                    <a:lnTo>
                      <a:pt x="349" y="19"/>
                    </a:lnTo>
                    <a:cubicBezTo>
                      <a:pt x="494" y="212"/>
                      <a:pt x="665" y="377"/>
                      <a:pt x="842" y="531"/>
                    </a:cubicBezTo>
                    <a:cubicBezTo>
                      <a:pt x="1017" y="687"/>
                      <a:pt x="1207" y="824"/>
                      <a:pt x="1397" y="958"/>
                    </a:cubicBezTo>
                    <a:cubicBezTo>
                      <a:pt x="1519" y="1039"/>
                      <a:pt x="1643" y="1116"/>
                      <a:pt x="1770" y="1189"/>
                    </a:cubicBezTo>
                    <a:cubicBezTo>
                      <a:pt x="1669" y="1138"/>
                      <a:pt x="1571" y="1084"/>
                      <a:pt x="1469" y="1034"/>
                    </a:cubicBezTo>
                    <a:cubicBezTo>
                      <a:pt x="1252" y="931"/>
                      <a:pt x="1032" y="829"/>
                      <a:pt x="811" y="732"/>
                    </a:cubicBezTo>
                    <a:cubicBezTo>
                      <a:pt x="700" y="684"/>
                      <a:pt x="590" y="636"/>
                      <a:pt x="477" y="593"/>
                    </a:cubicBezTo>
                    <a:cubicBezTo>
                      <a:pt x="369" y="559"/>
                      <a:pt x="269" y="503"/>
                      <a:pt x="148" y="503"/>
                    </a:cubicBezTo>
                    <a:cubicBezTo>
                      <a:pt x="139" y="503"/>
                      <a:pt x="130" y="504"/>
                      <a:pt x="120" y="504"/>
                    </a:cubicBezTo>
                    <a:lnTo>
                      <a:pt x="130" y="525"/>
                    </a:lnTo>
                    <a:cubicBezTo>
                      <a:pt x="231" y="562"/>
                      <a:pt x="334" y="641"/>
                      <a:pt x="433" y="704"/>
                    </a:cubicBezTo>
                    <a:cubicBezTo>
                      <a:pt x="534" y="768"/>
                      <a:pt x="636" y="833"/>
                      <a:pt x="739" y="893"/>
                    </a:cubicBezTo>
                    <a:cubicBezTo>
                      <a:pt x="944" y="1018"/>
                      <a:pt x="1156" y="1127"/>
                      <a:pt x="1372" y="1235"/>
                    </a:cubicBezTo>
                    <a:cubicBezTo>
                      <a:pt x="1408" y="1251"/>
                      <a:pt x="1445" y="1269"/>
                      <a:pt x="1481" y="1285"/>
                    </a:cubicBezTo>
                    <a:cubicBezTo>
                      <a:pt x="1454" y="1279"/>
                      <a:pt x="1427" y="1273"/>
                      <a:pt x="1399" y="1266"/>
                    </a:cubicBezTo>
                    <a:cubicBezTo>
                      <a:pt x="1171" y="1219"/>
                      <a:pt x="940" y="1175"/>
                      <a:pt x="709" y="1142"/>
                    </a:cubicBezTo>
                    <a:cubicBezTo>
                      <a:pt x="513" y="1121"/>
                      <a:pt x="319" y="1089"/>
                      <a:pt x="121" y="1089"/>
                    </a:cubicBezTo>
                    <a:cubicBezTo>
                      <a:pt x="81" y="1089"/>
                      <a:pt x="42" y="1091"/>
                      <a:pt x="1" y="1094"/>
                    </a:cubicBezTo>
                    <a:lnTo>
                      <a:pt x="0" y="1115"/>
                    </a:lnTo>
                    <a:cubicBezTo>
                      <a:pt x="228" y="1143"/>
                      <a:pt x="453" y="1204"/>
                      <a:pt x="679" y="1260"/>
                    </a:cubicBezTo>
                    <a:lnTo>
                      <a:pt x="1351" y="1440"/>
                    </a:lnTo>
                    <a:lnTo>
                      <a:pt x="2379" y="1735"/>
                    </a:lnTo>
                    <a:lnTo>
                      <a:pt x="2401" y="1799"/>
                    </a:lnTo>
                    <a:cubicBezTo>
                      <a:pt x="2098" y="1817"/>
                      <a:pt x="1795" y="1837"/>
                      <a:pt x="1493" y="1849"/>
                    </a:cubicBezTo>
                    <a:cubicBezTo>
                      <a:pt x="1292" y="1858"/>
                      <a:pt x="1092" y="1864"/>
                      <a:pt x="890" y="1866"/>
                    </a:cubicBezTo>
                    <a:cubicBezTo>
                      <a:pt x="819" y="1867"/>
                      <a:pt x="747" y="1868"/>
                      <a:pt x="675" y="1868"/>
                    </a:cubicBezTo>
                    <a:cubicBezTo>
                      <a:pt x="546" y="1868"/>
                      <a:pt x="417" y="1864"/>
                      <a:pt x="290" y="1846"/>
                    </a:cubicBezTo>
                    <a:lnTo>
                      <a:pt x="285" y="1868"/>
                    </a:lnTo>
                    <a:cubicBezTo>
                      <a:pt x="484" y="1937"/>
                      <a:pt x="689" y="1948"/>
                      <a:pt x="890" y="1978"/>
                    </a:cubicBezTo>
                    <a:cubicBezTo>
                      <a:pt x="1093" y="1999"/>
                      <a:pt x="1295" y="2004"/>
                      <a:pt x="1498" y="2013"/>
                    </a:cubicBezTo>
                    <a:cubicBezTo>
                      <a:pt x="1631" y="2020"/>
                      <a:pt x="1764" y="2022"/>
                      <a:pt x="1898" y="2022"/>
                    </a:cubicBezTo>
                    <a:cubicBezTo>
                      <a:pt x="2089" y="2022"/>
                      <a:pt x="2281" y="2017"/>
                      <a:pt x="2472" y="2009"/>
                    </a:cubicBezTo>
                    <a:lnTo>
                      <a:pt x="2479" y="2026"/>
                    </a:lnTo>
                    <a:cubicBezTo>
                      <a:pt x="2155" y="2156"/>
                      <a:pt x="1828" y="2280"/>
                      <a:pt x="1495" y="2386"/>
                    </a:cubicBezTo>
                    <a:cubicBezTo>
                      <a:pt x="1066" y="2526"/>
                      <a:pt x="627" y="2652"/>
                      <a:pt x="176" y="2688"/>
                    </a:cubicBezTo>
                    <a:lnTo>
                      <a:pt x="177" y="2710"/>
                    </a:lnTo>
                    <a:cubicBezTo>
                      <a:pt x="314" y="2748"/>
                      <a:pt x="455" y="2762"/>
                      <a:pt x="594" y="2762"/>
                    </a:cubicBezTo>
                    <a:cubicBezTo>
                      <a:pt x="691" y="2762"/>
                      <a:pt x="788" y="2755"/>
                      <a:pt x="884" y="2745"/>
                    </a:cubicBezTo>
                    <a:cubicBezTo>
                      <a:pt x="1119" y="2721"/>
                      <a:pt x="1343" y="2663"/>
                      <a:pt x="1564" y="2596"/>
                    </a:cubicBezTo>
                    <a:cubicBezTo>
                      <a:pt x="1784" y="2521"/>
                      <a:pt x="1997" y="2436"/>
                      <a:pt x="2201" y="2325"/>
                    </a:cubicBezTo>
                    <a:cubicBezTo>
                      <a:pt x="2309" y="2268"/>
                      <a:pt x="2415" y="2202"/>
                      <a:pt x="2517" y="2131"/>
                    </a:cubicBezTo>
                    <a:lnTo>
                      <a:pt x="2532" y="2171"/>
                    </a:lnTo>
                    <a:cubicBezTo>
                      <a:pt x="2288" y="2362"/>
                      <a:pt x="2047" y="2557"/>
                      <a:pt x="1812" y="2761"/>
                    </a:cubicBezTo>
                    <a:cubicBezTo>
                      <a:pt x="1661" y="2897"/>
                      <a:pt x="1510" y="3037"/>
                      <a:pt x="1366" y="3181"/>
                    </a:cubicBezTo>
                    <a:cubicBezTo>
                      <a:pt x="1221" y="3326"/>
                      <a:pt x="1079" y="3473"/>
                      <a:pt x="955" y="3637"/>
                    </a:cubicBezTo>
                    <a:lnTo>
                      <a:pt x="972" y="3652"/>
                    </a:lnTo>
                    <a:cubicBezTo>
                      <a:pt x="1159" y="3540"/>
                      <a:pt x="1326" y="3428"/>
                      <a:pt x="1489" y="3307"/>
                    </a:cubicBezTo>
                    <a:cubicBezTo>
                      <a:pt x="1652" y="3189"/>
                      <a:pt x="1806" y="3058"/>
                      <a:pt x="1960" y="2929"/>
                    </a:cubicBezTo>
                    <a:cubicBezTo>
                      <a:pt x="2109" y="2793"/>
                      <a:pt x="2257" y="2656"/>
                      <a:pt x="2396" y="2504"/>
                    </a:cubicBezTo>
                    <a:cubicBezTo>
                      <a:pt x="2396" y="2504"/>
                      <a:pt x="3333" y="1653"/>
                      <a:pt x="3316" y="1527"/>
                    </a:cubicBezTo>
                    <a:cubicBezTo>
                      <a:pt x="3296" y="1403"/>
                      <a:pt x="2211" y="1249"/>
                      <a:pt x="2211" y="1249"/>
                    </a:cubicBezTo>
                    <a:lnTo>
                      <a:pt x="1525" y="77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34"/>
              <p:cNvSpPr/>
              <p:nvPr/>
            </p:nvSpPr>
            <p:spPr>
              <a:xfrm>
                <a:off x="9546458" y="3596135"/>
                <a:ext cx="8856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0" extrusionOk="0">
                    <a:moveTo>
                      <a:pt x="636" y="1"/>
                    </a:moveTo>
                    <a:cubicBezTo>
                      <a:pt x="598" y="1"/>
                      <a:pt x="560" y="2"/>
                      <a:pt x="522" y="2"/>
                    </a:cubicBezTo>
                    <a:cubicBezTo>
                      <a:pt x="508" y="2"/>
                      <a:pt x="494" y="2"/>
                      <a:pt x="480" y="1"/>
                    </a:cubicBezTo>
                    <a:cubicBezTo>
                      <a:pt x="400" y="15"/>
                      <a:pt x="319" y="18"/>
                      <a:pt x="239" y="37"/>
                    </a:cubicBezTo>
                    <a:cubicBezTo>
                      <a:pt x="160" y="56"/>
                      <a:pt x="80" y="77"/>
                      <a:pt x="1" y="119"/>
                    </a:cubicBezTo>
                    <a:lnTo>
                      <a:pt x="2" y="129"/>
                    </a:lnTo>
                    <a:cubicBezTo>
                      <a:pt x="325" y="122"/>
                      <a:pt x="652" y="113"/>
                      <a:pt x="972" y="52"/>
                    </a:cubicBezTo>
                    <a:lnTo>
                      <a:pt x="970" y="42"/>
                    </a:lnTo>
                    <a:cubicBezTo>
                      <a:pt x="884" y="21"/>
                      <a:pt x="804" y="11"/>
                      <a:pt x="723" y="4"/>
                    </a:cubicBezTo>
                    <a:cubicBezTo>
                      <a:pt x="694" y="1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34"/>
              <p:cNvSpPr/>
              <p:nvPr/>
            </p:nvSpPr>
            <p:spPr>
              <a:xfrm>
                <a:off x="9530803" y="3636549"/>
                <a:ext cx="93207" cy="155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71" extrusionOk="0">
                    <a:moveTo>
                      <a:pt x="739" y="1"/>
                    </a:moveTo>
                    <a:cubicBezTo>
                      <a:pt x="660" y="1"/>
                      <a:pt x="583" y="12"/>
                      <a:pt x="503" y="14"/>
                    </a:cubicBezTo>
                    <a:cubicBezTo>
                      <a:pt x="419" y="33"/>
                      <a:pt x="333" y="42"/>
                      <a:pt x="250" y="65"/>
                    </a:cubicBezTo>
                    <a:cubicBezTo>
                      <a:pt x="167" y="88"/>
                      <a:pt x="83" y="114"/>
                      <a:pt x="0" y="160"/>
                    </a:cubicBezTo>
                    <a:lnTo>
                      <a:pt x="0" y="170"/>
                    </a:lnTo>
                    <a:cubicBezTo>
                      <a:pt x="173" y="158"/>
                      <a:pt x="344" y="144"/>
                      <a:pt x="515" y="125"/>
                    </a:cubicBezTo>
                    <a:cubicBezTo>
                      <a:pt x="686" y="99"/>
                      <a:pt x="859" y="79"/>
                      <a:pt x="1023" y="22"/>
                    </a:cubicBezTo>
                    <a:lnTo>
                      <a:pt x="1019" y="12"/>
                    </a:lnTo>
                    <a:cubicBezTo>
                      <a:pt x="927" y="3"/>
                      <a:pt x="844" y="1"/>
                      <a:pt x="758" y="1"/>
                    </a:cubicBezTo>
                    <a:cubicBezTo>
                      <a:pt x="752" y="1"/>
                      <a:pt x="746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34"/>
              <p:cNvSpPr/>
              <p:nvPr/>
            </p:nvSpPr>
            <p:spPr>
              <a:xfrm>
                <a:off x="9518605" y="3394610"/>
                <a:ext cx="94299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74" extrusionOk="0">
                    <a:moveTo>
                      <a:pt x="525" y="1"/>
                    </a:moveTo>
                    <a:cubicBezTo>
                      <a:pt x="437" y="3"/>
                      <a:pt x="350" y="1"/>
                      <a:pt x="263" y="13"/>
                    </a:cubicBezTo>
                    <a:cubicBezTo>
                      <a:pt x="175" y="26"/>
                      <a:pt x="88" y="43"/>
                      <a:pt x="1" y="83"/>
                    </a:cubicBezTo>
                    <a:lnTo>
                      <a:pt x="0" y="95"/>
                    </a:lnTo>
                    <a:cubicBezTo>
                      <a:pt x="172" y="97"/>
                      <a:pt x="346" y="102"/>
                      <a:pt x="519" y="112"/>
                    </a:cubicBezTo>
                    <a:cubicBezTo>
                      <a:pt x="606" y="114"/>
                      <a:pt x="692" y="118"/>
                      <a:pt x="777" y="126"/>
                    </a:cubicBezTo>
                    <a:cubicBezTo>
                      <a:pt x="863" y="135"/>
                      <a:pt x="953" y="139"/>
                      <a:pt x="1029" y="174"/>
                    </a:cubicBezTo>
                    <a:lnTo>
                      <a:pt x="1035" y="165"/>
                    </a:lnTo>
                    <a:cubicBezTo>
                      <a:pt x="966" y="89"/>
                      <a:pt x="871" y="66"/>
                      <a:pt x="786" y="40"/>
                    </a:cubicBezTo>
                    <a:cubicBezTo>
                      <a:pt x="701" y="16"/>
                      <a:pt x="612" y="12"/>
                      <a:pt x="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34"/>
              <p:cNvSpPr/>
              <p:nvPr/>
            </p:nvSpPr>
            <p:spPr>
              <a:xfrm>
                <a:off x="9509958" y="3360659"/>
                <a:ext cx="56707" cy="13016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3" extrusionOk="0">
                    <a:moveTo>
                      <a:pt x="302" y="4"/>
                    </a:moveTo>
                    <a:cubicBezTo>
                      <a:pt x="250" y="16"/>
                      <a:pt x="198" y="21"/>
                      <a:pt x="147" y="41"/>
                    </a:cubicBezTo>
                    <a:cubicBezTo>
                      <a:pt x="97" y="63"/>
                      <a:pt x="48" y="88"/>
                      <a:pt x="2" y="134"/>
                    </a:cubicBezTo>
                    <a:lnTo>
                      <a:pt x="1" y="143"/>
                    </a:lnTo>
                    <a:cubicBezTo>
                      <a:pt x="105" y="130"/>
                      <a:pt x="208" y="119"/>
                      <a:pt x="311" y="112"/>
                    </a:cubicBezTo>
                    <a:cubicBezTo>
                      <a:pt x="382" y="106"/>
                      <a:pt x="453" y="98"/>
                      <a:pt x="523" y="98"/>
                    </a:cubicBezTo>
                    <a:cubicBezTo>
                      <a:pt x="556" y="98"/>
                      <a:pt x="588" y="100"/>
                      <a:pt x="620" y="104"/>
                    </a:cubicBezTo>
                    <a:lnTo>
                      <a:pt x="623" y="94"/>
                    </a:lnTo>
                    <a:cubicBezTo>
                      <a:pt x="577" y="46"/>
                      <a:pt x="517" y="29"/>
                      <a:pt x="464" y="15"/>
                    </a:cubicBezTo>
                    <a:cubicBezTo>
                      <a:pt x="409" y="0"/>
                      <a:pt x="357" y="7"/>
                      <a:pt x="30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34"/>
              <p:cNvSpPr/>
              <p:nvPr/>
            </p:nvSpPr>
            <p:spPr>
              <a:xfrm>
                <a:off x="9687544" y="2900812"/>
                <a:ext cx="573715" cy="617588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6785" extrusionOk="0">
                    <a:moveTo>
                      <a:pt x="1621" y="0"/>
                    </a:moveTo>
                    <a:cubicBezTo>
                      <a:pt x="1464" y="0"/>
                      <a:pt x="1304" y="36"/>
                      <a:pt x="1141" y="122"/>
                    </a:cubicBezTo>
                    <a:cubicBezTo>
                      <a:pt x="136" y="651"/>
                      <a:pt x="0" y="1127"/>
                      <a:pt x="270" y="2576"/>
                    </a:cubicBezTo>
                    <a:cubicBezTo>
                      <a:pt x="539" y="4027"/>
                      <a:pt x="277" y="4854"/>
                      <a:pt x="1271" y="5765"/>
                    </a:cubicBezTo>
                    <a:cubicBezTo>
                      <a:pt x="2105" y="6527"/>
                      <a:pt x="4702" y="6729"/>
                      <a:pt x="5510" y="6774"/>
                    </a:cubicBezTo>
                    <a:cubicBezTo>
                      <a:pt x="5662" y="6782"/>
                      <a:pt x="5753" y="6784"/>
                      <a:pt x="5753" y="6784"/>
                    </a:cubicBezTo>
                    <a:cubicBezTo>
                      <a:pt x="5753" y="6784"/>
                      <a:pt x="5882" y="6573"/>
                      <a:pt x="6004" y="6046"/>
                    </a:cubicBezTo>
                    <a:cubicBezTo>
                      <a:pt x="6081" y="5724"/>
                      <a:pt x="6152" y="5284"/>
                      <a:pt x="6194" y="4703"/>
                    </a:cubicBezTo>
                    <a:cubicBezTo>
                      <a:pt x="6303" y="3173"/>
                      <a:pt x="5659" y="2213"/>
                      <a:pt x="5659" y="2213"/>
                    </a:cubicBezTo>
                    <a:cubicBezTo>
                      <a:pt x="5659" y="2213"/>
                      <a:pt x="5089" y="1232"/>
                      <a:pt x="4060" y="1085"/>
                    </a:cubicBezTo>
                    <a:cubicBezTo>
                      <a:pt x="3197" y="964"/>
                      <a:pt x="2436" y="0"/>
                      <a:pt x="1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34"/>
              <p:cNvSpPr/>
              <p:nvPr/>
            </p:nvSpPr>
            <p:spPr>
              <a:xfrm>
                <a:off x="9895895" y="3197000"/>
                <a:ext cx="337967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3531" extrusionOk="0">
                    <a:moveTo>
                      <a:pt x="3179" y="1"/>
                    </a:moveTo>
                    <a:lnTo>
                      <a:pt x="3179" y="1"/>
                    </a:lnTo>
                    <a:cubicBezTo>
                      <a:pt x="3169" y="242"/>
                      <a:pt x="3190" y="487"/>
                      <a:pt x="3214" y="732"/>
                    </a:cubicBezTo>
                    <a:cubicBezTo>
                      <a:pt x="3238" y="975"/>
                      <a:pt x="3270" y="1218"/>
                      <a:pt x="3306" y="1460"/>
                    </a:cubicBezTo>
                    <a:cubicBezTo>
                      <a:pt x="3366" y="1830"/>
                      <a:pt x="3439" y="2199"/>
                      <a:pt x="3517" y="2566"/>
                    </a:cubicBezTo>
                    <a:lnTo>
                      <a:pt x="3475" y="2587"/>
                    </a:lnTo>
                    <a:cubicBezTo>
                      <a:pt x="3435" y="2442"/>
                      <a:pt x="3389" y="2296"/>
                      <a:pt x="3333" y="2153"/>
                    </a:cubicBezTo>
                    <a:cubicBezTo>
                      <a:pt x="3235" y="1889"/>
                      <a:pt x="3106" y="1632"/>
                      <a:pt x="2965" y="1384"/>
                    </a:cubicBezTo>
                    <a:cubicBezTo>
                      <a:pt x="2816" y="1137"/>
                      <a:pt x="2659" y="896"/>
                      <a:pt x="2467" y="674"/>
                    </a:cubicBezTo>
                    <a:cubicBezTo>
                      <a:pt x="2278" y="454"/>
                      <a:pt x="2066" y="244"/>
                      <a:pt x="1811" y="93"/>
                    </a:cubicBezTo>
                    <a:lnTo>
                      <a:pt x="1794" y="112"/>
                    </a:lnTo>
                    <a:cubicBezTo>
                      <a:pt x="2169" y="531"/>
                      <a:pt x="2471" y="1013"/>
                      <a:pt x="2751" y="1499"/>
                    </a:cubicBezTo>
                    <a:cubicBezTo>
                      <a:pt x="2970" y="1874"/>
                      <a:pt x="3172" y="2256"/>
                      <a:pt x="3364" y="2643"/>
                    </a:cubicBezTo>
                    <a:lnTo>
                      <a:pt x="3347" y="2653"/>
                    </a:lnTo>
                    <a:cubicBezTo>
                      <a:pt x="3067" y="2361"/>
                      <a:pt x="2784" y="2074"/>
                      <a:pt x="2481" y="1808"/>
                    </a:cubicBezTo>
                    <a:cubicBezTo>
                      <a:pt x="2292" y="1640"/>
                      <a:pt x="2111" y="1472"/>
                      <a:pt x="1914" y="1312"/>
                    </a:cubicBezTo>
                    <a:cubicBezTo>
                      <a:pt x="1714" y="1160"/>
                      <a:pt x="1524" y="993"/>
                      <a:pt x="1294" y="878"/>
                    </a:cubicBezTo>
                    <a:lnTo>
                      <a:pt x="1284" y="901"/>
                    </a:lnTo>
                    <a:cubicBezTo>
                      <a:pt x="1478" y="1046"/>
                      <a:pt x="1656" y="1229"/>
                      <a:pt x="1834" y="1402"/>
                    </a:cubicBezTo>
                    <a:cubicBezTo>
                      <a:pt x="2010" y="1577"/>
                      <a:pt x="2183" y="1756"/>
                      <a:pt x="2355" y="1935"/>
                    </a:cubicBezTo>
                    <a:cubicBezTo>
                      <a:pt x="2616" y="2208"/>
                      <a:pt x="2871" y="2484"/>
                      <a:pt x="3131" y="2761"/>
                    </a:cubicBezTo>
                    <a:lnTo>
                      <a:pt x="3062" y="2794"/>
                    </a:lnTo>
                    <a:lnTo>
                      <a:pt x="1932" y="2150"/>
                    </a:lnTo>
                    <a:lnTo>
                      <a:pt x="1201" y="1718"/>
                    </a:lnTo>
                    <a:cubicBezTo>
                      <a:pt x="961" y="1571"/>
                      <a:pt x="715" y="1427"/>
                      <a:pt x="493" y="1251"/>
                    </a:cubicBezTo>
                    <a:lnTo>
                      <a:pt x="477" y="1271"/>
                    </a:lnTo>
                    <a:cubicBezTo>
                      <a:pt x="679" y="1492"/>
                      <a:pt x="917" y="1660"/>
                      <a:pt x="1143" y="1843"/>
                    </a:cubicBezTo>
                    <a:cubicBezTo>
                      <a:pt x="1374" y="2017"/>
                      <a:pt x="1610" y="2178"/>
                      <a:pt x="1847" y="2337"/>
                    </a:cubicBezTo>
                    <a:cubicBezTo>
                      <a:pt x="1875" y="2356"/>
                      <a:pt x="1906" y="2371"/>
                      <a:pt x="1934" y="2391"/>
                    </a:cubicBezTo>
                    <a:cubicBezTo>
                      <a:pt x="1890" y="2373"/>
                      <a:pt x="1845" y="2353"/>
                      <a:pt x="1801" y="2337"/>
                    </a:cubicBezTo>
                    <a:cubicBezTo>
                      <a:pt x="1530" y="2240"/>
                      <a:pt x="1262" y="2148"/>
                      <a:pt x="989" y="2071"/>
                    </a:cubicBezTo>
                    <a:cubicBezTo>
                      <a:pt x="852" y="2033"/>
                      <a:pt x="715" y="1998"/>
                      <a:pt x="577" y="1961"/>
                    </a:cubicBezTo>
                    <a:cubicBezTo>
                      <a:pt x="442" y="1928"/>
                      <a:pt x="293" y="1904"/>
                      <a:pt x="177" y="1848"/>
                    </a:cubicBezTo>
                    <a:lnTo>
                      <a:pt x="154" y="1856"/>
                    </a:lnTo>
                    <a:cubicBezTo>
                      <a:pt x="268" y="1979"/>
                      <a:pt x="406" y="2020"/>
                      <a:pt x="536" y="2091"/>
                    </a:cubicBezTo>
                    <a:cubicBezTo>
                      <a:pt x="668" y="2151"/>
                      <a:pt x="800" y="2208"/>
                      <a:pt x="934" y="2265"/>
                    </a:cubicBezTo>
                    <a:cubicBezTo>
                      <a:pt x="1202" y="2376"/>
                      <a:pt x="1472" y="2481"/>
                      <a:pt x="1740" y="2584"/>
                    </a:cubicBezTo>
                    <a:cubicBezTo>
                      <a:pt x="1868" y="2632"/>
                      <a:pt x="1995" y="2673"/>
                      <a:pt x="2123" y="2719"/>
                    </a:cubicBezTo>
                    <a:cubicBezTo>
                      <a:pt x="1955" y="2669"/>
                      <a:pt x="1789" y="2625"/>
                      <a:pt x="1621" y="2586"/>
                    </a:cubicBezTo>
                    <a:cubicBezTo>
                      <a:pt x="1353" y="2531"/>
                      <a:pt x="1084" y="2480"/>
                      <a:pt x="815" y="2458"/>
                    </a:cubicBezTo>
                    <a:cubicBezTo>
                      <a:pt x="662" y="2442"/>
                      <a:pt x="509" y="2432"/>
                      <a:pt x="356" y="2432"/>
                    </a:cubicBezTo>
                    <a:cubicBezTo>
                      <a:pt x="238" y="2432"/>
                      <a:pt x="120" y="2438"/>
                      <a:pt x="2" y="2452"/>
                    </a:cubicBezTo>
                    <a:lnTo>
                      <a:pt x="1" y="2481"/>
                    </a:lnTo>
                    <a:lnTo>
                      <a:pt x="1605" y="2849"/>
                    </a:lnTo>
                    <a:cubicBezTo>
                      <a:pt x="2165" y="2970"/>
                      <a:pt x="2715" y="3198"/>
                      <a:pt x="3220" y="3520"/>
                    </a:cubicBezTo>
                    <a:cubicBezTo>
                      <a:pt x="3372" y="3528"/>
                      <a:pt x="3462" y="3530"/>
                      <a:pt x="3462" y="3530"/>
                    </a:cubicBezTo>
                    <a:cubicBezTo>
                      <a:pt x="3462" y="3530"/>
                      <a:pt x="3592" y="3319"/>
                      <a:pt x="3713" y="2792"/>
                    </a:cubicBezTo>
                    <a:cubicBezTo>
                      <a:pt x="3680" y="2484"/>
                      <a:pt x="3643" y="2218"/>
                      <a:pt x="3636" y="2180"/>
                    </a:cubicBezTo>
                    <a:lnTo>
                      <a:pt x="3636" y="2177"/>
                    </a:lnTo>
                    <a:cubicBezTo>
                      <a:pt x="3624" y="1935"/>
                      <a:pt x="3592" y="1692"/>
                      <a:pt x="3557" y="1451"/>
                    </a:cubicBezTo>
                    <a:cubicBezTo>
                      <a:pt x="3516" y="1210"/>
                      <a:pt x="3472" y="970"/>
                      <a:pt x="3413" y="734"/>
                    </a:cubicBezTo>
                    <a:cubicBezTo>
                      <a:pt x="3357" y="494"/>
                      <a:pt x="3287" y="256"/>
                      <a:pt x="3203" y="5"/>
                    </a:cubicBezTo>
                    <a:lnTo>
                      <a:pt x="31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34"/>
              <p:cNvSpPr/>
              <p:nvPr/>
            </p:nvSpPr>
            <p:spPr>
              <a:xfrm>
                <a:off x="9701106" y="3060102"/>
                <a:ext cx="87746" cy="10531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157" extrusionOk="0">
                    <a:moveTo>
                      <a:pt x="11" y="0"/>
                    </a:moveTo>
                    <a:lnTo>
                      <a:pt x="1" y="6"/>
                    </a:lnTo>
                    <a:cubicBezTo>
                      <a:pt x="40" y="131"/>
                      <a:pt x="98" y="243"/>
                      <a:pt x="160" y="354"/>
                    </a:cubicBezTo>
                    <a:cubicBezTo>
                      <a:pt x="223" y="464"/>
                      <a:pt x="300" y="564"/>
                      <a:pt x="373" y="668"/>
                    </a:cubicBezTo>
                    <a:cubicBezTo>
                      <a:pt x="457" y="762"/>
                      <a:pt x="538" y="861"/>
                      <a:pt x="635" y="945"/>
                    </a:cubicBezTo>
                    <a:cubicBezTo>
                      <a:pt x="731" y="1028"/>
                      <a:pt x="835" y="1110"/>
                      <a:pt x="957" y="1156"/>
                    </a:cubicBezTo>
                    <a:lnTo>
                      <a:pt x="963" y="1148"/>
                    </a:lnTo>
                    <a:cubicBezTo>
                      <a:pt x="774" y="990"/>
                      <a:pt x="616" y="793"/>
                      <a:pt x="461" y="598"/>
                    </a:cubicBezTo>
                    <a:cubicBezTo>
                      <a:pt x="305" y="403"/>
                      <a:pt x="155" y="203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34"/>
              <p:cNvSpPr/>
              <p:nvPr/>
            </p:nvSpPr>
            <p:spPr>
              <a:xfrm>
                <a:off x="9711574" y="3135014"/>
                <a:ext cx="41233" cy="4177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9" extrusionOk="0">
                    <a:moveTo>
                      <a:pt x="9" y="0"/>
                    </a:moveTo>
                    <a:lnTo>
                      <a:pt x="1" y="8"/>
                    </a:lnTo>
                    <a:cubicBezTo>
                      <a:pt x="3" y="74"/>
                      <a:pt x="24" y="127"/>
                      <a:pt x="48" y="178"/>
                    </a:cubicBezTo>
                    <a:cubicBezTo>
                      <a:pt x="72" y="229"/>
                      <a:pt x="109" y="269"/>
                      <a:pt x="141" y="315"/>
                    </a:cubicBezTo>
                    <a:cubicBezTo>
                      <a:pt x="185" y="349"/>
                      <a:pt x="223" y="390"/>
                      <a:pt x="274" y="417"/>
                    </a:cubicBezTo>
                    <a:cubicBezTo>
                      <a:pt x="315" y="436"/>
                      <a:pt x="362" y="459"/>
                      <a:pt x="412" y="459"/>
                    </a:cubicBezTo>
                    <a:cubicBezTo>
                      <a:pt x="425" y="459"/>
                      <a:pt x="437" y="457"/>
                      <a:pt x="449" y="454"/>
                    </a:cubicBezTo>
                    <a:lnTo>
                      <a:pt x="453" y="443"/>
                    </a:lnTo>
                    <a:cubicBezTo>
                      <a:pt x="364" y="395"/>
                      <a:pt x="293" y="312"/>
                      <a:pt x="221" y="236"/>
                    </a:cubicBezTo>
                    <a:cubicBezTo>
                      <a:pt x="147" y="161"/>
                      <a:pt x="77" y="81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34"/>
              <p:cNvSpPr/>
              <p:nvPr/>
            </p:nvSpPr>
            <p:spPr>
              <a:xfrm>
                <a:off x="9933124" y="2938860"/>
                <a:ext cx="53885" cy="7026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72" extrusionOk="0">
                    <a:moveTo>
                      <a:pt x="9" y="0"/>
                    </a:moveTo>
                    <a:lnTo>
                      <a:pt x="1" y="7"/>
                    </a:lnTo>
                    <a:cubicBezTo>
                      <a:pt x="18" y="95"/>
                      <a:pt x="52" y="170"/>
                      <a:pt x="88" y="243"/>
                    </a:cubicBezTo>
                    <a:cubicBezTo>
                      <a:pt x="123" y="316"/>
                      <a:pt x="172" y="379"/>
                      <a:pt x="214" y="446"/>
                    </a:cubicBezTo>
                    <a:cubicBezTo>
                      <a:pt x="269" y="504"/>
                      <a:pt x="315" y="569"/>
                      <a:pt x="377" y="622"/>
                    </a:cubicBezTo>
                    <a:cubicBezTo>
                      <a:pt x="437" y="678"/>
                      <a:pt x="501" y="730"/>
                      <a:pt x="583" y="772"/>
                    </a:cubicBezTo>
                    <a:lnTo>
                      <a:pt x="592" y="766"/>
                    </a:lnTo>
                    <a:cubicBezTo>
                      <a:pt x="402" y="506"/>
                      <a:pt x="208" y="250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34"/>
              <p:cNvSpPr/>
              <p:nvPr/>
            </p:nvSpPr>
            <p:spPr>
              <a:xfrm>
                <a:off x="10003120" y="2981003"/>
                <a:ext cx="45966" cy="4332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76" extrusionOk="0">
                    <a:moveTo>
                      <a:pt x="6" y="0"/>
                    </a:moveTo>
                    <a:lnTo>
                      <a:pt x="0" y="11"/>
                    </a:lnTo>
                    <a:cubicBezTo>
                      <a:pt x="26" y="78"/>
                      <a:pt x="60" y="127"/>
                      <a:pt x="96" y="175"/>
                    </a:cubicBezTo>
                    <a:cubicBezTo>
                      <a:pt x="131" y="222"/>
                      <a:pt x="175" y="257"/>
                      <a:pt x="212" y="298"/>
                    </a:cubicBezTo>
                    <a:cubicBezTo>
                      <a:pt x="258" y="327"/>
                      <a:pt x="298" y="364"/>
                      <a:pt x="346" y="391"/>
                    </a:cubicBezTo>
                    <a:cubicBezTo>
                      <a:pt x="370" y="404"/>
                      <a:pt x="395" y="419"/>
                      <a:pt x="416" y="431"/>
                    </a:cubicBezTo>
                    <a:cubicBezTo>
                      <a:pt x="446" y="442"/>
                      <a:pt x="463" y="453"/>
                      <a:pt x="493" y="476"/>
                    </a:cubicBezTo>
                    <a:lnTo>
                      <a:pt x="504" y="474"/>
                    </a:lnTo>
                    <a:cubicBezTo>
                      <a:pt x="487" y="415"/>
                      <a:pt x="444" y="371"/>
                      <a:pt x="406" y="328"/>
                    </a:cubicBezTo>
                    <a:cubicBezTo>
                      <a:pt x="366" y="286"/>
                      <a:pt x="324" y="246"/>
                      <a:pt x="280" y="208"/>
                    </a:cubicBezTo>
                    <a:cubicBezTo>
                      <a:pt x="192" y="135"/>
                      <a:pt x="100" y="66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34"/>
              <p:cNvSpPr/>
              <p:nvPr/>
            </p:nvSpPr>
            <p:spPr>
              <a:xfrm>
                <a:off x="10018503" y="3299492"/>
                <a:ext cx="325952" cy="270519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2972" extrusionOk="0">
                    <a:moveTo>
                      <a:pt x="2338" y="1"/>
                    </a:moveTo>
                    <a:cubicBezTo>
                      <a:pt x="2306" y="1"/>
                      <a:pt x="2277" y="6"/>
                      <a:pt x="2255" y="18"/>
                    </a:cubicBezTo>
                    <a:lnTo>
                      <a:pt x="2253" y="18"/>
                    </a:lnTo>
                    <a:cubicBezTo>
                      <a:pt x="2225" y="33"/>
                      <a:pt x="2201" y="51"/>
                      <a:pt x="2176" y="71"/>
                    </a:cubicBezTo>
                    <a:cubicBezTo>
                      <a:pt x="2168" y="70"/>
                      <a:pt x="2159" y="70"/>
                      <a:pt x="2151" y="70"/>
                    </a:cubicBezTo>
                    <a:cubicBezTo>
                      <a:pt x="2043" y="70"/>
                      <a:pt x="1927" y="127"/>
                      <a:pt x="1785" y="280"/>
                    </a:cubicBezTo>
                    <a:cubicBezTo>
                      <a:pt x="1768" y="283"/>
                      <a:pt x="1750" y="284"/>
                      <a:pt x="1730" y="285"/>
                    </a:cubicBezTo>
                    <a:cubicBezTo>
                      <a:pt x="1661" y="289"/>
                      <a:pt x="1594" y="294"/>
                      <a:pt x="1533" y="304"/>
                    </a:cubicBezTo>
                    <a:lnTo>
                      <a:pt x="1533" y="303"/>
                    </a:lnTo>
                    <a:lnTo>
                      <a:pt x="1530" y="304"/>
                    </a:lnTo>
                    <a:cubicBezTo>
                      <a:pt x="1502" y="308"/>
                      <a:pt x="1473" y="314"/>
                      <a:pt x="1446" y="320"/>
                    </a:cubicBezTo>
                    <a:lnTo>
                      <a:pt x="1443" y="321"/>
                    </a:lnTo>
                    <a:cubicBezTo>
                      <a:pt x="1274" y="365"/>
                      <a:pt x="1150" y="461"/>
                      <a:pt x="1071" y="695"/>
                    </a:cubicBezTo>
                    <a:cubicBezTo>
                      <a:pt x="1043" y="777"/>
                      <a:pt x="1031" y="852"/>
                      <a:pt x="1033" y="918"/>
                    </a:cubicBezTo>
                    <a:cubicBezTo>
                      <a:pt x="1007" y="930"/>
                      <a:pt x="980" y="939"/>
                      <a:pt x="951" y="945"/>
                    </a:cubicBezTo>
                    <a:lnTo>
                      <a:pt x="944" y="945"/>
                    </a:lnTo>
                    <a:lnTo>
                      <a:pt x="944" y="946"/>
                    </a:lnTo>
                    <a:cubicBezTo>
                      <a:pt x="874" y="965"/>
                      <a:pt x="805" y="974"/>
                      <a:pt x="735" y="984"/>
                    </a:cubicBezTo>
                    <a:cubicBezTo>
                      <a:pt x="735" y="982"/>
                      <a:pt x="734" y="982"/>
                      <a:pt x="733" y="982"/>
                    </a:cubicBezTo>
                    <a:lnTo>
                      <a:pt x="731" y="984"/>
                    </a:lnTo>
                    <a:cubicBezTo>
                      <a:pt x="588" y="1006"/>
                      <a:pt x="451" y="1038"/>
                      <a:pt x="338" y="1176"/>
                    </a:cubicBezTo>
                    <a:cubicBezTo>
                      <a:pt x="176" y="1375"/>
                      <a:pt x="137" y="1484"/>
                      <a:pt x="200" y="1627"/>
                    </a:cubicBezTo>
                    <a:lnTo>
                      <a:pt x="198" y="1629"/>
                    </a:lnTo>
                    <a:cubicBezTo>
                      <a:pt x="198" y="1630"/>
                      <a:pt x="200" y="1630"/>
                      <a:pt x="201" y="1631"/>
                    </a:cubicBezTo>
                    <a:cubicBezTo>
                      <a:pt x="213" y="1659"/>
                      <a:pt x="229" y="1688"/>
                      <a:pt x="249" y="1721"/>
                    </a:cubicBezTo>
                    <a:cubicBezTo>
                      <a:pt x="160" y="1784"/>
                      <a:pt x="87" y="1859"/>
                      <a:pt x="59" y="1963"/>
                    </a:cubicBezTo>
                    <a:cubicBezTo>
                      <a:pt x="0" y="2174"/>
                      <a:pt x="23" y="2266"/>
                      <a:pt x="175" y="2333"/>
                    </a:cubicBezTo>
                    <a:lnTo>
                      <a:pt x="175" y="2334"/>
                    </a:lnTo>
                    <a:lnTo>
                      <a:pt x="178" y="2334"/>
                    </a:lnTo>
                    <a:cubicBezTo>
                      <a:pt x="221" y="2352"/>
                      <a:pt x="270" y="2369"/>
                      <a:pt x="333" y="2385"/>
                    </a:cubicBezTo>
                    <a:lnTo>
                      <a:pt x="333" y="2387"/>
                    </a:lnTo>
                    <a:cubicBezTo>
                      <a:pt x="341" y="2390"/>
                      <a:pt x="349" y="2392"/>
                      <a:pt x="356" y="2392"/>
                    </a:cubicBezTo>
                    <a:cubicBezTo>
                      <a:pt x="427" y="2413"/>
                      <a:pt x="485" y="2435"/>
                      <a:pt x="539" y="2456"/>
                    </a:cubicBezTo>
                    <a:cubicBezTo>
                      <a:pt x="523" y="2495"/>
                      <a:pt x="509" y="2536"/>
                      <a:pt x="499" y="2579"/>
                    </a:cubicBezTo>
                    <a:cubicBezTo>
                      <a:pt x="456" y="2774"/>
                      <a:pt x="523" y="2835"/>
                      <a:pt x="656" y="2840"/>
                    </a:cubicBezTo>
                    <a:lnTo>
                      <a:pt x="658" y="2840"/>
                    </a:lnTo>
                    <a:cubicBezTo>
                      <a:pt x="680" y="2840"/>
                      <a:pt x="703" y="2840"/>
                      <a:pt x="728" y="2837"/>
                    </a:cubicBezTo>
                    <a:lnTo>
                      <a:pt x="729" y="2837"/>
                    </a:lnTo>
                    <a:cubicBezTo>
                      <a:pt x="779" y="2834"/>
                      <a:pt x="837" y="2825"/>
                      <a:pt x="898" y="2813"/>
                    </a:cubicBezTo>
                    <a:cubicBezTo>
                      <a:pt x="939" y="2806"/>
                      <a:pt x="972" y="2802"/>
                      <a:pt x="1000" y="2802"/>
                    </a:cubicBezTo>
                    <a:cubicBezTo>
                      <a:pt x="1016" y="2802"/>
                      <a:pt x="1031" y="2803"/>
                      <a:pt x="1044" y="2805"/>
                    </a:cubicBezTo>
                    <a:cubicBezTo>
                      <a:pt x="1048" y="2815"/>
                      <a:pt x="1052" y="2825"/>
                      <a:pt x="1056" y="2835"/>
                    </a:cubicBezTo>
                    <a:cubicBezTo>
                      <a:pt x="1100" y="2932"/>
                      <a:pt x="1159" y="2972"/>
                      <a:pt x="1233" y="2972"/>
                    </a:cubicBezTo>
                    <a:cubicBezTo>
                      <a:pt x="1275" y="2972"/>
                      <a:pt x="1322" y="2959"/>
                      <a:pt x="1374" y="2937"/>
                    </a:cubicBezTo>
                    <a:lnTo>
                      <a:pt x="1376" y="2936"/>
                    </a:lnTo>
                    <a:cubicBezTo>
                      <a:pt x="1399" y="2926"/>
                      <a:pt x="1422" y="2914"/>
                      <a:pt x="1447" y="2902"/>
                    </a:cubicBezTo>
                    <a:lnTo>
                      <a:pt x="1450" y="2902"/>
                    </a:lnTo>
                    <a:cubicBezTo>
                      <a:pt x="1502" y="2875"/>
                      <a:pt x="1556" y="2841"/>
                      <a:pt x="1616" y="2804"/>
                    </a:cubicBezTo>
                    <a:cubicBezTo>
                      <a:pt x="1735" y="2730"/>
                      <a:pt x="1810" y="2711"/>
                      <a:pt x="1868" y="2711"/>
                    </a:cubicBezTo>
                    <a:cubicBezTo>
                      <a:pt x="1901" y="2711"/>
                      <a:pt x="1929" y="2717"/>
                      <a:pt x="1956" y="2723"/>
                    </a:cubicBezTo>
                    <a:lnTo>
                      <a:pt x="1956" y="2724"/>
                    </a:lnTo>
                    <a:lnTo>
                      <a:pt x="1958" y="2724"/>
                    </a:lnTo>
                    <a:cubicBezTo>
                      <a:pt x="1981" y="2730"/>
                      <a:pt x="2005" y="2734"/>
                      <a:pt x="2031" y="2734"/>
                    </a:cubicBezTo>
                    <a:cubicBezTo>
                      <a:pt x="2041" y="2734"/>
                      <a:pt x="2050" y="2734"/>
                      <a:pt x="2060" y="2732"/>
                    </a:cubicBezTo>
                    <a:lnTo>
                      <a:pt x="2062" y="2731"/>
                    </a:lnTo>
                    <a:cubicBezTo>
                      <a:pt x="2159" y="2716"/>
                      <a:pt x="2396" y="2475"/>
                      <a:pt x="2430" y="2267"/>
                    </a:cubicBezTo>
                    <a:cubicBezTo>
                      <a:pt x="2499" y="2245"/>
                      <a:pt x="2553" y="2227"/>
                      <a:pt x="2598" y="2214"/>
                    </a:cubicBezTo>
                    <a:cubicBezTo>
                      <a:pt x="2694" y="2184"/>
                      <a:pt x="2744" y="2168"/>
                      <a:pt x="2804" y="2130"/>
                    </a:cubicBezTo>
                    <a:cubicBezTo>
                      <a:pt x="2856" y="2098"/>
                      <a:pt x="2914" y="2048"/>
                      <a:pt x="3015" y="1960"/>
                    </a:cubicBezTo>
                    <a:cubicBezTo>
                      <a:pt x="3272" y="1734"/>
                      <a:pt x="3449" y="1504"/>
                      <a:pt x="3305" y="1356"/>
                    </a:cubicBezTo>
                    <a:cubicBezTo>
                      <a:pt x="3326" y="1322"/>
                      <a:pt x="3348" y="1278"/>
                      <a:pt x="3377" y="1223"/>
                    </a:cubicBezTo>
                    <a:cubicBezTo>
                      <a:pt x="3529" y="930"/>
                      <a:pt x="3580" y="675"/>
                      <a:pt x="3278" y="674"/>
                    </a:cubicBezTo>
                    <a:cubicBezTo>
                      <a:pt x="3206" y="672"/>
                      <a:pt x="3145" y="669"/>
                      <a:pt x="3088" y="668"/>
                    </a:cubicBezTo>
                    <a:cubicBezTo>
                      <a:pt x="3227" y="402"/>
                      <a:pt x="3085" y="139"/>
                      <a:pt x="2969" y="139"/>
                    </a:cubicBezTo>
                    <a:cubicBezTo>
                      <a:pt x="2966" y="139"/>
                      <a:pt x="2964" y="139"/>
                      <a:pt x="2962" y="140"/>
                    </a:cubicBezTo>
                    <a:lnTo>
                      <a:pt x="2960" y="140"/>
                    </a:lnTo>
                    <a:cubicBezTo>
                      <a:pt x="2914" y="144"/>
                      <a:pt x="2871" y="161"/>
                      <a:pt x="2826" y="180"/>
                    </a:cubicBezTo>
                    <a:lnTo>
                      <a:pt x="2825" y="180"/>
                    </a:lnTo>
                    <a:lnTo>
                      <a:pt x="2824" y="181"/>
                    </a:lnTo>
                    <a:cubicBezTo>
                      <a:pt x="2779" y="200"/>
                      <a:pt x="2733" y="217"/>
                      <a:pt x="2682" y="227"/>
                    </a:cubicBezTo>
                    <a:cubicBezTo>
                      <a:pt x="2628" y="79"/>
                      <a:pt x="2458" y="1"/>
                      <a:pt x="2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34"/>
              <p:cNvSpPr/>
              <p:nvPr/>
            </p:nvSpPr>
            <p:spPr>
              <a:xfrm>
                <a:off x="10133374" y="3396977"/>
                <a:ext cx="92752" cy="77096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47" extrusionOk="0">
                    <a:moveTo>
                      <a:pt x="666" y="0"/>
                    </a:moveTo>
                    <a:cubicBezTo>
                      <a:pt x="657" y="0"/>
                      <a:pt x="649" y="2"/>
                      <a:pt x="642" y="5"/>
                    </a:cubicBezTo>
                    <a:cubicBezTo>
                      <a:pt x="635" y="10"/>
                      <a:pt x="627" y="16"/>
                      <a:pt x="621" y="21"/>
                    </a:cubicBezTo>
                    <a:cubicBezTo>
                      <a:pt x="618" y="20"/>
                      <a:pt x="615" y="20"/>
                      <a:pt x="613" y="20"/>
                    </a:cubicBezTo>
                    <a:cubicBezTo>
                      <a:pt x="582" y="20"/>
                      <a:pt x="550" y="37"/>
                      <a:pt x="509" y="81"/>
                    </a:cubicBezTo>
                    <a:cubicBezTo>
                      <a:pt x="504" y="81"/>
                      <a:pt x="499" y="82"/>
                      <a:pt x="494" y="82"/>
                    </a:cubicBezTo>
                    <a:cubicBezTo>
                      <a:pt x="473" y="83"/>
                      <a:pt x="456" y="84"/>
                      <a:pt x="437" y="87"/>
                    </a:cubicBezTo>
                    <a:lnTo>
                      <a:pt x="436" y="87"/>
                    </a:lnTo>
                    <a:cubicBezTo>
                      <a:pt x="427" y="88"/>
                      <a:pt x="420" y="89"/>
                      <a:pt x="412" y="92"/>
                    </a:cubicBezTo>
                    <a:lnTo>
                      <a:pt x="411" y="92"/>
                    </a:lnTo>
                    <a:cubicBezTo>
                      <a:pt x="362" y="104"/>
                      <a:pt x="328" y="132"/>
                      <a:pt x="304" y="199"/>
                    </a:cubicBezTo>
                    <a:cubicBezTo>
                      <a:pt x="297" y="223"/>
                      <a:pt x="293" y="243"/>
                      <a:pt x="294" y="263"/>
                    </a:cubicBezTo>
                    <a:lnTo>
                      <a:pt x="271" y="271"/>
                    </a:lnTo>
                    <a:lnTo>
                      <a:pt x="268" y="271"/>
                    </a:lnTo>
                    <a:cubicBezTo>
                      <a:pt x="249" y="276"/>
                      <a:pt x="228" y="278"/>
                      <a:pt x="210" y="281"/>
                    </a:cubicBezTo>
                    <a:lnTo>
                      <a:pt x="208" y="281"/>
                    </a:lnTo>
                    <a:cubicBezTo>
                      <a:pt x="168" y="287"/>
                      <a:pt x="128" y="296"/>
                      <a:pt x="95" y="335"/>
                    </a:cubicBezTo>
                    <a:cubicBezTo>
                      <a:pt x="49" y="392"/>
                      <a:pt x="38" y="422"/>
                      <a:pt x="56" y="463"/>
                    </a:cubicBezTo>
                    <a:lnTo>
                      <a:pt x="57" y="463"/>
                    </a:lnTo>
                    <a:cubicBezTo>
                      <a:pt x="61" y="472"/>
                      <a:pt x="65" y="481"/>
                      <a:pt x="72" y="489"/>
                    </a:cubicBezTo>
                    <a:cubicBezTo>
                      <a:pt x="47" y="507"/>
                      <a:pt x="26" y="529"/>
                      <a:pt x="17" y="559"/>
                    </a:cubicBezTo>
                    <a:cubicBezTo>
                      <a:pt x="1" y="619"/>
                      <a:pt x="7" y="645"/>
                      <a:pt x="51" y="663"/>
                    </a:cubicBezTo>
                    <a:lnTo>
                      <a:pt x="52" y="663"/>
                    </a:lnTo>
                    <a:cubicBezTo>
                      <a:pt x="65" y="668"/>
                      <a:pt x="79" y="672"/>
                      <a:pt x="97" y="678"/>
                    </a:cubicBezTo>
                    <a:cubicBezTo>
                      <a:pt x="99" y="679"/>
                      <a:pt x="100" y="679"/>
                      <a:pt x="103" y="679"/>
                    </a:cubicBezTo>
                    <a:cubicBezTo>
                      <a:pt x="124" y="684"/>
                      <a:pt x="140" y="691"/>
                      <a:pt x="156" y="697"/>
                    </a:cubicBezTo>
                    <a:cubicBezTo>
                      <a:pt x="151" y="708"/>
                      <a:pt x="147" y="720"/>
                      <a:pt x="144" y="733"/>
                    </a:cubicBezTo>
                    <a:cubicBezTo>
                      <a:pt x="133" y="788"/>
                      <a:pt x="151" y="806"/>
                      <a:pt x="185" y="812"/>
                    </a:cubicBezTo>
                    <a:cubicBezTo>
                      <a:pt x="191" y="812"/>
                      <a:pt x="198" y="811"/>
                      <a:pt x="205" y="811"/>
                    </a:cubicBezTo>
                    <a:cubicBezTo>
                      <a:pt x="220" y="810"/>
                      <a:pt x="236" y="807"/>
                      <a:pt x="253" y="804"/>
                    </a:cubicBezTo>
                    <a:cubicBezTo>
                      <a:pt x="265" y="801"/>
                      <a:pt x="275" y="800"/>
                      <a:pt x="283" y="800"/>
                    </a:cubicBezTo>
                    <a:cubicBezTo>
                      <a:pt x="287" y="800"/>
                      <a:pt x="291" y="800"/>
                      <a:pt x="294" y="801"/>
                    </a:cubicBezTo>
                    <a:cubicBezTo>
                      <a:pt x="294" y="804"/>
                      <a:pt x="295" y="806"/>
                      <a:pt x="297" y="809"/>
                    </a:cubicBezTo>
                    <a:cubicBezTo>
                      <a:pt x="310" y="836"/>
                      <a:pt x="326" y="847"/>
                      <a:pt x="347" y="847"/>
                    </a:cubicBezTo>
                    <a:cubicBezTo>
                      <a:pt x="359" y="847"/>
                      <a:pt x="372" y="843"/>
                      <a:pt x="387" y="837"/>
                    </a:cubicBezTo>
                    <a:lnTo>
                      <a:pt x="389" y="837"/>
                    </a:lnTo>
                    <a:cubicBezTo>
                      <a:pt x="395" y="835"/>
                      <a:pt x="402" y="831"/>
                      <a:pt x="410" y="827"/>
                    </a:cubicBezTo>
                    <a:cubicBezTo>
                      <a:pt x="423" y="820"/>
                      <a:pt x="441" y="810"/>
                      <a:pt x="457" y="800"/>
                    </a:cubicBezTo>
                    <a:cubicBezTo>
                      <a:pt x="491" y="778"/>
                      <a:pt x="513" y="772"/>
                      <a:pt x="530" y="772"/>
                    </a:cubicBezTo>
                    <a:cubicBezTo>
                      <a:pt x="539" y="772"/>
                      <a:pt x="547" y="774"/>
                      <a:pt x="554" y="776"/>
                    </a:cubicBezTo>
                    <a:cubicBezTo>
                      <a:pt x="561" y="778"/>
                      <a:pt x="568" y="779"/>
                      <a:pt x="576" y="779"/>
                    </a:cubicBezTo>
                    <a:cubicBezTo>
                      <a:pt x="578" y="779"/>
                      <a:pt x="581" y="779"/>
                      <a:pt x="584" y="779"/>
                    </a:cubicBezTo>
                    <a:lnTo>
                      <a:pt x="585" y="779"/>
                    </a:lnTo>
                    <a:cubicBezTo>
                      <a:pt x="613" y="775"/>
                      <a:pt x="681" y="706"/>
                      <a:pt x="690" y="647"/>
                    </a:cubicBezTo>
                    <a:cubicBezTo>
                      <a:pt x="709" y="641"/>
                      <a:pt x="724" y="636"/>
                      <a:pt x="738" y="631"/>
                    </a:cubicBezTo>
                    <a:cubicBezTo>
                      <a:pt x="764" y="622"/>
                      <a:pt x="780" y="617"/>
                      <a:pt x="796" y="607"/>
                    </a:cubicBezTo>
                    <a:cubicBezTo>
                      <a:pt x="811" y="599"/>
                      <a:pt x="827" y="584"/>
                      <a:pt x="857" y="559"/>
                    </a:cubicBezTo>
                    <a:cubicBezTo>
                      <a:pt x="929" y="494"/>
                      <a:pt x="981" y="430"/>
                      <a:pt x="940" y="387"/>
                    </a:cubicBezTo>
                    <a:cubicBezTo>
                      <a:pt x="947" y="376"/>
                      <a:pt x="953" y="364"/>
                      <a:pt x="960" y="349"/>
                    </a:cubicBezTo>
                    <a:cubicBezTo>
                      <a:pt x="1004" y="266"/>
                      <a:pt x="1019" y="192"/>
                      <a:pt x="932" y="192"/>
                    </a:cubicBezTo>
                    <a:cubicBezTo>
                      <a:pt x="912" y="192"/>
                      <a:pt x="895" y="191"/>
                      <a:pt x="878" y="191"/>
                    </a:cubicBezTo>
                    <a:cubicBezTo>
                      <a:pt x="918" y="114"/>
                      <a:pt x="878" y="40"/>
                      <a:pt x="844" y="40"/>
                    </a:cubicBezTo>
                    <a:cubicBezTo>
                      <a:pt x="844" y="40"/>
                      <a:pt x="843" y="40"/>
                      <a:pt x="842" y="40"/>
                    </a:cubicBezTo>
                    <a:cubicBezTo>
                      <a:pt x="830" y="41"/>
                      <a:pt x="817" y="46"/>
                      <a:pt x="804" y="51"/>
                    </a:cubicBezTo>
                    <a:cubicBezTo>
                      <a:pt x="793" y="57"/>
                      <a:pt x="779" y="62"/>
                      <a:pt x="764" y="64"/>
                    </a:cubicBezTo>
                    <a:cubicBezTo>
                      <a:pt x="749" y="23"/>
                      <a:pt x="701" y="0"/>
                      <a:pt x="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34"/>
              <p:cNvSpPr/>
              <p:nvPr/>
            </p:nvSpPr>
            <p:spPr>
              <a:xfrm>
                <a:off x="10073026" y="3382413"/>
                <a:ext cx="41233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6" extrusionOk="0">
                    <a:moveTo>
                      <a:pt x="296" y="0"/>
                    </a:moveTo>
                    <a:cubicBezTo>
                      <a:pt x="292" y="0"/>
                      <a:pt x="289" y="1"/>
                      <a:pt x="286" y="2"/>
                    </a:cubicBezTo>
                    <a:cubicBezTo>
                      <a:pt x="282" y="3"/>
                      <a:pt x="279" y="6"/>
                      <a:pt x="275" y="8"/>
                    </a:cubicBezTo>
                    <a:cubicBezTo>
                      <a:pt x="275" y="8"/>
                      <a:pt x="274" y="8"/>
                      <a:pt x="273" y="8"/>
                    </a:cubicBezTo>
                    <a:cubicBezTo>
                      <a:pt x="258" y="8"/>
                      <a:pt x="244" y="16"/>
                      <a:pt x="225" y="35"/>
                    </a:cubicBezTo>
                    <a:lnTo>
                      <a:pt x="219" y="35"/>
                    </a:lnTo>
                    <a:cubicBezTo>
                      <a:pt x="211" y="37"/>
                      <a:pt x="203" y="37"/>
                      <a:pt x="195" y="38"/>
                    </a:cubicBezTo>
                    <a:cubicBezTo>
                      <a:pt x="192" y="39"/>
                      <a:pt x="188" y="39"/>
                      <a:pt x="185" y="40"/>
                    </a:cubicBezTo>
                    <a:cubicBezTo>
                      <a:pt x="163" y="46"/>
                      <a:pt x="147" y="59"/>
                      <a:pt x="137" y="88"/>
                    </a:cubicBezTo>
                    <a:cubicBezTo>
                      <a:pt x="134" y="99"/>
                      <a:pt x="132" y="108"/>
                      <a:pt x="132" y="116"/>
                    </a:cubicBezTo>
                    <a:cubicBezTo>
                      <a:pt x="129" y="117"/>
                      <a:pt x="126" y="119"/>
                      <a:pt x="122" y="120"/>
                    </a:cubicBezTo>
                    <a:lnTo>
                      <a:pt x="121" y="120"/>
                    </a:lnTo>
                    <a:cubicBezTo>
                      <a:pt x="112" y="122"/>
                      <a:pt x="103" y="124"/>
                      <a:pt x="94" y="125"/>
                    </a:cubicBezTo>
                    <a:cubicBezTo>
                      <a:pt x="76" y="127"/>
                      <a:pt x="58" y="131"/>
                      <a:pt x="44" y="150"/>
                    </a:cubicBezTo>
                    <a:cubicBezTo>
                      <a:pt x="23" y="176"/>
                      <a:pt x="18" y="189"/>
                      <a:pt x="26" y="207"/>
                    </a:cubicBezTo>
                    <a:cubicBezTo>
                      <a:pt x="27" y="211"/>
                      <a:pt x="30" y="214"/>
                      <a:pt x="33" y="219"/>
                    </a:cubicBezTo>
                    <a:cubicBezTo>
                      <a:pt x="21" y="227"/>
                      <a:pt x="12" y="237"/>
                      <a:pt x="8" y="249"/>
                    </a:cubicBezTo>
                    <a:cubicBezTo>
                      <a:pt x="1" y="276"/>
                      <a:pt x="3" y="288"/>
                      <a:pt x="22" y="296"/>
                    </a:cubicBezTo>
                    <a:cubicBezTo>
                      <a:pt x="27" y="300"/>
                      <a:pt x="34" y="301"/>
                      <a:pt x="42" y="304"/>
                    </a:cubicBezTo>
                    <a:cubicBezTo>
                      <a:pt x="42" y="305"/>
                      <a:pt x="43" y="305"/>
                      <a:pt x="44" y="305"/>
                    </a:cubicBezTo>
                    <a:cubicBezTo>
                      <a:pt x="53" y="308"/>
                      <a:pt x="60" y="310"/>
                      <a:pt x="67" y="313"/>
                    </a:cubicBezTo>
                    <a:cubicBezTo>
                      <a:pt x="64" y="318"/>
                      <a:pt x="63" y="323"/>
                      <a:pt x="62" y="328"/>
                    </a:cubicBezTo>
                    <a:cubicBezTo>
                      <a:pt x="58" y="350"/>
                      <a:pt x="63" y="359"/>
                      <a:pt x="77" y="359"/>
                    </a:cubicBezTo>
                    <a:cubicBezTo>
                      <a:pt x="79" y="359"/>
                      <a:pt x="82" y="358"/>
                      <a:pt x="85" y="358"/>
                    </a:cubicBezTo>
                    <a:lnTo>
                      <a:pt x="94" y="358"/>
                    </a:lnTo>
                    <a:cubicBezTo>
                      <a:pt x="100" y="358"/>
                      <a:pt x="107" y="357"/>
                      <a:pt x="116" y="356"/>
                    </a:cubicBezTo>
                    <a:cubicBezTo>
                      <a:pt x="123" y="355"/>
                      <a:pt x="128" y="355"/>
                      <a:pt x="133" y="355"/>
                    </a:cubicBezTo>
                    <a:cubicBezTo>
                      <a:pt x="133" y="356"/>
                      <a:pt x="135" y="357"/>
                      <a:pt x="135" y="358"/>
                    </a:cubicBezTo>
                    <a:cubicBezTo>
                      <a:pt x="140" y="370"/>
                      <a:pt x="147" y="375"/>
                      <a:pt x="157" y="375"/>
                    </a:cubicBezTo>
                    <a:cubicBezTo>
                      <a:pt x="162" y="375"/>
                      <a:pt x="168" y="374"/>
                      <a:pt x="174" y="371"/>
                    </a:cubicBezTo>
                    <a:cubicBezTo>
                      <a:pt x="177" y="370"/>
                      <a:pt x="181" y="368"/>
                      <a:pt x="183" y="367"/>
                    </a:cubicBezTo>
                    <a:cubicBezTo>
                      <a:pt x="189" y="363"/>
                      <a:pt x="197" y="360"/>
                      <a:pt x="204" y="355"/>
                    </a:cubicBezTo>
                    <a:cubicBezTo>
                      <a:pt x="219" y="345"/>
                      <a:pt x="229" y="342"/>
                      <a:pt x="236" y="342"/>
                    </a:cubicBezTo>
                    <a:cubicBezTo>
                      <a:pt x="241" y="342"/>
                      <a:pt x="244" y="343"/>
                      <a:pt x="248" y="345"/>
                    </a:cubicBezTo>
                    <a:cubicBezTo>
                      <a:pt x="250" y="345"/>
                      <a:pt x="253" y="346"/>
                      <a:pt x="256" y="346"/>
                    </a:cubicBezTo>
                    <a:cubicBezTo>
                      <a:pt x="257" y="346"/>
                      <a:pt x="259" y="346"/>
                      <a:pt x="260" y="346"/>
                    </a:cubicBezTo>
                    <a:cubicBezTo>
                      <a:pt x="271" y="343"/>
                      <a:pt x="302" y="314"/>
                      <a:pt x="306" y="286"/>
                    </a:cubicBezTo>
                    <a:cubicBezTo>
                      <a:pt x="315" y="284"/>
                      <a:pt x="323" y="281"/>
                      <a:pt x="328" y="280"/>
                    </a:cubicBezTo>
                    <a:cubicBezTo>
                      <a:pt x="340" y="276"/>
                      <a:pt x="346" y="275"/>
                      <a:pt x="353" y="270"/>
                    </a:cubicBezTo>
                    <a:cubicBezTo>
                      <a:pt x="361" y="266"/>
                      <a:pt x="368" y="260"/>
                      <a:pt x="381" y="248"/>
                    </a:cubicBezTo>
                    <a:cubicBezTo>
                      <a:pt x="414" y="219"/>
                      <a:pt x="435" y="191"/>
                      <a:pt x="418" y="171"/>
                    </a:cubicBezTo>
                    <a:cubicBezTo>
                      <a:pt x="420" y="167"/>
                      <a:pt x="423" y="161"/>
                      <a:pt x="427" y="155"/>
                    </a:cubicBezTo>
                    <a:cubicBezTo>
                      <a:pt x="446" y="117"/>
                      <a:pt x="453" y="85"/>
                      <a:pt x="414" y="85"/>
                    </a:cubicBezTo>
                    <a:lnTo>
                      <a:pt x="389" y="85"/>
                    </a:lnTo>
                    <a:cubicBezTo>
                      <a:pt x="407" y="51"/>
                      <a:pt x="390" y="19"/>
                      <a:pt x="375" y="19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69" y="19"/>
                      <a:pt x="363" y="22"/>
                      <a:pt x="357" y="24"/>
                    </a:cubicBezTo>
                    <a:cubicBezTo>
                      <a:pt x="352" y="25"/>
                      <a:pt x="346" y="28"/>
                      <a:pt x="340" y="29"/>
                    </a:cubicBezTo>
                    <a:cubicBezTo>
                      <a:pt x="334" y="10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34"/>
              <p:cNvSpPr/>
              <p:nvPr/>
            </p:nvSpPr>
            <p:spPr>
              <a:xfrm>
                <a:off x="10044353" y="3412815"/>
                <a:ext cx="19115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73" extrusionOk="0">
                    <a:moveTo>
                      <a:pt x="137" y="0"/>
                    </a:moveTo>
                    <a:cubicBezTo>
                      <a:pt x="135" y="0"/>
                      <a:pt x="134" y="1"/>
                      <a:pt x="132" y="1"/>
                    </a:cubicBezTo>
                    <a:cubicBezTo>
                      <a:pt x="129" y="1"/>
                      <a:pt x="128" y="2"/>
                      <a:pt x="127" y="3"/>
                    </a:cubicBezTo>
                    <a:cubicBezTo>
                      <a:pt x="121" y="3"/>
                      <a:pt x="113" y="7"/>
                      <a:pt x="104" y="17"/>
                    </a:cubicBezTo>
                    <a:lnTo>
                      <a:pt x="102" y="17"/>
                    </a:lnTo>
                    <a:cubicBezTo>
                      <a:pt x="98" y="17"/>
                      <a:pt x="93" y="18"/>
                      <a:pt x="90" y="18"/>
                    </a:cubicBezTo>
                    <a:cubicBezTo>
                      <a:pt x="88" y="18"/>
                      <a:pt x="86" y="19"/>
                      <a:pt x="85" y="19"/>
                    </a:cubicBezTo>
                    <a:cubicBezTo>
                      <a:pt x="74" y="22"/>
                      <a:pt x="68" y="27"/>
                      <a:pt x="63" y="41"/>
                    </a:cubicBezTo>
                    <a:cubicBezTo>
                      <a:pt x="61" y="46"/>
                      <a:pt x="61" y="51"/>
                      <a:pt x="61" y="54"/>
                    </a:cubicBezTo>
                    <a:cubicBezTo>
                      <a:pt x="59" y="54"/>
                      <a:pt x="57" y="56"/>
                      <a:pt x="56" y="56"/>
                    </a:cubicBezTo>
                    <a:cubicBezTo>
                      <a:pt x="51" y="57"/>
                      <a:pt x="47" y="58"/>
                      <a:pt x="44" y="58"/>
                    </a:cubicBezTo>
                    <a:cubicBezTo>
                      <a:pt x="35" y="59"/>
                      <a:pt x="27" y="62"/>
                      <a:pt x="21" y="69"/>
                    </a:cubicBezTo>
                    <a:cubicBezTo>
                      <a:pt x="11" y="81"/>
                      <a:pt x="9" y="87"/>
                      <a:pt x="14" y="95"/>
                    </a:cubicBezTo>
                    <a:cubicBezTo>
                      <a:pt x="14" y="97"/>
                      <a:pt x="15" y="99"/>
                      <a:pt x="16" y="100"/>
                    </a:cubicBezTo>
                    <a:cubicBezTo>
                      <a:pt x="10" y="104"/>
                      <a:pt x="5" y="108"/>
                      <a:pt x="4" y="114"/>
                    </a:cubicBezTo>
                    <a:cubicBezTo>
                      <a:pt x="0" y="127"/>
                      <a:pt x="1" y="133"/>
                      <a:pt x="10" y="136"/>
                    </a:cubicBezTo>
                    <a:cubicBezTo>
                      <a:pt x="14" y="138"/>
                      <a:pt x="16" y="138"/>
                      <a:pt x="20" y="139"/>
                    </a:cubicBezTo>
                    <a:lnTo>
                      <a:pt x="21" y="139"/>
                    </a:lnTo>
                    <a:cubicBezTo>
                      <a:pt x="25" y="140"/>
                      <a:pt x="29" y="141"/>
                      <a:pt x="31" y="143"/>
                    </a:cubicBezTo>
                    <a:cubicBezTo>
                      <a:pt x="30" y="145"/>
                      <a:pt x="29" y="148"/>
                      <a:pt x="29" y="150"/>
                    </a:cubicBezTo>
                    <a:cubicBezTo>
                      <a:pt x="26" y="160"/>
                      <a:pt x="29" y="165"/>
                      <a:pt x="37" y="165"/>
                    </a:cubicBezTo>
                    <a:cubicBezTo>
                      <a:pt x="37" y="165"/>
                      <a:pt x="38" y="164"/>
                      <a:pt x="39" y="164"/>
                    </a:cubicBezTo>
                    <a:lnTo>
                      <a:pt x="42" y="164"/>
                    </a:lnTo>
                    <a:cubicBezTo>
                      <a:pt x="46" y="164"/>
                      <a:pt x="49" y="164"/>
                      <a:pt x="52" y="162"/>
                    </a:cubicBezTo>
                    <a:lnTo>
                      <a:pt x="62" y="162"/>
                    </a:lnTo>
                    <a:cubicBezTo>
                      <a:pt x="63" y="162"/>
                      <a:pt x="63" y="164"/>
                      <a:pt x="63" y="164"/>
                    </a:cubicBezTo>
                    <a:cubicBezTo>
                      <a:pt x="65" y="170"/>
                      <a:pt x="69" y="173"/>
                      <a:pt x="74" y="173"/>
                    </a:cubicBezTo>
                    <a:cubicBezTo>
                      <a:pt x="76" y="173"/>
                      <a:pt x="78" y="172"/>
                      <a:pt x="81" y="170"/>
                    </a:cubicBezTo>
                    <a:cubicBezTo>
                      <a:pt x="82" y="169"/>
                      <a:pt x="83" y="169"/>
                      <a:pt x="85" y="167"/>
                    </a:cubicBezTo>
                    <a:cubicBezTo>
                      <a:pt x="88" y="166"/>
                      <a:pt x="91" y="165"/>
                      <a:pt x="95" y="162"/>
                    </a:cubicBezTo>
                    <a:cubicBezTo>
                      <a:pt x="102" y="158"/>
                      <a:pt x="107" y="156"/>
                      <a:pt x="110" y="156"/>
                    </a:cubicBezTo>
                    <a:cubicBezTo>
                      <a:pt x="112" y="156"/>
                      <a:pt x="113" y="157"/>
                      <a:pt x="114" y="157"/>
                    </a:cubicBezTo>
                    <a:lnTo>
                      <a:pt x="121" y="157"/>
                    </a:lnTo>
                    <a:cubicBezTo>
                      <a:pt x="127" y="156"/>
                      <a:pt x="140" y="142"/>
                      <a:pt x="143" y="131"/>
                    </a:cubicBezTo>
                    <a:cubicBezTo>
                      <a:pt x="148" y="130"/>
                      <a:pt x="150" y="130"/>
                      <a:pt x="153" y="128"/>
                    </a:cubicBezTo>
                    <a:cubicBezTo>
                      <a:pt x="158" y="125"/>
                      <a:pt x="160" y="125"/>
                      <a:pt x="164" y="123"/>
                    </a:cubicBezTo>
                    <a:cubicBezTo>
                      <a:pt x="168" y="120"/>
                      <a:pt x="170" y="118"/>
                      <a:pt x="177" y="113"/>
                    </a:cubicBezTo>
                    <a:cubicBezTo>
                      <a:pt x="191" y="100"/>
                      <a:pt x="203" y="87"/>
                      <a:pt x="194" y="78"/>
                    </a:cubicBezTo>
                    <a:cubicBezTo>
                      <a:pt x="195" y="75"/>
                      <a:pt x="196" y="74"/>
                      <a:pt x="198" y="70"/>
                    </a:cubicBezTo>
                    <a:cubicBezTo>
                      <a:pt x="205" y="54"/>
                      <a:pt x="209" y="38"/>
                      <a:pt x="191" y="38"/>
                    </a:cubicBezTo>
                    <a:lnTo>
                      <a:pt x="180" y="38"/>
                    </a:lnTo>
                    <a:cubicBezTo>
                      <a:pt x="188" y="23"/>
                      <a:pt x="179" y="8"/>
                      <a:pt x="172" y="8"/>
                    </a:cubicBezTo>
                    <a:cubicBezTo>
                      <a:pt x="169" y="8"/>
                      <a:pt x="167" y="9"/>
                      <a:pt x="164" y="11"/>
                    </a:cubicBezTo>
                    <a:cubicBezTo>
                      <a:pt x="161" y="12"/>
                      <a:pt x="159" y="13"/>
                      <a:pt x="156" y="13"/>
                    </a:cubicBezTo>
                    <a:cubicBezTo>
                      <a:pt x="154" y="5"/>
                      <a:pt x="144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34"/>
              <p:cNvSpPr/>
              <p:nvPr/>
            </p:nvSpPr>
            <p:spPr>
              <a:xfrm>
                <a:off x="10049542" y="3433841"/>
                <a:ext cx="41051" cy="33951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73" extrusionOk="0">
                    <a:moveTo>
                      <a:pt x="295" y="0"/>
                    </a:moveTo>
                    <a:cubicBezTo>
                      <a:pt x="291" y="0"/>
                      <a:pt x="287" y="1"/>
                      <a:pt x="284" y="2"/>
                    </a:cubicBezTo>
                    <a:cubicBezTo>
                      <a:pt x="277" y="5"/>
                      <a:pt x="274" y="10"/>
                      <a:pt x="269" y="13"/>
                    </a:cubicBezTo>
                    <a:cubicBezTo>
                      <a:pt x="265" y="18"/>
                      <a:pt x="260" y="23"/>
                      <a:pt x="254" y="27"/>
                    </a:cubicBezTo>
                    <a:cubicBezTo>
                      <a:pt x="245" y="23"/>
                      <a:pt x="235" y="21"/>
                      <a:pt x="225" y="21"/>
                    </a:cubicBezTo>
                    <a:cubicBezTo>
                      <a:pt x="206" y="21"/>
                      <a:pt x="187" y="27"/>
                      <a:pt x="180" y="34"/>
                    </a:cubicBezTo>
                    <a:cubicBezTo>
                      <a:pt x="178" y="37"/>
                      <a:pt x="175" y="41"/>
                      <a:pt x="174" y="43"/>
                    </a:cubicBezTo>
                    <a:cubicBezTo>
                      <a:pt x="158" y="48"/>
                      <a:pt x="146" y="61"/>
                      <a:pt x="137" y="84"/>
                    </a:cubicBezTo>
                    <a:cubicBezTo>
                      <a:pt x="136" y="85"/>
                      <a:pt x="133" y="87"/>
                      <a:pt x="131" y="88"/>
                    </a:cubicBezTo>
                    <a:cubicBezTo>
                      <a:pt x="122" y="92"/>
                      <a:pt x="112" y="97"/>
                      <a:pt x="105" y="100"/>
                    </a:cubicBezTo>
                    <a:cubicBezTo>
                      <a:pt x="101" y="103"/>
                      <a:pt x="97" y="104"/>
                      <a:pt x="95" y="108"/>
                    </a:cubicBezTo>
                    <a:cubicBezTo>
                      <a:pt x="74" y="120"/>
                      <a:pt x="65" y="136"/>
                      <a:pt x="71" y="161"/>
                    </a:cubicBezTo>
                    <a:cubicBezTo>
                      <a:pt x="74" y="170"/>
                      <a:pt x="77" y="178"/>
                      <a:pt x="83" y="183"/>
                    </a:cubicBezTo>
                    <a:cubicBezTo>
                      <a:pt x="81" y="185"/>
                      <a:pt x="77" y="188"/>
                      <a:pt x="74" y="191"/>
                    </a:cubicBezTo>
                    <a:lnTo>
                      <a:pt x="72" y="191"/>
                    </a:lnTo>
                    <a:cubicBezTo>
                      <a:pt x="65" y="196"/>
                      <a:pt x="56" y="201"/>
                      <a:pt x="47" y="206"/>
                    </a:cubicBezTo>
                    <a:cubicBezTo>
                      <a:pt x="30" y="216"/>
                      <a:pt x="14" y="227"/>
                      <a:pt x="9" y="246"/>
                    </a:cubicBezTo>
                    <a:cubicBezTo>
                      <a:pt x="1" y="273"/>
                      <a:pt x="4" y="284"/>
                      <a:pt x="23" y="293"/>
                    </a:cubicBezTo>
                    <a:cubicBezTo>
                      <a:pt x="26" y="296"/>
                      <a:pt x="30" y="297"/>
                      <a:pt x="35" y="298"/>
                    </a:cubicBezTo>
                    <a:cubicBezTo>
                      <a:pt x="28" y="308"/>
                      <a:pt x="24" y="320"/>
                      <a:pt x="28" y="330"/>
                    </a:cubicBezTo>
                    <a:cubicBezTo>
                      <a:pt x="34" y="348"/>
                      <a:pt x="42" y="356"/>
                      <a:pt x="58" y="356"/>
                    </a:cubicBezTo>
                    <a:cubicBezTo>
                      <a:pt x="62" y="356"/>
                      <a:pt x="66" y="355"/>
                      <a:pt x="71" y="355"/>
                    </a:cubicBezTo>
                    <a:cubicBezTo>
                      <a:pt x="77" y="354"/>
                      <a:pt x="86" y="353"/>
                      <a:pt x="96" y="349"/>
                    </a:cubicBezTo>
                    <a:cubicBezTo>
                      <a:pt x="97" y="349"/>
                      <a:pt x="98" y="348"/>
                      <a:pt x="100" y="348"/>
                    </a:cubicBezTo>
                    <a:cubicBezTo>
                      <a:pt x="110" y="345"/>
                      <a:pt x="120" y="344"/>
                      <a:pt x="129" y="343"/>
                    </a:cubicBezTo>
                    <a:cubicBezTo>
                      <a:pt x="131" y="347"/>
                      <a:pt x="132" y="353"/>
                      <a:pt x="133" y="356"/>
                    </a:cubicBezTo>
                    <a:cubicBezTo>
                      <a:pt x="138" y="367"/>
                      <a:pt x="145" y="372"/>
                      <a:pt x="154" y="372"/>
                    </a:cubicBezTo>
                    <a:cubicBezTo>
                      <a:pt x="159" y="372"/>
                      <a:pt x="166" y="370"/>
                      <a:pt x="173" y="367"/>
                    </a:cubicBezTo>
                    <a:cubicBezTo>
                      <a:pt x="175" y="366"/>
                      <a:pt x="179" y="365"/>
                      <a:pt x="182" y="364"/>
                    </a:cubicBezTo>
                    <a:cubicBezTo>
                      <a:pt x="188" y="360"/>
                      <a:pt x="194" y="356"/>
                      <a:pt x="202" y="350"/>
                    </a:cubicBezTo>
                    <a:cubicBezTo>
                      <a:pt x="210" y="346"/>
                      <a:pt x="216" y="343"/>
                      <a:pt x="221" y="341"/>
                    </a:cubicBezTo>
                    <a:cubicBezTo>
                      <a:pt x="223" y="341"/>
                      <a:pt x="224" y="343"/>
                      <a:pt x="225" y="343"/>
                    </a:cubicBezTo>
                    <a:cubicBezTo>
                      <a:pt x="232" y="346"/>
                      <a:pt x="238" y="347"/>
                      <a:pt x="244" y="347"/>
                    </a:cubicBezTo>
                    <a:cubicBezTo>
                      <a:pt x="256" y="347"/>
                      <a:pt x="266" y="342"/>
                      <a:pt x="276" y="333"/>
                    </a:cubicBezTo>
                    <a:lnTo>
                      <a:pt x="284" y="325"/>
                    </a:lnTo>
                    <a:cubicBezTo>
                      <a:pt x="290" y="320"/>
                      <a:pt x="295" y="314"/>
                      <a:pt x="300" y="307"/>
                    </a:cubicBezTo>
                    <a:cubicBezTo>
                      <a:pt x="316" y="287"/>
                      <a:pt x="327" y="283"/>
                      <a:pt x="339" y="280"/>
                    </a:cubicBezTo>
                    <a:cubicBezTo>
                      <a:pt x="344" y="279"/>
                      <a:pt x="348" y="278"/>
                      <a:pt x="353" y="275"/>
                    </a:cubicBezTo>
                    <a:cubicBezTo>
                      <a:pt x="364" y="268"/>
                      <a:pt x="379" y="233"/>
                      <a:pt x="368" y="213"/>
                    </a:cubicBezTo>
                    <a:cubicBezTo>
                      <a:pt x="377" y="209"/>
                      <a:pt x="383" y="203"/>
                      <a:pt x="388" y="200"/>
                    </a:cubicBezTo>
                    <a:cubicBezTo>
                      <a:pt x="398" y="192"/>
                      <a:pt x="404" y="186"/>
                      <a:pt x="409" y="180"/>
                    </a:cubicBezTo>
                    <a:cubicBezTo>
                      <a:pt x="414" y="175"/>
                      <a:pt x="418" y="167"/>
                      <a:pt x="425" y="154"/>
                    </a:cubicBezTo>
                    <a:cubicBezTo>
                      <a:pt x="443" y="119"/>
                      <a:pt x="450" y="88"/>
                      <a:pt x="420" y="84"/>
                    </a:cubicBezTo>
                    <a:lnTo>
                      <a:pt x="420" y="69"/>
                    </a:lnTo>
                    <a:cubicBezTo>
                      <a:pt x="419" y="42"/>
                      <a:pt x="412" y="22"/>
                      <a:pt x="390" y="22"/>
                    </a:cubicBezTo>
                    <a:cubicBezTo>
                      <a:pt x="384" y="22"/>
                      <a:pt x="376" y="24"/>
                      <a:pt x="366" y="28"/>
                    </a:cubicBezTo>
                    <a:cubicBezTo>
                      <a:pt x="357" y="33"/>
                      <a:pt x="348" y="36"/>
                      <a:pt x="341" y="39"/>
                    </a:cubicBezTo>
                    <a:cubicBezTo>
                      <a:pt x="339" y="14"/>
                      <a:pt x="312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34"/>
              <p:cNvSpPr/>
              <p:nvPr/>
            </p:nvSpPr>
            <p:spPr>
              <a:xfrm>
                <a:off x="10030609" y="3475803"/>
                <a:ext cx="1856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5" extrusionOk="0">
                    <a:moveTo>
                      <a:pt x="133" y="0"/>
                    </a:moveTo>
                    <a:cubicBezTo>
                      <a:pt x="131" y="0"/>
                      <a:pt x="129" y="0"/>
                      <a:pt x="128" y="1"/>
                    </a:cubicBezTo>
                    <a:cubicBezTo>
                      <a:pt x="126" y="2"/>
                      <a:pt x="125" y="4"/>
                      <a:pt x="121" y="6"/>
                    </a:cubicBezTo>
                    <a:cubicBezTo>
                      <a:pt x="119" y="7"/>
                      <a:pt x="116" y="10"/>
                      <a:pt x="114" y="11"/>
                    </a:cubicBezTo>
                    <a:cubicBezTo>
                      <a:pt x="111" y="10"/>
                      <a:pt x="107" y="9"/>
                      <a:pt x="102" y="9"/>
                    </a:cubicBezTo>
                    <a:cubicBezTo>
                      <a:pt x="93" y="9"/>
                      <a:pt x="84" y="12"/>
                      <a:pt x="80" y="16"/>
                    </a:cubicBezTo>
                    <a:cubicBezTo>
                      <a:pt x="79" y="17"/>
                      <a:pt x="79" y="18"/>
                      <a:pt x="78" y="20"/>
                    </a:cubicBezTo>
                    <a:cubicBezTo>
                      <a:pt x="71" y="22"/>
                      <a:pt x="65" y="28"/>
                      <a:pt x="61" y="38"/>
                    </a:cubicBezTo>
                    <a:cubicBezTo>
                      <a:pt x="61" y="38"/>
                      <a:pt x="60" y="40"/>
                      <a:pt x="59" y="40"/>
                    </a:cubicBezTo>
                    <a:cubicBezTo>
                      <a:pt x="55" y="42"/>
                      <a:pt x="51" y="43"/>
                      <a:pt x="48" y="46"/>
                    </a:cubicBezTo>
                    <a:cubicBezTo>
                      <a:pt x="45" y="46"/>
                      <a:pt x="44" y="47"/>
                      <a:pt x="43" y="48"/>
                    </a:cubicBezTo>
                    <a:cubicBezTo>
                      <a:pt x="33" y="55"/>
                      <a:pt x="29" y="63"/>
                      <a:pt x="32" y="74"/>
                    </a:cubicBezTo>
                    <a:cubicBezTo>
                      <a:pt x="33" y="79"/>
                      <a:pt x="34" y="82"/>
                      <a:pt x="37" y="84"/>
                    </a:cubicBezTo>
                    <a:lnTo>
                      <a:pt x="33" y="88"/>
                    </a:lnTo>
                    <a:lnTo>
                      <a:pt x="22" y="96"/>
                    </a:lnTo>
                    <a:cubicBezTo>
                      <a:pt x="14" y="100"/>
                      <a:pt x="7" y="105"/>
                      <a:pt x="4" y="114"/>
                    </a:cubicBezTo>
                    <a:cubicBezTo>
                      <a:pt x="1" y="127"/>
                      <a:pt x="2" y="132"/>
                      <a:pt x="11" y="135"/>
                    </a:cubicBezTo>
                    <a:cubicBezTo>
                      <a:pt x="13" y="137"/>
                      <a:pt x="14" y="137"/>
                      <a:pt x="17" y="138"/>
                    </a:cubicBezTo>
                    <a:cubicBezTo>
                      <a:pt x="13" y="144"/>
                      <a:pt x="12" y="149"/>
                      <a:pt x="13" y="154"/>
                    </a:cubicBezTo>
                    <a:cubicBezTo>
                      <a:pt x="15" y="163"/>
                      <a:pt x="20" y="165"/>
                      <a:pt x="28" y="165"/>
                    </a:cubicBezTo>
                    <a:cubicBezTo>
                      <a:pt x="29" y="165"/>
                      <a:pt x="31" y="165"/>
                      <a:pt x="32" y="165"/>
                    </a:cubicBezTo>
                    <a:cubicBezTo>
                      <a:pt x="36" y="164"/>
                      <a:pt x="39" y="164"/>
                      <a:pt x="44" y="163"/>
                    </a:cubicBezTo>
                    <a:lnTo>
                      <a:pt x="45" y="163"/>
                    </a:lnTo>
                    <a:cubicBezTo>
                      <a:pt x="50" y="161"/>
                      <a:pt x="55" y="161"/>
                      <a:pt x="59" y="160"/>
                    </a:cubicBezTo>
                    <a:cubicBezTo>
                      <a:pt x="59" y="163"/>
                      <a:pt x="59" y="164"/>
                      <a:pt x="60" y="166"/>
                    </a:cubicBezTo>
                    <a:cubicBezTo>
                      <a:pt x="63" y="172"/>
                      <a:pt x="66" y="174"/>
                      <a:pt x="70" y="174"/>
                    </a:cubicBezTo>
                    <a:cubicBezTo>
                      <a:pt x="72" y="174"/>
                      <a:pt x="73" y="174"/>
                      <a:pt x="75" y="173"/>
                    </a:cubicBezTo>
                    <a:cubicBezTo>
                      <a:pt x="76" y="171"/>
                      <a:pt x="78" y="171"/>
                      <a:pt x="79" y="170"/>
                    </a:cubicBezTo>
                    <a:cubicBezTo>
                      <a:pt x="84" y="169"/>
                      <a:pt x="86" y="168"/>
                      <a:pt x="90" y="165"/>
                    </a:cubicBezTo>
                    <a:cubicBezTo>
                      <a:pt x="94" y="164"/>
                      <a:pt x="96" y="163"/>
                      <a:pt x="99" y="161"/>
                    </a:cubicBezTo>
                    <a:cubicBezTo>
                      <a:pt x="99" y="163"/>
                      <a:pt x="100" y="163"/>
                      <a:pt x="100" y="163"/>
                    </a:cubicBezTo>
                    <a:cubicBezTo>
                      <a:pt x="103" y="164"/>
                      <a:pt x="105" y="165"/>
                      <a:pt x="108" y="165"/>
                    </a:cubicBezTo>
                    <a:cubicBezTo>
                      <a:pt x="114" y="165"/>
                      <a:pt x="118" y="162"/>
                      <a:pt x="122" y="158"/>
                    </a:cubicBezTo>
                    <a:lnTo>
                      <a:pt x="127" y="154"/>
                    </a:lnTo>
                    <a:cubicBezTo>
                      <a:pt x="128" y="151"/>
                      <a:pt x="131" y="148"/>
                      <a:pt x="133" y="145"/>
                    </a:cubicBezTo>
                    <a:cubicBezTo>
                      <a:pt x="141" y="134"/>
                      <a:pt x="146" y="133"/>
                      <a:pt x="151" y="132"/>
                    </a:cubicBezTo>
                    <a:cubicBezTo>
                      <a:pt x="153" y="132"/>
                      <a:pt x="155" y="130"/>
                      <a:pt x="157" y="129"/>
                    </a:cubicBezTo>
                    <a:cubicBezTo>
                      <a:pt x="163" y="127"/>
                      <a:pt x="171" y="110"/>
                      <a:pt x="166" y="102"/>
                    </a:cubicBezTo>
                    <a:cubicBezTo>
                      <a:pt x="170" y="99"/>
                      <a:pt x="172" y="96"/>
                      <a:pt x="174" y="94"/>
                    </a:cubicBezTo>
                    <a:cubicBezTo>
                      <a:pt x="179" y="91"/>
                      <a:pt x="182" y="88"/>
                      <a:pt x="184" y="86"/>
                    </a:cubicBezTo>
                    <a:cubicBezTo>
                      <a:pt x="187" y="83"/>
                      <a:pt x="188" y="79"/>
                      <a:pt x="192" y="73"/>
                    </a:cubicBezTo>
                    <a:cubicBezTo>
                      <a:pt x="199" y="57"/>
                      <a:pt x="203" y="42"/>
                      <a:pt x="189" y="41"/>
                    </a:cubicBezTo>
                    <a:lnTo>
                      <a:pt x="189" y="33"/>
                    </a:lnTo>
                    <a:cubicBezTo>
                      <a:pt x="189" y="21"/>
                      <a:pt x="186" y="12"/>
                      <a:pt x="177" y="12"/>
                    </a:cubicBezTo>
                    <a:cubicBezTo>
                      <a:pt x="174" y="12"/>
                      <a:pt x="170" y="13"/>
                      <a:pt x="166" y="14"/>
                    </a:cubicBezTo>
                    <a:cubicBezTo>
                      <a:pt x="161" y="17"/>
                      <a:pt x="157" y="18"/>
                      <a:pt x="153" y="20"/>
                    </a:cubicBezTo>
                    <a:cubicBezTo>
                      <a:pt x="153" y="7"/>
                      <a:pt x="141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34"/>
              <p:cNvSpPr/>
              <p:nvPr/>
            </p:nvSpPr>
            <p:spPr>
              <a:xfrm>
                <a:off x="10056551" y="3478716"/>
                <a:ext cx="36773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93" extrusionOk="0">
                    <a:moveTo>
                      <a:pt x="302" y="1"/>
                    </a:moveTo>
                    <a:cubicBezTo>
                      <a:pt x="290" y="1"/>
                      <a:pt x="277" y="6"/>
                      <a:pt x="262" y="20"/>
                    </a:cubicBezTo>
                    <a:cubicBezTo>
                      <a:pt x="255" y="27"/>
                      <a:pt x="246" y="33"/>
                      <a:pt x="240" y="40"/>
                    </a:cubicBezTo>
                    <a:cubicBezTo>
                      <a:pt x="232" y="31"/>
                      <a:pt x="217" y="27"/>
                      <a:pt x="203" y="27"/>
                    </a:cubicBezTo>
                    <a:cubicBezTo>
                      <a:pt x="184" y="27"/>
                      <a:pt x="165" y="33"/>
                      <a:pt x="158" y="41"/>
                    </a:cubicBezTo>
                    <a:cubicBezTo>
                      <a:pt x="154" y="46"/>
                      <a:pt x="152" y="51"/>
                      <a:pt x="149" y="56"/>
                    </a:cubicBezTo>
                    <a:cubicBezTo>
                      <a:pt x="147" y="61"/>
                      <a:pt x="143" y="67"/>
                      <a:pt x="139" y="72"/>
                    </a:cubicBezTo>
                    <a:cubicBezTo>
                      <a:pt x="107" y="74"/>
                      <a:pt x="69" y="98"/>
                      <a:pt x="65" y="112"/>
                    </a:cubicBezTo>
                    <a:cubicBezTo>
                      <a:pt x="64" y="114"/>
                      <a:pt x="64" y="118"/>
                      <a:pt x="64" y="120"/>
                    </a:cubicBezTo>
                    <a:cubicBezTo>
                      <a:pt x="51" y="133"/>
                      <a:pt x="45" y="145"/>
                      <a:pt x="49" y="166"/>
                    </a:cubicBezTo>
                    <a:cubicBezTo>
                      <a:pt x="47" y="169"/>
                      <a:pt x="46" y="170"/>
                      <a:pt x="43" y="173"/>
                    </a:cubicBezTo>
                    <a:cubicBezTo>
                      <a:pt x="35" y="179"/>
                      <a:pt x="29" y="186"/>
                      <a:pt x="24" y="194"/>
                    </a:cubicBezTo>
                    <a:cubicBezTo>
                      <a:pt x="20" y="196"/>
                      <a:pt x="19" y="200"/>
                      <a:pt x="16" y="203"/>
                    </a:cubicBezTo>
                    <a:cubicBezTo>
                      <a:pt x="4" y="220"/>
                      <a:pt x="2" y="236"/>
                      <a:pt x="24" y="250"/>
                    </a:cubicBezTo>
                    <a:cubicBezTo>
                      <a:pt x="31" y="255"/>
                      <a:pt x="39" y="257"/>
                      <a:pt x="49" y="259"/>
                    </a:cubicBezTo>
                    <a:cubicBezTo>
                      <a:pt x="47" y="261"/>
                      <a:pt x="46" y="265"/>
                      <a:pt x="43" y="267"/>
                    </a:cubicBezTo>
                    <a:lnTo>
                      <a:pt x="41" y="269"/>
                    </a:lnTo>
                    <a:cubicBezTo>
                      <a:pt x="36" y="277"/>
                      <a:pt x="30" y="285"/>
                      <a:pt x="24" y="292"/>
                    </a:cubicBezTo>
                    <a:cubicBezTo>
                      <a:pt x="11" y="307"/>
                      <a:pt x="0" y="323"/>
                      <a:pt x="6" y="338"/>
                    </a:cubicBezTo>
                    <a:cubicBezTo>
                      <a:pt x="12" y="355"/>
                      <a:pt x="21" y="364"/>
                      <a:pt x="38" y="364"/>
                    </a:cubicBezTo>
                    <a:cubicBezTo>
                      <a:pt x="42" y="364"/>
                      <a:pt x="45" y="363"/>
                      <a:pt x="50" y="363"/>
                    </a:cubicBezTo>
                    <a:cubicBezTo>
                      <a:pt x="55" y="363"/>
                      <a:pt x="60" y="362"/>
                      <a:pt x="66" y="360"/>
                    </a:cubicBezTo>
                    <a:lnTo>
                      <a:pt x="66" y="360"/>
                    </a:lnTo>
                    <a:cubicBezTo>
                      <a:pt x="65" y="372"/>
                      <a:pt x="66" y="380"/>
                      <a:pt x="76" y="385"/>
                    </a:cubicBezTo>
                    <a:cubicBezTo>
                      <a:pt x="86" y="390"/>
                      <a:pt x="94" y="393"/>
                      <a:pt x="103" y="393"/>
                    </a:cubicBezTo>
                    <a:cubicBezTo>
                      <a:pt x="113" y="393"/>
                      <a:pt x="123" y="389"/>
                      <a:pt x="137" y="382"/>
                    </a:cubicBezTo>
                    <a:cubicBezTo>
                      <a:pt x="143" y="378"/>
                      <a:pt x="150" y="373"/>
                      <a:pt x="159" y="367"/>
                    </a:cubicBezTo>
                    <a:lnTo>
                      <a:pt x="162" y="364"/>
                    </a:lnTo>
                    <a:cubicBezTo>
                      <a:pt x="173" y="357"/>
                      <a:pt x="182" y="351"/>
                      <a:pt x="190" y="346"/>
                    </a:cubicBezTo>
                    <a:cubicBezTo>
                      <a:pt x="194" y="349"/>
                      <a:pt x="197" y="351"/>
                      <a:pt x="202" y="353"/>
                    </a:cubicBezTo>
                    <a:cubicBezTo>
                      <a:pt x="209" y="357"/>
                      <a:pt x="215" y="358"/>
                      <a:pt x="221" y="358"/>
                    </a:cubicBezTo>
                    <a:cubicBezTo>
                      <a:pt x="232" y="358"/>
                      <a:pt x="242" y="352"/>
                      <a:pt x="254" y="342"/>
                    </a:cubicBezTo>
                    <a:lnTo>
                      <a:pt x="261" y="334"/>
                    </a:lnTo>
                    <a:cubicBezTo>
                      <a:pt x="266" y="329"/>
                      <a:pt x="271" y="323"/>
                      <a:pt x="276" y="317"/>
                    </a:cubicBezTo>
                    <a:cubicBezTo>
                      <a:pt x="282" y="309"/>
                      <a:pt x="286" y="304"/>
                      <a:pt x="291" y="301"/>
                    </a:cubicBezTo>
                    <a:lnTo>
                      <a:pt x="297" y="301"/>
                    </a:lnTo>
                    <a:cubicBezTo>
                      <a:pt x="325" y="297"/>
                      <a:pt x="338" y="287"/>
                      <a:pt x="346" y="270"/>
                    </a:cubicBezTo>
                    <a:cubicBezTo>
                      <a:pt x="347" y="266"/>
                      <a:pt x="348" y="263"/>
                      <a:pt x="349" y="261"/>
                    </a:cubicBezTo>
                    <a:cubicBezTo>
                      <a:pt x="351" y="256"/>
                      <a:pt x="353" y="250"/>
                      <a:pt x="354" y="242"/>
                    </a:cubicBezTo>
                    <a:cubicBezTo>
                      <a:pt x="359" y="220"/>
                      <a:pt x="371" y="212"/>
                      <a:pt x="382" y="205"/>
                    </a:cubicBezTo>
                    <a:cubicBezTo>
                      <a:pt x="387" y="202"/>
                      <a:pt x="390" y="199"/>
                      <a:pt x="394" y="195"/>
                    </a:cubicBezTo>
                    <a:cubicBezTo>
                      <a:pt x="403" y="184"/>
                      <a:pt x="398" y="154"/>
                      <a:pt x="375" y="145"/>
                    </a:cubicBezTo>
                    <a:cubicBezTo>
                      <a:pt x="380" y="138"/>
                      <a:pt x="384" y="132"/>
                      <a:pt x="387" y="127"/>
                    </a:cubicBezTo>
                    <a:cubicBezTo>
                      <a:pt x="393" y="117"/>
                      <a:pt x="397" y="112"/>
                      <a:pt x="398" y="103"/>
                    </a:cubicBezTo>
                    <a:cubicBezTo>
                      <a:pt x="399" y="98"/>
                      <a:pt x="399" y="91"/>
                      <a:pt x="399" y="78"/>
                    </a:cubicBezTo>
                    <a:cubicBezTo>
                      <a:pt x="398" y="51"/>
                      <a:pt x="391" y="30"/>
                      <a:pt x="369" y="30"/>
                    </a:cubicBezTo>
                    <a:cubicBezTo>
                      <a:pt x="364" y="30"/>
                      <a:pt x="359" y="31"/>
                      <a:pt x="353" y="33"/>
                    </a:cubicBezTo>
                    <a:cubicBezTo>
                      <a:pt x="351" y="31"/>
                      <a:pt x="348" y="27"/>
                      <a:pt x="344" y="22"/>
                    </a:cubicBezTo>
                    <a:cubicBezTo>
                      <a:pt x="332" y="10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34"/>
              <p:cNvSpPr/>
              <p:nvPr/>
            </p:nvSpPr>
            <p:spPr>
              <a:xfrm>
                <a:off x="10053547" y="3525137"/>
                <a:ext cx="16930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77" extrusionOk="0">
                    <a:moveTo>
                      <a:pt x="138" y="0"/>
                    </a:moveTo>
                    <a:cubicBezTo>
                      <a:pt x="132" y="0"/>
                      <a:pt x="126" y="3"/>
                      <a:pt x="120" y="8"/>
                    </a:cubicBezTo>
                    <a:cubicBezTo>
                      <a:pt x="115" y="13"/>
                      <a:pt x="112" y="16"/>
                      <a:pt x="109" y="18"/>
                    </a:cubicBezTo>
                    <a:cubicBezTo>
                      <a:pt x="105" y="13"/>
                      <a:pt x="99" y="11"/>
                      <a:pt x="92" y="11"/>
                    </a:cubicBezTo>
                    <a:cubicBezTo>
                      <a:pt x="84" y="11"/>
                      <a:pt x="75" y="14"/>
                      <a:pt x="72" y="18"/>
                    </a:cubicBezTo>
                    <a:cubicBezTo>
                      <a:pt x="71" y="19"/>
                      <a:pt x="69" y="22"/>
                      <a:pt x="68" y="24"/>
                    </a:cubicBezTo>
                    <a:cubicBezTo>
                      <a:pt x="68" y="27"/>
                      <a:pt x="67" y="29"/>
                      <a:pt x="64" y="32"/>
                    </a:cubicBezTo>
                    <a:cubicBezTo>
                      <a:pt x="51" y="33"/>
                      <a:pt x="33" y="44"/>
                      <a:pt x="31" y="49"/>
                    </a:cubicBezTo>
                    <a:cubicBezTo>
                      <a:pt x="30" y="52"/>
                      <a:pt x="30" y="53"/>
                      <a:pt x="30" y="54"/>
                    </a:cubicBezTo>
                    <a:cubicBezTo>
                      <a:pt x="23" y="59"/>
                      <a:pt x="20" y="65"/>
                      <a:pt x="22" y="74"/>
                    </a:cubicBezTo>
                    <a:lnTo>
                      <a:pt x="20" y="77"/>
                    </a:lnTo>
                    <a:cubicBezTo>
                      <a:pt x="16" y="80"/>
                      <a:pt x="13" y="84"/>
                      <a:pt x="11" y="87"/>
                    </a:cubicBezTo>
                    <a:lnTo>
                      <a:pt x="7" y="90"/>
                    </a:lnTo>
                    <a:cubicBezTo>
                      <a:pt x="2" y="100"/>
                      <a:pt x="1" y="106"/>
                      <a:pt x="11" y="113"/>
                    </a:cubicBezTo>
                    <a:cubicBezTo>
                      <a:pt x="15" y="115"/>
                      <a:pt x="18" y="116"/>
                      <a:pt x="22" y="116"/>
                    </a:cubicBezTo>
                    <a:cubicBezTo>
                      <a:pt x="21" y="118"/>
                      <a:pt x="21" y="119"/>
                      <a:pt x="20" y="120"/>
                    </a:cubicBezTo>
                    <a:cubicBezTo>
                      <a:pt x="18" y="124"/>
                      <a:pt x="15" y="126"/>
                      <a:pt x="12" y="130"/>
                    </a:cubicBezTo>
                    <a:cubicBezTo>
                      <a:pt x="6" y="137"/>
                      <a:pt x="1" y="145"/>
                      <a:pt x="3" y="151"/>
                    </a:cubicBezTo>
                    <a:cubicBezTo>
                      <a:pt x="5" y="159"/>
                      <a:pt x="9" y="163"/>
                      <a:pt x="16" y="163"/>
                    </a:cubicBezTo>
                    <a:cubicBezTo>
                      <a:pt x="18" y="163"/>
                      <a:pt x="20" y="163"/>
                      <a:pt x="22" y="162"/>
                    </a:cubicBezTo>
                    <a:cubicBezTo>
                      <a:pt x="25" y="162"/>
                      <a:pt x="27" y="161"/>
                      <a:pt x="30" y="161"/>
                    </a:cubicBezTo>
                    <a:cubicBezTo>
                      <a:pt x="30" y="166"/>
                      <a:pt x="30" y="170"/>
                      <a:pt x="35" y="172"/>
                    </a:cubicBezTo>
                    <a:cubicBezTo>
                      <a:pt x="40" y="175"/>
                      <a:pt x="44" y="176"/>
                      <a:pt x="48" y="176"/>
                    </a:cubicBezTo>
                    <a:cubicBezTo>
                      <a:pt x="53" y="176"/>
                      <a:pt x="57" y="175"/>
                      <a:pt x="63" y="171"/>
                    </a:cubicBezTo>
                    <a:cubicBezTo>
                      <a:pt x="66" y="170"/>
                      <a:pt x="69" y="167"/>
                      <a:pt x="73" y="165"/>
                    </a:cubicBezTo>
                    <a:lnTo>
                      <a:pt x="74" y="164"/>
                    </a:lnTo>
                    <a:cubicBezTo>
                      <a:pt x="80" y="161"/>
                      <a:pt x="84" y="159"/>
                      <a:pt x="88" y="156"/>
                    </a:cubicBezTo>
                    <a:cubicBezTo>
                      <a:pt x="89" y="157"/>
                      <a:pt x="90" y="159"/>
                      <a:pt x="93" y="160"/>
                    </a:cubicBezTo>
                    <a:cubicBezTo>
                      <a:pt x="96" y="162"/>
                      <a:pt x="99" y="162"/>
                      <a:pt x="102" y="162"/>
                    </a:cubicBezTo>
                    <a:cubicBezTo>
                      <a:pt x="107" y="162"/>
                      <a:pt x="112" y="160"/>
                      <a:pt x="117" y="159"/>
                    </a:cubicBezTo>
                    <a:lnTo>
                      <a:pt x="121" y="155"/>
                    </a:lnTo>
                    <a:cubicBezTo>
                      <a:pt x="124" y="152"/>
                      <a:pt x="126" y="149"/>
                      <a:pt x="129" y="146"/>
                    </a:cubicBezTo>
                    <a:cubicBezTo>
                      <a:pt x="131" y="142"/>
                      <a:pt x="133" y="140"/>
                      <a:pt x="135" y="139"/>
                    </a:cubicBezTo>
                    <a:lnTo>
                      <a:pt x="138" y="139"/>
                    </a:lnTo>
                    <a:cubicBezTo>
                      <a:pt x="150" y="137"/>
                      <a:pt x="155" y="131"/>
                      <a:pt x="159" y="124"/>
                    </a:cubicBezTo>
                    <a:cubicBezTo>
                      <a:pt x="159" y="123"/>
                      <a:pt x="161" y="121"/>
                      <a:pt x="161" y="120"/>
                    </a:cubicBezTo>
                    <a:cubicBezTo>
                      <a:pt x="162" y="118"/>
                      <a:pt x="162" y="115"/>
                      <a:pt x="164" y="111"/>
                    </a:cubicBezTo>
                    <a:cubicBezTo>
                      <a:pt x="166" y="101"/>
                      <a:pt x="171" y="99"/>
                      <a:pt x="176" y="95"/>
                    </a:cubicBezTo>
                    <a:cubicBezTo>
                      <a:pt x="177" y="94"/>
                      <a:pt x="180" y="93"/>
                      <a:pt x="181" y="89"/>
                    </a:cubicBezTo>
                    <a:cubicBezTo>
                      <a:pt x="185" y="84"/>
                      <a:pt x="182" y="70"/>
                      <a:pt x="172" y="67"/>
                    </a:cubicBezTo>
                    <a:cubicBezTo>
                      <a:pt x="175" y="63"/>
                      <a:pt x="176" y="60"/>
                      <a:pt x="177" y="58"/>
                    </a:cubicBezTo>
                    <a:cubicBezTo>
                      <a:pt x="180" y="54"/>
                      <a:pt x="181" y="52"/>
                      <a:pt x="182" y="47"/>
                    </a:cubicBezTo>
                    <a:lnTo>
                      <a:pt x="182" y="36"/>
                    </a:lnTo>
                    <a:cubicBezTo>
                      <a:pt x="181" y="24"/>
                      <a:pt x="178" y="14"/>
                      <a:pt x="168" y="14"/>
                    </a:cubicBezTo>
                    <a:cubicBezTo>
                      <a:pt x="166" y="14"/>
                      <a:pt x="163" y="15"/>
                      <a:pt x="161" y="16"/>
                    </a:cubicBezTo>
                    <a:cubicBezTo>
                      <a:pt x="161" y="14"/>
                      <a:pt x="158" y="13"/>
                      <a:pt x="156" y="11"/>
                    </a:cubicBezTo>
                    <a:cubicBezTo>
                      <a:pt x="152" y="5"/>
                      <a:pt x="145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34"/>
              <p:cNvSpPr/>
              <p:nvPr/>
            </p:nvSpPr>
            <p:spPr>
              <a:xfrm>
                <a:off x="10088135" y="3507388"/>
                <a:ext cx="37228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3" extrusionOk="0">
                    <a:moveTo>
                      <a:pt x="300" y="1"/>
                    </a:moveTo>
                    <a:cubicBezTo>
                      <a:pt x="290" y="1"/>
                      <a:pt x="278" y="5"/>
                      <a:pt x="266" y="14"/>
                    </a:cubicBezTo>
                    <a:cubicBezTo>
                      <a:pt x="261" y="13"/>
                      <a:pt x="256" y="13"/>
                      <a:pt x="250" y="12"/>
                    </a:cubicBezTo>
                    <a:cubicBezTo>
                      <a:pt x="243" y="11"/>
                      <a:pt x="235" y="10"/>
                      <a:pt x="228" y="10"/>
                    </a:cubicBezTo>
                    <a:cubicBezTo>
                      <a:pt x="200" y="10"/>
                      <a:pt x="175" y="19"/>
                      <a:pt x="161" y="49"/>
                    </a:cubicBezTo>
                    <a:cubicBezTo>
                      <a:pt x="158" y="58"/>
                      <a:pt x="154" y="64"/>
                      <a:pt x="149" y="71"/>
                    </a:cubicBezTo>
                    <a:cubicBezTo>
                      <a:pt x="147" y="71"/>
                      <a:pt x="145" y="71"/>
                      <a:pt x="143" y="71"/>
                    </a:cubicBezTo>
                    <a:cubicBezTo>
                      <a:pt x="111" y="71"/>
                      <a:pt x="67" y="98"/>
                      <a:pt x="62" y="111"/>
                    </a:cubicBezTo>
                    <a:cubicBezTo>
                      <a:pt x="61" y="116"/>
                      <a:pt x="61" y="120"/>
                      <a:pt x="61" y="126"/>
                    </a:cubicBezTo>
                    <a:cubicBezTo>
                      <a:pt x="61" y="131"/>
                      <a:pt x="61" y="135"/>
                      <a:pt x="60" y="141"/>
                    </a:cubicBezTo>
                    <a:cubicBezTo>
                      <a:pt x="28" y="157"/>
                      <a:pt x="2" y="192"/>
                      <a:pt x="5" y="202"/>
                    </a:cubicBezTo>
                    <a:cubicBezTo>
                      <a:pt x="6" y="206"/>
                      <a:pt x="7" y="207"/>
                      <a:pt x="9" y="209"/>
                    </a:cubicBezTo>
                    <a:cubicBezTo>
                      <a:pt x="1" y="223"/>
                      <a:pt x="2" y="236"/>
                      <a:pt x="19" y="248"/>
                    </a:cubicBezTo>
                    <a:cubicBezTo>
                      <a:pt x="17" y="250"/>
                      <a:pt x="17" y="251"/>
                      <a:pt x="16" y="254"/>
                    </a:cubicBezTo>
                    <a:cubicBezTo>
                      <a:pt x="14" y="261"/>
                      <a:pt x="11" y="270"/>
                      <a:pt x="9" y="276"/>
                    </a:cubicBezTo>
                    <a:cubicBezTo>
                      <a:pt x="7" y="280"/>
                      <a:pt x="6" y="284"/>
                      <a:pt x="6" y="286"/>
                    </a:cubicBezTo>
                    <a:cubicBezTo>
                      <a:pt x="4" y="304"/>
                      <a:pt x="11" y="315"/>
                      <a:pt x="38" y="315"/>
                    </a:cubicBezTo>
                    <a:cubicBezTo>
                      <a:pt x="39" y="315"/>
                      <a:pt x="41" y="315"/>
                      <a:pt x="42" y="315"/>
                    </a:cubicBezTo>
                    <a:cubicBezTo>
                      <a:pt x="53" y="315"/>
                      <a:pt x="63" y="314"/>
                      <a:pt x="74" y="310"/>
                    </a:cubicBezTo>
                    <a:cubicBezTo>
                      <a:pt x="76" y="313"/>
                      <a:pt x="74" y="316"/>
                      <a:pt x="74" y="319"/>
                    </a:cubicBezTo>
                    <a:lnTo>
                      <a:pt x="74" y="320"/>
                    </a:lnTo>
                    <a:cubicBezTo>
                      <a:pt x="73" y="329"/>
                      <a:pt x="71" y="337"/>
                      <a:pt x="67" y="345"/>
                    </a:cubicBezTo>
                    <a:cubicBezTo>
                      <a:pt x="63" y="361"/>
                      <a:pt x="61" y="377"/>
                      <a:pt x="76" y="385"/>
                    </a:cubicBezTo>
                    <a:cubicBezTo>
                      <a:pt x="85" y="390"/>
                      <a:pt x="93" y="392"/>
                      <a:pt x="101" y="392"/>
                    </a:cubicBezTo>
                    <a:cubicBezTo>
                      <a:pt x="111" y="392"/>
                      <a:pt x="121" y="389"/>
                      <a:pt x="135" y="381"/>
                    </a:cubicBezTo>
                    <a:cubicBezTo>
                      <a:pt x="140" y="378"/>
                      <a:pt x="145" y="375"/>
                      <a:pt x="153" y="371"/>
                    </a:cubicBezTo>
                    <a:cubicBezTo>
                      <a:pt x="155" y="378"/>
                      <a:pt x="161" y="383"/>
                      <a:pt x="172" y="383"/>
                    </a:cubicBezTo>
                    <a:cubicBezTo>
                      <a:pt x="174" y="383"/>
                      <a:pt x="176" y="383"/>
                      <a:pt x="178" y="383"/>
                    </a:cubicBezTo>
                    <a:cubicBezTo>
                      <a:pt x="207" y="381"/>
                      <a:pt x="222" y="375"/>
                      <a:pt x="241" y="352"/>
                    </a:cubicBezTo>
                    <a:cubicBezTo>
                      <a:pt x="246" y="346"/>
                      <a:pt x="251" y="340"/>
                      <a:pt x="257" y="331"/>
                    </a:cubicBezTo>
                    <a:cubicBezTo>
                      <a:pt x="258" y="331"/>
                      <a:pt x="260" y="330"/>
                      <a:pt x="260" y="329"/>
                    </a:cubicBezTo>
                    <a:cubicBezTo>
                      <a:pt x="267" y="318"/>
                      <a:pt x="273" y="310"/>
                      <a:pt x="281" y="303"/>
                    </a:cubicBezTo>
                    <a:cubicBezTo>
                      <a:pt x="286" y="303"/>
                      <a:pt x="291" y="303"/>
                      <a:pt x="297" y="301"/>
                    </a:cubicBezTo>
                    <a:cubicBezTo>
                      <a:pt x="324" y="298"/>
                      <a:pt x="337" y="288"/>
                      <a:pt x="345" y="270"/>
                    </a:cubicBezTo>
                    <a:cubicBezTo>
                      <a:pt x="347" y="267"/>
                      <a:pt x="348" y="264"/>
                      <a:pt x="349" y="262"/>
                    </a:cubicBezTo>
                    <a:cubicBezTo>
                      <a:pt x="350" y="257"/>
                      <a:pt x="353" y="250"/>
                      <a:pt x="354" y="242"/>
                    </a:cubicBezTo>
                    <a:cubicBezTo>
                      <a:pt x="355" y="234"/>
                      <a:pt x="359" y="229"/>
                      <a:pt x="361" y="224"/>
                    </a:cubicBezTo>
                    <a:cubicBezTo>
                      <a:pt x="363" y="223"/>
                      <a:pt x="365" y="223"/>
                      <a:pt x="366" y="222"/>
                    </a:cubicBezTo>
                    <a:cubicBezTo>
                      <a:pt x="393" y="207"/>
                      <a:pt x="401" y="193"/>
                      <a:pt x="400" y="178"/>
                    </a:cubicBezTo>
                    <a:cubicBezTo>
                      <a:pt x="400" y="176"/>
                      <a:pt x="398" y="173"/>
                      <a:pt x="398" y="171"/>
                    </a:cubicBezTo>
                    <a:cubicBezTo>
                      <a:pt x="396" y="167"/>
                      <a:pt x="395" y="160"/>
                      <a:pt x="393" y="155"/>
                    </a:cubicBezTo>
                    <a:cubicBezTo>
                      <a:pt x="385" y="137"/>
                      <a:pt x="393" y="127"/>
                      <a:pt x="400" y="116"/>
                    </a:cubicBezTo>
                    <a:cubicBezTo>
                      <a:pt x="402" y="113"/>
                      <a:pt x="405" y="109"/>
                      <a:pt x="406" y="104"/>
                    </a:cubicBezTo>
                    <a:cubicBezTo>
                      <a:pt x="408" y="94"/>
                      <a:pt x="390" y="79"/>
                      <a:pt x="366" y="79"/>
                    </a:cubicBezTo>
                    <a:cubicBezTo>
                      <a:pt x="362" y="79"/>
                      <a:pt x="359" y="79"/>
                      <a:pt x="355" y="79"/>
                    </a:cubicBezTo>
                    <a:cubicBezTo>
                      <a:pt x="355" y="72"/>
                      <a:pt x="358" y="67"/>
                      <a:pt x="358" y="62"/>
                    </a:cubicBezTo>
                    <a:cubicBezTo>
                      <a:pt x="359" y="52"/>
                      <a:pt x="359" y="45"/>
                      <a:pt x="355" y="40"/>
                    </a:cubicBezTo>
                    <a:cubicBezTo>
                      <a:pt x="353" y="34"/>
                      <a:pt x="349" y="31"/>
                      <a:pt x="342" y="22"/>
                    </a:cubicBezTo>
                    <a:cubicBezTo>
                      <a:pt x="330" y="10"/>
                      <a:pt x="316" y="1"/>
                      <a:pt x="300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34"/>
              <p:cNvSpPr/>
              <p:nvPr/>
            </p:nvSpPr>
            <p:spPr>
              <a:xfrm>
                <a:off x="10105885" y="3548166"/>
                <a:ext cx="17112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8" extrusionOk="0">
                    <a:moveTo>
                      <a:pt x="138" y="0"/>
                    </a:moveTo>
                    <a:cubicBezTo>
                      <a:pt x="133" y="0"/>
                      <a:pt x="128" y="2"/>
                      <a:pt x="123" y="7"/>
                    </a:cubicBezTo>
                    <a:cubicBezTo>
                      <a:pt x="119" y="7"/>
                      <a:pt x="117" y="6"/>
                      <a:pt x="114" y="6"/>
                    </a:cubicBezTo>
                    <a:cubicBezTo>
                      <a:pt x="111" y="5"/>
                      <a:pt x="108" y="5"/>
                      <a:pt x="105" y="5"/>
                    </a:cubicBezTo>
                    <a:cubicBezTo>
                      <a:pt x="92" y="5"/>
                      <a:pt x="80" y="9"/>
                      <a:pt x="73" y="22"/>
                    </a:cubicBezTo>
                    <a:cubicBezTo>
                      <a:pt x="72" y="26"/>
                      <a:pt x="70" y="29"/>
                      <a:pt x="68" y="32"/>
                    </a:cubicBezTo>
                    <a:cubicBezTo>
                      <a:pt x="67" y="32"/>
                      <a:pt x="66" y="32"/>
                      <a:pt x="65" y="32"/>
                    </a:cubicBezTo>
                    <a:cubicBezTo>
                      <a:pt x="50" y="32"/>
                      <a:pt x="31" y="45"/>
                      <a:pt x="29" y="51"/>
                    </a:cubicBezTo>
                    <a:cubicBezTo>
                      <a:pt x="27" y="53"/>
                      <a:pt x="27" y="55"/>
                      <a:pt x="27" y="57"/>
                    </a:cubicBezTo>
                    <a:cubicBezTo>
                      <a:pt x="27" y="58"/>
                      <a:pt x="29" y="61"/>
                      <a:pt x="27" y="63"/>
                    </a:cubicBezTo>
                    <a:cubicBezTo>
                      <a:pt x="12" y="71"/>
                      <a:pt x="1" y="87"/>
                      <a:pt x="2" y="92"/>
                    </a:cubicBezTo>
                    <a:cubicBezTo>
                      <a:pt x="2" y="93"/>
                      <a:pt x="2" y="94"/>
                      <a:pt x="4" y="96"/>
                    </a:cubicBezTo>
                    <a:cubicBezTo>
                      <a:pt x="1" y="102"/>
                      <a:pt x="1" y="108"/>
                      <a:pt x="9" y="113"/>
                    </a:cubicBezTo>
                    <a:cubicBezTo>
                      <a:pt x="9" y="113"/>
                      <a:pt x="7" y="114"/>
                      <a:pt x="7" y="116"/>
                    </a:cubicBezTo>
                    <a:cubicBezTo>
                      <a:pt x="6" y="119"/>
                      <a:pt x="5" y="122"/>
                      <a:pt x="4" y="126"/>
                    </a:cubicBezTo>
                    <a:cubicBezTo>
                      <a:pt x="2" y="128"/>
                      <a:pt x="2" y="129"/>
                      <a:pt x="2" y="130"/>
                    </a:cubicBezTo>
                    <a:cubicBezTo>
                      <a:pt x="1" y="138"/>
                      <a:pt x="5" y="143"/>
                      <a:pt x="18" y="143"/>
                    </a:cubicBezTo>
                    <a:cubicBezTo>
                      <a:pt x="23" y="143"/>
                      <a:pt x="27" y="142"/>
                      <a:pt x="32" y="140"/>
                    </a:cubicBezTo>
                    <a:lnTo>
                      <a:pt x="32" y="144"/>
                    </a:lnTo>
                    <a:cubicBezTo>
                      <a:pt x="32" y="148"/>
                      <a:pt x="31" y="152"/>
                      <a:pt x="30" y="155"/>
                    </a:cubicBezTo>
                    <a:cubicBezTo>
                      <a:pt x="28" y="163"/>
                      <a:pt x="27" y="170"/>
                      <a:pt x="33" y="174"/>
                    </a:cubicBezTo>
                    <a:cubicBezTo>
                      <a:pt x="38" y="176"/>
                      <a:pt x="42" y="177"/>
                      <a:pt x="47" y="177"/>
                    </a:cubicBezTo>
                    <a:cubicBezTo>
                      <a:pt x="51" y="177"/>
                      <a:pt x="56" y="176"/>
                      <a:pt x="62" y="173"/>
                    </a:cubicBezTo>
                    <a:cubicBezTo>
                      <a:pt x="64" y="171"/>
                      <a:pt x="67" y="168"/>
                      <a:pt x="69" y="167"/>
                    </a:cubicBezTo>
                    <a:cubicBezTo>
                      <a:pt x="71" y="170"/>
                      <a:pt x="74" y="173"/>
                      <a:pt x="82" y="173"/>
                    </a:cubicBezTo>
                    <a:cubicBezTo>
                      <a:pt x="94" y="171"/>
                      <a:pt x="100" y="168"/>
                      <a:pt x="109" y="158"/>
                    </a:cubicBezTo>
                    <a:cubicBezTo>
                      <a:pt x="112" y="155"/>
                      <a:pt x="114" y="152"/>
                      <a:pt x="117" y="148"/>
                    </a:cubicBezTo>
                    <a:cubicBezTo>
                      <a:pt x="118" y="148"/>
                      <a:pt x="118" y="147"/>
                      <a:pt x="118" y="147"/>
                    </a:cubicBezTo>
                    <a:cubicBezTo>
                      <a:pt x="122" y="143"/>
                      <a:pt x="125" y="139"/>
                      <a:pt x="128" y="135"/>
                    </a:cubicBezTo>
                    <a:lnTo>
                      <a:pt x="135" y="135"/>
                    </a:lnTo>
                    <a:cubicBezTo>
                      <a:pt x="147" y="133"/>
                      <a:pt x="153" y="128"/>
                      <a:pt x="158" y="128"/>
                    </a:cubicBezTo>
                    <a:cubicBezTo>
                      <a:pt x="159" y="128"/>
                      <a:pt x="159" y="128"/>
                      <a:pt x="159" y="129"/>
                    </a:cubicBezTo>
                    <a:cubicBezTo>
                      <a:pt x="159" y="128"/>
                      <a:pt x="160" y="126"/>
                      <a:pt x="160" y="124"/>
                    </a:cubicBezTo>
                    <a:cubicBezTo>
                      <a:pt x="161" y="122"/>
                      <a:pt x="161" y="119"/>
                      <a:pt x="164" y="116"/>
                    </a:cubicBezTo>
                    <a:cubicBezTo>
                      <a:pt x="164" y="113"/>
                      <a:pt x="165" y="111"/>
                      <a:pt x="166" y="108"/>
                    </a:cubicBezTo>
                    <a:cubicBezTo>
                      <a:pt x="167" y="108"/>
                      <a:pt x="167" y="107"/>
                      <a:pt x="169" y="107"/>
                    </a:cubicBezTo>
                    <a:cubicBezTo>
                      <a:pt x="181" y="99"/>
                      <a:pt x="184" y="93"/>
                      <a:pt x="184" y="87"/>
                    </a:cubicBezTo>
                    <a:lnTo>
                      <a:pt x="184" y="82"/>
                    </a:lnTo>
                    <a:cubicBezTo>
                      <a:pt x="184" y="80"/>
                      <a:pt x="183" y="77"/>
                      <a:pt x="181" y="75"/>
                    </a:cubicBezTo>
                    <a:cubicBezTo>
                      <a:pt x="178" y="66"/>
                      <a:pt x="181" y="62"/>
                      <a:pt x="184" y="57"/>
                    </a:cubicBezTo>
                    <a:cubicBezTo>
                      <a:pt x="185" y="55"/>
                      <a:pt x="186" y="53"/>
                      <a:pt x="186" y="51"/>
                    </a:cubicBezTo>
                    <a:cubicBezTo>
                      <a:pt x="188" y="46"/>
                      <a:pt x="180" y="39"/>
                      <a:pt x="169" y="39"/>
                    </a:cubicBezTo>
                    <a:cubicBezTo>
                      <a:pt x="167" y="39"/>
                      <a:pt x="166" y="39"/>
                      <a:pt x="164" y="39"/>
                    </a:cubicBezTo>
                    <a:lnTo>
                      <a:pt x="164" y="30"/>
                    </a:lnTo>
                    <a:cubicBezTo>
                      <a:pt x="165" y="25"/>
                      <a:pt x="165" y="22"/>
                      <a:pt x="164" y="20"/>
                    </a:cubicBezTo>
                    <a:cubicBezTo>
                      <a:pt x="163" y="17"/>
                      <a:pt x="160" y="15"/>
                      <a:pt x="157" y="11"/>
                    </a:cubicBezTo>
                    <a:cubicBezTo>
                      <a:pt x="152" y="5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34"/>
              <p:cNvSpPr/>
              <p:nvPr/>
            </p:nvSpPr>
            <p:spPr>
              <a:xfrm>
                <a:off x="10138016" y="3512212"/>
                <a:ext cx="38776" cy="3413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5" extrusionOk="0">
                    <a:moveTo>
                      <a:pt x="245" y="1"/>
                    </a:moveTo>
                    <a:cubicBezTo>
                      <a:pt x="219" y="1"/>
                      <a:pt x="194" y="8"/>
                      <a:pt x="179" y="33"/>
                    </a:cubicBezTo>
                    <a:cubicBezTo>
                      <a:pt x="174" y="36"/>
                      <a:pt x="168" y="37"/>
                      <a:pt x="160" y="40"/>
                    </a:cubicBezTo>
                    <a:cubicBezTo>
                      <a:pt x="119" y="53"/>
                      <a:pt x="83" y="74"/>
                      <a:pt x="87" y="107"/>
                    </a:cubicBezTo>
                    <a:cubicBezTo>
                      <a:pt x="87" y="117"/>
                      <a:pt x="88" y="123"/>
                      <a:pt x="88" y="129"/>
                    </a:cubicBezTo>
                    <a:cubicBezTo>
                      <a:pt x="50" y="140"/>
                      <a:pt x="15" y="185"/>
                      <a:pt x="18" y="197"/>
                    </a:cubicBezTo>
                    <a:cubicBezTo>
                      <a:pt x="18" y="201"/>
                      <a:pt x="22" y="205"/>
                      <a:pt x="25" y="207"/>
                    </a:cubicBezTo>
                    <a:cubicBezTo>
                      <a:pt x="27" y="210"/>
                      <a:pt x="31" y="212"/>
                      <a:pt x="32" y="217"/>
                    </a:cubicBezTo>
                    <a:cubicBezTo>
                      <a:pt x="7" y="245"/>
                      <a:pt x="0" y="279"/>
                      <a:pt x="9" y="286"/>
                    </a:cubicBezTo>
                    <a:cubicBezTo>
                      <a:pt x="11" y="287"/>
                      <a:pt x="14" y="288"/>
                      <a:pt x="17" y="288"/>
                    </a:cubicBezTo>
                    <a:cubicBezTo>
                      <a:pt x="17" y="302"/>
                      <a:pt x="26" y="309"/>
                      <a:pt x="50" y="309"/>
                    </a:cubicBezTo>
                    <a:cubicBezTo>
                      <a:pt x="50" y="311"/>
                      <a:pt x="51" y="312"/>
                      <a:pt x="51" y="314"/>
                    </a:cubicBezTo>
                    <a:cubicBezTo>
                      <a:pt x="52" y="322"/>
                      <a:pt x="53" y="329"/>
                      <a:pt x="56" y="334"/>
                    </a:cubicBezTo>
                    <a:lnTo>
                      <a:pt x="61" y="342"/>
                    </a:lnTo>
                    <a:cubicBezTo>
                      <a:pt x="65" y="349"/>
                      <a:pt x="71" y="354"/>
                      <a:pt x="81" y="354"/>
                    </a:cubicBezTo>
                    <a:cubicBezTo>
                      <a:pt x="89" y="354"/>
                      <a:pt x="100" y="351"/>
                      <a:pt x="115" y="344"/>
                    </a:cubicBezTo>
                    <a:cubicBezTo>
                      <a:pt x="127" y="338"/>
                      <a:pt x="137" y="333"/>
                      <a:pt x="146" y="325"/>
                    </a:cubicBezTo>
                    <a:cubicBezTo>
                      <a:pt x="149" y="328"/>
                      <a:pt x="150" y="329"/>
                      <a:pt x="151" y="332"/>
                    </a:cubicBezTo>
                    <a:lnTo>
                      <a:pt x="151" y="333"/>
                    </a:lnTo>
                    <a:cubicBezTo>
                      <a:pt x="155" y="339"/>
                      <a:pt x="156" y="345"/>
                      <a:pt x="159" y="352"/>
                    </a:cubicBezTo>
                    <a:cubicBezTo>
                      <a:pt x="164" y="364"/>
                      <a:pt x="169" y="375"/>
                      <a:pt x="187" y="375"/>
                    </a:cubicBezTo>
                    <a:cubicBezTo>
                      <a:pt x="188" y="375"/>
                      <a:pt x="189" y="375"/>
                      <a:pt x="190" y="375"/>
                    </a:cubicBezTo>
                    <a:cubicBezTo>
                      <a:pt x="219" y="373"/>
                      <a:pt x="235" y="366"/>
                      <a:pt x="252" y="344"/>
                    </a:cubicBezTo>
                    <a:cubicBezTo>
                      <a:pt x="256" y="340"/>
                      <a:pt x="260" y="335"/>
                      <a:pt x="264" y="330"/>
                    </a:cubicBezTo>
                    <a:cubicBezTo>
                      <a:pt x="267" y="332"/>
                      <a:pt x="272" y="333"/>
                      <a:pt x="277" y="333"/>
                    </a:cubicBezTo>
                    <a:cubicBezTo>
                      <a:pt x="283" y="333"/>
                      <a:pt x="290" y="331"/>
                      <a:pt x="298" y="327"/>
                    </a:cubicBezTo>
                    <a:cubicBezTo>
                      <a:pt x="328" y="311"/>
                      <a:pt x="339" y="298"/>
                      <a:pt x="348" y="276"/>
                    </a:cubicBezTo>
                    <a:cubicBezTo>
                      <a:pt x="350" y="268"/>
                      <a:pt x="351" y="262"/>
                      <a:pt x="353" y="253"/>
                    </a:cubicBezTo>
                    <a:lnTo>
                      <a:pt x="353" y="251"/>
                    </a:lnTo>
                    <a:cubicBezTo>
                      <a:pt x="354" y="241"/>
                      <a:pt x="356" y="231"/>
                      <a:pt x="359" y="224"/>
                    </a:cubicBezTo>
                    <a:cubicBezTo>
                      <a:pt x="364" y="222"/>
                      <a:pt x="369" y="220"/>
                      <a:pt x="375" y="216"/>
                    </a:cubicBezTo>
                    <a:cubicBezTo>
                      <a:pt x="402" y="201"/>
                      <a:pt x="410" y="188"/>
                      <a:pt x="410" y="166"/>
                    </a:cubicBezTo>
                    <a:cubicBezTo>
                      <a:pt x="410" y="164"/>
                      <a:pt x="409" y="161"/>
                      <a:pt x="409" y="159"/>
                    </a:cubicBezTo>
                    <a:cubicBezTo>
                      <a:pt x="407" y="155"/>
                      <a:pt x="406" y="148"/>
                      <a:pt x="404" y="143"/>
                    </a:cubicBezTo>
                    <a:cubicBezTo>
                      <a:pt x="401" y="137"/>
                      <a:pt x="401" y="132"/>
                      <a:pt x="401" y="128"/>
                    </a:cubicBezTo>
                    <a:lnTo>
                      <a:pt x="405" y="124"/>
                    </a:lnTo>
                    <a:cubicBezTo>
                      <a:pt x="425" y="101"/>
                      <a:pt x="425" y="88"/>
                      <a:pt x="415" y="79"/>
                    </a:cubicBezTo>
                    <a:cubicBezTo>
                      <a:pt x="414" y="78"/>
                      <a:pt x="412" y="77"/>
                      <a:pt x="410" y="76"/>
                    </a:cubicBezTo>
                    <a:lnTo>
                      <a:pt x="395" y="67"/>
                    </a:lnTo>
                    <a:cubicBezTo>
                      <a:pt x="376" y="58"/>
                      <a:pt x="378" y="48"/>
                      <a:pt x="379" y="38"/>
                    </a:cubicBezTo>
                    <a:cubicBezTo>
                      <a:pt x="380" y="35"/>
                      <a:pt x="380" y="31"/>
                      <a:pt x="379" y="26"/>
                    </a:cubicBezTo>
                    <a:cubicBezTo>
                      <a:pt x="378" y="22"/>
                      <a:pt x="370" y="20"/>
                      <a:pt x="360" y="20"/>
                    </a:cubicBezTo>
                    <a:cubicBezTo>
                      <a:pt x="347" y="20"/>
                      <a:pt x="328" y="24"/>
                      <a:pt x="313" y="35"/>
                    </a:cubicBezTo>
                    <a:cubicBezTo>
                      <a:pt x="309" y="30"/>
                      <a:pt x="307" y="25"/>
                      <a:pt x="303" y="21"/>
                    </a:cubicBezTo>
                    <a:cubicBezTo>
                      <a:pt x="298" y="14"/>
                      <a:pt x="296" y="10"/>
                      <a:pt x="289" y="7"/>
                    </a:cubicBezTo>
                    <a:cubicBezTo>
                      <a:pt x="284" y="6"/>
                      <a:pt x="277" y="5"/>
                      <a:pt x="264" y="2"/>
                    </a:cubicBezTo>
                    <a:cubicBezTo>
                      <a:pt x="257" y="1"/>
                      <a:pt x="251" y="1"/>
                      <a:pt x="24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34"/>
              <p:cNvSpPr/>
              <p:nvPr/>
            </p:nvSpPr>
            <p:spPr>
              <a:xfrm>
                <a:off x="10174607" y="3538791"/>
                <a:ext cx="17658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2" extrusionOk="0">
                    <a:moveTo>
                      <a:pt x="111" y="0"/>
                    </a:moveTo>
                    <a:cubicBezTo>
                      <a:pt x="99" y="0"/>
                      <a:pt x="88" y="4"/>
                      <a:pt x="81" y="15"/>
                    </a:cubicBezTo>
                    <a:cubicBezTo>
                      <a:pt x="78" y="15"/>
                      <a:pt x="76" y="16"/>
                      <a:pt x="72" y="17"/>
                    </a:cubicBezTo>
                    <a:cubicBezTo>
                      <a:pt x="52" y="25"/>
                      <a:pt x="37" y="33"/>
                      <a:pt x="39" y="48"/>
                    </a:cubicBezTo>
                    <a:cubicBezTo>
                      <a:pt x="40" y="52"/>
                      <a:pt x="40" y="56"/>
                      <a:pt x="40" y="58"/>
                    </a:cubicBezTo>
                    <a:cubicBezTo>
                      <a:pt x="21" y="63"/>
                      <a:pt x="6" y="84"/>
                      <a:pt x="8" y="89"/>
                    </a:cubicBezTo>
                    <a:cubicBezTo>
                      <a:pt x="9" y="92"/>
                      <a:pt x="10" y="93"/>
                      <a:pt x="11" y="94"/>
                    </a:cubicBezTo>
                    <a:cubicBezTo>
                      <a:pt x="13" y="96"/>
                      <a:pt x="14" y="97"/>
                      <a:pt x="15" y="99"/>
                    </a:cubicBezTo>
                    <a:cubicBezTo>
                      <a:pt x="4" y="111"/>
                      <a:pt x="1" y="128"/>
                      <a:pt x="5" y="130"/>
                    </a:cubicBezTo>
                    <a:cubicBezTo>
                      <a:pt x="6" y="130"/>
                      <a:pt x="8" y="132"/>
                      <a:pt x="9" y="132"/>
                    </a:cubicBezTo>
                    <a:cubicBezTo>
                      <a:pt x="9" y="138"/>
                      <a:pt x="13" y="141"/>
                      <a:pt x="24" y="141"/>
                    </a:cubicBezTo>
                    <a:lnTo>
                      <a:pt x="24" y="144"/>
                    </a:lnTo>
                    <a:cubicBezTo>
                      <a:pt x="25" y="149"/>
                      <a:pt x="25" y="151"/>
                      <a:pt x="27" y="154"/>
                    </a:cubicBezTo>
                    <a:cubicBezTo>
                      <a:pt x="27" y="155"/>
                      <a:pt x="29" y="156"/>
                      <a:pt x="29" y="158"/>
                    </a:cubicBezTo>
                    <a:cubicBezTo>
                      <a:pt x="30" y="161"/>
                      <a:pt x="33" y="163"/>
                      <a:pt x="38" y="163"/>
                    </a:cubicBezTo>
                    <a:cubicBezTo>
                      <a:pt x="42" y="163"/>
                      <a:pt x="47" y="162"/>
                      <a:pt x="54" y="159"/>
                    </a:cubicBezTo>
                    <a:cubicBezTo>
                      <a:pt x="59" y="156"/>
                      <a:pt x="64" y="154"/>
                      <a:pt x="67" y="150"/>
                    </a:cubicBezTo>
                    <a:cubicBezTo>
                      <a:pt x="70" y="150"/>
                      <a:pt x="71" y="151"/>
                      <a:pt x="71" y="153"/>
                    </a:cubicBezTo>
                    <a:cubicBezTo>
                      <a:pt x="72" y="155"/>
                      <a:pt x="73" y="159"/>
                      <a:pt x="75" y="161"/>
                    </a:cubicBezTo>
                    <a:cubicBezTo>
                      <a:pt x="76" y="165"/>
                      <a:pt x="79" y="171"/>
                      <a:pt x="85" y="171"/>
                    </a:cubicBezTo>
                    <a:cubicBezTo>
                      <a:pt x="86" y="171"/>
                      <a:pt x="87" y="171"/>
                      <a:pt x="88" y="171"/>
                    </a:cubicBezTo>
                    <a:cubicBezTo>
                      <a:pt x="101" y="170"/>
                      <a:pt x="107" y="167"/>
                      <a:pt x="117" y="158"/>
                    </a:cubicBezTo>
                    <a:cubicBezTo>
                      <a:pt x="118" y="156"/>
                      <a:pt x="121" y="154"/>
                      <a:pt x="122" y="151"/>
                    </a:cubicBezTo>
                    <a:cubicBezTo>
                      <a:pt x="124" y="152"/>
                      <a:pt x="127" y="153"/>
                      <a:pt x="129" y="153"/>
                    </a:cubicBezTo>
                    <a:cubicBezTo>
                      <a:pt x="132" y="153"/>
                      <a:pt x="135" y="152"/>
                      <a:pt x="138" y="150"/>
                    </a:cubicBezTo>
                    <a:cubicBezTo>
                      <a:pt x="152" y="143"/>
                      <a:pt x="157" y="136"/>
                      <a:pt x="160" y="127"/>
                    </a:cubicBezTo>
                    <a:cubicBezTo>
                      <a:pt x="162" y="124"/>
                      <a:pt x="162" y="120"/>
                      <a:pt x="163" y="117"/>
                    </a:cubicBezTo>
                    <a:lnTo>
                      <a:pt x="163" y="115"/>
                    </a:lnTo>
                    <a:cubicBezTo>
                      <a:pt x="163" y="110"/>
                      <a:pt x="164" y="106"/>
                      <a:pt x="166" y="102"/>
                    </a:cubicBezTo>
                    <a:lnTo>
                      <a:pt x="173" y="98"/>
                    </a:lnTo>
                    <a:cubicBezTo>
                      <a:pt x="186" y="92"/>
                      <a:pt x="189" y="86"/>
                      <a:pt x="185" y="78"/>
                    </a:cubicBezTo>
                    <a:lnTo>
                      <a:pt x="185" y="74"/>
                    </a:lnTo>
                    <a:cubicBezTo>
                      <a:pt x="185" y="72"/>
                      <a:pt x="184" y="69"/>
                      <a:pt x="183" y="67"/>
                    </a:cubicBezTo>
                    <a:cubicBezTo>
                      <a:pt x="182" y="63"/>
                      <a:pt x="182" y="62"/>
                      <a:pt x="182" y="60"/>
                    </a:cubicBezTo>
                    <a:cubicBezTo>
                      <a:pt x="182" y="58"/>
                      <a:pt x="183" y="58"/>
                      <a:pt x="183" y="57"/>
                    </a:cubicBezTo>
                    <a:cubicBezTo>
                      <a:pt x="193" y="47"/>
                      <a:pt x="194" y="41"/>
                      <a:pt x="188" y="37"/>
                    </a:cubicBezTo>
                    <a:cubicBezTo>
                      <a:pt x="187" y="36"/>
                      <a:pt x="187" y="35"/>
                      <a:pt x="185" y="35"/>
                    </a:cubicBezTo>
                    <a:cubicBezTo>
                      <a:pt x="184" y="33"/>
                      <a:pt x="182" y="32"/>
                      <a:pt x="179" y="31"/>
                    </a:cubicBezTo>
                    <a:cubicBezTo>
                      <a:pt x="172" y="27"/>
                      <a:pt x="173" y="21"/>
                      <a:pt x="173" y="17"/>
                    </a:cubicBezTo>
                    <a:lnTo>
                      <a:pt x="173" y="12"/>
                    </a:lnTo>
                    <a:cubicBezTo>
                      <a:pt x="173" y="11"/>
                      <a:pt x="170" y="10"/>
                      <a:pt x="165" y="10"/>
                    </a:cubicBezTo>
                    <a:cubicBezTo>
                      <a:pt x="159" y="10"/>
                      <a:pt x="150" y="12"/>
                      <a:pt x="142" y="16"/>
                    </a:cubicBezTo>
                    <a:cubicBezTo>
                      <a:pt x="141" y="14"/>
                      <a:pt x="139" y="11"/>
                      <a:pt x="138" y="10"/>
                    </a:cubicBezTo>
                    <a:cubicBezTo>
                      <a:pt x="136" y="6"/>
                      <a:pt x="134" y="5"/>
                      <a:pt x="132" y="4"/>
                    </a:cubicBezTo>
                    <a:cubicBezTo>
                      <a:pt x="129" y="2"/>
                      <a:pt x="127" y="2"/>
                      <a:pt x="121" y="1"/>
                    </a:cubicBezTo>
                    <a:cubicBezTo>
                      <a:pt x="118" y="1"/>
                      <a:pt x="114" y="0"/>
                      <a:pt x="111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34"/>
              <p:cNvSpPr/>
              <p:nvPr/>
            </p:nvSpPr>
            <p:spPr>
              <a:xfrm>
                <a:off x="10194632" y="3491095"/>
                <a:ext cx="38685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71" extrusionOk="0">
                    <a:moveTo>
                      <a:pt x="295" y="1"/>
                    </a:moveTo>
                    <a:cubicBezTo>
                      <a:pt x="282" y="1"/>
                      <a:pt x="249" y="15"/>
                      <a:pt x="231" y="38"/>
                    </a:cubicBezTo>
                    <a:cubicBezTo>
                      <a:pt x="224" y="37"/>
                      <a:pt x="218" y="36"/>
                      <a:pt x="213" y="34"/>
                    </a:cubicBezTo>
                    <a:cubicBezTo>
                      <a:pt x="206" y="33"/>
                      <a:pt x="201" y="32"/>
                      <a:pt x="196" y="32"/>
                    </a:cubicBezTo>
                    <a:cubicBezTo>
                      <a:pt x="194" y="32"/>
                      <a:pt x="192" y="32"/>
                      <a:pt x="190" y="32"/>
                    </a:cubicBezTo>
                    <a:cubicBezTo>
                      <a:pt x="184" y="32"/>
                      <a:pt x="174" y="34"/>
                      <a:pt x="159" y="39"/>
                    </a:cubicBezTo>
                    <a:cubicBezTo>
                      <a:pt x="121" y="51"/>
                      <a:pt x="87" y="70"/>
                      <a:pt x="86" y="100"/>
                    </a:cubicBezTo>
                    <a:cubicBezTo>
                      <a:pt x="82" y="104"/>
                      <a:pt x="76" y="108"/>
                      <a:pt x="70" y="113"/>
                    </a:cubicBezTo>
                    <a:cubicBezTo>
                      <a:pt x="34" y="142"/>
                      <a:pt x="8" y="172"/>
                      <a:pt x="31" y="193"/>
                    </a:cubicBezTo>
                    <a:lnTo>
                      <a:pt x="45" y="207"/>
                    </a:lnTo>
                    <a:cubicBezTo>
                      <a:pt x="12" y="234"/>
                      <a:pt x="0" y="280"/>
                      <a:pt x="10" y="287"/>
                    </a:cubicBezTo>
                    <a:cubicBezTo>
                      <a:pt x="15" y="289"/>
                      <a:pt x="20" y="289"/>
                      <a:pt x="25" y="290"/>
                    </a:cubicBezTo>
                    <a:cubicBezTo>
                      <a:pt x="29" y="292"/>
                      <a:pt x="34" y="292"/>
                      <a:pt x="39" y="294"/>
                    </a:cubicBezTo>
                    <a:cubicBezTo>
                      <a:pt x="29" y="325"/>
                      <a:pt x="41" y="352"/>
                      <a:pt x="55" y="352"/>
                    </a:cubicBezTo>
                    <a:cubicBezTo>
                      <a:pt x="59" y="352"/>
                      <a:pt x="61" y="352"/>
                      <a:pt x="65" y="351"/>
                    </a:cubicBezTo>
                    <a:cubicBezTo>
                      <a:pt x="68" y="355"/>
                      <a:pt x="74" y="358"/>
                      <a:pt x="81" y="358"/>
                    </a:cubicBezTo>
                    <a:cubicBezTo>
                      <a:pt x="89" y="358"/>
                      <a:pt x="99" y="355"/>
                      <a:pt x="112" y="350"/>
                    </a:cubicBezTo>
                    <a:cubicBezTo>
                      <a:pt x="115" y="350"/>
                      <a:pt x="116" y="351"/>
                      <a:pt x="117" y="352"/>
                    </a:cubicBezTo>
                    <a:cubicBezTo>
                      <a:pt x="122" y="357"/>
                      <a:pt x="128" y="361"/>
                      <a:pt x="133" y="364"/>
                    </a:cubicBezTo>
                    <a:lnTo>
                      <a:pt x="142" y="367"/>
                    </a:lnTo>
                    <a:cubicBezTo>
                      <a:pt x="146" y="369"/>
                      <a:pt x="151" y="370"/>
                      <a:pt x="155" y="370"/>
                    </a:cubicBezTo>
                    <a:cubicBezTo>
                      <a:pt x="168" y="370"/>
                      <a:pt x="183" y="362"/>
                      <a:pt x="202" y="344"/>
                    </a:cubicBezTo>
                    <a:cubicBezTo>
                      <a:pt x="210" y="334"/>
                      <a:pt x="218" y="325"/>
                      <a:pt x="224" y="316"/>
                    </a:cubicBezTo>
                    <a:cubicBezTo>
                      <a:pt x="228" y="318"/>
                      <a:pt x="230" y="318"/>
                      <a:pt x="233" y="319"/>
                    </a:cubicBezTo>
                    <a:cubicBezTo>
                      <a:pt x="239" y="321"/>
                      <a:pt x="245" y="324"/>
                      <a:pt x="251" y="328"/>
                    </a:cubicBezTo>
                    <a:cubicBezTo>
                      <a:pt x="259" y="332"/>
                      <a:pt x="267" y="335"/>
                      <a:pt x="276" y="335"/>
                    </a:cubicBezTo>
                    <a:cubicBezTo>
                      <a:pt x="282" y="335"/>
                      <a:pt x="289" y="333"/>
                      <a:pt x="297" y="329"/>
                    </a:cubicBezTo>
                    <a:cubicBezTo>
                      <a:pt x="327" y="314"/>
                      <a:pt x="338" y="300"/>
                      <a:pt x="347" y="278"/>
                    </a:cubicBezTo>
                    <a:lnTo>
                      <a:pt x="351" y="263"/>
                    </a:lnTo>
                    <a:cubicBezTo>
                      <a:pt x="362" y="260"/>
                      <a:pt x="373" y="254"/>
                      <a:pt x="385" y="243"/>
                    </a:cubicBezTo>
                    <a:cubicBezTo>
                      <a:pt x="408" y="219"/>
                      <a:pt x="414" y="205"/>
                      <a:pt x="408" y="186"/>
                    </a:cubicBezTo>
                    <a:cubicBezTo>
                      <a:pt x="407" y="180"/>
                      <a:pt x="404" y="174"/>
                      <a:pt x="400" y="167"/>
                    </a:cubicBezTo>
                    <a:cubicBezTo>
                      <a:pt x="400" y="166"/>
                      <a:pt x="399" y="165"/>
                      <a:pt x="399" y="165"/>
                    </a:cubicBezTo>
                    <a:cubicBezTo>
                      <a:pt x="395" y="159"/>
                      <a:pt x="393" y="151"/>
                      <a:pt x="390" y="145"/>
                    </a:cubicBezTo>
                    <a:cubicBezTo>
                      <a:pt x="395" y="141"/>
                      <a:pt x="400" y="135"/>
                      <a:pt x="404" y="130"/>
                    </a:cubicBezTo>
                    <a:cubicBezTo>
                      <a:pt x="424" y="108"/>
                      <a:pt x="424" y="95"/>
                      <a:pt x="415" y="82"/>
                    </a:cubicBezTo>
                    <a:cubicBezTo>
                      <a:pt x="414" y="80"/>
                      <a:pt x="413" y="79"/>
                      <a:pt x="410" y="78"/>
                    </a:cubicBezTo>
                    <a:lnTo>
                      <a:pt x="395" y="70"/>
                    </a:lnTo>
                    <a:cubicBezTo>
                      <a:pt x="390" y="68"/>
                      <a:pt x="387" y="64"/>
                      <a:pt x="383" y="62"/>
                    </a:cubicBezTo>
                    <a:cubicBezTo>
                      <a:pt x="383" y="59"/>
                      <a:pt x="385" y="58"/>
                      <a:pt x="385" y="57"/>
                    </a:cubicBezTo>
                    <a:cubicBezTo>
                      <a:pt x="393" y="31"/>
                      <a:pt x="387" y="22"/>
                      <a:pt x="369" y="21"/>
                    </a:cubicBezTo>
                    <a:lnTo>
                      <a:pt x="361" y="21"/>
                    </a:lnTo>
                    <a:cubicBezTo>
                      <a:pt x="356" y="21"/>
                      <a:pt x="348" y="21"/>
                      <a:pt x="340" y="22"/>
                    </a:cubicBezTo>
                    <a:cubicBezTo>
                      <a:pt x="338" y="22"/>
                      <a:pt x="335" y="22"/>
                      <a:pt x="333" y="22"/>
                    </a:cubicBezTo>
                    <a:cubicBezTo>
                      <a:pt x="315" y="22"/>
                      <a:pt x="310" y="16"/>
                      <a:pt x="307" y="8"/>
                    </a:cubicBezTo>
                    <a:cubicBezTo>
                      <a:pt x="304" y="6"/>
                      <a:pt x="303" y="2"/>
                      <a:pt x="298" y="1"/>
                    </a:cubicBezTo>
                    <a:cubicBezTo>
                      <a:pt x="298" y="1"/>
                      <a:pt x="296" y="1"/>
                      <a:pt x="29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34"/>
              <p:cNvSpPr/>
              <p:nvPr/>
            </p:nvSpPr>
            <p:spPr>
              <a:xfrm>
                <a:off x="10243147" y="3499924"/>
                <a:ext cx="17931" cy="1529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8" extrusionOk="0">
                    <a:moveTo>
                      <a:pt x="135" y="1"/>
                    </a:moveTo>
                    <a:cubicBezTo>
                      <a:pt x="129" y="1"/>
                      <a:pt x="115" y="8"/>
                      <a:pt x="107" y="18"/>
                    </a:cubicBezTo>
                    <a:cubicBezTo>
                      <a:pt x="104" y="17"/>
                      <a:pt x="102" y="16"/>
                      <a:pt x="99" y="16"/>
                    </a:cubicBezTo>
                    <a:cubicBezTo>
                      <a:pt x="95" y="14"/>
                      <a:pt x="92" y="14"/>
                      <a:pt x="88" y="14"/>
                    </a:cubicBezTo>
                    <a:cubicBezTo>
                      <a:pt x="86" y="14"/>
                      <a:pt x="81" y="16"/>
                      <a:pt x="75" y="18"/>
                    </a:cubicBezTo>
                    <a:cubicBezTo>
                      <a:pt x="56" y="24"/>
                      <a:pt x="42" y="32"/>
                      <a:pt x="41" y="47"/>
                    </a:cubicBezTo>
                    <a:cubicBezTo>
                      <a:pt x="39" y="49"/>
                      <a:pt x="36" y="50"/>
                      <a:pt x="34" y="53"/>
                    </a:cubicBezTo>
                    <a:cubicBezTo>
                      <a:pt x="17" y="67"/>
                      <a:pt x="5" y="81"/>
                      <a:pt x="15" y="90"/>
                    </a:cubicBezTo>
                    <a:cubicBezTo>
                      <a:pt x="19" y="93"/>
                      <a:pt x="20" y="95"/>
                      <a:pt x="22" y="96"/>
                    </a:cubicBezTo>
                    <a:cubicBezTo>
                      <a:pt x="5" y="108"/>
                      <a:pt x="0" y="130"/>
                      <a:pt x="5" y="132"/>
                    </a:cubicBezTo>
                    <a:cubicBezTo>
                      <a:pt x="6" y="134"/>
                      <a:pt x="9" y="134"/>
                      <a:pt x="11" y="134"/>
                    </a:cubicBezTo>
                    <a:cubicBezTo>
                      <a:pt x="14" y="134"/>
                      <a:pt x="15" y="134"/>
                      <a:pt x="19" y="135"/>
                    </a:cubicBezTo>
                    <a:cubicBezTo>
                      <a:pt x="13" y="147"/>
                      <a:pt x="19" y="160"/>
                      <a:pt x="25" y="160"/>
                    </a:cubicBezTo>
                    <a:cubicBezTo>
                      <a:pt x="27" y="160"/>
                      <a:pt x="29" y="159"/>
                      <a:pt x="30" y="159"/>
                    </a:cubicBezTo>
                    <a:cubicBezTo>
                      <a:pt x="32" y="162"/>
                      <a:pt x="34" y="163"/>
                      <a:pt x="38" y="163"/>
                    </a:cubicBezTo>
                    <a:cubicBezTo>
                      <a:pt x="41" y="163"/>
                      <a:pt x="46" y="162"/>
                      <a:pt x="51" y="159"/>
                    </a:cubicBezTo>
                    <a:cubicBezTo>
                      <a:pt x="52" y="159"/>
                      <a:pt x="52" y="160"/>
                      <a:pt x="54" y="160"/>
                    </a:cubicBezTo>
                    <a:cubicBezTo>
                      <a:pt x="56" y="163"/>
                      <a:pt x="60" y="165"/>
                      <a:pt x="62" y="166"/>
                    </a:cubicBezTo>
                    <a:cubicBezTo>
                      <a:pt x="63" y="166"/>
                      <a:pt x="65" y="167"/>
                      <a:pt x="66" y="167"/>
                    </a:cubicBezTo>
                    <a:cubicBezTo>
                      <a:pt x="67" y="167"/>
                      <a:pt x="69" y="168"/>
                      <a:pt x="71" y="168"/>
                    </a:cubicBezTo>
                    <a:cubicBezTo>
                      <a:pt x="77" y="168"/>
                      <a:pt x="85" y="164"/>
                      <a:pt x="93" y="155"/>
                    </a:cubicBezTo>
                    <a:cubicBezTo>
                      <a:pt x="99" y="150"/>
                      <a:pt x="102" y="146"/>
                      <a:pt x="104" y="142"/>
                    </a:cubicBezTo>
                    <a:cubicBezTo>
                      <a:pt x="106" y="142"/>
                      <a:pt x="107" y="144"/>
                      <a:pt x="108" y="144"/>
                    </a:cubicBezTo>
                    <a:cubicBezTo>
                      <a:pt x="112" y="145"/>
                      <a:pt x="114" y="146"/>
                      <a:pt x="117" y="147"/>
                    </a:cubicBezTo>
                    <a:cubicBezTo>
                      <a:pt x="120" y="149"/>
                      <a:pt x="124" y="150"/>
                      <a:pt x="128" y="150"/>
                    </a:cubicBezTo>
                    <a:cubicBezTo>
                      <a:pt x="131" y="150"/>
                      <a:pt x="134" y="149"/>
                      <a:pt x="138" y="147"/>
                    </a:cubicBezTo>
                    <a:cubicBezTo>
                      <a:pt x="152" y="141"/>
                      <a:pt x="157" y="135"/>
                      <a:pt x="161" y="125"/>
                    </a:cubicBezTo>
                    <a:cubicBezTo>
                      <a:pt x="161" y="124"/>
                      <a:pt x="162" y="120"/>
                      <a:pt x="162" y="118"/>
                    </a:cubicBezTo>
                    <a:cubicBezTo>
                      <a:pt x="168" y="116"/>
                      <a:pt x="173" y="114"/>
                      <a:pt x="178" y="109"/>
                    </a:cubicBezTo>
                    <a:cubicBezTo>
                      <a:pt x="189" y="98"/>
                      <a:pt x="192" y="91"/>
                      <a:pt x="189" y="83"/>
                    </a:cubicBezTo>
                    <a:lnTo>
                      <a:pt x="185" y="74"/>
                    </a:lnTo>
                    <a:lnTo>
                      <a:pt x="185" y="73"/>
                    </a:lnTo>
                    <a:cubicBezTo>
                      <a:pt x="184" y="69"/>
                      <a:pt x="183" y="65"/>
                      <a:pt x="182" y="63"/>
                    </a:cubicBezTo>
                    <a:lnTo>
                      <a:pt x="188" y="57"/>
                    </a:lnTo>
                    <a:cubicBezTo>
                      <a:pt x="197" y="47"/>
                      <a:pt x="197" y="40"/>
                      <a:pt x="191" y="38"/>
                    </a:cubicBezTo>
                    <a:lnTo>
                      <a:pt x="189" y="36"/>
                    </a:lnTo>
                    <a:cubicBezTo>
                      <a:pt x="188" y="34"/>
                      <a:pt x="185" y="33"/>
                      <a:pt x="183" y="32"/>
                    </a:cubicBezTo>
                    <a:cubicBezTo>
                      <a:pt x="179" y="31"/>
                      <a:pt x="178" y="29"/>
                      <a:pt x="177" y="28"/>
                    </a:cubicBezTo>
                    <a:cubicBezTo>
                      <a:pt x="178" y="27"/>
                      <a:pt x="178" y="27"/>
                      <a:pt x="178" y="26"/>
                    </a:cubicBezTo>
                    <a:cubicBezTo>
                      <a:pt x="180" y="14"/>
                      <a:pt x="178" y="11"/>
                      <a:pt x="170" y="9"/>
                    </a:cubicBezTo>
                    <a:lnTo>
                      <a:pt x="167" y="9"/>
                    </a:lnTo>
                    <a:cubicBezTo>
                      <a:pt x="163" y="9"/>
                      <a:pt x="160" y="11"/>
                      <a:pt x="157" y="11"/>
                    </a:cubicBezTo>
                    <a:cubicBezTo>
                      <a:pt x="155" y="11"/>
                      <a:pt x="154" y="11"/>
                      <a:pt x="153" y="11"/>
                    </a:cubicBezTo>
                    <a:cubicBezTo>
                      <a:pt x="144" y="11"/>
                      <a:pt x="143" y="8"/>
                      <a:pt x="142" y="6"/>
                    </a:cubicBezTo>
                    <a:lnTo>
                      <a:pt x="137" y="2"/>
                    </a:lnTo>
                    <a:cubicBezTo>
                      <a:pt x="137" y="1"/>
                      <a:pt x="136" y="1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34"/>
              <p:cNvSpPr/>
              <p:nvPr/>
            </p:nvSpPr>
            <p:spPr>
              <a:xfrm>
                <a:off x="10241509" y="3449497"/>
                <a:ext cx="4132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79" extrusionOk="0">
                    <a:moveTo>
                      <a:pt x="313" y="0"/>
                    </a:moveTo>
                    <a:cubicBezTo>
                      <a:pt x="308" y="0"/>
                      <a:pt x="303" y="1"/>
                      <a:pt x="298" y="3"/>
                    </a:cubicBezTo>
                    <a:cubicBezTo>
                      <a:pt x="295" y="4"/>
                      <a:pt x="293" y="6"/>
                      <a:pt x="289" y="7"/>
                    </a:cubicBezTo>
                    <a:cubicBezTo>
                      <a:pt x="283" y="11"/>
                      <a:pt x="274" y="14"/>
                      <a:pt x="267" y="19"/>
                    </a:cubicBezTo>
                    <a:cubicBezTo>
                      <a:pt x="253" y="27"/>
                      <a:pt x="244" y="29"/>
                      <a:pt x="237" y="29"/>
                    </a:cubicBezTo>
                    <a:cubicBezTo>
                      <a:pt x="232" y="29"/>
                      <a:pt x="229" y="28"/>
                      <a:pt x="225" y="27"/>
                    </a:cubicBezTo>
                    <a:cubicBezTo>
                      <a:pt x="221" y="25"/>
                      <a:pt x="217" y="24"/>
                      <a:pt x="212" y="24"/>
                    </a:cubicBezTo>
                    <a:cubicBezTo>
                      <a:pt x="200" y="24"/>
                      <a:pt x="167" y="53"/>
                      <a:pt x="161" y="80"/>
                    </a:cubicBezTo>
                    <a:cubicBezTo>
                      <a:pt x="151" y="82"/>
                      <a:pt x="144" y="84"/>
                      <a:pt x="139" y="85"/>
                    </a:cubicBezTo>
                    <a:cubicBezTo>
                      <a:pt x="128" y="88"/>
                      <a:pt x="121" y="90"/>
                      <a:pt x="113" y="94"/>
                    </a:cubicBezTo>
                    <a:cubicBezTo>
                      <a:pt x="107" y="99"/>
                      <a:pt x="99" y="105"/>
                      <a:pt x="85" y="115"/>
                    </a:cubicBezTo>
                    <a:cubicBezTo>
                      <a:pt x="52" y="142"/>
                      <a:pt x="27" y="169"/>
                      <a:pt x="43" y="191"/>
                    </a:cubicBezTo>
                    <a:cubicBezTo>
                      <a:pt x="41" y="194"/>
                      <a:pt x="37" y="200"/>
                      <a:pt x="32" y="207"/>
                    </a:cubicBezTo>
                    <a:cubicBezTo>
                      <a:pt x="10" y="244"/>
                      <a:pt x="1" y="277"/>
                      <a:pt x="38" y="280"/>
                    </a:cubicBezTo>
                    <a:cubicBezTo>
                      <a:pt x="47" y="281"/>
                      <a:pt x="54" y="281"/>
                      <a:pt x="61" y="283"/>
                    </a:cubicBezTo>
                    <a:cubicBezTo>
                      <a:pt x="41" y="317"/>
                      <a:pt x="56" y="353"/>
                      <a:pt x="69" y="353"/>
                    </a:cubicBezTo>
                    <a:cubicBezTo>
                      <a:pt x="74" y="353"/>
                      <a:pt x="80" y="352"/>
                      <a:pt x="87" y="350"/>
                    </a:cubicBezTo>
                    <a:cubicBezTo>
                      <a:pt x="93" y="348"/>
                      <a:pt x="98" y="346"/>
                      <a:pt x="104" y="346"/>
                    </a:cubicBezTo>
                    <a:cubicBezTo>
                      <a:pt x="109" y="367"/>
                      <a:pt x="131" y="379"/>
                      <a:pt x="146" y="379"/>
                    </a:cubicBezTo>
                    <a:cubicBezTo>
                      <a:pt x="149" y="379"/>
                      <a:pt x="152" y="378"/>
                      <a:pt x="154" y="377"/>
                    </a:cubicBezTo>
                    <a:cubicBezTo>
                      <a:pt x="159" y="375"/>
                      <a:pt x="162" y="373"/>
                      <a:pt x="165" y="371"/>
                    </a:cubicBezTo>
                    <a:cubicBezTo>
                      <a:pt x="167" y="371"/>
                      <a:pt x="168" y="372"/>
                      <a:pt x="170" y="372"/>
                    </a:cubicBezTo>
                    <a:cubicBezTo>
                      <a:pt x="183" y="372"/>
                      <a:pt x="197" y="365"/>
                      <a:pt x="215" y="348"/>
                    </a:cubicBezTo>
                    <a:lnTo>
                      <a:pt x="246" y="348"/>
                    </a:lnTo>
                    <a:cubicBezTo>
                      <a:pt x="249" y="348"/>
                      <a:pt x="252" y="347"/>
                      <a:pt x="256" y="347"/>
                    </a:cubicBezTo>
                    <a:cubicBezTo>
                      <a:pt x="276" y="342"/>
                      <a:pt x="293" y="331"/>
                      <a:pt x="305" y="301"/>
                    </a:cubicBezTo>
                    <a:cubicBezTo>
                      <a:pt x="310" y="291"/>
                      <a:pt x="313" y="283"/>
                      <a:pt x="313" y="274"/>
                    </a:cubicBezTo>
                    <a:cubicBezTo>
                      <a:pt x="317" y="273"/>
                      <a:pt x="319" y="271"/>
                      <a:pt x="324" y="271"/>
                    </a:cubicBezTo>
                    <a:lnTo>
                      <a:pt x="325" y="271"/>
                    </a:lnTo>
                    <a:cubicBezTo>
                      <a:pt x="334" y="270"/>
                      <a:pt x="341" y="270"/>
                      <a:pt x="350" y="269"/>
                    </a:cubicBezTo>
                    <a:cubicBezTo>
                      <a:pt x="367" y="266"/>
                      <a:pt x="385" y="264"/>
                      <a:pt x="400" y="246"/>
                    </a:cubicBezTo>
                    <a:cubicBezTo>
                      <a:pt x="423" y="223"/>
                      <a:pt x="430" y="208"/>
                      <a:pt x="423" y="189"/>
                    </a:cubicBezTo>
                    <a:cubicBezTo>
                      <a:pt x="422" y="187"/>
                      <a:pt x="421" y="182"/>
                      <a:pt x="418" y="177"/>
                    </a:cubicBezTo>
                    <a:cubicBezTo>
                      <a:pt x="430" y="170"/>
                      <a:pt x="438" y="161"/>
                      <a:pt x="443" y="148"/>
                    </a:cubicBezTo>
                    <a:cubicBezTo>
                      <a:pt x="454" y="121"/>
                      <a:pt x="453" y="109"/>
                      <a:pt x="435" y="99"/>
                    </a:cubicBezTo>
                    <a:cubicBezTo>
                      <a:pt x="430" y="95"/>
                      <a:pt x="425" y="93"/>
                      <a:pt x="417" y="90"/>
                    </a:cubicBezTo>
                    <a:cubicBezTo>
                      <a:pt x="416" y="89"/>
                      <a:pt x="416" y="89"/>
                      <a:pt x="415" y="89"/>
                    </a:cubicBezTo>
                    <a:cubicBezTo>
                      <a:pt x="406" y="85"/>
                      <a:pt x="399" y="83"/>
                      <a:pt x="392" y="79"/>
                    </a:cubicBezTo>
                    <a:cubicBezTo>
                      <a:pt x="395" y="74"/>
                      <a:pt x="397" y="69"/>
                      <a:pt x="399" y="64"/>
                    </a:cubicBezTo>
                    <a:cubicBezTo>
                      <a:pt x="407" y="39"/>
                      <a:pt x="399" y="30"/>
                      <a:pt x="384" y="23"/>
                    </a:cubicBezTo>
                    <a:lnTo>
                      <a:pt x="375" y="23"/>
                    </a:lnTo>
                    <a:cubicBezTo>
                      <a:pt x="370" y="23"/>
                      <a:pt x="361" y="23"/>
                      <a:pt x="354" y="24"/>
                    </a:cubicBezTo>
                    <a:cubicBezTo>
                      <a:pt x="350" y="24"/>
                      <a:pt x="347" y="24"/>
                      <a:pt x="344" y="24"/>
                    </a:cubicBezTo>
                    <a:cubicBezTo>
                      <a:pt x="340" y="24"/>
                      <a:pt x="338" y="24"/>
                      <a:pt x="336" y="24"/>
                    </a:cubicBezTo>
                    <a:cubicBezTo>
                      <a:pt x="336" y="23"/>
                      <a:pt x="335" y="22"/>
                      <a:pt x="335" y="20"/>
                    </a:cubicBezTo>
                    <a:cubicBezTo>
                      <a:pt x="331" y="6"/>
                      <a:pt x="323" y="0"/>
                      <a:pt x="313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34"/>
              <p:cNvSpPr/>
              <p:nvPr/>
            </p:nvSpPr>
            <p:spPr>
              <a:xfrm>
                <a:off x="10293301" y="3440759"/>
                <a:ext cx="1893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2" extrusionOk="0">
                    <a:moveTo>
                      <a:pt x="142" y="0"/>
                    </a:moveTo>
                    <a:cubicBezTo>
                      <a:pt x="140" y="0"/>
                      <a:pt x="137" y="1"/>
                      <a:pt x="135" y="2"/>
                    </a:cubicBezTo>
                    <a:cubicBezTo>
                      <a:pt x="134" y="2"/>
                      <a:pt x="133" y="2"/>
                      <a:pt x="131" y="3"/>
                    </a:cubicBezTo>
                    <a:cubicBezTo>
                      <a:pt x="128" y="5"/>
                      <a:pt x="124" y="6"/>
                      <a:pt x="120" y="8"/>
                    </a:cubicBezTo>
                    <a:cubicBezTo>
                      <a:pt x="114" y="12"/>
                      <a:pt x="110" y="13"/>
                      <a:pt x="106" y="13"/>
                    </a:cubicBezTo>
                    <a:cubicBezTo>
                      <a:pt x="105" y="13"/>
                      <a:pt x="103" y="12"/>
                      <a:pt x="102" y="12"/>
                    </a:cubicBezTo>
                    <a:cubicBezTo>
                      <a:pt x="100" y="11"/>
                      <a:pt x="99" y="11"/>
                      <a:pt x="97" y="11"/>
                    </a:cubicBezTo>
                    <a:cubicBezTo>
                      <a:pt x="92" y="11"/>
                      <a:pt x="76" y="23"/>
                      <a:pt x="73" y="37"/>
                    </a:cubicBezTo>
                    <a:cubicBezTo>
                      <a:pt x="68" y="38"/>
                      <a:pt x="66" y="39"/>
                      <a:pt x="63" y="39"/>
                    </a:cubicBezTo>
                    <a:cubicBezTo>
                      <a:pt x="58" y="40"/>
                      <a:pt x="56" y="40"/>
                      <a:pt x="52" y="43"/>
                    </a:cubicBezTo>
                    <a:cubicBezTo>
                      <a:pt x="49" y="44"/>
                      <a:pt x="46" y="47"/>
                      <a:pt x="38" y="52"/>
                    </a:cubicBezTo>
                    <a:cubicBezTo>
                      <a:pt x="23" y="63"/>
                      <a:pt x="12" y="78"/>
                      <a:pt x="20" y="86"/>
                    </a:cubicBezTo>
                    <a:cubicBezTo>
                      <a:pt x="18" y="89"/>
                      <a:pt x="17" y="91"/>
                      <a:pt x="15" y="94"/>
                    </a:cubicBezTo>
                    <a:cubicBezTo>
                      <a:pt x="5" y="110"/>
                      <a:pt x="0" y="126"/>
                      <a:pt x="17" y="128"/>
                    </a:cubicBezTo>
                    <a:cubicBezTo>
                      <a:pt x="21" y="128"/>
                      <a:pt x="25" y="129"/>
                      <a:pt x="27" y="129"/>
                    </a:cubicBezTo>
                    <a:cubicBezTo>
                      <a:pt x="17" y="144"/>
                      <a:pt x="25" y="161"/>
                      <a:pt x="31" y="161"/>
                    </a:cubicBezTo>
                    <a:cubicBezTo>
                      <a:pt x="33" y="161"/>
                      <a:pt x="36" y="161"/>
                      <a:pt x="38" y="160"/>
                    </a:cubicBezTo>
                    <a:cubicBezTo>
                      <a:pt x="41" y="159"/>
                      <a:pt x="44" y="157"/>
                      <a:pt x="47" y="157"/>
                    </a:cubicBezTo>
                    <a:cubicBezTo>
                      <a:pt x="48" y="166"/>
                      <a:pt x="58" y="172"/>
                      <a:pt x="65" y="172"/>
                    </a:cubicBezTo>
                    <a:cubicBezTo>
                      <a:pt x="67" y="172"/>
                      <a:pt x="68" y="171"/>
                      <a:pt x="69" y="171"/>
                    </a:cubicBezTo>
                    <a:cubicBezTo>
                      <a:pt x="72" y="171"/>
                      <a:pt x="73" y="170"/>
                      <a:pt x="74" y="168"/>
                    </a:cubicBezTo>
                    <a:cubicBezTo>
                      <a:pt x="76" y="168"/>
                      <a:pt x="77" y="168"/>
                      <a:pt x="79" y="168"/>
                    </a:cubicBezTo>
                    <a:cubicBezTo>
                      <a:pt x="84" y="168"/>
                      <a:pt x="90" y="165"/>
                      <a:pt x="98" y="159"/>
                    </a:cubicBezTo>
                    <a:lnTo>
                      <a:pt x="117" y="159"/>
                    </a:lnTo>
                    <a:cubicBezTo>
                      <a:pt x="128" y="157"/>
                      <a:pt x="135" y="151"/>
                      <a:pt x="140" y="137"/>
                    </a:cubicBezTo>
                    <a:cubicBezTo>
                      <a:pt x="143" y="134"/>
                      <a:pt x="144" y="129"/>
                      <a:pt x="144" y="125"/>
                    </a:cubicBezTo>
                    <a:cubicBezTo>
                      <a:pt x="146" y="125"/>
                      <a:pt x="148" y="124"/>
                      <a:pt x="149" y="124"/>
                    </a:cubicBezTo>
                    <a:cubicBezTo>
                      <a:pt x="153" y="122"/>
                      <a:pt x="156" y="122"/>
                      <a:pt x="160" y="122"/>
                    </a:cubicBezTo>
                    <a:cubicBezTo>
                      <a:pt x="169" y="121"/>
                      <a:pt x="176" y="120"/>
                      <a:pt x="184" y="112"/>
                    </a:cubicBezTo>
                    <a:cubicBezTo>
                      <a:pt x="194" y="100"/>
                      <a:pt x="196" y="94"/>
                      <a:pt x="194" y="85"/>
                    </a:cubicBezTo>
                    <a:cubicBezTo>
                      <a:pt x="192" y="84"/>
                      <a:pt x="192" y="83"/>
                      <a:pt x="191" y="80"/>
                    </a:cubicBezTo>
                    <a:cubicBezTo>
                      <a:pt x="196" y="76"/>
                      <a:pt x="200" y="73"/>
                      <a:pt x="202" y="65"/>
                    </a:cubicBezTo>
                    <a:cubicBezTo>
                      <a:pt x="208" y="53"/>
                      <a:pt x="206" y="48"/>
                      <a:pt x="199" y="43"/>
                    </a:cubicBezTo>
                    <a:cubicBezTo>
                      <a:pt x="196" y="42"/>
                      <a:pt x="193" y="41"/>
                      <a:pt x="190" y="39"/>
                    </a:cubicBezTo>
                    <a:lnTo>
                      <a:pt x="188" y="39"/>
                    </a:lnTo>
                    <a:cubicBezTo>
                      <a:pt x="185" y="37"/>
                      <a:pt x="181" y="36"/>
                      <a:pt x="179" y="34"/>
                    </a:cubicBezTo>
                    <a:cubicBezTo>
                      <a:pt x="180" y="32"/>
                      <a:pt x="180" y="28"/>
                      <a:pt x="181" y="26"/>
                    </a:cubicBezTo>
                    <a:cubicBezTo>
                      <a:pt x="185" y="15"/>
                      <a:pt x="181" y="11"/>
                      <a:pt x="174" y="9"/>
                    </a:cubicBezTo>
                    <a:lnTo>
                      <a:pt x="170" y="9"/>
                    </a:lnTo>
                    <a:cubicBezTo>
                      <a:pt x="165" y="9"/>
                      <a:pt x="163" y="11"/>
                      <a:pt x="159" y="11"/>
                    </a:cubicBezTo>
                    <a:lnTo>
                      <a:pt x="151" y="11"/>
                    </a:lnTo>
                    <a:lnTo>
                      <a:pt x="151" y="9"/>
                    </a:lnTo>
                    <a:cubicBezTo>
                      <a:pt x="150" y="3"/>
                      <a:pt x="147" y="0"/>
                      <a:pt x="142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34"/>
              <p:cNvSpPr/>
              <p:nvPr/>
            </p:nvSpPr>
            <p:spPr>
              <a:xfrm>
                <a:off x="10269453" y="3399162"/>
                <a:ext cx="41233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8" extrusionOk="0">
                    <a:moveTo>
                      <a:pt x="308" y="1"/>
                    </a:moveTo>
                    <a:cubicBezTo>
                      <a:pt x="304" y="1"/>
                      <a:pt x="299" y="2"/>
                      <a:pt x="294" y="4"/>
                    </a:cubicBezTo>
                    <a:cubicBezTo>
                      <a:pt x="292" y="6"/>
                      <a:pt x="289" y="7"/>
                      <a:pt x="285" y="8"/>
                    </a:cubicBezTo>
                    <a:cubicBezTo>
                      <a:pt x="279" y="12"/>
                      <a:pt x="272" y="16"/>
                      <a:pt x="264" y="19"/>
                    </a:cubicBezTo>
                    <a:cubicBezTo>
                      <a:pt x="256" y="23"/>
                      <a:pt x="249" y="26"/>
                      <a:pt x="244" y="27"/>
                    </a:cubicBezTo>
                    <a:cubicBezTo>
                      <a:pt x="243" y="26"/>
                      <a:pt x="242" y="26"/>
                      <a:pt x="241" y="24"/>
                    </a:cubicBezTo>
                    <a:cubicBezTo>
                      <a:pt x="234" y="20"/>
                      <a:pt x="227" y="18"/>
                      <a:pt x="220" y="18"/>
                    </a:cubicBezTo>
                    <a:cubicBezTo>
                      <a:pt x="210" y="18"/>
                      <a:pt x="200" y="23"/>
                      <a:pt x="191" y="31"/>
                    </a:cubicBezTo>
                    <a:cubicBezTo>
                      <a:pt x="188" y="33"/>
                      <a:pt x="186" y="35"/>
                      <a:pt x="183" y="38"/>
                    </a:cubicBezTo>
                    <a:cubicBezTo>
                      <a:pt x="177" y="43"/>
                      <a:pt x="172" y="49"/>
                      <a:pt x="166" y="55"/>
                    </a:cubicBezTo>
                    <a:cubicBezTo>
                      <a:pt x="149" y="78"/>
                      <a:pt x="136" y="79"/>
                      <a:pt x="125" y="81"/>
                    </a:cubicBezTo>
                    <a:cubicBezTo>
                      <a:pt x="120" y="81"/>
                      <a:pt x="116" y="82"/>
                      <a:pt x="111" y="85"/>
                    </a:cubicBezTo>
                    <a:cubicBezTo>
                      <a:pt x="100" y="91"/>
                      <a:pt x="82" y="126"/>
                      <a:pt x="90" y="147"/>
                    </a:cubicBezTo>
                    <a:cubicBezTo>
                      <a:pt x="83" y="154"/>
                      <a:pt x="77" y="158"/>
                      <a:pt x="72" y="162"/>
                    </a:cubicBezTo>
                    <a:cubicBezTo>
                      <a:pt x="60" y="170"/>
                      <a:pt x="53" y="173"/>
                      <a:pt x="48" y="180"/>
                    </a:cubicBezTo>
                    <a:cubicBezTo>
                      <a:pt x="43" y="186"/>
                      <a:pt x="38" y="192"/>
                      <a:pt x="31" y="207"/>
                    </a:cubicBezTo>
                    <a:cubicBezTo>
                      <a:pt x="10" y="242"/>
                      <a:pt x="0" y="272"/>
                      <a:pt x="29" y="278"/>
                    </a:cubicBezTo>
                    <a:cubicBezTo>
                      <a:pt x="29" y="284"/>
                      <a:pt x="28" y="289"/>
                      <a:pt x="28" y="295"/>
                    </a:cubicBezTo>
                    <a:cubicBezTo>
                      <a:pt x="27" y="323"/>
                      <a:pt x="32" y="345"/>
                      <a:pt x="56" y="345"/>
                    </a:cubicBezTo>
                    <a:cubicBezTo>
                      <a:pt x="62" y="345"/>
                      <a:pt x="69" y="344"/>
                      <a:pt x="77" y="341"/>
                    </a:cubicBezTo>
                    <a:cubicBezTo>
                      <a:pt x="85" y="337"/>
                      <a:pt x="94" y="335"/>
                      <a:pt x="103" y="332"/>
                    </a:cubicBezTo>
                    <a:lnTo>
                      <a:pt x="103" y="332"/>
                    </a:lnTo>
                    <a:cubicBezTo>
                      <a:pt x="100" y="361"/>
                      <a:pt x="127" y="377"/>
                      <a:pt x="144" y="377"/>
                    </a:cubicBezTo>
                    <a:cubicBezTo>
                      <a:pt x="147" y="377"/>
                      <a:pt x="150" y="377"/>
                      <a:pt x="152" y="376"/>
                    </a:cubicBezTo>
                    <a:cubicBezTo>
                      <a:pt x="157" y="373"/>
                      <a:pt x="162" y="369"/>
                      <a:pt x="167" y="366"/>
                    </a:cubicBezTo>
                    <a:cubicBezTo>
                      <a:pt x="172" y="361"/>
                      <a:pt x="177" y="357"/>
                      <a:pt x="185" y="354"/>
                    </a:cubicBezTo>
                    <a:cubicBezTo>
                      <a:pt x="193" y="360"/>
                      <a:pt x="205" y="362"/>
                      <a:pt x="217" y="362"/>
                    </a:cubicBezTo>
                    <a:cubicBezTo>
                      <a:pt x="234" y="362"/>
                      <a:pt x="250" y="357"/>
                      <a:pt x="256" y="351"/>
                    </a:cubicBezTo>
                    <a:cubicBezTo>
                      <a:pt x="259" y="348"/>
                      <a:pt x="261" y="345"/>
                      <a:pt x="264" y="342"/>
                    </a:cubicBezTo>
                    <a:cubicBezTo>
                      <a:pt x="279" y="337"/>
                      <a:pt x="293" y="326"/>
                      <a:pt x="303" y="302"/>
                    </a:cubicBezTo>
                    <a:lnTo>
                      <a:pt x="311" y="299"/>
                    </a:lnTo>
                    <a:cubicBezTo>
                      <a:pt x="320" y="295"/>
                      <a:pt x="329" y="291"/>
                      <a:pt x="336" y="287"/>
                    </a:cubicBezTo>
                    <a:cubicBezTo>
                      <a:pt x="340" y="285"/>
                      <a:pt x="343" y="284"/>
                      <a:pt x="347" y="281"/>
                    </a:cubicBezTo>
                    <a:cubicBezTo>
                      <a:pt x="367" y="268"/>
                      <a:pt x="377" y="253"/>
                      <a:pt x="374" y="227"/>
                    </a:cubicBezTo>
                    <a:cubicBezTo>
                      <a:pt x="372" y="218"/>
                      <a:pt x="370" y="210"/>
                      <a:pt x="365" y="204"/>
                    </a:cubicBezTo>
                    <a:cubicBezTo>
                      <a:pt x="367" y="202"/>
                      <a:pt x="370" y="201"/>
                      <a:pt x="374" y="198"/>
                    </a:cubicBezTo>
                    <a:lnTo>
                      <a:pt x="375" y="198"/>
                    </a:lnTo>
                    <a:cubicBezTo>
                      <a:pt x="382" y="192"/>
                      <a:pt x="392" y="188"/>
                      <a:pt x="401" y="183"/>
                    </a:cubicBezTo>
                    <a:cubicBezTo>
                      <a:pt x="418" y="173"/>
                      <a:pt x="436" y="164"/>
                      <a:pt x="442" y="145"/>
                    </a:cubicBezTo>
                    <a:cubicBezTo>
                      <a:pt x="452" y="118"/>
                      <a:pt x="451" y="105"/>
                      <a:pt x="433" y="95"/>
                    </a:cubicBezTo>
                    <a:cubicBezTo>
                      <a:pt x="429" y="92"/>
                      <a:pt x="425" y="91"/>
                      <a:pt x="420" y="89"/>
                    </a:cubicBezTo>
                    <a:cubicBezTo>
                      <a:pt x="427" y="79"/>
                      <a:pt x="433" y="68"/>
                      <a:pt x="431" y="56"/>
                    </a:cubicBezTo>
                    <a:cubicBezTo>
                      <a:pt x="424" y="35"/>
                      <a:pt x="416" y="27"/>
                      <a:pt x="395" y="27"/>
                    </a:cubicBezTo>
                    <a:cubicBezTo>
                      <a:pt x="394" y="27"/>
                      <a:pt x="392" y="27"/>
                      <a:pt x="391" y="27"/>
                    </a:cubicBezTo>
                    <a:cubicBezTo>
                      <a:pt x="384" y="27"/>
                      <a:pt x="375" y="28"/>
                      <a:pt x="366" y="29"/>
                    </a:cubicBezTo>
                    <a:cubicBezTo>
                      <a:pt x="365" y="31"/>
                      <a:pt x="364" y="31"/>
                      <a:pt x="362" y="31"/>
                    </a:cubicBezTo>
                    <a:cubicBezTo>
                      <a:pt x="351" y="34"/>
                      <a:pt x="341" y="34"/>
                      <a:pt x="333" y="35"/>
                    </a:cubicBezTo>
                    <a:cubicBezTo>
                      <a:pt x="333" y="29"/>
                      <a:pt x="331" y="26"/>
                      <a:pt x="330" y="21"/>
                    </a:cubicBezTo>
                    <a:cubicBezTo>
                      <a:pt x="326" y="7"/>
                      <a:pt x="318" y="1"/>
                      <a:pt x="308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34"/>
              <p:cNvSpPr/>
              <p:nvPr/>
            </p:nvSpPr>
            <p:spPr>
              <a:xfrm>
                <a:off x="10312507" y="3376679"/>
                <a:ext cx="19024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74" extrusionOk="0">
                    <a:moveTo>
                      <a:pt x="135" y="1"/>
                    </a:moveTo>
                    <a:cubicBezTo>
                      <a:pt x="134" y="1"/>
                      <a:pt x="133" y="1"/>
                      <a:pt x="132" y="3"/>
                    </a:cubicBezTo>
                    <a:cubicBezTo>
                      <a:pt x="128" y="4"/>
                      <a:pt x="125" y="5"/>
                      <a:pt x="122" y="8"/>
                    </a:cubicBezTo>
                    <a:cubicBezTo>
                      <a:pt x="117" y="10"/>
                      <a:pt x="114" y="11"/>
                      <a:pt x="112" y="11"/>
                    </a:cubicBezTo>
                    <a:lnTo>
                      <a:pt x="111" y="10"/>
                    </a:lnTo>
                    <a:cubicBezTo>
                      <a:pt x="107" y="8"/>
                      <a:pt x="104" y="7"/>
                      <a:pt x="101" y="7"/>
                    </a:cubicBezTo>
                    <a:cubicBezTo>
                      <a:pt x="97" y="7"/>
                      <a:pt x="92" y="9"/>
                      <a:pt x="88" y="13"/>
                    </a:cubicBezTo>
                    <a:cubicBezTo>
                      <a:pt x="87" y="13"/>
                      <a:pt x="86" y="14"/>
                      <a:pt x="84" y="15"/>
                    </a:cubicBezTo>
                    <a:lnTo>
                      <a:pt x="76" y="23"/>
                    </a:lnTo>
                    <a:cubicBezTo>
                      <a:pt x="67" y="32"/>
                      <a:pt x="62" y="34"/>
                      <a:pt x="57" y="35"/>
                    </a:cubicBezTo>
                    <a:cubicBezTo>
                      <a:pt x="55" y="36"/>
                      <a:pt x="53" y="36"/>
                      <a:pt x="51" y="37"/>
                    </a:cubicBezTo>
                    <a:cubicBezTo>
                      <a:pt x="46" y="40"/>
                      <a:pt x="37" y="55"/>
                      <a:pt x="42" y="65"/>
                    </a:cubicBezTo>
                    <a:cubicBezTo>
                      <a:pt x="37" y="67"/>
                      <a:pt x="35" y="70"/>
                      <a:pt x="32" y="71"/>
                    </a:cubicBezTo>
                    <a:cubicBezTo>
                      <a:pt x="27" y="76"/>
                      <a:pt x="25" y="78"/>
                      <a:pt x="22" y="81"/>
                    </a:cubicBezTo>
                    <a:cubicBezTo>
                      <a:pt x="20" y="83"/>
                      <a:pt x="17" y="87"/>
                      <a:pt x="14" y="93"/>
                    </a:cubicBezTo>
                    <a:cubicBezTo>
                      <a:pt x="5" y="110"/>
                      <a:pt x="1" y="124"/>
                      <a:pt x="14" y="127"/>
                    </a:cubicBezTo>
                    <a:cubicBezTo>
                      <a:pt x="12" y="129"/>
                      <a:pt x="12" y="132"/>
                      <a:pt x="12" y="134"/>
                    </a:cubicBezTo>
                    <a:cubicBezTo>
                      <a:pt x="11" y="148"/>
                      <a:pt x="14" y="159"/>
                      <a:pt x="25" y="159"/>
                    </a:cubicBezTo>
                    <a:cubicBezTo>
                      <a:pt x="27" y="159"/>
                      <a:pt x="31" y="158"/>
                      <a:pt x="34" y="157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45" y="165"/>
                      <a:pt x="56" y="174"/>
                      <a:pt x="64" y="174"/>
                    </a:cubicBezTo>
                    <a:cubicBezTo>
                      <a:pt x="66" y="174"/>
                      <a:pt x="67" y="174"/>
                      <a:pt x="68" y="173"/>
                    </a:cubicBezTo>
                    <a:cubicBezTo>
                      <a:pt x="71" y="172"/>
                      <a:pt x="73" y="169"/>
                      <a:pt x="76" y="168"/>
                    </a:cubicBezTo>
                    <a:cubicBezTo>
                      <a:pt x="78" y="167"/>
                      <a:pt x="82" y="164"/>
                      <a:pt x="84" y="163"/>
                    </a:cubicBezTo>
                    <a:cubicBezTo>
                      <a:pt x="88" y="165"/>
                      <a:pt x="94" y="166"/>
                      <a:pt x="100" y="166"/>
                    </a:cubicBezTo>
                    <a:cubicBezTo>
                      <a:pt x="107" y="166"/>
                      <a:pt x="115" y="165"/>
                      <a:pt x="117" y="162"/>
                    </a:cubicBezTo>
                    <a:lnTo>
                      <a:pt x="122" y="158"/>
                    </a:lnTo>
                    <a:cubicBezTo>
                      <a:pt x="128" y="156"/>
                      <a:pt x="134" y="149"/>
                      <a:pt x="139" y="140"/>
                    </a:cubicBezTo>
                    <a:cubicBezTo>
                      <a:pt x="140" y="140"/>
                      <a:pt x="142" y="138"/>
                      <a:pt x="143" y="138"/>
                    </a:cubicBezTo>
                    <a:cubicBezTo>
                      <a:pt x="147" y="137"/>
                      <a:pt x="150" y="135"/>
                      <a:pt x="154" y="133"/>
                    </a:cubicBezTo>
                    <a:cubicBezTo>
                      <a:pt x="156" y="132"/>
                      <a:pt x="158" y="132"/>
                      <a:pt x="159" y="131"/>
                    </a:cubicBezTo>
                    <a:cubicBezTo>
                      <a:pt x="170" y="126"/>
                      <a:pt x="174" y="118"/>
                      <a:pt x="173" y="106"/>
                    </a:cubicBezTo>
                    <a:cubicBezTo>
                      <a:pt x="173" y="102"/>
                      <a:pt x="171" y="99"/>
                      <a:pt x="169" y="96"/>
                    </a:cubicBezTo>
                    <a:cubicBezTo>
                      <a:pt x="170" y="96"/>
                      <a:pt x="171" y="95"/>
                      <a:pt x="173" y="94"/>
                    </a:cubicBezTo>
                    <a:cubicBezTo>
                      <a:pt x="176" y="91"/>
                      <a:pt x="180" y="90"/>
                      <a:pt x="184" y="87"/>
                    </a:cubicBezTo>
                    <a:cubicBezTo>
                      <a:pt x="193" y="82"/>
                      <a:pt x="200" y="79"/>
                      <a:pt x="202" y="69"/>
                    </a:cubicBezTo>
                    <a:cubicBezTo>
                      <a:pt x="209" y="56"/>
                      <a:pt x="207" y="51"/>
                      <a:pt x="199" y="46"/>
                    </a:cubicBezTo>
                    <a:cubicBezTo>
                      <a:pt x="198" y="45"/>
                      <a:pt x="196" y="45"/>
                      <a:pt x="194" y="44"/>
                    </a:cubicBezTo>
                    <a:cubicBezTo>
                      <a:pt x="198" y="39"/>
                      <a:pt x="200" y="34"/>
                      <a:pt x="199" y="28"/>
                    </a:cubicBezTo>
                    <a:cubicBezTo>
                      <a:pt x="196" y="18"/>
                      <a:pt x="193" y="15"/>
                      <a:pt x="181" y="15"/>
                    </a:cubicBezTo>
                    <a:cubicBezTo>
                      <a:pt x="178" y="15"/>
                      <a:pt x="174" y="15"/>
                      <a:pt x="170" y="17"/>
                    </a:cubicBezTo>
                    <a:lnTo>
                      <a:pt x="169" y="17"/>
                    </a:lnTo>
                    <a:cubicBezTo>
                      <a:pt x="165" y="17"/>
                      <a:pt x="159" y="18"/>
                      <a:pt x="155" y="18"/>
                    </a:cubicBezTo>
                    <a:cubicBezTo>
                      <a:pt x="155" y="15"/>
                      <a:pt x="155" y="14"/>
                      <a:pt x="154" y="12"/>
                    </a:cubicBezTo>
                    <a:cubicBezTo>
                      <a:pt x="152" y="2"/>
                      <a:pt x="145" y="2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34"/>
              <p:cNvSpPr/>
              <p:nvPr/>
            </p:nvSpPr>
            <p:spPr>
              <a:xfrm>
                <a:off x="10271638" y="3350829"/>
                <a:ext cx="37228" cy="3568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2" extrusionOk="0">
                    <a:moveTo>
                      <a:pt x="312" y="1"/>
                    </a:moveTo>
                    <a:cubicBezTo>
                      <a:pt x="303" y="1"/>
                      <a:pt x="294" y="4"/>
                      <a:pt x="282" y="10"/>
                    </a:cubicBezTo>
                    <a:cubicBezTo>
                      <a:pt x="274" y="14"/>
                      <a:pt x="266" y="19"/>
                      <a:pt x="257" y="24"/>
                    </a:cubicBezTo>
                    <a:cubicBezTo>
                      <a:pt x="256" y="25"/>
                      <a:pt x="255" y="25"/>
                      <a:pt x="254" y="26"/>
                    </a:cubicBezTo>
                    <a:cubicBezTo>
                      <a:pt x="242" y="33"/>
                      <a:pt x="233" y="38"/>
                      <a:pt x="224" y="43"/>
                    </a:cubicBezTo>
                    <a:cubicBezTo>
                      <a:pt x="222" y="41"/>
                      <a:pt x="218" y="38"/>
                      <a:pt x="214" y="36"/>
                    </a:cubicBezTo>
                    <a:cubicBezTo>
                      <a:pt x="207" y="32"/>
                      <a:pt x="200" y="30"/>
                      <a:pt x="194" y="30"/>
                    </a:cubicBezTo>
                    <a:cubicBezTo>
                      <a:pt x="184" y="30"/>
                      <a:pt x="175" y="35"/>
                      <a:pt x="168" y="45"/>
                    </a:cubicBezTo>
                    <a:cubicBezTo>
                      <a:pt x="165" y="46"/>
                      <a:pt x="163" y="48"/>
                      <a:pt x="160" y="51"/>
                    </a:cubicBezTo>
                    <a:cubicBezTo>
                      <a:pt x="154" y="56"/>
                      <a:pt x="149" y="62"/>
                      <a:pt x="143" y="69"/>
                    </a:cubicBezTo>
                    <a:cubicBezTo>
                      <a:pt x="138" y="77"/>
                      <a:pt x="133" y="81"/>
                      <a:pt x="128" y="84"/>
                    </a:cubicBezTo>
                    <a:lnTo>
                      <a:pt x="123" y="84"/>
                    </a:lnTo>
                    <a:cubicBezTo>
                      <a:pt x="96" y="86"/>
                      <a:pt x="82" y="96"/>
                      <a:pt x="72" y="113"/>
                    </a:cubicBezTo>
                    <a:lnTo>
                      <a:pt x="69" y="120"/>
                    </a:lnTo>
                    <a:cubicBezTo>
                      <a:pt x="66" y="125"/>
                      <a:pt x="64" y="132"/>
                      <a:pt x="61" y="139"/>
                    </a:cubicBezTo>
                    <a:cubicBezTo>
                      <a:pt x="54" y="161"/>
                      <a:pt x="42" y="169"/>
                      <a:pt x="31" y="175"/>
                    </a:cubicBezTo>
                    <a:cubicBezTo>
                      <a:pt x="26" y="179"/>
                      <a:pt x="23" y="181"/>
                      <a:pt x="19" y="185"/>
                    </a:cubicBezTo>
                    <a:cubicBezTo>
                      <a:pt x="10" y="196"/>
                      <a:pt x="11" y="227"/>
                      <a:pt x="34" y="238"/>
                    </a:cubicBezTo>
                    <a:cubicBezTo>
                      <a:pt x="28" y="246"/>
                      <a:pt x="24" y="251"/>
                      <a:pt x="20" y="256"/>
                    </a:cubicBezTo>
                    <a:cubicBezTo>
                      <a:pt x="13" y="266"/>
                      <a:pt x="9" y="271"/>
                      <a:pt x="6" y="279"/>
                    </a:cubicBezTo>
                    <a:cubicBezTo>
                      <a:pt x="4" y="286"/>
                      <a:pt x="4" y="293"/>
                      <a:pt x="3" y="306"/>
                    </a:cubicBezTo>
                    <a:cubicBezTo>
                      <a:pt x="0" y="334"/>
                      <a:pt x="6" y="356"/>
                      <a:pt x="29" y="356"/>
                    </a:cubicBezTo>
                    <a:cubicBezTo>
                      <a:pt x="33" y="356"/>
                      <a:pt x="37" y="356"/>
                      <a:pt x="42" y="354"/>
                    </a:cubicBezTo>
                    <a:cubicBezTo>
                      <a:pt x="44" y="358"/>
                      <a:pt x="46" y="361"/>
                      <a:pt x="50" y="366"/>
                    </a:cubicBezTo>
                    <a:cubicBezTo>
                      <a:pt x="60" y="381"/>
                      <a:pt x="74" y="392"/>
                      <a:pt x="90" y="392"/>
                    </a:cubicBezTo>
                    <a:cubicBezTo>
                      <a:pt x="101" y="392"/>
                      <a:pt x="114" y="387"/>
                      <a:pt x="128" y="375"/>
                    </a:cubicBezTo>
                    <a:cubicBezTo>
                      <a:pt x="137" y="368"/>
                      <a:pt x="144" y="361"/>
                      <a:pt x="151" y="355"/>
                    </a:cubicBezTo>
                    <a:cubicBezTo>
                      <a:pt x="159" y="367"/>
                      <a:pt x="176" y="371"/>
                      <a:pt x="192" y="371"/>
                    </a:cubicBezTo>
                    <a:cubicBezTo>
                      <a:pt x="208" y="371"/>
                      <a:pt x="224" y="367"/>
                      <a:pt x="230" y="361"/>
                    </a:cubicBezTo>
                    <a:cubicBezTo>
                      <a:pt x="234" y="358"/>
                      <a:pt x="238" y="352"/>
                      <a:pt x="241" y="347"/>
                    </a:cubicBezTo>
                    <a:cubicBezTo>
                      <a:pt x="244" y="342"/>
                      <a:pt x="246" y="337"/>
                      <a:pt x="251" y="332"/>
                    </a:cubicBezTo>
                    <a:cubicBezTo>
                      <a:pt x="282" y="330"/>
                      <a:pt x="321" y="308"/>
                      <a:pt x="327" y="296"/>
                    </a:cubicBezTo>
                    <a:cubicBezTo>
                      <a:pt x="328" y="293"/>
                      <a:pt x="329" y="289"/>
                      <a:pt x="329" y="287"/>
                    </a:cubicBezTo>
                    <a:cubicBezTo>
                      <a:pt x="343" y="276"/>
                      <a:pt x="351" y="261"/>
                      <a:pt x="348" y="241"/>
                    </a:cubicBezTo>
                    <a:lnTo>
                      <a:pt x="353" y="236"/>
                    </a:lnTo>
                    <a:lnTo>
                      <a:pt x="374" y="215"/>
                    </a:lnTo>
                    <a:cubicBezTo>
                      <a:pt x="377" y="212"/>
                      <a:pt x="379" y="209"/>
                      <a:pt x="382" y="206"/>
                    </a:cubicBezTo>
                    <a:cubicBezTo>
                      <a:pt x="395" y="186"/>
                      <a:pt x="398" y="171"/>
                      <a:pt x="379" y="156"/>
                    </a:cubicBezTo>
                    <a:cubicBezTo>
                      <a:pt x="373" y="149"/>
                      <a:pt x="365" y="147"/>
                      <a:pt x="356" y="144"/>
                    </a:cubicBezTo>
                    <a:cubicBezTo>
                      <a:pt x="358" y="142"/>
                      <a:pt x="359" y="138"/>
                      <a:pt x="362" y="135"/>
                    </a:cubicBezTo>
                    <a:lnTo>
                      <a:pt x="364" y="134"/>
                    </a:lnTo>
                    <a:cubicBezTo>
                      <a:pt x="369" y="127"/>
                      <a:pt x="377" y="120"/>
                      <a:pt x="383" y="113"/>
                    </a:cubicBezTo>
                    <a:cubicBezTo>
                      <a:pt x="397" y="97"/>
                      <a:pt x="409" y="82"/>
                      <a:pt x="405" y="66"/>
                    </a:cubicBezTo>
                    <a:cubicBezTo>
                      <a:pt x="399" y="44"/>
                      <a:pt x="390" y="37"/>
                      <a:pt x="369" y="37"/>
                    </a:cubicBezTo>
                    <a:cubicBezTo>
                      <a:pt x="367" y="37"/>
                      <a:pt x="366" y="37"/>
                      <a:pt x="365" y="37"/>
                    </a:cubicBezTo>
                    <a:cubicBezTo>
                      <a:pt x="359" y="37"/>
                      <a:pt x="354" y="37"/>
                      <a:pt x="348" y="38"/>
                    </a:cubicBezTo>
                    <a:cubicBezTo>
                      <a:pt x="351" y="28"/>
                      <a:pt x="349" y="17"/>
                      <a:pt x="341" y="11"/>
                    </a:cubicBezTo>
                    <a:cubicBezTo>
                      <a:pt x="331" y="5"/>
                      <a:pt x="322" y="1"/>
                      <a:pt x="312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34"/>
              <p:cNvSpPr/>
              <p:nvPr/>
            </p:nvSpPr>
            <p:spPr>
              <a:xfrm>
                <a:off x="10297215" y="3323977"/>
                <a:ext cx="17203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44" y="1"/>
                    </a:moveTo>
                    <a:cubicBezTo>
                      <a:pt x="140" y="1"/>
                      <a:pt x="136" y="2"/>
                      <a:pt x="131" y="5"/>
                    </a:cubicBezTo>
                    <a:cubicBezTo>
                      <a:pt x="127" y="7"/>
                      <a:pt x="122" y="9"/>
                      <a:pt x="118" y="11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3" y="15"/>
                      <a:pt x="108" y="18"/>
                      <a:pt x="105" y="20"/>
                    </a:cubicBezTo>
                    <a:cubicBezTo>
                      <a:pt x="103" y="19"/>
                      <a:pt x="101" y="18"/>
                      <a:pt x="100" y="17"/>
                    </a:cubicBezTo>
                    <a:cubicBezTo>
                      <a:pt x="96" y="15"/>
                      <a:pt x="92" y="14"/>
                      <a:pt x="89" y="14"/>
                    </a:cubicBezTo>
                    <a:cubicBezTo>
                      <a:pt x="85" y="14"/>
                      <a:pt x="83" y="15"/>
                      <a:pt x="80" y="16"/>
                    </a:cubicBezTo>
                    <a:cubicBezTo>
                      <a:pt x="79" y="16"/>
                      <a:pt x="77" y="18"/>
                      <a:pt x="76" y="19"/>
                    </a:cubicBezTo>
                    <a:lnTo>
                      <a:pt x="69" y="27"/>
                    </a:lnTo>
                    <a:cubicBezTo>
                      <a:pt x="66" y="29"/>
                      <a:pt x="64" y="32"/>
                      <a:pt x="61" y="34"/>
                    </a:cubicBezTo>
                    <a:lnTo>
                      <a:pt x="59" y="34"/>
                    </a:lnTo>
                    <a:cubicBezTo>
                      <a:pt x="46" y="35"/>
                      <a:pt x="39" y="39"/>
                      <a:pt x="35" y="46"/>
                    </a:cubicBezTo>
                    <a:cubicBezTo>
                      <a:pt x="35" y="47"/>
                      <a:pt x="34" y="49"/>
                      <a:pt x="34" y="50"/>
                    </a:cubicBezTo>
                    <a:cubicBezTo>
                      <a:pt x="33" y="53"/>
                      <a:pt x="31" y="55"/>
                      <a:pt x="30" y="59"/>
                    </a:cubicBezTo>
                    <a:cubicBezTo>
                      <a:pt x="26" y="69"/>
                      <a:pt x="21" y="72"/>
                      <a:pt x="16" y="76"/>
                    </a:cubicBezTo>
                    <a:cubicBezTo>
                      <a:pt x="14" y="78"/>
                      <a:pt x="11" y="80"/>
                      <a:pt x="10" y="81"/>
                    </a:cubicBezTo>
                    <a:cubicBezTo>
                      <a:pt x="6" y="86"/>
                      <a:pt x="6" y="100"/>
                      <a:pt x="16" y="105"/>
                    </a:cubicBezTo>
                    <a:cubicBezTo>
                      <a:pt x="14" y="109"/>
                      <a:pt x="11" y="111"/>
                      <a:pt x="10" y="113"/>
                    </a:cubicBezTo>
                    <a:cubicBezTo>
                      <a:pt x="6" y="118"/>
                      <a:pt x="5" y="121"/>
                      <a:pt x="4" y="124"/>
                    </a:cubicBezTo>
                    <a:cubicBezTo>
                      <a:pt x="4" y="128"/>
                      <a:pt x="3" y="131"/>
                      <a:pt x="3" y="137"/>
                    </a:cubicBezTo>
                    <a:cubicBezTo>
                      <a:pt x="1" y="150"/>
                      <a:pt x="4" y="160"/>
                      <a:pt x="14" y="160"/>
                    </a:cubicBezTo>
                    <a:cubicBezTo>
                      <a:pt x="16" y="160"/>
                      <a:pt x="18" y="160"/>
                      <a:pt x="20" y="160"/>
                    </a:cubicBezTo>
                    <a:cubicBezTo>
                      <a:pt x="21" y="162"/>
                      <a:pt x="22" y="163"/>
                      <a:pt x="24" y="165"/>
                    </a:cubicBezTo>
                    <a:cubicBezTo>
                      <a:pt x="28" y="172"/>
                      <a:pt x="34" y="177"/>
                      <a:pt x="42" y="177"/>
                    </a:cubicBezTo>
                    <a:cubicBezTo>
                      <a:pt x="47" y="177"/>
                      <a:pt x="53" y="175"/>
                      <a:pt x="60" y="169"/>
                    </a:cubicBezTo>
                    <a:cubicBezTo>
                      <a:pt x="63" y="165"/>
                      <a:pt x="67" y="163"/>
                      <a:pt x="70" y="160"/>
                    </a:cubicBezTo>
                    <a:cubicBezTo>
                      <a:pt x="74" y="165"/>
                      <a:pt x="82" y="167"/>
                      <a:pt x="90" y="167"/>
                    </a:cubicBezTo>
                    <a:cubicBezTo>
                      <a:pt x="97" y="167"/>
                      <a:pt x="104" y="165"/>
                      <a:pt x="106" y="163"/>
                    </a:cubicBezTo>
                    <a:cubicBezTo>
                      <a:pt x="108" y="162"/>
                      <a:pt x="109" y="159"/>
                      <a:pt x="111" y="156"/>
                    </a:cubicBezTo>
                    <a:cubicBezTo>
                      <a:pt x="112" y="153"/>
                      <a:pt x="113" y="151"/>
                      <a:pt x="116" y="148"/>
                    </a:cubicBezTo>
                    <a:cubicBezTo>
                      <a:pt x="130" y="147"/>
                      <a:pt x="148" y="137"/>
                      <a:pt x="150" y="132"/>
                    </a:cubicBezTo>
                    <a:cubicBezTo>
                      <a:pt x="152" y="131"/>
                      <a:pt x="152" y="129"/>
                      <a:pt x="152" y="128"/>
                    </a:cubicBezTo>
                    <a:cubicBezTo>
                      <a:pt x="158" y="123"/>
                      <a:pt x="162" y="118"/>
                      <a:pt x="160" y="107"/>
                    </a:cubicBezTo>
                    <a:lnTo>
                      <a:pt x="163" y="105"/>
                    </a:lnTo>
                    <a:lnTo>
                      <a:pt x="173" y="96"/>
                    </a:lnTo>
                    <a:lnTo>
                      <a:pt x="176" y="92"/>
                    </a:lnTo>
                    <a:cubicBezTo>
                      <a:pt x="183" y="83"/>
                      <a:pt x="184" y="77"/>
                      <a:pt x="175" y="69"/>
                    </a:cubicBezTo>
                    <a:cubicBezTo>
                      <a:pt x="173" y="66"/>
                      <a:pt x="169" y="65"/>
                      <a:pt x="165" y="64"/>
                    </a:cubicBezTo>
                    <a:cubicBezTo>
                      <a:pt x="165" y="62"/>
                      <a:pt x="166" y="61"/>
                      <a:pt x="168" y="60"/>
                    </a:cubicBezTo>
                    <a:cubicBezTo>
                      <a:pt x="170" y="56"/>
                      <a:pt x="174" y="54"/>
                      <a:pt x="177" y="50"/>
                    </a:cubicBezTo>
                    <a:cubicBezTo>
                      <a:pt x="183" y="44"/>
                      <a:pt x="188" y="37"/>
                      <a:pt x="187" y="29"/>
                    </a:cubicBezTo>
                    <a:cubicBezTo>
                      <a:pt x="184" y="20"/>
                      <a:pt x="181" y="16"/>
                      <a:pt x="172" y="16"/>
                    </a:cubicBezTo>
                    <a:cubicBezTo>
                      <a:pt x="171" y="16"/>
                      <a:pt x="170" y="16"/>
                      <a:pt x="169" y="16"/>
                    </a:cubicBezTo>
                    <a:cubicBezTo>
                      <a:pt x="166" y="16"/>
                      <a:pt x="163" y="18"/>
                      <a:pt x="161" y="18"/>
                    </a:cubicBezTo>
                    <a:cubicBezTo>
                      <a:pt x="162" y="13"/>
                      <a:pt x="161" y="8"/>
                      <a:pt x="157" y="5"/>
                    </a:cubicBezTo>
                    <a:cubicBezTo>
                      <a:pt x="153" y="2"/>
                      <a:pt x="149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34"/>
              <p:cNvSpPr/>
              <p:nvPr/>
            </p:nvSpPr>
            <p:spPr>
              <a:xfrm>
                <a:off x="10242692" y="3319244"/>
                <a:ext cx="37319" cy="3549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90" extrusionOk="0">
                    <a:moveTo>
                      <a:pt x="322" y="1"/>
                    </a:moveTo>
                    <a:cubicBezTo>
                      <a:pt x="313" y="1"/>
                      <a:pt x="303" y="4"/>
                      <a:pt x="291" y="10"/>
                    </a:cubicBezTo>
                    <a:cubicBezTo>
                      <a:pt x="286" y="13"/>
                      <a:pt x="281" y="15"/>
                      <a:pt x="275" y="19"/>
                    </a:cubicBezTo>
                    <a:cubicBezTo>
                      <a:pt x="271" y="10"/>
                      <a:pt x="264" y="4"/>
                      <a:pt x="250" y="4"/>
                    </a:cubicBezTo>
                    <a:cubicBezTo>
                      <a:pt x="223" y="4"/>
                      <a:pt x="208" y="10"/>
                      <a:pt x="188" y="30"/>
                    </a:cubicBezTo>
                    <a:cubicBezTo>
                      <a:pt x="182" y="35"/>
                      <a:pt x="176" y="43"/>
                      <a:pt x="169" y="51"/>
                    </a:cubicBezTo>
                    <a:cubicBezTo>
                      <a:pt x="168" y="52"/>
                      <a:pt x="167" y="52"/>
                      <a:pt x="167" y="54"/>
                    </a:cubicBezTo>
                    <a:cubicBezTo>
                      <a:pt x="159" y="62"/>
                      <a:pt x="152" y="70"/>
                      <a:pt x="146" y="77"/>
                    </a:cubicBezTo>
                    <a:lnTo>
                      <a:pt x="130" y="77"/>
                    </a:lnTo>
                    <a:cubicBezTo>
                      <a:pt x="105" y="79"/>
                      <a:pt x="90" y="90"/>
                      <a:pt x="80" y="108"/>
                    </a:cubicBezTo>
                    <a:cubicBezTo>
                      <a:pt x="79" y="112"/>
                      <a:pt x="77" y="115"/>
                      <a:pt x="76" y="117"/>
                    </a:cubicBezTo>
                    <a:cubicBezTo>
                      <a:pt x="73" y="122"/>
                      <a:pt x="71" y="129"/>
                      <a:pt x="69" y="137"/>
                    </a:cubicBezTo>
                    <a:cubicBezTo>
                      <a:pt x="66" y="144"/>
                      <a:pt x="61" y="149"/>
                      <a:pt x="59" y="154"/>
                    </a:cubicBezTo>
                    <a:cubicBezTo>
                      <a:pt x="57" y="156"/>
                      <a:pt x="55" y="156"/>
                      <a:pt x="54" y="157"/>
                    </a:cubicBezTo>
                    <a:cubicBezTo>
                      <a:pt x="28" y="172"/>
                      <a:pt x="18" y="184"/>
                      <a:pt x="18" y="199"/>
                    </a:cubicBezTo>
                    <a:lnTo>
                      <a:pt x="18" y="207"/>
                    </a:lnTo>
                    <a:cubicBezTo>
                      <a:pt x="19" y="213"/>
                      <a:pt x="20" y="218"/>
                      <a:pt x="22" y="224"/>
                    </a:cubicBezTo>
                    <a:cubicBezTo>
                      <a:pt x="28" y="241"/>
                      <a:pt x="19" y="254"/>
                      <a:pt x="12" y="262"/>
                    </a:cubicBezTo>
                    <a:cubicBezTo>
                      <a:pt x="9" y="266"/>
                      <a:pt x="5" y="270"/>
                      <a:pt x="4" y="275"/>
                    </a:cubicBezTo>
                    <a:cubicBezTo>
                      <a:pt x="0" y="285"/>
                      <a:pt x="18" y="303"/>
                      <a:pt x="44" y="303"/>
                    </a:cubicBezTo>
                    <a:cubicBezTo>
                      <a:pt x="46" y="303"/>
                      <a:pt x="48" y="303"/>
                      <a:pt x="50" y="303"/>
                    </a:cubicBezTo>
                    <a:lnTo>
                      <a:pt x="50" y="303"/>
                    </a:lnTo>
                    <a:cubicBezTo>
                      <a:pt x="49" y="311"/>
                      <a:pt x="49" y="317"/>
                      <a:pt x="47" y="322"/>
                    </a:cubicBezTo>
                    <a:cubicBezTo>
                      <a:pt x="45" y="333"/>
                      <a:pt x="45" y="338"/>
                      <a:pt x="46" y="344"/>
                    </a:cubicBezTo>
                    <a:cubicBezTo>
                      <a:pt x="47" y="349"/>
                      <a:pt x="51" y="354"/>
                      <a:pt x="57" y="363"/>
                    </a:cubicBezTo>
                    <a:cubicBezTo>
                      <a:pt x="69" y="378"/>
                      <a:pt x="82" y="389"/>
                      <a:pt x="98" y="389"/>
                    </a:cubicBezTo>
                    <a:cubicBezTo>
                      <a:pt x="107" y="389"/>
                      <a:pt x="118" y="386"/>
                      <a:pt x="129" y="378"/>
                    </a:cubicBezTo>
                    <a:cubicBezTo>
                      <a:pt x="133" y="379"/>
                      <a:pt x="138" y="380"/>
                      <a:pt x="146" y="382"/>
                    </a:cubicBezTo>
                    <a:cubicBezTo>
                      <a:pt x="155" y="384"/>
                      <a:pt x="164" y="385"/>
                      <a:pt x="174" y="385"/>
                    </a:cubicBezTo>
                    <a:cubicBezTo>
                      <a:pt x="198" y="385"/>
                      <a:pt x="220" y="376"/>
                      <a:pt x="235" y="349"/>
                    </a:cubicBezTo>
                    <a:cubicBezTo>
                      <a:pt x="239" y="341"/>
                      <a:pt x="244" y="333"/>
                      <a:pt x="248" y="326"/>
                    </a:cubicBezTo>
                    <a:cubicBezTo>
                      <a:pt x="252" y="328"/>
                      <a:pt x="257" y="328"/>
                      <a:pt x="262" y="328"/>
                    </a:cubicBezTo>
                    <a:cubicBezTo>
                      <a:pt x="292" y="328"/>
                      <a:pt x="330" y="305"/>
                      <a:pt x="336" y="293"/>
                    </a:cubicBezTo>
                    <a:cubicBezTo>
                      <a:pt x="338" y="287"/>
                      <a:pt x="338" y="282"/>
                      <a:pt x="338" y="277"/>
                    </a:cubicBezTo>
                    <a:cubicBezTo>
                      <a:pt x="338" y="272"/>
                      <a:pt x="338" y="269"/>
                      <a:pt x="341" y="262"/>
                    </a:cubicBezTo>
                    <a:cubicBezTo>
                      <a:pt x="373" y="248"/>
                      <a:pt x="402" y="214"/>
                      <a:pt x="400" y="203"/>
                    </a:cubicBezTo>
                    <a:cubicBezTo>
                      <a:pt x="400" y="200"/>
                      <a:pt x="399" y="198"/>
                      <a:pt x="398" y="195"/>
                    </a:cubicBezTo>
                    <a:cubicBezTo>
                      <a:pt x="407" y="180"/>
                      <a:pt x="407" y="168"/>
                      <a:pt x="391" y="154"/>
                    </a:cubicBezTo>
                    <a:cubicBezTo>
                      <a:pt x="391" y="152"/>
                      <a:pt x="393" y="151"/>
                      <a:pt x="394" y="148"/>
                    </a:cubicBezTo>
                    <a:cubicBezTo>
                      <a:pt x="398" y="141"/>
                      <a:pt x="402" y="133"/>
                      <a:pt x="404" y="125"/>
                    </a:cubicBezTo>
                    <a:cubicBezTo>
                      <a:pt x="405" y="121"/>
                      <a:pt x="405" y="117"/>
                      <a:pt x="407" y="115"/>
                    </a:cubicBezTo>
                    <a:cubicBezTo>
                      <a:pt x="410" y="96"/>
                      <a:pt x="405" y="84"/>
                      <a:pt x="374" y="82"/>
                    </a:cubicBezTo>
                    <a:cubicBezTo>
                      <a:pt x="364" y="82"/>
                      <a:pt x="354" y="84"/>
                      <a:pt x="343" y="87"/>
                    </a:cubicBezTo>
                    <a:cubicBezTo>
                      <a:pt x="343" y="84"/>
                      <a:pt x="343" y="80"/>
                      <a:pt x="345" y="77"/>
                    </a:cubicBezTo>
                    <a:lnTo>
                      <a:pt x="345" y="76"/>
                    </a:lnTo>
                    <a:cubicBezTo>
                      <a:pt x="346" y="69"/>
                      <a:pt x="350" y="60"/>
                      <a:pt x="353" y="52"/>
                    </a:cubicBezTo>
                    <a:cubicBezTo>
                      <a:pt x="359" y="35"/>
                      <a:pt x="363" y="20"/>
                      <a:pt x="350" y="11"/>
                    </a:cubicBezTo>
                    <a:cubicBezTo>
                      <a:pt x="340" y="4"/>
                      <a:pt x="332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34"/>
              <p:cNvSpPr/>
              <p:nvPr/>
            </p:nvSpPr>
            <p:spPr>
              <a:xfrm>
                <a:off x="10248518" y="3296397"/>
                <a:ext cx="17385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50" y="0"/>
                    </a:moveTo>
                    <a:cubicBezTo>
                      <a:pt x="146" y="0"/>
                      <a:pt x="142" y="2"/>
                      <a:pt x="136" y="4"/>
                    </a:cubicBezTo>
                    <a:lnTo>
                      <a:pt x="129" y="9"/>
                    </a:lnTo>
                    <a:cubicBezTo>
                      <a:pt x="126" y="4"/>
                      <a:pt x="124" y="2"/>
                      <a:pt x="117" y="2"/>
                    </a:cubicBezTo>
                    <a:cubicBezTo>
                      <a:pt x="104" y="2"/>
                      <a:pt x="97" y="5"/>
                      <a:pt x="88" y="15"/>
                    </a:cubicBezTo>
                    <a:cubicBezTo>
                      <a:pt x="85" y="18"/>
                      <a:pt x="83" y="20"/>
                      <a:pt x="79" y="24"/>
                    </a:cubicBezTo>
                    <a:cubicBezTo>
                      <a:pt x="78" y="24"/>
                      <a:pt x="78" y="25"/>
                      <a:pt x="78" y="25"/>
                    </a:cubicBezTo>
                    <a:cubicBezTo>
                      <a:pt x="74" y="29"/>
                      <a:pt x="71" y="33"/>
                      <a:pt x="68" y="36"/>
                    </a:cubicBezTo>
                    <a:lnTo>
                      <a:pt x="61" y="36"/>
                    </a:lnTo>
                    <a:cubicBezTo>
                      <a:pt x="49" y="38"/>
                      <a:pt x="43" y="41"/>
                      <a:pt x="38" y="48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6" y="55"/>
                      <a:pt x="34" y="57"/>
                      <a:pt x="33" y="61"/>
                    </a:cubicBezTo>
                    <a:lnTo>
                      <a:pt x="30" y="68"/>
                    </a:lnTo>
                    <a:cubicBezTo>
                      <a:pt x="28" y="68"/>
                      <a:pt x="28" y="70"/>
                      <a:pt x="27" y="70"/>
                    </a:cubicBezTo>
                    <a:cubicBezTo>
                      <a:pt x="14" y="76"/>
                      <a:pt x="11" y="81"/>
                      <a:pt x="11" y="89"/>
                    </a:cubicBezTo>
                    <a:lnTo>
                      <a:pt x="11" y="93"/>
                    </a:lnTo>
                    <a:cubicBezTo>
                      <a:pt x="11" y="96"/>
                      <a:pt x="11" y="98"/>
                      <a:pt x="12" y="101"/>
                    </a:cubicBezTo>
                    <a:cubicBezTo>
                      <a:pt x="15" y="109"/>
                      <a:pt x="11" y="114"/>
                      <a:pt x="7" y="118"/>
                    </a:cubicBezTo>
                    <a:cubicBezTo>
                      <a:pt x="6" y="121"/>
                      <a:pt x="5" y="122"/>
                      <a:pt x="3" y="124"/>
                    </a:cubicBezTo>
                    <a:cubicBezTo>
                      <a:pt x="1" y="129"/>
                      <a:pt x="10" y="138"/>
                      <a:pt x="21" y="138"/>
                    </a:cubicBezTo>
                    <a:cubicBezTo>
                      <a:pt x="22" y="138"/>
                      <a:pt x="22" y="138"/>
                      <a:pt x="23" y="138"/>
                    </a:cubicBezTo>
                    <a:lnTo>
                      <a:pt x="23" y="138"/>
                    </a:lnTo>
                    <a:cubicBezTo>
                      <a:pt x="23" y="142"/>
                      <a:pt x="22" y="144"/>
                      <a:pt x="22" y="147"/>
                    </a:cubicBezTo>
                    <a:cubicBezTo>
                      <a:pt x="22" y="152"/>
                      <a:pt x="21" y="154"/>
                      <a:pt x="22" y="157"/>
                    </a:cubicBezTo>
                    <a:cubicBezTo>
                      <a:pt x="22" y="159"/>
                      <a:pt x="25" y="162"/>
                      <a:pt x="27" y="165"/>
                    </a:cubicBezTo>
                    <a:cubicBezTo>
                      <a:pt x="33" y="172"/>
                      <a:pt x="39" y="178"/>
                      <a:pt x="47" y="178"/>
                    </a:cubicBezTo>
                    <a:cubicBezTo>
                      <a:pt x="52" y="178"/>
                      <a:pt x="56" y="176"/>
                      <a:pt x="61" y="173"/>
                    </a:cubicBezTo>
                    <a:cubicBezTo>
                      <a:pt x="62" y="173"/>
                      <a:pt x="64" y="173"/>
                      <a:pt x="67" y="174"/>
                    </a:cubicBezTo>
                    <a:cubicBezTo>
                      <a:pt x="71" y="175"/>
                      <a:pt x="76" y="175"/>
                      <a:pt x="80" y="175"/>
                    </a:cubicBezTo>
                    <a:cubicBezTo>
                      <a:pt x="91" y="175"/>
                      <a:pt x="102" y="171"/>
                      <a:pt x="108" y="159"/>
                    </a:cubicBezTo>
                    <a:cubicBezTo>
                      <a:pt x="110" y="156"/>
                      <a:pt x="113" y="153"/>
                      <a:pt x="114" y="149"/>
                    </a:cubicBezTo>
                    <a:cubicBezTo>
                      <a:pt x="116" y="150"/>
                      <a:pt x="118" y="150"/>
                      <a:pt x="120" y="150"/>
                    </a:cubicBezTo>
                    <a:cubicBezTo>
                      <a:pt x="134" y="150"/>
                      <a:pt x="152" y="139"/>
                      <a:pt x="154" y="134"/>
                    </a:cubicBezTo>
                    <a:cubicBezTo>
                      <a:pt x="155" y="132"/>
                      <a:pt x="155" y="131"/>
                      <a:pt x="155" y="127"/>
                    </a:cubicBezTo>
                    <a:cubicBezTo>
                      <a:pt x="155" y="124"/>
                      <a:pt x="155" y="122"/>
                      <a:pt x="156" y="119"/>
                    </a:cubicBezTo>
                    <a:cubicBezTo>
                      <a:pt x="171" y="113"/>
                      <a:pt x="184" y="98"/>
                      <a:pt x="184" y="93"/>
                    </a:cubicBezTo>
                    <a:cubicBezTo>
                      <a:pt x="184" y="92"/>
                      <a:pt x="182" y="91"/>
                      <a:pt x="182" y="89"/>
                    </a:cubicBezTo>
                    <a:cubicBezTo>
                      <a:pt x="186" y="82"/>
                      <a:pt x="186" y="77"/>
                      <a:pt x="180" y="71"/>
                    </a:cubicBezTo>
                    <a:cubicBezTo>
                      <a:pt x="180" y="71"/>
                      <a:pt x="181" y="70"/>
                      <a:pt x="181" y="68"/>
                    </a:cubicBezTo>
                    <a:cubicBezTo>
                      <a:pt x="184" y="65"/>
                      <a:pt x="185" y="62"/>
                      <a:pt x="186" y="58"/>
                    </a:cubicBezTo>
                    <a:cubicBezTo>
                      <a:pt x="186" y="56"/>
                      <a:pt x="187" y="55"/>
                      <a:pt x="187" y="54"/>
                    </a:cubicBezTo>
                    <a:cubicBezTo>
                      <a:pt x="190" y="44"/>
                      <a:pt x="187" y="37"/>
                      <a:pt x="174" y="37"/>
                    </a:cubicBezTo>
                    <a:cubicBezTo>
                      <a:pt x="169" y="37"/>
                      <a:pt x="165" y="37"/>
                      <a:pt x="159" y="39"/>
                    </a:cubicBezTo>
                    <a:cubicBezTo>
                      <a:pt x="160" y="38"/>
                      <a:pt x="160" y="36"/>
                      <a:pt x="160" y="35"/>
                    </a:cubicBezTo>
                    <a:lnTo>
                      <a:pt x="165" y="24"/>
                    </a:lnTo>
                    <a:cubicBezTo>
                      <a:pt x="167" y="16"/>
                      <a:pt x="170" y="9"/>
                      <a:pt x="164" y="4"/>
                    </a:cubicBezTo>
                    <a:cubicBezTo>
                      <a:pt x="159" y="2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34"/>
              <p:cNvSpPr/>
              <p:nvPr/>
            </p:nvSpPr>
            <p:spPr>
              <a:xfrm>
                <a:off x="10193631" y="3310961"/>
                <a:ext cx="39140" cy="3468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81" extrusionOk="0">
                    <a:moveTo>
                      <a:pt x="257" y="0"/>
                    </a:moveTo>
                    <a:cubicBezTo>
                      <a:pt x="231" y="0"/>
                      <a:pt x="215" y="7"/>
                      <a:pt x="195" y="28"/>
                    </a:cubicBezTo>
                    <a:cubicBezTo>
                      <a:pt x="191" y="32"/>
                      <a:pt x="185" y="37"/>
                      <a:pt x="182" y="42"/>
                    </a:cubicBezTo>
                    <a:cubicBezTo>
                      <a:pt x="178" y="40"/>
                      <a:pt x="173" y="39"/>
                      <a:pt x="167" y="39"/>
                    </a:cubicBezTo>
                    <a:cubicBezTo>
                      <a:pt x="161" y="39"/>
                      <a:pt x="155" y="40"/>
                      <a:pt x="148" y="43"/>
                    </a:cubicBezTo>
                    <a:cubicBezTo>
                      <a:pt x="118" y="57"/>
                      <a:pt x="105" y="69"/>
                      <a:pt x="96" y="91"/>
                    </a:cubicBezTo>
                    <a:cubicBezTo>
                      <a:pt x="95" y="100"/>
                      <a:pt x="92" y="106"/>
                      <a:pt x="90" y="115"/>
                    </a:cubicBezTo>
                    <a:cubicBezTo>
                      <a:pt x="88" y="116"/>
                      <a:pt x="88" y="116"/>
                      <a:pt x="88" y="117"/>
                    </a:cubicBezTo>
                    <a:cubicBezTo>
                      <a:pt x="86" y="127"/>
                      <a:pt x="82" y="137"/>
                      <a:pt x="80" y="145"/>
                    </a:cubicBezTo>
                    <a:cubicBezTo>
                      <a:pt x="73" y="147"/>
                      <a:pt x="68" y="150"/>
                      <a:pt x="61" y="152"/>
                    </a:cubicBezTo>
                    <a:cubicBezTo>
                      <a:pt x="35" y="166"/>
                      <a:pt x="26" y="179"/>
                      <a:pt x="23" y="193"/>
                    </a:cubicBezTo>
                    <a:lnTo>
                      <a:pt x="23" y="201"/>
                    </a:lnTo>
                    <a:cubicBezTo>
                      <a:pt x="25" y="205"/>
                      <a:pt x="26" y="210"/>
                      <a:pt x="27" y="218"/>
                    </a:cubicBezTo>
                    <a:cubicBezTo>
                      <a:pt x="29" y="223"/>
                      <a:pt x="29" y="228"/>
                      <a:pt x="29" y="233"/>
                    </a:cubicBezTo>
                    <a:lnTo>
                      <a:pt x="25" y="236"/>
                    </a:lnTo>
                    <a:cubicBezTo>
                      <a:pt x="3" y="260"/>
                      <a:pt x="1" y="273"/>
                      <a:pt x="10" y="282"/>
                    </a:cubicBezTo>
                    <a:lnTo>
                      <a:pt x="15" y="287"/>
                    </a:lnTo>
                    <a:cubicBezTo>
                      <a:pt x="19" y="291"/>
                      <a:pt x="25" y="294"/>
                      <a:pt x="30" y="297"/>
                    </a:cubicBezTo>
                    <a:cubicBezTo>
                      <a:pt x="46" y="308"/>
                      <a:pt x="44" y="318"/>
                      <a:pt x="41" y="328"/>
                    </a:cubicBezTo>
                    <a:cubicBezTo>
                      <a:pt x="40" y="333"/>
                      <a:pt x="39" y="337"/>
                      <a:pt x="40" y="342"/>
                    </a:cubicBezTo>
                    <a:cubicBezTo>
                      <a:pt x="41" y="346"/>
                      <a:pt x="50" y="349"/>
                      <a:pt x="62" y="349"/>
                    </a:cubicBezTo>
                    <a:cubicBezTo>
                      <a:pt x="75" y="349"/>
                      <a:pt x="91" y="346"/>
                      <a:pt x="105" y="338"/>
                    </a:cubicBezTo>
                    <a:cubicBezTo>
                      <a:pt x="109" y="346"/>
                      <a:pt x="111" y="349"/>
                      <a:pt x="113" y="353"/>
                    </a:cubicBezTo>
                    <a:cubicBezTo>
                      <a:pt x="117" y="361"/>
                      <a:pt x="119" y="364"/>
                      <a:pt x="124" y="368"/>
                    </a:cubicBezTo>
                    <a:cubicBezTo>
                      <a:pt x="129" y="371"/>
                      <a:pt x="136" y="373"/>
                      <a:pt x="149" y="376"/>
                    </a:cubicBezTo>
                    <a:cubicBezTo>
                      <a:pt x="158" y="379"/>
                      <a:pt x="168" y="380"/>
                      <a:pt x="178" y="380"/>
                    </a:cubicBezTo>
                    <a:cubicBezTo>
                      <a:pt x="199" y="380"/>
                      <a:pt x="219" y="373"/>
                      <a:pt x="234" y="352"/>
                    </a:cubicBezTo>
                    <a:cubicBezTo>
                      <a:pt x="239" y="352"/>
                      <a:pt x="245" y="351"/>
                      <a:pt x="252" y="348"/>
                    </a:cubicBezTo>
                    <a:cubicBezTo>
                      <a:pt x="293" y="336"/>
                      <a:pt x="329" y="319"/>
                      <a:pt x="329" y="284"/>
                    </a:cubicBezTo>
                    <a:lnTo>
                      <a:pt x="329" y="262"/>
                    </a:lnTo>
                    <a:cubicBezTo>
                      <a:pt x="368" y="253"/>
                      <a:pt x="405" y="210"/>
                      <a:pt x="404" y="198"/>
                    </a:cubicBezTo>
                    <a:cubicBezTo>
                      <a:pt x="404" y="193"/>
                      <a:pt x="401" y="190"/>
                      <a:pt x="399" y="187"/>
                    </a:cubicBezTo>
                    <a:cubicBezTo>
                      <a:pt x="396" y="184"/>
                      <a:pt x="393" y="180"/>
                      <a:pt x="392" y="175"/>
                    </a:cubicBezTo>
                    <a:cubicBezTo>
                      <a:pt x="419" y="151"/>
                      <a:pt x="429" y="114"/>
                      <a:pt x="421" y="107"/>
                    </a:cubicBezTo>
                    <a:lnTo>
                      <a:pt x="414" y="104"/>
                    </a:lnTo>
                    <a:cubicBezTo>
                      <a:pt x="415" y="89"/>
                      <a:pt x="408" y="80"/>
                      <a:pt x="384" y="79"/>
                    </a:cubicBezTo>
                    <a:cubicBezTo>
                      <a:pt x="383" y="78"/>
                      <a:pt x="383" y="76"/>
                      <a:pt x="383" y="74"/>
                    </a:cubicBezTo>
                    <a:cubicBezTo>
                      <a:pt x="383" y="66"/>
                      <a:pt x="382" y="60"/>
                      <a:pt x="380" y="54"/>
                    </a:cubicBezTo>
                    <a:cubicBezTo>
                      <a:pt x="379" y="50"/>
                      <a:pt x="379" y="48"/>
                      <a:pt x="378" y="45"/>
                    </a:cubicBezTo>
                    <a:cubicBezTo>
                      <a:pt x="374" y="37"/>
                      <a:pt x="368" y="32"/>
                      <a:pt x="356" y="32"/>
                    </a:cubicBezTo>
                    <a:cubicBezTo>
                      <a:pt x="349" y="32"/>
                      <a:pt x="339" y="34"/>
                      <a:pt x="326" y="39"/>
                    </a:cubicBezTo>
                    <a:cubicBezTo>
                      <a:pt x="313" y="43"/>
                      <a:pt x="302" y="49"/>
                      <a:pt x="293" y="56"/>
                    </a:cubicBezTo>
                    <a:cubicBezTo>
                      <a:pt x="292" y="55"/>
                      <a:pt x="291" y="53"/>
                      <a:pt x="290" y="49"/>
                    </a:cubicBezTo>
                    <a:lnTo>
                      <a:pt x="290" y="48"/>
                    </a:lnTo>
                    <a:cubicBezTo>
                      <a:pt x="287" y="42"/>
                      <a:pt x="286" y="34"/>
                      <a:pt x="285" y="28"/>
                    </a:cubicBezTo>
                    <a:cubicBezTo>
                      <a:pt x="282" y="14"/>
                      <a:pt x="277" y="0"/>
                      <a:pt x="2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34"/>
              <p:cNvSpPr/>
              <p:nvPr/>
            </p:nvSpPr>
            <p:spPr>
              <a:xfrm>
                <a:off x="10180615" y="3300766"/>
                <a:ext cx="18113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18" y="1"/>
                    </a:moveTo>
                    <a:cubicBezTo>
                      <a:pt x="106" y="1"/>
                      <a:pt x="98" y="4"/>
                      <a:pt x="89" y="13"/>
                    </a:cubicBezTo>
                    <a:cubicBezTo>
                      <a:pt x="88" y="14"/>
                      <a:pt x="87" y="17"/>
                      <a:pt x="85" y="19"/>
                    </a:cubicBezTo>
                    <a:cubicBezTo>
                      <a:pt x="82" y="18"/>
                      <a:pt x="80" y="17"/>
                      <a:pt x="77" y="17"/>
                    </a:cubicBezTo>
                    <a:cubicBezTo>
                      <a:pt x="75" y="17"/>
                      <a:pt x="72" y="18"/>
                      <a:pt x="68" y="19"/>
                    </a:cubicBezTo>
                    <a:cubicBezTo>
                      <a:pt x="55" y="26"/>
                      <a:pt x="48" y="31"/>
                      <a:pt x="45" y="42"/>
                    </a:cubicBezTo>
                    <a:cubicBezTo>
                      <a:pt x="44" y="44"/>
                      <a:pt x="41" y="48"/>
                      <a:pt x="40" y="52"/>
                    </a:cubicBezTo>
                    <a:lnTo>
                      <a:pt x="40" y="53"/>
                    </a:lnTo>
                    <a:cubicBezTo>
                      <a:pt x="39" y="58"/>
                      <a:pt x="38" y="62"/>
                      <a:pt x="36" y="65"/>
                    </a:cubicBezTo>
                    <a:lnTo>
                      <a:pt x="29" y="69"/>
                    </a:lnTo>
                    <a:cubicBezTo>
                      <a:pt x="16" y="75"/>
                      <a:pt x="13" y="80"/>
                      <a:pt x="11" y="89"/>
                    </a:cubicBezTo>
                    <a:lnTo>
                      <a:pt x="11" y="93"/>
                    </a:lnTo>
                    <a:cubicBezTo>
                      <a:pt x="11" y="95"/>
                      <a:pt x="11" y="98"/>
                      <a:pt x="13" y="100"/>
                    </a:cubicBezTo>
                    <a:lnTo>
                      <a:pt x="13" y="108"/>
                    </a:lnTo>
                    <a:lnTo>
                      <a:pt x="11" y="109"/>
                    </a:lnTo>
                    <a:cubicBezTo>
                      <a:pt x="0" y="119"/>
                      <a:pt x="0" y="125"/>
                      <a:pt x="5" y="130"/>
                    </a:cubicBezTo>
                    <a:lnTo>
                      <a:pt x="8" y="132"/>
                    </a:lnTo>
                    <a:cubicBezTo>
                      <a:pt x="9" y="134"/>
                      <a:pt x="11" y="135"/>
                      <a:pt x="14" y="136"/>
                    </a:cubicBezTo>
                    <a:cubicBezTo>
                      <a:pt x="21" y="141"/>
                      <a:pt x="20" y="145"/>
                      <a:pt x="19" y="150"/>
                    </a:cubicBezTo>
                    <a:lnTo>
                      <a:pt x="19" y="155"/>
                    </a:lnTo>
                    <a:cubicBezTo>
                      <a:pt x="19" y="157"/>
                      <a:pt x="23" y="159"/>
                      <a:pt x="30" y="159"/>
                    </a:cubicBezTo>
                    <a:cubicBezTo>
                      <a:pt x="35" y="159"/>
                      <a:pt x="42" y="158"/>
                      <a:pt x="49" y="154"/>
                    </a:cubicBezTo>
                    <a:cubicBezTo>
                      <a:pt x="50" y="156"/>
                      <a:pt x="51" y="159"/>
                      <a:pt x="52" y="160"/>
                    </a:cubicBezTo>
                    <a:cubicBezTo>
                      <a:pt x="54" y="165"/>
                      <a:pt x="55" y="167"/>
                      <a:pt x="57" y="168"/>
                    </a:cubicBezTo>
                    <a:cubicBezTo>
                      <a:pt x="60" y="170"/>
                      <a:pt x="62" y="171"/>
                      <a:pt x="69" y="172"/>
                    </a:cubicBezTo>
                    <a:cubicBezTo>
                      <a:pt x="73" y="173"/>
                      <a:pt x="78" y="174"/>
                      <a:pt x="82" y="174"/>
                    </a:cubicBezTo>
                    <a:cubicBezTo>
                      <a:pt x="92" y="174"/>
                      <a:pt x="101" y="170"/>
                      <a:pt x="107" y="160"/>
                    </a:cubicBezTo>
                    <a:cubicBezTo>
                      <a:pt x="110" y="159"/>
                      <a:pt x="112" y="159"/>
                      <a:pt x="116" y="157"/>
                    </a:cubicBezTo>
                    <a:cubicBezTo>
                      <a:pt x="136" y="152"/>
                      <a:pt x="152" y="144"/>
                      <a:pt x="152" y="129"/>
                    </a:cubicBezTo>
                    <a:lnTo>
                      <a:pt x="152" y="118"/>
                    </a:lnTo>
                    <a:cubicBezTo>
                      <a:pt x="170" y="114"/>
                      <a:pt x="188" y="94"/>
                      <a:pt x="187" y="89"/>
                    </a:cubicBezTo>
                    <a:cubicBezTo>
                      <a:pt x="187" y="86"/>
                      <a:pt x="185" y="85"/>
                      <a:pt x="184" y="84"/>
                    </a:cubicBezTo>
                    <a:cubicBezTo>
                      <a:pt x="183" y="83"/>
                      <a:pt x="182" y="80"/>
                      <a:pt x="182" y="78"/>
                    </a:cubicBezTo>
                    <a:cubicBezTo>
                      <a:pt x="193" y="65"/>
                      <a:pt x="198" y="49"/>
                      <a:pt x="194" y="47"/>
                    </a:cubicBezTo>
                    <a:cubicBezTo>
                      <a:pt x="193" y="47"/>
                      <a:pt x="192" y="45"/>
                      <a:pt x="190" y="45"/>
                    </a:cubicBezTo>
                    <a:cubicBezTo>
                      <a:pt x="190" y="38"/>
                      <a:pt x="187" y="34"/>
                      <a:pt x="177" y="33"/>
                    </a:cubicBezTo>
                    <a:lnTo>
                      <a:pt x="177" y="31"/>
                    </a:lnTo>
                    <a:cubicBezTo>
                      <a:pt x="177" y="28"/>
                      <a:pt x="175" y="24"/>
                      <a:pt x="175" y="22"/>
                    </a:cubicBezTo>
                    <a:cubicBezTo>
                      <a:pt x="175" y="21"/>
                      <a:pt x="174" y="19"/>
                      <a:pt x="174" y="18"/>
                    </a:cubicBezTo>
                    <a:cubicBezTo>
                      <a:pt x="172" y="14"/>
                      <a:pt x="169" y="12"/>
                      <a:pt x="164" y="12"/>
                    </a:cubicBezTo>
                    <a:cubicBezTo>
                      <a:pt x="160" y="12"/>
                      <a:pt x="155" y="13"/>
                      <a:pt x="149" y="16"/>
                    </a:cubicBezTo>
                    <a:cubicBezTo>
                      <a:pt x="144" y="18"/>
                      <a:pt x="139" y="21"/>
                      <a:pt x="136" y="23"/>
                    </a:cubicBezTo>
                    <a:cubicBezTo>
                      <a:pt x="136" y="23"/>
                      <a:pt x="134" y="22"/>
                      <a:pt x="134" y="21"/>
                    </a:cubicBezTo>
                    <a:cubicBezTo>
                      <a:pt x="133" y="18"/>
                      <a:pt x="133" y="14"/>
                      <a:pt x="132" y="12"/>
                    </a:cubicBezTo>
                    <a:cubicBezTo>
                      <a:pt x="130" y="6"/>
                      <a:pt x="128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34"/>
              <p:cNvSpPr/>
              <p:nvPr/>
            </p:nvSpPr>
            <p:spPr>
              <a:xfrm>
                <a:off x="10137197" y="3329438"/>
                <a:ext cx="38867" cy="3340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67" extrusionOk="0">
                    <a:moveTo>
                      <a:pt x="283" y="0"/>
                    </a:moveTo>
                    <a:cubicBezTo>
                      <a:pt x="271" y="0"/>
                      <a:pt x="257" y="8"/>
                      <a:pt x="239" y="25"/>
                    </a:cubicBezTo>
                    <a:cubicBezTo>
                      <a:pt x="229" y="34"/>
                      <a:pt x="221" y="42"/>
                      <a:pt x="215" y="51"/>
                    </a:cubicBezTo>
                    <a:cubicBezTo>
                      <a:pt x="213" y="51"/>
                      <a:pt x="210" y="50"/>
                      <a:pt x="208" y="49"/>
                    </a:cubicBezTo>
                    <a:cubicBezTo>
                      <a:pt x="201" y="45"/>
                      <a:pt x="195" y="41"/>
                      <a:pt x="189" y="37"/>
                    </a:cubicBezTo>
                    <a:cubicBezTo>
                      <a:pt x="182" y="32"/>
                      <a:pt x="174" y="28"/>
                      <a:pt x="163" y="28"/>
                    </a:cubicBezTo>
                    <a:cubicBezTo>
                      <a:pt x="157" y="28"/>
                      <a:pt x="151" y="29"/>
                      <a:pt x="144" y="32"/>
                    </a:cubicBezTo>
                    <a:cubicBezTo>
                      <a:pt x="114" y="46"/>
                      <a:pt x="101" y="58"/>
                      <a:pt x="92" y="81"/>
                    </a:cubicBezTo>
                    <a:cubicBezTo>
                      <a:pt x="91" y="86"/>
                      <a:pt x="88" y="91"/>
                      <a:pt x="87" y="96"/>
                    </a:cubicBezTo>
                    <a:cubicBezTo>
                      <a:pt x="75" y="98"/>
                      <a:pt x="62" y="102"/>
                      <a:pt x="51" y="113"/>
                    </a:cubicBezTo>
                    <a:cubicBezTo>
                      <a:pt x="29" y="135"/>
                      <a:pt x="20" y="150"/>
                      <a:pt x="24" y="170"/>
                    </a:cubicBezTo>
                    <a:cubicBezTo>
                      <a:pt x="24" y="175"/>
                      <a:pt x="27" y="182"/>
                      <a:pt x="30" y="189"/>
                    </a:cubicBezTo>
                    <a:cubicBezTo>
                      <a:pt x="30" y="190"/>
                      <a:pt x="31" y="190"/>
                      <a:pt x="31" y="191"/>
                    </a:cubicBezTo>
                    <a:cubicBezTo>
                      <a:pt x="34" y="199"/>
                      <a:pt x="36" y="206"/>
                      <a:pt x="37" y="213"/>
                    </a:cubicBezTo>
                    <a:cubicBezTo>
                      <a:pt x="32" y="216"/>
                      <a:pt x="29" y="221"/>
                      <a:pt x="23" y="226"/>
                    </a:cubicBezTo>
                    <a:cubicBezTo>
                      <a:pt x="3" y="247"/>
                      <a:pt x="1" y="260"/>
                      <a:pt x="8" y="272"/>
                    </a:cubicBezTo>
                    <a:lnTo>
                      <a:pt x="13" y="277"/>
                    </a:lnTo>
                    <a:cubicBezTo>
                      <a:pt x="16" y="281"/>
                      <a:pt x="21" y="283"/>
                      <a:pt x="27" y="287"/>
                    </a:cubicBezTo>
                    <a:cubicBezTo>
                      <a:pt x="32" y="291"/>
                      <a:pt x="35" y="293"/>
                      <a:pt x="37" y="297"/>
                    </a:cubicBezTo>
                    <a:cubicBezTo>
                      <a:pt x="36" y="299"/>
                      <a:pt x="35" y="301"/>
                      <a:pt x="35" y="302"/>
                    </a:cubicBezTo>
                    <a:cubicBezTo>
                      <a:pt x="24" y="327"/>
                      <a:pt x="31" y="337"/>
                      <a:pt x="46" y="339"/>
                    </a:cubicBezTo>
                    <a:cubicBezTo>
                      <a:pt x="49" y="340"/>
                      <a:pt x="51" y="340"/>
                      <a:pt x="54" y="340"/>
                    </a:cubicBezTo>
                    <a:lnTo>
                      <a:pt x="75" y="340"/>
                    </a:lnTo>
                    <a:cubicBezTo>
                      <a:pt x="76" y="340"/>
                      <a:pt x="77" y="340"/>
                      <a:pt x="78" y="340"/>
                    </a:cubicBezTo>
                    <a:cubicBezTo>
                      <a:pt x="99" y="340"/>
                      <a:pt x="102" y="349"/>
                      <a:pt x="105" y="357"/>
                    </a:cubicBezTo>
                    <a:cubicBezTo>
                      <a:pt x="106" y="360"/>
                      <a:pt x="109" y="363"/>
                      <a:pt x="112" y="365"/>
                    </a:cubicBezTo>
                    <a:cubicBezTo>
                      <a:pt x="113" y="366"/>
                      <a:pt x="116" y="367"/>
                      <a:pt x="119" y="367"/>
                    </a:cubicBezTo>
                    <a:cubicBezTo>
                      <a:pt x="134" y="367"/>
                      <a:pt x="163" y="354"/>
                      <a:pt x="180" y="333"/>
                    </a:cubicBezTo>
                    <a:cubicBezTo>
                      <a:pt x="188" y="336"/>
                      <a:pt x="194" y="338"/>
                      <a:pt x="198" y="339"/>
                    </a:cubicBezTo>
                    <a:cubicBezTo>
                      <a:pt x="206" y="343"/>
                      <a:pt x="211" y="345"/>
                      <a:pt x="219" y="345"/>
                    </a:cubicBezTo>
                    <a:cubicBezTo>
                      <a:pt x="225" y="345"/>
                      <a:pt x="235" y="342"/>
                      <a:pt x="250" y="338"/>
                    </a:cubicBezTo>
                    <a:cubicBezTo>
                      <a:pt x="288" y="329"/>
                      <a:pt x="323" y="313"/>
                      <a:pt x="327" y="282"/>
                    </a:cubicBezTo>
                    <a:cubicBezTo>
                      <a:pt x="332" y="280"/>
                      <a:pt x="337" y="276"/>
                      <a:pt x="344" y="271"/>
                    </a:cubicBezTo>
                    <a:cubicBezTo>
                      <a:pt x="382" y="244"/>
                      <a:pt x="410" y="214"/>
                      <a:pt x="389" y="191"/>
                    </a:cubicBezTo>
                    <a:cubicBezTo>
                      <a:pt x="384" y="186"/>
                      <a:pt x="380" y="181"/>
                      <a:pt x="377" y="175"/>
                    </a:cubicBezTo>
                    <a:cubicBezTo>
                      <a:pt x="411" y="150"/>
                      <a:pt x="426" y="104"/>
                      <a:pt x="418" y="96"/>
                    </a:cubicBezTo>
                    <a:cubicBezTo>
                      <a:pt x="414" y="93"/>
                      <a:pt x="410" y="92"/>
                      <a:pt x="405" y="91"/>
                    </a:cubicBezTo>
                    <a:cubicBezTo>
                      <a:pt x="400" y="89"/>
                      <a:pt x="394" y="88"/>
                      <a:pt x="390" y="86"/>
                    </a:cubicBezTo>
                    <a:cubicBezTo>
                      <a:pt x="404" y="57"/>
                      <a:pt x="394" y="27"/>
                      <a:pt x="382" y="26"/>
                    </a:cubicBezTo>
                    <a:cubicBezTo>
                      <a:pt x="378" y="26"/>
                      <a:pt x="375" y="26"/>
                      <a:pt x="372" y="27"/>
                    </a:cubicBezTo>
                    <a:cubicBezTo>
                      <a:pt x="368" y="21"/>
                      <a:pt x="362" y="18"/>
                      <a:pt x="353" y="18"/>
                    </a:cubicBezTo>
                    <a:cubicBezTo>
                      <a:pt x="346" y="18"/>
                      <a:pt x="337" y="20"/>
                      <a:pt x="326" y="25"/>
                    </a:cubicBezTo>
                    <a:lnTo>
                      <a:pt x="322" y="21"/>
                    </a:lnTo>
                    <a:cubicBezTo>
                      <a:pt x="317" y="16"/>
                      <a:pt x="311" y="11"/>
                      <a:pt x="306" y="7"/>
                    </a:cubicBezTo>
                    <a:lnTo>
                      <a:pt x="298" y="4"/>
                    </a:lnTo>
                    <a:cubicBezTo>
                      <a:pt x="293" y="2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34"/>
              <p:cNvSpPr/>
              <p:nvPr/>
            </p:nvSpPr>
            <p:spPr>
              <a:xfrm>
                <a:off x="10110800" y="3335992"/>
                <a:ext cx="18113" cy="1547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0" extrusionOk="0">
                    <a:moveTo>
                      <a:pt x="132" y="1"/>
                    </a:moveTo>
                    <a:cubicBezTo>
                      <a:pt x="126" y="1"/>
                      <a:pt x="120" y="4"/>
                      <a:pt x="112" y="11"/>
                    </a:cubicBezTo>
                    <a:cubicBezTo>
                      <a:pt x="109" y="15"/>
                      <a:pt x="104" y="19"/>
                      <a:pt x="101" y="23"/>
                    </a:cubicBezTo>
                    <a:cubicBezTo>
                      <a:pt x="100" y="23"/>
                      <a:pt x="99" y="21"/>
                      <a:pt x="98" y="21"/>
                    </a:cubicBezTo>
                    <a:cubicBezTo>
                      <a:pt x="95" y="20"/>
                      <a:pt x="93" y="18"/>
                      <a:pt x="90" y="16"/>
                    </a:cubicBezTo>
                    <a:cubicBezTo>
                      <a:pt x="87" y="14"/>
                      <a:pt x="83" y="12"/>
                      <a:pt x="79" y="12"/>
                    </a:cubicBezTo>
                    <a:cubicBezTo>
                      <a:pt x="76" y="12"/>
                      <a:pt x="73" y="13"/>
                      <a:pt x="70" y="14"/>
                    </a:cubicBezTo>
                    <a:cubicBezTo>
                      <a:pt x="55" y="19"/>
                      <a:pt x="49" y="26"/>
                      <a:pt x="45" y="36"/>
                    </a:cubicBezTo>
                    <a:cubicBezTo>
                      <a:pt x="44" y="39"/>
                      <a:pt x="44" y="41"/>
                      <a:pt x="43" y="44"/>
                    </a:cubicBezTo>
                    <a:cubicBezTo>
                      <a:pt x="36" y="44"/>
                      <a:pt x="32" y="46"/>
                      <a:pt x="27" y="51"/>
                    </a:cubicBezTo>
                    <a:cubicBezTo>
                      <a:pt x="14" y="62"/>
                      <a:pt x="12" y="70"/>
                      <a:pt x="13" y="78"/>
                    </a:cubicBezTo>
                    <a:cubicBezTo>
                      <a:pt x="13" y="81"/>
                      <a:pt x="14" y="85"/>
                      <a:pt x="16" y="87"/>
                    </a:cubicBezTo>
                    <a:lnTo>
                      <a:pt x="16" y="88"/>
                    </a:lnTo>
                    <a:cubicBezTo>
                      <a:pt x="17" y="92"/>
                      <a:pt x="17" y="96"/>
                      <a:pt x="18" y="98"/>
                    </a:cubicBezTo>
                    <a:lnTo>
                      <a:pt x="12" y="105"/>
                    </a:lnTo>
                    <a:cubicBezTo>
                      <a:pt x="2" y="116"/>
                      <a:pt x="1" y="121"/>
                      <a:pt x="7" y="126"/>
                    </a:cubicBezTo>
                    <a:lnTo>
                      <a:pt x="9" y="128"/>
                    </a:lnTo>
                    <a:cubicBezTo>
                      <a:pt x="10" y="129"/>
                      <a:pt x="13" y="131"/>
                      <a:pt x="15" y="132"/>
                    </a:cubicBezTo>
                    <a:lnTo>
                      <a:pt x="20" y="137"/>
                    </a:lnTo>
                    <a:cubicBezTo>
                      <a:pt x="19" y="138"/>
                      <a:pt x="19" y="138"/>
                      <a:pt x="19" y="139"/>
                    </a:cubicBezTo>
                    <a:cubicBezTo>
                      <a:pt x="14" y="153"/>
                      <a:pt x="18" y="157"/>
                      <a:pt x="24" y="158"/>
                    </a:cubicBezTo>
                    <a:lnTo>
                      <a:pt x="38" y="158"/>
                    </a:lnTo>
                    <a:cubicBezTo>
                      <a:pt x="49" y="158"/>
                      <a:pt x="50" y="162"/>
                      <a:pt x="51" y="165"/>
                    </a:cubicBezTo>
                    <a:cubicBezTo>
                      <a:pt x="51" y="167"/>
                      <a:pt x="53" y="168"/>
                      <a:pt x="54" y="169"/>
                    </a:cubicBezTo>
                    <a:cubicBezTo>
                      <a:pt x="55" y="169"/>
                      <a:pt x="56" y="170"/>
                      <a:pt x="57" y="170"/>
                    </a:cubicBezTo>
                    <a:cubicBezTo>
                      <a:pt x="64" y="170"/>
                      <a:pt x="77" y="163"/>
                      <a:pt x="86" y="154"/>
                    </a:cubicBezTo>
                    <a:cubicBezTo>
                      <a:pt x="90" y="155"/>
                      <a:pt x="91" y="155"/>
                      <a:pt x="94" y="157"/>
                    </a:cubicBezTo>
                    <a:cubicBezTo>
                      <a:pt x="99" y="158"/>
                      <a:pt x="100" y="159"/>
                      <a:pt x="104" y="159"/>
                    </a:cubicBezTo>
                    <a:cubicBezTo>
                      <a:pt x="106" y="159"/>
                      <a:pt x="112" y="158"/>
                      <a:pt x="118" y="157"/>
                    </a:cubicBezTo>
                    <a:cubicBezTo>
                      <a:pt x="135" y="153"/>
                      <a:pt x="151" y="144"/>
                      <a:pt x="153" y="131"/>
                    </a:cubicBezTo>
                    <a:cubicBezTo>
                      <a:pt x="154" y="129"/>
                      <a:pt x="157" y="128"/>
                      <a:pt x="161" y="126"/>
                    </a:cubicBezTo>
                    <a:cubicBezTo>
                      <a:pt x="177" y="114"/>
                      <a:pt x="189" y="100"/>
                      <a:pt x="181" y="90"/>
                    </a:cubicBezTo>
                    <a:cubicBezTo>
                      <a:pt x="179" y="87"/>
                      <a:pt x="177" y="86"/>
                      <a:pt x="176" y="83"/>
                    </a:cubicBezTo>
                    <a:cubicBezTo>
                      <a:pt x="193" y="72"/>
                      <a:pt x="199" y="51"/>
                      <a:pt x="195" y="47"/>
                    </a:cubicBezTo>
                    <a:cubicBezTo>
                      <a:pt x="193" y="46"/>
                      <a:pt x="192" y="45"/>
                      <a:pt x="188" y="45"/>
                    </a:cubicBezTo>
                    <a:cubicBezTo>
                      <a:pt x="186" y="44"/>
                      <a:pt x="185" y="44"/>
                      <a:pt x="182" y="42"/>
                    </a:cubicBezTo>
                    <a:cubicBezTo>
                      <a:pt x="188" y="29"/>
                      <a:pt x="183" y="14"/>
                      <a:pt x="178" y="14"/>
                    </a:cubicBezTo>
                    <a:lnTo>
                      <a:pt x="173" y="14"/>
                    </a:lnTo>
                    <a:cubicBezTo>
                      <a:pt x="171" y="11"/>
                      <a:pt x="168" y="10"/>
                      <a:pt x="164" y="10"/>
                    </a:cubicBezTo>
                    <a:cubicBezTo>
                      <a:pt x="161" y="10"/>
                      <a:pt x="157" y="11"/>
                      <a:pt x="152" y="13"/>
                    </a:cubicBezTo>
                    <a:cubicBezTo>
                      <a:pt x="152" y="13"/>
                      <a:pt x="152" y="11"/>
                      <a:pt x="151" y="11"/>
                    </a:cubicBezTo>
                    <a:cubicBezTo>
                      <a:pt x="148" y="9"/>
                      <a:pt x="146" y="6"/>
                      <a:pt x="143" y="5"/>
                    </a:cubicBezTo>
                    <a:cubicBezTo>
                      <a:pt x="142" y="4"/>
                      <a:pt x="141" y="3"/>
                      <a:pt x="140" y="3"/>
                    </a:cubicBezTo>
                    <a:cubicBezTo>
                      <a:pt x="137" y="2"/>
                      <a:pt x="135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34"/>
              <p:cNvSpPr/>
              <p:nvPr/>
            </p:nvSpPr>
            <p:spPr>
              <a:xfrm>
                <a:off x="10408081" y="3031794"/>
                <a:ext cx="286630" cy="719442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7904" extrusionOk="0">
                    <a:moveTo>
                      <a:pt x="1518" y="1"/>
                    </a:moveTo>
                    <a:cubicBezTo>
                      <a:pt x="1518" y="1"/>
                      <a:pt x="1408" y="420"/>
                      <a:pt x="969" y="1104"/>
                    </a:cubicBezTo>
                    <a:cubicBezTo>
                      <a:pt x="969" y="1104"/>
                      <a:pt x="967" y="1107"/>
                      <a:pt x="964" y="1111"/>
                    </a:cubicBezTo>
                    <a:cubicBezTo>
                      <a:pt x="851" y="1290"/>
                      <a:pt x="711" y="1490"/>
                      <a:pt x="544" y="1706"/>
                    </a:cubicBezTo>
                    <a:cubicBezTo>
                      <a:pt x="144" y="2220"/>
                      <a:pt x="25" y="2795"/>
                      <a:pt x="4" y="3292"/>
                    </a:cubicBezTo>
                    <a:cubicBezTo>
                      <a:pt x="1" y="3346"/>
                      <a:pt x="0" y="3398"/>
                      <a:pt x="0" y="3448"/>
                    </a:cubicBezTo>
                    <a:cubicBezTo>
                      <a:pt x="0" y="3458"/>
                      <a:pt x="1" y="3466"/>
                      <a:pt x="0" y="3474"/>
                    </a:cubicBezTo>
                    <a:lnTo>
                      <a:pt x="1" y="3475"/>
                    </a:lnTo>
                    <a:cubicBezTo>
                      <a:pt x="1" y="3891"/>
                      <a:pt x="62" y="4234"/>
                      <a:pt x="62" y="4413"/>
                    </a:cubicBezTo>
                    <a:cubicBezTo>
                      <a:pt x="62" y="4805"/>
                      <a:pt x="584" y="7621"/>
                      <a:pt x="634" y="7885"/>
                    </a:cubicBezTo>
                    <a:lnTo>
                      <a:pt x="636" y="7903"/>
                    </a:lnTo>
                    <a:cubicBezTo>
                      <a:pt x="636" y="7903"/>
                      <a:pt x="2445" y="5823"/>
                      <a:pt x="2797" y="4549"/>
                    </a:cubicBezTo>
                    <a:cubicBezTo>
                      <a:pt x="3148" y="3274"/>
                      <a:pt x="1518" y="1"/>
                      <a:pt x="1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34"/>
              <p:cNvSpPr/>
              <p:nvPr/>
            </p:nvSpPr>
            <p:spPr>
              <a:xfrm>
                <a:off x="9944957" y="3346368"/>
                <a:ext cx="521195" cy="503627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533" extrusionOk="0">
                    <a:moveTo>
                      <a:pt x="4661" y="0"/>
                    </a:moveTo>
                    <a:cubicBezTo>
                      <a:pt x="4184" y="0"/>
                      <a:pt x="3406" y="49"/>
                      <a:pt x="2856" y="322"/>
                    </a:cubicBezTo>
                    <a:cubicBezTo>
                      <a:pt x="2007" y="745"/>
                      <a:pt x="2267" y="1480"/>
                      <a:pt x="1168" y="2089"/>
                    </a:cubicBezTo>
                    <a:cubicBezTo>
                      <a:pt x="410" y="2511"/>
                      <a:pt x="60" y="2816"/>
                      <a:pt x="21" y="3197"/>
                    </a:cubicBezTo>
                    <a:cubicBezTo>
                      <a:pt x="1" y="3371"/>
                      <a:pt x="47" y="3560"/>
                      <a:pt x="147" y="3779"/>
                    </a:cubicBezTo>
                    <a:cubicBezTo>
                      <a:pt x="343" y="4212"/>
                      <a:pt x="1101" y="4629"/>
                      <a:pt x="1927" y="4960"/>
                    </a:cubicBezTo>
                    <a:cubicBezTo>
                      <a:pt x="1984" y="4985"/>
                      <a:pt x="2041" y="5006"/>
                      <a:pt x="2100" y="5029"/>
                    </a:cubicBezTo>
                    <a:cubicBezTo>
                      <a:pt x="2564" y="5211"/>
                      <a:pt x="3045" y="5368"/>
                      <a:pt x="3443" y="5481"/>
                    </a:cubicBezTo>
                    <a:cubicBezTo>
                      <a:pt x="3567" y="5516"/>
                      <a:pt x="3690" y="5533"/>
                      <a:pt x="3811" y="5533"/>
                    </a:cubicBezTo>
                    <a:cubicBezTo>
                      <a:pt x="3850" y="5533"/>
                      <a:pt x="3888" y="5531"/>
                      <a:pt x="3927" y="5528"/>
                    </a:cubicBezTo>
                    <a:cubicBezTo>
                      <a:pt x="4893" y="5455"/>
                      <a:pt x="5725" y="4446"/>
                      <a:pt x="5725" y="4446"/>
                    </a:cubicBezTo>
                    <a:lnTo>
                      <a:pt x="5722" y="4427"/>
                    </a:lnTo>
                    <a:lnTo>
                      <a:pt x="5090" y="14"/>
                    </a:lnTo>
                    <a:lnTo>
                      <a:pt x="5089" y="15"/>
                    </a:lnTo>
                    <a:cubicBezTo>
                      <a:pt x="5088" y="15"/>
                      <a:pt x="5086" y="15"/>
                      <a:pt x="5085" y="15"/>
                    </a:cubicBezTo>
                    <a:cubicBezTo>
                      <a:pt x="5084" y="15"/>
                      <a:pt x="5083" y="15"/>
                      <a:pt x="5082" y="14"/>
                    </a:cubicBezTo>
                    <a:cubicBezTo>
                      <a:pt x="5045" y="11"/>
                      <a:pt x="4886" y="0"/>
                      <a:pt x="4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34"/>
              <p:cNvSpPr/>
              <p:nvPr/>
            </p:nvSpPr>
            <p:spPr>
              <a:xfrm>
                <a:off x="9677167" y="3633545"/>
                <a:ext cx="641436" cy="25768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2831" extrusionOk="0">
                    <a:moveTo>
                      <a:pt x="637" y="1"/>
                    </a:moveTo>
                    <a:cubicBezTo>
                      <a:pt x="281" y="1"/>
                      <a:pt x="0" y="128"/>
                      <a:pt x="0" y="128"/>
                    </a:cubicBezTo>
                    <a:cubicBezTo>
                      <a:pt x="0" y="128"/>
                      <a:pt x="62" y="1326"/>
                      <a:pt x="1604" y="2189"/>
                    </a:cubicBezTo>
                    <a:cubicBezTo>
                      <a:pt x="2386" y="2626"/>
                      <a:pt x="3466" y="2830"/>
                      <a:pt x="4497" y="2830"/>
                    </a:cubicBezTo>
                    <a:cubicBezTo>
                      <a:pt x="5405" y="2830"/>
                      <a:pt x="6274" y="2672"/>
                      <a:pt x="6868" y="2376"/>
                    </a:cubicBezTo>
                    <a:cubicBezTo>
                      <a:pt x="6930" y="2345"/>
                      <a:pt x="6991" y="2310"/>
                      <a:pt x="7046" y="2276"/>
                    </a:cubicBezTo>
                    <a:cubicBezTo>
                      <a:pt x="7046" y="2276"/>
                      <a:pt x="6070" y="2268"/>
                      <a:pt x="5042" y="1876"/>
                    </a:cubicBezTo>
                    <a:cubicBezTo>
                      <a:pt x="4983" y="1854"/>
                      <a:pt x="4926" y="1833"/>
                      <a:pt x="4869" y="1808"/>
                    </a:cubicBezTo>
                    <a:cubicBezTo>
                      <a:pt x="4112" y="1487"/>
                      <a:pt x="3354" y="951"/>
                      <a:pt x="2961" y="46"/>
                    </a:cubicBezTo>
                    <a:cubicBezTo>
                      <a:pt x="2961" y="46"/>
                      <a:pt x="2324" y="188"/>
                      <a:pt x="1755" y="188"/>
                    </a:cubicBezTo>
                    <a:cubicBezTo>
                      <a:pt x="1522" y="188"/>
                      <a:pt x="1300" y="164"/>
                      <a:pt x="1139" y="96"/>
                    </a:cubicBezTo>
                    <a:cubicBezTo>
                      <a:pt x="1046" y="57"/>
                      <a:pt x="954" y="32"/>
                      <a:pt x="862" y="20"/>
                    </a:cubicBezTo>
                    <a:lnTo>
                      <a:pt x="861" y="19"/>
                    </a:lnTo>
                    <a:cubicBezTo>
                      <a:pt x="785" y="6"/>
                      <a:pt x="709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34"/>
              <p:cNvSpPr/>
              <p:nvPr/>
            </p:nvSpPr>
            <p:spPr>
              <a:xfrm>
                <a:off x="10406807" y="3342545"/>
                <a:ext cx="2276" cy="69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6" extrusionOk="0">
                    <a:moveTo>
                      <a:pt x="24" y="1"/>
                    </a:moveTo>
                    <a:lnTo>
                      <a:pt x="11" y="34"/>
                    </a:lnTo>
                    <a:cubicBezTo>
                      <a:pt x="9" y="45"/>
                      <a:pt x="6" y="52"/>
                      <a:pt x="4" y="59"/>
                    </a:cubicBezTo>
                    <a:cubicBezTo>
                      <a:pt x="2" y="70"/>
                      <a:pt x="1" y="76"/>
                      <a:pt x="3" y="76"/>
                    </a:cubicBezTo>
                    <a:cubicBezTo>
                      <a:pt x="4" y="76"/>
                      <a:pt x="8" y="71"/>
                      <a:pt x="14" y="61"/>
                    </a:cubicBezTo>
                    <a:lnTo>
                      <a:pt x="13" y="60"/>
                    </a:lnTo>
                    <a:lnTo>
                      <a:pt x="14" y="59"/>
                    </a:lnTo>
                    <a:cubicBezTo>
                      <a:pt x="21" y="46"/>
                      <a:pt x="24" y="26"/>
                      <a:pt x="24" y="1"/>
                    </a:cubicBezTo>
                    <a:close/>
                  </a:path>
                </a:pathLst>
              </a:custGeom>
              <a:solidFill>
                <a:srgbClr val="A24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34"/>
              <p:cNvSpPr/>
              <p:nvPr/>
            </p:nvSpPr>
            <p:spPr>
              <a:xfrm>
                <a:off x="10011312" y="3452137"/>
                <a:ext cx="615039" cy="416883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580" extrusionOk="0">
                    <a:moveTo>
                      <a:pt x="6736" y="1"/>
                    </a:moveTo>
                    <a:cubicBezTo>
                      <a:pt x="6692" y="311"/>
                      <a:pt x="6579" y="600"/>
                      <a:pt x="6440" y="878"/>
                    </a:cubicBezTo>
                    <a:cubicBezTo>
                      <a:pt x="6306" y="1157"/>
                      <a:pt x="6149" y="1425"/>
                      <a:pt x="5983" y="1687"/>
                    </a:cubicBezTo>
                    <a:cubicBezTo>
                      <a:pt x="5814" y="1948"/>
                      <a:pt x="5627" y="2195"/>
                      <a:pt x="5462" y="2458"/>
                    </a:cubicBezTo>
                    <a:lnTo>
                      <a:pt x="5400" y="2558"/>
                    </a:lnTo>
                    <a:lnTo>
                      <a:pt x="5400" y="2558"/>
                    </a:lnTo>
                    <a:lnTo>
                      <a:pt x="5640" y="1779"/>
                    </a:lnTo>
                    <a:cubicBezTo>
                      <a:pt x="5770" y="1339"/>
                      <a:pt x="5924" y="901"/>
                      <a:pt x="5980" y="441"/>
                    </a:cubicBezTo>
                    <a:cubicBezTo>
                      <a:pt x="5982" y="435"/>
                      <a:pt x="5977" y="430"/>
                      <a:pt x="5972" y="429"/>
                    </a:cubicBezTo>
                    <a:cubicBezTo>
                      <a:pt x="5971" y="429"/>
                      <a:pt x="5970" y="429"/>
                      <a:pt x="5969" y="429"/>
                    </a:cubicBezTo>
                    <a:cubicBezTo>
                      <a:pt x="5965" y="429"/>
                      <a:pt x="5962" y="432"/>
                      <a:pt x="5960" y="436"/>
                    </a:cubicBezTo>
                    <a:cubicBezTo>
                      <a:pt x="5916" y="662"/>
                      <a:pt x="5852" y="882"/>
                      <a:pt x="5775" y="1097"/>
                    </a:cubicBezTo>
                    <a:lnTo>
                      <a:pt x="5537" y="1744"/>
                    </a:lnTo>
                    <a:lnTo>
                      <a:pt x="5266" y="2486"/>
                    </a:lnTo>
                    <a:cubicBezTo>
                      <a:pt x="5263" y="2298"/>
                      <a:pt x="5251" y="2110"/>
                      <a:pt x="5230" y="1922"/>
                    </a:cubicBezTo>
                    <a:cubicBezTo>
                      <a:pt x="5188" y="1542"/>
                      <a:pt x="5127" y="1164"/>
                      <a:pt x="5029" y="793"/>
                    </a:cubicBezTo>
                    <a:cubicBezTo>
                      <a:pt x="5028" y="787"/>
                      <a:pt x="5023" y="785"/>
                      <a:pt x="5018" y="785"/>
                    </a:cubicBezTo>
                    <a:cubicBezTo>
                      <a:pt x="5018" y="785"/>
                      <a:pt x="5017" y="785"/>
                      <a:pt x="5016" y="785"/>
                    </a:cubicBezTo>
                    <a:cubicBezTo>
                      <a:pt x="5011" y="786"/>
                      <a:pt x="5009" y="790"/>
                      <a:pt x="5009" y="795"/>
                    </a:cubicBezTo>
                    <a:cubicBezTo>
                      <a:pt x="5005" y="1178"/>
                      <a:pt x="5020" y="1559"/>
                      <a:pt x="5031" y="1937"/>
                    </a:cubicBezTo>
                    <a:lnTo>
                      <a:pt x="5053" y="2501"/>
                    </a:lnTo>
                    <a:cubicBezTo>
                      <a:pt x="5057" y="2617"/>
                      <a:pt x="5061" y="2731"/>
                      <a:pt x="5062" y="2845"/>
                    </a:cubicBezTo>
                    <a:cubicBezTo>
                      <a:pt x="5055" y="2776"/>
                      <a:pt x="5045" y="2706"/>
                      <a:pt x="5034" y="2638"/>
                    </a:cubicBezTo>
                    <a:cubicBezTo>
                      <a:pt x="5012" y="2499"/>
                      <a:pt x="4978" y="2364"/>
                      <a:pt x="4937" y="2231"/>
                    </a:cubicBezTo>
                    <a:cubicBezTo>
                      <a:pt x="4776" y="1700"/>
                      <a:pt x="4617" y="1163"/>
                      <a:pt x="4396" y="651"/>
                    </a:cubicBezTo>
                    <a:cubicBezTo>
                      <a:pt x="4394" y="647"/>
                      <a:pt x="4390" y="644"/>
                      <a:pt x="4386" y="644"/>
                    </a:cubicBezTo>
                    <a:cubicBezTo>
                      <a:pt x="4385" y="644"/>
                      <a:pt x="4383" y="645"/>
                      <a:pt x="4382" y="645"/>
                    </a:cubicBezTo>
                    <a:cubicBezTo>
                      <a:pt x="4376" y="648"/>
                      <a:pt x="4374" y="653"/>
                      <a:pt x="4375" y="658"/>
                    </a:cubicBezTo>
                    <a:cubicBezTo>
                      <a:pt x="4437" y="870"/>
                      <a:pt x="4487" y="1086"/>
                      <a:pt x="4534" y="1301"/>
                    </a:cubicBezTo>
                    <a:cubicBezTo>
                      <a:pt x="4614" y="1640"/>
                      <a:pt x="4686" y="1980"/>
                      <a:pt x="4753" y="2322"/>
                    </a:cubicBezTo>
                    <a:cubicBezTo>
                      <a:pt x="4775" y="2435"/>
                      <a:pt x="4801" y="2547"/>
                      <a:pt x="4836" y="2655"/>
                    </a:cubicBezTo>
                    <a:cubicBezTo>
                      <a:pt x="4858" y="2726"/>
                      <a:pt x="4882" y="2797"/>
                      <a:pt x="4907" y="2865"/>
                    </a:cubicBezTo>
                    <a:cubicBezTo>
                      <a:pt x="4969" y="3032"/>
                      <a:pt x="4917" y="3220"/>
                      <a:pt x="4773" y="3326"/>
                    </a:cubicBezTo>
                    <a:cubicBezTo>
                      <a:pt x="4765" y="3201"/>
                      <a:pt x="4750" y="3078"/>
                      <a:pt x="4729" y="2955"/>
                    </a:cubicBezTo>
                    <a:cubicBezTo>
                      <a:pt x="4709" y="2833"/>
                      <a:pt x="4678" y="2713"/>
                      <a:pt x="4642" y="2594"/>
                    </a:cubicBezTo>
                    <a:cubicBezTo>
                      <a:pt x="4478" y="2055"/>
                      <a:pt x="4318" y="1510"/>
                      <a:pt x="4094" y="990"/>
                    </a:cubicBezTo>
                    <a:cubicBezTo>
                      <a:pt x="4092" y="986"/>
                      <a:pt x="4088" y="984"/>
                      <a:pt x="4084" y="984"/>
                    </a:cubicBezTo>
                    <a:cubicBezTo>
                      <a:pt x="4082" y="984"/>
                      <a:pt x="4081" y="984"/>
                      <a:pt x="4079" y="985"/>
                    </a:cubicBezTo>
                    <a:cubicBezTo>
                      <a:pt x="4074" y="988"/>
                      <a:pt x="4072" y="993"/>
                      <a:pt x="4073" y="998"/>
                    </a:cubicBezTo>
                    <a:cubicBezTo>
                      <a:pt x="4135" y="1209"/>
                      <a:pt x="4185" y="1425"/>
                      <a:pt x="4232" y="1641"/>
                    </a:cubicBezTo>
                    <a:cubicBezTo>
                      <a:pt x="4310" y="1972"/>
                      <a:pt x="4380" y="2305"/>
                      <a:pt x="4445" y="2638"/>
                    </a:cubicBezTo>
                    <a:cubicBezTo>
                      <a:pt x="4471" y="2767"/>
                      <a:pt x="4501" y="2895"/>
                      <a:pt x="4540" y="3020"/>
                    </a:cubicBezTo>
                    <a:cubicBezTo>
                      <a:pt x="4580" y="3146"/>
                      <a:pt x="4625" y="3270"/>
                      <a:pt x="4678" y="3393"/>
                    </a:cubicBezTo>
                    <a:cubicBezTo>
                      <a:pt x="4631" y="3428"/>
                      <a:pt x="4581" y="3463"/>
                      <a:pt x="4533" y="3499"/>
                    </a:cubicBezTo>
                    <a:cubicBezTo>
                      <a:pt x="4519" y="3444"/>
                      <a:pt x="4504" y="3392"/>
                      <a:pt x="4487" y="3340"/>
                    </a:cubicBezTo>
                    <a:cubicBezTo>
                      <a:pt x="4453" y="3235"/>
                      <a:pt x="4404" y="3138"/>
                      <a:pt x="4350" y="3044"/>
                    </a:cubicBezTo>
                    <a:cubicBezTo>
                      <a:pt x="4158" y="2711"/>
                      <a:pt x="3964" y="2371"/>
                      <a:pt x="3724" y="2066"/>
                    </a:cubicBezTo>
                    <a:cubicBezTo>
                      <a:pt x="3722" y="2064"/>
                      <a:pt x="3719" y="2062"/>
                      <a:pt x="3716" y="2062"/>
                    </a:cubicBezTo>
                    <a:cubicBezTo>
                      <a:pt x="3714" y="2062"/>
                      <a:pt x="3712" y="2063"/>
                      <a:pt x="3709" y="2065"/>
                    </a:cubicBezTo>
                    <a:cubicBezTo>
                      <a:pt x="3705" y="2067"/>
                      <a:pt x="3704" y="2074"/>
                      <a:pt x="3707" y="2077"/>
                    </a:cubicBezTo>
                    <a:cubicBezTo>
                      <a:pt x="3779" y="2215"/>
                      <a:pt x="3841" y="2356"/>
                      <a:pt x="3903" y="2496"/>
                    </a:cubicBezTo>
                    <a:cubicBezTo>
                      <a:pt x="4005" y="2720"/>
                      <a:pt x="4099" y="2946"/>
                      <a:pt x="4191" y="3174"/>
                    </a:cubicBezTo>
                    <a:cubicBezTo>
                      <a:pt x="4221" y="3246"/>
                      <a:pt x="4253" y="3316"/>
                      <a:pt x="4293" y="3383"/>
                    </a:cubicBezTo>
                    <a:cubicBezTo>
                      <a:pt x="4334" y="3449"/>
                      <a:pt x="4379" y="3515"/>
                      <a:pt x="4426" y="3578"/>
                    </a:cubicBezTo>
                    <a:cubicBezTo>
                      <a:pt x="4381" y="3608"/>
                      <a:pt x="4338" y="3640"/>
                      <a:pt x="4292" y="3671"/>
                    </a:cubicBezTo>
                    <a:cubicBezTo>
                      <a:pt x="4263" y="3622"/>
                      <a:pt x="4231" y="3572"/>
                      <a:pt x="4197" y="3526"/>
                    </a:cubicBezTo>
                    <a:cubicBezTo>
                      <a:pt x="4131" y="3433"/>
                      <a:pt x="4054" y="3348"/>
                      <a:pt x="3972" y="3269"/>
                    </a:cubicBezTo>
                    <a:cubicBezTo>
                      <a:pt x="3664" y="2967"/>
                      <a:pt x="3349" y="2671"/>
                      <a:pt x="3024" y="2382"/>
                    </a:cubicBezTo>
                    <a:cubicBezTo>
                      <a:pt x="3022" y="2380"/>
                      <a:pt x="3020" y="2378"/>
                      <a:pt x="3017" y="2378"/>
                    </a:cubicBezTo>
                    <a:cubicBezTo>
                      <a:pt x="3014" y="2378"/>
                      <a:pt x="3012" y="2380"/>
                      <a:pt x="3010" y="2382"/>
                    </a:cubicBezTo>
                    <a:cubicBezTo>
                      <a:pt x="3006" y="2385"/>
                      <a:pt x="3006" y="2392"/>
                      <a:pt x="3008" y="2395"/>
                    </a:cubicBezTo>
                    <a:cubicBezTo>
                      <a:pt x="3277" y="2738"/>
                      <a:pt x="3551" y="3078"/>
                      <a:pt x="3835" y="3409"/>
                    </a:cubicBezTo>
                    <a:cubicBezTo>
                      <a:pt x="3905" y="3491"/>
                      <a:pt x="3980" y="3570"/>
                      <a:pt x="4063" y="3639"/>
                    </a:cubicBezTo>
                    <a:cubicBezTo>
                      <a:pt x="4105" y="3674"/>
                      <a:pt x="4148" y="3707"/>
                      <a:pt x="4192" y="3739"/>
                    </a:cubicBezTo>
                    <a:cubicBezTo>
                      <a:pt x="4129" y="3782"/>
                      <a:pt x="4067" y="3824"/>
                      <a:pt x="4005" y="3863"/>
                    </a:cubicBezTo>
                    <a:cubicBezTo>
                      <a:pt x="3931" y="3832"/>
                      <a:pt x="3854" y="3803"/>
                      <a:pt x="3779" y="3776"/>
                    </a:cubicBezTo>
                    <a:cubicBezTo>
                      <a:pt x="3627" y="3721"/>
                      <a:pt x="3467" y="3704"/>
                      <a:pt x="3313" y="3663"/>
                    </a:cubicBezTo>
                    <a:cubicBezTo>
                      <a:pt x="3157" y="3624"/>
                      <a:pt x="3003" y="3577"/>
                      <a:pt x="2855" y="3521"/>
                    </a:cubicBezTo>
                    <a:cubicBezTo>
                      <a:pt x="2705" y="3468"/>
                      <a:pt x="2555" y="3407"/>
                      <a:pt x="2428" y="3310"/>
                    </a:cubicBezTo>
                    <a:cubicBezTo>
                      <a:pt x="2426" y="3308"/>
                      <a:pt x="2424" y="3307"/>
                      <a:pt x="2422" y="3307"/>
                    </a:cubicBezTo>
                    <a:cubicBezTo>
                      <a:pt x="2419" y="3307"/>
                      <a:pt x="2416" y="3309"/>
                      <a:pt x="2414" y="3311"/>
                    </a:cubicBezTo>
                    <a:cubicBezTo>
                      <a:pt x="2411" y="3315"/>
                      <a:pt x="2411" y="3321"/>
                      <a:pt x="2414" y="3325"/>
                    </a:cubicBezTo>
                    <a:cubicBezTo>
                      <a:pt x="2527" y="3447"/>
                      <a:pt x="2669" y="3536"/>
                      <a:pt x="2813" y="3617"/>
                    </a:cubicBezTo>
                    <a:cubicBezTo>
                      <a:pt x="2959" y="3693"/>
                      <a:pt x="3109" y="3760"/>
                      <a:pt x="3261" y="3819"/>
                    </a:cubicBezTo>
                    <a:cubicBezTo>
                      <a:pt x="3413" y="3879"/>
                      <a:pt x="3564" y="3951"/>
                      <a:pt x="3726" y="3976"/>
                    </a:cubicBezTo>
                    <a:cubicBezTo>
                      <a:pt x="3753" y="3980"/>
                      <a:pt x="3779" y="3983"/>
                      <a:pt x="3806" y="3988"/>
                    </a:cubicBezTo>
                    <a:cubicBezTo>
                      <a:pt x="3774" y="4007"/>
                      <a:pt x="3741" y="4026"/>
                      <a:pt x="3710" y="4044"/>
                    </a:cubicBezTo>
                    <a:lnTo>
                      <a:pt x="3427" y="4088"/>
                    </a:lnTo>
                    <a:cubicBezTo>
                      <a:pt x="3396" y="4084"/>
                      <a:pt x="3365" y="4081"/>
                      <a:pt x="3333" y="4079"/>
                    </a:cubicBezTo>
                    <a:cubicBezTo>
                      <a:pt x="3052" y="3985"/>
                      <a:pt x="2755" y="3980"/>
                      <a:pt x="2469" y="3909"/>
                    </a:cubicBezTo>
                    <a:cubicBezTo>
                      <a:pt x="2024" y="3799"/>
                      <a:pt x="1582" y="3632"/>
                      <a:pt x="1238" y="3311"/>
                    </a:cubicBezTo>
                    <a:cubicBezTo>
                      <a:pt x="1236" y="3309"/>
                      <a:pt x="1234" y="3308"/>
                      <a:pt x="1231" y="3308"/>
                    </a:cubicBezTo>
                    <a:cubicBezTo>
                      <a:pt x="1229" y="3308"/>
                      <a:pt x="1226" y="3309"/>
                      <a:pt x="1224" y="3311"/>
                    </a:cubicBezTo>
                    <a:cubicBezTo>
                      <a:pt x="1220" y="3315"/>
                      <a:pt x="1220" y="3321"/>
                      <a:pt x="1223" y="3325"/>
                    </a:cubicBezTo>
                    <a:cubicBezTo>
                      <a:pt x="1376" y="3507"/>
                      <a:pt x="1563" y="3658"/>
                      <a:pt x="1768" y="3782"/>
                    </a:cubicBezTo>
                    <a:cubicBezTo>
                      <a:pt x="2029" y="3932"/>
                      <a:pt x="2314" y="4035"/>
                      <a:pt x="2600" y="4126"/>
                    </a:cubicBezTo>
                    <a:cubicBezTo>
                      <a:pt x="2754" y="4175"/>
                      <a:pt x="2911" y="4214"/>
                      <a:pt x="3072" y="4229"/>
                    </a:cubicBezTo>
                    <a:cubicBezTo>
                      <a:pt x="3149" y="4238"/>
                      <a:pt x="3227" y="4243"/>
                      <a:pt x="3304" y="4245"/>
                    </a:cubicBezTo>
                    <a:cubicBezTo>
                      <a:pt x="3208" y="4287"/>
                      <a:pt x="3116" y="4322"/>
                      <a:pt x="3028" y="4354"/>
                    </a:cubicBezTo>
                    <a:cubicBezTo>
                      <a:pt x="2988" y="4369"/>
                      <a:pt x="2945" y="4376"/>
                      <a:pt x="2903" y="4376"/>
                    </a:cubicBezTo>
                    <a:cubicBezTo>
                      <a:pt x="2862" y="4376"/>
                      <a:pt x="2822" y="4370"/>
                      <a:pt x="2782" y="4357"/>
                    </a:cubicBezTo>
                    <a:cubicBezTo>
                      <a:pt x="2650" y="4320"/>
                      <a:pt x="2518" y="4288"/>
                      <a:pt x="2386" y="4260"/>
                    </a:cubicBezTo>
                    <a:cubicBezTo>
                      <a:pt x="2187" y="4217"/>
                      <a:pt x="1983" y="4209"/>
                      <a:pt x="1784" y="4177"/>
                    </a:cubicBezTo>
                    <a:cubicBezTo>
                      <a:pt x="1584" y="4146"/>
                      <a:pt x="1386" y="4106"/>
                      <a:pt x="1191" y="4053"/>
                    </a:cubicBezTo>
                    <a:cubicBezTo>
                      <a:pt x="997" y="4001"/>
                      <a:pt x="802" y="3939"/>
                      <a:pt x="629" y="3832"/>
                    </a:cubicBezTo>
                    <a:cubicBezTo>
                      <a:pt x="626" y="3830"/>
                      <a:pt x="624" y="3829"/>
                      <a:pt x="622" y="3829"/>
                    </a:cubicBezTo>
                    <a:cubicBezTo>
                      <a:pt x="619" y="3829"/>
                      <a:pt x="616" y="3831"/>
                      <a:pt x="614" y="3834"/>
                    </a:cubicBezTo>
                    <a:cubicBezTo>
                      <a:pt x="612" y="3839"/>
                      <a:pt x="613" y="3844"/>
                      <a:pt x="617" y="3848"/>
                    </a:cubicBezTo>
                    <a:cubicBezTo>
                      <a:pt x="777" y="3981"/>
                      <a:pt x="968" y="4071"/>
                      <a:pt x="1158" y="4150"/>
                    </a:cubicBezTo>
                    <a:cubicBezTo>
                      <a:pt x="1352" y="4226"/>
                      <a:pt x="1551" y="4288"/>
                      <a:pt x="1751" y="4339"/>
                    </a:cubicBezTo>
                    <a:cubicBezTo>
                      <a:pt x="1786" y="4348"/>
                      <a:pt x="1818" y="4356"/>
                      <a:pt x="1853" y="4366"/>
                    </a:cubicBezTo>
                    <a:cubicBezTo>
                      <a:pt x="1729" y="4370"/>
                      <a:pt x="1604" y="4375"/>
                      <a:pt x="1480" y="4375"/>
                    </a:cubicBezTo>
                    <a:cubicBezTo>
                      <a:pt x="1461" y="4375"/>
                      <a:pt x="1441" y="4375"/>
                      <a:pt x="1422" y="4375"/>
                    </a:cubicBezTo>
                    <a:cubicBezTo>
                      <a:pt x="1183" y="4374"/>
                      <a:pt x="945" y="4362"/>
                      <a:pt x="710" y="4330"/>
                    </a:cubicBezTo>
                    <a:cubicBezTo>
                      <a:pt x="475" y="4300"/>
                      <a:pt x="236" y="4259"/>
                      <a:pt x="18" y="4162"/>
                    </a:cubicBezTo>
                    <a:cubicBezTo>
                      <a:pt x="16" y="4161"/>
                      <a:pt x="15" y="4161"/>
                      <a:pt x="14" y="4161"/>
                    </a:cubicBezTo>
                    <a:cubicBezTo>
                      <a:pt x="9" y="4161"/>
                      <a:pt x="5" y="4163"/>
                      <a:pt x="3" y="4167"/>
                    </a:cubicBezTo>
                    <a:cubicBezTo>
                      <a:pt x="0" y="4172"/>
                      <a:pt x="3" y="4179"/>
                      <a:pt x="8" y="4186"/>
                    </a:cubicBezTo>
                    <a:cubicBezTo>
                      <a:pt x="218" y="4310"/>
                      <a:pt x="454" y="4381"/>
                      <a:pt x="691" y="4437"/>
                    </a:cubicBezTo>
                    <a:cubicBezTo>
                      <a:pt x="1080" y="4523"/>
                      <a:pt x="1475" y="4556"/>
                      <a:pt x="1869" y="4576"/>
                    </a:cubicBezTo>
                    <a:cubicBezTo>
                      <a:pt x="1917" y="4578"/>
                      <a:pt x="1965" y="4579"/>
                      <a:pt x="2013" y="4579"/>
                    </a:cubicBezTo>
                    <a:cubicBezTo>
                      <a:pt x="2057" y="4579"/>
                      <a:pt x="2101" y="4578"/>
                      <a:pt x="2145" y="4575"/>
                    </a:cubicBezTo>
                    <a:cubicBezTo>
                      <a:pt x="2191" y="4571"/>
                      <a:pt x="2238" y="4566"/>
                      <a:pt x="2284" y="4560"/>
                    </a:cubicBezTo>
                    <a:lnTo>
                      <a:pt x="2284" y="4560"/>
                    </a:lnTo>
                    <a:cubicBezTo>
                      <a:pt x="2279" y="4561"/>
                      <a:pt x="2276" y="4561"/>
                      <a:pt x="2276" y="4561"/>
                    </a:cubicBezTo>
                    <a:cubicBezTo>
                      <a:pt x="2285" y="4561"/>
                      <a:pt x="2291" y="4560"/>
                      <a:pt x="2300" y="4559"/>
                    </a:cubicBezTo>
                    <a:cubicBezTo>
                      <a:pt x="2314" y="4557"/>
                      <a:pt x="2330" y="4555"/>
                      <a:pt x="2344" y="4554"/>
                    </a:cubicBezTo>
                    <a:cubicBezTo>
                      <a:pt x="2920" y="4501"/>
                      <a:pt x="3398" y="4376"/>
                      <a:pt x="3790" y="4213"/>
                    </a:cubicBezTo>
                    <a:cubicBezTo>
                      <a:pt x="3806" y="4211"/>
                      <a:pt x="3821" y="4209"/>
                      <a:pt x="3835" y="4206"/>
                    </a:cubicBezTo>
                    <a:cubicBezTo>
                      <a:pt x="3840" y="4204"/>
                      <a:pt x="3844" y="4198"/>
                      <a:pt x="3843" y="4192"/>
                    </a:cubicBezTo>
                    <a:cubicBezTo>
                      <a:pt x="3843" y="4192"/>
                      <a:pt x="3841" y="4192"/>
                      <a:pt x="3841" y="4191"/>
                    </a:cubicBezTo>
                    <a:cubicBezTo>
                      <a:pt x="5042" y="3675"/>
                      <a:pt x="5422" y="2829"/>
                      <a:pt x="5425" y="2824"/>
                    </a:cubicBezTo>
                    <a:cubicBezTo>
                      <a:pt x="5494" y="2742"/>
                      <a:pt x="5565" y="2663"/>
                      <a:pt x="5632" y="2576"/>
                    </a:cubicBezTo>
                    <a:cubicBezTo>
                      <a:pt x="5821" y="2325"/>
                      <a:pt x="5974" y="2048"/>
                      <a:pt x="6126" y="1772"/>
                    </a:cubicBezTo>
                    <a:cubicBezTo>
                      <a:pt x="6277" y="1495"/>
                      <a:pt x="6418" y="1213"/>
                      <a:pt x="6536" y="919"/>
                    </a:cubicBezTo>
                    <a:cubicBezTo>
                      <a:pt x="6650" y="627"/>
                      <a:pt x="6739" y="318"/>
                      <a:pt x="6756" y="4"/>
                    </a:cubicBezTo>
                    <a:lnTo>
                      <a:pt x="67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34"/>
              <p:cNvSpPr/>
              <p:nvPr/>
            </p:nvSpPr>
            <p:spPr>
              <a:xfrm>
                <a:off x="10050907" y="3536788"/>
                <a:ext cx="84560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0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65" y="874"/>
                      <a:pt x="928" y="107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34"/>
              <p:cNvSpPr/>
              <p:nvPr/>
            </p:nvSpPr>
            <p:spPr>
              <a:xfrm>
                <a:off x="10083129" y="3515398"/>
                <a:ext cx="4159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8" extrusionOk="0">
                    <a:moveTo>
                      <a:pt x="1" y="1"/>
                    </a:moveTo>
                    <a:lnTo>
                      <a:pt x="457" y="538"/>
                    </a:lnTo>
                    <a:cubicBezTo>
                      <a:pt x="332" y="3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34"/>
              <p:cNvSpPr/>
              <p:nvPr/>
            </p:nvSpPr>
            <p:spPr>
              <a:xfrm>
                <a:off x="10249974" y="3366029"/>
                <a:ext cx="47150" cy="10394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142" extrusionOk="0">
                    <a:moveTo>
                      <a:pt x="1" y="1"/>
                    </a:moveTo>
                    <a:lnTo>
                      <a:pt x="517" y="1142"/>
                    </a:lnTo>
                    <a:cubicBezTo>
                      <a:pt x="435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34"/>
              <p:cNvSpPr/>
              <p:nvPr/>
            </p:nvSpPr>
            <p:spPr>
              <a:xfrm>
                <a:off x="10285473" y="3352558"/>
                <a:ext cx="27125" cy="593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2" extrusionOk="0">
                    <a:moveTo>
                      <a:pt x="0" y="0"/>
                    </a:moveTo>
                    <a:lnTo>
                      <a:pt x="296" y="651"/>
                    </a:lnTo>
                    <a:cubicBezTo>
                      <a:pt x="298" y="59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34"/>
              <p:cNvSpPr/>
              <p:nvPr/>
            </p:nvSpPr>
            <p:spPr>
              <a:xfrm>
                <a:off x="10524135" y="3084041"/>
                <a:ext cx="36591" cy="13061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35" extrusionOk="0">
                    <a:moveTo>
                      <a:pt x="1" y="1"/>
                    </a:moveTo>
                    <a:cubicBezTo>
                      <a:pt x="57" y="245"/>
                      <a:pt x="130" y="481"/>
                      <a:pt x="197" y="719"/>
                    </a:cubicBezTo>
                    <a:lnTo>
                      <a:pt x="303" y="1076"/>
                    </a:lnTo>
                    <a:cubicBezTo>
                      <a:pt x="337" y="1195"/>
                      <a:pt x="375" y="1313"/>
                      <a:pt x="402" y="1435"/>
                    </a:cubicBezTo>
                    <a:cubicBezTo>
                      <a:pt x="382" y="1185"/>
                      <a:pt x="311" y="944"/>
                      <a:pt x="247" y="704"/>
                    </a:cubicBezTo>
                    <a:cubicBezTo>
                      <a:pt x="174" y="467"/>
                      <a:pt x="98" y="23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34"/>
              <p:cNvSpPr/>
              <p:nvPr/>
            </p:nvSpPr>
            <p:spPr>
              <a:xfrm>
                <a:off x="10495827" y="3132829"/>
                <a:ext cx="16293" cy="6708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" y="254"/>
                      <a:pt x="83" y="497"/>
                      <a:pt x="179" y="737"/>
                    </a:cubicBezTo>
                    <a:cubicBezTo>
                      <a:pt x="153" y="485"/>
                      <a:pt x="93" y="23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34"/>
              <p:cNvSpPr/>
              <p:nvPr/>
            </p:nvSpPr>
            <p:spPr>
              <a:xfrm>
                <a:off x="9780842" y="3642192"/>
                <a:ext cx="51428" cy="8283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910" extrusionOk="0">
                    <a:moveTo>
                      <a:pt x="0" y="0"/>
                    </a:moveTo>
                    <a:cubicBezTo>
                      <a:pt x="0" y="1"/>
                      <a:pt x="257" y="571"/>
                      <a:pt x="565" y="9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34"/>
              <p:cNvSpPr/>
              <p:nvPr/>
            </p:nvSpPr>
            <p:spPr>
              <a:xfrm>
                <a:off x="9835001" y="3650384"/>
                <a:ext cx="27580" cy="6098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0" y="424"/>
                      <a:pt x="303" y="67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21" name="Google Shape;5121;p34"/>
          <p:cNvGrpSpPr/>
          <p:nvPr/>
        </p:nvGrpSpPr>
        <p:grpSpPr>
          <a:xfrm rot="1737705" flipH="1">
            <a:off x="-527605" y="2553664"/>
            <a:ext cx="2385743" cy="2450012"/>
            <a:chOff x="5138770" y="169351"/>
            <a:chExt cx="2503766" cy="2571319"/>
          </a:xfrm>
        </p:grpSpPr>
        <p:grpSp>
          <p:nvGrpSpPr>
            <p:cNvPr id="5122" name="Google Shape;5122;p34"/>
            <p:cNvGrpSpPr/>
            <p:nvPr/>
          </p:nvGrpSpPr>
          <p:grpSpPr>
            <a:xfrm rot="-8320630">
              <a:off x="5433978" y="1133056"/>
              <a:ext cx="1249094" cy="1365192"/>
              <a:chOff x="10507251" y="-562555"/>
              <a:chExt cx="1249096" cy="1365194"/>
            </a:xfrm>
          </p:grpSpPr>
          <p:sp>
            <p:nvSpPr>
              <p:cNvPr id="5123" name="Google Shape;5123;p34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34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5" name="Google Shape;5125;p34"/>
            <p:cNvGrpSpPr/>
            <p:nvPr/>
          </p:nvGrpSpPr>
          <p:grpSpPr>
            <a:xfrm rot="-1249539">
              <a:off x="6191667" y="346785"/>
              <a:ext cx="1249007" cy="1365096"/>
              <a:chOff x="10507251" y="-562555"/>
              <a:chExt cx="1249096" cy="1365194"/>
            </a:xfrm>
          </p:grpSpPr>
          <p:sp>
            <p:nvSpPr>
              <p:cNvPr id="5126" name="Google Shape;5126;p34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4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8" name="Google Shape;5128;p34"/>
            <p:cNvGrpSpPr/>
            <p:nvPr/>
          </p:nvGrpSpPr>
          <p:grpSpPr>
            <a:xfrm>
              <a:off x="5686977" y="903160"/>
              <a:ext cx="1450615" cy="1061324"/>
              <a:chOff x="8168740" y="1920510"/>
              <a:chExt cx="1450615" cy="1061324"/>
            </a:xfrm>
          </p:grpSpPr>
          <p:sp>
            <p:nvSpPr>
              <p:cNvPr id="5129" name="Google Shape;5129;p34"/>
              <p:cNvSpPr/>
              <p:nvPr/>
            </p:nvSpPr>
            <p:spPr>
              <a:xfrm>
                <a:off x="9262015" y="1920510"/>
                <a:ext cx="222732" cy="475684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5226" extrusionOk="0">
                    <a:moveTo>
                      <a:pt x="1439" y="1"/>
                    </a:moveTo>
                    <a:cubicBezTo>
                      <a:pt x="713" y="1"/>
                      <a:pt x="207" y="1143"/>
                      <a:pt x="207" y="1143"/>
                    </a:cubicBezTo>
                    <a:cubicBezTo>
                      <a:pt x="207" y="1143"/>
                      <a:pt x="242" y="4188"/>
                      <a:pt x="49" y="5067"/>
                    </a:cubicBezTo>
                    <a:cubicBezTo>
                      <a:pt x="37" y="5131"/>
                      <a:pt x="20" y="5185"/>
                      <a:pt x="1" y="5225"/>
                    </a:cubicBezTo>
                    <a:cubicBezTo>
                      <a:pt x="363" y="4812"/>
                      <a:pt x="2148" y="2950"/>
                      <a:pt x="2269" y="2822"/>
                    </a:cubicBezTo>
                    <a:cubicBezTo>
                      <a:pt x="2274" y="2819"/>
                      <a:pt x="2277" y="2815"/>
                      <a:pt x="2277" y="2815"/>
                    </a:cubicBezTo>
                    <a:cubicBezTo>
                      <a:pt x="2277" y="2815"/>
                      <a:pt x="2446" y="245"/>
                      <a:pt x="1622" y="25"/>
                    </a:cubicBezTo>
                    <a:cubicBezTo>
                      <a:pt x="1560" y="8"/>
                      <a:pt x="1498" y="1"/>
                      <a:pt x="1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4"/>
              <p:cNvSpPr/>
              <p:nvPr/>
            </p:nvSpPr>
            <p:spPr>
              <a:xfrm>
                <a:off x="8277512" y="1935984"/>
                <a:ext cx="1005526" cy="585275"/>
              </a:xfrm>
              <a:custGeom>
                <a:avLst/>
                <a:gdLst/>
                <a:ahLst/>
                <a:cxnLst/>
                <a:rect l="l" t="t" r="r" b="b"/>
                <a:pathLst>
                  <a:path w="11047" h="6430" extrusionOk="0">
                    <a:moveTo>
                      <a:pt x="9421" y="0"/>
                    </a:moveTo>
                    <a:cubicBezTo>
                      <a:pt x="9411" y="0"/>
                      <a:pt x="9401" y="0"/>
                      <a:pt x="9391" y="1"/>
                    </a:cubicBezTo>
                    <a:cubicBezTo>
                      <a:pt x="8405" y="25"/>
                      <a:pt x="7241" y="80"/>
                      <a:pt x="5968" y="651"/>
                    </a:cubicBezTo>
                    <a:cubicBezTo>
                      <a:pt x="4697" y="1222"/>
                      <a:pt x="4613" y="1183"/>
                      <a:pt x="4337" y="1828"/>
                    </a:cubicBezTo>
                    <a:cubicBezTo>
                      <a:pt x="4062" y="2475"/>
                      <a:pt x="3695" y="2318"/>
                      <a:pt x="2894" y="2455"/>
                    </a:cubicBezTo>
                    <a:cubicBezTo>
                      <a:pt x="2093" y="2594"/>
                      <a:pt x="2386" y="2263"/>
                      <a:pt x="1161" y="3505"/>
                    </a:cubicBezTo>
                    <a:cubicBezTo>
                      <a:pt x="1" y="4676"/>
                      <a:pt x="370" y="5545"/>
                      <a:pt x="415" y="5639"/>
                    </a:cubicBezTo>
                    <a:lnTo>
                      <a:pt x="415" y="5641"/>
                    </a:lnTo>
                    <a:cubicBezTo>
                      <a:pt x="519" y="5702"/>
                      <a:pt x="623" y="5775"/>
                      <a:pt x="719" y="5868"/>
                    </a:cubicBezTo>
                    <a:cubicBezTo>
                      <a:pt x="972" y="6112"/>
                      <a:pt x="1450" y="6297"/>
                      <a:pt x="1902" y="6429"/>
                    </a:cubicBezTo>
                    <a:cubicBezTo>
                      <a:pt x="1895" y="6319"/>
                      <a:pt x="1954" y="6198"/>
                      <a:pt x="2185" y="6095"/>
                    </a:cubicBezTo>
                    <a:cubicBezTo>
                      <a:pt x="2739" y="5851"/>
                      <a:pt x="2932" y="6057"/>
                      <a:pt x="2898" y="5248"/>
                    </a:cubicBezTo>
                    <a:cubicBezTo>
                      <a:pt x="2890" y="5015"/>
                      <a:pt x="3035" y="4935"/>
                      <a:pt x="3252" y="4935"/>
                    </a:cubicBezTo>
                    <a:cubicBezTo>
                      <a:pt x="3718" y="4935"/>
                      <a:pt x="4513" y="5303"/>
                      <a:pt x="4811" y="5303"/>
                    </a:cubicBezTo>
                    <a:cubicBezTo>
                      <a:pt x="4856" y="5303"/>
                      <a:pt x="4890" y="5295"/>
                      <a:pt x="4910" y="5275"/>
                    </a:cubicBezTo>
                    <a:cubicBezTo>
                      <a:pt x="5117" y="5063"/>
                      <a:pt x="4358" y="4871"/>
                      <a:pt x="4388" y="4344"/>
                    </a:cubicBezTo>
                    <a:cubicBezTo>
                      <a:pt x="4395" y="4226"/>
                      <a:pt x="4453" y="4180"/>
                      <a:pt x="4543" y="4180"/>
                    </a:cubicBezTo>
                    <a:cubicBezTo>
                      <a:pt x="4843" y="4180"/>
                      <a:pt x="5500" y="4673"/>
                      <a:pt x="5876" y="4673"/>
                    </a:cubicBezTo>
                    <a:cubicBezTo>
                      <a:pt x="5898" y="4673"/>
                      <a:pt x="5919" y="4671"/>
                      <a:pt x="5939" y="4668"/>
                    </a:cubicBezTo>
                    <a:cubicBezTo>
                      <a:pt x="6401" y="4582"/>
                      <a:pt x="5863" y="3933"/>
                      <a:pt x="5899" y="3344"/>
                    </a:cubicBezTo>
                    <a:cubicBezTo>
                      <a:pt x="5907" y="3201"/>
                      <a:pt x="5968" y="3143"/>
                      <a:pt x="6061" y="3143"/>
                    </a:cubicBezTo>
                    <a:cubicBezTo>
                      <a:pt x="6349" y="3143"/>
                      <a:pt x="6943" y="3701"/>
                      <a:pt x="7205" y="3964"/>
                    </a:cubicBezTo>
                    <a:cubicBezTo>
                      <a:pt x="7278" y="4037"/>
                      <a:pt x="7335" y="4069"/>
                      <a:pt x="7379" y="4069"/>
                    </a:cubicBezTo>
                    <a:cubicBezTo>
                      <a:pt x="7545" y="4069"/>
                      <a:pt x="7545" y="3629"/>
                      <a:pt x="7626" y="3295"/>
                    </a:cubicBezTo>
                    <a:cubicBezTo>
                      <a:pt x="7645" y="3221"/>
                      <a:pt x="7676" y="3189"/>
                      <a:pt x="7714" y="3189"/>
                    </a:cubicBezTo>
                    <a:cubicBezTo>
                      <a:pt x="7891" y="3189"/>
                      <a:pt x="8244" y="3874"/>
                      <a:pt x="8471" y="4238"/>
                    </a:cubicBezTo>
                    <a:cubicBezTo>
                      <a:pt x="8503" y="4289"/>
                      <a:pt x="8536" y="4312"/>
                      <a:pt x="8569" y="4312"/>
                    </a:cubicBezTo>
                    <a:cubicBezTo>
                      <a:pt x="8824" y="4312"/>
                      <a:pt x="9102" y="2944"/>
                      <a:pt x="9164" y="2586"/>
                    </a:cubicBezTo>
                    <a:cubicBezTo>
                      <a:pt x="9170" y="2550"/>
                      <a:pt x="9183" y="2533"/>
                      <a:pt x="9201" y="2533"/>
                    </a:cubicBezTo>
                    <a:cubicBezTo>
                      <a:pt x="9390" y="2533"/>
                      <a:pt x="10163" y="4241"/>
                      <a:pt x="10273" y="4264"/>
                    </a:cubicBezTo>
                    <a:cubicBezTo>
                      <a:pt x="10274" y="4264"/>
                      <a:pt x="10275" y="4264"/>
                      <a:pt x="10277" y="4264"/>
                    </a:cubicBezTo>
                    <a:cubicBezTo>
                      <a:pt x="10394" y="4264"/>
                      <a:pt x="10551" y="3136"/>
                      <a:pt x="10696" y="3136"/>
                    </a:cubicBezTo>
                    <a:cubicBezTo>
                      <a:pt x="10697" y="3136"/>
                      <a:pt x="10699" y="3136"/>
                      <a:pt x="10700" y="3137"/>
                    </a:cubicBezTo>
                    <a:cubicBezTo>
                      <a:pt x="10789" y="3153"/>
                      <a:pt x="10877" y="3856"/>
                      <a:pt x="10934" y="4412"/>
                    </a:cubicBezTo>
                    <a:cubicBezTo>
                      <a:pt x="11046" y="3222"/>
                      <a:pt x="11023" y="973"/>
                      <a:pt x="11023" y="973"/>
                    </a:cubicBezTo>
                    <a:cubicBezTo>
                      <a:pt x="11023" y="973"/>
                      <a:pt x="10391" y="0"/>
                      <a:pt x="9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4"/>
              <p:cNvSpPr/>
              <p:nvPr/>
            </p:nvSpPr>
            <p:spPr>
              <a:xfrm>
                <a:off x="8450001" y="2166453"/>
                <a:ext cx="822843" cy="376287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134" extrusionOk="0">
                    <a:moveTo>
                      <a:pt x="7306" y="0"/>
                    </a:moveTo>
                    <a:cubicBezTo>
                      <a:pt x="7288" y="0"/>
                      <a:pt x="7275" y="17"/>
                      <a:pt x="7269" y="53"/>
                    </a:cubicBezTo>
                    <a:cubicBezTo>
                      <a:pt x="7208" y="410"/>
                      <a:pt x="6929" y="1779"/>
                      <a:pt x="6674" y="1779"/>
                    </a:cubicBezTo>
                    <a:cubicBezTo>
                      <a:pt x="6641" y="1779"/>
                      <a:pt x="6608" y="1756"/>
                      <a:pt x="6576" y="1705"/>
                    </a:cubicBezTo>
                    <a:cubicBezTo>
                      <a:pt x="6348" y="1341"/>
                      <a:pt x="5996" y="656"/>
                      <a:pt x="5819" y="656"/>
                    </a:cubicBezTo>
                    <a:cubicBezTo>
                      <a:pt x="5781" y="656"/>
                      <a:pt x="5750" y="688"/>
                      <a:pt x="5731" y="762"/>
                    </a:cubicBezTo>
                    <a:cubicBezTo>
                      <a:pt x="5650" y="1095"/>
                      <a:pt x="5650" y="1534"/>
                      <a:pt x="5484" y="1534"/>
                    </a:cubicBezTo>
                    <a:cubicBezTo>
                      <a:pt x="5439" y="1534"/>
                      <a:pt x="5383" y="1503"/>
                      <a:pt x="5310" y="1430"/>
                    </a:cubicBezTo>
                    <a:cubicBezTo>
                      <a:pt x="5048" y="1169"/>
                      <a:pt x="4454" y="610"/>
                      <a:pt x="4165" y="610"/>
                    </a:cubicBezTo>
                    <a:cubicBezTo>
                      <a:pt x="4073" y="610"/>
                      <a:pt x="4012" y="667"/>
                      <a:pt x="4004" y="810"/>
                    </a:cubicBezTo>
                    <a:cubicBezTo>
                      <a:pt x="3968" y="1398"/>
                      <a:pt x="4506" y="2049"/>
                      <a:pt x="4044" y="2135"/>
                    </a:cubicBezTo>
                    <a:cubicBezTo>
                      <a:pt x="4024" y="2138"/>
                      <a:pt x="4003" y="2140"/>
                      <a:pt x="3981" y="2140"/>
                    </a:cubicBezTo>
                    <a:cubicBezTo>
                      <a:pt x="3605" y="2140"/>
                      <a:pt x="2948" y="1647"/>
                      <a:pt x="2648" y="1647"/>
                    </a:cubicBezTo>
                    <a:cubicBezTo>
                      <a:pt x="2558" y="1647"/>
                      <a:pt x="2500" y="1693"/>
                      <a:pt x="2493" y="1811"/>
                    </a:cubicBezTo>
                    <a:cubicBezTo>
                      <a:pt x="2465" y="2339"/>
                      <a:pt x="3222" y="2531"/>
                      <a:pt x="3015" y="2741"/>
                    </a:cubicBezTo>
                    <a:cubicBezTo>
                      <a:pt x="2995" y="2761"/>
                      <a:pt x="2961" y="2769"/>
                      <a:pt x="2916" y="2769"/>
                    </a:cubicBezTo>
                    <a:cubicBezTo>
                      <a:pt x="2617" y="2769"/>
                      <a:pt x="1823" y="2402"/>
                      <a:pt x="1357" y="2402"/>
                    </a:cubicBezTo>
                    <a:cubicBezTo>
                      <a:pt x="1140" y="2402"/>
                      <a:pt x="995" y="2482"/>
                      <a:pt x="1003" y="2715"/>
                    </a:cubicBezTo>
                    <a:cubicBezTo>
                      <a:pt x="1037" y="3524"/>
                      <a:pt x="844" y="3319"/>
                      <a:pt x="290" y="3561"/>
                    </a:cubicBezTo>
                    <a:cubicBezTo>
                      <a:pt x="59" y="3666"/>
                      <a:pt x="1" y="3787"/>
                      <a:pt x="7" y="3897"/>
                    </a:cubicBezTo>
                    <a:cubicBezTo>
                      <a:pt x="575" y="4054"/>
                      <a:pt x="1103" y="4133"/>
                      <a:pt x="1103" y="4133"/>
                    </a:cubicBezTo>
                    <a:cubicBezTo>
                      <a:pt x="1331" y="3678"/>
                      <a:pt x="1908" y="3464"/>
                      <a:pt x="3045" y="3302"/>
                    </a:cubicBezTo>
                    <a:cubicBezTo>
                      <a:pt x="4694" y="3067"/>
                      <a:pt x="4718" y="2033"/>
                      <a:pt x="5970" y="1913"/>
                    </a:cubicBezTo>
                    <a:cubicBezTo>
                      <a:pt x="6059" y="1905"/>
                      <a:pt x="6151" y="1901"/>
                      <a:pt x="6243" y="1901"/>
                    </a:cubicBezTo>
                    <a:cubicBezTo>
                      <a:pt x="7389" y="1901"/>
                      <a:pt x="8743" y="2521"/>
                      <a:pt x="8871" y="2582"/>
                    </a:cubicBezTo>
                    <a:cubicBezTo>
                      <a:pt x="8876" y="2575"/>
                      <a:pt x="8883" y="2567"/>
                      <a:pt x="8891" y="2556"/>
                    </a:cubicBezTo>
                    <a:cubicBezTo>
                      <a:pt x="8915" y="2494"/>
                      <a:pt x="8940" y="2429"/>
                      <a:pt x="8970" y="2364"/>
                    </a:cubicBezTo>
                    <a:cubicBezTo>
                      <a:pt x="8999" y="2241"/>
                      <a:pt x="9021" y="2074"/>
                      <a:pt x="9040" y="1879"/>
                    </a:cubicBezTo>
                    <a:cubicBezTo>
                      <a:pt x="8983" y="1322"/>
                      <a:pt x="8894" y="620"/>
                      <a:pt x="8805" y="604"/>
                    </a:cubicBezTo>
                    <a:cubicBezTo>
                      <a:pt x="8803" y="603"/>
                      <a:pt x="8802" y="603"/>
                      <a:pt x="8800" y="603"/>
                    </a:cubicBezTo>
                    <a:cubicBezTo>
                      <a:pt x="8656" y="603"/>
                      <a:pt x="8497" y="1731"/>
                      <a:pt x="8383" y="1731"/>
                    </a:cubicBezTo>
                    <a:cubicBezTo>
                      <a:pt x="8381" y="1731"/>
                      <a:pt x="8380" y="1731"/>
                      <a:pt x="8379" y="1731"/>
                    </a:cubicBezTo>
                    <a:cubicBezTo>
                      <a:pt x="8269" y="1708"/>
                      <a:pt x="7495" y="0"/>
                      <a:pt x="7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4"/>
              <p:cNvSpPr/>
              <p:nvPr/>
            </p:nvSpPr>
            <p:spPr>
              <a:xfrm>
                <a:off x="9164712" y="1940626"/>
                <a:ext cx="9557" cy="116236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77" extrusionOk="0">
                    <a:moveTo>
                      <a:pt x="63" y="1"/>
                    </a:moveTo>
                    <a:lnTo>
                      <a:pt x="57" y="3"/>
                    </a:lnTo>
                    <a:cubicBezTo>
                      <a:pt x="50" y="112"/>
                      <a:pt x="42" y="219"/>
                      <a:pt x="41" y="326"/>
                    </a:cubicBezTo>
                    <a:cubicBezTo>
                      <a:pt x="38" y="431"/>
                      <a:pt x="42" y="538"/>
                      <a:pt x="36" y="643"/>
                    </a:cubicBezTo>
                    <a:cubicBezTo>
                      <a:pt x="40" y="748"/>
                      <a:pt x="35" y="854"/>
                      <a:pt x="31" y="958"/>
                    </a:cubicBezTo>
                    <a:cubicBezTo>
                      <a:pt x="24" y="1064"/>
                      <a:pt x="21" y="1168"/>
                      <a:pt x="1" y="1275"/>
                    </a:cubicBezTo>
                    <a:lnTo>
                      <a:pt x="7" y="1277"/>
                    </a:lnTo>
                    <a:cubicBezTo>
                      <a:pt x="88" y="1076"/>
                      <a:pt x="101" y="857"/>
                      <a:pt x="104" y="643"/>
                    </a:cubicBezTo>
                    <a:cubicBezTo>
                      <a:pt x="104" y="428"/>
                      <a:pt x="89" y="214"/>
                      <a:pt x="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4"/>
              <p:cNvSpPr/>
              <p:nvPr/>
            </p:nvSpPr>
            <p:spPr>
              <a:xfrm>
                <a:off x="9100723" y="1936712"/>
                <a:ext cx="8465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4" extrusionOk="0">
                    <a:moveTo>
                      <a:pt x="37" y="1"/>
                    </a:moveTo>
                    <a:lnTo>
                      <a:pt x="31" y="2"/>
                    </a:lnTo>
                    <a:cubicBezTo>
                      <a:pt x="16" y="64"/>
                      <a:pt x="7" y="125"/>
                      <a:pt x="5" y="185"/>
                    </a:cubicBezTo>
                    <a:cubicBezTo>
                      <a:pt x="1" y="246"/>
                      <a:pt x="6" y="304"/>
                      <a:pt x="5" y="365"/>
                    </a:cubicBezTo>
                    <a:cubicBezTo>
                      <a:pt x="12" y="423"/>
                      <a:pt x="15" y="482"/>
                      <a:pt x="23" y="541"/>
                    </a:cubicBezTo>
                    <a:cubicBezTo>
                      <a:pt x="32" y="600"/>
                      <a:pt x="46" y="659"/>
                      <a:pt x="61" y="722"/>
                    </a:cubicBezTo>
                    <a:lnTo>
                      <a:pt x="67" y="723"/>
                    </a:lnTo>
                    <a:cubicBezTo>
                      <a:pt x="92" y="482"/>
                      <a:pt x="67" y="24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4"/>
              <p:cNvSpPr/>
              <p:nvPr/>
            </p:nvSpPr>
            <p:spPr>
              <a:xfrm>
                <a:off x="8671823" y="2102282"/>
                <a:ext cx="39322" cy="9348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27" extrusionOk="0">
                    <a:moveTo>
                      <a:pt x="7" y="1"/>
                    </a:moveTo>
                    <a:lnTo>
                      <a:pt x="1" y="2"/>
                    </a:lnTo>
                    <a:cubicBezTo>
                      <a:pt x="6" y="97"/>
                      <a:pt x="19" y="190"/>
                      <a:pt x="41" y="283"/>
                    </a:cubicBezTo>
                    <a:cubicBezTo>
                      <a:pt x="61" y="375"/>
                      <a:pt x="93" y="462"/>
                      <a:pt x="122" y="551"/>
                    </a:cubicBezTo>
                    <a:cubicBezTo>
                      <a:pt x="195" y="722"/>
                      <a:pt x="272" y="904"/>
                      <a:pt x="426" y="1027"/>
                    </a:cubicBezTo>
                    <a:lnTo>
                      <a:pt x="431" y="1023"/>
                    </a:lnTo>
                    <a:cubicBezTo>
                      <a:pt x="319" y="874"/>
                      <a:pt x="253" y="699"/>
                      <a:pt x="185" y="528"/>
                    </a:cubicBezTo>
                    <a:cubicBezTo>
                      <a:pt x="118" y="354"/>
                      <a:pt x="60" y="179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4"/>
              <p:cNvSpPr/>
              <p:nvPr/>
            </p:nvSpPr>
            <p:spPr>
              <a:xfrm>
                <a:off x="8638054" y="2143060"/>
                <a:ext cx="30584" cy="55524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10" extrusionOk="0">
                    <a:moveTo>
                      <a:pt x="7" y="1"/>
                    </a:moveTo>
                    <a:lnTo>
                      <a:pt x="1" y="4"/>
                    </a:lnTo>
                    <a:cubicBezTo>
                      <a:pt x="5" y="65"/>
                      <a:pt x="16" y="124"/>
                      <a:pt x="33" y="179"/>
                    </a:cubicBezTo>
                    <a:cubicBezTo>
                      <a:pt x="51" y="235"/>
                      <a:pt x="77" y="287"/>
                      <a:pt x="100" y="341"/>
                    </a:cubicBezTo>
                    <a:cubicBezTo>
                      <a:pt x="131" y="390"/>
                      <a:pt x="159" y="441"/>
                      <a:pt x="196" y="488"/>
                    </a:cubicBezTo>
                    <a:cubicBezTo>
                      <a:pt x="232" y="534"/>
                      <a:pt x="277" y="578"/>
                      <a:pt x="331" y="610"/>
                    </a:cubicBezTo>
                    <a:lnTo>
                      <a:pt x="336" y="605"/>
                    </a:lnTo>
                    <a:cubicBezTo>
                      <a:pt x="267" y="515"/>
                      <a:pt x="215" y="413"/>
                      <a:pt x="161" y="310"/>
                    </a:cubicBezTo>
                    <a:cubicBezTo>
                      <a:pt x="107" y="209"/>
                      <a:pt x="56" y="106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4"/>
              <p:cNvSpPr/>
              <p:nvPr/>
            </p:nvSpPr>
            <p:spPr>
              <a:xfrm>
                <a:off x="8400575" y="2236814"/>
                <a:ext cx="71726" cy="7837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861" extrusionOk="0">
                    <a:moveTo>
                      <a:pt x="6" y="1"/>
                    </a:moveTo>
                    <a:lnTo>
                      <a:pt x="0" y="5"/>
                    </a:lnTo>
                    <a:cubicBezTo>
                      <a:pt x="42" y="95"/>
                      <a:pt x="91" y="180"/>
                      <a:pt x="147" y="260"/>
                    </a:cubicBezTo>
                    <a:cubicBezTo>
                      <a:pt x="202" y="340"/>
                      <a:pt x="267" y="415"/>
                      <a:pt x="328" y="491"/>
                    </a:cubicBezTo>
                    <a:cubicBezTo>
                      <a:pt x="397" y="559"/>
                      <a:pt x="464" y="631"/>
                      <a:pt x="539" y="694"/>
                    </a:cubicBezTo>
                    <a:cubicBezTo>
                      <a:pt x="613" y="758"/>
                      <a:pt x="697" y="813"/>
                      <a:pt x="784" y="861"/>
                    </a:cubicBezTo>
                    <a:lnTo>
                      <a:pt x="787" y="855"/>
                    </a:lnTo>
                    <a:cubicBezTo>
                      <a:pt x="497" y="600"/>
                      <a:pt x="247" y="302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4"/>
              <p:cNvSpPr/>
              <p:nvPr/>
            </p:nvSpPr>
            <p:spPr>
              <a:xfrm>
                <a:off x="8382826" y="2254836"/>
                <a:ext cx="39504" cy="546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00" extrusionOk="0">
                    <a:moveTo>
                      <a:pt x="6" y="1"/>
                    </a:moveTo>
                    <a:lnTo>
                      <a:pt x="1" y="3"/>
                    </a:lnTo>
                    <a:cubicBezTo>
                      <a:pt x="8" y="68"/>
                      <a:pt x="24" y="130"/>
                      <a:pt x="49" y="189"/>
                    </a:cubicBezTo>
                    <a:cubicBezTo>
                      <a:pt x="71" y="248"/>
                      <a:pt x="104" y="302"/>
                      <a:pt x="135" y="356"/>
                    </a:cubicBezTo>
                    <a:cubicBezTo>
                      <a:pt x="173" y="406"/>
                      <a:pt x="211" y="459"/>
                      <a:pt x="258" y="504"/>
                    </a:cubicBezTo>
                    <a:cubicBezTo>
                      <a:pt x="304" y="548"/>
                      <a:pt x="364" y="587"/>
                      <a:pt x="431" y="599"/>
                    </a:cubicBezTo>
                    <a:lnTo>
                      <a:pt x="433" y="592"/>
                    </a:lnTo>
                    <a:cubicBezTo>
                      <a:pt x="327" y="529"/>
                      <a:pt x="259" y="421"/>
                      <a:pt x="191" y="319"/>
                    </a:cubicBezTo>
                    <a:cubicBezTo>
                      <a:pt x="124" y="217"/>
                      <a:pt x="62" y="109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4"/>
              <p:cNvSpPr/>
              <p:nvPr/>
            </p:nvSpPr>
            <p:spPr>
              <a:xfrm>
                <a:off x="9037007" y="2294067"/>
                <a:ext cx="54522" cy="20725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277" fill="none" extrusionOk="0">
                    <a:moveTo>
                      <a:pt x="1" y="2276"/>
                    </a:moveTo>
                    <a:cubicBezTo>
                      <a:pt x="1" y="2276"/>
                      <a:pt x="598" y="1678"/>
                      <a:pt x="449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4"/>
              <p:cNvSpPr/>
              <p:nvPr/>
            </p:nvSpPr>
            <p:spPr>
              <a:xfrm>
                <a:off x="9029361" y="2258477"/>
                <a:ext cx="75276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02" extrusionOk="0">
                    <a:moveTo>
                      <a:pt x="462" y="0"/>
                    </a:moveTo>
                    <a:cubicBezTo>
                      <a:pt x="413" y="0"/>
                      <a:pt x="353" y="11"/>
                      <a:pt x="282" y="37"/>
                    </a:cubicBezTo>
                    <a:cubicBezTo>
                      <a:pt x="1" y="143"/>
                      <a:pt x="202" y="502"/>
                      <a:pt x="452" y="502"/>
                    </a:cubicBezTo>
                    <a:cubicBezTo>
                      <a:pt x="482" y="502"/>
                      <a:pt x="513" y="496"/>
                      <a:pt x="543" y="485"/>
                    </a:cubicBezTo>
                    <a:cubicBezTo>
                      <a:pt x="827" y="380"/>
                      <a:pt x="678" y="119"/>
                      <a:pt x="678" y="119"/>
                    </a:cubicBezTo>
                    <a:cubicBezTo>
                      <a:pt x="678" y="119"/>
                      <a:pt x="629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4"/>
              <p:cNvSpPr/>
              <p:nvPr/>
            </p:nvSpPr>
            <p:spPr>
              <a:xfrm>
                <a:off x="9041376" y="2264940"/>
                <a:ext cx="31858" cy="1929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12" extrusionOk="0">
                    <a:moveTo>
                      <a:pt x="195" y="1"/>
                    </a:moveTo>
                    <a:cubicBezTo>
                      <a:pt x="174" y="1"/>
                      <a:pt x="149" y="5"/>
                      <a:pt x="119" y="17"/>
                    </a:cubicBezTo>
                    <a:cubicBezTo>
                      <a:pt x="1" y="61"/>
                      <a:pt x="86" y="212"/>
                      <a:pt x="191" y="212"/>
                    </a:cubicBezTo>
                    <a:cubicBezTo>
                      <a:pt x="203" y="212"/>
                      <a:pt x="216" y="210"/>
                      <a:pt x="229" y="205"/>
                    </a:cubicBezTo>
                    <a:cubicBezTo>
                      <a:pt x="349" y="162"/>
                      <a:pt x="286" y="50"/>
                      <a:pt x="286" y="50"/>
                    </a:cubicBezTo>
                    <a:cubicBezTo>
                      <a:pt x="286" y="50"/>
                      <a:pt x="265" y="1"/>
                      <a:pt x="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4"/>
              <p:cNvSpPr/>
              <p:nvPr/>
            </p:nvSpPr>
            <p:spPr>
              <a:xfrm>
                <a:off x="8979116" y="2313273"/>
                <a:ext cx="41688" cy="15847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741" fill="none" extrusionOk="0">
                    <a:moveTo>
                      <a:pt x="0" y="1740"/>
                    </a:moveTo>
                    <a:cubicBezTo>
                      <a:pt x="0" y="1740"/>
                      <a:pt x="458" y="1282"/>
                      <a:pt x="343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4"/>
              <p:cNvSpPr/>
              <p:nvPr/>
            </p:nvSpPr>
            <p:spPr>
              <a:xfrm>
                <a:off x="8973382" y="2286057"/>
                <a:ext cx="57617" cy="3504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5" extrusionOk="0">
                    <a:moveTo>
                      <a:pt x="352" y="1"/>
                    </a:moveTo>
                    <a:cubicBezTo>
                      <a:pt x="314" y="1"/>
                      <a:pt x="269" y="8"/>
                      <a:pt x="215" y="29"/>
                    </a:cubicBezTo>
                    <a:cubicBezTo>
                      <a:pt x="1" y="109"/>
                      <a:pt x="155" y="384"/>
                      <a:pt x="346" y="384"/>
                    </a:cubicBezTo>
                    <a:cubicBezTo>
                      <a:pt x="368" y="384"/>
                      <a:pt x="392" y="380"/>
                      <a:pt x="415" y="372"/>
                    </a:cubicBezTo>
                    <a:cubicBezTo>
                      <a:pt x="632" y="290"/>
                      <a:pt x="518" y="92"/>
                      <a:pt x="518" y="92"/>
                    </a:cubicBezTo>
                    <a:cubicBezTo>
                      <a:pt x="518" y="92"/>
                      <a:pt x="480" y="1"/>
                      <a:pt x="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4"/>
              <p:cNvSpPr/>
              <p:nvPr/>
            </p:nvSpPr>
            <p:spPr>
              <a:xfrm>
                <a:off x="8982484" y="2290972"/>
                <a:ext cx="24303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2" extrusionOk="0">
                    <a:moveTo>
                      <a:pt x="150" y="0"/>
                    </a:moveTo>
                    <a:cubicBezTo>
                      <a:pt x="134" y="0"/>
                      <a:pt x="115" y="4"/>
                      <a:pt x="92" y="12"/>
                    </a:cubicBezTo>
                    <a:cubicBezTo>
                      <a:pt x="1" y="46"/>
                      <a:pt x="67" y="162"/>
                      <a:pt x="148" y="162"/>
                    </a:cubicBezTo>
                    <a:cubicBezTo>
                      <a:pt x="157" y="162"/>
                      <a:pt x="167" y="160"/>
                      <a:pt x="177" y="157"/>
                    </a:cubicBezTo>
                    <a:cubicBezTo>
                      <a:pt x="267" y="122"/>
                      <a:pt x="220" y="39"/>
                      <a:pt x="220" y="39"/>
                    </a:cubicBezTo>
                    <a:cubicBezTo>
                      <a:pt x="220" y="39"/>
                      <a:pt x="204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4"/>
              <p:cNvSpPr/>
              <p:nvPr/>
            </p:nvSpPr>
            <p:spPr>
              <a:xfrm>
                <a:off x="8886000" y="2318916"/>
                <a:ext cx="57617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6" extrusionOk="0">
                    <a:moveTo>
                      <a:pt x="353" y="1"/>
                    </a:moveTo>
                    <a:cubicBezTo>
                      <a:pt x="315" y="1"/>
                      <a:pt x="270" y="9"/>
                      <a:pt x="215" y="29"/>
                    </a:cubicBezTo>
                    <a:cubicBezTo>
                      <a:pt x="1" y="109"/>
                      <a:pt x="155" y="385"/>
                      <a:pt x="346" y="385"/>
                    </a:cubicBezTo>
                    <a:cubicBezTo>
                      <a:pt x="368" y="385"/>
                      <a:pt x="392" y="381"/>
                      <a:pt x="415" y="373"/>
                    </a:cubicBezTo>
                    <a:cubicBezTo>
                      <a:pt x="633" y="291"/>
                      <a:pt x="519" y="92"/>
                      <a:pt x="519" y="92"/>
                    </a:cubicBezTo>
                    <a:cubicBezTo>
                      <a:pt x="519" y="92"/>
                      <a:pt x="481" y="1"/>
                      <a:pt x="3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4"/>
              <p:cNvSpPr/>
              <p:nvPr/>
            </p:nvSpPr>
            <p:spPr>
              <a:xfrm>
                <a:off x="8895193" y="2323832"/>
                <a:ext cx="24394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62" extrusionOk="0">
                    <a:moveTo>
                      <a:pt x="149" y="1"/>
                    </a:moveTo>
                    <a:cubicBezTo>
                      <a:pt x="133" y="1"/>
                      <a:pt x="114" y="4"/>
                      <a:pt x="91" y="12"/>
                    </a:cubicBezTo>
                    <a:cubicBezTo>
                      <a:pt x="1" y="47"/>
                      <a:pt x="65" y="162"/>
                      <a:pt x="146" y="162"/>
                    </a:cubicBezTo>
                    <a:cubicBezTo>
                      <a:pt x="156" y="162"/>
                      <a:pt x="166" y="160"/>
                      <a:pt x="175" y="157"/>
                    </a:cubicBezTo>
                    <a:cubicBezTo>
                      <a:pt x="268" y="123"/>
                      <a:pt x="219" y="39"/>
                      <a:pt x="219" y="39"/>
                    </a:cubicBezTo>
                    <a:cubicBezTo>
                      <a:pt x="219" y="39"/>
                      <a:pt x="20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4"/>
              <p:cNvSpPr/>
              <p:nvPr/>
            </p:nvSpPr>
            <p:spPr>
              <a:xfrm>
                <a:off x="8943071" y="2294977"/>
                <a:ext cx="57617" cy="15728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728" fill="none" extrusionOk="0">
                    <a:moveTo>
                      <a:pt x="403" y="1727"/>
                    </a:moveTo>
                    <a:cubicBezTo>
                      <a:pt x="403" y="1727"/>
                      <a:pt x="632" y="112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4"/>
              <p:cNvSpPr/>
              <p:nvPr/>
            </p:nvSpPr>
            <p:spPr>
              <a:xfrm>
                <a:off x="8904842" y="2270310"/>
                <a:ext cx="56707" cy="3559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1" extrusionOk="0">
                    <a:moveTo>
                      <a:pt x="337" y="1"/>
                    </a:moveTo>
                    <a:cubicBezTo>
                      <a:pt x="285" y="1"/>
                      <a:pt x="217" y="23"/>
                      <a:pt x="136" y="102"/>
                    </a:cubicBezTo>
                    <a:cubicBezTo>
                      <a:pt x="0" y="237"/>
                      <a:pt x="156" y="391"/>
                      <a:pt x="313" y="391"/>
                    </a:cubicBezTo>
                    <a:cubicBezTo>
                      <a:pt x="365" y="391"/>
                      <a:pt x="417" y="374"/>
                      <a:pt x="459" y="333"/>
                    </a:cubicBezTo>
                    <a:cubicBezTo>
                      <a:pt x="623" y="171"/>
                      <a:pt x="438" y="35"/>
                      <a:pt x="438" y="35"/>
                    </a:cubicBezTo>
                    <a:cubicBezTo>
                      <a:pt x="438" y="35"/>
                      <a:pt x="401" y="1"/>
                      <a:pt x="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4"/>
              <p:cNvSpPr/>
              <p:nvPr/>
            </p:nvSpPr>
            <p:spPr>
              <a:xfrm>
                <a:off x="8911395" y="2279777"/>
                <a:ext cx="24030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65" extrusionOk="0">
                    <a:moveTo>
                      <a:pt x="143" y="0"/>
                    </a:moveTo>
                    <a:cubicBezTo>
                      <a:pt x="121" y="0"/>
                      <a:pt x="92" y="9"/>
                      <a:pt x="58" y="43"/>
                    </a:cubicBezTo>
                    <a:cubicBezTo>
                      <a:pt x="0" y="99"/>
                      <a:pt x="67" y="165"/>
                      <a:pt x="133" y="165"/>
                    </a:cubicBezTo>
                    <a:cubicBezTo>
                      <a:pt x="155" y="165"/>
                      <a:pt x="177" y="158"/>
                      <a:pt x="194" y="141"/>
                    </a:cubicBezTo>
                    <a:cubicBezTo>
                      <a:pt x="264" y="71"/>
                      <a:pt x="186" y="14"/>
                      <a:pt x="186" y="14"/>
                    </a:cubicBezTo>
                    <a:cubicBezTo>
                      <a:pt x="186" y="14"/>
                      <a:pt x="170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4"/>
              <p:cNvSpPr/>
              <p:nvPr/>
            </p:nvSpPr>
            <p:spPr>
              <a:xfrm>
                <a:off x="8686660" y="2417312"/>
                <a:ext cx="138081" cy="159836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756" fill="none" extrusionOk="0">
                    <a:moveTo>
                      <a:pt x="1516" y="1755"/>
                    </a:moveTo>
                    <a:cubicBezTo>
                      <a:pt x="1516" y="1755"/>
                      <a:pt x="702" y="1532"/>
                      <a:pt x="1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4"/>
              <p:cNvSpPr/>
              <p:nvPr/>
            </p:nvSpPr>
            <p:spPr>
              <a:xfrm>
                <a:off x="8660354" y="2377626"/>
                <a:ext cx="59893" cy="4815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29" extrusionOk="0">
                    <a:moveTo>
                      <a:pt x="377" y="0"/>
                    </a:moveTo>
                    <a:cubicBezTo>
                      <a:pt x="362" y="0"/>
                      <a:pt x="347" y="2"/>
                      <a:pt x="331" y="4"/>
                    </a:cubicBezTo>
                    <a:cubicBezTo>
                      <a:pt x="1" y="58"/>
                      <a:pt x="27" y="273"/>
                      <a:pt x="27" y="273"/>
                    </a:cubicBezTo>
                    <a:cubicBezTo>
                      <a:pt x="27" y="273"/>
                      <a:pt x="27" y="529"/>
                      <a:pt x="262" y="529"/>
                    </a:cubicBezTo>
                    <a:cubicBezTo>
                      <a:pt x="281" y="529"/>
                      <a:pt x="302" y="527"/>
                      <a:pt x="325" y="523"/>
                    </a:cubicBezTo>
                    <a:cubicBezTo>
                      <a:pt x="611" y="475"/>
                      <a:pt x="657" y="0"/>
                      <a:pt x="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4"/>
              <p:cNvSpPr/>
              <p:nvPr/>
            </p:nvSpPr>
            <p:spPr>
              <a:xfrm>
                <a:off x="8682382" y="2380539"/>
                <a:ext cx="25304" cy="2029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23" extrusionOk="0">
                    <a:moveTo>
                      <a:pt x="160" y="0"/>
                    </a:moveTo>
                    <a:cubicBezTo>
                      <a:pt x="154" y="0"/>
                      <a:pt x="147" y="1"/>
                      <a:pt x="140" y="2"/>
                    </a:cubicBezTo>
                    <a:cubicBezTo>
                      <a:pt x="0" y="24"/>
                      <a:pt x="12" y="115"/>
                      <a:pt x="12" y="115"/>
                    </a:cubicBezTo>
                    <a:cubicBezTo>
                      <a:pt x="12" y="115"/>
                      <a:pt x="12" y="222"/>
                      <a:pt x="112" y="222"/>
                    </a:cubicBezTo>
                    <a:cubicBezTo>
                      <a:pt x="119" y="222"/>
                      <a:pt x="128" y="222"/>
                      <a:pt x="137" y="220"/>
                    </a:cubicBezTo>
                    <a:cubicBezTo>
                      <a:pt x="257" y="200"/>
                      <a:pt x="277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4"/>
              <p:cNvSpPr/>
              <p:nvPr/>
            </p:nvSpPr>
            <p:spPr>
              <a:xfrm>
                <a:off x="8754654" y="2400564"/>
                <a:ext cx="105586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342" fill="none" extrusionOk="0">
                    <a:moveTo>
                      <a:pt x="1160" y="1342"/>
                    </a:moveTo>
                    <a:cubicBezTo>
                      <a:pt x="1160" y="1342"/>
                      <a:pt x="536" y="117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4"/>
              <p:cNvSpPr/>
              <p:nvPr/>
            </p:nvSpPr>
            <p:spPr>
              <a:xfrm>
                <a:off x="8734629" y="2370253"/>
                <a:ext cx="45693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05" extrusionOk="0">
                    <a:moveTo>
                      <a:pt x="287" y="0"/>
                    </a:moveTo>
                    <a:cubicBezTo>
                      <a:pt x="276" y="0"/>
                      <a:pt x="265" y="1"/>
                      <a:pt x="252" y="3"/>
                    </a:cubicBezTo>
                    <a:cubicBezTo>
                      <a:pt x="0" y="44"/>
                      <a:pt x="21" y="208"/>
                      <a:pt x="21" y="208"/>
                    </a:cubicBezTo>
                    <a:cubicBezTo>
                      <a:pt x="21" y="208"/>
                      <a:pt x="21" y="404"/>
                      <a:pt x="200" y="404"/>
                    </a:cubicBezTo>
                    <a:cubicBezTo>
                      <a:pt x="215" y="404"/>
                      <a:pt x="231" y="403"/>
                      <a:pt x="248" y="400"/>
                    </a:cubicBezTo>
                    <a:cubicBezTo>
                      <a:pt x="467" y="364"/>
                      <a:pt x="501" y="0"/>
                      <a:pt x="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4"/>
              <p:cNvSpPr/>
              <p:nvPr/>
            </p:nvSpPr>
            <p:spPr>
              <a:xfrm>
                <a:off x="8751377" y="2372256"/>
                <a:ext cx="19297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72" extrusionOk="0">
                    <a:moveTo>
                      <a:pt x="121" y="1"/>
                    </a:moveTo>
                    <a:cubicBezTo>
                      <a:pt x="117" y="1"/>
                      <a:pt x="112" y="1"/>
                      <a:pt x="107" y="2"/>
                    </a:cubicBezTo>
                    <a:cubicBezTo>
                      <a:pt x="1" y="19"/>
                      <a:pt x="10" y="89"/>
                      <a:pt x="10" y="89"/>
                    </a:cubicBezTo>
                    <a:cubicBezTo>
                      <a:pt x="10" y="89"/>
                      <a:pt x="10" y="172"/>
                      <a:pt x="86" y="172"/>
                    </a:cubicBezTo>
                    <a:cubicBezTo>
                      <a:pt x="92" y="172"/>
                      <a:pt x="98" y="171"/>
                      <a:pt x="105" y="170"/>
                    </a:cubicBezTo>
                    <a:cubicBezTo>
                      <a:pt x="197" y="153"/>
                      <a:pt x="21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34"/>
              <p:cNvSpPr/>
              <p:nvPr/>
            </p:nvSpPr>
            <p:spPr>
              <a:xfrm>
                <a:off x="8846769" y="2385909"/>
                <a:ext cx="105677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342" fill="none" extrusionOk="0">
                    <a:moveTo>
                      <a:pt x="1160" y="1342"/>
                    </a:moveTo>
                    <a:cubicBezTo>
                      <a:pt x="1160" y="1342"/>
                      <a:pt x="536" y="1171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34"/>
              <p:cNvSpPr/>
              <p:nvPr/>
            </p:nvSpPr>
            <p:spPr>
              <a:xfrm>
                <a:off x="8826653" y="2355507"/>
                <a:ext cx="45875" cy="3695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06" extrusionOk="0">
                    <a:moveTo>
                      <a:pt x="289" y="0"/>
                    </a:moveTo>
                    <a:cubicBezTo>
                      <a:pt x="278" y="0"/>
                      <a:pt x="266" y="1"/>
                      <a:pt x="254" y="3"/>
                    </a:cubicBezTo>
                    <a:cubicBezTo>
                      <a:pt x="1" y="44"/>
                      <a:pt x="21" y="208"/>
                      <a:pt x="21" y="208"/>
                    </a:cubicBezTo>
                    <a:cubicBezTo>
                      <a:pt x="21" y="208"/>
                      <a:pt x="21" y="405"/>
                      <a:pt x="203" y="405"/>
                    </a:cubicBezTo>
                    <a:cubicBezTo>
                      <a:pt x="217" y="405"/>
                      <a:pt x="233" y="404"/>
                      <a:pt x="250" y="401"/>
                    </a:cubicBezTo>
                    <a:cubicBezTo>
                      <a:pt x="468" y="364"/>
                      <a:pt x="503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4"/>
              <p:cNvSpPr/>
              <p:nvPr/>
            </p:nvSpPr>
            <p:spPr>
              <a:xfrm>
                <a:off x="8803988" y="2351411"/>
                <a:ext cx="46330" cy="15464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699" fill="none" extrusionOk="0">
                    <a:moveTo>
                      <a:pt x="508" y="1698"/>
                    </a:moveTo>
                    <a:cubicBezTo>
                      <a:pt x="508" y="1698"/>
                      <a:pt x="9" y="1287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4"/>
              <p:cNvSpPr/>
              <p:nvPr/>
            </p:nvSpPr>
            <p:spPr>
              <a:xfrm>
                <a:off x="8783508" y="2323649"/>
                <a:ext cx="56252" cy="3495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84" extrusionOk="0">
                    <a:moveTo>
                      <a:pt x="278" y="1"/>
                    </a:moveTo>
                    <a:cubicBezTo>
                      <a:pt x="127" y="1"/>
                      <a:pt x="94" y="109"/>
                      <a:pt x="94" y="109"/>
                    </a:cubicBezTo>
                    <a:cubicBezTo>
                      <a:pt x="94" y="109"/>
                      <a:pt x="0" y="318"/>
                      <a:pt x="223" y="377"/>
                    </a:cubicBezTo>
                    <a:cubicBezTo>
                      <a:pt x="240" y="382"/>
                      <a:pt x="257" y="384"/>
                      <a:pt x="274" y="384"/>
                    </a:cubicBezTo>
                    <a:cubicBezTo>
                      <a:pt x="475" y="384"/>
                      <a:pt x="618" y="79"/>
                      <a:pt x="390" y="17"/>
                    </a:cubicBezTo>
                    <a:cubicBezTo>
                      <a:pt x="347" y="6"/>
                      <a:pt x="310" y="1"/>
                      <a:pt x="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4"/>
              <p:cNvSpPr/>
              <p:nvPr/>
            </p:nvSpPr>
            <p:spPr>
              <a:xfrm>
                <a:off x="8806355" y="2327746"/>
                <a:ext cx="23848" cy="1483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63" extrusionOk="0">
                    <a:moveTo>
                      <a:pt x="118" y="1"/>
                    </a:moveTo>
                    <a:cubicBezTo>
                      <a:pt x="55" y="1"/>
                      <a:pt x="41" y="46"/>
                      <a:pt x="41" y="46"/>
                    </a:cubicBezTo>
                    <a:cubicBezTo>
                      <a:pt x="41" y="46"/>
                      <a:pt x="0" y="136"/>
                      <a:pt x="95" y="160"/>
                    </a:cubicBezTo>
                    <a:cubicBezTo>
                      <a:pt x="102" y="162"/>
                      <a:pt x="109" y="163"/>
                      <a:pt x="116" y="163"/>
                    </a:cubicBezTo>
                    <a:cubicBezTo>
                      <a:pt x="201" y="163"/>
                      <a:pt x="261" y="34"/>
                      <a:pt x="165" y="8"/>
                    </a:cubicBezTo>
                    <a:cubicBezTo>
                      <a:pt x="147" y="3"/>
                      <a:pt x="131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4"/>
              <p:cNvSpPr/>
              <p:nvPr/>
            </p:nvSpPr>
            <p:spPr>
              <a:xfrm>
                <a:off x="9046291" y="2316186"/>
                <a:ext cx="63352" cy="3959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35" extrusionOk="0">
                    <a:moveTo>
                      <a:pt x="379" y="0"/>
                    </a:moveTo>
                    <a:cubicBezTo>
                      <a:pt x="346" y="0"/>
                      <a:pt x="307" y="5"/>
                      <a:pt x="263" y="15"/>
                    </a:cubicBezTo>
                    <a:cubicBezTo>
                      <a:pt x="0" y="79"/>
                      <a:pt x="158" y="434"/>
                      <a:pt x="388" y="434"/>
                    </a:cubicBezTo>
                    <a:cubicBezTo>
                      <a:pt x="405" y="434"/>
                      <a:pt x="422" y="432"/>
                      <a:pt x="440" y="428"/>
                    </a:cubicBezTo>
                    <a:cubicBezTo>
                      <a:pt x="695" y="368"/>
                      <a:pt x="595" y="128"/>
                      <a:pt x="595" y="128"/>
                    </a:cubicBezTo>
                    <a:cubicBezTo>
                      <a:pt x="595" y="128"/>
                      <a:pt x="558" y="0"/>
                      <a:pt x="3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4"/>
              <p:cNvSpPr/>
              <p:nvPr/>
            </p:nvSpPr>
            <p:spPr>
              <a:xfrm>
                <a:off x="9057214" y="2320737"/>
                <a:ext cx="26761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4" extrusionOk="0">
                    <a:moveTo>
                      <a:pt x="159" y="0"/>
                    </a:moveTo>
                    <a:cubicBezTo>
                      <a:pt x="145" y="0"/>
                      <a:pt x="129" y="2"/>
                      <a:pt x="111" y="6"/>
                    </a:cubicBezTo>
                    <a:cubicBezTo>
                      <a:pt x="0" y="33"/>
                      <a:pt x="67" y="183"/>
                      <a:pt x="164" y="183"/>
                    </a:cubicBezTo>
                    <a:cubicBezTo>
                      <a:pt x="171" y="183"/>
                      <a:pt x="178" y="182"/>
                      <a:pt x="186" y="180"/>
                    </a:cubicBezTo>
                    <a:cubicBezTo>
                      <a:pt x="293" y="154"/>
                      <a:pt x="250" y="54"/>
                      <a:pt x="250" y="54"/>
                    </a:cubicBezTo>
                    <a:cubicBezTo>
                      <a:pt x="250" y="54"/>
                      <a:pt x="235" y="0"/>
                      <a:pt x="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4"/>
              <p:cNvSpPr/>
              <p:nvPr/>
            </p:nvSpPr>
            <p:spPr>
              <a:xfrm>
                <a:off x="8995774" y="2333025"/>
                <a:ext cx="48333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32" extrusionOk="0">
                    <a:moveTo>
                      <a:pt x="290" y="1"/>
                    </a:moveTo>
                    <a:cubicBezTo>
                      <a:pt x="265" y="1"/>
                      <a:pt x="235" y="4"/>
                      <a:pt x="201" y="13"/>
                    </a:cubicBezTo>
                    <a:cubicBezTo>
                      <a:pt x="0" y="60"/>
                      <a:pt x="121" y="332"/>
                      <a:pt x="296" y="332"/>
                    </a:cubicBezTo>
                    <a:cubicBezTo>
                      <a:pt x="309" y="332"/>
                      <a:pt x="323" y="330"/>
                      <a:pt x="336" y="327"/>
                    </a:cubicBezTo>
                    <a:cubicBezTo>
                      <a:pt x="531" y="280"/>
                      <a:pt x="454" y="99"/>
                      <a:pt x="454" y="99"/>
                    </a:cubicBezTo>
                    <a:cubicBezTo>
                      <a:pt x="454" y="99"/>
                      <a:pt x="427" y="1"/>
                      <a:pt x="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4"/>
              <p:cNvSpPr/>
              <p:nvPr/>
            </p:nvSpPr>
            <p:spPr>
              <a:xfrm>
                <a:off x="8937246" y="2312181"/>
                <a:ext cx="50244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37" extrusionOk="0">
                    <a:moveTo>
                      <a:pt x="304" y="1"/>
                    </a:moveTo>
                    <a:cubicBezTo>
                      <a:pt x="262" y="1"/>
                      <a:pt x="207" y="17"/>
                      <a:pt x="141" y="68"/>
                    </a:cubicBezTo>
                    <a:cubicBezTo>
                      <a:pt x="1" y="177"/>
                      <a:pt x="142" y="336"/>
                      <a:pt x="285" y="336"/>
                    </a:cubicBezTo>
                    <a:cubicBezTo>
                      <a:pt x="322" y="336"/>
                      <a:pt x="360" y="325"/>
                      <a:pt x="393" y="300"/>
                    </a:cubicBezTo>
                    <a:cubicBezTo>
                      <a:pt x="552" y="179"/>
                      <a:pt x="407" y="43"/>
                      <a:pt x="407" y="43"/>
                    </a:cubicBezTo>
                    <a:cubicBezTo>
                      <a:pt x="407" y="43"/>
                      <a:pt x="372" y="1"/>
                      <a:pt x="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4"/>
              <p:cNvSpPr/>
              <p:nvPr/>
            </p:nvSpPr>
            <p:spPr>
              <a:xfrm>
                <a:off x="8943709" y="2319189"/>
                <a:ext cx="21299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2" extrusionOk="0">
                    <a:moveTo>
                      <a:pt x="128" y="0"/>
                    </a:moveTo>
                    <a:cubicBezTo>
                      <a:pt x="110" y="0"/>
                      <a:pt x="87" y="7"/>
                      <a:pt x="59" y="28"/>
                    </a:cubicBezTo>
                    <a:cubicBezTo>
                      <a:pt x="0" y="74"/>
                      <a:pt x="59" y="142"/>
                      <a:pt x="119" y="142"/>
                    </a:cubicBezTo>
                    <a:cubicBezTo>
                      <a:pt x="135" y="142"/>
                      <a:pt x="151" y="137"/>
                      <a:pt x="165" y="126"/>
                    </a:cubicBezTo>
                    <a:cubicBezTo>
                      <a:pt x="234" y="74"/>
                      <a:pt x="172" y="18"/>
                      <a:pt x="172" y="18"/>
                    </a:cubicBezTo>
                    <a:cubicBezTo>
                      <a:pt x="172" y="18"/>
                      <a:pt x="15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4"/>
              <p:cNvSpPr/>
              <p:nvPr/>
            </p:nvSpPr>
            <p:spPr>
              <a:xfrm>
                <a:off x="8737633" y="2412215"/>
                <a:ext cx="101672" cy="15164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666" fill="none" extrusionOk="0">
                    <a:moveTo>
                      <a:pt x="1116" y="1666"/>
                    </a:moveTo>
                    <a:cubicBezTo>
                      <a:pt x="1116" y="1666"/>
                      <a:pt x="440" y="1388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17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4"/>
              <p:cNvSpPr/>
              <p:nvPr/>
            </p:nvSpPr>
            <p:spPr>
              <a:xfrm>
                <a:off x="8715969" y="2378900"/>
                <a:ext cx="5543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46" extrusionOk="0">
                    <a:moveTo>
                      <a:pt x="330" y="0"/>
                    </a:moveTo>
                    <a:cubicBezTo>
                      <a:pt x="327" y="0"/>
                      <a:pt x="323" y="0"/>
                      <a:pt x="320" y="1"/>
                    </a:cubicBezTo>
                    <a:cubicBezTo>
                      <a:pt x="31" y="12"/>
                      <a:pt x="31" y="199"/>
                      <a:pt x="31" y="199"/>
                    </a:cubicBezTo>
                    <a:cubicBezTo>
                      <a:pt x="31" y="199"/>
                      <a:pt x="1" y="446"/>
                      <a:pt x="245" y="446"/>
                    </a:cubicBezTo>
                    <a:cubicBezTo>
                      <a:pt x="251" y="446"/>
                      <a:pt x="256" y="446"/>
                      <a:pt x="262" y="445"/>
                    </a:cubicBezTo>
                    <a:cubicBezTo>
                      <a:pt x="521" y="435"/>
                      <a:pt x="608" y="0"/>
                      <a:pt x="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4"/>
              <p:cNvSpPr/>
              <p:nvPr/>
            </p:nvSpPr>
            <p:spPr>
              <a:xfrm>
                <a:off x="8736449" y="2381722"/>
                <a:ext cx="23393" cy="1702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87" extrusionOk="0">
                    <a:moveTo>
                      <a:pt x="140" y="0"/>
                    </a:moveTo>
                    <a:cubicBezTo>
                      <a:pt x="138" y="0"/>
                      <a:pt x="137" y="0"/>
                      <a:pt x="135" y="0"/>
                    </a:cubicBezTo>
                    <a:cubicBezTo>
                      <a:pt x="13" y="4"/>
                      <a:pt x="13" y="83"/>
                      <a:pt x="13" y="83"/>
                    </a:cubicBezTo>
                    <a:cubicBezTo>
                      <a:pt x="13" y="83"/>
                      <a:pt x="0" y="187"/>
                      <a:pt x="104" y="187"/>
                    </a:cubicBezTo>
                    <a:cubicBezTo>
                      <a:pt x="106" y="187"/>
                      <a:pt x="108" y="187"/>
                      <a:pt x="111" y="187"/>
                    </a:cubicBezTo>
                    <a:cubicBezTo>
                      <a:pt x="220" y="184"/>
                      <a:pt x="256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4"/>
              <p:cNvSpPr/>
              <p:nvPr/>
            </p:nvSpPr>
            <p:spPr>
              <a:xfrm>
                <a:off x="8797799" y="2405024"/>
                <a:ext cx="77733" cy="115963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74" fill="none" extrusionOk="0">
                    <a:moveTo>
                      <a:pt x="854" y="1273"/>
                    </a:moveTo>
                    <a:cubicBezTo>
                      <a:pt x="854" y="1273"/>
                      <a:pt x="336" y="1061"/>
                      <a:pt x="0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4"/>
              <p:cNvSpPr/>
              <p:nvPr/>
            </p:nvSpPr>
            <p:spPr>
              <a:xfrm>
                <a:off x="8781233" y="2379537"/>
                <a:ext cx="42416" cy="3113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2" extrusionOk="0">
                    <a:moveTo>
                      <a:pt x="253" y="1"/>
                    </a:moveTo>
                    <a:cubicBezTo>
                      <a:pt x="250" y="1"/>
                      <a:pt x="248" y="1"/>
                      <a:pt x="246" y="1"/>
                    </a:cubicBezTo>
                    <a:cubicBezTo>
                      <a:pt x="23" y="9"/>
                      <a:pt x="23" y="152"/>
                      <a:pt x="23" y="152"/>
                    </a:cubicBezTo>
                    <a:cubicBezTo>
                      <a:pt x="23" y="152"/>
                      <a:pt x="1" y="341"/>
                      <a:pt x="190" y="341"/>
                    </a:cubicBezTo>
                    <a:cubicBezTo>
                      <a:pt x="193" y="341"/>
                      <a:pt x="197" y="341"/>
                      <a:pt x="201" y="341"/>
                    </a:cubicBezTo>
                    <a:cubicBezTo>
                      <a:pt x="399" y="333"/>
                      <a:pt x="466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4"/>
              <p:cNvSpPr/>
              <p:nvPr/>
            </p:nvSpPr>
            <p:spPr>
              <a:xfrm>
                <a:off x="8796889" y="2381631"/>
                <a:ext cx="17931" cy="131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4" extrusionOk="0">
                    <a:moveTo>
                      <a:pt x="108" y="0"/>
                    </a:moveTo>
                    <a:cubicBezTo>
                      <a:pt x="107" y="0"/>
                      <a:pt x="106" y="0"/>
                      <a:pt x="104" y="0"/>
                    </a:cubicBezTo>
                    <a:cubicBezTo>
                      <a:pt x="10" y="3"/>
                      <a:pt x="10" y="64"/>
                      <a:pt x="10" y="64"/>
                    </a:cubicBezTo>
                    <a:cubicBezTo>
                      <a:pt x="10" y="64"/>
                      <a:pt x="0" y="144"/>
                      <a:pt x="80" y="144"/>
                    </a:cubicBezTo>
                    <a:cubicBezTo>
                      <a:pt x="82" y="144"/>
                      <a:pt x="83" y="144"/>
                      <a:pt x="85" y="144"/>
                    </a:cubicBezTo>
                    <a:cubicBezTo>
                      <a:pt x="168" y="140"/>
                      <a:pt x="197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4"/>
              <p:cNvSpPr/>
              <p:nvPr/>
            </p:nvSpPr>
            <p:spPr>
              <a:xfrm>
                <a:off x="8861788" y="2376625"/>
                <a:ext cx="42508" cy="31039"/>
              </a:xfrm>
              <a:custGeom>
                <a:avLst/>
                <a:gdLst/>
                <a:ahLst/>
                <a:cxnLst/>
                <a:rect l="l" t="t" r="r" b="b"/>
                <a:pathLst>
                  <a:path w="467" h="341" extrusionOk="0">
                    <a:moveTo>
                      <a:pt x="252" y="1"/>
                    </a:moveTo>
                    <a:cubicBezTo>
                      <a:pt x="250" y="1"/>
                      <a:pt x="247" y="1"/>
                      <a:pt x="245" y="1"/>
                    </a:cubicBezTo>
                    <a:cubicBezTo>
                      <a:pt x="24" y="9"/>
                      <a:pt x="24" y="153"/>
                      <a:pt x="24" y="153"/>
                    </a:cubicBezTo>
                    <a:cubicBezTo>
                      <a:pt x="24" y="153"/>
                      <a:pt x="0" y="341"/>
                      <a:pt x="188" y="341"/>
                    </a:cubicBezTo>
                    <a:cubicBezTo>
                      <a:pt x="192" y="341"/>
                      <a:pt x="196" y="340"/>
                      <a:pt x="201" y="340"/>
                    </a:cubicBezTo>
                    <a:cubicBezTo>
                      <a:pt x="400" y="333"/>
                      <a:pt x="466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4"/>
              <p:cNvSpPr/>
              <p:nvPr/>
            </p:nvSpPr>
            <p:spPr>
              <a:xfrm>
                <a:off x="8877444" y="2378627"/>
                <a:ext cx="17931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5" extrusionOk="0">
                    <a:moveTo>
                      <a:pt x="107" y="0"/>
                    </a:moveTo>
                    <a:cubicBezTo>
                      <a:pt x="106" y="0"/>
                      <a:pt x="105" y="0"/>
                      <a:pt x="104" y="0"/>
                    </a:cubicBezTo>
                    <a:cubicBezTo>
                      <a:pt x="11" y="5"/>
                      <a:pt x="11" y="65"/>
                      <a:pt x="11" y="65"/>
                    </a:cubicBezTo>
                    <a:cubicBezTo>
                      <a:pt x="11" y="65"/>
                      <a:pt x="1" y="144"/>
                      <a:pt x="79" y="144"/>
                    </a:cubicBezTo>
                    <a:cubicBezTo>
                      <a:pt x="81" y="144"/>
                      <a:pt x="83" y="144"/>
                      <a:pt x="85" y="144"/>
                    </a:cubicBezTo>
                    <a:cubicBezTo>
                      <a:pt x="169" y="141"/>
                      <a:pt x="197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4"/>
              <p:cNvSpPr/>
              <p:nvPr/>
            </p:nvSpPr>
            <p:spPr>
              <a:xfrm>
                <a:off x="8833571" y="2368069"/>
                <a:ext cx="35135" cy="137717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513" fill="none" extrusionOk="0">
                    <a:moveTo>
                      <a:pt x="385" y="1512"/>
                    </a:moveTo>
                    <a:cubicBezTo>
                      <a:pt x="385" y="1512"/>
                      <a:pt x="1" y="1105"/>
                      <a:pt x="129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4"/>
              <p:cNvSpPr/>
              <p:nvPr/>
            </p:nvSpPr>
            <p:spPr>
              <a:xfrm>
                <a:off x="8827563" y="2344676"/>
                <a:ext cx="49971" cy="303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333" extrusionOk="0">
                    <a:moveTo>
                      <a:pt x="242" y="0"/>
                    </a:moveTo>
                    <a:cubicBezTo>
                      <a:pt x="137" y="0"/>
                      <a:pt x="103" y="75"/>
                      <a:pt x="103" y="75"/>
                    </a:cubicBezTo>
                    <a:cubicBezTo>
                      <a:pt x="103" y="75"/>
                      <a:pt x="0" y="244"/>
                      <a:pt x="186" y="320"/>
                    </a:cubicBezTo>
                    <a:cubicBezTo>
                      <a:pt x="207" y="329"/>
                      <a:pt x="228" y="332"/>
                      <a:pt x="249" y="332"/>
                    </a:cubicBezTo>
                    <a:cubicBezTo>
                      <a:pt x="413" y="332"/>
                      <a:pt x="549" y="102"/>
                      <a:pt x="367" y="28"/>
                    </a:cubicBezTo>
                    <a:cubicBezTo>
                      <a:pt x="317" y="8"/>
                      <a:pt x="276" y="0"/>
                      <a:pt x="2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4"/>
              <p:cNvSpPr/>
              <p:nvPr/>
            </p:nvSpPr>
            <p:spPr>
              <a:xfrm>
                <a:off x="9137208" y="2076068"/>
                <a:ext cx="482146" cy="852517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9366" extrusionOk="0">
                    <a:moveTo>
                      <a:pt x="4823" y="1"/>
                    </a:moveTo>
                    <a:cubicBezTo>
                      <a:pt x="4823" y="1"/>
                      <a:pt x="4488" y="467"/>
                      <a:pt x="3622" y="1106"/>
                    </a:cubicBezTo>
                    <a:cubicBezTo>
                      <a:pt x="3622" y="1106"/>
                      <a:pt x="3619" y="1109"/>
                      <a:pt x="3614" y="1113"/>
                    </a:cubicBezTo>
                    <a:cubicBezTo>
                      <a:pt x="3387" y="1280"/>
                      <a:pt x="3121" y="1462"/>
                      <a:pt x="2812" y="1651"/>
                    </a:cubicBezTo>
                    <a:cubicBezTo>
                      <a:pt x="2074" y="2098"/>
                      <a:pt x="1654" y="2754"/>
                      <a:pt x="1394" y="3358"/>
                    </a:cubicBezTo>
                    <a:cubicBezTo>
                      <a:pt x="1364" y="3424"/>
                      <a:pt x="1339" y="3487"/>
                      <a:pt x="1314" y="3550"/>
                    </a:cubicBezTo>
                    <a:cubicBezTo>
                      <a:pt x="1310" y="3561"/>
                      <a:pt x="1308" y="3574"/>
                      <a:pt x="1303" y="3581"/>
                    </a:cubicBezTo>
                    <a:lnTo>
                      <a:pt x="1303" y="3584"/>
                    </a:lnTo>
                    <a:cubicBezTo>
                      <a:pt x="1106" y="4099"/>
                      <a:pt x="1020" y="4551"/>
                      <a:pt x="935" y="4774"/>
                    </a:cubicBezTo>
                    <a:cubicBezTo>
                      <a:pt x="749" y="5257"/>
                      <a:pt x="68" y="8991"/>
                      <a:pt x="4" y="9342"/>
                    </a:cubicBezTo>
                    <a:lnTo>
                      <a:pt x="0" y="9366"/>
                    </a:lnTo>
                    <a:cubicBezTo>
                      <a:pt x="0" y="9366"/>
                      <a:pt x="3221" y="7646"/>
                      <a:pt x="4258" y="6234"/>
                    </a:cubicBezTo>
                    <a:cubicBezTo>
                      <a:pt x="5297" y="4823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4"/>
              <p:cNvSpPr/>
              <p:nvPr/>
            </p:nvSpPr>
            <p:spPr>
              <a:xfrm>
                <a:off x="8534702" y="2336400"/>
                <a:ext cx="720261" cy="641982"/>
              </a:xfrm>
              <a:custGeom>
                <a:avLst/>
                <a:gdLst/>
                <a:ahLst/>
                <a:cxnLst/>
                <a:rect l="l" t="t" r="r" b="b"/>
                <a:pathLst>
                  <a:path w="7913" h="7053" extrusionOk="0">
                    <a:moveTo>
                      <a:pt x="5274" y="1"/>
                    </a:moveTo>
                    <a:cubicBezTo>
                      <a:pt x="5182" y="1"/>
                      <a:pt x="5090" y="5"/>
                      <a:pt x="5001" y="13"/>
                    </a:cubicBezTo>
                    <a:cubicBezTo>
                      <a:pt x="3751" y="133"/>
                      <a:pt x="3725" y="1167"/>
                      <a:pt x="2076" y="1402"/>
                    </a:cubicBezTo>
                    <a:cubicBezTo>
                      <a:pt x="939" y="1564"/>
                      <a:pt x="362" y="1778"/>
                      <a:pt x="134" y="2233"/>
                    </a:cubicBezTo>
                    <a:cubicBezTo>
                      <a:pt x="31" y="2437"/>
                      <a:pt x="0" y="2692"/>
                      <a:pt x="18" y="3011"/>
                    </a:cubicBezTo>
                    <a:cubicBezTo>
                      <a:pt x="57" y="3638"/>
                      <a:pt x="797" y="4513"/>
                      <a:pt x="1665" y="5314"/>
                    </a:cubicBezTo>
                    <a:cubicBezTo>
                      <a:pt x="1724" y="5370"/>
                      <a:pt x="1784" y="5426"/>
                      <a:pt x="1846" y="5480"/>
                    </a:cubicBezTo>
                    <a:cubicBezTo>
                      <a:pt x="2335" y="5927"/>
                      <a:pt x="2856" y="6346"/>
                      <a:pt x="3295" y="6675"/>
                    </a:cubicBezTo>
                    <a:cubicBezTo>
                      <a:pt x="3474" y="6809"/>
                      <a:pt x="3669" y="6902"/>
                      <a:pt x="3871" y="6962"/>
                    </a:cubicBezTo>
                    <a:cubicBezTo>
                      <a:pt x="4088" y="7026"/>
                      <a:pt x="4313" y="7053"/>
                      <a:pt x="4537" y="7053"/>
                    </a:cubicBezTo>
                    <a:cubicBezTo>
                      <a:pt x="5585" y="7053"/>
                      <a:pt x="6607" y="6473"/>
                      <a:pt x="6607" y="6473"/>
                    </a:cubicBezTo>
                    <a:lnTo>
                      <a:pt x="6611" y="6447"/>
                    </a:lnTo>
                    <a:lnTo>
                      <a:pt x="7913" y="687"/>
                    </a:lnTo>
                    <a:lnTo>
                      <a:pt x="7910" y="687"/>
                    </a:lnTo>
                    <a:cubicBezTo>
                      <a:pt x="7908" y="685"/>
                      <a:pt x="7905" y="685"/>
                      <a:pt x="7902" y="682"/>
                    </a:cubicBezTo>
                    <a:cubicBezTo>
                      <a:pt x="7774" y="621"/>
                      <a:pt x="6420" y="1"/>
                      <a:pt x="5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4"/>
              <p:cNvSpPr/>
              <p:nvPr/>
            </p:nvSpPr>
            <p:spPr>
              <a:xfrm>
                <a:off x="8168740" y="2424321"/>
                <a:ext cx="746111" cy="55059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6049" extrusionOk="0">
                    <a:moveTo>
                      <a:pt x="552" y="0"/>
                    </a:moveTo>
                    <a:cubicBezTo>
                      <a:pt x="514" y="0"/>
                      <a:pt x="493" y="2"/>
                      <a:pt x="493" y="2"/>
                    </a:cubicBezTo>
                    <a:cubicBezTo>
                      <a:pt x="493" y="2"/>
                      <a:pt x="1" y="1516"/>
                      <a:pt x="1502" y="3314"/>
                    </a:cubicBezTo>
                    <a:cubicBezTo>
                      <a:pt x="2833" y="4906"/>
                      <a:pt x="5634" y="6048"/>
                      <a:pt x="7522" y="6048"/>
                    </a:cubicBezTo>
                    <a:cubicBezTo>
                      <a:pt x="7663" y="6048"/>
                      <a:pt x="7799" y="6042"/>
                      <a:pt x="7929" y="6029"/>
                    </a:cubicBezTo>
                    <a:cubicBezTo>
                      <a:pt x="8022" y="6020"/>
                      <a:pt x="8112" y="6006"/>
                      <a:pt x="8196" y="5990"/>
                    </a:cubicBezTo>
                    <a:cubicBezTo>
                      <a:pt x="8196" y="5990"/>
                      <a:pt x="6992" y="5518"/>
                      <a:pt x="5904" y="4546"/>
                    </a:cubicBezTo>
                    <a:cubicBezTo>
                      <a:pt x="5842" y="4493"/>
                      <a:pt x="5782" y="4438"/>
                      <a:pt x="5722" y="4381"/>
                    </a:cubicBezTo>
                    <a:cubicBezTo>
                      <a:pt x="4936" y="3628"/>
                      <a:pt x="4252" y="2604"/>
                      <a:pt x="4192" y="1300"/>
                    </a:cubicBezTo>
                    <a:cubicBezTo>
                      <a:pt x="4192" y="1300"/>
                      <a:pt x="2487" y="1051"/>
                      <a:pt x="1914" y="502"/>
                    </a:cubicBezTo>
                    <a:cubicBezTo>
                      <a:pt x="1818" y="409"/>
                      <a:pt x="1714" y="336"/>
                      <a:pt x="1610" y="275"/>
                    </a:cubicBezTo>
                    <a:lnTo>
                      <a:pt x="1610" y="272"/>
                    </a:lnTo>
                    <a:cubicBezTo>
                      <a:pt x="1182" y="24"/>
                      <a:pt x="714" y="0"/>
                      <a:pt x="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4"/>
              <p:cNvSpPr/>
              <p:nvPr/>
            </p:nvSpPr>
            <p:spPr>
              <a:xfrm>
                <a:off x="8538748" y="2604182"/>
                <a:ext cx="940353" cy="377652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4149" extrusionOk="0">
                    <a:moveTo>
                      <a:pt x="7089" y="1"/>
                    </a:moveTo>
                    <a:cubicBezTo>
                      <a:pt x="7083" y="1"/>
                      <a:pt x="7077" y="7"/>
                      <a:pt x="7077" y="13"/>
                    </a:cubicBezTo>
                    <a:cubicBezTo>
                      <a:pt x="7053" y="305"/>
                      <a:pt x="7014" y="596"/>
                      <a:pt x="6970" y="886"/>
                    </a:cubicBezTo>
                    <a:cubicBezTo>
                      <a:pt x="6909" y="1342"/>
                      <a:pt x="6836" y="1798"/>
                      <a:pt x="6758" y="2252"/>
                    </a:cubicBezTo>
                    <a:cubicBezTo>
                      <a:pt x="6730" y="2403"/>
                      <a:pt x="6712" y="2552"/>
                      <a:pt x="6703" y="2703"/>
                    </a:cubicBezTo>
                    <a:cubicBezTo>
                      <a:pt x="6696" y="2802"/>
                      <a:pt x="6692" y="2900"/>
                      <a:pt x="6691" y="2998"/>
                    </a:cubicBezTo>
                    <a:cubicBezTo>
                      <a:pt x="6687" y="3234"/>
                      <a:pt x="6534" y="3441"/>
                      <a:pt x="6307" y="3506"/>
                    </a:cubicBezTo>
                    <a:cubicBezTo>
                      <a:pt x="6356" y="3348"/>
                      <a:pt x="6395" y="3188"/>
                      <a:pt x="6428" y="3026"/>
                    </a:cubicBezTo>
                    <a:cubicBezTo>
                      <a:pt x="6462" y="2865"/>
                      <a:pt x="6479" y="2702"/>
                      <a:pt x="6492" y="2538"/>
                    </a:cubicBezTo>
                    <a:cubicBezTo>
                      <a:pt x="6544" y="1794"/>
                      <a:pt x="6602" y="1043"/>
                      <a:pt x="6570" y="294"/>
                    </a:cubicBezTo>
                    <a:cubicBezTo>
                      <a:pt x="6570" y="286"/>
                      <a:pt x="6564" y="281"/>
                      <a:pt x="6556" y="281"/>
                    </a:cubicBezTo>
                    <a:cubicBezTo>
                      <a:pt x="6550" y="281"/>
                      <a:pt x="6544" y="288"/>
                      <a:pt x="6544" y="294"/>
                    </a:cubicBezTo>
                    <a:cubicBezTo>
                      <a:pt x="6520" y="586"/>
                      <a:pt x="6481" y="877"/>
                      <a:pt x="6437" y="1166"/>
                    </a:cubicBezTo>
                    <a:cubicBezTo>
                      <a:pt x="6377" y="1612"/>
                      <a:pt x="6307" y="2056"/>
                      <a:pt x="6230" y="2501"/>
                    </a:cubicBezTo>
                    <a:cubicBezTo>
                      <a:pt x="6199" y="2672"/>
                      <a:pt x="6176" y="2846"/>
                      <a:pt x="6167" y="3020"/>
                    </a:cubicBezTo>
                    <a:cubicBezTo>
                      <a:pt x="6158" y="3194"/>
                      <a:pt x="6153" y="3369"/>
                      <a:pt x="6161" y="3547"/>
                    </a:cubicBezTo>
                    <a:cubicBezTo>
                      <a:pt x="6085" y="3568"/>
                      <a:pt x="6010" y="3589"/>
                      <a:pt x="5931" y="3609"/>
                    </a:cubicBezTo>
                    <a:cubicBezTo>
                      <a:pt x="5940" y="3536"/>
                      <a:pt x="5945" y="3465"/>
                      <a:pt x="5949" y="3392"/>
                    </a:cubicBezTo>
                    <a:cubicBezTo>
                      <a:pt x="5956" y="3246"/>
                      <a:pt x="5940" y="3103"/>
                      <a:pt x="5919" y="2959"/>
                    </a:cubicBezTo>
                    <a:cubicBezTo>
                      <a:pt x="5839" y="2455"/>
                      <a:pt x="5759" y="1945"/>
                      <a:pt x="5605" y="1453"/>
                    </a:cubicBezTo>
                    <a:cubicBezTo>
                      <a:pt x="5603" y="1447"/>
                      <a:pt x="5599" y="1444"/>
                      <a:pt x="5593" y="1444"/>
                    </a:cubicBezTo>
                    <a:cubicBezTo>
                      <a:pt x="5591" y="1444"/>
                      <a:pt x="5589" y="1444"/>
                      <a:pt x="5588" y="1445"/>
                    </a:cubicBezTo>
                    <a:cubicBezTo>
                      <a:pt x="5581" y="1447"/>
                      <a:pt x="5577" y="1453"/>
                      <a:pt x="5579" y="1460"/>
                    </a:cubicBezTo>
                    <a:cubicBezTo>
                      <a:pt x="5606" y="1663"/>
                      <a:pt x="5616" y="1867"/>
                      <a:pt x="5626" y="2071"/>
                    </a:cubicBezTo>
                    <a:cubicBezTo>
                      <a:pt x="5647" y="2396"/>
                      <a:pt x="5656" y="2722"/>
                      <a:pt x="5662" y="3046"/>
                    </a:cubicBezTo>
                    <a:cubicBezTo>
                      <a:pt x="5664" y="3149"/>
                      <a:pt x="5672" y="3251"/>
                      <a:pt x="5690" y="3353"/>
                    </a:cubicBezTo>
                    <a:cubicBezTo>
                      <a:pt x="5709" y="3454"/>
                      <a:pt x="5731" y="3554"/>
                      <a:pt x="5761" y="3655"/>
                    </a:cubicBezTo>
                    <a:cubicBezTo>
                      <a:pt x="5692" y="3675"/>
                      <a:pt x="5621" y="3692"/>
                      <a:pt x="5552" y="3709"/>
                    </a:cubicBezTo>
                    <a:cubicBezTo>
                      <a:pt x="5539" y="3634"/>
                      <a:pt x="5523" y="3558"/>
                      <a:pt x="5504" y="3485"/>
                    </a:cubicBezTo>
                    <a:cubicBezTo>
                      <a:pt x="5465" y="3338"/>
                      <a:pt x="5408" y="3198"/>
                      <a:pt x="5346" y="3061"/>
                    </a:cubicBezTo>
                    <a:cubicBezTo>
                      <a:pt x="5106" y="2542"/>
                      <a:pt x="4855" y="2026"/>
                      <a:pt x="4591" y="1514"/>
                    </a:cubicBezTo>
                    <a:cubicBezTo>
                      <a:pt x="4589" y="1510"/>
                      <a:pt x="4584" y="1507"/>
                      <a:pt x="4578" y="1507"/>
                    </a:cubicBezTo>
                    <a:cubicBezTo>
                      <a:pt x="4577" y="1507"/>
                      <a:pt x="4575" y="1508"/>
                      <a:pt x="4573" y="1508"/>
                    </a:cubicBezTo>
                    <a:cubicBezTo>
                      <a:pt x="4567" y="1511"/>
                      <a:pt x="4565" y="1518"/>
                      <a:pt x="4566" y="1525"/>
                    </a:cubicBezTo>
                    <a:cubicBezTo>
                      <a:pt x="4734" y="2078"/>
                      <a:pt x="4915" y="2628"/>
                      <a:pt x="5109" y="3172"/>
                    </a:cubicBezTo>
                    <a:cubicBezTo>
                      <a:pt x="5156" y="3307"/>
                      <a:pt x="5211" y="3440"/>
                      <a:pt x="5282" y="3564"/>
                    </a:cubicBezTo>
                    <a:cubicBezTo>
                      <a:pt x="5316" y="3627"/>
                      <a:pt x="5355" y="3689"/>
                      <a:pt x="5395" y="3748"/>
                    </a:cubicBezTo>
                    <a:cubicBezTo>
                      <a:pt x="5296" y="3772"/>
                      <a:pt x="5198" y="3794"/>
                      <a:pt x="5104" y="3814"/>
                    </a:cubicBezTo>
                    <a:cubicBezTo>
                      <a:pt x="5027" y="3738"/>
                      <a:pt x="4946" y="3668"/>
                      <a:pt x="4864" y="3599"/>
                    </a:cubicBezTo>
                    <a:cubicBezTo>
                      <a:pt x="4703" y="3459"/>
                      <a:pt x="4515" y="3361"/>
                      <a:pt x="4341" y="3238"/>
                    </a:cubicBezTo>
                    <a:cubicBezTo>
                      <a:pt x="4167" y="3116"/>
                      <a:pt x="4001" y="2987"/>
                      <a:pt x="3842" y="2847"/>
                    </a:cubicBezTo>
                    <a:cubicBezTo>
                      <a:pt x="3681" y="2711"/>
                      <a:pt x="3525" y="2565"/>
                      <a:pt x="3413" y="2384"/>
                    </a:cubicBezTo>
                    <a:cubicBezTo>
                      <a:pt x="3410" y="2380"/>
                      <a:pt x="3405" y="2377"/>
                      <a:pt x="3400" y="2377"/>
                    </a:cubicBezTo>
                    <a:cubicBezTo>
                      <a:pt x="3398" y="2377"/>
                      <a:pt x="3395" y="2378"/>
                      <a:pt x="3393" y="2379"/>
                    </a:cubicBezTo>
                    <a:cubicBezTo>
                      <a:pt x="3387" y="2382"/>
                      <a:pt x="3384" y="2389"/>
                      <a:pt x="3387" y="2396"/>
                    </a:cubicBezTo>
                    <a:cubicBezTo>
                      <a:pt x="3469" y="2599"/>
                      <a:pt x="3604" y="2777"/>
                      <a:pt x="3743" y="2943"/>
                    </a:cubicBezTo>
                    <a:cubicBezTo>
                      <a:pt x="3886" y="3106"/>
                      <a:pt x="4042" y="3261"/>
                      <a:pt x="4202" y="3407"/>
                    </a:cubicBezTo>
                    <a:cubicBezTo>
                      <a:pt x="4363" y="3552"/>
                      <a:pt x="4516" y="3712"/>
                      <a:pt x="4704" y="3820"/>
                    </a:cubicBezTo>
                    <a:cubicBezTo>
                      <a:pt x="4734" y="3839"/>
                      <a:pt x="4766" y="3855"/>
                      <a:pt x="4796" y="3871"/>
                    </a:cubicBezTo>
                    <a:cubicBezTo>
                      <a:pt x="4747" y="3881"/>
                      <a:pt x="4700" y="3889"/>
                      <a:pt x="4653" y="3896"/>
                    </a:cubicBezTo>
                    <a:lnTo>
                      <a:pt x="4281" y="3817"/>
                    </a:lnTo>
                    <a:cubicBezTo>
                      <a:pt x="4243" y="3799"/>
                      <a:pt x="4207" y="3781"/>
                      <a:pt x="4168" y="3762"/>
                    </a:cubicBezTo>
                    <a:cubicBezTo>
                      <a:pt x="3865" y="3515"/>
                      <a:pt x="3499" y="3366"/>
                      <a:pt x="3179" y="3143"/>
                    </a:cubicBezTo>
                    <a:cubicBezTo>
                      <a:pt x="2680" y="2799"/>
                      <a:pt x="2211" y="2382"/>
                      <a:pt x="1937" y="1824"/>
                    </a:cubicBezTo>
                    <a:cubicBezTo>
                      <a:pt x="1935" y="1817"/>
                      <a:pt x="1929" y="1815"/>
                      <a:pt x="1924" y="1815"/>
                    </a:cubicBezTo>
                    <a:cubicBezTo>
                      <a:pt x="1922" y="1815"/>
                      <a:pt x="1920" y="1815"/>
                      <a:pt x="1919" y="1816"/>
                    </a:cubicBezTo>
                    <a:cubicBezTo>
                      <a:pt x="1913" y="1819"/>
                      <a:pt x="1908" y="1826"/>
                      <a:pt x="1912" y="1832"/>
                    </a:cubicBezTo>
                    <a:cubicBezTo>
                      <a:pt x="2014" y="2128"/>
                      <a:pt x="2177" y="2404"/>
                      <a:pt x="2372" y="2654"/>
                    </a:cubicBezTo>
                    <a:cubicBezTo>
                      <a:pt x="2623" y="2964"/>
                      <a:pt x="2928" y="3226"/>
                      <a:pt x="3239" y="3474"/>
                    </a:cubicBezTo>
                    <a:cubicBezTo>
                      <a:pt x="3405" y="3607"/>
                      <a:pt x="3581" y="3730"/>
                      <a:pt x="3773" y="3824"/>
                    </a:cubicBezTo>
                    <a:cubicBezTo>
                      <a:pt x="3865" y="3869"/>
                      <a:pt x="3960" y="3912"/>
                      <a:pt x="4054" y="3952"/>
                    </a:cubicBezTo>
                    <a:cubicBezTo>
                      <a:pt x="3960" y="3957"/>
                      <a:pt x="3868" y="3959"/>
                      <a:pt x="3779" y="3959"/>
                    </a:cubicBezTo>
                    <a:cubicBezTo>
                      <a:pt x="3739" y="3959"/>
                      <a:pt x="3700" y="3958"/>
                      <a:pt x="3661" y="3957"/>
                    </a:cubicBezTo>
                    <a:cubicBezTo>
                      <a:pt x="3550" y="3956"/>
                      <a:pt x="3444" y="3914"/>
                      <a:pt x="3356" y="3846"/>
                    </a:cubicBezTo>
                    <a:cubicBezTo>
                      <a:pt x="3210" y="3736"/>
                      <a:pt x="3061" y="3635"/>
                      <a:pt x="2912" y="3538"/>
                    </a:cubicBezTo>
                    <a:cubicBezTo>
                      <a:pt x="2686" y="3393"/>
                      <a:pt x="2438" y="3286"/>
                      <a:pt x="2206" y="3152"/>
                    </a:cubicBezTo>
                    <a:cubicBezTo>
                      <a:pt x="1972" y="3020"/>
                      <a:pt x="1744" y="2876"/>
                      <a:pt x="1529" y="2717"/>
                    </a:cubicBezTo>
                    <a:cubicBezTo>
                      <a:pt x="1313" y="2562"/>
                      <a:pt x="1101" y="2394"/>
                      <a:pt x="938" y="2178"/>
                    </a:cubicBezTo>
                    <a:cubicBezTo>
                      <a:pt x="935" y="2175"/>
                      <a:pt x="931" y="2174"/>
                      <a:pt x="926" y="2174"/>
                    </a:cubicBezTo>
                    <a:cubicBezTo>
                      <a:pt x="923" y="2174"/>
                      <a:pt x="921" y="2174"/>
                      <a:pt x="918" y="2175"/>
                    </a:cubicBezTo>
                    <a:cubicBezTo>
                      <a:pt x="913" y="2179"/>
                      <a:pt x="911" y="2188"/>
                      <a:pt x="914" y="2194"/>
                    </a:cubicBezTo>
                    <a:cubicBezTo>
                      <a:pt x="1050" y="2435"/>
                      <a:pt x="1244" y="2635"/>
                      <a:pt x="1442" y="2824"/>
                    </a:cubicBezTo>
                    <a:cubicBezTo>
                      <a:pt x="1646" y="3008"/>
                      <a:pt x="1862" y="3178"/>
                      <a:pt x="2087" y="3336"/>
                    </a:cubicBezTo>
                    <a:cubicBezTo>
                      <a:pt x="2126" y="3363"/>
                      <a:pt x="2163" y="3390"/>
                      <a:pt x="2201" y="3417"/>
                    </a:cubicBezTo>
                    <a:cubicBezTo>
                      <a:pt x="2021" y="3354"/>
                      <a:pt x="1840" y="3294"/>
                      <a:pt x="1662" y="3224"/>
                    </a:cubicBezTo>
                    <a:cubicBezTo>
                      <a:pt x="1368" y="3110"/>
                      <a:pt x="1078" y="2982"/>
                      <a:pt x="802" y="2831"/>
                    </a:cubicBezTo>
                    <a:cubicBezTo>
                      <a:pt x="524" y="2685"/>
                      <a:pt x="250" y="2522"/>
                      <a:pt x="25" y="2297"/>
                    </a:cubicBezTo>
                    <a:cubicBezTo>
                      <a:pt x="22" y="2295"/>
                      <a:pt x="19" y="2293"/>
                      <a:pt x="15" y="2293"/>
                    </a:cubicBezTo>
                    <a:cubicBezTo>
                      <a:pt x="11" y="2293"/>
                      <a:pt x="8" y="2295"/>
                      <a:pt x="5" y="2297"/>
                    </a:cubicBezTo>
                    <a:cubicBezTo>
                      <a:pt x="1" y="2302"/>
                      <a:pt x="0" y="2311"/>
                      <a:pt x="5" y="2318"/>
                    </a:cubicBezTo>
                    <a:cubicBezTo>
                      <a:pt x="206" y="2572"/>
                      <a:pt x="466" y="2770"/>
                      <a:pt x="733" y="2952"/>
                    </a:cubicBezTo>
                    <a:cubicBezTo>
                      <a:pt x="1171" y="3241"/>
                      <a:pt x="1647" y="3470"/>
                      <a:pt x="2124" y="3680"/>
                    </a:cubicBezTo>
                    <a:cubicBezTo>
                      <a:pt x="2235" y="3728"/>
                      <a:pt x="2349" y="3774"/>
                      <a:pt x="2467" y="3809"/>
                    </a:cubicBezTo>
                    <a:cubicBezTo>
                      <a:pt x="2526" y="3825"/>
                      <a:pt x="2587" y="3843"/>
                      <a:pt x="2645" y="3858"/>
                    </a:cubicBezTo>
                    <a:cubicBezTo>
                      <a:pt x="2641" y="3857"/>
                      <a:pt x="2638" y="3856"/>
                      <a:pt x="2637" y="3855"/>
                    </a:cubicBezTo>
                    <a:lnTo>
                      <a:pt x="2637" y="3855"/>
                    </a:lnTo>
                    <a:lnTo>
                      <a:pt x="2666" y="3863"/>
                    </a:lnTo>
                    <a:cubicBezTo>
                      <a:pt x="2685" y="3868"/>
                      <a:pt x="2703" y="3871"/>
                      <a:pt x="2722" y="3877"/>
                    </a:cubicBezTo>
                    <a:cubicBezTo>
                      <a:pt x="3392" y="4064"/>
                      <a:pt x="3990" y="4139"/>
                      <a:pt x="4515" y="4139"/>
                    </a:cubicBezTo>
                    <a:cubicBezTo>
                      <a:pt x="4569" y="4139"/>
                      <a:pt x="4621" y="4138"/>
                      <a:pt x="4673" y="4137"/>
                    </a:cubicBezTo>
                    <a:cubicBezTo>
                      <a:pt x="4694" y="4141"/>
                      <a:pt x="4713" y="4146"/>
                      <a:pt x="4732" y="4148"/>
                    </a:cubicBezTo>
                    <a:cubicBezTo>
                      <a:pt x="4733" y="4148"/>
                      <a:pt x="4734" y="4149"/>
                      <a:pt x="4735" y="4149"/>
                    </a:cubicBezTo>
                    <a:cubicBezTo>
                      <a:pt x="4742" y="4149"/>
                      <a:pt x="4746" y="4144"/>
                      <a:pt x="4747" y="4137"/>
                    </a:cubicBezTo>
                    <a:cubicBezTo>
                      <a:pt x="4747" y="4137"/>
                      <a:pt x="4746" y="4136"/>
                      <a:pt x="4746" y="4135"/>
                    </a:cubicBezTo>
                    <a:cubicBezTo>
                      <a:pt x="6474" y="4060"/>
                      <a:pt x="7345" y="3194"/>
                      <a:pt x="7350" y="3189"/>
                    </a:cubicBezTo>
                    <a:cubicBezTo>
                      <a:pt x="7475" y="3122"/>
                      <a:pt x="7601" y="3057"/>
                      <a:pt x="7724" y="2980"/>
                    </a:cubicBezTo>
                    <a:cubicBezTo>
                      <a:pt x="8078" y="2758"/>
                      <a:pt x="8398" y="2487"/>
                      <a:pt x="8715" y="2216"/>
                    </a:cubicBezTo>
                    <a:cubicBezTo>
                      <a:pt x="9033" y="1947"/>
                      <a:pt x="9341" y="1663"/>
                      <a:pt x="9624" y="1355"/>
                    </a:cubicBezTo>
                    <a:cubicBezTo>
                      <a:pt x="9905" y="1047"/>
                      <a:pt x="10161" y="707"/>
                      <a:pt x="10331" y="325"/>
                    </a:cubicBezTo>
                    <a:lnTo>
                      <a:pt x="10306" y="313"/>
                    </a:lnTo>
                    <a:cubicBezTo>
                      <a:pt x="10104" y="676"/>
                      <a:pt x="9827" y="981"/>
                      <a:pt x="9526" y="1260"/>
                    </a:cubicBezTo>
                    <a:cubicBezTo>
                      <a:pt x="9229" y="1542"/>
                      <a:pt x="8908" y="1800"/>
                      <a:pt x="8578" y="2045"/>
                    </a:cubicBezTo>
                    <a:cubicBezTo>
                      <a:pt x="8246" y="2288"/>
                      <a:pt x="7897" y="2506"/>
                      <a:pt x="7569" y="2753"/>
                    </a:cubicBezTo>
                    <a:cubicBezTo>
                      <a:pt x="7528" y="2784"/>
                      <a:pt x="7486" y="2816"/>
                      <a:pt x="7445" y="2849"/>
                    </a:cubicBezTo>
                    <a:lnTo>
                      <a:pt x="8108" y="1998"/>
                    </a:lnTo>
                    <a:cubicBezTo>
                      <a:pt x="8477" y="1514"/>
                      <a:pt x="8875" y="1045"/>
                      <a:pt x="9162" y="502"/>
                    </a:cubicBezTo>
                    <a:cubicBezTo>
                      <a:pt x="9166" y="494"/>
                      <a:pt x="9163" y="486"/>
                      <a:pt x="9157" y="482"/>
                    </a:cubicBezTo>
                    <a:cubicBezTo>
                      <a:pt x="9155" y="481"/>
                      <a:pt x="9153" y="481"/>
                      <a:pt x="9151" y="481"/>
                    </a:cubicBezTo>
                    <a:cubicBezTo>
                      <a:pt x="9146" y="481"/>
                      <a:pt x="9142" y="483"/>
                      <a:pt x="9139" y="487"/>
                    </a:cubicBezTo>
                    <a:cubicBezTo>
                      <a:pt x="8978" y="745"/>
                      <a:pt x="8794" y="989"/>
                      <a:pt x="8599" y="1219"/>
                    </a:cubicBezTo>
                    <a:lnTo>
                      <a:pt x="7996" y="1906"/>
                    </a:lnTo>
                    <a:lnTo>
                      <a:pt x="7312" y="2696"/>
                    </a:lnTo>
                    <a:cubicBezTo>
                      <a:pt x="7399" y="2460"/>
                      <a:pt x="7470" y="2221"/>
                      <a:pt x="7534" y="1981"/>
                    </a:cubicBezTo>
                    <a:cubicBezTo>
                      <a:pt x="7662" y="1491"/>
                      <a:pt x="7763" y="994"/>
                      <a:pt x="7820" y="487"/>
                    </a:cubicBezTo>
                    <a:cubicBezTo>
                      <a:pt x="7820" y="479"/>
                      <a:pt x="7815" y="473"/>
                      <a:pt x="7806" y="472"/>
                    </a:cubicBezTo>
                    <a:cubicBezTo>
                      <a:pt x="7800" y="472"/>
                      <a:pt x="7795" y="476"/>
                      <a:pt x="7792" y="481"/>
                    </a:cubicBezTo>
                    <a:cubicBezTo>
                      <a:pt x="7607" y="953"/>
                      <a:pt x="7447" y="1430"/>
                      <a:pt x="7283" y="1904"/>
                    </a:cubicBezTo>
                    <a:lnTo>
                      <a:pt x="7043" y="2615"/>
                    </a:lnTo>
                    <a:cubicBezTo>
                      <a:pt x="6995" y="2758"/>
                      <a:pt x="6945" y="2902"/>
                      <a:pt x="6892" y="3044"/>
                    </a:cubicBezTo>
                    <a:cubicBezTo>
                      <a:pt x="6915" y="2954"/>
                      <a:pt x="6935" y="2865"/>
                      <a:pt x="6955" y="2774"/>
                    </a:cubicBezTo>
                    <a:cubicBezTo>
                      <a:pt x="6993" y="2593"/>
                      <a:pt x="7014" y="2410"/>
                      <a:pt x="7026" y="2225"/>
                    </a:cubicBezTo>
                    <a:cubicBezTo>
                      <a:pt x="7079" y="1492"/>
                      <a:pt x="7135" y="753"/>
                      <a:pt x="7103" y="13"/>
                    </a:cubicBezTo>
                    <a:cubicBezTo>
                      <a:pt x="7103" y="6"/>
                      <a:pt x="7097" y="1"/>
                      <a:pt x="7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4"/>
              <p:cNvSpPr/>
              <p:nvPr/>
            </p:nvSpPr>
            <p:spPr>
              <a:xfrm>
                <a:off x="8727165" y="2467101"/>
                <a:ext cx="58254" cy="16129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72" extrusionOk="0">
                    <a:moveTo>
                      <a:pt x="0" y="0"/>
                    </a:moveTo>
                    <a:cubicBezTo>
                      <a:pt x="0" y="1"/>
                      <a:pt x="285" y="1347"/>
                      <a:pt x="640" y="17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4"/>
              <p:cNvSpPr/>
              <p:nvPr/>
            </p:nvSpPr>
            <p:spPr>
              <a:xfrm>
                <a:off x="8777046" y="2455906"/>
                <a:ext cx="28490" cy="8000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79" extrusionOk="0">
                    <a:moveTo>
                      <a:pt x="1" y="0"/>
                    </a:moveTo>
                    <a:lnTo>
                      <a:pt x="312" y="878"/>
                    </a:lnTo>
                    <a:cubicBezTo>
                      <a:pt x="247" y="58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4"/>
              <p:cNvSpPr/>
              <p:nvPr/>
            </p:nvSpPr>
            <p:spPr>
              <a:xfrm>
                <a:off x="9054210" y="2349682"/>
                <a:ext cx="11378" cy="15100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659" extrusionOk="0">
                    <a:moveTo>
                      <a:pt x="0" y="1"/>
                    </a:moveTo>
                    <a:lnTo>
                      <a:pt x="102" y="1659"/>
                    </a:lnTo>
                    <a:cubicBezTo>
                      <a:pt x="124" y="128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4"/>
              <p:cNvSpPr/>
              <p:nvPr/>
            </p:nvSpPr>
            <p:spPr>
              <a:xfrm>
                <a:off x="9104364" y="2349682"/>
                <a:ext cx="8192" cy="861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46" extrusionOk="0">
                    <a:moveTo>
                      <a:pt x="1" y="1"/>
                    </a:moveTo>
                    <a:lnTo>
                      <a:pt x="58" y="946"/>
                    </a:lnTo>
                    <a:cubicBezTo>
                      <a:pt x="90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4"/>
              <p:cNvSpPr/>
              <p:nvPr/>
            </p:nvSpPr>
            <p:spPr>
              <a:xfrm>
                <a:off x="8343049" y="2470014"/>
                <a:ext cx="246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395" extrusionOk="0">
                    <a:moveTo>
                      <a:pt x="0" y="1"/>
                    </a:moveTo>
                    <a:cubicBezTo>
                      <a:pt x="0" y="1"/>
                      <a:pt x="49" y="830"/>
                      <a:pt x="271" y="139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4"/>
              <p:cNvSpPr/>
              <p:nvPr/>
            </p:nvSpPr>
            <p:spPr>
              <a:xfrm>
                <a:off x="8397844" y="2505877"/>
                <a:ext cx="13744" cy="88292"/>
              </a:xfrm>
              <a:custGeom>
                <a:avLst/>
                <a:gdLst/>
                <a:ahLst/>
                <a:cxnLst/>
                <a:rect l="l" t="t" r="r" b="b"/>
                <a:pathLst>
                  <a:path w="151" h="97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92" y="1"/>
                      <a:pt x="1" y="565"/>
                      <a:pt x="150" y="97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85" name="Google Shape;5185;p34"/>
          <p:cNvGrpSpPr/>
          <p:nvPr/>
        </p:nvGrpSpPr>
        <p:grpSpPr>
          <a:xfrm rot="-4210295" flipH="1">
            <a:off x="-2862" y="3726490"/>
            <a:ext cx="1519207" cy="2158151"/>
            <a:chOff x="8099922" y="-521969"/>
            <a:chExt cx="1519228" cy="2158180"/>
          </a:xfrm>
        </p:grpSpPr>
        <p:grpSp>
          <p:nvGrpSpPr>
            <p:cNvPr id="5186" name="Google Shape;5186;p34"/>
            <p:cNvGrpSpPr/>
            <p:nvPr/>
          </p:nvGrpSpPr>
          <p:grpSpPr>
            <a:xfrm rot="9888703" flipH="1">
              <a:off x="8505263" y="100799"/>
              <a:ext cx="708541" cy="1468238"/>
              <a:chOff x="9512598" y="2057304"/>
              <a:chExt cx="708519" cy="1468193"/>
            </a:xfrm>
          </p:grpSpPr>
          <p:sp>
            <p:nvSpPr>
              <p:cNvPr id="5187" name="Google Shape;5187;p34"/>
              <p:cNvSpPr/>
              <p:nvPr/>
            </p:nvSpPr>
            <p:spPr>
              <a:xfrm>
                <a:off x="9512598" y="2057304"/>
                <a:ext cx="708519" cy="1468193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16130" extrusionOk="0">
                    <a:moveTo>
                      <a:pt x="5983" y="16030"/>
                    </a:moveTo>
                    <a:cubicBezTo>
                      <a:pt x="5986" y="16050"/>
                      <a:pt x="5989" y="16067"/>
                      <a:pt x="5991" y="16081"/>
                    </a:cubicBezTo>
                    <a:cubicBezTo>
                      <a:pt x="5989" y="16067"/>
                      <a:pt x="5986" y="16050"/>
                      <a:pt x="5983" y="16030"/>
                    </a:cubicBezTo>
                    <a:close/>
                    <a:moveTo>
                      <a:pt x="2694" y="0"/>
                    </a:moveTo>
                    <a:cubicBezTo>
                      <a:pt x="2562" y="0"/>
                      <a:pt x="2431" y="57"/>
                      <a:pt x="2312" y="198"/>
                    </a:cubicBezTo>
                    <a:cubicBezTo>
                      <a:pt x="2020" y="545"/>
                      <a:pt x="2036" y="1118"/>
                      <a:pt x="2020" y="1544"/>
                    </a:cubicBezTo>
                    <a:cubicBezTo>
                      <a:pt x="2010" y="1754"/>
                      <a:pt x="2140" y="2627"/>
                      <a:pt x="1953" y="2774"/>
                    </a:cubicBezTo>
                    <a:cubicBezTo>
                      <a:pt x="1944" y="2781"/>
                      <a:pt x="1933" y="2784"/>
                      <a:pt x="1921" y="2784"/>
                    </a:cubicBezTo>
                    <a:cubicBezTo>
                      <a:pt x="1755" y="2784"/>
                      <a:pt x="1316" y="2152"/>
                      <a:pt x="908" y="2152"/>
                    </a:cubicBezTo>
                    <a:cubicBezTo>
                      <a:pt x="763" y="2152"/>
                      <a:pt x="622" y="2231"/>
                      <a:pt x="499" y="2446"/>
                    </a:cubicBezTo>
                    <a:cubicBezTo>
                      <a:pt x="1" y="3311"/>
                      <a:pt x="2052" y="5384"/>
                      <a:pt x="1644" y="5529"/>
                    </a:cubicBezTo>
                    <a:cubicBezTo>
                      <a:pt x="1618" y="5539"/>
                      <a:pt x="1590" y="5543"/>
                      <a:pt x="1560" y="5543"/>
                    </a:cubicBezTo>
                    <a:cubicBezTo>
                      <a:pt x="1255" y="5543"/>
                      <a:pt x="834" y="5067"/>
                      <a:pt x="541" y="5067"/>
                    </a:cubicBezTo>
                    <a:cubicBezTo>
                      <a:pt x="436" y="5067"/>
                      <a:pt x="347" y="5128"/>
                      <a:pt x="287" y="5295"/>
                    </a:cubicBezTo>
                    <a:cubicBezTo>
                      <a:pt x="40" y="5967"/>
                      <a:pt x="2880" y="7515"/>
                      <a:pt x="2812" y="7897"/>
                    </a:cubicBezTo>
                    <a:cubicBezTo>
                      <a:pt x="2800" y="7961"/>
                      <a:pt x="2751" y="7987"/>
                      <a:pt x="2675" y="7987"/>
                    </a:cubicBezTo>
                    <a:cubicBezTo>
                      <a:pt x="2351" y="7987"/>
                      <a:pt x="1541" y="7512"/>
                      <a:pt x="1086" y="7512"/>
                    </a:cubicBezTo>
                    <a:cubicBezTo>
                      <a:pt x="1016" y="7512"/>
                      <a:pt x="954" y="7523"/>
                      <a:pt x="903" y="7549"/>
                    </a:cubicBezTo>
                    <a:cubicBezTo>
                      <a:pt x="452" y="7785"/>
                      <a:pt x="1585" y="9118"/>
                      <a:pt x="2353" y="9561"/>
                    </a:cubicBezTo>
                    <a:cubicBezTo>
                      <a:pt x="3121" y="10005"/>
                      <a:pt x="3770" y="10542"/>
                      <a:pt x="3230" y="11037"/>
                    </a:cubicBezTo>
                    <a:cubicBezTo>
                      <a:pt x="2692" y="11533"/>
                      <a:pt x="3434" y="12189"/>
                      <a:pt x="4575" y="13112"/>
                    </a:cubicBezTo>
                    <a:cubicBezTo>
                      <a:pt x="5066" y="13510"/>
                      <a:pt x="5396" y="14124"/>
                      <a:pt x="5616" y="14694"/>
                    </a:cubicBezTo>
                    <a:cubicBezTo>
                      <a:pt x="5850" y="15584"/>
                      <a:pt x="5997" y="16129"/>
                      <a:pt x="5997" y="16129"/>
                    </a:cubicBezTo>
                    <a:cubicBezTo>
                      <a:pt x="5997" y="16129"/>
                      <a:pt x="5970" y="16006"/>
                      <a:pt x="5940" y="15806"/>
                    </a:cubicBezTo>
                    <a:lnTo>
                      <a:pt x="5940" y="15806"/>
                    </a:lnTo>
                    <a:cubicBezTo>
                      <a:pt x="5959" y="15900"/>
                      <a:pt x="5974" y="15976"/>
                      <a:pt x="5983" y="16030"/>
                    </a:cubicBezTo>
                    <a:lnTo>
                      <a:pt x="5983" y="16030"/>
                    </a:lnTo>
                    <a:cubicBezTo>
                      <a:pt x="5966" y="15919"/>
                      <a:pt x="5935" y="15718"/>
                      <a:pt x="5892" y="15442"/>
                    </a:cubicBezTo>
                    <a:cubicBezTo>
                      <a:pt x="5815" y="14725"/>
                      <a:pt x="5785" y="13596"/>
                      <a:pt x="6205" y="12765"/>
                    </a:cubicBezTo>
                    <a:cubicBezTo>
                      <a:pt x="6868" y="11454"/>
                      <a:pt x="7275" y="10552"/>
                      <a:pt x="6580" y="10321"/>
                    </a:cubicBezTo>
                    <a:cubicBezTo>
                      <a:pt x="5886" y="10088"/>
                      <a:pt x="6257" y="9334"/>
                      <a:pt x="6776" y="8615"/>
                    </a:cubicBezTo>
                    <a:cubicBezTo>
                      <a:pt x="7295" y="7897"/>
                      <a:pt x="7783" y="6214"/>
                      <a:pt x="7273" y="6185"/>
                    </a:cubicBezTo>
                    <a:cubicBezTo>
                      <a:pt x="7268" y="6185"/>
                      <a:pt x="7262" y="6185"/>
                      <a:pt x="7257" y="6185"/>
                    </a:cubicBezTo>
                    <a:cubicBezTo>
                      <a:pt x="6798" y="6185"/>
                      <a:pt x="6060" y="7329"/>
                      <a:pt x="5759" y="7329"/>
                    </a:cubicBezTo>
                    <a:cubicBezTo>
                      <a:pt x="5726" y="7329"/>
                      <a:pt x="5698" y="7315"/>
                      <a:pt x="5676" y="7283"/>
                    </a:cubicBezTo>
                    <a:cubicBezTo>
                      <a:pt x="5457" y="6964"/>
                      <a:pt x="7413" y="4388"/>
                      <a:pt x="6912" y="3874"/>
                    </a:cubicBezTo>
                    <a:cubicBezTo>
                      <a:pt x="6827" y="3787"/>
                      <a:pt x="6750" y="3751"/>
                      <a:pt x="6679" y="3751"/>
                    </a:cubicBezTo>
                    <a:cubicBezTo>
                      <a:pt x="6332" y="3751"/>
                      <a:pt x="6128" y="4615"/>
                      <a:pt x="5769" y="4645"/>
                    </a:cubicBezTo>
                    <a:cubicBezTo>
                      <a:pt x="5767" y="4645"/>
                      <a:pt x="5764" y="4645"/>
                      <a:pt x="5761" y="4645"/>
                    </a:cubicBezTo>
                    <a:cubicBezTo>
                      <a:pt x="5352" y="4645"/>
                      <a:pt x="6353" y="1944"/>
                      <a:pt x="5550" y="1363"/>
                    </a:cubicBezTo>
                    <a:cubicBezTo>
                      <a:pt x="5420" y="1270"/>
                      <a:pt x="5307" y="1230"/>
                      <a:pt x="5208" y="1230"/>
                    </a:cubicBezTo>
                    <a:cubicBezTo>
                      <a:pt x="4698" y="1230"/>
                      <a:pt x="4550" y="2260"/>
                      <a:pt x="4369" y="2260"/>
                    </a:cubicBezTo>
                    <a:cubicBezTo>
                      <a:pt x="4365" y="2260"/>
                      <a:pt x="4361" y="2259"/>
                      <a:pt x="4357" y="2258"/>
                    </a:cubicBezTo>
                    <a:cubicBezTo>
                      <a:pt x="4178" y="2215"/>
                      <a:pt x="4017" y="1641"/>
                      <a:pt x="3951" y="1499"/>
                    </a:cubicBezTo>
                    <a:cubicBezTo>
                      <a:pt x="3766" y="1096"/>
                      <a:pt x="3573" y="667"/>
                      <a:pt x="3277" y="330"/>
                    </a:cubicBezTo>
                    <a:cubicBezTo>
                      <a:pt x="3115" y="147"/>
                      <a:pt x="2904" y="0"/>
                      <a:pt x="2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4"/>
              <p:cNvSpPr/>
              <p:nvPr/>
            </p:nvSpPr>
            <p:spPr>
              <a:xfrm>
                <a:off x="9666882" y="2057850"/>
                <a:ext cx="421161" cy="1463278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6076" extrusionOk="0">
                    <a:moveTo>
                      <a:pt x="924" y="1"/>
                    </a:moveTo>
                    <a:lnTo>
                      <a:pt x="905" y="5"/>
                    </a:lnTo>
                    <a:lnTo>
                      <a:pt x="1834" y="4611"/>
                    </a:lnTo>
                    <a:cubicBezTo>
                      <a:pt x="1606" y="4314"/>
                      <a:pt x="1368" y="4023"/>
                      <a:pt x="1092" y="3768"/>
                    </a:cubicBezTo>
                    <a:cubicBezTo>
                      <a:pt x="787" y="3463"/>
                      <a:pt x="519" y="3116"/>
                      <a:pt x="259" y="2767"/>
                    </a:cubicBezTo>
                    <a:lnTo>
                      <a:pt x="259" y="2767"/>
                    </a:lnTo>
                    <a:cubicBezTo>
                      <a:pt x="490" y="3137"/>
                      <a:pt x="735" y="3500"/>
                      <a:pt x="1038" y="3822"/>
                    </a:cubicBezTo>
                    <a:cubicBezTo>
                      <a:pt x="1344" y="4130"/>
                      <a:pt x="1617" y="4468"/>
                      <a:pt x="1871" y="4819"/>
                    </a:cubicBezTo>
                    <a:lnTo>
                      <a:pt x="1877" y="4829"/>
                    </a:lnTo>
                    <a:lnTo>
                      <a:pt x="2282" y="6838"/>
                    </a:lnTo>
                    <a:cubicBezTo>
                      <a:pt x="1945" y="6541"/>
                      <a:pt x="1582" y="6280"/>
                      <a:pt x="1206" y="6036"/>
                    </a:cubicBezTo>
                    <a:cubicBezTo>
                      <a:pt x="812" y="5802"/>
                      <a:pt x="414" y="5593"/>
                      <a:pt x="1" y="5402"/>
                    </a:cubicBezTo>
                    <a:lnTo>
                      <a:pt x="1" y="5402"/>
                    </a:lnTo>
                    <a:cubicBezTo>
                      <a:pt x="189" y="5530"/>
                      <a:pt x="380" y="5653"/>
                      <a:pt x="574" y="5770"/>
                    </a:cubicBezTo>
                    <a:cubicBezTo>
                      <a:pt x="766" y="5890"/>
                      <a:pt x="966" y="5996"/>
                      <a:pt x="1154" y="6120"/>
                    </a:cubicBezTo>
                    <a:cubicBezTo>
                      <a:pt x="1533" y="6354"/>
                      <a:pt x="1899" y="6608"/>
                      <a:pt x="2283" y="6841"/>
                    </a:cubicBezTo>
                    <a:lnTo>
                      <a:pt x="2528" y="8055"/>
                    </a:lnTo>
                    <a:cubicBezTo>
                      <a:pt x="2574" y="8286"/>
                      <a:pt x="2624" y="8517"/>
                      <a:pt x="2670" y="8749"/>
                    </a:cubicBezTo>
                    <a:cubicBezTo>
                      <a:pt x="2616" y="8703"/>
                      <a:pt x="2560" y="8661"/>
                      <a:pt x="2508" y="8619"/>
                    </a:cubicBezTo>
                    <a:cubicBezTo>
                      <a:pt x="2367" y="8516"/>
                      <a:pt x="2216" y="8425"/>
                      <a:pt x="2067" y="8335"/>
                    </a:cubicBezTo>
                    <a:cubicBezTo>
                      <a:pt x="1760" y="8167"/>
                      <a:pt x="1448" y="8009"/>
                      <a:pt x="1118" y="7891"/>
                    </a:cubicBezTo>
                    <a:lnTo>
                      <a:pt x="1118" y="7891"/>
                    </a:lnTo>
                    <a:cubicBezTo>
                      <a:pt x="1411" y="8081"/>
                      <a:pt x="1718" y="8244"/>
                      <a:pt x="2017" y="8422"/>
                    </a:cubicBezTo>
                    <a:cubicBezTo>
                      <a:pt x="2169" y="8504"/>
                      <a:pt x="2317" y="8594"/>
                      <a:pt x="2465" y="8683"/>
                    </a:cubicBezTo>
                    <a:cubicBezTo>
                      <a:pt x="2539" y="8727"/>
                      <a:pt x="2611" y="8774"/>
                      <a:pt x="2682" y="8824"/>
                    </a:cubicBezTo>
                    <a:cubicBezTo>
                      <a:pt x="2683" y="8825"/>
                      <a:pt x="2684" y="8825"/>
                      <a:pt x="2686" y="8826"/>
                    </a:cubicBezTo>
                    <a:cubicBezTo>
                      <a:pt x="2863" y="9715"/>
                      <a:pt x="3044" y="10603"/>
                      <a:pt x="3231" y="11488"/>
                    </a:cubicBezTo>
                    <a:cubicBezTo>
                      <a:pt x="3041" y="11279"/>
                      <a:pt x="2795" y="11134"/>
                      <a:pt x="2563" y="10982"/>
                    </a:cubicBezTo>
                    <a:cubicBezTo>
                      <a:pt x="2291" y="10827"/>
                      <a:pt x="2019" y="10675"/>
                      <a:pt x="1724" y="10564"/>
                    </a:cubicBezTo>
                    <a:lnTo>
                      <a:pt x="1724" y="10564"/>
                    </a:lnTo>
                    <a:cubicBezTo>
                      <a:pt x="1979" y="10748"/>
                      <a:pt x="2247" y="10904"/>
                      <a:pt x="2512" y="11068"/>
                    </a:cubicBezTo>
                    <a:lnTo>
                      <a:pt x="2911" y="11305"/>
                    </a:lnTo>
                    <a:cubicBezTo>
                      <a:pt x="3021" y="11373"/>
                      <a:pt x="3133" y="11438"/>
                      <a:pt x="3235" y="11516"/>
                    </a:cubicBezTo>
                    <a:cubicBezTo>
                      <a:pt x="3275" y="11701"/>
                      <a:pt x="3311" y="11889"/>
                      <a:pt x="3351" y="12075"/>
                    </a:cubicBezTo>
                    <a:cubicBezTo>
                      <a:pt x="3650" y="13412"/>
                      <a:pt x="3946" y="14748"/>
                      <a:pt x="4285" y="16075"/>
                    </a:cubicBezTo>
                    <a:lnTo>
                      <a:pt x="4304" y="16071"/>
                    </a:lnTo>
                    <a:cubicBezTo>
                      <a:pt x="4079" y="14719"/>
                      <a:pt x="3810" y="13377"/>
                      <a:pt x="3547" y="12034"/>
                    </a:cubicBezTo>
                    <a:cubicBezTo>
                      <a:pt x="3544" y="12021"/>
                      <a:pt x="3540" y="12007"/>
                      <a:pt x="3537" y="11992"/>
                    </a:cubicBezTo>
                    <a:lnTo>
                      <a:pt x="3700" y="11634"/>
                    </a:lnTo>
                    <a:cubicBezTo>
                      <a:pt x="3779" y="11454"/>
                      <a:pt x="3858" y="11275"/>
                      <a:pt x="3948" y="11105"/>
                    </a:cubicBezTo>
                    <a:cubicBezTo>
                      <a:pt x="4032" y="10930"/>
                      <a:pt x="4144" y="10774"/>
                      <a:pt x="4261" y="10618"/>
                    </a:cubicBezTo>
                    <a:cubicBezTo>
                      <a:pt x="4379" y="10463"/>
                      <a:pt x="4501" y="10309"/>
                      <a:pt x="4627" y="10158"/>
                    </a:cubicBezTo>
                    <a:lnTo>
                      <a:pt x="4627" y="10158"/>
                    </a:lnTo>
                    <a:cubicBezTo>
                      <a:pt x="4324" y="10409"/>
                      <a:pt x="4053" y="10704"/>
                      <a:pt x="3860" y="11059"/>
                    </a:cubicBezTo>
                    <a:cubicBezTo>
                      <a:pt x="3722" y="11345"/>
                      <a:pt x="3614" y="11640"/>
                      <a:pt x="3526" y="11941"/>
                    </a:cubicBezTo>
                    <a:cubicBezTo>
                      <a:pt x="3313" y="10924"/>
                      <a:pt x="3092" y="9908"/>
                      <a:pt x="2869" y="8892"/>
                    </a:cubicBezTo>
                    <a:cubicBezTo>
                      <a:pt x="3047" y="8667"/>
                      <a:pt x="3209" y="8431"/>
                      <a:pt x="3371" y="8194"/>
                    </a:cubicBezTo>
                    <a:cubicBezTo>
                      <a:pt x="3548" y="7898"/>
                      <a:pt x="3738" y="7625"/>
                      <a:pt x="3997" y="7392"/>
                    </a:cubicBezTo>
                    <a:lnTo>
                      <a:pt x="3997" y="7392"/>
                    </a:lnTo>
                    <a:cubicBezTo>
                      <a:pt x="3846" y="7477"/>
                      <a:pt x="3712" y="7591"/>
                      <a:pt x="3594" y="7720"/>
                    </a:cubicBezTo>
                    <a:cubicBezTo>
                      <a:pt x="3475" y="7848"/>
                      <a:pt x="3387" y="8001"/>
                      <a:pt x="3287" y="8140"/>
                    </a:cubicBezTo>
                    <a:cubicBezTo>
                      <a:pt x="3141" y="8375"/>
                      <a:pt x="2995" y="8609"/>
                      <a:pt x="2862" y="8854"/>
                    </a:cubicBezTo>
                    <a:cubicBezTo>
                      <a:pt x="2803" y="8575"/>
                      <a:pt x="2744" y="8298"/>
                      <a:pt x="2683" y="8020"/>
                    </a:cubicBezTo>
                    <a:lnTo>
                      <a:pt x="2418" y="6811"/>
                    </a:lnTo>
                    <a:cubicBezTo>
                      <a:pt x="2731" y="6509"/>
                      <a:pt x="3021" y="6191"/>
                      <a:pt x="3302" y="5859"/>
                    </a:cubicBezTo>
                    <a:cubicBezTo>
                      <a:pt x="3456" y="5673"/>
                      <a:pt x="3597" y="5473"/>
                      <a:pt x="3716" y="5263"/>
                    </a:cubicBezTo>
                    <a:cubicBezTo>
                      <a:pt x="3841" y="5057"/>
                      <a:pt x="3961" y="4847"/>
                      <a:pt x="4074" y="4635"/>
                    </a:cubicBezTo>
                    <a:lnTo>
                      <a:pt x="4074" y="4635"/>
                    </a:lnTo>
                    <a:cubicBezTo>
                      <a:pt x="3928" y="4829"/>
                      <a:pt x="3785" y="5023"/>
                      <a:pt x="3651" y="5221"/>
                    </a:cubicBezTo>
                    <a:cubicBezTo>
                      <a:pt x="3520" y="5422"/>
                      <a:pt x="3385" y="5617"/>
                      <a:pt x="3225" y="5796"/>
                    </a:cubicBezTo>
                    <a:cubicBezTo>
                      <a:pt x="2957" y="6129"/>
                      <a:pt x="2678" y="6454"/>
                      <a:pt x="2414" y="6792"/>
                    </a:cubicBezTo>
                    <a:lnTo>
                      <a:pt x="1972" y="4776"/>
                    </a:lnTo>
                    <a:cubicBezTo>
                      <a:pt x="2155" y="4382"/>
                      <a:pt x="2336" y="3987"/>
                      <a:pt x="2486" y="3577"/>
                    </a:cubicBezTo>
                    <a:cubicBezTo>
                      <a:pt x="2563" y="3367"/>
                      <a:pt x="2623" y="3146"/>
                      <a:pt x="2650" y="2922"/>
                    </a:cubicBezTo>
                    <a:cubicBezTo>
                      <a:pt x="2676" y="2700"/>
                      <a:pt x="2680" y="2474"/>
                      <a:pt x="2662" y="2251"/>
                    </a:cubicBezTo>
                    <a:lnTo>
                      <a:pt x="2662" y="2251"/>
                    </a:lnTo>
                    <a:cubicBezTo>
                      <a:pt x="2660" y="2698"/>
                      <a:pt x="2588" y="3143"/>
                      <a:pt x="2414" y="3551"/>
                    </a:cubicBezTo>
                    <a:cubicBezTo>
                      <a:pt x="2268" y="3910"/>
                      <a:pt x="2106" y="4266"/>
                      <a:pt x="1938" y="4617"/>
                    </a:cubicBez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9" name="Google Shape;5189;p34"/>
            <p:cNvGrpSpPr/>
            <p:nvPr/>
          </p:nvGrpSpPr>
          <p:grpSpPr>
            <a:xfrm>
              <a:off x="8099922" y="-521969"/>
              <a:ext cx="1519228" cy="1421701"/>
              <a:chOff x="9513781" y="3957313"/>
              <a:chExt cx="584183" cy="546682"/>
            </a:xfrm>
          </p:grpSpPr>
          <p:sp>
            <p:nvSpPr>
              <p:cNvPr id="5190" name="Google Shape;5190;p34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4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4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4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4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4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4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4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4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4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4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4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4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4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4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4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4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4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4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4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4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34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4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4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4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4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4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4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4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4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4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4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4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4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4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4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34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34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4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4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4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4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4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4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34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34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34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34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34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4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34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34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34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34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34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34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4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4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4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4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4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4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4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4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4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4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4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4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4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4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4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4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4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4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64" name="Google Shape;5264;p34"/>
          <p:cNvGrpSpPr/>
          <p:nvPr/>
        </p:nvGrpSpPr>
        <p:grpSpPr>
          <a:xfrm rot="6146751" flipH="1">
            <a:off x="-702037" y="2643341"/>
            <a:ext cx="1848883" cy="1725637"/>
            <a:chOff x="-448591" y="3923183"/>
            <a:chExt cx="1702116" cy="1588653"/>
          </a:xfrm>
        </p:grpSpPr>
        <p:grpSp>
          <p:nvGrpSpPr>
            <p:cNvPr id="5265" name="Google Shape;5265;p34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5266" name="Google Shape;5266;p34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4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8" name="Google Shape;5268;p34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5269" name="Google Shape;5269;p34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4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1" name="Google Shape;5271;p34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5272" name="Google Shape;5272;p34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4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4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4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4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4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4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4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4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4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4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4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4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4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4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4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4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4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4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4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92" name="Google Shape;5292;p34"/>
          <p:cNvGrpSpPr/>
          <p:nvPr/>
        </p:nvGrpSpPr>
        <p:grpSpPr>
          <a:xfrm rot="9106146" flipH="1">
            <a:off x="7117120" y="-396028"/>
            <a:ext cx="1220355" cy="1260504"/>
            <a:chOff x="4867819" y="4148881"/>
            <a:chExt cx="1220422" cy="1260573"/>
          </a:xfrm>
        </p:grpSpPr>
        <p:sp>
          <p:nvSpPr>
            <p:cNvPr id="5293" name="Google Shape;5293;p34"/>
            <p:cNvSpPr/>
            <p:nvPr/>
          </p:nvSpPr>
          <p:spPr>
            <a:xfrm rot="-1311727">
              <a:off x="5708614" y="5382551"/>
              <a:ext cx="782" cy="4885"/>
            </a:xfrm>
            <a:custGeom>
              <a:avLst/>
              <a:gdLst/>
              <a:ahLst/>
              <a:cxnLst/>
              <a:rect l="l" t="t" r="r" b="b"/>
              <a:pathLst>
                <a:path w="8" h="50" extrusionOk="0">
                  <a:moveTo>
                    <a:pt x="8" y="1"/>
                  </a:moveTo>
                  <a:cubicBezTo>
                    <a:pt x="3" y="29"/>
                    <a:pt x="1" y="50"/>
                    <a:pt x="1" y="50"/>
                  </a:cubicBezTo>
                  <a:cubicBezTo>
                    <a:pt x="1" y="50"/>
                    <a:pt x="3" y="33"/>
                    <a:pt x="8" y="1"/>
                  </a:cubicBezTo>
                  <a:close/>
                </a:path>
              </a:pathLst>
            </a:custGeom>
            <a:solidFill>
              <a:srgbClr val="A58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 rot="-1311727">
              <a:off x="5362301" y="4246438"/>
              <a:ext cx="638496" cy="592966"/>
            </a:xfrm>
            <a:custGeom>
              <a:avLst/>
              <a:gdLst/>
              <a:ahLst/>
              <a:cxnLst/>
              <a:rect l="l" t="t" r="r" b="b"/>
              <a:pathLst>
                <a:path w="6535" h="6069" extrusionOk="0">
                  <a:moveTo>
                    <a:pt x="3431" y="0"/>
                  </a:moveTo>
                  <a:cubicBezTo>
                    <a:pt x="3246" y="0"/>
                    <a:pt x="3033" y="34"/>
                    <a:pt x="2784" y="107"/>
                  </a:cubicBezTo>
                  <a:cubicBezTo>
                    <a:pt x="1447" y="499"/>
                    <a:pt x="893" y="1575"/>
                    <a:pt x="876" y="3248"/>
                  </a:cubicBezTo>
                  <a:cubicBezTo>
                    <a:pt x="867" y="4238"/>
                    <a:pt x="563" y="4913"/>
                    <a:pt x="315" y="5300"/>
                  </a:cubicBezTo>
                  <a:cubicBezTo>
                    <a:pt x="144" y="5566"/>
                    <a:pt x="1" y="5695"/>
                    <a:pt x="1" y="5695"/>
                  </a:cubicBezTo>
                  <a:cubicBezTo>
                    <a:pt x="1" y="5695"/>
                    <a:pt x="960" y="6068"/>
                    <a:pt x="2068" y="6068"/>
                  </a:cubicBezTo>
                  <a:cubicBezTo>
                    <a:pt x="2329" y="6068"/>
                    <a:pt x="2598" y="6048"/>
                    <a:pt x="2864" y="5997"/>
                  </a:cubicBezTo>
                  <a:cubicBezTo>
                    <a:pt x="2864" y="5997"/>
                    <a:pt x="2853" y="5595"/>
                    <a:pt x="4529" y="5576"/>
                  </a:cubicBezTo>
                  <a:cubicBezTo>
                    <a:pt x="6203" y="5557"/>
                    <a:pt x="6534" y="3303"/>
                    <a:pt x="6127" y="2922"/>
                  </a:cubicBezTo>
                  <a:cubicBezTo>
                    <a:pt x="5720" y="2540"/>
                    <a:pt x="5079" y="2756"/>
                    <a:pt x="4760" y="1599"/>
                  </a:cubicBezTo>
                  <a:cubicBezTo>
                    <a:pt x="4501" y="657"/>
                    <a:pt x="4241" y="0"/>
                    <a:pt x="3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 rot="-1311727">
              <a:off x="5415520" y="4576102"/>
              <a:ext cx="296727" cy="299561"/>
            </a:xfrm>
            <a:custGeom>
              <a:avLst/>
              <a:gdLst/>
              <a:ahLst/>
              <a:cxnLst/>
              <a:rect l="l" t="t" r="r" b="b"/>
              <a:pathLst>
                <a:path w="3037" h="3066" extrusionOk="0">
                  <a:moveTo>
                    <a:pt x="1063" y="2996"/>
                  </a:moveTo>
                  <a:cubicBezTo>
                    <a:pt x="1073" y="2997"/>
                    <a:pt x="1084" y="2999"/>
                    <a:pt x="1094" y="3001"/>
                  </a:cubicBezTo>
                  <a:lnTo>
                    <a:pt x="1094" y="3001"/>
                  </a:lnTo>
                  <a:lnTo>
                    <a:pt x="1063" y="2997"/>
                  </a:lnTo>
                  <a:lnTo>
                    <a:pt x="1063" y="2996"/>
                  </a:lnTo>
                  <a:close/>
                  <a:moveTo>
                    <a:pt x="1214" y="1"/>
                  </a:moveTo>
                  <a:lnTo>
                    <a:pt x="868" y="1270"/>
                  </a:lnTo>
                  <a:lnTo>
                    <a:pt x="675" y="2027"/>
                  </a:lnTo>
                  <a:cubicBezTo>
                    <a:pt x="675" y="2027"/>
                    <a:pt x="0" y="2804"/>
                    <a:pt x="65" y="2908"/>
                  </a:cubicBezTo>
                  <a:cubicBezTo>
                    <a:pt x="130" y="3009"/>
                    <a:pt x="1317" y="3033"/>
                    <a:pt x="1317" y="3033"/>
                  </a:cubicBezTo>
                  <a:lnTo>
                    <a:pt x="1284" y="3029"/>
                  </a:lnTo>
                  <a:lnTo>
                    <a:pt x="1284" y="3029"/>
                  </a:lnTo>
                  <a:cubicBezTo>
                    <a:pt x="1295" y="3030"/>
                    <a:pt x="1306" y="3031"/>
                    <a:pt x="1317" y="3032"/>
                  </a:cubicBezTo>
                  <a:cubicBezTo>
                    <a:pt x="1509" y="3055"/>
                    <a:pt x="1698" y="3062"/>
                    <a:pt x="1888" y="3065"/>
                  </a:cubicBezTo>
                  <a:cubicBezTo>
                    <a:pt x="2078" y="3063"/>
                    <a:pt x="2265" y="3060"/>
                    <a:pt x="2455" y="3043"/>
                  </a:cubicBezTo>
                  <a:cubicBezTo>
                    <a:pt x="2644" y="3028"/>
                    <a:pt x="2833" y="3003"/>
                    <a:pt x="3033" y="2968"/>
                  </a:cubicBezTo>
                  <a:lnTo>
                    <a:pt x="3037" y="2947"/>
                  </a:lnTo>
                  <a:cubicBezTo>
                    <a:pt x="2847" y="2908"/>
                    <a:pt x="2657" y="2893"/>
                    <a:pt x="2464" y="2879"/>
                  </a:cubicBezTo>
                  <a:cubicBezTo>
                    <a:pt x="2273" y="2865"/>
                    <a:pt x="2081" y="2859"/>
                    <a:pt x="1889" y="2857"/>
                  </a:cubicBezTo>
                  <a:cubicBezTo>
                    <a:pt x="1598" y="2857"/>
                    <a:pt x="1307" y="2867"/>
                    <a:pt x="1017" y="2881"/>
                  </a:cubicBezTo>
                  <a:lnTo>
                    <a:pt x="1002" y="2845"/>
                  </a:lnTo>
                  <a:cubicBezTo>
                    <a:pt x="1116" y="2832"/>
                    <a:pt x="1232" y="2813"/>
                    <a:pt x="1345" y="2787"/>
                  </a:cubicBezTo>
                  <a:cubicBezTo>
                    <a:pt x="1557" y="2740"/>
                    <a:pt x="1761" y="2670"/>
                    <a:pt x="1962" y="2587"/>
                  </a:cubicBezTo>
                  <a:cubicBezTo>
                    <a:pt x="2161" y="2496"/>
                    <a:pt x="2356" y="2401"/>
                    <a:pt x="2536" y="2273"/>
                  </a:cubicBezTo>
                  <a:cubicBezTo>
                    <a:pt x="2716" y="2148"/>
                    <a:pt x="2889" y="2001"/>
                    <a:pt x="3015" y="1813"/>
                  </a:cubicBezTo>
                  <a:lnTo>
                    <a:pt x="3002" y="1796"/>
                  </a:lnTo>
                  <a:cubicBezTo>
                    <a:pt x="2660" y="2048"/>
                    <a:pt x="2272" y="2229"/>
                    <a:pt x="1881" y="2394"/>
                  </a:cubicBezTo>
                  <a:cubicBezTo>
                    <a:pt x="1581" y="2525"/>
                    <a:pt x="1273" y="2640"/>
                    <a:pt x="963" y="2746"/>
                  </a:cubicBezTo>
                  <a:lnTo>
                    <a:pt x="956" y="2731"/>
                  </a:lnTo>
                  <a:cubicBezTo>
                    <a:pt x="1194" y="2540"/>
                    <a:pt x="1429" y="2346"/>
                    <a:pt x="1649" y="2133"/>
                  </a:cubicBezTo>
                  <a:cubicBezTo>
                    <a:pt x="1787" y="2001"/>
                    <a:pt x="1927" y="1873"/>
                    <a:pt x="2058" y="1733"/>
                  </a:cubicBezTo>
                  <a:cubicBezTo>
                    <a:pt x="2183" y="1588"/>
                    <a:pt x="2322" y="1454"/>
                    <a:pt x="2419" y="1282"/>
                  </a:cubicBezTo>
                  <a:lnTo>
                    <a:pt x="2403" y="1270"/>
                  </a:lnTo>
                  <a:cubicBezTo>
                    <a:pt x="2283" y="1412"/>
                    <a:pt x="2134" y="1531"/>
                    <a:pt x="1992" y="1654"/>
                  </a:cubicBezTo>
                  <a:cubicBezTo>
                    <a:pt x="1846" y="1774"/>
                    <a:pt x="1701" y="1894"/>
                    <a:pt x="1553" y="2012"/>
                  </a:cubicBezTo>
                  <a:cubicBezTo>
                    <a:pt x="1332" y="2189"/>
                    <a:pt x="1105" y="2363"/>
                    <a:pt x="880" y="2536"/>
                  </a:cubicBezTo>
                  <a:lnTo>
                    <a:pt x="855" y="2478"/>
                  </a:lnTo>
                  <a:lnTo>
                    <a:pt x="1401" y="1636"/>
                  </a:lnTo>
                  <a:lnTo>
                    <a:pt x="1766" y="1092"/>
                  </a:lnTo>
                  <a:cubicBezTo>
                    <a:pt x="1890" y="915"/>
                    <a:pt x="2012" y="732"/>
                    <a:pt x="2157" y="572"/>
                  </a:cubicBezTo>
                  <a:lnTo>
                    <a:pt x="2142" y="556"/>
                  </a:lnTo>
                  <a:cubicBezTo>
                    <a:pt x="1962" y="692"/>
                    <a:pt x="1822" y="865"/>
                    <a:pt x="1671" y="1026"/>
                  </a:cubicBezTo>
                  <a:cubicBezTo>
                    <a:pt x="1527" y="1193"/>
                    <a:pt x="1390" y="1366"/>
                    <a:pt x="1259" y="1540"/>
                  </a:cubicBezTo>
                  <a:cubicBezTo>
                    <a:pt x="1243" y="1562"/>
                    <a:pt x="1228" y="1583"/>
                    <a:pt x="1213" y="1604"/>
                  </a:cubicBezTo>
                  <a:cubicBezTo>
                    <a:pt x="1228" y="1569"/>
                    <a:pt x="1244" y="1536"/>
                    <a:pt x="1260" y="1501"/>
                  </a:cubicBezTo>
                  <a:cubicBezTo>
                    <a:pt x="1346" y="1292"/>
                    <a:pt x="1429" y="1084"/>
                    <a:pt x="1497" y="869"/>
                  </a:cubicBezTo>
                  <a:cubicBezTo>
                    <a:pt x="1532" y="762"/>
                    <a:pt x="1563" y="654"/>
                    <a:pt x="1597" y="546"/>
                  </a:cubicBezTo>
                  <a:cubicBezTo>
                    <a:pt x="1630" y="440"/>
                    <a:pt x="1653" y="321"/>
                    <a:pt x="1702" y="232"/>
                  </a:cubicBezTo>
                  <a:lnTo>
                    <a:pt x="1695" y="211"/>
                  </a:lnTo>
                  <a:cubicBezTo>
                    <a:pt x="1594" y="288"/>
                    <a:pt x="1557" y="398"/>
                    <a:pt x="1499" y="495"/>
                  </a:cubicBezTo>
                  <a:cubicBezTo>
                    <a:pt x="1445" y="595"/>
                    <a:pt x="1396" y="697"/>
                    <a:pt x="1347" y="799"/>
                  </a:cubicBezTo>
                  <a:cubicBezTo>
                    <a:pt x="1250" y="1003"/>
                    <a:pt x="1157" y="1210"/>
                    <a:pt x="1066" y="1418"/>
                  </a:cubicBezTo>
                  <a:cubicBezTo>
                    <a:pt x="1027" y="1517"/>
                    <a:pt x="988" y="1615"/>
                    <a:pt x="948" y="1714"/>
                  </a:cubicBezTo>
                  <a:cubicBezTo>
                    <a:pt x="992" y="1583"/>
                    <a:pt x="1033" y="1452"/>
                    <a:pt x="1070" y="1321"/>
                  </a:cubicBezTo>
                  <a:cubicBezTo>
                    <a:pt x="1125" y="1107"/>
                    <a:pt x="1173" y="893"/>
                    <a:pt x="1201" y="674"/>
                  </a:cubicBezTo>
                  <a:cubicBezTo>
                    <a:pt x="1232" y="455"/>
                    <a:pt x="1250" y="235"/>
                    <a:pt x="1234" y="6"/>
                  </a:cubicBezTo>
                  <a:lnTo>
                    <a:pt x="1214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 rot="-1311727">
              <a:off x="5830461" y="4433302"/>
              <a:ext cx="72496" cy="54128"/>
            </a:xfrm>
            <a:custGeom>
              <a:avLst/>
              <a:gdLst/>
              <a:ahLst/>
              <a:cxnLst/>
              <a:rect l="l" t="t" r="r" b="b"/>
              <a:pathLst>
                <a:path w="742" h="554" extrusionOk="0">
                  <a:moveTo>
                    <a:pt x="733" y="0"/>
                  </a:moveTo>
                  <a:cubicBezTo>
                    <a:pt x="651" y="20"/>
                    <a:pt x="580" y="55"/>
                    <a:pt x="513" y="90"/>
                  </a:cubicBezTo>
                  <a:cubicBezTo>
                    <a:pt x="445" y="126"/>
                    <a:pt x="385" y="173"/>
                    <a:pt x="321" y="213"/>
                  </a:cubicBezTo>
                  <a:cubicBezTo>
                    <a:pt x="266" y="265"/>
                    <a:pt x="204" y="308"/>
                    <a:pt x="152" y="364"/>
                  </a:cubicBezTo>
                  <a:cubicBezTo>
                    <a:pt x="98" y="419"/>
                    <a:pt x="48" y="476"/>
                    <a:pt x="0" y="545"/>
                  </a:cubicBezTo>
                  <a:lnTo>
                    <a:pt x="5" y="554"/>
                  </a:lnTo>
                  <a:cubicBezTo>
                    <a:pt x="271" y="399"/>
                    <a:pt x="507" y="204"/>
                    <a:pt x="741" y="9"/>
                  </a:cubicBezTo>
                  <a:lnTo>
                    <a:pt x="733" y="0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 rot="-1311727">
              <a:off x="5869391" y="4441070"/>
              <a:ext cx="79922" cy="52272"/>
            </a:xfrm>
            <a:custGeom>
              <a:avLst/>
              <a:gdLst/>
              <a:ahLst/>
              <a:cxnLst/>
              <a:rect l="l" t="t" r="r" b="b"/>
              <a:pathLst>
                <a:path w="818" h="535" extrusionOk="0">
                  <a:moveTo>
                    <a:pt x="812" y="1"/>
                  </a:moveTo>
                  <a:cubicBezTo>
                    <a:pt x="725" y="19"/>
                    <a:pt x="651" y="53"/>
                    <a:pt x="577" y="88"/>
                  </a:cubicBezTo>
                  <a:cubicBezTo>
                    <a:pt x="504" y="122"/>
                    <a:pt x="438" y="168"/>
                    <a:pt x="368" y="208"/>
                  </a:cubicBezTo>
                  <a:cubicBezTo>
                    <a:pt x="306" y="259"/>
                    <a:pt x="238" y="300"/>
                    <a:pt x="178" y="354"/>
                  </a:cubicBezTo>
                  <a:cubicBezTo>
                    <a:pt x="116" y="407"/>
                    <a:pt x="60" y="460"/>
                    <a:pt x="1" y="525"/>
                  </a:cubicBezTo>
                  <a:lnTo>
                    <a:pt x="4" y="535"/>
                  </a:lnTo>
                  <a:cubicBezTo>
                    <a:pt x="155" y="473"/>
                    <a:pt x="290" y="382"/>
                    <a:pt x="426" y="295"/>
                  </a:cubicBezTo>
                  <a:cubicBezTo>
                    <a:pt x="559" y="203"/>
                    <a:pt x="689" y="108"/>
                    <a:pt x="817" y="9"/>
                  </a:cubicBezTo>
                  <a:lnTo>
                    <a:pt x="812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4"/>
            <p:cNvSpPr/>
            <p:nvPr/>
          </p:nvSpPr>
          <p:spPr>
            <a:xfrm rot="-1311727">
              <a:off x="5666709" y="4312758"/>
              <a:ext cx="67416" cy="68197"/>
            </a:xfrm>
            <a:custGeom>
              <a:avLst/>
              <a:gdLst/>
              <a:ahLst/>
              <a:cxnLst/>
              <a:rect l="l" t="t" r="r" b="b"/>
              <a:pathLst>
                <a:path w="690" h="698" extrusionOk="0">
                  <a:moveTo>
                    <a:pt x="684" y="1"/>
                  </a:moveTo>
                  <a:cubicBezTo>
                    <a:pt x="598" y="27"/>
                    <a:pt x="526" y="68"/>
                    <a:pt x="455" y="113"/>
                  </a:cubicBezTo>
                  <a:cubicBezTo>
                    <a:pt x="385" y="158"/>
                    <a:pt x="326" y="214"/>
                    <a:pt x="262" y="265"/>
                  </a:cubicBezTo>
                  <a:cubicBezTo>
                    <a:pt x="208" y="327"/>
                    <a:pt x="148" y="384"/>
                    <a:pt x="101" y="455"/>
                  </a:cubicBezTo>
                  <a:cubicBezTo>
                    <a:pt x="57" y="526"/>
                    <a:pt x="4" y="599"/>
                    <a:pt x="0" y="696"/>
                  </a:cubicBezTo>
                  <a:lnTo>
                    <a:pt x="10" y="698"/>
                  </a:lnTo>
                  <a:cubicBezTo>
                    <a:pt x="43" y="626"/>
                    <a:pt x="104" y="569"/>
                    <a:pt x="159" y="510"/>
                  </a:cubicBezTo>
                  <a:cubicBezTo>
                    <a:pt x="215" y="452"/>
                    <a:pt x="275" y="396"/>
                    <a:pt x="333" y="339"/>
                  </a:cubicBezTo>
                  <a:cubicBezTo>
                    <a:pt x="450" y="226"/>
                    <a:pt x="569" y="117"/>
                    <a:pt x="690" y="8"/>
                  </a:cubicBezTo>
                  <a:lnTo>
                    <a:pt x="684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4"/>
            <p:cNvSpPr/>
            <p:nvPr/>
          </p:nvSpPr>
          <p:spPr>
            <a:xfrm rot="-1311727">
              <a:off x="5658904" y="4288911"/>
              <a:ext cx="46019" cy="35467"/>
            </a:xfrm>
            <a:custGeom>
              <a:avLst/>
              <a:gdLst/>
              <a:ahLst/>
              <a:cxnLst/>
              <a:rect l="l" t="t" r="r" b="b"/>
              <a:pathLst>
                <a:path w="471" h="363" extrusionOk="0">
                  <a:moveTo>
                    <a:pt x="442" y="0"/>
                  </a:moveTo>
                  <a:cubicBezTo>
                    <a:pt x="391" y="0"/>
                    <a:pt x="348" y="11"/>
                    <a:pt x="306" y="25"/>
                  </a:cubicBezTo>
                  <a:cubicBezTo>
                    <a:pt x="257" y="41"/>
                    <a:pt x="218" y="70"/>
                    <a:pt x="172" y="94"/>
                  </a:cubicBezTo>
                  <a:cubicBezTo>
                    <a:pt x="137" y="130"/>
                    <a:pt x="96" y="158"/>
                    <a:pt x="65" y="202"/>
                  </a:cubicBezTo>
                  <a:cubicBezTo>
                    <a:pt x="35" y="244"/>
                    <a:pt x="4" y="293"/>
                    <a:pt x="0" y="357"/>
                  </a:cubicBezTo>
                  <a:lnTo>
                    <a:pt x="10" y="363"/>
                  </a:lnTo>
                  <a:cubicBezTo>
                    <a:pt x="72" y="290"/>
                    <a:pt x="154" y="237"/>
                    <a:pt x="233" y="178"/>
                  </a:cubicBezTo>
                  <a:cubicBezTo>
                    <a:pt x="311" y="120"/>
                    <a:pt x="390" y="64"/>
                    <a:pt x="471" y="9"/>
                  </a:cubicBezTo>
                  <a:lnTo>
                    <a:pt x="466" y="1"/>
                  </a:lnTo>
                  <a:cubicBezTo>
                    <a:pt x="457" y="1"/>
                    <a:pt x="450" y="0"/>
                    <a:pt x="442" y="0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 rot="-1311727">
              <a:off x="4999169" y="4849661"/>
              <a:ext cx="586420" cy="467417"/>
            </a:xfrm>
            <a:custGeom>
              <a:avLst/>
              <a:gdLst/>
              <a:ahLst/>
              <a:cxnLst/>
              <a:rect l="l" t="t" r="r" b="b"/>
              <a:pathLst>
                <a:path w="6002" h="4784" extrusionOk="0">
                  <a:moveTo>
                    <a:pt x="2389" y="1"/>
                  </a:moveTo>
                  <a:cubicBezTo>
                    <a:pt x="1726" y="1"/>
                    <a:pt x="1173" y="260"/>
                    <a:pt x="730" y="828"/>
                  </a:cubicBezTo>
                  <a:cubicBezTo>
                    <a:pt x="1" y="1760"/>
                    <a:pt x="476" y="2238"/>
                    <a:pt x="1287" y="2851"/>
                  </a:cubicBezTo>
                  <a:cubicBezTo>
                    <a:pt x="2098" y="3463"/>
                    <a:pt x="1728" y="3900"/>
                    <a:pt x="1901" y="4341"/>
                  </a:cubicBezTo>
                  <a:cubicBezTo>
                    <a:pt x="1988" y="4562"/>
                    <a:pt x="2505" y="4784"/>
                    <a:pt x="3067" y="4784"/>
                  </a:cubicBezTo>
                  <a:cubicBezTo>
                    <a:pt x="3623" y="4784"/>
                    <a:pt x="4223" y="4566"/>
                    <a:pt x="4492" y="3912"/>
                  </a:cubicBezTo>
                  <a:cubicBezTo>
                    <a:pt x="4940" y="2823"/>
                    <a:pt x="5231" y="2730"/>
                    <a:pt x="5317" y="2730"/>
                  </a:cubicBezTo>
                  <a:cubicBezTo>
                    <a:pt x="5335" y="2730"/>
                    <a:pt x="5344" y="2734"/>
                    <a:pt x="5344" y="2734"/>
                  </a:cubicBezTo>
                  <a:cubicBezTo>
                    <a:pt x="5993" y="1714"/>
                    <a:pt x="6001" y="382"/>
                    <a:pt x="6001" y="382"/>
                  </a:cubicBezTo>
                  <a:lnTo>
                    <a:pt x="6001" y="382"/>
                  </a:lnTo>
                  <a:cubicBezTo>
                    <a:pt x="6001" y="382"/>
                    <a:pt x="5855" y="454"/>
                    <a:pt x="5591" y="506"/>
                  </a:cubicBezTo>
                  <a:cubicBezTo>
                    <a:pt x="5448" y="533"/>
                    <a:pt x="5271" y="555"/>
                    <a:pt x="5063" y="555"/>
                  </a:cubicBezTo>
                  <a:cubicBezTo>
                    <a:pt x="4717" y="555"/>
                    <a:pt x="4289" y="495"/>
                    <a:pt x="3800" y="307"/>
                  </a:cubicBezTo>
                  <a:cubicBezTo>
                    <a:pt x="3284" y="107"/>
                    <a:pt x="2814" y="1"/>
                    <a:pt x="2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 rot="-1311727">
              <a:off x="5284535" y="4829700"/>
              <a:ext cx="263899" cy="232047"/>
            </a:xfrm>
            <a:custGeom>
              <a:avLst/>
              <a:gdLst/>
              <a:ahLst/>
              <a:cxnLst/>
              <a:rect l="l" t="t" r="r" b="b"/>
              <a:pathLst>
                <a:path w="2701" h="2375" extrusionOk="0">
                  <a:moveTo>
                    <a:pt x="2588" y="1"/>
                  </a:moveTo>
                  <a:cubicBezTo>
                    <a:pt x="2387" y="1"/>
                    <a:pt x="1767" y="218"/>
                    <a:pt x="1767" y="218"/>
                  </a:cubicBezTo>
                  <a:lnTo>
                    <a:pt x="1110" y="133"/>
                  </a:lnTo>
                  <a:lnTo>
                    <a:pt x="3" y="8"/>
                  </a:lnTo>
                  <a:lnTo>
                    <a:pt x="0" y="27"/>
                  </a:lnTo>
                  <a:cubicBezTo>
                    <a:pt x="174" y="110"/>
                    <a:pt x="356" y="164"/>
                    <a:pt x="536" y="208"/>
                  </a:cubicBezTo>
                  <a:cubicBezTo>
                    <a:pt x="718" y="254"/>
                    <a:pt x="901" y="283"/>
                    <a:pt x="1085" y="309"/>
                  </a:cubicBezTo>
                  <a:cubicBezTo>
                    <a:pt x="1201" y="321"/>
                    <a:pt x="1317" y="329"/>
                    <a:pt x="1433" y="335"/>
                  </a:cubicBezTo>
                  <a:cubicBezTo>
                    <a:pt x="1412" y="336"/>
                    <a:pt x="1392" y="336"/>
                    <a:pt x="1372" y="336"/>
                  </a:cubicBezTo>
                  <a:cubicBezTo>
                    <a:pt x="1335" y="336"/>
                    <a:pt x="1299" y="335"/>
                    <a:pt x="1263" y="335"/>
                  </a:cubicBezTo>
                  <a:cubicBezTo>
                    <a:pt x="1229" y="335"/>
                    <a:pt x="1196" y="336"/>
                    <a:pt x="1162" y="336"/>
                  </a:cubicBezTo>
                  <a:cubicBezTo>
                    <a:pt x="971" y="343"/>
                    <a:pt x="778" y="351"/>
                    <a:pt x="587" y="363"/>
                  </a:cubicBezTo>
                  <a:cubicBezTo>
                    <a:pt x="491" y="370"/>
                    <a:pt x="395" y="377"/>
                    <a:pt x="300" y="388"/>
                  </a:cubicBezTo>
                  <a:cubicBezTo>
                    <a:pt x="205" y="403"/>
                    <a:pt x="108" y="399"/>
                    <a:pt x="15" y="454"/>
                  </a:cubicBezTo>
                  <a:lnTo>
                    <a:pt x="30" y="465"/>
                  </a:lnTo>
                  <a:cubicBezTo>
                    <a:pt x="48" y="462"/>
                    <a:pt x="66" y="462"/>
                    <a:pt x="85" y="462"/>
                  </a:cubicBezTo>
                  <a:cubicBezTo>
                    <a:pt x="157" y="462"/>
                    <a:pt x="235" y="474"/>
                    <a:pt x="310" y="480"/>
                  </a:cubicBezTo>
                  <a:cubicBezTo>
                    <a:pt x="404" y="488"/>
                    <a:pt x="500" y="496"/>
                    <a:pt x="595" y="501"/>
                  </a:cubicBezTo>
                  <a:cubicBezTo>
                    <a:pt x="744" y="512"/>
                    <a:pt x="894" y="514"/>
                    <a:pt x="1043" y="514"/>
                  </a:cubicBezTo>
                  <a:cubicBezTo>
                    <a:pt x="1085" y="514"/>
                    <a:pt x="1126" y="514"/>
                    <a:pt x="1167" y="514"/>
                  </a:cubicBezTo>
                  <a:cubicBezTo>
                    <a:pt x="1199" y="512"/>
                    <a:pt x="1232" y="510"/>
                    <a:pt x="1263" y="509"/>
                  </a:cubicBezTo>
                  <a:lnTo>
                    <a:pt x="1263" y="509"/>
                  </a:lnTo>
                  <a:cubicBezTo>
                    <a:pt x="1240" y="514"/>
                    <a:pt x="1219" y="519"/>
                    <a:pt x="1198" y="525"/>
                  </a:cubicBezTo>
                  <a:cubicBezTo>
                    <a:pt x="1019" y="575"/>
                    <a:pt x="840" y="629"/>
                    <a:pt x="664" y="690"/>
                  </a:cubicBezTo>
                  <a:cubicBezTo>
                    <a:pt x="490" y="758"/>
                    <a:pt x="311" y="814"/>
                    <a:pt x="147" y="914"/>
                  </a:cubicBezTo>
                  <a:lnTo>
                    <a:pt x="154" y="931"/>
                  </a:lnTo>
                  <a:cubicBezTo>
                    <a:pt x="326" y="867"/>
                    <a:pt x="507" y="828"/>
                    <a:pt x="687" y="786"/>
                  </a:cubicBezTo>
                  <a:lnTo>
                    <a:pt x="1229" y="668"/>
                  </a:lnTo>
                  <a:lnTo>
                    <a:pt x="2063" y="501"/>
                  </a:lnTo>
                  <a:lnTo>
                    <a:pt x="2101" y="539"/>
                  </a:lnTo>
                  <a:cubicBezTo>
                    <a:pt x="1894" y="663"/>
                    <a:pt x="1686" y="786"/>
                    <a:pt x="1477" y="906"/>
                  </a:cubicBezTo>
                  <a:cubicBezTo>
                    <a:pt x="1340" y="986"/>
                    <a:pt x="1199" y="1064"/>
                    <a:pt x="1059" y="1140"/>
                  </a:cubicBezTo>
                  <a:cubicBezTo>
                    <a:pt x="917" y="1214"/>
                    <a:pt x="777" y="1294"/>
                    <a:pt x="628" y="1345"/>
                  </a:cubicBezTo>
                  <a:lnTo>
                    <a:pt x="631" y="1361"/>
                  </a:lnTo>
                  <a:cubicBezTo>
                    <a:pt x="797" y="1339"/>
                    <a:pt x="947" y="1272"/>
                    <a:pt x="1100" y="1218"/>
                  </a:cubicBezTo>
                  <a:cubicBezTo>
                    <a:pt x="1250" y="1157"/>
                    <a:pt x="1395" y="1087"/>
                    <a:pt x="1541" y="1021"/>
                  </a:cubicBezTo>
                  <a:cubicBezTo>
                    <a:pt x="1778" y="914"/>
                    <a:pt x="2005" y="790"/>
                    <a:pt x="2229" y="662"/>
                  </a:cubicBezTo>
                  <a:lnTo>
                    <a:pt x="2239" y="673"/>
                  </a:lnTo>
                  <a:cubicBezTo>
                    <a:pt x="2059" y="884"/>
                    <a:pt x="1871" y="1090"/>
                    <a:pt x="1675" y="1285"/>
                  </a:cubicBezTo>
                  <a:cubicBezTo>
                    <a:pt x="1423" y="1542"/>
                    <a:pt x="1157" y="1791"/>
                    <a:pt x="852" y="1982"/>
                  </a:cubicBezTo>
                  <a:lnTo>
                    <a:pt x="861" y="1998"/>
                  </a:lnTo>
                  <a:cubicBezTo>
                    <a:pt x="1050" y="1958"/>
                    <a:pt x="1219" y="1868"/>
                    <a:pt x="1373" y="1765"/>
                  </a:cubicBezTo>
                  <a:cubicBezTo>
                    <a:pt x="1531" y="1664"/>
                    <a:pt x="1669" y="1540"/>
                    <a:pt x="1800" y="1412"/>
                  </a:cubicBezTo>
                  <a:cubicBezTo>
                    <a:pt x="1928" y="1279"/>
                    <a:pt x="2048" y="1140"/>
                    <a:pt x="2151" y="988"/>
                  </a:cubicBezTo>
                  <a:cubicBezTo>
                    <a:pt x="2208" y="907"/>
                    <a:pt x="2258" y="823"/>
                    <a:pt x="2304" y="736"/>
                  </a:cubicBezTo>
                  <a:lnTo>
                    <a:pt x="2328" y="759"/>
                  </a:lnTo>
                  <a:cubicBezTo>
                    <a:pt x="2225" y="983"/>
                    <a:pt x="2127" y="1210"/>
                    <a:pt x="2035" y="1439"/>
                  </a:cubicBezTo>
                  <a:cubicBezTo>
                    <a:pt x="1978" y="1592"/>
                    <a:pt x="1923" y="1745"/>
                    <a:pt x="1874" y="1899"/>
                  </a:cubicBezTo>
                  <a:cubicBezTo>
                    <a:pt x="1824" y="2054"/>
                    <a:pt x="1777" y="2211"/>
                    <a:pt x="1749" y="2372"/>
                  </a:cubicBezTo>
                  <a:lnTo>
                    <a:pt x="1767" y="2375"/>
                  </a:lnTo>
                  <a:cubicBezTo>
                    <a:pt x="1856" y="2227"/>
                    <a:pt x="1935" y="2088"/>
                    <a:pt x="2007" y="1942"/>
                  </a:cubicBezTo>
                  <a:cubicBezTo>
                    <a:pt x="2080" y="1799"/>
                    <a:pt x="2141" y="1650"/>
                    <a:pt x="2203" y="1504"/>
                  </a:cubicBezTo>
                  <a:cubicBezTo>
                    <a:pt x="2259" y="1352"/>
                    <a:pt x="2312" y="1201"/>
                    <a:pt x="2355" y="1044"/>
                  </a:cubicBezTo>
                  <a:cubicBezTo>
                    <a:pt x="2357" y="1037"/>
                    <a:pt x="2359" y="1031"/>
                    <a:pt x="2360" y="1025"/>
                  </a:cubicBezTo>
                  <a:lnTo>
                    <a:pt x="2360" y="1025"/>
                  </a:lnTo>
                  <a:cubicBezTo>
                    <a:pt x="2410" y="891"/>
                    <a:pt x="2701" y="93"/>
                    <a:pt x="2647" y="18"/>
                  </a:cubicBezTo>
                  <a:cubicBezTo>
                    <a:pt x="2640" y="6"/>
                    <a:pt x="2619" y="1"/>
                    <a:pt x="2588" y="1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 rot="-1311727">
              <a:off x="5233885" y="5214587"/>
              <a:ext cx="64778" cy="40645"/>
            </a:xfrm>
            <a:custGeom>
              <a:avLst/>
              <a:gdLst/>
              <a:ahLst/>
              <a:cxnLst/>
              <a:rect l="l" t="t" r="r" b="b"/>
              <a:pathLst>
                <a:path w="663" h="416" extrusionOk="0">
                  <a:moveTo>
                    <a:pt x="657" y="1"/>
                  </a:moveTo>
                  <a:cubicBezTo>
                    <a:pt x="588" y="16"/>
                    <a:pt x="528" y="40"/>
                    <a:pt x="468" y="63"/>
                  </a:cubicBezTo>
                  <a:cubicBezTo>
                    <a:pt x="407" y="88"/>
                    <a:pt x="354" y="123"/>
                    <a:pt x="296" y="150"/>
                  </a:cubicBezTo>
                  <a:cubicBezTo>
                    <a:pt x="244" y="189"/>
                    <a:pt x="190" y="221"/>
                    <a:pt x="140" y="263"/>
                  </a:cubicBezTo>
                  <a:cubicBezTo>
                    <a:pt x="90" y="306"/>
                    <a:pt x="42" y="350"/>
                    <a:pt x="1" y="410"/>
                  </a:cubicBezTo>
                  <a:lnTo>
                    <a:pt x="4" y="416"/>
                  </a:lnTo>
                  <a:cubicBezTo>
                    <a:pt x="230" y="293"/>
                    <a:pt x="458" y="168"/>
                    <a:pt x="663" y="7"/>
                  </a:cubicBezTo>
                  <a:lnTo>
                    <a:pt x="657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 rot="-1311727">
              <a:off x="5252255" y="5242720"/>
              <a:ext cx="65950" cy="47386"/>
            </a:xfrm>
            <a:custGeom>
              <a:avLst/>
              <a:gdLst/>
              <a:ahLst/>
              <a:cxnLst/>
              <a:rect l="l" t="t" r="r" b="b"/>
              <a:pathLst>
                <a:path w="675" h="485" extrusionOk="0">
                  <a:moveTo>
                    <a:pt x="667" y="1"/>
                  </a:moveTo>
                  <a:cubicBezTo>
                    <a:pt x="599" y="28"/>
                    <a:pt x="539" y="57"/>
                    <a:pt x="477" y="88"/>
                  </a:cubicBezTo>
                  <a:cubicBezTo>
                    <a:pt x="418" y="119"/>
                    <a:pt x="363" y="159"/>
                    <a:pt x="303" y="192"/>
                  </a:cubicBezTo>
                  <a:cubicBezTo>
                    <a:pt x="251" y="234"/>
                    <a:pt x="194" y="272"/>
                    <a:pt x="143" y="319"/>
                  </a:cubicBezTo>
                  <a:cubicBezTo>
                    <a:pt x="92" y="366"/>
                    <a:pt x="44" y="415"/>
                    <a:pt x="1" y="477"/>
                  </a:cubicBezTo>
                  <a:lnTo>
                    <a:pt x="6" y="485"/>
                  </a:lnTo>
                  <a:cubicBezTo>
                    <a:pt x="123" y="413"/>
                    <a:pt x="240" y="340"/>
                    <a:pt x="353" y="264"/>
                  </a:cubicBezTo>
                  <a:cubicBezTo>
                    <a:pt x="464" y="185"/>
                    <a:pt x="578" y="108"/>
                    <a:pt x="674" y="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 rot="-1311727">
              <a:off x="5086952" y="5123312"/>
              <a:ext cx="74451" cy="33610"/>
            </a:xfrm>
            <a:custGeom>
              <a:avLst/>
              <a:gdLst/>
              <a:ahLst/>
              <a:cxnLst/>
              <a:rect l="l" t="t" r="r" b="b"/>
              <a:pathLst>
                <a:path w="762" h="344" extrusionOk="0">
                  <a:moveTo>
                    <a:pt x="673" y="1"/>
                  </a:moveTo>
                  <a:cubicBezTo>
                    <a:pt x="627" y="1"/>
                    <a:pt x="582" y="11"/>
                    <a:pt x="539" y="18"/>
                  </a:cubicBezTo>
                  <a:cubicBezTo>
                    <a:pt x="470" y="33"/>
                    <a:pt x="405" y="63"/>
                    <a:pt x="340" y="86"/>
                  </a:cubicBezTo>
                  <a:cubicBezTo>
                    <a:pt x="278" y="121"/>
                    <a:pt x="216" y="150"/>
                    <a:pt x="159" y="191"/>
                  </a:cubicBezTo>
                  <a:cubicBezTo>
                    <a:pt x="103" y="232"/>
                    <a:pt x="48" y="277"/>
                    <a:pt x="0" y="336"/>
                  </a:cubicBezTo>
                  <a:lnTo>
                    <a:pt x="4" y="344"/>
                  </a:lnTo>
                  <a:cubicBezTo>
                    <a:pt x="127" y="283"/>
                    <a:pt x="251" y="223"/>
                    <a:pt x="376" y="167"/>
                  </a:cubicBezTo>
                  <a:cubicBezTo>
                    <a:pt x="440" y="137"/>
                    <a:pt x="502" y="108"/>
                    <a:pt x="565" y="83"/>
                  </a:cubicBezTo>
                  <a:cubicBezTo>
                    <a:pt x="630" y="58"/>
                    <a:pt x="693" y="28"/>
                    <a:pt x="760" y="24"/>
                  </a:cubicBezTo>
                  <a:lnTo>
                    <a:pt x="762" y="16"/>
                  </a:lnTo>
                  <a:cubicBezTo>
                    <a:pt x="732" y="5"/>
                    <a:pt x="702" y="1"/>
                    <a:pt x="673" y="1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 rot="-1311727">
              <a:off x="5065613" y="5125269"/>
              <a:ext cx="42013" cy="26673"/>
            </a:xfrm>
            <a:custGeom>
              <a:avLst/>
              <a:gdLst/>
              <a:ahLst/>
              <a:cxnLst/>
              <a:rect l="l" t="t" r="r" b="b"/>
              <a:pathLst>
                <a:path w="430" h="273" extrusionOk="0">
                  <a:moveTo>
                    <a:pt x="364" y="0"/>
                  </a:moveTo>
                  <a:cubicBezTo>
                    <a:pt x="336" y="0"/>
                    <a:pt x="309" y="6"/>
                    <a:pt x="284" y="12"/>
                  </a:cubicBezTo>
                  <a:cubicBezTo>
                    <a:pt x="241" y="22"/>
                    <a:pt x="206" y="47"/>
                    <a:pt x="166" y="63"/>
                  </a:cubicBezTo>
                  <a:cubicBezTo>
                    <a:pt x="134" y="90"/>
                    <a:pt x="98" y="113"/>
                    <a:pt x="71" y="146"/>
                  </a:cubicBezTo>
                  <a:cubicBezTo>
                    <a:pt x="43" y="180"/>
                    <a:pt x="16" y="215"/>
                    <a:pt x="1" y="264"/>
                  </a:cubicBezTo>
                  <a:lnTo>
                    <a:pt x="6" y="272"/>
                  </a:lnTo>
                  <a:cubicBezTo>
                    <a:pt x="74" y="226"/>
                    <a:pt x="143" y="181"/>
                    <a:pt x="214" y="138"/>
                  </a:cubicBezTo>
                  <a:cubicBezTo>
                    <a:pt x="283" y="94"/>
                    <a:pt x="352" y="47"/>
                    <a:pt x="429" y="20"/>
                  </a:cubicBezTo>
                  <a:lnTo>
                    <a:pt x="426" y="11"/>
                  </a:lnTo>
                  <a:cubicBezTo>
                    <a:pt x="405" y="3"/>
                    <a:pt x="384" y="0"/>
                    <a:pt x="364" y="0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 rot="-1311727">
              <a:off x="4960355" y="4345694"/>
              <a:ext cx="567172" cy="606547"/>
            </a:xfrm>
            <a:custGeom>
              <a:avLst/>
              <a:gdLst/>
              <a:ahLst/>
              <a:cxnLst/>
              <a:rect l="l" t="t" r="r" b="b"/>
              <a:pathLst>
                <a:path w="5805" h="6208" extrusionOk="0">
                  <a:moveTo>
                    <a:pt x="2071" y="1"/>
                  </a:moveTo>
                  <a:cubicBezTo>
                    <a:pt x="1956" y="1"/>
                    <a:pt x="1834" y="21"/>
                    <a:pt x="1706" y="67"/>
                  </a:cubicBezTo>
                  <a:cubicBezTo>
                    <a:pt x="690" y="431"/>
                    <a:pt x="472" y="830"/>
                    <a:pt x="436" y="2099"/>
                  </a:cubicBezTo>
                  <a:cubicBezTo>
                    <a:pt x="400" y="3368"/>
                    <a:pt x="0" y="4058"/>
                    <a:pt x="727" y="4929"/>
                  </a:cubicBezTo>
                  <a:cubicBezTo>
                    <a:pt x="1452" y="5800"/>
                    <a:pt x="4602" y="6207"/>
                    <a:pt x="4602" y="6207"/>
                  </a:cubicBezTo>
                  <a:cubicBezTo>
                    <a:pt x="4602" y="6207"/>
                    <a:pt x="5011" y="5762"/>
                    <a:pt x="5408" y="4458"/>
                  </a:cubicBezTo>
                  <a:cubicBezTo>
                    <a:pt x="5805" y="3152"/>
                    <a:pt x="5408" y="2266"/>
                    <a:pt x="5408" y="2266"/>
                  </a:cubicBezTo>
                  <a:cubicBezTo>
                    <a:pt x="5408" y="2266"/>
                    <a:pt x="5080" y="1374"/>
                    <a:pt x="4173" y="1157"/>
                  </a:cubicBezTo>
                  <a:cubicBezTo>
                    <a:pt x="3382" y="966"/>
                    <a:pt x="2865" y="1"/>
                    <a:pt x="2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 rot="-1311727">
              <a:off x="5176796" y="4623385"/>
              <a:ext cx="309722" cy="299756"/>
            </a:xfrm>
            <a:custGeom>
              <a:avLst/>
              <a:gdLst/>
              <a:ahLst/>
              <a:cxnLst/>
              <a:rect l="l" t="t" r="r" b="b"/>
              <a:pathLst>
                <a:path w="3170" h="3068" extrusionOk="0">
                  <a:moveTo>
                    <a:pt x="3043" y="2024"/>
                  </a:moveTo>
                  <a:lnTo>
                    <a:pt x="3037" y="2053"/>
                  </a:lnTo>
                  <a:lnTo>
                    <a:pt x="3036" y="2053"/>
                  </a:lnTo>
                  <a:cubicBezTo>
                    <a:pt x="3039" y="2044"/>
                    <a:pt x="3041" y="2034"/>
                    <a:pt x="3043" y="2024"/>
                  </a:cubicBezTo>
                  <a:close/>
                  <a:moveTo>
                    <a:pt x="1940" y="0"/>
                  </a:moveTo>
                  <a:lnTo>
                    <a:pt x="1921" y="14"/>
                  </a:lnTo>
                  <a:cubicBezTo>
                    <a:pt x="2160" y="375"/>
                    <a:pt x="2324" y="780"/>
                    <a:pt x="2472" y="1188"/>
                  </a:cubicBezTo>
                  <a:cubicBezTo>
                    <a:pt x="2588" y="1501"/>
                    <a:pt x="2688" y="1820"/>
                    <a:pt x="2780" y="2142"/>
                  </a:cubicBezTo>
                  <a:lnTo>
                    <a:pt x="2764" y="2147"/>
                  </a:lnTo>
                  <a:cubicBezTo>
                    <a:pt x="2581" y="1894"/>
                    <a:pt x="2396" y="1644"/>
                    <a:pt x="2191" y="1408"/>
                  </a:cubicBezTo>
                  <a:cubicBezTo>
                    <a:pt x="2064" y="1261"/>
                    <a:pt x="1941" y="1111"/>
                    <a:pt x="1807" y="970"/>
                  </a:cubicBezTo>
                  <a:cubicBezTo>
                    <a:pt x="1665" y="835"/>
                    <a:pt x="1536" y="687"/>
                    <a:pt x="1367" y="578"/>
                  </a:cubicBezTo>
                  <a:lnTo>
                    <a:pt x="1353" y="595"/>
                  </a:lnTo>
                  <a:cubicBezTo>
                    <a:pt x="1490" y="727"/>
                    <a:pt x="1606" y="885"/>
                    <a:pt x="1722" y="1035"/>
                  </a:cubicBezTo>
                  <a:cubicBezTo>
                    <a:pt x="1837" y="1188"/>
                    <a:pt x="1951" y="1344"/>
                    <a:pt x="2063" y="1501"/>
                  </a:cubicBezTo>
                  <a:cubicBezTo>
                    <a:pt x="2232" y="1736"/>
                    <a:pt x="2397" y="1976"/>
                    <a:pt x="2561" y="2215"/>
                  </a:cubicBezTo>
                  <a:lnTo>
                    <a:pt x="2499" y="2236"/>
                  </a:lnTo>
                  <a:lnTo>
                    <a:pt x="1670" y="1634"/>
                  </a:lnTo>
                  <a:lnTo>
                    <a:pt x="1137" y="1233"/>
                  </a:lnTo>
                  <a:cubicBezTo>
                    <a:pt x="963" y="1096"/>
                    <a:pt x="783" y="963"/>
                    <a:pt x="628" y="806"/>
                  </a:cubicBezTo>
                  <a:lnTo>
                    <a:pt x="612" y="820"/>
                  </a:lnTo>
                  <a:cubicBezTo>
                    <a:pt x="741" y="1013"/>
                    <a:pt x="909" y="1164"/>
                    <a:pt x="1065" y="1326"/>
                  </a:cubicBezTo>
                  <a:cubicBezTo>
                    <a:pt x="1228" y="1482"/>
                    <a:pt x="1396" y="1630"/>
                    <a:pt x="1566" y="1774"/>
                  </a:cubicBezTo>
                  <a:cubicBezTo>
                    <a:pt x="1586" y="1792"/>
                    <a:pt x="1608" y="1808"/>
                    <a:pt x="1628" y="1825"/>
                  </a:cubicBezTo>
                  <a:cubicBezTo>
                    <a:pt x="1596" y="1807"/>
                    <a:pt x="1562" y="1789"/>
                    <a:pt x="1527" y="1771"/>
                  </a:cubicBezTo>
                  <a:cubicBezTo>
                    <a:pt x="1320" y="1674"/>
                    <a:pt x="1111" y="1578"/>
                    <a:pt x="896" y="1496"/>
                  </a:cubicBezTo>
                  <a:cubicBezTo>
                    <a:pt x="788" y="1452"/>
                    <a:pt x="679" y="1415"/>
                    <a:pt x="572" y="1375"/>
                  </a:cubicBezTo>
                  <a:cubicBezTo>
                    <a:pt x="465" y="1336"/>
                    <a:pt x="345" y="1305"/>
                    <a:pt x="258" y="1251"/>
                  </a:cubicBezTo>
                  <a:lnTo>
                    <a:pt x="238" y="1256"/>
                  </a:lnTo>
                  <a:cubicBezTo>
                    <a:pt x="310" y="1362"/>
                    <a:pt x="419" y="1405"/>
                    <a:pt x="515" y="1471"/>
                  </a:cubicBezTo>
                  <a:cubicBezTo>
                    <a:pt x="616" y="1529"/>
                    <a:pt x="716" y="1587"/>
                    <a:pt x="818" y="1641"/>
                  </a:cubicBezTo>
                  <a:cubicBezTo>
                    <a:pt x="1022" y="1752"/>
                    <a:pt x="1228" y="1856"/>
                    <a:pt x="1434" y="1960"/>
                  </a:cubicBezTo>
                  <a:cubicBezTo>
                    <a:pt x="1531" y="2008"/>
                    <a:pt x="1631" y="2051"/>
                    <a:pt x="1729" y="2097"/>
                  </a:cubicBezTo>
                  <a:cubicBezTo>
                    <a:pt x="1600" y="2046"/>
                    <a:pt x="1467" y="1998"/>
                    <a:pt x="1335" y="1953"/>
                  </a:cubicBezTo>
                  <a:cubicBezTo>
                    <a:pt x="1121" y="1887"/>
                    <a:pt x="906" y="1826"/>
                    <a:pt x="684" y="1785"/>
                  </a:cubicBezTo>
                  <a:cubicBezTo>
                    <a:pt x="477" y="1744"/>
                    <a:pt x="267" y="1715"/>
                    <a:pt x="49" y="1715"/>
                  </a:cubicBezTo>
                  <a:cubicBezTo>
                    <a:pt x="35" y="1715"/>
                    <a:pt x="21" y="1715"/>
                    <a:pt x="7" y="1715"/>
                  </a:cubicBezTo>
                  <a:lnTo>
                    <a:pt x="1" y="1735"/>
                  </a:lnTo>
                  <a:lnTo>
                    <a:pt x="1274" y="2157"/>
                  </a:lnTo>
                  <a:cubicBezTo>
                    <a:pt x="1734" y="2301"/>
                    <a:pt x="2160" y="2536"/>
                    <a:pt x="2532" y="2842"/>
                  </a:cubicBezTo>
                  <a:cubicBezTo>
                    <a:pt x="2683" y="2966"/>
                    <a:pt x="2824" y="3068"/>
                    <a:pt x="2879" y="3068"/>
                  </a:cubicBezTo>
                  <a:cubicBezTo>
                    <a:pt x="2884" y="3068"/>
                    <a:pt x="2889" y="3067"/>
                    <a:pt x="2893" y="3065"/>
                  </a:cubicBezTo>
                  <a:cubicBezTo>
                    <a:pt x="3000" y="3004"/>
                    <a:pt x="3089" y="1795"/>
                    <a:pt x="3089" y="1795"/>
                  </a:cubicBezTo>
                  <a:cubicBezTo>
                    <a:pt x="3124" y="1602"/>
                    <a:pt x="3140" y="1408"/>
                    <a:pt x="3154" y="1216"/>
                  </a:cubicBezTo>
                  <a:cubicBezTo>
                    <a:pt x="3161" y="1023"/>
                    <a:pt x="3170" y="830"/>
                    <a:pt x="3161" y="637"/>
                  </a:cubicBezTo>
                  <a:cubicBezTo>
                    <a:pt x="3158" y="442"/>
                    <a:pt x="3143" y="250"/>
                    <a:pt x="3118" y="44"/>
                  </a:cubicBezTo>
                  <a:lnTo>
                    <a:pt x="3098" y="39"/>
                  </a:lnTo>
                  <a:cubicBezTo>
                    <a:pt x="3048" y="229"/>
                    <a:pt x="3021" y="424"/>
                    <a:pt x="2996" y="618"/>
                  </a:cubicBezTo>
                  <a:cubicBezTo>
                    <a:pt x="2974" y="813"/>
                    <a:pt x="2955" y="1008"/>
                    <a:pt x="2943" y="1204"/>
                  </a:cubicBezTo>
                  <a:cubicBezTo>
                    <a:pt x="2929" y="1501"/>
                    <a:pt x="2923" y="1797"/>
                    <a:pt x="2921" y="2094"/>
                  </a:cubicBezTo>
                  <a:lnTo>
                    <a:pt x="2883" y="2106"/>
                  </a:lnTo>
                  <a:cubicBezTo>
                    <a:pt x="2875" y="1988"/>
                    <a:pt x="2863" y="1870"/>
                    <a:pt x="2843" y="1753"/>
                  </a:cubicBezTo>
                  <a:cubicBezTo>
                    <a:pt x="2806" y="1536"/>
                    <a:pt x="2744" y="1322"/>
                    <a:pt x="2672" y="1113"/>
                  </a:cubicBezTo>
                  <a:cubicBezTo>
                    <a:pt x="2592" y="907"/>
                    <a:pt x="2504" y="702"/>
                    <a:pt x="2383" y="513"/>
                  </a:cubicBezTo>
                  <a:cubicBezTo>
                    <a:pt x="2265" y="323"/>
                    <a:pt x="2125" y="139"/>
                    <a:pt x="1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 rot="-1311727">
              <a:off x="4979686" y="4564605"/>
              <a:ext cx="63703" cy="105716"/>
            </a:xfrm>
            <a:custGeom>
              <a:avLst/>
              <a:gdLst/>
              <a:ahLst/>
              <a:cxnLst/>
              <a:rect l="l" t="t" r="r" b="b"/>
              <a:pathLst>
                <a:path w="652" h="1082" extrusionOk="0">
                  <a:moveTo>
                    <a:pt x="10" y="1"/>
                  </a:moveTo>
                  <a:lnTo>
                    <a:pt x="0" y="5"/>
                  </a:lnTo>
                  <a:cubicBezTo>
                    <a:pt x="10" y="117"/>
                    <a:pt x="42" y="217"/>
                    <a:pt x="77" y="319"/>
                  </a:cubicBezTo>
                  <a:cubicBezTo>
                    <a:pt x="113" y="419"/>
                    <a:pt x="162" y="512"/>
                    <a:pt x="208" y="609"/>
                  </a:cubicBezTo>
                  <a:cubicBezTo>
                    <a:pt x="268" y="697"/>
                    <a:pt x="321" y="789"/>
                    <a:pt x="393" y="871"/>
                  </a:cubicBezTo>
                  <a:cubicBezTo>
                    <a:pt x="464" y="952"/>
                    <a:pt x="541" y="1031"/>
                    <a:pt x="644" y="1081"/>
                  </a:cubicBezTo>
                  <a:lnTo>
                    <a:pt x="652" y="1073"/>
                  </a:lnTo>
                  <a:cubicBezTo>
                    <a:pt x="509" y="921"/>
                    <a:pt x="405" y="738"/>
                    <a:pt x="302" y="555"/>
                  </a:cubicBezTo>
                  <a:cubicBezTo>
                    <a:pt x="197" y="375"/>
                    <a:pt x="100" y="190"/>
                    <a:pt x="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 rot="-1311727">
              <a:off x="4989034" y="4640256"/>
              <a:ext cx="32926" cy="42110"/>
            </a:xfrm>
            <a:custGeom>
              <a:avLst/>
              <a:gdLst/>
              <a:ahLst/>
              <a:cxnLst/>
              <a:rect l="l" t="t" r="r" b="b"/>
              <a:pathLst>
                <a:path w="337" h="431" extrusionOk="0">
                  <a:moveTo>
                    <a:pt x="19" y="0"/>
                  </a:moveTo>
                  <a:lnTo>
                    <a:pt x="11" y="6"/>
                  </a:lnTo>
                  <a:cubicBezTo>
                    <a:pt x="0" y="64"/>
                    <a:pt x="9" y="111"/>
                    <a:pt x="21" y="157"/>
                  </a:cubicBezTo>
                  <a:cubicBezTo>
                    <a:pt x="32" y="203"/>
                    <a:pt x="59" y="240"/>
                    <a:pt x="78" y="282"/>
                  </a:cubicBezTo>
                  <a:cubicBezTo>
                    <a:pt x="111" y="316"/>
                    <a:pt x="137" y="354"/>
                    <a:pt x="180" y="383"/>
                  </a:cubicBezTo>
                  <a:cubicBezTo>
                    <a:pt x="216" y="406"/>
                    <a:pt x="260" y="431"/>
                    <a:pt x="312" y="431"/>
                  </a:cubicBezTo>
                  <a:cubicBezTo>
                    <a:pt x="319" y="431"/>
                    <a:pt x="325" y="431"/>
                    <a:pt x="331" y="430"/>
                  </a:cubicBezTo>
                  <a:lnTo>
                    <a:pt x="337" y="421"/>
                  </a:lnTo>
                  <a:cubicBezTo>
                    <a:pt x="265" y="372"/>
                    <a:pt x="217" y="294"/>
                    <a:pt x="166" y="222"/>
                  </a:cubicBezTo>
                  <a:cubicBezTo>
                    <a:pt x="115" y="150"/>
                    <a:pt x="65" y="76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 rot="-1311727">
              <a:off x="5173910" y="4393855"/>
              <a:ext cx="38300" cy="70054"/>
            </a:xfrm>
            <a:custGeom>
              <a:avLst/>
              <a:gdLst/>
              <a:ahLst/>
              <a:cxnLst/>
              <a:rect l="l" t="t" r="r" b="b"/>
              <a:pathLst>
                <a:path w="392" h="717" extrusionOk="0">
                  <a:moveTo>
                    <a:pt x="11" y="1"/>
                  </a:moveTo>
                  <a:lnTo>
                    <a:pt x="1" y="6"/>
                  </a:lnTo>
                  <a:cubicBezTo>
                    <a:pt x="0" y="83"/>
                    <a:pt x="17" y="150"/>
                    <a:pt x="35" y="216"/>
                  </a:cubicBezTo>
                  <a:cubicBezTo>
                    <a:pt x="54" y="282"/>
                    <a:pt x="87" y="340"/>
                    <a:pt x="110" y="401"/>
                  </a:cubicBezTo>
                  <a:cubicBezTo>
                    <a:pt x="149" y="457"/>
                    <a:pt x="179" y="516"/>
                    <a:pt x="225" y="569"/>
                  </a:cubicBezTo>
                  <a:cubicBezTo>
                    <a:pt x="269" y="621"/>
                    <a:pt x="317" y="672"/>
                    <a:pt x="382" y="716"/>
                  </a:cubicBezTo>
                  <a:lnTo>
                    <a:pt x="392" y="712"/>
                  </a:lnTo>
                  <a:cubicBezTo>
                    <a:pt x="270" y="472"/>
                    <a:pt x="144" y="235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 rot="-1311727">
              <a:off x="5241458" y="4415282"/>
              <a:ext cx="35955" cy="44260"/>
            </a:xfrm>
            <a:custGeom>
              <a:avLst/>
              <a:gdLst/>
              <a:ahLst/>
              <a:cxnLst/>
              <a:rect l="l" t="t" r="r" b="b"/>
              <a:pathLst>
                <a:path w="368" h="453" extrusionOk="0">
                  <a:moveTo>
                    <a:pt x="6" y="0"/>
                  </a:moveTo>
                  <a:lnTo>
                    <a:pt x="0" y="9"/>
                  </a:lnTo>
                  <a:cubicBezTo>
                    <a:pt x="10" y="69"/>
                    <a:pt x="32" y="115"/>
                    <a:pt x="56" y="159"/>
                  </a:cubicBezTo>
                  <a:cubicBezTo>
                    <a:pt x="78" y="202"/>
                    <a:pt x="112" y="236"/>
                    <a:pt x="138" y="276"/>
                  </a:cubicBezTo>
                  <a:cubicBezTo>
                    <a:pt x="172" y="304"/>
                    <a:pt x="202" y="340"/>
                    <a:pt x="240" y="368"/>
                  </a:cubicBezTo>
                  <a:cubicBezTo>
                    <a:pt x="258" y="380"/>
                    <a:pt x="278" y="395"/>
                    <a:pt x="296" y="409"/>
                  </a:cubicBezTo>
                  <a:cubicBezTo>
                    <a:pt x="320" y="421"/>
                    <a:pt x="334" y="433"/>
                    <a:pt x="357" y="453"/>
                  </a:cubicBezTo>
                  <a:lnTo>
                    <a:pt x="367" y="453"/>
                  </a:lnTo>
                  <a:cubicBezTo>
                    <a:pt x="362" y="401"/>
                    <a:pt x="333" y="360"/>
                    <a:pt x="306" y="319"/>
                  </a:cubicBezTo>
                  <a:cubicBezTo>
                    <a:pt x="278" y="278"/>
                    <a:pt x="247" y="241"/>
                    <a:pt x="215" y="204"/>
                  </a:cubicBezTo>
                  <a:cubicBezTo>
                    <a:pt x="149" y="132"/>
                    <a:pt x="78" y="66"/>
                    <a:pt x="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 rot="-1311727">
              <a:off x="5423000" y="4785843"/>
              <a:ext cx="594823" cy="459600"/>
            </a:xfrm>
            <a:custGeom>
              <a:avLst/>
              <a:gdLst/>
              <a:ahLst/>
              <a:cxnLst/>
              <a:rect l="l" t="t" r="r" b="b"/>
              <a:pathLst>
                <a:path w="6088" h="4704" extrusionOk="0">
                  <a:moveTo>
                    <a:pt x="1989" y="0"/>
                  </a:moveTo>
                  <a:cubicBezTo>
                    <a:pt x="1989" y="0"/>
                    <a:pt x="1347" y="128"/>
                    <a:pt x="1327" y="528"/>
                  </a:cubicBezTo>
                  <a:cubicBezTo>
                    <a:pt x="1306" y="928"/>
                    <a:pt x="1" y="2352"/>
                    <a:pt x="225" y="3081"/>
                  </a:cubicBezTo>
                  <a:cubicBezTo>
                    <a:pt x="449" y="3810"/>
                    <a:pt x="778" y="3564"/>
                    <a:pt x="1906" y="4130"/>
                  </a:cubicBezTo>
                  <a:cubicBezTo>
                    <a:pt x="2742" y="4550"/>
                    <a:pt x="2851" y="4703"/>
                    <a:pt x="3321" y="4703"/>
                  </a:cubicBezTo>
                  <a:cubicBezTo>
                    <a:pt x="3486" y="4703"/>
                    <a:pt x="3694" y="4685"/>
                    <a:pt x="3992" y="4652"/>
                  </a:cubicBezTo>
                  <a:cubicBezTo>
                    <a:pt x="5147" y="4526"/>
                    <a:pt x="6087" y="4111"/>
                    <a:pt x="5847" y="2977"/>
                  </a:cubicBezTo>
                  <a:cubicBezTo>
                    <a:pt x="5755" y="2541"/>
                    <a:pt x="5706" y="2182"/>
                    <a:pt x="5635" y="1866"/>
                  </a:cubicBezTo>
                  <a:cubicBezTo>
                    <a:pt x="5471" y="1134"/>
                    <a:pt x="4879" y="574"/>
                    <a:pt x="4143" y="428"/>
                  </a:cubicBezTo>
                  <a:lnTo>
                    <a:pt x="1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 rot="-1311727">
              <a:off x="5496765" y="4803906"/>
              <a:ext cx="318515" cy="256278"/>
            </a:xfrm>
            <a:custGeom>
              <a:avLst/>
              <a:gdLst/>
              <a:ahLst/>
              <a:cxnLst/>
              <a:rect l="l" t="t" r="r" b="b"/>
              <a:pathLst>
                <a:path w="3260" h="2623" extrusionOk="0">
                  <a:moveTo>
                    <a:pt x="855" y="102"/>
                  </a:moveTo>
                  <a:cubicBezTo>
                    <a:pt x="929" y="162"/>
                    <a:pt x="1005" y="218"/>
                    <a:pt x="1083" y="270"/>
                  </a:cubicBezTo>
                  <a:cubicBezTo>
                    <a:pt x="1049" y="250"/>
                    <a:pt x="1014" y="230"/>
                    <a:pt x="978" y="209"/>
                  </a:cubicBezTo>
                  <a:cubicBezTo>
                    <a:pt x="938" y="173"/>
                    <a:pt x="897" y="138"/>
                    <a:pt x="855" y="102"/>
                  </a:cubicBezTo>
                  <a:close/>
                  <a:moveTo>
                    <a:pt x="734" y="0"/>
                  </a:moveTo>
                  <a:cubicBezTo>
                    <a:pt x="712" y="7"/>
                    <a:pt x="693" y="20"/>
                    <a:pt x="670" y="26"/>
                  </a:cubicBezTo>
                  <a:cubicBezTo>
                    <a:pt x="667" y="27"/>
                    <a:pt x="663" y="28"/>
                    <a:pt x="661" y="28"/>
                  </a:cubicBezTo>
                  <a:cubicBezTo>
                    <a:pt x="624" y="48"/>
                    <a:pt x="585" y="69"/>
                    <a:pt x="548" y="89"/>
                  </a:cubicBezTo>
                  <a:cubicBezTo>
                    <a:pt x="497" y="118"/>
                    <a:pt x="446" y="141"/>
                    <a:pt x="393" y="165"/>
                  </a:cubicBezTo>
                  <a:lnTo>
                    <a:pt x="395" y="169"/>
                  </a:lnTo>
                  <a:lnTo>
                    <a:pt x="395" y="169"/>
                  </a:lnTo>
                  <a:lnTo>
                    <a:pt x="386" y="168"/>
                  </a:lnTo>
                  <a:cubicBezTo>
                    <a:pt x="386" y="168"/>
                    <a:pt x="385" y="168"/>
                    <a:pt x="385" y="169"/>
                  </a:cubicBezTo>
                  <a:cubicBezTo>
                    <a:pt x="294" y="358"/>
                    <a:pt x="234" y="545"/>
                    <a:pt x="186" y="735"/>
                  </a:cubicBezTo>
                  <a:cubicBezTo>
                    <a:pt x="137" y="925"/>
                    <a:pt x="103" y="1116"/>
                    <a:pt x="73" y="1307"/>
                  </a:cubicBezTo>
                  <a:cubicBezTo>
                    <a:pt x="48" y="1500"/>
                    <a:pt x="25" y="1690"/>
                    <a:pt x="15" y="1884"/>
                  </a:cubicBezTo>
                  <a:cubicBezTo>
                    <a:pt x="2" y="2077"/>
                    <a:pt x="1" y="2270"/>
                    <a:pt x="9" y="2478"/>
                  </a:cubicBezTo>
                  <a:lnTo>
                    <a:pt x="29" y="2486"/>
                  </a:lnTo>
                  <a:cubicBezTo>
                    <a:pt x="96" y="2300"/>
                    <a:pt x="139" y="2109"/>
                    <a:pt x="180" y="1917"/>
                  </a:cubicBezTo>
                  <a:cubicBezTo>
                    <a:pt x="220" y="1725"/>
                    <a:pt x="254" y="1531"/>
                    <a:pt x="284" y="1338"/>
                  </a:cubicBezTo>
                  <a:cubicBezTo>
                    <a:pt x="337" y="954"/>
                    <a:pt x="376" y="570"/>
                    <a:pt x="407" y="186"/>
                  </a:cubicBezTo>
                  <a:lnTo>
                    <a:pt x="426" y="220"/>
                  </a:lnTo>
                  <a:cubicBezTo>
                    <a:pt x="429" y="224"/>
                    <a:pt x="431" y="227"/>
                    <a:pt x="432" y="231"/>
                  </a:cubicBezTo>
                  <a:cubicBezTo>
                    <a:pt x="410" y="424"/>
                    <a:pt x="412" y="611"/>
                    <a:pt x="430" y="799"/>
                  </a:cubicBezTo>
                  <a:cubicBezTo>
                    <a:pt x="448" y="1019"/>
                    <a:pt x="492" y="1236"/>
                    <a:pt x="547" y="1450"/>
                  </a:cubicBezTo>
                  <a:cubicBezTo>
                    <a:pt x="610" y="1664"/>
                    <a:pt x="678" y="1875"/>
                    <a:pt x="783" y="2075"/>
                  </a:cubicBezTo>
                  <a:cubicBezTo>
                    <a:pt x="883" y="2274"/>
                    <a:pt x="1006" y="2469"/>
                    <a:pt x="1179" y="2623"/>
                  </a:cubicBezTo>
                  <a:lnTo>
                    <a:pt x="1197" y="2613"/>
                  </a:lnTo>
                  <a:cubicBezTo>
                    <a:pt x="991" y="2230"/>
                    <a:pt x="862" y="1813"/>
                    <a:pt x="750" y="1395"/>
                  </a:cubicBezTo>
                  <a:cubicBezTo>
                    <a:pt x="657" y="1057"/>
                    <a:pt x="581" y="714"/>
                    <a:pt x="514" y="369"/>
                  </a:cubicBezTo>
                  <a:lnTo>
                    <a:pt x="514" y="369"/>
                  </a:lnTo>
                  <a:cubicBezTo>
                    <a:pt x="682" y="652"/>
                    <a:pt x="854" y="932"/>
                    <a:pt x="1049" y="1198"/>
                  </a:cubicBezTo>
                  <a:cubicBezTo>
                    <a:pt x="1163" y="1356"/>
                    <a:pt x="1272" y="1515"/>
                    <a:pt x="1395" y="1667"/>
                  </a:cubicBezTo>
                  <a:cubicBezTo>
                    <a:pt x="1523" y="1814"/>
                    <a:pt x="1640" y="1973"/>
                    <a:pt x="1799" y="2095"/>
                  </a:cubicBezTo>
                  <a:lnTo>
                    <a:pt x="1815" y="2080"/>
                  </a:lnTo>
                  <a:cubicBezTo>
                    <a:pt x="1690" y="1937"/>
                    <a:pt x="1589" y="1771"/>
                    <a:pt x="1486" y="1609"/>
                  </a:cubicBezTo>
                  <a:cubicBezTo>
                    <a:pt x="1383" y="1446"/>
                    <a:pt x="1285" y="1281"/>
                    <a:pt x="1185" y="1116"/>
                  </a:cubicBezTo>
                  <a:cubicBezTo>
                    <a:pt x="1010" y="820"/>
                    <a:pt x="840" y="521"/>
                    <a:pt x="670" y="221"/>
                  </a:cubicBezTo>
                  <a:lnTo>
                    <a:pt x="670" y="221"/>
                  </a:lnTo>
                  <a:lnTo>
                    <a:pt x="1587" y="1015"/>
                  </a:lnTo>
                  <a:lnTo>
                    <a:pt x="2084" y="1461"/>
                  </a:lnTo>
                  <a:cubicBezTo>
                    <a:pt x="2245" y="1611"/>
                    <a:pt x="2414" y="1760"/>
                    <a:pt x="2556" y="1930"/>
                  </a:cubicBezTo>
                  <a:lnTo>
                    <a:pt x="2572" y="1917"/>
                  </a:lnTo>
                  <a:cubicBezTo>
                    <a:pt x="2460" y="1715"/>
                    <a:pt x="2306" y="1549"/>
                    <a:pt x="2163" y="1374"/>
                  </a:cubicBezTo>
                  <a:cubicBezTo>
                    <a:pt x="2015" y="1204"/>
                    <a:pt x="1860" y="1042"/>
                    <a:pt x="1702" y="885"/>
                  </a:cubicBezTo>
                  <a:cubicBezTo>
                    <a:pt x="1683" y="865"/>
                    <a:pt x="1664" y="847"/>
                    <a:pt x="1645" y="829"/>
                  </a:cubicBezTo>
                  <a:lnTo>
                    <a:pt x="1645" y="829"/>
                  </a:lnTo>
                  <a:cubicBezTo>
                    <a:pt x="1676" y="850"/>
                    <a:pt x="1708" y="870"/>
                    <a:pt x="1742" y="891"/>
                  </a:cubicBezTo>
                  <a:cubicBezTo>
                    <a:pt x="1941" y="1006"/>
                    <a:pt x="2141" y="1119"/>
                    <a:pt x="2347" y="1219"/>
                  </a:cubicBezTo>
                  <a:cubicBezTo>
                    <a:pt x="2449" y="1270"/>
                    <a:pt x="2554" y="1317"/>
                    <a:pt x="2659" y="1366"/>
                  </a:cubicBezTo>
                  <a:cubicBezTo>
                    <a:pt x="2762" y="1414"/>
                    <a:pt x="2879" y="1455"/>
                    <a:pt x="2962" y="1516"/>
                  </a:cubicBezTo>
                  <a:lnTo>
                    <a:pt x="2982" y="1513"/>
                  </a:lnTo>
                  <a:cubicBezTo>
                    <a:pt x="2917" y="1400"/>
                    <a:pt x="2814" y="1348"/>
                    <a:pt x="2725" y="1275"/>
                  </a:cubicBezTo>
                  <a:cubicBezTo>
                    <a:pt x="2631" y="1208"/>
                    <a:pt x="2535" y="1143"/>
                    <a:pt x="2438" y="1079"/>
                  </a:cubicBezTo>
                  <a:cubicBezTo>
                    <a:pt x="2244" y="952"/>
                    <a:pt x="2048" y="829"/>
                    <a:pt x="1851" y="708"/>
                  </a:cubicBezTo>
                  <a:cubicBezTo>
                    <a:pt x="1757" y="654"/>
                    <a:pt x="1662" y="603"/>
                    <a:pt x="1569" y="548"/>
                  </a:cubicBezTo>
                  <a:lnTo>
                    <a:pt x="1569" y="548"/>
                  </a:lnTo>
                  <a:cubicBezTo>
                    <a:pt x="1695" y="610"/>
                    <a:pt x="1821" y="671"/>
                    <a:pt x="1949" y="726"/>
                  </a:cubicBezTo>
                  <a:cubicBezTo>
                    <a:pt x="2157" y="809"/>
                    <a:pt x="2367" y="888"/>
                    <a:pt x="2583" y="948"/>
                  </a:cubicBezTo>
                  <a:cubicBezTo>
                    <a:pt x="2800" y="1010"/>
                    <a:pt x="3020" y="1060"/>
                    <a:pt x="3253" y="1076"/>
                  </a:cubicBezTo>
                  <a:lnTo>
                    <a:pt x="3260" y="1056"/>
                  </a:lnTo>
                  <a:lnTo>
                    <a:pt x="2028" y="528"/>
                  </a:lnTo>
                  <a:lnTo>
                    <a:pt x="788" y="20"/>
                  </a:lnTo>
                  <a:lnTo>
                    <a:pt x="780" y="38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 rot="-1311727">
              <a:off x="5912201" y="4882050"/>
              <a:ext cx="48559" cy="55691"/>
            </a:xfrm>
            <a:custGeom>
              <a:avLst/>
              <a:gdLst/>
              <a:ahLst/>
              <a:cxnLst/>
              <a:rect l="l" t="t" r="r" b="b"/>
              <a:pathLst>
                <a:path w="497" h="570" extrusionOk="0">
                  <a:moveTo>
                    <a:pt x="1" y="1"/>
                  </a:moveTo>
                  <a:cubicBezTo>
                    <a:pt x="43" y="48"/>
                    <a:pt x="79" y="99"/>
                    <a:pt x="119" y="149"/>
                  </a:cubicBezTo>
                  <a:lnTo>
                    <a:pt x="238" y="294"/>
                  </a:lnTo>
                  <a:cubicBezTo>
                    <a:pt x="322" y="388"/>
                    <a:pt x="401" y="484"/>
                    <a:pt x="497" y="570"/>
                  </a:cubicBezTo>
                  <a:cubicBezTo>
                    <a:pt x="436" y="457"/>
                    <a:pt x="359" y="359"/>
                    <a:pt x="279" y="259"/>
                  </a:cubicBezTo>
                  <a:cubicBezTo>
                    <a:pt x="195" y="166"/>
                    <a:pt x="113" y="6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 rot="-1311727">
              <a:off x="5943263" y="4929659"/>
              <a:ext cx="46312" cy="51197"/>
            </a:xfrm>
            <a:custGeom>
              <a:avLst/>
              <a:gdLst/>
              <a:ahLst/>
              <a:cxnLst/>
              <a:rect l="l" t="t" r="r" b="b"/>
              <a:pathLst>
                <a:path w="474" h="524" extrusionOk="0">
                  <a:moveTo>
                    <a:pt x="1" y="1"/>
                  </a:moveTo>
                  <a:lnTo>
                    <a:pt x="1" y="1"/>
                  </a:lnTo>
                  <a:cubicBezTo>
                    <a:pt x="63" y="103"/>
                    <a:pt x="140" y="190"/>
                    <a:pt x="217" y="280"/>
                  </a:cubicBezTo>
                  <a:cubicBezTo>
                    <a:pt x="298" y="366"/>
                    <a:pt x="378" y="452"/>
                    <a:pt x="473" y="523"/>
                  </a:cubicBezTo>
                  <a:cubicBezTo>
                    <a:pt x="411" y="422"/>
                    <a:pt x="334" y="334"/>
                    <a:pt x="257" y="244"/>
                  </a:cubicBezTo>
                  <a:cubicBezTo>
                    <a:pt x="176" y="160"/>
                    <a:pt x="96" y="7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 rot="-1311727">
              <a:off x="5755981" y="5151714"/>
              <a:ext cx="43478" cy="84123"/>
            </a:xfrm>
            <a:custGeom>
              <a:avLst/>
              <a:gdLst/>
              <a:ahLst/>
              <a:cxnLst/>
              <a:rect l="l" t="t" r="r" b="b"/>
              <a:pathLst>
                <a:path w="445" h="861" extrusionOk="0">
                  <a:moveTo>
                    <a:pt x="1" y="0"/>
                  </a:moveTo>
                  <a:cubicBezTo>
                    <a:pt x="21" y="163"/>
                    <a:pt x="103" y="310"/>
                    <a:pt x="175" y="454"/>
                  </a:cubicBezTo>
                  <a:cubicBezTo>
                    <a:pt x="257" y="596"/>
                    <a:pt x="340" y="735"/>
                    <a:pt x="444" y="861"/>
                  </a:cubicBezTo>
                  <a:cubicBezTo>
                    <a:pt x="378" y="712"/>
                    <a:pt x="298" y="572"/>
                    <a:pt x="222" y="429"/>
                  </a:cubicBezTo>
                  <a:lnTo>
                    <a:pt x="105" y="217"/>
                  </a:lnTo>
                  <a:cubicBezTo>
                    <a:pt x="68" y="146"/>
                    <a:pt x="28" y="7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 rot="-1311727">
              <a:off x="5707917" y="5173963"/>
              <a:ext cx="24035" cy="57255"/>
            </a:xfrm>
            <a:custGeom>
              <a:avLst/>
              <a:gdLst/>
              <a:ahLst/>
              <a:cxnLst/>
              <a:rect l="l" t="t" r="r" b="b"/>
              <a:pathLst>
                <a:path w="246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41" y="211"/>
                    <a:pt x="81" y="310"/>
                  </a:cubicBezTo>
                  <a:cubicBezTo>
                    <a:pt x="127" y="407"/>
                    <a:pt x="176" y="502"/>
                    <a:pt x="246" y="585"/>
                  </a:cubicBezTo>
                  <a:cubicBezTo>
                    <a:pt x="177" y="380"/>
                    <a:pt x="86" y="19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 rot="-1311727">
              <a:off x="5383709" y="4716054"/>
              <a:ext cx="256473" cy="238300"/>
            </a:xfrm>
            <a:custGeom>
              <a:avLst/>
              <a:gdLst/>
              <a:ahLst/>
              <a:cxnLst/>
              <a:rect l="l" t="t" r="r" b="b"/>
              <a:pathLst>
                <a:path w="2625" h="2439" extrusionOk="0">
                  <a:moveTo>
                    <a:pt x="1455" y="1"/>
                  </a:moveTo>
                  <a:cubicBezTo>
                    <a:pt x="1386" y="1"/>
                    <a:pt x="1314" y="36"/>
                    <a:pt x="1230" y="122"/>
                  </a:cubicBezTo>
                  <a:cubicBezTo>
                    <a:pt x="1180" y="173"/>
                    <a:pt x="1142" y="227"/>
                    <a:pt x="1116" y="284"/>
                  </a:cubicBezTo>
                  <a:cubicBezTo>
                    <a:pt x="1097" y="276"/>
                    <a:pt x="1077" y="265"/>
                    <a:pt x="1060" y="254"/>
                  </a:cubicBezTo>
                  <a:lnTo>
                    <a:pt x="1056" y="250"/>
                  </a:lnTo>
                  <a:lnTo>
                    <a:pt x="1055" y="251"/>
                  </a:lnTo>
                  <a:cubicBezTo>
                    <a:pt x="1010" y="222"/>
                    <a:pt x="968" y="186"/>
                    <a:pt x="925" y="152"/>
                  </a:cubicBezTo>
                  <a:cubicBezTo>
                    <a:pt x="925" y="151"/>
                    <a:pt x="924" y="151"/>
                    <a:pt x="924" y="148"/>
                  </a:cubicBezTo>
                  <a:lnTo>
                    <a:pt x="923" y="148"/>
                  </a:lnTo>
                  <a:cubicBezTo>
                    <a:pt x="855" y="95"/>
                    <a:pt x="787" y="49"/>
                    <a:pt x="705" y="49"/>
                  </a:cubicBezTo>
                  <a:cubicBezTo>
                    <a:pt x="680" y="49"/>
                    <a:pt x="654" y="53"/>
                    <a:pt x="625" y="63"/>
                  </a:cubicBezTo>
                  <a:cubicBezTo>
                    <a:pt x="452" y="125"/>
                    <a:pt x="386" y="192"/>
                    <a:pt x="361" y="348"/>
                  </a:cubicBezTo>
                  <a:lnTo>
                    <a:pt x="360" y="348"/>
                  </a:lnTo>
                  <a:cubicBezTo>
                    <a:pt x="361" y="349"/>
                    <a:pt x="361" y="351"/>
                    <a:pt x="361" y="352"/>
                  </a:cubicBezTo>
                  <a:cubicBezTo>
                    <a:pt x="356" y="383"/>
                    <a:pt x="354" y="418"/>
                    <a:pt x="351" y="456"/>
                  </a:cubicBezTo>
                  <a:cubicBezTo>
                    <a:pt x="347" y="456"/>
                    <a:pt x="342" y="456"/>
                    <a:pt x="338" y="456"/>
                  </a:cubicBezTo>
                  <a:cubicBezTo>
                    <a:pt x="268" y="456"/>
                    <a:pt x="202" y="473"/>
                    <a:pt x="146" y="537"/>
                  </a:cubicBezTo>
                  <a:cubicBezTo>
                    <a:pt x="26" y="675"/>
                    <a:pt x="0" y="766"/>
                    <a:pt x="56" y="915"/>
                  </a:cubicBezTo>
                  <a:lnTo>
                    <a:pt x="54" y="916"/>
                  </a:lnTo>
                  <a:lnTo>
                    <a:pt x="57" y="919"/>
                  </a:lnTo>
                  <a:cubicBezTo>
                    <a:pt x="72" y="961"/>
                    <a:pt x="93" y="1006"/>
                    <a:pt x="120" y="1059"/>
                  </a:cubicBezTo>
                  <a:lnTo>
                    <a:pt x="120" y="1060"/>
                  </a:lnTo>
                  <a:cubicBezTo>
                    <a:pt x="123" y="1066"/>
                    <a:pt x="127" y="1073"/>
                    <a:pt x="130" y="1078"/>
                  </a:cubicBezTo>
                  <a:cubicBezTo>
                    <a:pt x="161" y="1140"/>
                    <a:pt x="185" y="1194"/>
                    <a:pt x="205" y="1245"/>
                  </a:cubicBezTo>
                  <a:cubicBezTo>
                    <a:pt x="180" y="1268"/>
                    <a:pt x="155" y="1293"/>
                    <a:pt x="132" y="1322"/>
                  </a:cubicBezTo>
                  <a:cubicBezTo>
                    <a:pt x="27" y="1458"/>
                    <a:pt x="37" y="1549"/>
                    <a:pt x="114" y="1630"/>
                  </a:cubicBezTo>
                  <a:lnTo>
                    <a:pt x="115" y="1632"/>
                  </a:lnTo>
                  <a:cubicBezTo>
                    <a:pt x="127" y="1646"/>
                    <a:pt x="140" y="1659"/>
                    <a:pt x="154" y="1673"/>
                  </a:cubicBezTo>
                  <a:lnTo>
                    <a:pt x="155" y="1674"/>
                  </a:lnTo>
                  <a:cubicBezTo>
                    <a:pt x="185" y="1702"/>
                    <a:pt x="221" y="1731"/>
                    <a:pt x="258" y="1761"/>
                  </a:cubicBezTo>
                  <a:cubicBezTo>
                    <a:pt x="298" y="1791"/>
                    <a:pt x="324" y="1818"/>
                    <a:pt x="343" y="1845"/>
                  </a:cubicBezTo>
                  <a:cubicBezTo>
                    <a:pt x="339" y="1855"/>
                    <a:pt x="337" y="1865"/>
                    <a:pt x="335" y="1875"/>
                  </a:cubicBezTo>
                  <a:cubicBezTo>
                    <a:pt x="310" y="2044"/>
                    <a:pt x="364" y="2119"/>
                    <a:pt x="468" y="2158"/>
                  </a:cubicBezTo>
                  <a:lnTo>
                    <a:pt x="469" y="2160"/>
                  </a:lnTo>
                  <a:cubicBezTo>
                    <a:pt x="486" y="2166"/>
                    <a:pt x="503" y="2172"/>
                    <a:pt x="523" y="2177"/>
                  </a:cubicBezTo>
                  <a:lnTo>
                    <a:pt x="524" y="2178"/>
                  </a:lnTo>
                  <a:cubicBezTo>
                    <a:pt x="564" y="2188"/>
                    <a:pt x="607" y="2196"/>
                    <a:pt x="656" y="2202"/>
                  </a:cubicBezTo>
                  <a:cubicBezTo>
                    <a:pt x="807" y="2224"/>
                    <a:pt x="843" y="2288"/>
                    <a:pt x="876" y="2348"/>
                  </a:cubicBezTo>
                  <a:lnTo>
                    <a:pt x="876" y="2350"/>
                  </a:lnTo>
                  <a:lnTo>
                    <a:pt x="878" y="2350"/>
                  </a:lnTo>
                  <a:cubicBezTo>
                    <a:pt x="892" y="2375"/>
                    <a:pt x="906" y="2401"/>
                    <a:pt x="930" y="2420"/>
                  </a:cubicBezTo>
                  <a:lnTo>
                    <a:pt x="932" y="2422"/>
                  </a:lnTo>
                  <a:cubicBezTo>
                    <a:pt x="946" y="2433"/>
                    <a:pt x="970" y="2439"/>
                    <a:pt x="1001" y="2439"/>
                  </a:cubicBezTo>
                  <a:cubicBezTo>
                    <a:pt x="1095" y="2439"/>
                    <a:pt x="1247" y="2382"/>
                    <a:pt x="1327" y="2268"/>
                  </a:cubicBezTo>
                  <a:cubicBezTo>
                    <a:pt x="1376" y="2291"/>
                    <a:pt x="1411" y="2311"/>
                    <a:pt x="1442" y="2327"/>
                  </a:cubicBezTo>
                  <a:cubicBezTo>
                    <a:pt x="1508" y="2364"/>
                    <a:pt x="1543" y="2382"/>
                    <a:pt x="1591" y="2388"/>
                  </a:cubicBezTo>
                  <a:cubicBezTo>
                    <a:pt x="1603" y="2389"/>
                    <a:pt x="1616" y="2390"/>
                    <a:pt x="1631" y="2390"/>
                  </a:cubicBezTo>
                  <a:cubicBezTo>
                    <a:pt x="1667" y="2390"/>
                    <a:pt x="1713" y="2386"/>
                    <a:pt x="1778" y="2379"/>
                  </a:cubicBezTo>
                  <a:cubicBezTo>
                    <a:pt x="2013" y="2353"/>
                    <a:pt x="2208" y="2273"/>
                    <a:pt x="2189" y="2061"/>
                  </a:cubicBezTo>
                  <a:cubicBezTo>
                    <a:pt x="2215" y="2044"/>
                    <a:pt x="2246" y="2024"/>
                    <a:pt x="2285" y="1996"/>
                  </a:cubicBezTo>
                  <a:cubicBezTo>
                    <a:pt x="2491" y="1849"/>
                    <a:pt x="2625" y="1669"/>
                    <a:pt x="2459" y="1480"/>
                  </a:cubicBezTo>
                  <a:cubicBezTo>
                    <a:pt x="2419" y="1437"/>
                    <a:pt x="2387" y="1395"/>
                    <a:pt x="2356" y="1358"/>
                  </a:cubicBezTo>
                  <a:cubicBezTo>
                    <a:pt x="2547" y="1223"/>
                    <a:pt x="2577" y="908"/>
                    <a:pt x="2507" y="843"/>
                  </a:cubicBezTo>
                  <a:lnTo>
                    <a:pt x="2506" y="841"/>
                  </a:lnTo>
                  <a:cubicBezTo>
                    <a:pt x="2479" y="816"/>
                    <a:pt x="2447" y="803"/>
                    <a:pt x="2415" y="790"/>
                  </a:cubicBezTo>
                  <a:lnTo>
                    <a:pt x="2414" y="789"/>
                  </a:lnTo>
                  <a:lnTo>
                    <a:pt x="2413" y="789"/>
                  </a:lnTo>
                  <a:cubicBezTo>
                    <a:pt x="2379" y="777"/>
                    <a:pt x="2347" y="762"/>
                    <a:pt x="2315" y="738"/>
                  </a:cubicBezTo>
                  <a:cubicBezTo>
                    <a:pt x="2354" y="541"/>
                    <a:pt x="2247" y="319"/>
                    <a:pt x="2167" y="298"/>
                  </a:cubicBezTo>
                  <a:lnTo>
                    <a:pt x="2165" y="298"/>
                  </a:lnTo>
                  <a:cubicBezTo>
                    <a:pt x="2152" y="295"/>
                    <a:pt x="2139" y="294"/>
                    <a:pt x="2126" y="294"/>
                  </a:cubicBezTo>
                  <a:cubicBezTo>
                    <a:pt x="2118" y="294"/>
                    <a:pt x="2109" y="294"/>
                    <a:pt x="2101" y="295"/>
                  </a:cubicBezTo>
                  <a:cubicBezTo>
                    <a:pt x="2059" y="238"/>
                    <a:pt x="2002" y="206"/>
                    <a:pt x="1918" y="206"/>
                  </a:cubicBezTo>
                  <a:cubicBezTo>
                    <a:pt x="1883" y="206"/>
                    <a:pt x="1843" y="211"/>
                    <a:pt x="1798" y="223"/>
                  </a:cubicBezTo>
                  <a:cubicBezTo>
                    <a:pt x="1788" y="214"/>
                    <a:pt x="1775" y="205"/>
                    <a:pt x="1765" y="194"/>
                  </a:cubicBezTo>
                  <a:cubicBezTo>
                    <a:pt x="1724" y="153"/>
                    <a:pt x="1686" y="117"/>
                    <a:pt x="1649" y="86"/>
                  </a:cubicBezTo>
                  <a:lnTo>
                    <a:pt x="1647" y="86"/>
                  </a:lnTo>
                  <a:cubicBezTo>
                    <a:pt x="1630" y="71"/>
                    <a:pt x="1611" y="58"/>
                    <a:pt x="1594" y="46"/>
                  </a:cubicBezTo>
                  <a:lnTo>
                    <a:pt x="1591" y="45"/>
                  </a:lnTo>
                  <a:cubicBezTo>
                    <a:pt x="1546" y="17"/>
                    <a:pt x="1501" y="1"/>
                    <a:pt x="1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 rot="-1311727">
              <a:off x="5540785" y="4732653"/>
              <a:ext cx="18466" cy="17587"/>
            </a:xfrm>
            <a:custGeom>
              <a:avLst/>
              <a:gdLst/>
              <a:ahLst/>
              <a:cxnLst/>
              <a:rect l="l" t="t" r="r" b="b"/>
              <a:pathLst>
                <a:path w="189" h="180" extrusionOk="0">
                  <a:moveTo>
                    <a:pt x="105" y="1"/>
                  </a:moveTo>
                  <a:cubicBezTo>
                    <a:pt x="100" y="1"/>
                    <a:pt x="94" y="3"/>
                    <a:pt x="88" y="9"/>
                  </a:cubicBezTo>
                  <a:cubicBezTo>
                    <a:pt x="86" y="14"/>
                    <a:pt x="82" y="18"/>
                    <a:pt x="81" y="21"/>
                  </a:cubicBezTo>
                  <a:cubicBezTo>
                    <a:pt x="79" y="20"/>
                    <a:pt x="78" y="20"/>
                    <a:pt x="77" y="19"/>
                  </a:cubicBezTo>
                  <a:cubicBezTo>
                    <a:pt x="74" y="16"/>
                    <a:pt x="71" y="14"/>
                    <a:pt x="68" y="10"/>
                  </a:cubicBezTo>
                  <a:cubicBezTo>
                    <a:pt x="63" y="6"/>
                    <a:pt x="58" y="4"/>
                    <a:pt x="52" y="4"/>
                  </a:cubicBezTo>
                  <a:cubicBezTo>
                    <a:pt x="50" y="4"/>
                    <a:pt x="48" y="4"/>
                    <a:pt x="46" y="4"/>
                  </a:cubicBezTo>
                  <a:cubicBezTo>
                    <a:pt x="33" y="8"/>
                    <a:pt x="28" y="14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0" y="39"/>
                  </a:cubicBezTo>
                  <a:cubicBezTo>
                    <a:pt x="1" y="49"/>
                    <a:pt x="0" y="57"/>
                    <a:pt x="4" y="67"/>
                  </a:cubicBezTo>
                  <a:cubicBezTo>
                    <a:pt x="5" y="70"/>
                    <a:pt x="6" y="74"/>
                    <a:pt x="9" y="77"/>
                  </a:cubicBezTo>
                  <a:cubicBezTo>
                    <a:pt x="10" y="77"/>
                    <a:pt x="10" y="79"/>
                    <a:pt x="10" y="79"/>
                  </a:cubicBezTo>
                  <a:cubicBezTo>
                    <a:pt x="11" y="84"/>
                    <a:pt x="15" y="87"/>
                    <a:pt x="16" y="91"/>
                  </a:cubicBezTo>
                  <a:cubicBezTo>
                    <a:pt x="15" y="92"/>
                    <a:pt x="11" y="94"/>
                    <a:pt x="10" y="97"/>
                  </a:cubicBezTo>
                  <a:cubicBezTo>
                    <a:pt x="2" y="107"/>
                    <a:pt x="4" y="113"/>
                    <a:pt x="4" y="122"/>
                  </a:cubicBezTo>
                  <a:lnTo>
                    <a:pt x="6" y="125"/>
                  </a:lnTo>
                  <a:cubicBezTo>
                    <a:pt x="9" y="127"/>
                    <a:pt x="11" y="128"/>
                    <a:pt x="15" y="131"/>
                  </a:cubicBezTo>
                  <a:cubicBezTo>
                    <a:pt x="18" y="133"/>
                    <a:pt x="20" y="137"/>
                    <a:pt x="21" y="138"/>
                  </a:cubicBezTo>
                  <a:lnTo>
                    <a:pt x="21" y="141"/>
                  </a:lnTo>
                  <a:cubicBezTo>
                    <a:pt x="20" y="153"/>
                    <a:pt x="23" y="158"/>
                    <a:pt x="31" y="161"/>
                  </a:cubicBezTo>
                  <a:cubicBezTo>
                    <a:pt x="32" y="161"/>
                    <a:pt x="33" y="162"/>
                    <a:pt x="35" y="162"/>
                  </a:cubicBezTo>
                  <a:cubicBezTo>
                    <a:pt x="38" y="162"/>
                    <a:pt x="41" y="163"/>
                    <a:pt x="45" y="163"/>
                  </a:cubicBezTo>
                  <a:cubicBezTo>
                    <a:pt x="57" y="164"/>
                    <a:pt x="59" y="169"/>
                    <a:pt x="62" y="173"/>
                  </a:cubicBezTo>
                  <a:cubicBezTo>
                    <a:pt x="63" y="174"/>
                    <a:pt x="64" y="177"/>
                    <a:pt x="66" y="179"/>
                  </a:cubicBezTo>
                  <a:cubicBezTo>
                    <a:pt x="67" y="179"/>
                    <a:pt x="69" y="180"/>
                    <a:pt x="71" y="180"/>
                  </a:cubicBezTo>
                  <a:cubicBezTo>
                    <a:pt x="78" y="180"/>
                    <a:pt x="89" y="176"/>
                    <a:pt x="94" y="167"/>
                  </a:cubicBezTo>
                  <a:cubicBezTo>
                    <a:pt x="99" y="168"/>
                    <a:pt x="102" y="169"/>
                    <a:pt x="104" y="171"/>
                  </a:cubicBezTo>
                  <a:cubicBezTo>
                    <a:pt x="108" y="173"/>
                    <a:pt x="110" y="174"/>
                    <a:pt x="114" y="174"/>
                  </a:cubicBezTo>
                  <a:cubicBezTo>
                    <a:pt x="118" y="174"/>
                    <a:pt x="122" y="174"/>
                    <a:pt x="128" y="173"/>
                  </a:cubicBezTo>
                  <a:cubicBezTo>
                    <a:pt x="145" y="172"/>
                    <a:pt x="159" y="166"/>
                    <a:pt x="158" y="151"/>
                  </a:cubicBezTo>
                  <a:cubicBezTo>
                    <a:pt x="159" y="149"/>
                    <a:pt x="161" y="148"/>
                    <a:pt x="164" y="146"/>
                  </a:cubicBezTo>
                  <a:cubicBezTo>
                    <a:pt x="180" y="135"/>
                    <a:pt x="189" y="122"/>
                    <a:pt x="176" y="108"/>
                  </a:cubicBezTo>
                  <a:cubicBezTo>
                    <a:pt x="174" y="105"/>
                    <a:pt x="171" y="102"/>
                    <a:pt x="169" y="100"/>
                  </a:cubicBezTo>
                  <a:cubicBezTo>
                    <a:pt x="184" y="90"/>
                    <a:pt x="186" y="67"/>
                    <a:pt x="181" y="62"/>
                  </a:cubicBezTo>
                  <a:cubicBezTo>
                    <a:pt x="180" y="60"/>
                    <a:pt x="176" y="60"/>
                    <a:pt x="174" y="59"/>
                  </a:cubicBezTo>
                  <a:cubicBezTo>
                    <a:pt x="173" y="57"/>
                    <a:pt x="170" y="56"/>
                    <a:pt x="168" y="55"/>
                  </a:cubicBezTo>
                  <a:cubicBezTo>
                    <a:pt x="171" y="40"/>
                    <a:pt x="164" y="24"/>
                    <a:pt x="158" y="23"/>
                  </a:cubicBezTo>
                  <a:lnTo>
                    <a:pt x="153" y="23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7"/>
                    <a:pt x="130" y="18"/>
                  </a:cubicBezTo>
                  <a:lnTo>
                    <a:pt x="128" y="15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5"/>
                    <a:pt x="117" y="5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 rot="-1311727">
              <a:off x="5492624" y="4747200"/>
              <a:ext cx="18661" cy="17587"/>
            </a:xfrm>
            <a:custGeom>
              <a:avLst/>
              <a:gdLst/>
              <a:ahLst/>
              <a:cxnLst/>
              <a:rect l="l" t="t" r="r" b="b"/>
              <a:pathLst>
                <a:path w="191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3" y="18"/>
                    <a:pt x="82" y="22"/>
                  </a:cubicBezTo>
                  <a:cubicBezTo>
                    <a:pt x="80" y="20"/>
                    <a:pt x="79" y="20"/>
                    <a:pt x="78" y="19"/>
                  </a:cubicBezTo>
                  <a:cubicBezTo>
                    <a:pt x="75" y="17"/>
                    <a:pt x="71" y="13"/>
                    <a:pt x="68" y="11"/>
                  </a:cubicBezTo>
                  <a:cubicBezTo>
                    <a:pt x="63" y="7"/>
                    <a:pt x="58" y="4"/>
                    <a:pt x="52" y="4"/>
                  </a:cubicBezTo>
                  <a:cubicBezTo>
                    <a:pt x="50" y="4"/>
                    <a:pt x="49" y="4"/>
                    <a:pt x="47" y="4"/>
                  </a:cubicBezTo>
                  <a:cubicBezTo>
                    <a:pt x="34" y="8"/>
                    <a:pt x="28" y="13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2" y="49"/>
                    <a:pt x="1" y="57"/>
                    <a:pt x="5" y="68"/>
                  </a:cubicBezTo>
                  <a:cubicBezTo>
                    <a:pt x="6" y="70"/>
                    <a:pt x="7" y="74"/>
                    <a:pt x="10" y="78"/>
                  </a:cubicBezTo>
                  <a:cubicBezTo>
                    <a:pt x="11" y="78"/>
                    <a:pt x="11" y="79"/>
                    <a:pt x="11" y="79"/>
                  </a:cubicBezTo>
                  <a:cubicBezTo>
                    <a:pt x="13" y="84"/>
                    <a:pt x="15" y="88"/>
                    <a:pt x="16" y="91"/>
                  </a:cubicBezTo>
                  <a:cubicBezTo>
                    <a:pt x="15" y="93"/>
                    <a:pt x="12" y="94"/>
                    <a:pt x="11" y="96"/>
                  </a:cubicBezTo>
                  <a:cubicBezTo>
                    <a:pt x="3" y="107"/>
                    <a:pt x="5" y="114"/>
                    <a:pt x="6" y="122"/>
                  </a:cubicBezTo>
                  <a:lnTo>
                    <a:pt x="8" y="125"/>
                  </a:lnTo>
                  <a:cubicBezTo>
                    <a:pt x="11" y="127"/>
                    <a:pt x="13" y="129"/>
                    <a:pt x="16" y="131"/>
                  </a:cubicBezTo>
                  <a:cubicBezTo>
                    <a:pt x="20" y="134"/>
                    <a:pt x="21" y="135"/>
                    <a:pt x="22" y="137"/>
                  </a:cubicBezTo>
                  <a:lnTo>
                    <a:pt x="22" y="141"/>
                  </a:lnTo>
                  <a:cubicBezTo>
                    <a:pt x="21" y="153"/>
                    <a:pt x="25" y="158"/>
                    <a:pt x="33" y="161"/>
                  </a:cubicBezTo>
                  <a:cubicBezTo>
                    <a:pt x="34" y="161"/>
                    <a:pt x="36" y="162"/>
                    <a:pt x="37" y="162"/>
                  </a:cubicBezTo>
                  <a:cubicBezTo>
                    <a:pt x="41" y="162"/>
                    <a:pt x="43" y="163"/>
                    <a:pt x="47" y="163"/>
                  </a:cubicBezTo>
                  <a:cubicBezTo>
                    <a:pt x="58" y="165"/>
                    <a:pt x="61" y="170"/>
                    <a:pt x="63" y="173"/>
                  </a:cubicBezTo>
                  <a:cubicBezTo>
                    <a:pt x="64" y="175"/>
                    <a:pt x="66" y="177"/>
                    <a:pt x="67" y="178"/>
                  </a:cubicBezTo>
                  <a:cubicBezTo>
                    <a:pt x="69" y="179"/>
                    <a:pt x="70" y="180"/>
                    <a:pt x="73" y="180"/>
                  </a:cubicBezTo>
                  <a:cubicBezTo>
                    <a:pt x="80" y="180"/>
                    <a:pt x="91" y="176"/>
                    <a:pt x="97" y="167"/>
                  </a:cubicBezTo>
                  <a:cubicBezTo>
                    <a:pt x="100" y="168"/>
                    <a:pt x="103" y="170"/>
                    <a:pt x="105" y="171"/>
                  </a:cubicBezTo>
                  <a:cubicBezTo>
                    <a:pt x="109" y="173"/>
                    <a:pt x="112" y="175"/>
                    <a:pt x="116" y="175"/>
                  </a:cubicBezTo>
                  <a:cubicBezTo>
                    <a:pt x="120" y="175"/>
                    <a:pt x="124" y="175"/>
                    <a:pt x="130" y="173"/>
                  </a:cubicBezTo>
                  <a:cubicBezTo>
                    <a:pt x="146" y="172"/>
                    <a:pt x="161" y="166"/>
                    <a:pt x="160" y="151"/>
                  </a:cubicBezTo>
                  <a:cubicBezTo>
                    <a:pt x="161" y="150"/>
                    <a:pt x="164" y="148"/>
                    <a:pt x="166" y="146"/>
                  </a:cubicBezTo>
                  <a:cubicBezTo>
                    <a:pt x="181" y="135"/>
                    <a:pt x="190" y="122"/>
                    <a:pt x="179" y="109"/>
                  </a:cubicBezTo>
                  <a:cubicBezTo>
                    <a:pt x="176" y="105"/>
                    <a:pt x="174" y="102"/>
                    <a:pt x="171" y="100"/>
                  </a:cubicBezTo>
                  <a:cubicBezTo>
                    <a:pt x="185" y="90"/>
                    <a:pt x="187" y="68"/>
                    <a:pt x="182" y="63"/>
                  </a:cubicBezTo>
                  <a:cubicBezTo>
                    <a:pt x="181" y="60"/>
                    <a:pt x="179" y="60"/>
                    <a:pt x="176" y="59"/>
                  </a:cubicBezTo>
                  <a:lnTo>
                    <a:pt x="169" y="54"/>
                  </a:lnTo>
                  <a:cubicBezTo>
                    <a:pt x="172" y="40"/>
                    <a:pt x="165" y="24"/>
                    <a:pt x="159" y="23"/>
                  </a:cubicBezTo>
                  <a:lnTo>
                    <a:pt x="153" y="23"/>
                  </a:lnTo>
                  <a:cubicBezTo>
                    <a:pt x="150" y="19"/>
                    <a:pt x="146" y="16"/>
                    <a:pt x="140" y="16"/>
                  </a:cubicBezTo>
                  <a:cubicBezTo>
                    <a:pt x="137" y="16"/>
                    <a:pt x="134" y="17"/>
                    <a:pt x="131" y="18"/>
                  </a:cubicBezTo>
                  <a:lnTo>
                    <a:pt x="129" y="14"/>
                  </a:lnTo>
                  <a:cubicBezTo>
                    <a:pt x="125" y="12"/>
                    <a:pt x="123" y="9"/>
                    <a:pt x="120" y="7"/>
                  </a:cubicBezTo>
                  <a:cubicBezTo>
                    <a:pt x="119" y="6"/>
                    <a:pt x="118" y="6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 rot="-1311727">
              <a:off x="5406753" y="4761558"/>
              <a:ext cx="18564" cy="17391"/>
            </a:xfrm>
            <a:custGeom>
              <a:avLst/>
              <a:gdLst/>
              <a:ahLst/>
              <a:cxnLst/>
              <a:rect l="l" t="t" r="r" b="b"/>
              <a:pathLst>
                <a:path w="190" h="178" extrusionOk="0">
                  <a:moveTo>
                    <a:pt x="105" y="0"/>
                  </a:moveTo>
                  <a:cubicBezTo>
                    <a:pt x="100" y="0"/>
                    <a:pt x="95" y="3"/>
                    <a:pt x="89" y="9"/>
                  </a:cubicBezTo>
                  <a:cubicBezTo>
                    <a:pt x="87" y="13"/>
                    <a:pt x="83" y="16"/>
                    <a:pt x="82" y="20"/>
                  </a:cubicBezTo>
                  <a:cubicBezTo>
                    <a:pt x="81" y="19"/>
                    <a:pt x="79" y="19"/>
                    <a:pt x="78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4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4" y="8"/>
                    <a:pt x="29" y="13"/>
                    <a:pt x="27" y="24"/>
                  </a:cubicBezTo>
                  <a:cubicBezTo>
                    <a:pt x="26" y="26"/>
                    <a:pt x="26" y="29"/>
                    <a:pt x="26" y="31"/>
                  </a:cubicBezTo>
                  <a:cubicBezTo>
                    <a:pt x="20" y="31"/>
                    <a:pt x="15" y="33"/>
                    <a:pt x="11" y="38"/>
                  </a:cubicBezTo>
                  <a:cubicBezTo>
                    <a:pt x="2" y="49"/>
                    <a:pt x="1" y="56"/>
                    <a:pt x="5" y="66"/>
                  </a:cubicBezTo>
                  <a:cubicBezTo>
                    <a:pt x="6" y="69"/>
                    <a:pt x="7" y="72"/>
                    <a:pt x="10" y="76"/>
                  </a:cubicBezTo>
                  <a:cubicBezTo>
                    <a:pt x="11" y="76"/>
                    <a:pt x="11" y="77"/>
                    <a:pt x="11" y="77"/>
                  </a:cubicBezTo>
                  <a:cubicBezTo>
                    <a:pt x="14" y="82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4" y="106"/>
                    <a:pt x="5" y="112"/>
                    <a:pt x="5" y="120"/>
                  </a:cubicBezTo>
                  <a:lnTo>
                    <a:pt x="7" y="122"/>
                  </a:lnTo>
                  <a:cubicBezTo>
                    <a:pt x="10" y="126"/>
                    <a:pt x="12" y="127"/>
                    <a:pt x="15" y="129"/>
                  </a:cubicBezTo>
                  <a:cubicBezTo>
                    <a:pt x="17" y="132"/>
                    <a:pt x="20" y="133"/>
                    <a:pt x="21" y="136"/>
                  </a:cubicBezTo>
                  <a:lnTo>
                    <a:pt x="21" y="138"/>
                  </a:lnTo>
                  <a:cubicBezTo>
                    <a:pt x="20" y="151"/>
                    <a:pt x="24" y="156"/>
                    <a:pt x="31" y="158"/>
                  </a:cubicBezTo>
                  <a:cubicBezTo>
                    <a:pt x="32" y="158"/>
                    <a:pt x="34" y="159"/>
                    <a:pt x="36" y="159"/>
                  </a:cubicBezTo>
                  <a:cubicBezTo>
                    <a:pt x="40" y="159"/>
                    <a:pt x="42" y="161"/>
                    <a:pt x="46" y="161"/>
                  </a:cubicBezTo>
                  <a:cubicBezTo>
                    <a:pt x="57" y="162"/>
                    <a:pt x="60" y="168"/>
                    <a:pt x="62" y="172"/>
                  </a:cubicBezTo>
                  <a:cubicBezTo>
                    <a:pt x="63" y="173"/>
                    <a:pt x="65" y="175"/>
                    <a:pt x="66" y="177"/>
                  </a:cubicBezTo>
                  <a:cubicBezTo>
                    <a:pt x="67" y="177"/>
                    <a:pt x="69" y="177"/>
                    <a:pt x="71" y="177"/>
                  </a:cubicBezTo>
                  <a:cubicBezTo>
                    <a:pt x="78" y="177"/>
                    <a:pt x="90" y="174"/>
                    <a:pt x="96" y="164"/>
                  </a:cubicBezTo>
                  <a:cubicBezTo>
                    <a:pt x="99" y="167"/>
                    <a:pt x="102" y="168"/>
                    <a:pt x="104" y="169"/>
                  </a:cubicBezTo>
                  <a:cubicBezTo>
                    <a:pt x="108" y="172"/>
                    <a:pt x="111" y="173"/>
                    <a:pt x="114" y="173"/>
                  </a:cubicBezTo>
                  <a:cubicBezTo>
                    <a:pt x="116" y="173"/>
                    <a:pt x="119" y="173"/>
                    <a:pt x="121" y="173"/>
                  </a:cubicBezTo>
                  <a:cubicBezTo>
                    <a:pt x="123" y="173"/>
                    <a:pt x="126" y="173"/>
                    <a:pt x="129" y="173"/>
                  </a:cubicBezTo>
                  <a:cubicBezTo>
                    <a:pt x="145" y="172"/>
                    <a:pt x="160" y="164"/>
                    <a:pt x="159" y="149"/>
                  </a:cubicBezTo>
                  <a:cubicBezTo>
                    <a:pt x="160" y="148"/>
                    <a:pt x="163" y="147"/>
                    <a:pt x="165" y="144"/>
                  </a:cubicBezTo>
                  <a:cubicBezTo>
                    <a:pt x="180" y="134"/>
                    <a:pt x="189" y="121"/>
                    <a:pt x="178" y="107"/>
                  </a:cubicBezTo>
                  <a:cubicBezTo>
                    <a:pt x="175" y="103"/>
                    <a:pt x="173" y="101"/>
                    <a:pt x="170" y="98"/>
                  </a:cubicBezTo>
                  <a:cubicBezTo>
                    <a:pt x="184" y="90"/>
                    <a:pt x="186" y="66"/>
                    <a:pt x="181" y="61"/>
                  </a:cubicBezTo>
                  <a:cubicBezTo>
                    <a:pt x="180" y="59"/>
                    <a:pt x="178" y="59"/>
                    <a:pt x="175" y="57"/>
                  </a:cubicBezTo>
                  <a:cubicBezTo>
                    <a:pt x="174" y="56"/>
                    <a:pt x="171" y="55"/>
                    <a:pt x="169" y="54"/>
                  </a:cubicBezTo>
                  <a:cubicBezTo>
                    <a:pt x="173" y="39"/>
                    <a:pt x="165" y="23"/>
                    <a:pt x="159" y="21"/>
                  </a:cubicBezTo>
                  <a:lnTo>
                    <a:pt x="153" y="21"/>
                  </a:lnTo>
                  <a:cubicBezTo>
                    <a:pt x="150" y="17"/>
                    <a:pt x="146" y="15"/>
                    <a:pt x="140" y="15"/>
                  </a:cubicBezTo>
                  <a:cubicBezTo>
                    <a:pt x="137" y="15"/>
                    <a:pt x="135" y="15"/>
                    <a:pt x="132" y="16"/>
                  </a:cubicBezTo>
                  <a:lnTo>
                    <a:pt x="129" y="14"/>
                  </a:lnTo>
                  <a:cubicBezTo>
                    <a:pt x="125" y="11"/>
                    <a:pt x="123" y="9"/>
                    <a:pt x="120" y="6"/>
                  </a:cubicBezTo>
                  <a:cubicBezTo>
                    <a:pt x="119" y="5"/>
                    <a:pt x="118" y="5"/>
                    <a:pt x="116" y="4"/>
                  </a:cubicBezTo>
                  <a:cubicBezTo>
                    <a:pt x="113" y="1"/>
                    <a:pt x="109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 rot="-1311727">
              <a:off x="5498694" y="4822258"/>
              <a:ext cx="18564" cy="17391"/>
            </a:xfrm>
            <a:custGeom>
              <a:avLst/>
              <a:gdLst/>
              <a:ahLst/>
              <a:cxnLst/>
              <a:rect l="l" t="t" r="r" b="b"/>
              <a:pathLst>
                <a:path w="190" h="178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6" y="13"/>
                    <a:pt x="82" y="16"/>
                    <a:pt x="81" y="20"/>
                  </a:cubicBezTo>
                  <a:cubicBezTo>
                    <a:pt x="80" y="19"/>
                    <a:pt x="79" y="19"/>
                    <a:pt x="77" y="18"/>
                  </a:cubicBezTo>
                  <a:cubicBezTo>
                    <a:pt x="75" y="15"/>
                    <a:pt x="71" y="13"/>
                    <a:pt x="69" y="10"/>
                  </a:cubicBezTo>
                  <a:cubicBezTo>
                    <a:pt x="63" y="6"/>
                    <a:pt x="59" y="3"/>
                    <a:pt x="52" y="3"/>
                  </a:cubicBezTo>
                  <a:cubicBezTo>
                    <a:pt x="51" y="3"/>
                    <a:pt x="49" y="3"/>
                    <a:pt x="46" y="4"/>
                  </a:cubicBezTo>
                  <a:cubicBezTo>
                    <a:pt x="34" y="8"/>
                    <a:pt x="29" y="13"/>
                    <a:pt x="28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20" y="32"/>
                    <a:pt x="15" y="34"/>
                    <a:pt x="10" y="39"/>
                  </a:cubicBezTo>
                  <a:cubicBezTo>
                    <a:pt x="2" y="49"/>
                    <a:pt x="0" y="56"/>
                    <a:pt x="4" y="67"/>
                  </a:cubicBezTo>
                  <a:cubicBezTo>
                    <a:pt x="5" y="70"/>
                    <a:pt x="7" y="73"/>
                    <a:pt x="9" y="77"/>
                  </a:cubicBezTo>
                  <a:cubicBezTo>
                    <a:pt x="10" y="77"/>
                    <a:pt x="10" y="78"/>
                    <a:pt x="10" y="78"/>
                  </a:cubicBezTo>
                  <a:cubicBezTo>
                    <a:pt x="13" y="83"/>
                    <a:pt x="15" y="87"/>
                    <a:pt x="16" y="91"/>
                  </a:cubicBezTo>
                  <a:cubicBezTo>
                    <a:pt x="15" y="92"/>
                    <a:pt x="13" y="93"/>
                    <a:pt x="10" y="96"/>
                  </a:cubicBezTo>
                  <a:cubicBezTo>
                    <a:pt x="3" y="107"/>
                    <a:pt x="3" y="113"/>
                    <a:pt x="8" y="121"/>
                  </a:cubicBezTo>
                  <a:lnTo>
                    <a:pt x="10" y="123"/>
                  </a:lnTo>
                  <a:cubicBezTo>
                    <a:pt x="14" y="126"/>
                    <a:pt x="16" y="127"/>
                    <a:pt x="19" y="129"/>
                  </a:cubicBezTo>
                  <a:cubicBezTo>
                    <a:pt x="21" y="132"/>
                    <a:pt x="24" y="133"/>
                    <a:pt x="25" y="136"/>
                  </a:cubicBezTo>
                  <a:lnTo>
                    <a:pt x="25" y="138"/>
                  </a:lnTo>
                  <a:cubicBezTo>
                    <a:pt x="23" y="152"/>
                    <a:pt x="26" y="157"/>
                    <a:pt x="34" y="159"/>
                  </a:cubicBezTo>
                  <a:cubicBezTo>
                    <a:pt x="35" y="159"/>
                    <a:pt x="36" y="160"/>
                    <a:pt x="38" y="160"/>
                  </a:cubicBezTo>
                  <a:cubicBezTo>
                    <a:pt x="41" y="160"/>
                    <a:pt x="44" y="162"/>
                    <a:pt x="48" y="162"/>
                  </a:cubicBezTo>
                  <a:cubicBezTo>
                    <a:pt x="60" y="163"/>
                    <a:pt x="62" y="168"/>
                    <a:pt x="65" y="172"/>
                  </a:cubicBezTo>
                  <a:cubicBezTo>
                    <a:pt x="66" y="173"/>
                    <a:pt x="67" y="175"/>
                    <a:pt x="69" y="177"/>
                  </a:cubicBezTo>
                  <a:cubicBezTo>
                    <a:pt x="70" y="178"/>
                    <a:pt x="71" y="178"/>
                    <a:pt x="73" y="178"/>
                  </a:cubicBezTo>
                  <a:cubicBezTo>
                    <a:pt x="79" y="178"/>
                    <a:pt x="91" y="175"/>
                    <a:pt x="97" y="165"/>
                  </a:cubicBezTo>
                  <a:cubicBezTo>
                    <a:pt x="101" y="167"/>
                    <a:pt x="103" y="168"/>
                    <a:pt x="106" y="169"/>
                  </a:cubicBezTo>
                  <a:cubicBezTo>
                    <a:pt x="110" y="172"/>
                    <a:pt x="112" y="173"/>
                    <a:pt x="116" y="173"/>
                  </a:cubicBezTo>
                  <a:cubicBezTo>
                    <a:pt x="118" y="174"/>
                    <a:pt x="120" y="174"/>
                    <a:pt x="122" y="174"/>
                  </a:cubicBezTo>
                  <a:cubicBezTo>
                    <a:pt x="124" y="174"/>
                    <a:pt x="127" y="174"/>
                    <a:pt x="130" y="173"/>
                  </a:cubicBezTo>
                  <a:cubicBezTo>
                    <a:pt x="147" y="172"/>
                    <a:pt x="161" y="165"/>
                    <a:pt x="159" y="150"/>
                  </a:cubicBezTo>
                  <a:cubicBezTo>
                    <a:pt x="161" y="149"/>
                    <a:pt x="163" y="148"/>
                    <a:pt x="166" y="144"/>
                  </a:cubicBezTo>
                  <a:cubicBezTo>
                    <a:pt x="182" y="134"/>
                    <a:pt x="190" y="122"/>
                    <a:pt x="179" y="108"/>
                  </a:cubicBezTo>
                  <a:cubicBezTo>
                    <a:pt x="176" y="103"/>
                    <a:pt x="173" y="101"/>
                    <a:pt x="171" y="98"/>
                  </a:cubicBezTo>
                  <a:cubicBezTo>
                    <a:pt x="185" y="90"/>
                    <a:pt x="188" y="67"/>
                    <a:pt x="183" y="61"/>
                  </a:cubicBezTo>
                  <a:cubicBezTo>
                    <a:pt x="182" y="59"/>
                    <a:pt x="179" y="59"/>
                    <a:pt x="176" y="57"/>
                  </a:cubicBezTo>
                  <a:lnTo>
                    <a:pt x="168" y="54"/>
                  </a:lnTo>
                  <a:cubicBezTo>
                    <a:pt x="172" y="40"/>
                    <a:pt x="164" y="24"/>
                    <a:pt x="158" y="21"/>
                  </a:cubicBezTo>
                  <a:lnTo>
                    <a:pt x="153" y="21"/>
                  </a:lnTo>
                  <a:cubicBezTo>
                    <a:pt x="150" y="18"/>
                    <a:pt x="146" y="16"/>
                    <a:pt x="139" y="16"/>
                  </a:cubicBezTo>
                  <a:cubicBezTo>
                    <a:pt x="137" y="16"/>
                    <a:pt x="134" y="16"/>
                    <a:pt x="131" y="16"/>
                  </a:cubicBezTo>
                  <a:lnTo>
                    <a:pt x="128" y="14"/>
                  </a:lnTo>
                  <a:cubicBezTo>
                    <a:pt x="125" y="11"/>
                    <a:pt x="122" y="9"/>
                    <a:pt x="120" y="6"/>
                  </a:cubicBezTo>
                  <a:cubicBezTo>
                    <a:pt x="118" y="5"/>
                    <a:pt x="117" y="5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 rot="-1311727">
              <a:off x="5465554" y="4883961"/>
              <a:ext cx="18661" cy="17391"/>
            </a:xfrm>
            <a:custGeom>
              <a:avLst/>
              <a:gdLst/>
              <a:ahLst/>
              <a:cxnLst/>
              <a:rect l="l" t="t" r="r" b="b"/>
              <a:pathLst>
                <a:path w="191" h="178" extrusionOk="0">
                  <a:moveTo>
                    <a:pt x="106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2"/>
                    <a:pt x="83" y="16"/>
                    <a:pt x="82" y="21"/>
                  </a:cubicBezTo>
                  <a:cubicBezTo>
                    <a:pt x="81" y="20"/>
                    <a:pt x="79" y="20"/>
                    <a:pt x="78" y="18"/>
                  </a:cubicBezTo>
                  <a:cubicBezTo>
                    <a:pt x="76" y="15"/>
                    <a:pt x="72" y="12"/>
                    <a:pt x="69" y="10"/>
                  </a:cubicBezTo>
                  <a:cubicBezTo>
                    <a:pt x="64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5" y="7"/>
                    <a:pt x="30" y="12"/>
                    <a:pt x="28" y="25"/>
                  </a:cubicBezTo>
                  <a:cubicBezTo>
                    <a:pt x="27" y="27"/>
                    <a:pt x="27" y="30"/>
                    <a:pt x="27" y="32"/>
                  </a:cubicBezTo>
                  <a:cubicBezTo>
                    <a:pt x="20" y="32"/>
                    <a:pt x="15" y="33"/>
                    <a:pt x="11" y="38"/>
                  </a:cubicBezTo>
                  <a:cubicBezTo>
                    <a:pt x="2" y="48"/>
                    <a:pt x="1" y="56"/>
                    <a:pt x="5" y="67"/>
                  </a:cubicBezTo>
                  <a:cubicBezTo>
                    <a:pt x="6" y="69"/>
                    <a:pt x="7" y="73"/>
                    <a:pt x="10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4" y="107"/>
                    <a:pt x="4" y="113"/>
                    <a:pt x="7" y="120"/>
                  </a:cubicBezTo>
                  <a:lnTo>
                    <a:pt x="10" y="123"/>
                  </a:lnTo>
                  <a:cubicBezTo>
                    <a:pt x="12" y="125"/>
                    <a:pt x="15" y="127"/>
                    <a:pt x="17" y="129"/>
                  </a:cubicBezTo>
                  <a:lnTo>
                    <a:pt x="24" y="135"/>
                  </a:lnTo>
                  <a:lnTo>
                    <a:pt x="24" y="138"/>
                  </a:lnTo>
                  <a:cubicBezTo>
                    <a:pt x="21" y="151"/>
                    <a:pt x="26" y="156"/>
                    <a:pt x="33" y="159"/>
                  </a:cubicBezTo>
                  <a:cubicBezTo>
                    <a:pt x="35" y="159"/>
                    <a:pt x="36" y="160"/>
                    <a:pt x="37" y="160"/>
                  </a:cubicBezTo>
                  <a:cubicBezTo>
                    <a:pt x="41" y="160"/>
                    <a:pt x="43" y="161"/>
                    <a:pt x="47" y="161"/>
                  </a:cubicBezTo>
                  <a:cubicBezTo>
                    <a:pt x="58" y="163"/>
                    <a:pt x="61" y="168"/>
                    <a:pt x="63" y="171"/>
                  </a:cubicBezTo>
                  <a:cubicBezTo>
                    <a:pt x="65" y="173"/>
                    <a:pt x="67" y="175"/>
                    <a:pt x="68" y="176"/>
                  </a:cubicBezTo>
                  <a:cubicBezTo>
                    <a:pt x="69" y="177"/>
                    <a:pt x="71" y="177"/>
                    <a:pt x="73" y="177"/>
                  </a:cubicBezTo>
                  <a:cubicBezTo>
                    <a:pt x="80" y="177"/>
                    <a:pt x="91" y="174"/>
                    <a:pt x="97" y="165"/>
                  </a:cubicBezTo>
                  <a:cubicBezTo>
                    <a:pt x="101" y="166"/>
                    <a:pt x="103" y="168"/>
                    <a:pt x="106" y="169"/>
                  </a:cubicBezTo>
                  <a:cubicBezTo>
                    <a:pt x="110" y="171"/>
                    <a:pt x="113" y="173"/>
                    <a:pt x="117" y="173"/>
                  </a:cubicBezTo>
                  <a:cubicBezTo>
                    <a:pt x="118" y="174"/>
                    <a:pt x="120" y="174"/>
                    <a:pt x="122" y="174"/>
                  </a:cubicBezTo>
                  <a:cubicBezTo>
                    <a:pt x="124" y="174"/>
                    <a:pt x="127" y="174"/>
                    <a:pt x="130" y="173"/>
                  </a:cubicBezTo>
                  <a:cubicBezTo>
                    <a:pt x="147" y="171"/>
                    <a:pt x="161" y="165"/>
                    <a:pt x="160" y="150"/>
                  </a:cubicBezTo>
                  <a:cubicBezTo>
                    <a:pt x="161" y="149"/>
                    <a:pt x="164" y="148"/>
                    <a:pt x="166" y="145"/>
                  </a:cubicBezTo>
                  <a:cubicBezTo>
                    <a:pt x="181" y="134"/>
                    <a:pt x="191" y="122"/>
                    <a:pt x="179" y="108"/>
                  </a:cubicBezTo>
                  <a:cubicBezTo>
                    <a:pt x="176" y="104"/>
                    <a:pt x="174" y="102"/>
                    <a:pt x="171" y="98"/>
                  </a:cubicBezTo>
                  <a:cubicBezTo>
                    <a:pt x="185" y="89"/>
                    <a:pt x="188" y="67"/>
                    <a:pt x="183" y="62"/>
                  </a:cubicBezTo>
                  <a:cubicBezTo>
                    <a:pt x="181" y="59"/>
                    <a:pt x="179" y="59"/>
                    <a:pt x="176" y="57"/>
                  </a:cubicBezTo>
                  <a:lnTo>
                    <a:pt x="169" y="53"/>
                  </a:lnTo>
                  <a:cubicBezTo>
                    <a:pt x="173" y="40"/>
                    <a:pt x="165" y="23"/>
                    <a:pt x="159" y="22"/>
                  </a:cubicBezTo>
                  <a:lnTo>
                    <a:pt x="154" y="22"/>
                  </a:lnTo>
                  <a:cubicBezTo>
                    <a:pt x="151" y="18"/>
                    <a:pt x="146" y="16"/>
                    <a:pt x="140" y="16"/>
                  </a:cubicBezTo>
                  <a:cubicBezTo>
                    <a:pt x="138" y="16"/>
                    <a:pt x="135" y="16"/>
                    <a:pt x="132" y="16"/>
                  </a:cubicBezTo>
                  <a:lnTo>
                    <a:pt x="129" y="14"/>
                  </a:lnTo>
                  <a:cubicBezTo>
                    <a:pt x="125" y="11"/>
                    <a:pt x="123" y="9"/>
                    <a:pt x="120" y="6"/>
                  </a:cubicBezTo>
                  <a:cubicBezTo>
                    <a:pt x="119" y="5"/>
                    <a:pt x="118" y="5"/>
                    <a:pt x="117" y="4"/>
                  </a:cubicBezTo>
                  <a:cubicBezTo>
                    <a:pt x="113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 rot="-1311727">
              <a:off x="5507246" y="4900714"/>
              <a:ext cx="18661" cy="17489"/>
            </a:xfrm>
            <a:custGeom>
              <a:avLst/>
              <a:gdLst/>
              <a:ahLst/>
              <a:cxnLst/>
              <a:rect l="l" t="t" r="r" b="b"/>
              <a:pathLst>
                <a:path w="191" h="179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2"/>
                    <a:pt x="83" y="16"/>
                    <a:pt x="82" y="20"/>
                  </a:cubicBezTo>
                  <a:cubicBezTo>
                    <a:pt x="80" y="19"/>
                    <a:pt x="79" y="19"/>
                    <a:pt x="78" y="17"/>
                  </a:cubicBezTo>
                  <a:cubicBezTo>
                    <a:pt x="75" y="15"/>
                    <a:pt x="72" y="12"/>
                    <a:pt x="69" y="10"/>
                  </a:cubicBezTo>
                  <a:cubicBezTo>
                    <a:pt x="64" y="6"/>
                    <a:pt x="59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34" y="7"/>
                    <a:pt x="29" y="12"/>
                    <a:pt x="28" y="24"/>
                  </a:cubicBezTo>
                  <a:cubicBezTo>
                    <a:pt x="27" y="26"/>
                    <a:pt x="27" y="28"/>
                    <a:pt x="27" y="32"/>
                  </a:cubicBezTo>
                  <a:cubicBezTo>
                    <a:pt x="20" y="32"/>
                    <a:pt x="15" y="33"/>
                    <a:pt x="11" y="38"/>
                  </a:cubicBezTo>
                  <a:cubicBezTo>
                    <a:pt x="2" y="48"/>
                    <a:pt x="1" y="56"/>
                    <a:pt x="5" y="66"/>
                  </a:cubicBezTo>
                  <a:cubicBezTo>
                    <a:pt x="6" y="68"/>
                    <a:pt x="7" y="73"/>
                    <a:pt x="10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3" y="106"/>
                    <a:pt x="3" y="113"/>
                    <a:pt x="7" y="122"/>
                  </a:cubicBezTo>
                  <a:lnTo>
                    <a:pt x="10" y="124"/>
                  </a:lnTo>
                  <a:cubicBezTo>
                    <a:pt x="12" y="127"/>
                    <a:pt x="15" y="128"/>
                    <a:pt x="17" y="130"/>
                  </a:cubicBezTo>
                  <a:cubicBezTo>
                    <a:pt x="20" y="133"/>
                    <a:pt x="22" y="134"/>
                    <a:pt x="24" y="137"/>
                  </a:cubicBezTo>
                  <a:lnTo>
                    <a:pt x="24" y="139"/>
                  </a:lnTo>
                  <a:cubicBezTo>
                    <a:pt x="21" y="153"/>
                    <a:pt x="26" y="158"/>
                    <a:pt x="33" y="160"/>
                  </a:cubicBezTo>
                  <a:cubicBezTo>
                    <a:pt x="34" y="160"/>
                    <a:pt x="36" y="161"/>
                    <a:pt x="37" y="161"/>
                  </a:cubicBezTo>
                  <a:cubicBezTo>
                    <a:pt x="41" y="161"/>
                    <a:pt x="43" y="163"/>
                    <a:pt x="47" y="163"/>
                  </a:cubicBezTo>
                  <a:cubicBezTo>
                    <a:pt x="58" y="164"/>
                    <a:pt x="61" y="169"/>
                    <a:pt x="63" y="173"/>
                  </a:cubicBezTo>
                  <a:cubicBezTo>
                    <a:pt x="64" y="174"/>
                    <a:pt x="67" y="176"/>
                    <a:pt x="68" y="178"/>
                  </a:cubicBezTo>
                  <a:cubicBezTo>
                    <a:pt x="69" y="179"/>
                    <a:pt x="70" y="179"/>
                    <a:pt x="72" y="179"/>
                  </a:cubicBezTo>
                  <a:cubicBezTo>
                    <a:pt x="79" y="179"/>
                    <a:pt x="91" y="175"/>
                    <a:pt x="97" y="166"/>
                  </a:cubicBezTo>
                  <a:cubicBezTo>
                    <a:pt x="100" y="168"/>
                    <a:pt x="103" y="169"/>
                    <a:pt x="105" y="170"/>
                  </a:cubicBezTo>
                  <a:cubicBezTo>
                    <a:pt x="110" y="173"/>
                    <a:pt x="113" y="174"/>
                    <a:pt x="116" y="174"/>
                  </a:cubicBezTo>
                  <a:cubicBezTo>
                    <a:pt x="120" y="174"/>
                    <a:pt x="124" y="174"/>
                    <a:pt x="130" y="173"/>
                  </a:cubicBezTo>
                  <a:cubicBezTo>
                    <a:pt x="146" y="171"/>
                    <a:pt x="161" y="165"/>
                    <a:pt x="160" y="149"/>
                  </a:cubicBezTo>
                  <a:cubicBezTo>
                    <a:pt x="161" y="148"/>
                    <a:pt x="164" y="147"/>
                    <a:pt x="166" y="144"/>
                  </a:cubicBezTo>
                  <a:cubicBezTo>
                    <a:pt x="181" y="134"/>
                    <a:pt x="191" y="122"/>
                    <a:pt x="179" y="107"/>
                  </a:cubicBezTo>
                  <a:cubicBezTo>
                    <a:pt x="176" y="103"/>
                    <a:pt x="174" y="101"/>
                    <a:pt x="171" y="98"/>
                  </a:cubicBezTo>
                  <a:cubicBezTo>
                    <a:pt x="185" y="89"/>
                    <a:pt x="187" y="66"/>
                    <a:pt x="182" y="61"/>
                  </a:cubicBezTo>
                  <a:cubicBezTo>
                    <a:pt x="181" y="60"/>
                    <a:pt x="179" y="58"/>
                    <a:pt x="176" y="57"/>
                  </a:cubicBezTo>
                  <a:lnTo>
                    <a:pt x="169" y="53"/>
                  </a:lnTo>
                  <a:cubicBezTo>
                    <a:pt x="172" y="40"/>
                    <a:pt x="165" y="22"/>
                    <a:pt x="159" y="21"/>
                  </a:cubicBezTo>
                  <a:lnTo>
                    <a:pt x="154" y="21"/>
                  </a:lnTo>
                  <a:cubicBezTo>
                    <a:pt x="151" y="18"/>
                    <a:pt x="146" y="15"/>
                    <a:pt x="139" y="15"/>
                  </a:cubicBezTo>
                  <a:cubicBezTo>
                    <a:pt x="137" y="15"/>
                    <a:pt x="134" y="16"/>
                    <a:pt x="131" y="16"/>
                  </a:cubicBezTo>
                  <a:lnTo>
                    <a:pt x="129" y="14"/>
                  </a:lnTo>
                  <a:cubicBezTo>
                    <a:pt x="125" y="11"/>
                    <a:pt x="123" y="9"/>
                    <a:pt x="120" y="6"/>
                  </a:cubicBezTo>
                  <a:cubicBezTo>
                    <a:pt x="119" y="5"/>
                    <a:pt x="118" y="5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 rot="-1311727">
              <a:off x="5434688" y="4790989"/>
              <a:ext cx="18564" cy="17489"/>
            </a:xfrm>
            <a:custGeom>
              <a:avLst/>
              <a:gdLst/>
              <a:ahLst/>
              <a:cxnLst/>
              <a:rect l="l" t="t" r="r" b="b"/>
              <a:pathLst>
                <a:path w="190" h="179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6" y="13"/>
                    <a:pt x="82" y="17"/>
                    <a:pt x="81" y="21"/>
                  </a:cubicBezTo>
                  <a:cubicBezTo>
                    <a:pt x="79" y="19"/>
                    <a:pt x="78" y="19"/>
                    <a:pt x="77" y="18"/>
                  </a:cubicBezTo>
                  <a:cubicBezTo>
                    <a:pt x="74" y="15"/>
                    <a:pt x="71" y="13"/>
                    <a:pt x="68" y="11"/>
                  </a:cubicBezTo>
                  <a:cubicBezTo>
                    <a:pt x="63" y="7"/>
                    <a:pt x="58" y="3"/>
                    <a:pt x="51" y="3"/>
                  </a:cubicBezTo>
                  <a:cubicBezTo>
                    <a:pt x="50" y="3"/>
                    <a:pt x="48" y="4"/>
                    <a:pt x="46" y="4"/>
                  </a:cubicBezTo>
                  <a:cubicBezTo>
                    <a:pt x="33" y="8"/>
                    <a:pt x="28" y="13"/>
                    <a:pt x="27" y="24"/>
                  </a:cubicBezTo>
                  <a:cubicBezTo>
                    <a:pt x="26" y="27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1" y="49"/>
                    <a:pt x="0" y="57"/>
                    <a:pt x="4" y="67"/>
                  </a:cubicBezTo>
                  <a:cubicBezTo>
                    <a:pt x="6" y="70"/>
                    <a:pt x="7" y="74"/>
                    <a:pt x="10" y="78"/>
                  </a:cubicBezTo>
                  <a:cubicBezTo>
                    <a:pt x="11" y="78"/>
                    <a:pt x="11" y="79"/>
                    <a:pt x="11" y="79"/>
                  </a:cubicBezTo>
                  <a:cubicBezTo>
                    <a:pt x="13" y="84"/>
                    <a:pt x="15" y="88"/>
                    <a:pt x="16" y="91"/>
                  </a:cubicBezTo>
                  <a:cubicBezTo>
                    <a:pt x="15" y="93"/>
                    <a:pt x="12" y="94"/>
                    <a:pt x="11" y="96"/>
                  </a:cubicBezTo>
                  <a:cubicBezTo>
                    <a:pt x="2" y="106"/>
                    <a:pt x="2" y="114"/>
                    <a:pt x="6" y="121"/>
                  </a:cubicBezTo>
                  <a:lnTo>
                    <a:pt x="8" y="124"/>
                  </a:lnTo>
                  <a:cubicBezTo>
                    <a:pt x="11" y="126"/>
                    <a:pt x="13" y="127"/>
                    <a:pt x="16" y="130"/>
                  </a:cubicBezTo>
                  <a:cubicBezTo>
                    <a:pt x="20" y="132"/>
                    <a:pt x="21" y="134"/>
                    <a:pt x="22" y="136"/>
                  </a:cubicBezTo>
                  <a:lnTo>
                    <a:pt x="22" y="139"/>
                  </a:lnTo>
                  <a:cubicBezTo>
                    <a:pt x="21" y="152"/>
                    <a:pt x="25" y="157"/>
                    <a:pt x="32" y="160"/>
                  </a:cubicBezTo>
                  <a:cubicBezTo>
                    <a:pt x="33" y="160"/>
                    <a:pt x="35" y="161"/>
                    <a:pt x="36" y="161"/>
                  </a:cubicBezTo>
                  <a:cubicBezTo>
                    <a:pt x="40" y="161"/>
                    <a:pt x="42" y="162"/>
                    <a:pt x="46" y="162"/>
                  </a:cubicBezTo>
                  <a:cubicBezTo>
                    <a:pt x="58" y="163"/>
                    <a:pt x="61" y="168"/>
                    <a:pt x="63" y="172"/>
                  </a:cubicBezTo>
                  <a:cubicBezTo>
                    <a:pt x="64" y="173"/>
                    <a:pt x="66" y="176"/>
                    <a:pt x="67" y="177"/>
                  </a:cubicBezTo>
                  <a:cubicBezTo>
                    <a:pt x="68" y="178"/>
                    <a:pt x="70" y="178"/>
                    <a:pt x="72" y="178"/>
                  </a:cubicBezTo>
                  <a:cubicBezTo>
                    <a:pt x="80" y="178"/>
                    <a:pt x="90" y="174"/>
                    <a:pt x="97" y="166"/>
                  </a:cubicBezTo>
                  <a:cubicBezTo>
                    <a:pt x="100" y="167"/>
                    <a:pt x="103" y="168"/>
                    <a:pt x="105" y="170"/>
                  </a:cubicBezTo>
                  <a:cubicBezTo>
                    <a:pt x="109" y="172"/>
                    <a:pt x="112" y="173"/>
                    <a:pt x="115" y="173"/>
                  </a:cubicBezTo>
                  <a:cubicBezTo>
                    <a:pt x="117" y="174"/>
                    <a:pt x="119" y="175"/>
                    <a:pt x="122" y="175"/>
                  </a:cubicBezTo>
                  <a:cubicBezTo>
                    <a:pt x="124" y="175"/>
                    <a:pt x="126" y="174"/>
                    <a:pt x="130" y="173"/>
                  </a:cubicBezTo>
                  <a:cubicBezTo>
                    <a:pt x="146" y="172"/>
                    <a:pt x="160" y="166"/>
                    <a:pt x="159" y="150"/>
                  </a:cubicBezTo>
                  <a:cubicBezTo>
                    <a:pt x="160" y="149"/>
                    <a:pt x="163" y="147"/>
                    <a:pt x="165" y="145"/>
                  </a:cubicBezTo>
                  <a:cubicBezTo>
                    <a:pt x="181" y="135"/>
                    <a:pt x="190" y="122"/>
                    <a:pt x="179" y="108"/>
                  </a:cubicBezTo>
                  <a:cubicBezTo>
                    <a:pt x="176" y="104"/>
                    <a:pt x="174" y="101"/>
                    <a:pt x="171" y="99"/>
                  </a:cubicBezTo>
                  <a:cubicBezTo>
                    <a:pt x="185" y="90"/>
                    <a:pt x="187" y="67"/>
                    <a:pt x="182" y="62"/>
                  </a:cubicBezTo>
                  <a:cubicBezTo>
                    <a:pt x="181" y="60"/>
                    <a:pt x="179" y="59"/>
                    <a:pt x="176" y="58"/>
                  </a:cubicBezTo>
                  <a:lnTo>
                    <a:pt x="168" y="54"/>
                  </a:lnTo>
                  <a:cubicBezTo>
                    <a:pt x="172" y="40"/>
                    <a:pt x="164" y="23"/>
                    <a:pt x="158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6"/>
                    <a:pt x="131" y="17"/>
                  </a:cubicBezTo>
                  <a:lnTo>
                    <a:pt x="128" y="14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6"/>
                    <a:pt x="117" y="6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 rot="-1311727">
              <a:off x="5426654" y="4824450"/>
              <a:ext cx="18466" cy="17587"/>
            </a:xfrm>
            <a:custGeom>
              <a:avLst/>
              <a:gdLst/>
              <a:ahLst/>
              <a:cxnLst/>
              <a:rect l="l" t="t" r="r" b="b"/>
              <a:pathLst>
                <a:path w="189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2" y="17"/>
                    <a:pt x="81" y="21"/>
                  </a:cubicBezTo>
                  <a:cubicBezTo>
                    <a:pt x="80" y="19"/>
                    <a:pt x="78" y="19"/>
                    <a:pt x="77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3" y="7"/>
                    <a:pt x="58" y="3"/>
                    <a:pt x="51" y="3"/>
                  </a:cubicBezTo>
                  <a:cubicBezTo>
                    <a:pt x="50" y="3"/>
                    <a:pt x="48" y="4"/>
                    <a:pt x="47" y="4"/>
                  </a:cubicBezTo>
                  <a:cubicBezTo>
                    <a:pt x="34" y="8"/>
                    <a:pt x="29" y="13"/>
                    <a:pt x="27" y="24"/>
                  </a:cubicBezTo>
                  <a:cubicBezTo>
                    <a:pt x="26" y="27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1" y="49"/>
                    <a:pt x="0" y="57"/>
                    <a:pt x="5" y="67"/>
                  </a:cubicBezTo>
                  <a:cubicBezTo>
                    <a:pt x="6" y="69"/>
                    <a:pt x="7" y="74"/>
                    <a:pt x="10" y="78"/>
                  </a:cubicBezTo>
                  <a:cubicBezTo>
                    <a:pt x="11" y="78"/>
                    <a:pt x="11" y="79"/>
                    <a:pt x="11" y="79"/>
                  </a:cubicBezTo>
                  <a:cubicBezTo>
                    <a:pt x="12" y="84"/>
                    <a:pt x="15" y="88"/>
                    <a:pt x="16" y="91"/>
                  </a:cubicBezTo>
                  <a:cubicBezTo>
                    <a:pt x="15" y="93"/>
                    <a:pt x="12" y="94"/>
                    <a:pt x="11" y="96"/>
                  </a:cubicBezTo>
                  <a:cubicBezTo>
                    <a:pt x="4" y="106"/>
                    <a:pt x="5" y="114"/>
                    <a:pt x="5" y="122"/>
                  </a:cubicBezTo>
                  <a:lnTo>
                    <a:pt x="7" y="125"/>
                  </a:lnTo>
                  <a:cubicBezTo>
                    <a:pt x="10" y="127"/>
                    <a:pt x="12" y="129"/>
                    <a:pt x="15" y="131"/>
                  </a:cubicBezTo>
                  <a:cubicBezTo>
                    <a:pt x="19" y="134"/>
                    <a:pt x="20" y="135"/>
                    <a:pt x="21" y="137"/>
                  </a:cubicBezTo>
                  <a:lnTo>
                    <a:pt x="21" y="140"/>
                  </a:lnTo>
                  <a:cubicBezTo>
                    <a:pt x="20" y="152"/>
                    <a:pt x="24" y="158"/>
                    <a:pt x="31" y="161"/>
                  </a:cubicBezTo>
                  <a:cubicBezTo>
                    <a:pt x="32" y="161"/>
                    <a:pt x="34" y="162"/>
                    <a:pt x="35" y="162"/>
                  </a:cubicBezTo>
                  <a:cubicBezTo>
                    <a:pt x="39" y="162"/>
                    <a:pt x="41" y="163"/>
                    <a:pt x="46" y="163"/>
                  </a:cubicBezTo>
                  <a:cubicBezTo>
                    <a:pt x="57" y="165"/>
                    <a:pt x="60" y="170"/>
                    <a:pt x="62" y="173"/>
                  </a:cubicBezTo>
                  <a:cubicBezTo>
                    <a:pt x="63" y="175"/>
                    <a:pt x="65" y="177"/>
                    <a:pt x="66" y="178"/>
                  </a:cubicBezTo>
                  <a:cubicBezTo>
                    <a:pt x="67" y="179"/>
                    <a:pt x="69" y="179"/>
                    <a:pt x="71" y="179"/>
                  </a:cubicBezTo>
                  <a:cubicBezTo>
                    <a:pt x="79" y="179"/>
                    <a:pt x="90" y="175"/>
                    <a:pt x="96" y="167"/>
                  </a:cubicBezTo>
                  <a:cubicBezTo>
                    <a:pt x="99" y="168"/>
                    <a:pt x="102" y="170"/>
                    <a:pt x="104" y="171"/>
                  </a:cubicBezTo>
                  <a:cubicBezTo>
                    <a:pt x="108" y="173"/>
                    <a:pt x="111" y="175"/>
                    <a:pt x="114" y="175"/>
                  </a:cubicBezTo>
                  <a:cubicBezTo>
                    <a:pt x="118" y="175"/>
                    <a:pt x="122" y="175"/>
                    <a:pt x="129" y="173"/>
                  </a:cubicBezTo>
                  <a:cubicBezTo>
                    <a:pt x="145" y="172"/>
                    <a:pt x="159" y="166"/>
                    <a:pt x="158" y="150"/>
                  </a:cubicBezTo>
                  <a:cubicBezTo>
                    <a:pt x="159" y="149"/>
                    <a:pt x="162" y="147"/>
                    <a:pt x="164" y="145"/>
                  </a:cubicBezTo>
                  <a:cubicBezTo>
                    <a:pt x="180" y="135"/>
                    <a:pt x="189" y="122"/>
                    <a:pt x="178" y="108"/>
                  </a:cubicBezTo>
                  <a:cubicBezTo>
                    <a:pt x="175" y="104"/>
                    <a:pt x="173" y="101"/>
                    <a:pt x="170" y="99"/>
                  </a:cubicBezTo>
                  <a:cubicBezTo>
                    <a:pt x="184" y="90"/>
                    <a:pt x="186" y="67"/>
                    <a:pt x="181" y="62"/>
                  </a:cubicBezTo>
                  <a:cubicBezTo>
                    <a:pt x="180" y="60"/>
                    <a:pt x="178" y="59"/>
                    <a:pt x="175" y="58"/>
                  </a:cubicBezTo>
                  <a:cubicBezTo>
                    <a:pt x="174" y="57"/>
                    <a:pt x="171" y="55"/>
                    <a:pt x="169" y="54"/>
                  </a:cubicBezTo>
                  <a:cubicBezTo>
                    <a:pt x="173" y="40"/>
                    <a:pt x="164" y="23"/>
                    <a:pt x="158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40" y="16"/>
                  </a:cubicBezTo>
                  <a:cubicBezTo>
                    <a:pt x="137" y="16"/>
                    <a:pt x="135" y="16"/>
                    <a:pt x="132" y="17"/>
                  </a:cubicBezTo>
                  <a:lnTo>
                    <a:pt x="129" y="14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6"/>
                    <a:pt x="117" y="6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4"/>
            <p:cNvSpPr/>
            <p:nvPr/>
          </p:nvSpPr>
          <p:spPr>
            <a:xfrm rot="-1311727">
              <a:off x="5561632" y="4784610"/>
              <a:ext cx="18466" cy="17587"/>
            </a:xfrm>
            <a:custGeom>
              <a:avLst/>
              <a:gdLst/>
              <a:ahLst/>
              <a:cxnLst/>
              <a:rect l="l" t="t" r="r" b="b"/>
              <a:pathLst>
                <a:path w="189" h="180" extrusionOk="0">
                  <a:moveTo>
                    <a:pt x="105" y="1"/>
                  </a:moveTo>
                  <a:cubicBezTo>
                    <a:pt x="100" y="1"/>
                    <a:pt x="94" y="3"/>
                    <a:pt x="88" y="9"/>
                  </a:cubicBezTo>
                  <a:cubicBezTo>
                    <a:pt x="86" y="13"/>
                    <a:pt x="82" y="16"/>
                    <a:pt x="81" y="21"/>
                  </a:cubicBezTo>
                  <a:cubicBezTo>
                    <a:pt x="79" y="20"/>
                    <a:pt x="78" y="20"/>
                    <a:pt x="77" y="19"/>
                  </a:cubicBezTo>
                  <a:cubicBezTo>
                    <a:pt x="74" y="15"/>
                    <a:pt x="71" y="13"/>
                    <a:pt x="68" y="10"/>
                  </a:cubicBezTo>
                  <a:cubicBezTo>
                    <a:pt x="63" y="6"/>
                    <a:pt x="58" y="3"/>
                    <a:pt x="52" y="3"/>
                  </a:cubicBezTo>
                  <a:cubicBezTo>
                    <a:pt x="51" y="3"/>
                    <a:pt x="49" y="3"/>
                    <a:pt x="46" y="4"/>
                  </a:cubicBezTo>
                  <a:cubicBezTo>
                    <a:pt x="33" y="8"/>
                    <a:pt x="28" y="13"/>
                    <a:pt x="27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20" y="32"/>
                    <a:pt x="15" y="34"/>
                    <a:pt x="10" y="39"/>
                  </a:cubicBezTo>
                  <a:cubicBezTo>
                    <a:pt x="1" y="49"/>
                    <a:pt x="0" y="56"/>
                    <a:pt x="4" y="67"/>
                  </a:cubicBezTo>
                  <a:cubicBezTo>
                    <a:pt x="5" y="70"/>
                    <a:pt x="6" y="73"/>
                    <a:pt x="9" y="77"/>
                  </a:cubicBezTo>
                  <a:cubicBezTo>
                    <a:pt x="10" y="77"/>
                    <a:pt x="10" y="78"/>
                    <a:pt x="10" y="78"/>
                  </a:cubicBezTo>
                  <a:cubicBezTo>
                    <a:pt x="11" y="83"/>
                    <a:pt x="15" y="87"/>
                    <a:pt x="16" y="91"/>
                  </a:cubicBezTo>
                  <a:cubicBezTo>
                    <a:pt x="15" y="92"/>
                    <a:pt x="11" y="93"/>
                    <a:pt x="10" y="96"/>
                  </a:cubicBezTo>
                  <a:cubicBezTo>
                    <a:pt x="2" y="106"/>
                    <a:pt x="4" y="113"/>
                    <a:pt x="4" y="122"/>
                  </a:cubicBezTo>
                  <a:lnTo>
                    <a:pt x="6" y="124"/>
                  </a:lnTo>
                  <a:cubicBezTo>
                    <a:pt x="9" y="127"/>
                    <a:pt x="11" y="128"/>
                    <a:pt x="15" y="131"/>
                  </a:cubicBezTo>
                  <a:cubicBezTo>
                    <a:pt x="18" y="133"/>
                    <a:pt x="20" y="134"/>
                    <a:pt x="21" y="137"/>
                  </a:cubicBezTo>
                  <a:lnTo>
                    <a:pt x="21" y="139"/>
                  </a:lnTo>
                  <a:cubicBezTo>
                    <a:pt x="20" y="153"/>
                    <a:pt x="23" y="158"/>
                    <a:pt x="31" y="160"/>
                  </a:cubicBezTo>
                  <a:cubicBezTo>
                    <a:pt x="32" y="160"/>
                    <a:pt x="33" y="162"/>
                    <a:pt x="35" y="162"/>
                  </a:cubicBezTo>
                  <a:cubicBezTo>
                    <a:pt x="38" y="162"/>
                    <a:pt x="41" y="163"/>
                    <a:pt x="45" y="163"/>
                  </a:cubicBezTo>
                  <a:cubicBezTo>
                    <a:pt x="57" y="164"/>
                    <a:pt x="59" y="169"/>
                    <a:pt x="62" y="173"/>
                  </a:cubicBezTo>
                  <a:cubicBezTo>
                    <a:pt x="63" y="174"/>
                    <a:pt x="64" y="177"/>
                    <a:pt x="66" y="178"/>
                  </a:cubicBezTo>
                  <a:cubicBezTo>
                    <a:pt x="67" y="179"/>
                    <a:pt x="69" y="179"/>
                    <a:pt x="71" y="179"/>
                  </a:cubicBezTo>
                  <a:cubicBezTo>
                    <a:pt x="78" y="179"/>
                    <a:pt x="89" y="176"/>
                    <a:pt x="94" y="167"/>
                  </a:cubicBezTo>
                  <a:cubicBezTo>
                    <a:pt x="99" y="168"/>
                    <a:pt x="102" y="169"/>
                    <a:pt x="104" y="170"/>
                  </a:cubicBezTo>
                  <a:cubicBezTo>
                    <a:pt x="108" y="173"/>
                    <a:pt x="110" y="174"/>
                    <a:pt x="114" y="174"/>
                  </a:cubicBezTo>
                  <a:cubicBezTo>
                    <a:pt x="118" y="174"/>
                    <a:pt x="122" y="174"/>
                    <a:pt x="128" y="173"/>
                  </a:cubicBezTo>
                  <a:cubicBezTo>
                    <a:pt x="145" y="172"/>
                    <a:pt x="159" y="165"/>
                    <a:pt x="158" y="150"/>
                  </a:cubicBezTo>
                  <a:cubicBezTo>
                    <a:pt x="159" y="149"/>
                    <a:pt x="161" y="148"/>
                    <a:pt x="164" y="145"/>
                  </a:cubicBezTo>
                  <a:cubicBezTo>
                    <a:pt x="180" y="134"/>
                    <a:pt x="189" y="122"/>
                    <a:pt x="176" y="108"/>
                  </a:cubicBezTo>
                  <a:cubicBezTo>
                    <a:pt x="174" y="104"/>
                    <a:pt x="171" y="102"/>
                    <a:pt x="169" y="98"/>
                  </a:cubicBezTo>
                  <a:cubicBezTo>
                    <a:pt x="184" y="90"/>
                    <a:pt x="186" y="67"/>
                    <a:pt x="181" y="62"/>
                  </a:cubicBezTo>
                  <a:cubicBezTo>
                    <a:pt x="180" y="61"/>
                    <a:pt x="176" y="60"/>
                    <a:pt x="174" y="57"/>
                  </a:cubicBezTo>
                  <a:cubicBezTo>
                    <a:pt x="173" y="56"/>
                    <a:pt x="170" y="55"/>
                    <a:pt x="168" y="54"/>
                  </a:cubicBezTo>
                  <a:cubicBezTo>
                    <a:pt x="171" y="40"/>
                    <a:pt x="164" y="24"/>
                    <a:pt x="158" y="22"/>
                  </a:cubicBezTo>
                  <a:lnTo>
                    <a:pt x="153" y="22"/>
                  </a:lnTo>
                  <a:cubicBezTo>
                    <a:pt x="150" y="18"/>
                    <a:pt x="146" y="16"/>
                    <a:pt x="139" y="16"/>
                  </a:cubicBezTo>
                  <a:cubicBezTo>
                    <a:pt x="136" y="16"/>
                    <a:pt x="134" y="16"/>
                    <a:pt x="130" y="16"/>
                  </a:cubicBezTo>
                  <a:lnTo>
                    <a:pt x="128" y="14"/>
                  </a:lnTo>
                  <a:cubicBezTo>
                    <a:pt x="124" y="11"/>
                    <a:pt x="122" y="9"/>
                    <a:pt x="119" y="6"/>
                  </a:cubicBezTo>
                  <a:cubicBezTo>
                    <a:pt x="118" y="5"/>
                    <a:pt x="117" y="5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4"/>
            <p:cNvSpPr/>
            <p:nvPr/>
          </p:nvSpPr>
          <p:spPr>
            <a:xfrm rot="-1311727">
              <a:off x="5595813" y="4869850"/>
              <a:ext cx="18466" cy="17489"/>
            </a:xfrm>
            <a:custGeom>
              <a:avLst/>
              <a:gdLst/>
              <a:ahLst/>
              <a:cxnLst/>
              <a:rect l="l" t="t" r="r" b="b"/>
              <a:pathLst>
                <a:path w="189" h="179" extrusionOk="0">
                  <a:moveTo>
                    <a:pt x="105" y="1"/>
                  </a:moveTo>
                  <a:cubicBezTo>
                    <a:pt x="100" y="1"/>
                    <a:pt x="94" y="3"/>
                    <a:pt x="88" y="9"/>
                  </a:cubicBezTo>
                  <a:cubicBezTo>
                    <a:pt x="86" y="13"/>
                    <a:pt x="82" y="17"/>
                    <a:pt x="81" y="21"/>
                  </a:cubicBezTo>
                  <a:cubicBezTo>
                    <a:pt x="79" y="19"/>
                    <a:pt x="78" y="19"/>
                    <a:pt x="77" y="18"/>
                  </a:cubicBezTo>
                  <a:cubicBezTo>
                    <a:pt x="74" y="15"/>
                    <a:pt x="71" y="13"/>
                    <a:pt x="68" y="10"/>
                  </a:cubicBezTo>
                  <a:cubicBezTo>
                    <a:pt x="63" y="7"/>
                    <a:pt x="58" y="3"/>
                    <a:pt x="51" y="3"/>
                  </a:cubicBezTo>
                  <a:cubicBezTo>
                    <a:pt x="50" y="3"/>
                    <a:pt x="48" y="4"/>
                    <a:pt x="46" y="4"/>
                  </a:cubicBezTo>
                  <a:cubicBezTo>
                    <a:pt x="33" y="8"/>
                    <a:pt x="28" y="13"/>
                    <a:pt x="27" y="24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0" y="39"/>
                  </a:cubicBezTo>
                  <a:cubicBezTo>
                    <a:pt x="1" y="49"/>
                    <a:pt x="0" y="55"/>
                    <a:pt x="4" y="68"/>
                  </a:cubicBezTo>
                  <a:cubicBezTo>
                    <a:pt x="5" y="70"/>
                    <a:pt x="6" y="74"/>
                    <a:pt x="9" y="78"/>
                  </a:cubicBezTo>
                  <a:cubicBezTo>
                    <a:pt x="10" y="78"/>
                    <a:pt x="10" y="79"/>
                    <a:pt x="10" y="79"/>
                  </a:cubicBezTo>
                  <a:cubicBezTo>
                    <a:pt x="11" y="84"/>
                    <a:pt x="15" y="88"/>
                    <a:pt x="16" y="91"/>
                  </a:cubicBezTo>
                  <a:cubicBezTo>
                    <a:pt x="15" y="93"/>
                    <a:pt x="11" y="94"/>
                    <a:pt x="10" y="96"/>
                  </a:cubicBezTo>
                  <a:cubicBezTo>
                    <a:pt x="2" y="105"/>
                    <a:pt x="4" y="114"/>
                    <a:pt x="4" y="121"/>
                  </a:cubicBezTo>
                  <a:lnTo>
                    <a:pt x="6" y="124"/>
                  </a:lnTo>
                  <a:cubicBezTo>
                    <a:pt x="9" y="126"/>
                    <a:pt x="11" y="127"/>
                    <a:pt x="15" y="130"/>
                  </a:cubicBezTo>
                  <a:cubicBezTo>
                    <a:pt x="18" y="132"/>
                    <a:pt x="20" y="134"/>
                    <a:pt x="21" y="136"/>
                  </a:cubicBezTo>
                  <a:lnTo>
                    <a:pt x="21" y="139"/>
                  </a:lnTo>
                  <a:cubicBezTo>
                    <a:pt x="20" y="151"/>
                    <a:pt x="23" y="157"/>
                    <a:pt x="31" y="160"/>
                  </a:cubicBezTo>
                  <a:cubicBezTo>
                    <a:pt x="32" y="160"/>
                    <a:pt x="33" y="161"/>
                    <a:pt x="35" y="161"/>
                  </a:cubicBezTo>
                  <a:cubicBezTo>
                    <a:pt x="38" y="161"/>
                    <a:pt x="41" y="162"/>
                    <a:pt x="45" y="162"/>
                  </a:cubicBezTo>
                  <a:cubicBezTo>
                    <a:pt x="57" y="163"/>
                    <a:pt x="59" y="168"/>
                    <a:pt x="62" y="172"/>
                  </a:cubicBezTo>
                  <a:cubicBezTo>
                    <a:pt x="63" y="173"/>
                    <a:pt x="64" y="176"/>
                    <a:pt x="66" y="177"/>
                  </a:cubicBezTo>
                  <a:cubicBezTo>
                    <a:pt x="67" y="178"/>
                    <a:pt x="69" y="178"/>
                    <a:pt x="71" y="178"/>
                  </a:cubicBezTo>
                  <a:cubicBezTo>
                    <a:pt x="78" y="178"/>
                    <a:pt x="89" y="174"/>
                    <a:pt x="94" y="166"/>
                  </a:cubicBezTo>
                  <a:cubicBezTo>
                    <a:pt x="99" y="167"/>
                    <a:pt x="102" y="168"/>
                    <a:pt x="104" y="170"/>
                  </a:cubicBezTo>
                  <a:cubicBezTo>
                    <a:pt x="108" y="172"/>
                    <a:pt x="110" y="173"/>
                    <a:pt x="114" y="173"/>
                  </a:cubicBezTo>
                  <a:cubicBezTo>
                    <a:pt x="116" y="174"/>
                    <a:pt x="118" y="175"/>
                    <a:pt x="120" y="175"/>
                  </a:cubicBezTo>
                  <a:cubicBezTo>
                    <a:pt x="123" y="175"/>
                    <a:pt x="125" y="174"/>
                    <a:pt x="128" y="173"/>
                  </a:cubicBezTo>
                  <a:cubicBezTo>
                    <a:pt x="145" y="172"/>
                    <a:pt x="159" y="166"/>
                    <a:pt x="158" y="151"/>
                  </a:cubicBezTo>
                  <a:cubicBezTo>
                    <a:pt x="159" y="149"/>
                    <a:pt x="161" y="147"/>
                    <a:pt x="164" y="145"/>
                  </a:cubicBezTo>
                  <a:cubicBezTo>
                    <a:pt x="180" y="135"/>
                    <a:pt x="189" y="122"/>
                    <a:pt x="176" y="109"/>
                  </a:cubicBezTo>
                  <a:cubicBezTo>
                    <a:pt x="174" y="104"/>
                    <a:pt x="171" y="101"/>
                    <a:pt x="169" y="99"/>
                  </a:cubicBezTo>
                  <a:cubicBezTo>
                    <a:pt x="184" y="90"/>
                    <a:pt x="186" y="68"/>
                    <a:pt x="181" y="62"/>
                  </a:cubicBezTo>
                  <a:cubicBezTo>
                    <a:pt x="180" y="59"/>
                    <a:pt x="176" y="59"/>
                    <a:pt x="174" y="58"/>
                  </a:cubicBezTo>
                  <a:cubicBezTo>
                    <a:pt x="173" y="57"/>
                    <a:pt x="170" y="55"/>
                    <a:pt x="168" y="54"/>
                  </a:cubicBezTo>
                  <a:cubicBezTo>
                    <a:pt x="171" y="40"/>
                    <a:pt x="164" y="23"/>
                    <a:pt x="158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6"/>
                    <a:pt x="130" y="17"/>
                  </a:cubicBezTo>
                  <a:lnTo>
                    <a:pt x="128" y="14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6"/>
                    <a:pt x="117" y="6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4"/>
            <p:cNvSpPr/>
            <p:nvPr/>
          </p:nvSpPr>
          <p:spPr>
            <a:xfrm rot="-1311727">
              <a:off x="5584244" y="4841015"/>
              <a:ext cx="18466" cy="17489"/>
            </a:xfrm>
            <a:custGeom>
              <a:avLst/>
              <a:gdLst/>
              <a:ahLst/>
              <a:cxnLst/>
              <a:rect l="l" t="t" r="r" b="b"/>
              <a:pathLst>
                <a:path w="189" h="179" extrusionOk="0">
                  <a:moveTo>
                    <a:pt x="105" y="1"/>
                  </a:moveTo>
                  <a:cubicBezTo>
                    <a:pt x="100" y="1"/>
                    <a:pt x="94" y="3"/>
                    <a:pt x="88" y="9"/>
                  </a:cubicBezTo>
                  <a:cubicBezTo>
                    <a:pt x="86" y="13"/>
                    <a:pt x="82" y="18"/>
                    <a:pt x="81" y="22"/>
                  </a:cubicBezTo>
                  <a:cubicBezTo>
                    <a:pt x="79" y="20"/>
                    <a:pt x="78" y="20"/>
                    <a:pt x="77" y="19"/>
                  </a:cubicBezTo>
                  <a:cubicBezTo>
                    <a:pt x="74" y="17"/>
                    <a:pt x="71" y="13"/>
                    <a:pt x="68" y="11"/>
                  </a:cubicBezTo>
                  <a:cubicBezTo>
                    <a:pt x="63" y="7"/>
                    <a:pt x="58" y="4"/>
                    <a:pt x="51" y="4"/>
                  </a:cubicBezTo>
                  <a:cubicBezTo>
                    <a:pt x="50" y="4"/>
                    <a:pt x="48" y="4"/>
                    <a:pt x="46" y="4"/>
                  </a:cubicBezTo>
                  <a:cubicBezTo>
                    <a:pt x="33" y="8"/>
                    <a:pt x="28" y="13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0" y="39"/>
                  </a:cubicBezTo>
                  <a:cubicBezTo>
                    <a:pt x="1" y="49"/>
                    <a:pt x="0" y="58"/>
                    <a:pt x="4" y="68"/>
                  </a:cubicBezTo>
                  <a:cubicBezTo>
                    <a:pt x="5" y="70"/>
                    <a:pt x="6" y="74"/>
                    <a:pt x="9" y="78"/>
                  </a:cubicBezTo>
                  <a:cubicBezTo>
                    <a:pt x="10" y="78"/>
                    <a:pt x="10" y="79"/>
                    <a:pt x="10" y="79"/>
                  </a:cubicBezTo>
                  <a:cubicBezTo>
                    <a:pt x="11" y="84"/>
                    <a:pt x="15" y="88"/>
                    <a:pt x="16" y="91"/>
                  </a:cubicBezTo>
                  <a:cubicBezTo>
                    <a:pt x="15" y="93"/>
                    <a:pt x="11" y="94"/>
                    <a:pt x="10" y="97"/>
                  </a:cubicBezTo>
                  <a:cubicBezTo>
                    <a:pt x="2" y="106"/>
                    <a:pt x="4" y="114"/>
                    <a:pt x="4" y="121"/>
                  </a:cubicBezTo>
                  <a:lnTo>
                    <a:pt x="6" y="124"/>
                  </a:lnTo>
                  <a:cubicBezTo>
                    <a:pt x="9" y="126"/>
                    <a:pt x="11" y="127"/>
                    <a:pt x="15" y="130"/>
                  </a:cubicBezTo>
                  <a:cubicBezTo>
                    <a:pt x="18" y="132"/>
                    <a:pt x="20" y="134"/>
                    <a:pt x="21" y="136"/>
                  </a:cubicBezTo>
                  <a:lnTo>
                    <a:pt x="21" y="140"/>
                  </a:lnTo>
                  <a:cubicBezTo>
                    <a:pt x="20" y="152"/>
                    <a:pt x="23" y="157"/>
                    <a:pt x="31" y="160"/>
                  </a:cubicBezTo>
                  <a:cubicBezTo>
                    <a:pt x="32" y="160"/>
                    <a:pt x="33" y="161"/>
                    <a:pt x="35" y="161"/>
                  </a:cubicBezTo>
                  <a:cubicBezTo>
                    <a:pt x="38" y="161"/>
                    <a:pt x="41" y="162"/>
                    <a:pt x="45" y="162"/>
                  </a:cubicBezTo>
                  <a:cubicBezTo>
                    <a:pt x="57" y="163"/>
                    <a:pt x="59" y="168"/>
                    <a:pt x="62" y="172"/>
                  </a:cubicBezTo>
                  <a:cubicBezTo>
                    <a:pt x="63" y="173"/>
                    <a:pt x="64" y="176"/>
                    <a:pt x="66" y="177"/>
                  </a:cubicBezTo>
                  <a:cubicBezTo>
                    <a:pt x="67" y="178"/>
                    <a:pt x="69" y="179"/>
                    <a:pt x="71" y="179"/>
                  </a:cubicBezTo>
                  <a:cubicBezTo>
                    <a:pt x="78" y="179"/>
                    <a:pt x="89" y="175"/>
                    <a:pt x="94" y="166"/>
                  </a:cubicBezTo>
                  <a:cubicBezTo>
                    <a:pt x="99" y="167"/>
                    <a:pt x="102" y="168"/>
                    <a:pt x="104" y="170"/>
                  </a:cubicBezTo>
                  <a:cubicBezTo>
                    <a:pt x="108" y="172"/>
                    <a:pt x="110" y="173"/>
                    <a:pt x="114" y="173"/>
                  </a:cubicBezTo>
                  <a:cubicBezTo>
                    <a:pt x="116" y="174"/>
                    <a:pt x="118" y="175"/>
                    <a:pt x="120" y="175"/>
                  </a:cubicBezTo>
                  <a:cubicBezTo>
                    <a:pt x="123" y="175"/>
                    <a:pt x="125" y="174"/>
                    <a:pt x="128" y="173"/>
                  </a:cubicBezTo>
                  <a:cubicBezTo>
                    <a:pt x="145" y="172"/>
                    <a:pt x="159" y="166"/>
                    <a:pt x="158" y="151"/>
                  </a:cubicBezTo>
                  <a:cubicBezTo>
                    <a:pt x="159" y="150"/>
                    <a:pt x="161" y="148"/>
                    <a:pt x="164" y="146"/>
                  </a:cubicBezTo>
                  <a:cubicBezTo>
                    <a:pt x="180" y="135"/>
                    <a:pt x="189" y="122"/>
                    <a:pt x="176" y="109"/>
                  </a:cubicBezTo>
                  <a:cubicBezTo>
                    <a:pt x="174" y="105"/>
                    <a:pt x="171" y="102"/>
                    <a:pt x="169" y="100"/>
                  </a:cubicBezTo>
                  <a:cubicBezTo>
                    <a:pt x="184" y="90"/>
                    <a:pt x="186" y="68"/>
                    <a:pt x="181" y="63"/>
                  </a:cubicBezTo>
                  <a:cubicBezTo>
                    <a:pt x="180" y="60"/>
                    <a:pt x="176" y="60"/>
                    <a:pt x="174" y="59"/>
                  </a:cubicBezTo>
                  <a:cubicBezTo>
                    <a:pt x="173" y="58"/>
                    <a:pt x="170" y="56"/>
                    <a:pt x="168" y="54"/>
                  </a:cubicBezTo>
                  <a:cubicBezTo>
                    <a:pt x="171" y="40"/>
                    <a:pt x="164" y="24"/>
                    <a:pt x="158" y="23"/>
                  </a:cubicBezTo>
                  <a:lnTo>
                    <a:pt x="153" y="23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7"/>
                    <a:pt x="130" y="18"/>
                  </a:cubicBezTo>
                  <a:lnTo>
                    <a:pt x="128" y="15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6"/>
                    <a:pt x="117" y="6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4"/>
            <p:cNvSpPr/>
            <p:nvPr/>
          </p:nvSpPr>
          <p:spPr>
            <a:xfrm rot="-1311727">
              <a:off x="5544293" y="4899855"/>
              <a:ext cx="18661" cy="17587"/>
            </a:xfrm>
            <a:custGeom>
              <a:avLst/>
              <a:gdLst/>
              <a:ahLst/>
              <a:cxnLst/>
              <a:rect l="l" t="t" r="r" b="b"/>
              <a:pathLst>
                <a:path w="191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2"/>
                    <a:pt x="83" y="16"/>
                    <a:pt x="82" y="21"/>
                  </a:cubicBezTo>
                  <a:cubicBezTo>
                    <a:pt x="80" y="20"/>
                    <a:pt x="78" y="20"/>
                    <a:pt x="77" y="17"/>
                  </a:cubicBezTo>
                  <a:cubicBezTo>
                    <a:pt x="75" y="15"/>
                    <a:pt x="71" y="12"/>
                    <a:pt x="68" y="10"/>
                  </a:cubicBezTo>
                  <a:cubicBezTo>
                    <a:pt x="64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4" y="7"/>
                    <a:pt x="29" y="12"/>
                    <a:pt x="27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20" y="32"/>
                    <a:pt x="15" y="33"/>
                    <a:pt x="11" y="38"/>
                  </a:cubicBezTo>
                  <a:cubicBezTo>
                    <a:pt x="2" y="48"/>
                    <a:pt x="1" y="56"/>
                    <a:pt x="5" y="67"/>
                  </a:cubicBezTo>
                  <a:cubicBezTo>
                    <a:pt x="6" y="69"/>
                    <a:pt x="7" y="73"/>
                    <a:pt x="10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4" y="107"/>
                    <a:pt x="4" y="113"/>
                    <a:pt x="7" y="122"/>
                  </a:cubicBezTo>
                  <a:lnTo>
                    <a:pt x="10" y="124"/>
                  </a:lnTo>
                  <a:cubicBezTo>
                    <a:pt x="12" y="127"/>
                    <a:pt x="15" y="128"/>
                    <a:pt x="17" y="130"/>
                  </a:cubicBezTo>
                  <a:cubicBezTo>
                    <a:pt x="20" y="133"/>
                    <a:pt x="22" y="134"/>
                    <a:pt x="24" y="137"/>
                  </a:cubicBezTo>
                  <a:lnTo>
                    <a:pt x="24" y="139"/>
                  </a:lnTo>
                  <a:cubicBezTo>
                    <a:pt x="21" y="153"/>
                    <a:pt x="25" y="158"/>
                    <a:pt x="32" y="160"/>
                  </a:cubicBezTo>
                  <a:cubicBezTo>
                    <a:pt x="34" y="160"/>
                    <a:pt x="35" y="161"/>
                    <a:pt x="36" y="161"/>
                  </a:cubicBezTo>
                  <a:cubicBezTo>
                    <a:pt x="41" y="161"/>
                    <a:pt x="43" y="163"/>
                    <a:pt x="47" y="163"/>
                  </a:cubicBezTo>
                  <a:cubicBezTo>
                    <a:pt x="58" y="164"/>
                    <a:pt x="61" y="169"/>
                    <a:pt x="63" y="173"/>
                  </a:cubicBezTo>
                  <a:cubicBezTo>
                    <a:pt x="65" y="174"/>
                    <a:pt x="66" y="176"/>
                    <a:pt x="67" y="178"/>
                  </a:cubicBezTo>
                  <a:cubicBezTo>
                    <a:pt x="68" y="179"/>
                    <a:pt x="70" y="179"/>
                    <a:pt x="72" y="179"/>
                  </a:cubicBezTo>
                  <a:cubicBezTo>
                    <a:pt x="79" y="179"/>
                    <a:pt x="90" y="176"/>
                    <a:pt x="97" y="166"/>
                  </a:cubicBezTo>
                  <a:cubicBezTo>
                    <a:pt x="101" y="168"/>
                    <a:pt x="103" y="169"/>
                    <a:pt x="106" y="170"/>
                  </a:cubicBezTo>
                  <a:cubicBezTo>
                    <a:pt x="109" y="173"/>
                    <a:pt x="112" y="174"/>
                    <a:pt x="116" y="174"/>
                  </a:cubicBezTo>
                  <a:cubicBezTo>
                    <a:pt x="119" y="174"/>
                    <a:pt x="124" y="174"/>
                    <a:pt x="130" y="173"/>
                  </a:cubicBezTo>
                  <a:cubicBezTo>
                    <a:pt x="147" y="171"/>
                    <a:pt x="160" y="165"/>
                    <a:pt x="159" y="150"/>
                  </a:cubicBezTo>
                  <a:cubicBezTo>
                    <a:pt x="160" y="149"/>
                    <a:pt x="164" y="148"/>
                    <a:pt x="166" y="145"/>
                  </a:cubicBezTo>
                  <a:cubicBezTo>
                    <a:pt x="181" y="134"/>
                    <a:pt x="190" y="122"/>
                    <a:pt x="179" y="108"/>
                  </a:cubicBezTo>
                  <a:cubicBezTo>
                    <a:pt x="176" y="104"/>
                    <a:pt x="174" y="101"/>
                    <a:pt x="171" y="98"/>
                  </a:cubicBezTo>
                  <a:cubicBezTo>
                    <a:pt x="185" y="89"/>
                    <a:pt x="188" y="67"/>
                    <a:pt x="183" y="62"/>
                  </a:cubicBezTo>
                  <a:cubicBezTo>
                    <a:pt x="181" y="58"/>
                    <a:pt x="179" y="58"/>
                    <a:pt x="176" y="57"/>
                  </a:cubicBezTo>
                  <a:lnTo>
                    <a:pt x="169" y="53"/>
                  </a:lnTo>
                  <a:cubicBezTo>
                    <a:pt x="173" y="40"/>
                    <a:pt x="165" y="23"/>
                    <a:pt x="158" y="22"/>
                  </a:cubicBezTo>
                  <a:lnTo>
                    <a:pt x="153" y="22"/>
                  </a:lnTo>
                  <a:cubicBezTo>
                    <a:pt x="150" y="18"/>
                    <a:pt x="146" y="16"/>
                    <a:pt x="139" y="16"/>
                  </a:cubicBezTo>
                  <a:cubicBezTo>
                    <a:pt x="137" y="16"/>
                    <a:pt x="135" y="16"/>
                    <a:pt x="132" y="16"/>
                  </a:cubicBezTo>
                  <a:lnTo>
                    <a:pt x="129" y="14"/>
                  </a:lnTo>
                  <a:cubicBezTo>
                    <a:pt x="125" y="11"/>
                    <a:pt x="123" y="9"/>
                    <a:pt x="119" y="6"/>
                  </a:cubicBezTo>
                  <a:cubicBezTo>
                    <a:pt x="118" y="5"/>
                    <a:pt x="117" y="5"/>
                    <a:pt x="116" y="4"/>
                  </a:cubicBezTo>
                  <a:cubicBezTo>
                    <a:pt x="113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4"/>
            <p:cNvSpPr/>
            <p:nvPr/>
          </p:nvSpPr>
          <p:spPr>
            <a:xfrm rot="-1311727">
              <a:off x="5467365" y="4926015"/>
              <a:ext cx="18466" cy="17391"/>
            </a:xfrm>
            <a:custGeom>
              <a:avLst/>
              <a:gdLst/>
              <a:ahLst/>
              <a:cxnLst/>
              <a:rect l="l" t="t" r="r" b="b"/>
              <a:pathLst>
                <a:path w="189" h="178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2" y="16"/>
                    <a:pt x="81" y="20"/>
                  </a:cubicBezTo>
                  <a:cubicBezTo>
                    <a:pt x="80" y="19"/>
                    <a:pt x="78" y="19"/>
                    <a:pt x="77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3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4" y="8"/>
                    <a:pt x="29" y="13"/>
                    <a:pt x="27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20" y="32"/>
                    <a:pt x="15" y="34"/>
                    <a:pt x="11" y="39"/>
                  </a:cubicBezTo>
                  <a:cubicBezTo>
                    <a:pt x="1" y="49"/>
                    <a:pt x="0" y="56"/>
                    <a:pt x="5" y="67"/>
                  </a:cubicBezTo>
                  <a:cubicBezTo>
                    <a:pt x="6" y="70"/>
                    <a:pt x="7" y="73"/>
                    <a:pt x="10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4" y="107"/>
                    <a:pt x="5" y="113"/>
                    <a:pt x="5" y="121"/>
                  </a:cubicBezTo>
                  <a:lnTo>
                    <a:pt x="7" y="123"/>
                  </a:lnTo>
                  <a:cubicBezTo>
                    <a:pt x="10" y="126"/>
                    <a:pt x="12" y="127"/>
                    <a:pt x="15" y="129"/>
                  </a:cubicBezTo>
                  <a:cubicBezTo>
                    <a:pt x="19" y="132"/>
                    <a:pt x="20" y="133"/>
                    <a:pt x="21" y="136"/>
                  </a:cubicBezTo>
                  <a:lnTo>
                    <a:pt x="21" y="138"/>
                  </a:lnTo>
                  <a:cubicBezTo>
                    <a:pt x="20" y="152"/>
                    <a:pt x="24" y="157"/>
                    <a:pt x="31" y="159"/>
                  </a:cubicBezTo>
                  <a:cubicBezTo>
                    <a:pt x="32" y="159"/>
                    <a:pt x="34" y="160"/>
                    <a:pt x="35" y="160"/>
                  </a:cubicBezTo>
                  <a:cubicBezTo>
                    <a:pt x="39" y="160"/>
                    <a:pt x="41" y="162"/>
                    <a:pt x="46" y="162"/>
                  </a:cubicBezTo>
                  <a:cubicBezTo>
                    <a:pt x="57" y="163"/>
                    <a:pt x="60" y="168"/>
                    <a:pt x="62" y="172"/>
                  </a:cubicBezTo>
                  <a:cubicBezTo>
                    <a:pt x="63" y="173"/>
                    <a:pt x="65" y="175"/>
                    <a:pt x="66" y="177"/>
                  </a:cubicBezTo>
                  <a:cubicBezTo>
                    <a:pt x="67" y="178"/>
                    <a:pt x="69" y="178"/>
                    <a:pt x="71" y="178"/>
                  </a:cubicBezTo>
                  <a:cubicBezTo>
                    <a:pt x="78" y="178"/>
                    <a:pt x="89" y="175"/>
                    <a:pt x="96" y="165"/>
                  </a:cubicBezTo>
                  <a:cubicBezTo>
                    <a:pt x="99" y="167"/>
                    <a:pt x="102" y="168"/>
                    <a:pt x="104" y="169"/>
                  </a:cubicBezTo>
                  <a:cubicBezTo>
                    <a:pt x="108" y="172"/>
                    <a:pt x="111" y="173"/>
                    <a:pt x="114" y="173"/>
                  </a:cubicBezTo>
                  <a:cubicBezTo>
                    <a:pt x="116" y="174"/>
                    <a:pt x="118" y="174"/>
                    <a:pt x="121" y="174"/>
                  </a:cubicBezTo>
                  <a:cubicBezTo>
                    <a:pt x="123" y="174"/>
                    <a:pt x="125" y="174"/>
                    <a:pt x="129" y="173"/>
                  </a:cubicBezTo>
                  <a:cubicBezTo>
                    <a:pt x="145" y="172"/>
                    <a:pt x="159" y="165"/>
                    <a:pt x="158" y="150"/>
                  </a:cubicBezTo>
                  <a:cubicBezTo>
                    <a:pt x="159" y="149"/>
                    <a:pt x="162" y="148"/>
                    <a:pt x="164" y="144"/>
                  </a:cubicBezTo>
                  <a:cubicBezTo>
                    <a:pt x="180" y="134"/>
                    <a:pt x="189" y="122"/>
                    <a:pt x="178" y="108"/>
                  </a:cubicBezTo>
                  <a:cubicBezTo>
                    <a:pt x="175" y="103"/>
                    <a:pt x="173" y="101"/>
                    <a:pt x="170" y="98"/>
                  </a:cubicBezTo>
                  <a:cubicBezTo>
                    <a:pt x="184" y="90"/>
                    <a:pt x="186" y="67"/>
                    <a:pt x="181" y="61"/>
                  </a:cubicBezTo>
                  <a:cubicBezTo>
                    <a:pt x="180" y="60"/>
                    <a:pt x="178" y="59"/>
                    <a:pt x="175" y="57"/>
                  </a:cubicBezTo>
                  <a:cubicBezTo>
                    <a:pt x="174" y="56"/>
                    <a:pt x="171" y="55"/>
                    <a:pt x="169" y="54"/>
                  </a:cubicBezTo>
                  <a:cubicBezTo>
                    <a:pt x="173" y="40"/>
                    <a:pt x="164" y="24"/>
                    <a:pt x="158" y="21"/>
                  </a:cubicBezTo>
                  <a:lnTo>
                    <a:pt x="153" y="21"/>
                  </a:lnTo>
                  <a:cubicBezTo>
                    <a:pt x="150" y="18"/>
                    <a:pt x="146" y="16"/>
                    <a:pt x="139" y="16"/>
                  </a:cubicBezTo>
                  <a:cubicBezTo>
                    <a:pt x="137" y="16"/>
                    <a:pt x="135" y="16"/>
                    <a:pt x="132" y="16"/>
                  </a:cubicBezTo>
                  <a:lnTo>
                    <a:pt x="129" y="14"/>
                  </a:lnTo>
                  <a:cubicBezTo>
                    <a:pt x="124" y="11"/>
                    <a:pt x="122" y="9"/>
                    <a:pt x="119" y="6"/>
                  </a:cubicBezTo>
                  <a:cubicBezTo>
                    <a:pt x="118" y="5"/>
                    <a:pt x="117" y="5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4"/>
            <p:cNvSpPr/>
            <p:nvPr/>
          </p:nvSpPr>
          <p:spPr>
            <a:xfrm rot="-1311727">
              <a:off x="5544619" y="4847501"/>
              <a:ext cx="18661" cy="17391"/>
            </a:xfrm>
            <a:custGeom>
              <a:avLst/>
              <a:gdLst/>
              <a:ahLst/>
              <a:cxnLst/>
              <a:rect l="l" t="t" r="r" b="b"/>
              <a:pathLst>
                <a:path w="191" h="178" extrusionOk="0">
                  <a:moveTo>
                    <a:pt x="104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6" y="13"/>
                    <a:pt x="82" y="16"/>
                    <a:pt x="80" y="21"/>
                  </a:cubicBezTo>
                  <a:cubicBezTo>
                    <a:pt x="79" y="19"/>
                    <a:pt x="78" y="19"/>
                    <a:pt x="77" y="18"/>
                  </a:cubicBezTo>
                  <a:cubicBezTo>
                    <a:pt x="74" y="15"/>
                    <a:pt x="70" y="13"/>
                    <a:pt x="68" y="10"/>
                  </a:cubicBezTo>
                  <a:cubicBezTo>
                    <a:pt x="63" y="6"/>
                    <a:pt x="58" y="3"/>
                    <a:pt x="52" y="3"/>
                  </a:cubicBezTo>
                  <a:cubicBezTo>
                    <a:pt x="50" y="3"/>
                    <a:pt x="49" y="3"/>
                    <a:pt x="47" y="4"/>
                  </a:cubicBezTo>
                  <a:cubicBezTo>
                    <a:pt x="33" y="8"/>
                    <a:pt x="28" y="13"/>
                    <a:pt x="27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19" y="32"/>
                    <a:pt x="14" y="34"/>
                    <a:pt x="11" y="39"/>
                  </a:cubicBezTo>
                  <a:cubicBezTo>
                    <a:pt x="1" y="49"/>
                    <a:pt x="0" y="56"/>
                    <a:pt x="4" y="67"/>
                  </a:cubicBezTo>
                  <a:cubicBezTo>
                    <a:pt x="6" y="70"/>
                    <a:pt x="7" y="73"/>
                    <a:pt x="9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4" y="87"/>
                    <a:pt x="16" y="91"/>
                  </a:cubicBezTo>
                  <a:cubicBezTo>
                    <a:pt x="14" y="92"/>
                    <a:pt x="12" y="93"/>
                    <a:pt x="11" y="96"/>
                  </a:cubicBezTo>
                  <a:cubicBezTo>
                    <a:pt x="3" y="107"/>
                    <a:pt x="4" y="113"/>
                    <a:pt x="7" y="121"/>
                  </a:cubicBezTo>
                  <a:lnTo>
                    <a:pt x="9" y="123"/>
                  </a:lnTo>
                  <a:cubicBezTo>
                    <a:pt x="12" y="126"/>
                    <a:pt x="14" y="127"/>
                    <a:pt x="17" y="129"/>
                  </a:cubicBezTo>
                  <a:cubicBezTo>
                    <a:pt x="21" y="132"/>
                    <a:pt x="22" y="133"/>
                    <a:pt x="23" y="136"/>
                  </a:cubicBezTo>
                  <a:lnTo>
                    <a:pt x="23" y="138"/>
                  </a:lnTo>
                  <a:cubicBezTo>
                    <a:pt x="22" y="152"/>
                    <a:pt x="26" y="157"/>
                    <a:pt x="33" y="159"/>
                  </a:cubicBezTo>
                  <a:cubicBezTo>
                    <a:pt x="34" y="159"/>
                    <a:pt x="36" y="160"/>
                    <a:pt x="37" y="160"/>
                  </a:cubicBezTo>
                  <a:cubicBezTo>
                    <a:pt x="41" y="160"/>
                    <a:pt x="44" y="162"/>
                    <a:pt x="48" y="162"/>
                  </a:cubicBezTo>
                  <a:cubicBezTo>
                    <a:pt x="59" y="163"/>
                    <a:pt x="62" y="168"/>
                    <a:pt x="64" y="172"/>
                  </a:cubicBezTo>
                  <a:cubicBezTo>
                    <a:pt x="65" y="173"/>
                    <a:pt x="67" y="175"/>
                    <a:pt x="68" y="177"/>
                  </a:cubicBezTo>
                  <a:cubicBezTo>
                    <a:pt x="69" y="178"/>
                    <a:pt x="70" y="178"/>
                    <a:pt x="72" y="178"/>
                  </a:cubicBezTo>
                  <a:cubicBezTo>
                    <a:pt x="79" y="178"/>
                    <a:pt x="90" y="175"/>
                    <a:pt x="96" y="165"/>
                  </a:cubicBezTo>
                  <a:cubicBezTo>
                    <a:pt x="100" y="167"/>
                    <a:pt x="103" y="168"/>
                    <a:pt x="105" y="169"/>
                  </a:cubicBezTo>
                  <a:cubicBezTo>
                    <a:pt x="109" y="172"/>
                    <a:pt x="111" y="173"/>
                    <a:pt x="115" y="173"/>
                  </a:cubicBezTo>
                  <a:cubicBezTo>
                    <a:pt x="117" y="174"/>
                    <a:pt x="119" y="174"/>
                    <a:pt x="122" y="174"/>
                  </a:cubicBezTo>
                  <a:cubicBezTo>
                    <a:pt x="124" y="174"/>
                    <a:pt x="127" y="174"/>
                    <a:pt x="130" y="173"/>
                  </a:cubicBezTo>
                  <a:cubicBezTo>
                    <a:pt x="146" y="172"/>
                    <a:pt x="160" y="165"/>
                    <a:pt x="159" y="150"/>
                  </a:cubicBezTo>
                  <a:cubicBezTo>
                    <a:pt x="160" y="149"/>
                    <a:pt x="162" y="148"/>
                    <a:pt x="165" y="145"/>
                  </a:cubicBezTo>
                  <a:cubicBezTo>
                    <a:pt x="181" y="134"/>
                    <a:pt x="190" y="122"/>
                    <a:pt x="178" y="108"/>
                  </a:cubicBezTo>
                  <a:cubicBezTo>
                    <a:pt x="176" y="104"/>
                    <a:pt x="173" y="101"/>
                    <a:pt x="171" y="98"/>
                  </a:cubicBezTo>
                  <a:cubicBezTo>
                    <a:pt x="185" y="90"/>
                    <a:pt x="187" y="67"/>
                    <a:pt x="182" y="61"/>
                  </a:cubicBezTo>
                  <a:cubicBezTo>
                    <a:pt x="181" y="59"/>
                    <a:pt x="178" y="59"/>
                    <a:pt x="176" y="57"/>
                  </a:cubicBezTo>
                  <a:lnTo>
                    <a:pt x="168" y="54"/>
                  </a:lnTo>
                  <a:cubicBezTo>
                    <a:pt x="172" y="40"/>
                    <a:pt x="164" y="24"/>
                    <a:pt x="157" y="22"/>
                  </a:cubicBezTo>
                  <a:lnTo>
                    <a:pt x="152" y="22"/>
                  </a:lnTo>
                  <a:cubicBezTo>
                    <a:pt x="150" y="18"/>
                    <a:pt x="145" y="16"/>
                    <a:pt x="139" y="16"/>
                  </a:cubicBezTo>
                  <a:cubicBezTo>
                    <a:pt x="136" y="16"/>
                    <a:pt x="134" y="16"/>
                    <a:pt x="131" y="16"/>
                  </a:cubicBezTo>
                  <a:lnTo>
                    <a:pt x="129" y="14"/>
                  </a:lnTo>
                  <a:cubicBezTo>
                    <a:pt x="124" y="11"/>
                    <a:pt x="121" y="9"/>
                    <a:pt x="119" y="6"/>
                  </a:cubicBezTo>
                  <a:cubicBezTo>
                    <a:pt x="118" y="5"/>
                    <a:pt x="116" y="5"/>
                    <a:pt x="115" y="4"/>
                  </a:cubicBezTo>
                  <a:cubicBezTo>
                    <a:pt x="111" y="2"/>
                    <a:pt x="108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4"/>
            <p:cNvSpPr/>
            <p:nvPr/>
          </p:nvSpPr>
          <p:spPr>
            <a:xfrm rot="-1311727">
              <a:off x="5412419" y="4887192"/>
              <a:ext cx="18564" cy="17391"/>
            </a:xfrm>
            <a:custGeom>
              <a:avLst/>
              <a:gdLst/>
              <a:ahLst/>
              <a:cxnLst/>
              <a:rect l="l" t="t" r="r" b="b"/>
              <a:pathLst>
                <a:path w="190" h="178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6" y="13"/>
                    <a:pt x="82" y="17"/>
                    <a:pt x="81" y="20"/>
                  </a:cubicBezTo>
                  <a:cubicBezTo>
                    <a:pt x="80" y="19"/>
                    <a:pt x="78" y="19"/>
                    <a:pt x="77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3" y="6"/>
                    <a:pt x="58" y="3"/>
                    <a:pt x="52" y="3"/>
                  </a:cubicBezTo>
                  <a:cubicBezTo>
                    <a:pt x="50" y="3"/>
                    <a:pt x="48" y="4"/>
                    <a:pt x="46" y="4"/>
                  </a:cubicBezTo>
                  <a:cubicBezTo>
                    <a:pt x="34" y="8"/>
                    <a:pt x="29" y="13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1" y="49"/>
                    <a:pt x="0" y="56"/>
                    <a:pt x="4" y="67"/>
                  </a:cubicBezTo>
                  <a:cubicBezTo>
                    <a:pt x="5" y="70"/>
                    <a:pt x="7" y="74"/>
                    <a:pt x="10" y="77"/>
                  </a:cubicBezTo>
                  <a:cubicBezTo>
                    <a:pt x="11" y="77"/>
                    <a:pt x="11" y="79"/>
                    <a:pt x="11" y="79"/>
                  </a:cubicBezTo>
                  <a:cubicBezTo>
                    <a:pt x="12" y="84"/>
                    <a:pt x="15" y="87"/>
                    <a:pt x="16" y="91"/>
                  </a:cubicBezTo>
                  <a:cubicBezTo>
                    <a:pt x="15" y="92"/>
                    <a:pt x="12" y="94"/>
                    <a:pt x="11" y="96"/>
                  </a:cubicBezTo>
                  <a:cubicBezTo>
                    <a:pt x="3" y="107"/>
                    <a:pt x="3" y="113"/>
                    <a:pt x="5" y="121"/>
                  </a:cubicBezTo>
                  <a:lnTo>
                    <a:pt x="9" y="123"/>
                  </a:lnTo>
                  <a:cubicBezTo>
                    <a:pt x="11" y="126"/>
                    <a:pt x="14" y="127"/>
                    <a:pt x="16" y="130"/>
                  </a:cubicBezTo>
                  <a:cubicBezTo>
                    <a:pt x="20" y="132"/>
                    <a:pt x="21" y="133"/>
                    <a:pt x="22" y="136"/>
                  </a:cubicBezTo>
                  <a:lnTo>
                    <a:pt x="22" y="138"/>
                  </a:lnTo>
                  <a:cubicBezTo>
                    <a:pt x="21" y="152"/>
                    <a:pt x="25" y="157"/>
                    <a:pt x="32" y="159"/>
                  </a:cubicBezTo>
                  <a:cubicBezTo>
                    <a:pt x="34" y="159"/>
                    <a:pt x="35" y="161"/>
                    <a:pt x="36" y="161"/>
                  </a:cubicBezTo>
                  <a:cubicBezTo>
                    <a:pt x="40" y="161"/>
                    <a:pt x="42" y="162"/>
                    <a:pt x="46" y="162"/>
                  </a:cubicBezTo>
                  <a:cubicBezTo>
                    <a:pt x="58" y="163"/>
                    <a:pt x="61" y="168"/>
                    <a:pt x="63" y="172"/>
                  </a:cubicBezTo>
                  <a:cubicBezTo>
                    <a:pt x="65" y="173"/>
                    <a:pt x="66" y="176"/>
                    <a:pt x="67" y="177"/>
                  </a:cubicBezTo>
                  <a:cubicBezTo>
                    <a:pt x="68" y="178"/>
                    <a:pt x="70" y="178"/>
                    <a:pt x="72" y="178"/>
                  </a:cubicBezTo>
                  <a:cubicBezTo>
                    <a:pt x="79" y="178"/>
                    <a:pt x="90" y="175"/>
                    <a:pt x="97" y="166"/>
                  </a:cubicBezTo>
                  <a:cubicBezTo>
                    <a:pt x="101" y="167"/>
                    <a:pt x="103" y="168"/>
                    <a:pt x="106" y="169"/>
                  </a:cubicBezTo>
                  <a:cubicBezTo>
                    <a:pt x="109" y="172"/>
                    <a:pt x="112" y="173"/>
                    <a:pt x="116" y="173"/>
                  </a:cubicBezTo>
                  <a:cubicBezTo>
                    <a:pt x="118" y="174"/>
                    <a:pt x="120" y="174"/>
                    <a:pt x="122" y="174"/>
                  </a:cubicBezTo>
                  <a:cubicBezTo>
                    <a:pt x="124" y="174"/>
                    <a:pt x="126" y="174"/>
                    <a:pt x="129" y="173"/>
                  </a:cubicBezTo>
                  <a:cubicBezTo>
                    <a:pt x="147" y="172"/>
                    <a:pt x="160" y="166"/>
                    <a:pt x="159" y="151"/>
                  </a:cubicBezTo>
                  <a:cubicBezTo>
                    <a:pt x="160" y="149"/>
                    <a:pt x="163" y="148"/>
                    <a:pt x="165" y="145"/>
                  </a:cubicBezTo>
                  <a:cubicBezTo>
                    <a:pt x="181" y="135"/>
                    <a:pt x="190" y="122"/>
                    <a:pt x="179" y="108"/>
                  </a:cubicBezTo>
                  <a:cubicBezTo>
                    <a:pt x="176" y="104"/>
                    <a:pt x="174" y="101"/>
                    <a:pt x="170" y="99"/>
                  </a:cubicBezTo>
                  <a:cubicBezTo>
                    <a:pt x="185" y="90"/>
                    <a:pt x="188" y="67"/>
                    <a:pt x="183" y="61"/>
                  </a:cubicBezTo>
                  <a:cubicBezTo>
                    <a:pt x="181" y="59"/>
                    <a:pt x="179" y="59"/>
                    <a:pt x="176" y="58"/>
                  </a:cubicBezTo>
                  <a:lnTo>
                    <a:pt x="168" y="54"/>
                  </a:lnTo>
                  <a:cubicBezTo>
                    <a:pt x="173" y="40"/>
                    <a:pt x="164" y="23"/>
                    <a:pt x="158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40" y="16"/>
                  </a:cubicBezTo>
                  <a:cubicBezTo>
                    <a:pt x="137" y="16"/>
                    <a:pt x="135" y="17"/>
                    <a:pt x="132" y="17"/>
                  </a:cubicBezTo>
                  <a:lnTo>
                    <a:pt x="128" y="14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5"/>
                    <a:pt x="117" y="5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4"/>
            <p:cNvSpPr/>
            <p:nvPr/>
          </p:nvSpPr>
          <p:spPr>
            <a:xfrm rot="-1311727">
              <a:off x="5458044" y="4847839"/>
              <a:ext cx="18564" cy="17587"/>
            </a:xfrm>
            <a:custGeom>
              <a:avLst/>
              <a:gdLst/>
              <a:ahLst/>
              <a:cxnLst/>
              <a:rect l="l" t="t" r="r" b="b"/>
              <a:pathLst>
                <a:path w="190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2" y="18"/>
                    <a:pt x="81" y="21"/>
                  </a:cubicBezTo>
                  <a:cubicBezTo>
                    <a:pt x="79" y="20"/>
                    <a:pt x="78" y="20"/>
                    <a:pt x="77" y="19"/>
                  </a:cubicBezTo>
                  <a:cubicBezTo>
                    <a:pt x="74" y="15"/>
                    <a:pt x="71" y="13"/>
                    <a:pt x="68" y="10"/>
                  </a:cubicBezTo>
                  <a:cubicBezTo>
                    <a:pt x="63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3" y="8"/>
                    <a:pt x="28" y="13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4" y="34"/>
                    <a:pt x="11" y="39"/>
                  </a:cubicBezTo>
                  <a:cubicBezTo>
                    <a:pt x="2" y="49"/>
                    <a:pt x="1" y="56"/>
                    <a:pt x="5" y="67"/>
                  </a:cubicBezTo>
                  <a:cubicBezTo>
                    <a:pt x="6" y="70"/>
                    <a:pt x="7" y="74"/>
                    <a:pt x="10" y="77"/>
                  </a:cubicBezTo>
                  <a:cubicBezTo>
                    <a:pt x="11" y="77"/>
                    <a:pt x="11" y="79"/>
                    <a:pt x="11" y="79"/>
                  </a:cubicBezTo>
                  <a:cubicBezTo>
                    <a:pt x="13" y="84"/>
                    <a:pt x="14" y="87"/>
                    <a:pt x="16" y="91"/>
                  </a:cubicBezTo>
                  <a:cubicBezTo>
                    <a:pt x="14" y="92"/>
                    <a:pt x="12" y="94"/>
                    <a:pt x="11" y="96"/>
                  </a:cubicBezTo>
                  <a:cubicBezTo>
                    <a:pt x="3" y="107"/>
                    <a:pt x="5" y="113"/>
                    <a:pt x="5" y="122"/>
                  </a:cubicBezTo>
                  <a:lnTo>
                    <a:pt x="7" y="125"/>
                  </a:lnTo>
                  <a:cubicBezTo>
                    <a:pt x="10" y="127"/>
                    <a:pt x="12" y="128"/>
                    <a:pt x="15" y="131"/>
                  </a:cubicBezTo>
                  <a:cubicBezTo>
                    <a:pt x="18" y="133"/>
                    <a:pt x="20" y="135"/>
                    <a:pt x="21" y="137"/>
                  </a:cubicBezTo>
                  <a:lnTo>
                    <a:pt x="21" y="140"/>
                  </a:lnTo>
                  <a:cubicBezTo>
                    <a:pt x="20" y="153"/>
                    <a:pt x="23" y="158"/>
                    <a:pt x="31" y="161"/>
                  </a:cubicBezTo>
                  <a:cubicBezTo>
                    <a:pt x="32" y="161"/>
                    <a:pt x="33" y="162"/>
                    <a:pt x="35" y="162"/>
                  </a:cubicBezTo>
                  <a:cubicBezTo>
                    <a:pt x="38" y="162"/>
                    <a:pt x="41" y="163"/>
                    <a:pt x="46" y="163"/>
                  </a:cubicBezTo>
                  <a:cubicBezTo>
                    <a:pt x="57" y="164"/>
                    <a:pt x="59" y="169"/>
                    <a:pt x="62" y="173"/>
                  </a:cubicBezTo>
                  <a:cubicBezTo>
                    <a:pt x="63" y="174"/>
                    <a:pt x="64" y="177"/>
                    <a:pt x="66" y="178"/>
                  </a:cubicBezTo>
                  <a:cubicBezTo>
                    <a:pt x="67" y="179"/>
                    <a:pt x="69" y="180"/>
                    <a:pt x="71" y="180"/>
                  </a:cubicBezTo>
                  <a:cubicBezTo>
                    <a:pt x="79" y="180"/>
                    <a:pt x="89" y="176"/>
                    <a:pt x="95" y="167"/>
                  </a:cubicBezTo>
                  <a:cubicBezTo>
                    <a:pt x="99" y="168"/>
                    <a:pt x="102" y="169"/>
                    <a:pt x="104" y="171"/>
                  </a:cubicBezTo>
                  <a:cubicBezTo>
                    <a:pt x="108" y="173"/>
                    <a:pt x="110" y="174"/>
                    <a:pt x="114" y="174"/>
                  </a:cubicBezTo>
                  <a:cubicBezTo>
                    <a:pt x="118" y="174"/>
                    <a:pt x="122" y="174"/>
                    <a:pt x="129" y="173"/>
                  </a:cubicBezTo>
                  <a:cubicBezTo>
                    <a:pt x="145" y="172"/>
                    <a:pt x="159" y="166"/>
                    <a:pt x="158" y="151"/>
                  </a:cubicBezTo>
                  <a:cubicBezTo>
                    <a:pt x="159" y="149"/>
                    <a:pt x="161" y="148"/>
                    <a:pt x="164" y="146"/>
                  </a:cubicBezTo>
                  <a:cubicBezTo>
                    <a:pt x="180" y="135"/>
                    <a:pt x="189" y="122"/>
                    <a:pt x="177" y="108"/>
                  </a:cubicBezTo>
                  <a:cubicBezTo>
                    <a:pt x="175" y="105"/>
                    <a:pt x="172" y="102"/>
                    <a:pt x="170" y="99"/>
                  </a:cubicBezTo>
                  <a:cubicBezTo>
                    <a:pt x="184" y="90"/>
                    <a:pt x="186" y="67"/>
                    <a:pt x="181" y="62"/>
                  </a:cubicBezTo>
                  <a:cubicBezTo>
                    <a:pt x="180" y="60"/>
                    <a:pt x="177" y="60"/>
                    <a:pt x="175" y="58"/>
                  </a:cubicBezTo>
                  <a:cubicBezTo>
                    <a:pt x="174" y="56"/>
                    <a:pt x="171" y="55"/>
                    <a:pt x="169" y="54"/>
                  </a:cubicBezTo>
                  <a:cubicBezTo>
                    <a:pt x="172" y="40"/>
                    <a:pt x="164" y="24"/>
                    <a:pt x="158" y="23"/>
                  </a:cubicBezTo>
                  <a:lnTo>
                    <a:pt x="153" y="23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7"/>
                    <a:pt x="131" y="18"/>
                  </a:cubicBezTo>
                  <a:lnTo>
                    <a:pt x="129" y="14"/>
                  </a:lnTo>
                  <a:cubicBezTo>
                    <a:pt x="125" y="12"/>
                    <a:pt x="122" y="9"/>
                    <a:pt x="119" y="7"/>
                  </a:cubicBezTo>
                  <a:cubicBezTo>
                    <a:pt x="118" y="5"/>
                    <a:pt x="117" y="5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4"/>
            <p:cNvSpPr/>
            <p:nvPr/>
          </p:nvSpPr>
          <p:spPr>
            <a:xfrm rot="-1311727">
              <a:off x="5510160" y="4790906"/>
              <a:ext cx="18661" cy="17587"/>
            </a:xfrm>
            <a:custGeom>
              <a:avLst/>
              <a:gdLst/>
              <a:ahLst/>
              <a:cxnLst/>
              <a:rect l="l" t="t" r="r" b="b"/>
              <a:pathLst>
                <a:path w="191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3" y="17"/>
                    <a:pt x="82" y="21"/>
                  </a:cubicBezTo>
                  <a:cubicBezTo>
                    <a:pt x="80" y="19"/>
                    <a:pt x="79" y="19"/>
                    <a:pt x="78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3" y="7"/>
                    <a:pt x="58" y="3"/>
                    <a:pt x="52" y="3"/>
                  </a:cubicBezTo>
                  <a:cubicBezTo>
                    <a:pt x="50" y="3"/>
                    <a:pt x="49" y="4"/>
                    <a:pt x="47" y="4"/>
                  </a:cubicBezTo>
                  <a:cubicBezTo>
                    <a:pt x="34" y="8"/>
                    <a:pt x="28" y="13"/>
                    <a:pt x="27" y="24"/>
                  </a:cubicBezTo>
                  <a:cubicBezTo>
                    <a:pt x="26" y="27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2" y="49"/>
                    <a:pt x="1" y="57"/>
                    <a:pt x="5" y="67"/>
                  </a:cubicBezTo>
                  <a:cubicBezTo>
                    <a:pt x="6" y="69"/>
                    <a:pt x="7" y="74"/>
                    <a:pt x="10" y="78"/>
                  </a:cubicBezTo>
                  <a:cubicBezTo>
                    <a:pt x="11" y="78"/>
                    <a:pt x="11" y="79"/>
                    <a:pt x="11" y="79"/>
                  </a:cubicBezTo>
                  <a:cubicBezTo>
                    <a:pt x="13" y="84"/>
                    <a:pt x="15" y="88"/>
                    <a:pt x="16" y="91"/>
                  </a:cubicBezTo>
                  <a:cubicBezTo>
                    <a:pt x="15" y="93"/>
                    <a:pt x="12" y="94"/>
                    <a:pt x="11" y="96"/>
                  </a:cubicBezTo>
                  <a:cubicBezTo>
                    <a:pt x="3" y="106"/>
                    <a:pt x="5" y="114"/>
                    <a:pt x="6" y="122"/>
                  </a:cubicBezTo>
                  <a:lnTo>
                    <a:pt x="8" y="125"/>
                  </a:lnTo>
                  <a:cubicBezTo>
                    <a:pt x="11" y="127"/>
                    <a:pt x="13" y="129"/>
                    <a:pt x="16" y="131"/>
                  </a:cubicBezTo>
                  <a:cubicBezTo>
                    <a:pt x="20" y="134"/>
                    <a:pt x="21" y="135"/>
                    <a:pt x="22" y="137"/>
                  </a:cubicBezTo>
                  <a:lnTo>
                    <a:pt x="22" y="140"/>
                  </a:lnTo>
                  <a:cubicBezTo>
                    <a:pt x="21" y="152"/>
                    <a:pt x="25" y="158"/>
                    <a:pt x="33" y="161"/>
                  </a:cubicBezTo>
                  <a:cubicBezTo>
                    <a:pt x="34" y="161"/>
                    <a:pt x="36" y="162"/>
                    <a:pt x="37" y="162"/>
                  </a:cubicBezTo>
                  <a:cubicBezTo>
                    <a:pt x="41" y="162"/>
                    <a:pt x="43" y="163"/>
                    <a:pt x="47" y="163"/>
                  </a:cubicBezTo>
                  <a:cubicBezTo>
                    <a:pt x="58" y="165"/>
                    <a:pt x="61" y="170"/>
                    <a:pt x="63" y="173"/>
                  </a:cubicBezTo>
                  <a:cubicBezTo>
                    <a:pt x="64" y="175"/>
                    <a:pt x="66" y="177"/>
                    <a:pt x="67" y="178"/>
                  </a:cubicBezTo>
                  <a:cubicBezTo>
                    <a:pt x="69" y="179"/>
                    <a:pt x="70" y="179"/>
                    <a:pt x="73" y="179"/>
                  </a:cubicBezTo>
                  <a:cubicBezTo>
                    <a:pt x="80" y="179"/>
                    <a:pt x="91" y="175"/>
                    <a:pt x="97" y="167"/>
                  </a:cubicBezTo>
                  <a:cubicBezTo>
                    <a:pt x="100" y="168"/>
                    <a:pt x="103" y="170"/>
                    <a:pt x="105" y="171"/>
                  </a:cubicBezTo>
                  <a:cubicBezTo>
                    <a:pt x="109" y="173"/>
                    <a:pt x="112" y="175"/>
                    <a:pt x="116" y="175"/>
                  </a:cubicBezTo>
                  <a:cubicBezTo>
                    <a:pt x="120" y="175"/>
                    <a:pt x="124" y="175"/>
                    <a:pt x="130" y="173"/>
                  </a:cubicBezTo>
                  <a:cubicBezTo>
                    <a:pt x="146" y="172"/>
                    <a:pt x="161" y="166"/>
                    <a:pt x="160" y="150"/>
                  </a:cubicBezTo>
                  <a:cubicBezTo>
                    <a:pt x="161" y="149"/>
                    <a:pt x="164" y="147"/>
                    <a:pt x="166" y="145"/>
                  </a:cubicBezTo>
                  <a:cubicBezTo>
                    <a:pt x="181" y="135"/>
                    <a:pt x="190" y="122"/>
                    <a:pt x="179" y="108"/>
                  </a:cubicBezTo>
                  <a:cubicBezTo>
                    <a:pt x="176" y="104"/>
                    <a:pt x="174" y="101"/>
                    <a:pt x="171" y="99"/>
                  </a:cubicBezTo>
                  <a:cubicBezTo>
                    <a:pt x="185" y="90"/>
                    <a:pt x="187" y="67"/>
                    <a:pt x="182" y="62"/>
                  </a:cubicBezTo>
                  <a:cubicBezTo>
                    <a:pt x="181" y="60"/>
                    <a:pt x="179" y="59"/>
                    <a:pt x="176" y="58"/>
                  </a:cubicBezTo>
                  <a:lnTo>
                    <a:pt x="169" y="54"/>
                  </a:lnTo>
                  <a:cubicBezTo>
                    <a:pt x="172" y="40"/>
                    <a:pt x="165" y="23"/>
                    <a:pt x="159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40" y="16"/>
                  </a:cubicBezTo>
                  <a:cubicBezTo>
                    <a:pt x="137" y="16"/>
                    <a:pt x="134" y="16"/>
                    <a:pt x="131" y="17"/>
                  </a:cubicBezTo>
                  <a:lnTo>
                    <a:pt x="129" y="14"/>
                  </a:lnTo>
                  <a:cubicBezTo>
                    <a:pt x="125" y="12"/>
                    <a:pt x="123" y="9"/>
                    <a:pt x="120" y="7"/>
                  </a:cubicBezTo>
                  <a:cubicBezTo>
                    <a:pt x="119" y="6"/>
                    <a:pt x="118" y="6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4"/>
            <p:cNvSpPr/>
            <p:nvPr/>
          </p:nvSpPr>
          <p:spPr>
            <a:xfrm rot="-1311727">
              <a:off x="5521746" y="4757118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71" y="1"/>
                  </a:moveTo>
                  <a:cubicBezTo>
                    <a:pt x="67" y="1"/>
                    <a:pt x="63" y="3"/>
                    <a:pt x="58" y="7"/>
                  </a:cubicBezTo>
                  <a:cubicBezTo>
                    <a:pt x="56" y="9"/>
                    <a:pt x="55" y="12"/>
                    <a:pt x="53" y="14"/>
                  </a:cubicBezTo>
                  <a:cubicBezTo>
                    <a:pt x="52" y="14"/>
                    <a:pt x="52" y="13"/>
                    <a:pt x="51" y="13"/>
                  </a:cubicBezTo>
                  <a:cubicBezTo>
                    <a:pt x="48" y="12"/>
                    <a:pt x="47" y="9"/>
                    <a:pt x="45" y="8"/>
                  </a:cubicBezTo>
                  <a:cubicBezTo>
                    <a:pt x="42" y="6"/>
                    <a:pt x="38" y="3"/>
                    <a:pt x="34" y="3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21" y="7"/>
                    <a:pt x="19" y="11"/>
                    <a:pt x="17" y="18"/>
                  </a:cubicBezTo>
                  <a:lnTo>
                    <a:pt x="17" y="23"/>
                  </a:lnTo>
                  <a:cubicBezTo>
                    <a:pt x="14" y="23"/>
                    <a:pt x="10" y="23"/>
                    <a:pt x="7" y="27"/>
                  </a:cubicBezTo>
                  <a:cubicBezTo>
                    <a:pt x="2" y="34"/>
                    <a:pt x="1" y="38"/>
                    <a:pt x="4" y="45"/>
                  </a:cubicBezTo>
                  <a:cubicBezTo>
                    <a:pt x="4" y="47"/>
                    <a:pt x="5" y="49"/>
                    <a:pt x="6" y="52"/>
                  </a:cubicBezTo>
                  <a:lnTo>
                    <a:pt x="6" y="53"/>
                  </a:lnTo>
                  <a:lnTo>
                    <a:pt x="10" y="60"/>
                  </a:lnTo>
                  <a:lnTo>
                    <a:pt x="6" y="64"/>
                  </a:lnTo>
                  <a:cubicBezTo>
                    <a:pt x="1" y="71"/>
                    <a:pt x="1" y="76"/>
                    <a:pt x="3" y="81"/>
                  </a:cubicBezTo>
                  <a:cubicBezTo>
                    <a:pt x="3" y="83"/>
                    <a:pt x="3" y="83"/>
                    <a:pt x="5" y="84"/>
                  </a:cubicBezTo>
                  <a:cubicBezTo>
                    <a:pt x="6" y="85"/>
                    <a:pt x="8" y="86"/>
                    <a:pt x="10" y="88"/>
                  </a:cubicBezTo>
                  <a:lnTo>
                    <a:pt x="13" y="91"/>
                  </a:lnTo>
                  <a:lnTo>
                    <a:pt x="13" y="93"/>
                  </a:lnTo>
                  <a:cubicBezTo>
                    <a:pt x="12" y="101"/>
                    <a:pt x="15" y="105"/>
                    <a:pt x="20" y="106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09"/>
                    <a:pt x="29" y="109"/>
                  </a:cubicBezTo>
                  <a:cubicBezTo>
                    <a:pt x="36" y="111"/>
                    <a:pt x="38" y="115"/>
                    <a:pt x="39" y="117"/>
                  </a:cubicBezTo>
                  <a:cubicBezTo>
                    <a:pt x="41" y="119"/>
                    <a:pt x="41" y="120"/>
                    <a:pt x="42" y="121"/>
                  </a:cubicBezTo>
                  <a:cubicBezTo>
                    <a:pt x="43" y="122"/>
                    <a:pt x="44" y="122"/>
                    <a:pt x="46" y="122"/>
                  </a:cubicBezTo>
                  <a:cubicBezTo>
                    <a:pt x="50" y="122"/>
                    <a:pt x="58" y="119"/>
                    <a:pt x="61" y="114"/>
                  </a:cubicBezTo>
                  <a:cubicBezTo>
                    <a:pt x="62" y="115"/>
                    <a:pt x="64" y="115"/>
                    <a:pt x="66" y="116"/>
                  </a:cubicBezTo>
                  <a:cubicBezTo>
                    <a:pt x="71" y="117"/>
                    <a:pt x="72" y="119"/>
                    <a:pt x="74" y="119"/>
                  </a:cubicBezTo>
                  <a:cubicBezTo>
                    <a:pt x="74" y="119"/>
                    <a:pt x="75" y="119"/>
                    <a:pt x="75" y="119"/>
                  </a:cubicBezTo>
                  <a:cubicBezTo>
                    <a:pt x="77" y="119"/>
                    <a:pt x="79" y="119"/>
                    <a:pt x="83" y="119"/>
                  </a:cubicBezTo>
                  <a:cubicBezTo>
                    <a:pt x="94" y="117"/>
                    <a:pt x="104" y="114"/>
                    <a:pt x="103" y="103"/>
                  </a:cubicBezTo>
                  <a:cubicBezTo>
                    <a:pt x="104" y="103"/>
                    <a:pt x="107" y="101"/>
                    <a:pt x="108" y="100"/>
                  </a:cubicBezTo>
                  <a:cubicBezTo>
                    <a:pt x="119" y="93"/>
                    <a:pt x="125" y="84"/>
                    <a:pt x="118" y="75"/>
                  </a:cubicBezTo>
                  <a:cubicBezTo>
                    <a:pt x="115" y="73"/>
                    <a:pt x="114" y="70"/>
                    <a:pt x="113" y="68"/>
                  </a:cubicBezTo>
                  <a:cubicBezTo>
                    <a:pt x="123" y="60"/>
                    <a:pt x="124" y="45"/>
                    <a:pt x="120" y="43"/>
                  </a:cubicBezTo>
                  <a:cubicBezTo>
                    <a:pt x="119" y="42"/>
                    <a:pt x="118" y="40"/>
                    <a:pt x="117" y="40"/>
                  </a:cubicBezTo>
                  <a:cubicBezTo>
                    <a:pt x="114" y="39"/>
                    <a:pt x="113" y="39"/>
                    <a:pt x="112" y="38"/>
                  </a:cubicBezTo>
                  <a:cubicBezTo>
                    <a:pt x="113" y="27"/>
                    <a:pt x="107" y="17"/>
                    <a:pt x="103" y="16"/>
                  </a:cubicBezTo>
                  <a:lnTo>
                    <a:pt x="101" y="16"/>
                  </a:lnTo>
                  <a:cubicBezTo>
                    <a:pt x="98" y="13"/>
                    <a:pt x="95" y="11"/>
                    <a:pt x="91" y="11"/>
                  </a:cubicBezTo>
                  <a:cubicBezTo>
                    <a:pt x="90" y="11"/>
                    <a:pt x="88" y="11"/>
                    <a:pt x="86" y="12"/>
                  </a:cubicBezTo>
                  <a:lnTo>
                    <a:pt x="84" y="11"/>
                  </a:lnTo>
                  <a:lnTo>
                    <a:pt x="79" y="6"/>
                  </a:lnTo>
                  <a:cubicBezTo>
                    <a:pt x="78" y="4"/>
                    <a:pt x="78" y="3"/>
                    <a:pt x="77" y="3"/>
                  </a:cubicBezTo>
                  <a:cubicBezTo>
                    <a:pt x="75" y="1"/>
                    <a:pt x="73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4"/>
            <p:cNvSpPr/>
            <p:nvPr/>
          </p:nvSpPr>
          <p:spPr>
            <a:xfrm rot="-1311727">
              <a:off x="5448307" y="4764659"/>
              <a:ext cx="12311" cy="11724"/>
            </a:xfrm>
            <a:custGeom>
              <a:avLst/>
              <a:gdLst/>
              <a:ahLst/>
              <a:cxnLst/>
              <a:rect l="l" t="t" r="r" b="b"/>
              <a:pathLst>
                <a:path w="126" h="120" extrusionOk="0">
                  <a:moveTo>
                    <a:pt x="70" y="0"/>
                  </a:moveTo>
                  <a:cubicBezTo>
                    <a:pt x="66" y="0"/>
                    <a:pt x="62" y="2"/>
                    <a:pt x="58" y="6"/>
                  </a:cubicBezTo>
                  <a:cubicBezTo>
                    <a:pt x="56" y="9"/>
                    <a:pt x="55" y="11"/>
                    <a:pt x="54" y="14"/>
                  </a:cubicBezTo>
                  <a:cubicBezTo>
                    <a:pt x="52" y="14"/>
                    <a:pt x="52" y="12"/>
                    <a:pt x="50" y="12"/>
                  </a:cubicBezTo>
                  <a:cubicBezTo>
                    <a:pt x="47" y="11"/>
                    <a:pt x="46" y="9"/>
                    <a:pt x="44" y="7"/>
                  </a:cubicBezTo>
                  <a:cubicBezTo>
                    <a:pt x="41" y="5"/>
                    <a:pt x="38" y="3"/>
                    <a:pt x="34" y="3"/>
                  </a:cubicBezTo>
                  <a:cubicBezTo>
                    <a:pt x="33" y="3"/>
                    <a:pt x="32" y="3"/>
                    <a:pt x="30" y="4"/>
                  </a:cubicBezTo>
                  <a:cubicBezTo>
                    <a:pt x="21" y="6"/>
                    <a:pt x="19" y="10"/>
                    <a:pt x="17" y="17"/>
                  </a:cubicBezTo>
                  <a:lnTo>
                    <a:pt x="17" y="22"/>
                  </a:lnTo>
                  <a:cubicBezTo>
                    <a:pt x="14" y="22"/>
                    <a:pt x="9" y="22"/>
                    <a:pt x="6" y="26"/>
                  </a:cubicBezTo>
                  <a:cubicBezTo>
                    <a:pt x="2" y="33"/>
                    <a:pt x="0" y="37"/>
                    <a:pt x="3" y="45"/>
                  </a:cubicBezTo>
                  <a:cubicBezTo>
                    <a:pt x="3" y="46"/>
                    <a:pt x="4" y="48"/>
                    <a:pt x="5" y="51"/>
                  </a:cubicBezTo>
                  <a:lnTo>
                    <a:pt x="5" y="52"/>
                  </a:lnTo>
                  <a:lnTo>
                    <a:pt x="9" y="60"/>
                  </a:lnTo>
                  <a:lnTo>
                    <a:pt x="5" y="63"/>
                  </a:lnTo>
                  <a:cubicBezTo>
                    <a:pt x="0" y="70"/>
                    <a:pt x="0" y="74"/>
                    <a:pt x="3" y="79"/>
                  </a:cubicBezTo>
                  <a:cubicBezTo>
                    <a:pt x="3" y="81"/>
                    <a:pt x="3" y="81"/>
                    <a:pt x="4" y="82"/>
                  </a:cubicBezTo>
                  <a:cubicBezTo>
                    <a:pt x="5" y="83"/>
                    <a:pt x="8" y="84"/>
                    <a:pt x="9" y="86"/>
                  </a:cubicBezTo>
                  <a:lnTo>
                    <a:pt x="14" y="89"/>
                  </a:lnTo>
                  <a:lnTo>
                    <a:pt x="14" y="91"/>
                  </a:lnTo>
                  <a:cubicBezTo>
                    <a:pt x="12" y="99"/>
                    <a:pt x="15" y="102"/>
                    <a:pt x="20" y="104"/>
                  </a:cubicBezTo>
                  <a:cubicBezTo>
                    <a:pt x="21" y="106"/>
                    <a:pt x="21" y="106"/>
                    <a:pt x="22" y="106"/>
                  </a:cubicBezTo>
                  <a:cubicBezTo>
                    <a:pt x="24" y="106"/>
                    <a:pt x="26" y="107"/>
                    <a:pt x="29" y="107"/>
                  </a:cubicBezTo>
                  <a:cubicBezTo>
                    <a:pt x="35" y="108"/>
                    <a:pt x="37" y="113"/>
                    <a:pt x="39" y="115"/>
                  </a:cubicBezTo>
                  <a:cubicBezTo>
                    <a:pt x="40" y="117"/>
                    <a:pt x="40" y="118"/>
                    <a:pt x="41" y="119"/>
                  </a:cubicBezTo>
                  <a:cubicBezTo>
                    <a:pt x="42" y="119"/>
                    <a:pt x="43" y="120"/>
                    <a:pt x="45" y="120"/>
                  </a:cubicBezTo>
                  <a:cubicBezTo>
                    <a:pt x="50" y="120"/>
                    <a:pt x="57" y="117"/>
                    <a:pt x="61" y="111"/>
                  </a:cubicBezTo>
                  <a:cubicBezTo>
                    <a:pt x="62" y="113"/>
                    <a:pt x="65" y="113"/>
                    <a:pt x="66" y="114"/>
                  </a:cubicBezTo>
                  <a:cubicBezTo>
                    <a:pt x="70" y="115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7" y="117"/>
                    <a:pt x="79" y="117"/>
                    <a:pt x="82" y="117"/>
                  </a:cubicBezTo>
                  <a:cubicBezTo>
                    <a:pt x="94" y="115"/>
                    <a:pt x="105" y="111"/>
                    <a:pt x="103" y="101"/>
                  </a:cubicBezTo>
                  <a:cubicBezTo>
                    <a:pt x="105" y="101"/>
                    <a:pt x="107" y="99"/>
                    <a:pt x="108" y="98"/>
                  </a:cubicBezTo>
                  <a:cubicBezTo>
                    <a:pt x="118" y="91"/>
                    <a:pt x="125" y="82"/>
                    <a:pt x="117" y="73"/>
                  </a:cubicBezTo>
                  <a:cubicBezTo>
                    <a:pt x="115" y="70"/>
                    <a:pt x="113" y="67"/>
                    <a:pt x="112" y="66"/>
                  </a:cubicBezTo>
                  <a:cubicBezTo>
                    <a:pt x="122" y="58"/>
                    <a:pt x="123" y="43"/>
                    <a:pt x="120" y="41"/>
                  </a:cubicBezTo>
                  <a:cubicBezTo>
                    <a:pt x="118" y="40"/>
                    <a:pt x="117" y="38"/>
                    <a:pt x="116" y="38"/>
                  </a:cubicBezTo>
                  <a:cubicBezTo>
                    <a:pt x="113" y="37"/>
                    <a:pt x="112" y="37"/>
                    <a:pt x="111" y="36"/>
                  </a:cubicBezTo>
                  <a:cubicBezTo>
                    <a:pt x="112" y="25"/>
                    <a:pt x="107" y="15"/>
                    <a:pt x="103" y="14"/>
                  </a:cubicBezTo>
                  <a:lnTo>
                    <a:pt x="101" y="14"/>
                  </a:lnTo>
                  <a:cubicBezTo>
                    <a:pt x="98" y="11"/>
                    <a:pt x="95" y="9"/>
                    <a:pt x="91" y="9"/>
                  </a:cubicBezTo>
                  <a:cubicBezTo>
                    <a:pt x="89" y="9"/>
                    <a:pt x="87" y="9"/>
                    <a:pt x="85" y="10"/>
                  </a:cubicBezTo>
                  <a:lnTo>
                    <a:pt x="83" y="9"/>
                  </a:lnTo>
                  <a:lnTo>
                    <a:pt x="79" y="4"/>
                  </a:lnTo>
                  <a:cubicBezTo>
                    <a:pt x="77" y="4"/>
                    <a:pt x="77" y="2"/>
                    <a:pt x="76" y="2"/>
                  </a:cubicBezTo>
                  <a:cubicBezTo>
                    <a:pt x="74" y="1"/>
                    <a:pt x="72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4"/>
            <p:cNvSpPr/>
            <p:nvPr/>
          </p:nvSpPr>
          <p:spPr>
            <a:xfrm rot="-1311727">
              <a:off x="5471287" y="4806103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71" y="1"/>
                  </a:moveTo>
                  <a:cubicBezTo>
                    <a:pt x="67" y="1"/>
                    <a:pt x="63" y="3"/>
                    <a:pt x="58" y="7"/>
                  </a:cubicBezTo>
                  <a:cubicBezTo>
                    <a:pt x="56" y="10"/>
                    <a:pt x="55" y="12"/>
                    <a:pt x="53" y="15"/>
                  </a:cubicBezTo>
                  <a:cubicBezTo>
                    <a:pt x="52" y="15"/>
                    <a:pt x="52" y="13"/>
                    <a:pt x="51" y="13"/>
                  </a:cubicBezTo>
                  <a:cubicBezTo>
                    <a:pt x="48" y="12"/>
                    <a:pt x="47" y="10"/>
                    <a:pt x="45" y="8"/>
                  </a:cubicBezTo>
                  <a:cubicBezTo>
                    <a:pt x="42" y="6"/>
                    <a:pt x="39" y="3"/>
                    <a:pt x="35" y="3"/>
                  </a:cubicBezTo>
                  <a:cubicBezTo>
                    <a:pt x="33" y="3"/>
                    <a:pt x="32" y="4"/>
                    <a:pt x="30" y="5"/>
                  </a:cubicBezTo>
                  <a:cubicBezTo>
                    <a:pt x="21" y="7"/>
                    <a:pt x="19" y="11"/>
                    <a:pt x="17" y="18"/>
                  </a:cubicBezTo>
                  <a:lnTo>
                    <a:pt x="17" y="23"/>
                  </a:lnTo>
                  <a:cubicBezTo>
                    <a:pt x="14" y="23"/>
                    <a:pt x="10" y="23"/>
                    <a:pt x="7" y="27"/>
                  </a:cubicBezTo>
                  <a:cubicBezTo>
                    <a:pt x="2" y="33"/>
                    <a:pt x="1" y="37"/>
                    <a:pt x="4" y="46"/>
                  </a:cubicBezTo>
                  <a:cubicBezTo>
                    <a:pt x="4" y="47"/>
                    <a:pt x="5" y="49"/>
                    <a:pt x="6" y="52"/>
                  </a:cubicBezTo>
                  <a:lnTo>
                    <a:pt x="6" y="53"/>
                  </a:lnTo>
                  <a:lnTo>
                    <a:pt x="10" y="61"/>
                  </a:lnTo>
                  <a:lnTo>
                    <a:pt x="6" y="64"/>
                  </a:lnTo>
                  <a:cubicBezTo>
                    <a:pt x="1" y="71"/>
                    <a:pt x="2" y="74"/>
                    <a:pt x="3" y="81"/>
                  </a:cubicBezTo>
                  <a:cubicBezTo>
                    <a:pt x="3" y="82"/>
                    <a:pt x="3" y="82"/>
                    <a:pt x="5" y="83"/>
                  </a:cubicBezTo>
                  <a:cubicBezTo>
                    <a:pt x="6" y="84"/>
                    <a:pt x="8" y="87"/>
                    <a:pt x="10" y="88"/>
                  </a:cubicBezTo>
                  <a:lnTo>
                    <a:pt x="13" y="92"/>
                  </a:lnTo>
                  <a:lnTo>
                    <a:pt x="13" y="93"/>
                  </a:lnTo>
                  <a:cubicBezTo>
                    <a:pt x="12" y="102"/>
                    <a:pt x="15" y="105"/>
                    <a:pt x="20" y="107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09"/>
                    <a:pt x="28" y="109"/>
                  </a:cubicBezTo>
                  <a:cubicBezTo>
                    <a:pt x="36" y="110"/>
                    <a:pt x="38" y="114"/>
                    <a:pt x="39" y="117"/>
                  </a:cubicBezTo>
                  <a:cubicBezTo>
                    <a:pt x="41" y="118"/>
                    <a:pt x="41" y="119"/>
                    <a:pt x="42" y="120"/>
                  </a:cubicBezTo>
                  <a:cubicBezTo>
                    <a:pt x="43" y="121"/>
                    <a:pt x="44" y="122"/>
                    <a:pt x="46" y="122"/>
                  </a:cubicBezTo>
                  <a:cubicBezTo>
                    <a:pt x="50" y="122"/>
                    <a:pt x="57" y="118"/>
                    <a:pt x="61" y="113"/>
                  </a:cubicBezTo>
                  <a:cubicBezTo>
                    <a:pt x="62" y="114"/>
                    <a:pt x="64" y="114"/>
                    <a:pt x="66" y="115"/>
                  </a:cubicBezTo>
                  <a:cubicBezTo>
                    <a:pt x="70" y="117"/>
                    <a:pt x="71" y="118"/>
                    <a:pt x="73" y="118"/>
                  </a:cubicBezTo>
                  <a:cubicBezTo>
                    <a:pt x="74" y="119"/>
                    <a:pt x="74" y="119"/>
                    <a:pt x="75" y="119"/>
                  </a:cubicBezTo>
                  <a:cubicBezTo>
                    <a:pt x="77" y="119"/>
                    <a:pt x="79" y="118"/>
                    <a:pt x="83" y="118"/>
                  </a:cubicBezTo>
                  <a:cubicBezTo>
                    <a:pt x="94" y="117"/>
                    <a:pt x="104" y="113"/>
                    <a:pt x="103" y="103"/>
                  </a:cubicBezTo>
                  <a:cubicBezTo>
                    <a:pt x="104" y="103"/>
                    <a:pt x="107" y="102"/>
                    <a:pt x="108" y="100"/>
                  </a:cubicBezTo>
                  <a:cubicBezTo>
                    <a:pt x="119" y="93"/>
                    <a:pt x="125" y="83"/>
                    <a:pt x="118" y="74"/>
                  </a:cubicBezTo>
                  <a:cubicBezTo>
                    <a:pt x="114" y="72"/>
                    <a:pt x="113" y="69"/>
                    <a:pt x="112" y="68"/>
                  </a:cubicBezTo>
                  <a:cubicBezTo>
                    <a:pt x="123" y="61"/>
                    <a:pt x="124" y="46"/>
                    <a:pt x="120" y="42"/>
                  </a:cubicBezTo>
                  <a:cubicBezTo>
                    <a:pt x="119" y="41"/>
                    <a:pt x="118" y="40"/>
                    <a:pt x="117" y="40"/>
                  </a:cubicBezTo>
                  <a:cubicBezTo>
                    <a:pt x="113" y="38"/>
                    <a:pt x="112" y="38"/>
                    <a:pt x="111" y="37"/>
                  </a:cubicBezTo>
                  <a:cubicBezTo>
                    <a:pt x="112" y="27"/>
                    <a:pt x="107" y="17"/>
                    <a:pt x="103" y="16"/>
                  </a:cubicBezTo>
                  <a:lnTo>
                    <a:pt x="101" y="16"/>
                  </a:lnTo>
                  <a:cubicBezTo>
                    <a:pt x="98" y="13"/>
                    <a:pt x="95" y="11"/>
                    <a:pt x="91" y="11"/>
                  </a:cubicBezTo>
                  <a:cubicBezTo>
                    <a:pt x="89" y="11"/>
                    <a:pt x="88" y="11"/>
                    <a:pt x="86" y="12"/>
                  </a:cubicBezTo>
                  <a:lnTo>
                    <a:pt x="84" y="11"/>
                  </a:lnTo>
                  <a:lnTo>
                    <a:pt x="79" y="6"/>
                  </a:lnTo>
                  <a:cubicBezTo>
                    <a:pt x="78" y="5"/>
                    <a:pt x="78" y="3"/>
                    <a:pt x="77" y="3"/>
                  </a:cubicBezTo>
                  <a:cubicBezTo>
                    <a:pt x="75" y="1"/>
                    <a:pt x="73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4"/>
            <p:cNvSpPr/>
            <p:nvPr/>
          </p:nvSpPr>
          <p:spPr>
            <a:xfrm rot="-1311727">
              <a:off x="5514995" y="4858675"/>
              <a:ext cx="12213" cy="11822"/>
            </a:xfrm>
            <a:custGeom>
              <a:avLst/>
              <a:gdLst/>
              <a:ahLst/>
              <a:cxnLst/>
              <a:rect l="l" t="t" r="r" b="b"/>
              <a:pathLst>
                <a:path w="125" h="121" extrusionOk="0">
                  <a:moveTo>
                    <a:pt x="71" y="1"/>
                  </a:moveTo>
                  <a:cubicBezTo>
                    <a:pt x="67" y="1"/>
                    <a:pt x="62" y="3"/>
                    <a:pt x="58" y="7"/>
                  </a:cubicBezTo>
                  <a:cubicBezTo>
                    <a:pt x="56" y="10"/>
                    <a:pt x="55" y="12"/>
                    <a:pt x="53" y="15"/>
                  </a:cubicBezTo>
                  <a:cubicBezTo>
                    <a:pt x="52" y="15"/>
                    <a:pt x="52" y="13"/>
                    <a:pt x="51" y="13"/>
                  </a:cubicBezTo>
                  <a:cubicBezTo>
                    <a:pt x="48" y="12"/>
                    <a:pt x="47" y="10"/>
                    <a:pt x="44" y="8"/>
                  </a:cubicBezTo>
                  <a:cubicBezTo>
                    <a:pt x="42" y="6"/>
                    <a:pt x="39" y="4"/>
                    <a:pt x="35" y="4"/>
                  </a:cubicBezTo>
                  <a:cubicBezTo>
                    <a:pt x="34" y="4"/>
                    <a:pt x="32" y="4"/>
                    <a:pt x="31" y="5"/>
                  </a:cubicBezTo>
                  <a:cubicBezTo>
                    <a:pt x="21" y="7"/>
                    <a:pt x="18" y="11"/>
                    <a:pt x="17" y="18"/>
                  </a:cubicBezTo>
                  <a:lnTo>
                    <a:pt x="17" y="23"/>
                  </a:lnTo>
                  <a:cubicBezTo>
                    <a:pt x="13" y="23"/>
                    <a:pt x="10" y="23"/>
                    <a:pt x="7" y="27"/>
                  </a:cubicBezTo>
                  <a:cubicBezTo>
                    <a:pt x="2" y="33"/>
                    <a:pt x="1" y="38"/>
                    <a:pt x="4" y="46"/>
                  </a:cubicBezTo>
                  <a:cubicBezTo>
                    <a:pt x="4" y="47"/>
                    <a:pt x="5" y="49"/>
                    <a:pt x="6" y="52"/>
                  </a:cubicBezTo>
                  <a:lnTo>
                    <a:pt x="6" y="53"/>
                  </a:lnTo>
                  <a:lnTo>
                    <a:pt x="10" y="61"/>
                  </a:lnTo>
                  <a:lnTo>
                    <a:pt x="6" y="64"/>
                  </a:lnTo>
                  <a:cubicBezTo>
                    <a:pt x="1" y="71"/>
                    <a:pt x="1" y="76"/>
                    <a:pt x="3" y="80"/>
                  </a:cubicBezTo>
                  <a:cubicBezTo>
                    <a:pt x="3" y="82"/>
                    <a:pt x="3" y="82"/>
                    <a:pt x="5" y="83"/>
                  </a:cubicBezTo>
                  <a:cubicBezTo>
                    <a:pt x="6" y="84"/>
                    <a:pt x="8" y="85"/>
                    <a:pt x="10" y="87"/>
                  </a:cubicBezTo>
                  <a:lnTo>
                    <a:pt x="13" y="90"/>
                  </a:lnTo>
                  <a:lnTo>
                    <a:pt x="13" y="92"/>
                  </a:lnTo>
                  <a:cubicBezTo>
                    <a:pt x="12" y="100"/>
                    <a:pt x="15" y="103"/>
                    <a:pt x="20" y="105"/>
                  </a:cubicBezTo>
                  <a:cubicBezTo>
                    <a:pt x="21" y="107"/>
                    <a:pt x="21" y="107"/>
                    <a:pt x="22" y="107"/>
                  </a:cubicBezTo>
                  <a:cubicBezTo>
                    <a:pt x="23" y="107"/>
                    <a:pt x="27" y="108"/>
                    <a:pt x="29" y="108"/>
                  </a:cubicBezTo>
                  <a:cubicBezTo>
                    <a:pt x="36" y="109"/>
                    <a:pt x="38" y="113"/>
                    <a:pt x="39" y="115"/>
                  </a:cubicBezTo>
                  <a:cubicBezTo>
                    <a:pt x="41" y="117"/>
                    <a:pt x="41" y="118"/>
                    <a:pt x="42" y="119"/>
                  </a:cubicBezTo>
                  <a:cubicBezTo>
                    <a:pt x="42" y="120"/>
                    <a:pt x="44" y="121"/>
                    <a:pt x="45" y="121"/>
                  </a:cubicBezTo>
                  <a:cubicBezTo>
                    <a:pt x="50" y="121"/>
                    <a:pt x="58" y="118"/>
                    <a:pt x="61" y="112"/>
                  </a:cubicBezTo>
                  <a:cubicBezTo>
                    <a:pt x="62" y="113"/>
                    <a:pt x="64" y="113"/>
                    <a:pt x="67" y="114"/>
                  </a:cubicBezTo>
                  <a:cubicBezTo>
                    <a:pt x="70" y="115"/>
                    <a:pt x="72" y="117"/>
                    <a:pt x="74" y="117"/>
                  </a:cubicBezTo>
                  <a:cubicBezTo>
                    <a:pt x="74" y="118"/>
                    <a:pt x="75" y="118"/>
                    <a:pt x="75" y="118"/>
                  </a:cubicBezTo>
                  <a:cubicBezTo>
                    <a:pt x="77" y="118"/>
                    <a:pt x="80" y="117"/>
                    <a:pt x="83" y="117"/>
                  </a:cubicBezTo>
                  <a:cubicBezTo>
                    <a:pt x="94" y="115"/>
                    <a:pt x="104" y="112"/>
                    <a:pt x="103" y="102"/>
                  </a:cubicBezTo>
                  <a:cubicBezTo>
                    <a:pt x="104" y="102"/>
                    <a:pt x="108" y="100"/>
                    <a:pt x="109" y="99"/>
                  </a:cubicBezTo>
                  <a:cubicBezTo>
                    <a:pt x="119" y="92"/>
                    <a:pt x="125" y="83"/>
                    <a:pt x="118" y="73"/>
                  </a:cubicBezTo>
                  <a:cubicBezTo>
                    <a:pt x="115" y="71"/>
                    <a:pt x="114" y="68"/>
                    <a:pt x="113" y="67"/>
                  </a:cubicBezTo>
                  <a:cubicBezTo>
                    <a:pt x="123" y="59"/>
                    <a:pt x="124" y="44"/>
                    <a:pt x="120" y="42"/>
                  </a:cubicBezTo>
                  <a:cubicBezTo>
                    <a:pt x="119" y="41"/>
                    <a:pt x="118" y="41"/>
                    <a:pt x="117" y="39"/>
                  </a:cubicBezTo>
                  <a:cubicBezTo>
                    <a:pt x="114" y="38"/>
                    <a:pt x="113" y="38"/>
                    <a:pt x="112" y="36"/>
                  </a:cubicBezTo>
                  <a:cubicBezTo>
                    <a:pt x="113" y="26"/>
                    <a:pt x="108" y="16"/>
                    <a:pt x="103" y="15"/>
                  </a:cubicBezTo>
                  <a:lnTo>
                    <a:pt x="101" y="15"/>
                  </a:lnTo>
                  <a:cubicBezTo>
                    <a:pt x="98" y="12"/>
                    <a:pt x="96" y="10"/>
                    <a:pt x="91" y="10"/>
                  </a:cubicBezTo>
                  <a:cubicBezTo>
                    <a:pt x="90" y="10"/>
                    <a:pt x="88" y="10"/>
                    <a:pt x="86" y="11"/>
                  </a:cubicBezTo>
                  <a:lnTo>
                    <a:pt x="84" y="10"/>
                  </a:lnTo>
                  <a:lnTo>
                    <a:pt x="79" y="5"/>
                  </a:lnTo>
                  <a:cubicBezTo>
                    <a:pt x="78" y="5"/>
                    <a:pt x="78" y="3"/>
                    <a:pt x="77" y="3"/>
                  </a:cubicBezTo>
                  <a:cubicBezTo>
                    <a:pt x="75" y="2"/>
                    <a:pt x="73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4"/>
            <p:cNvSpPr/>
            <p:nvPr/>
          </p:nvSpPr>
          <p:spPr>
            <a:xfrm rot="-1311727">
              <a:off x="5484100" y="4778515"/>
              <a:ext cx="12311" cy="11822"/>
            </a:xfrm>
            <a:custGeom>
              <a:avLst/>
              <a:gdLst/>
              <a:ahLst/>
              <a:cxnLst/>
              <a:rect l="l" t="t" r="r" b="b"/>
              <a:pathLst>
                <a:path w="126" h="121" extrusionOk="0">
                  <a:moveTo>
                    <a:pt x="69" y="1"/>
                  </a:moveTo>
                  <a:cubicBezTo>
                    <a:pt x="66" y="1"/>
                    <a:pt x="62" y="3"/>
                    <a:pt x="58" y="7"/>
                  </a:cubicBezTo>
                  <a:cubicBezTo>
                    <a:pt x="56" y="10"/>
                    <a:pt x="55" y="13"/>
                    <a:pt x="52" y="15"/>
                  </a:cubicBezTo>
                  <a:cubicBezTo>
                    <a:pt x="51" y="15"/>
                    <a:pt x="51" y="14"/>
                    <a:pt x="50" y="14"/>
                  </a:cubicBezTo>
                  <a:cubicBezTo>
                    <a:pt x="47" y="13"/>
                    <a:pt x="46" y="10"/>
                    <a:pt x="44" y="8"/>
                  </a:cubicBezTo>
                  <a:cubicBezTo>
                    <a:pt x="41" y="6"/>
                    <a:pt x="38" y="4"/>
                    <a:pt x="34" y="4"/>
                  </a:cubicBezTo>
                  <a:cubicBezTo>
                    <a:pt x="33" y="4"/>
                    <a:pt x="31" y="4"/>
                    <a:pt x="30" y="4"/>
                  </a:cubicBezTo>
                  <a:cubicBezTo>
                    <a:pt x="21" y="7"/>
                    <a:pt x="19" y="11"/>
                    <a:pt x="17" y="19"/>
                  </a:cubicBezTo>
                  <a:lnTo>
                    <a:pt x="17" y="24"/>
                  </a:lnTo>
                  <a:cubicBezTo>
                    <a:pt x="14" y="24"/>
                    <a:pt x="9" y="24"/>
                    <a:pt x="6" y="28"/>
                  </a:cubicBezTo>
                  <a:cubicBezTo>
                    <a:pt x="1" y="34"/>
                    <a:pt x="0" y="38"/>
                    <a:pt x="3" y="45"/>
                  </a:cubicBezTo>
                  <a:cubicBezTo>
                    <a:pt x="3" y="46"/>
                    <a:pt x="4" y="49"/>
                    <a:pt x="5" y="52"/>
                  </a:cubicBezTo>
                  <a:lnTo>
                    <a:pt x="5" y="54"/>
                  </a:lnTo>
                  <a:lnTo>
                    <a:pt x="9" y="61"/>
                  </a:lnTo>
                  <a:lnTo>
                    <a:pt x="5" y="65"/>
                  </a:lnTo>
                  <a:cubicBezTo>
                    <a:pt x="0" y="71"/>
                    <a:pt x="0" y="75"/>
                    <a:pt x="3" y="80"/>
                  </a:cubicBezTo>
                  <a:cubicBezTo>
                    <a:pt x="3" y="81"/>
                    <a:pt x="3" y="81"/>
                    <a:pt x="4" y="82"/>
                  </a:cubicBezTo>
                  <a:cubicBezTo>
                    <a:pt x="5" y="84"/>
                    <a:pt x="8" y="85"/>
                    <a:pt x="9" y="86"/>
                  </a:cubicBezTo>
                  <a:lnTo>
                    <a:pt x="14" y="90"/>
                  </a:lnTo>
                  <a:lnTo>
                    <a:pt x="14" y="92"/>
                  </a:lnTo>
                  <a:cubicBezTo>
                    <a:pt x="11" y="101"/>
                    <a:pt x="15" y="103"/>
                    <a:pt x="20" y="106"/>
                  </a:cubicBezTo>
                  <a:cubicBezTo>
                    <a:pt x="21" y="107"/>
                    <a:pt x="21" y="107"/>
                    <a:pt x="22" y="107"/>
                  </a:cubicBezTo>
                  <a:cubicBezTo>
                    <a:pt x="24" y="107"/>
                    <a:pt x="26" y="108"/>
                    <a:pt x="29" y="108"/>
                  </a:cubicBezTo>
                  <a:cubicBezTo>
                    <a:pt x="35" y="110"/>
                    <a:pt x="37" y="113"/>
                    <a:pt x="39" y="116"/>
                  </a:cubicBezTo>
                  <a:cubicBezTo>
                    <a:pt x="40" y="117"/>
                    <a:pt x="40" y="118"/>
                    <a:pt x="41" y="120"/>
                  </a:cubicBezTo>
                  <a:cubicBezTo>
                    <a:pt x="42" y="121"/>
                    <a:pt x="43" y="121"/>
                    <a:pt x="45" y="121"/>
                  </a:cubicBezTo>
                  <a:cubicBezTo>
                    <a:pt x="49" y="121"/>
                    <a:pt x="57" y="118"/>
                    <a:pt x="61" y="112"/>
                  </a:cubicBezTo>
                  <a:cubicBezTo>
                    <a:pt x="62" y="113"/>
                    <a:pt x="65" y="113"/>
                    <a:pt x="66" y="115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8"/>
                    <a:pt x="75" y="118"/>
                  </a:cubicBezTo>
                  <a:cubicBezTo>
                    <a:pt x="77" y="118"/>
                    <a:pt x="79" y="117"/>
                    <a:pt x="82" y="117"/>
                  </a:cubicBezTo>
                  <a:cubicBezTo>
                    <a:pt x="93" y="116"/>
                    <a:pt x="104" y="112"/>
                    <a:pt x="103" y="102"/>
                  </a:cubicBezTo>
                  <a:cubicBezTo>
                    <a:pt x="104" y="102"/>
                    <a:pt x="107" y="101"/>
                    <a:pt x="108" y="100"/>
                  </a:cubicBezTo>
                  <a:cubicBezTo>
                    <a:pt x="118" y="92"/>
                    <a:pt x="125" y="82"/>
                    <a:pt x="117" y="74"/>
                  </a:cubicBezTo>
                  <a:cubicBezTo>
                    <a:pt x="115" y="71"/>
                    <a:pt x="113" y="69"/>
                    <a:pt x="112" y="67"/>
                  </a:cubicBezTo>
                  <a:cubicBezTo>
                    <a:pt x="122" y="60"/>
                    <a:pt x="123" y="44"/>
                    <a:pt x="120" y="41"/>
                  </a:cubicBezTo>
                  <a:cubicBezTo>
                    <a:pt x="118" y="40"/>
                    <a:pt x="117" y="39"/>
                    <a:pt x="116" y="39"/>
                  </a:cubicBezTo>
                  <a:cubicBezTo>
                    <a:pt x="113" y="38"/>
                    <a:pt x="112" y="38"/>
                    <a:pt x="111" y="36"/>
                  </a:cubicBezTo>
                  <a:cubicBezTo>
                    <a:pt x="112" y="26"/>
                    <a:pt x="107" y="16"/>
                    <a:pt x="103" y="15"/>
                  </a:cubicBezTo>
                  <a:lnTo>
                    <a:pt x="101" y="15"/>
                  </a:lnTo>
                  <a:cubicBezTo>
                    <a:pt x="98" y="12"/>
                    <a:pt x="95" y="10"/>
                    <a:pt x="90" y="10"/>
                  </a:cubicBezTo>
                  <a:cubicBezTo>
                    <a:pt x="89" y="10"/>
                    <a:pt x="87" y="10"/>
                    <a:pt x="85" y="11"/>
                  </a:cubicBezTo>
                  <a:lnTo>
                    <a:pt x="83" y="10"/>
                  </a:lnTo>
                  <a:lnTo>
                    <a:pt x="78" y="4"/>
                  </a:lnTo>
                  <a:cubicBezTo>
                    <a:pt x="77" y="4"/>
                    <a:pt x="77" y="3"/>
                    <a:pt x="76" y="3"/>
                  </a:cubicBezTo>
                  <a:cubicBezTo>
                    <a:pt x="74" y="2"/>
                    <a:pt x="72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4"/>
            <p:cNvSpPr/>
            <p:nvPr/>
          </p:nvSpPr>
          <p:spPr>
            <a:xfrm rot="-1311727">
              <a:off x="5597369" y="4810995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70" y="0"/>
                  </a:moveTo>
                  <a:cubicBezTo>
                    <a:pt x="67" y="0"/>
                    <a:pt x="62" y="2"/>
                    <a:pt x="58" y="6"/>
                  </a:cubicBezTo>
                  <a:cubicBezTo>
                    <a:pt x="56" y="8"/>
                    <a:pt x="55" y="12"/>
                    <a:pt x="53" y="14"/>
                  </a:cubicBezTo>
                  <a:cubicBezTo>
                    <a:pt x="52" y="14"/>
                    <a:pt x="52" y="13"/>
                    <a:pt x="51" y="13"/>
                  </a:cubicBezTo>
                  <a:cubicBezTo>
                    <a:pt x="47" y="12"/>
                    <a:pt x="46" y="8"/>
                    <a:pt x="44" y="7"/>
                  </a:cubicBezTo>
                  <a:cubicBezTo>
                    <a:pt x="41" y="6"/>
                    <a:pt x="38" y="3"/>
                    <a:pt x="33" y="3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1" y="6"/>
                    <a:pt x="19" y="10"/>
                    <a:pt x="17" y="18"/>
                  </a:cubicBezTo>
                  <a:lnTo>
                    <a:pt x="17" y="23"/>
                  </a:lnTo>
                  <a:cubicBezTo>
                    <a:pt x="14" y="23"/>
                    <a:pt x="10" y="23"/>
                    <a:pt x="6" y="27"/>
                  </a:cubicBezTo>
                  <a:cubicBezTo>
                    <a:pt x="1" y="33"/>
                    <a:pt x="0" y="37"/>
                    <a:pt x="3" y="44"/>
                  </a:cubicBezTo>
                  <a:cubicBezTo>
                    <a:pt x="3" y="46"/>
                    <a:pt x="4" y="48"/>
                    <a:pt x="5" y="51"/>
                  </a:cubicBezTo>
                  <a:lnTo>
                    <a:pt x="5" y="52"/>
                  </a:lnTo>
                  <a:lnTo>
                    <a:pt x="10" y="60"/>
                  </a:lnTo>
                  <a:lnTo>
                    <a:pt x="5" y="64"/>
                  </a:lnTo>
                  <a:cubicBezTo>
                    <a:pt x="0" y="70"/>
                    <a:pt x="1" y="74"/>
                    <a:pt x="2" y="80"/>
                  </a:cubicBezTo>
                  <a:cubicBezTo>
                    <a:pt x="2" y="82"/>
                    <a:pt x="2" y="82"/>
                    <a:pt x="4" y="83"/>
                  </a:cubicBezTo>
                  <a:cubicBezTo>
                    <a:pt x="5" y="84"/>
                    <a:pt x="7" y="85"/>
                    <a:pt x="10" y="87"/>
                  </a:cubicBezTo>
                  <a:lnTo>
                    <a:pt x="13" y="90"/>
                  </a:lnTo>
                  <a:lnTo>
                    <a:pt x="13" y="92"/>
                  </a:lnTo>
                  <a:cubicBezTo>
                    <a:pt x="12" y="101"/>
                    <a:pt x="15" y="104"/>
                    <a:pt x="20" y="106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09"/>
                    <a:pt x="28" y="109"/>
                  </a:cubicBezTo>
                  <a:cubicBezTo>
                    <a:pt x="35" y="110"/>
                    <a:pt x="37" y="114"/>
                    <a:pt x="38" y="116"/>
                  </a:cubicBezTo>
                  <a:cubicBezTo>
                    <a:pt x="40" y="118"/>
                    <a:pt x="40" y="119"/>
                    <a:pt x="41" y="120"/>
                  </a:cubicBezTo>
                  <a:cubicBezTo>
                    <a:pt x="42" y="121"/>
                    <a:pt x="43" y="121"/>
                    <a:pt x="45" y="121"/>
                  </a:cubicBezTo>
                  <a:cubicBezTo>
                    <a:pt x="50" y="121"/>
                    <a:pt x="57" y="118"/>
                    <a:pt x="61" y="113"/>
                  </a:cubicBezTo>
                  <a:cubicBezTo>
                    <a:pt x="62" y="114"/>
                    <a:pt x="64" y="114"/>
                    <a:pt x="66" y="115"/>
                  </a:cubicBezTo>
                  <a:cubicBezTo>
                    <a:pt x="70" y="116"/>
                    <a:pt x="71" y="118"/>
                    <a:pt x="73" y="118"/>
                  </a:cubicBezTo>
                  <a:cubicBezTo>
                    <a:pt x="73" y="118"/>
                    <a:pt x="74" y="119"/>
                    <a:pt x="75" y="119"/>
                  </a:cubicBezTo>
                  <a:cubicBezTo>
                    <a:pt x="76" y="119"/>
                    <a:pt x="79" y="118"/>
                    <a:pt x="82" y="118"/>
                  </a:cubicBezTo>
                  <a:cubicBezTo>
                    <a:pt x="94" y="116"/>
                    <a:pt x="104" y="113"/>
                    <a:pt x="103" y="103"/>
                  </a:cubicBezTo>
                  <a:cubicBezTo>
                    <a:pt x="104" y="103"/>
                    <a:pt x="107" y="101"/>
                    <a:pt x="108" y="100"/>
                  </a:cubicBezTo>
                  <a:cubicBezTo>
                    <a:pt x="118" y="92"/>
                    <a:pt x="124" y="83"/>
                    <a:pt x="117" y="74"/>
                  </a:cubicBezTo>
                  <a:cubicBezTo>
                    <a:pt x="114" y="72"/>
                    <a:pt x="113" y="69"/>
                    <a:pt x="112" y="68"/>
                  </a:cubicBezTo>
                  <a:cubicBezTo>
                    <a:pt x="122" y="60"/>
                    <a:pt x="123" y="44"/>
                    <a:pt x="119" y="42"/>
                  </a:cubicBezTo>
                  <a:cubicBezTo>
                    <a:pt x="118" y="41"/>
                    <a:pt x="117" y="39"/>
                    <a:pt x="116" y="39"/>
                  </a:cubicBezTo>
                  <a:cubicBezTo>
                    <a:pt x="113" y="38"/>
                    <a:pt x="112" y="38"/>
                    <a:pt x="111" y="37"/>
                  </a:cubicBezTo>
                  <a:cubicBezTo>
                    <a:pt x="112" y="27"/>
                    <a:pt x="107" y="17"/>
                    <a:pt x="103" y="16"/>
                  </a:cubicBezTo>
                  <a:lnTo>
                    <a:pt x="101" y="16"/>
                  </a:lnTo>
                  <a:cubicBezTo>
                    <a:pt x="98" y="13"/>
                    <a:pt x="95" y="10"/>
                    <a:pt x="91" y="10"/>
                  </a:cubicBezTo>
                  <a:cubicBezTo>
                    <a:pt x="89" y="10"/>
                    <a:pt x="87" y="11"/>
                    <a:pt x="85" y="12"/>
                  </a:cubicBezTo>
                  <a:lnTo>
                    <a:pt x="83" y="10"/>
                  </a:lnTo>
                  <a:lnTo>
                    <a:pt x="78" y="5"/>
                  </a:lnTo>
                  <a:cubicBezTo>
                    <a:pt x="77" y="3"/>
                    <a:pt x="77" y="2"/>
                    <a:pt x="76" y="2"/>
                  </a:cubicBezTo>
                  <a:cubicBezTo>
                    <a:pt x="74" y="1"/>
                    <a:pt x="72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4"/>
            <p:cNvSpPr/>
            <p:nvPr/>
          </p:nvSpPr>
          <p:spPr>
            <a:xfrm rot="-1311727">
              <a:off x="5580044" y="4898793"/>
              <a:ext cx="12213" cy="11822"/>
            </a:xfrm>
            <a:custGeom>
              <a:avLst/>
              <a:gdLst/>
              <a:ahLst/>
              <a:cxnLst/>
              <a:rect l="l" t="t" r="r" b="b"/>
              <a:pathLst>
                <a:path w="125" h="121" extrusionOk="0">
                  <a:moveTo>
                    <a:pt x="69" y="1"/>
                  </a:moveTo>
                  <a:cubicBezTo>
                    <a:pt x="66" y="1"/>
                    <a:pt x="62" y="3"/>
                    <a:pt x="58" y="7"/>
                  </a:cubicBezTo>
                  <a:cubicBezTo>
                    <a:pt x="55" y="9"/>
                    <a:pt x="53" y="12"/>
                    <a:pt x="52" y="14"/>
                  </a:cubicBezTo>
                  <a:cubicBezTo>
                    <a:pt x="51" y="14"/>
                    <a:pt x="51" y="13"/>
                    <a:pt x="49" y="13"/>
                  </a:cubicBezTo>
                  <a:cubicBezTo>
                    <a:pt x="47" y="12"/>
                    <a:pt x="46" y="9"/>
                    <a:pt x="43" y="8"/>
                  </a:cubicBezTo>
                  <a:cubicBezTo>
                    <a:pt x="40" y="6"/>
                    <a:pt x="37" y="3"/>
                    <a:pt x="32" y="3"/>
                  </a:cubicBezTo>
                  <a:cubicBezTo>
                    <a:pt x="31" y="3"/>
                    <a:pt x="30" y="4"/>
                    <a:pt x="29" y="4"/>
                  </a:cubicBezTo>
                  <a:cubicBezTo>
                    <a:pt x="22" y="7"/>
                    <a:pt x="18" y="11"/>
                    <a:pt x="17" y="18"/>
                  </a:cubicBezTo>
                  <a:lnTo>
                    <a:pt x="17" y="23"/>
                  </a:lnTo>
                  <a:cubicBezTo>
                    <a:pt x="12" y="23"/>
                    <a:pt x="8" y="23"/>
                    <a:pt x="6" y="28"/>
                  </a:cubicBezTo>
                  <a:cubicBezTo>
                    <a:pt x="1" y="34"/>
                    <a:pt x="0" y="38"/>
                    <a:pt x="2" y="45"/>
                  </a:cubicBezTo>
                  <a:cubicBezTo>
                    <a:pt x="2" y="47"/>
                    <a:pt x="3" y="49"/>
                    <a:pt x="5" y="52"/>
                  </a:cubicBezTo>
                  <a:lnTo>
                    <a:pt x="5" y="53"/>
                  </a:lnTo>
                  <a:lnTo>
                    <a:pt x="8" y="60"/>
                  </a:lnTo>
                  <a:lnTo>
                    <a:pt x="5" y="64"/>
                  </a:lnTo>
                  <a:cubicBezTo>
                    <a:pt x="0" y="71"/>
                    <a:pt x="0" y="75"/>
                    <a:pt x="2" y="80"/>
                  </a:cubicBezTo>
                  <a:cubicBezTo>
                    <a:pt x="2" y="81"/>
                    <a:pt x="2" y="81"/>
                    <a:pt x="3" y="83"/>
                  </a:cubicBezTo>
                  <a:cubicBezTo>
                    <a:pt x="5" y="84"/>
                    <a:pt x="7" y="85"/>
                    <a:pt x="8" y="86"/>
                  </a:cubicBezTo>
                  <a:lnTo>
                    <a:pt x="12" y="90"/>
                  </a:lnTo>
                  <a:lnTo>
                    <a:pt x="12" y="91"/>
                  </a:lnTo>
                  <a:cubicBezTo>
                    <a:pt x="11" y="100"/>
                    <a:pt x="14" y="103"/>
                    <a:pt x="19" y="105"/>
                  </a:cubicBezTo>
                  <a:cubicBezTo>
                    <a:pt x="20" y="106"/>
                    <a:pt x="20" y="106"/>
                    <a:pt x="22" y="106"/>
                  </a:cubicBezTo>
                  <a:cubicBezTo>
                    <a:pt x="23" y="106"/>
                    <a:pt x="25" y="108"/>
                    <a:pt x="28" y="108"/>
                  </a:cubicBezTo>
                  <a:cubicBezTo>
                    <a:pt x="34" y="109"/>
                    <a:pt x="37" y="114"/>
                    <a:pt x="38" y="116"/>
                  </a:cubicBezTo>
                  <a:cubicBezTo>
                    <a:pt x="39" y="117"/>
                    <a:pt x="39" y="119"/>
                    <a:pt x="40" y="120"/>
                  </a:cubicBezTo>
                  <a:cubicBezTo>
                    <a:pt x="41" y="120"/>
                    <a:pt x="42" y="120"/>
                    <a:pt x="44" y="120"/>
                  </a:cubicBezTo>
                  <a:cubicBezTo>
                    <a:pt x="48" y="120"/>
                    <a:pt x="56" y="118"/>
                    <a:pt x="60" y="112"/>
                  </a:cubicBezTo>
                  <a:cubicBezTo>
                    <a:pt x="61" y="114"/>
                    <a:pt x="64" y="114"/>
                    <a:pt x="65" y="115"/>
                  </a:cubicBezTo>
                  <a:cubicBezTo>
                    <a:pt x="69" y="116"/>
                    <a:pt x="70" y="117"/>
                    <a:pt x="73" y="117"/>
                  </a:cubicBezTo>
                  <a:cubicBezTo>
                    <a:pt x="73" y="117"/>
                    <a:pt x="74" y="118"/>
                    <a:pt x="75" y="118"/>
                  </a:cubicBezTo>
                  <a:cubicBezTo>
                    <a:pt x="76" y="118"/>
                    <a:pt x="79" y="117"/>
                    <a:pt x="82" y="117"/>
                  </a:cubicBezTo>
                  <a:cubicBezTo>
                    <a:pt x="93" y="116"/>
                    <a:pt x="104" y="112"/>
                    <a:pt x="103" y="101"/>
                  </a:cubicBezTo>
                  <a:cubicBezTo>
                    <a:pt x="104" y="101"/>
                    <a:pt x="106" y="100"/>
                    <a:pt x="108" y="99"/>
                  </a:cubicBezTo>
                  <a:cubicBezTo>
                    <a:pt x="118" y="91"/>
                    <a:pt x="124" y="83"/>
                    <a:pt x="116" y="74"/>
                  </a:cubicBezTo>
                  <a:cubicBezTo>
                    <a:pt x="114" y="71"/>
                    <a:pt x="113" y="69"/>
                    <a:pt x="111" y="67"/>
                  </a:cubicBezTo>
                  <a:cubicBezTo>
                    <a:pt x="121" y="59"/>
                    <a:pt x="123" y="44"/>
                    <a:pt x="119" y="42"/>
                  </a:cubicBezTo>
                  <a:cubicBezTo>
                    <a:pt x="118" y="40"/>
                    <a:pt x="116" y="39"/>
                    <a:pt x="115" y="39"/>
                  </a:cubicBezTo>
                  <a:cubicBezTo>
                    <a:pt x="113" y="38"/>
                    <a:pt x="111" y="38"/>
                    <a:pt x="110" y="37"/>
                  </a:cubicBezTo>
                  <a:cubicBezTo>
                    <a:pt x="111" y="26"/>
                    <a:pt x="106" y="16"/>
                    <a:pt x="103" y="14"/>
                  </a:cubicBezTo>
                  <a:lnTo>
                    <a:pt x="100" y="14"/>
                  </a:lnTo>
                  <a:cubicBezTo>
                    <a:pt x="97" y="12"/>
                    <a:pt x="94" y="10"/>
                    <a:pt x="90" y="10"/>
                  </a:cubicBezTo>
                  <a:cubicBezTo>
                    <a:pt x="89" y="10"/>
                    <a:pt x="87" y="10"/>
                    <a:pt x="84" y="11"/>
                  </a:cubicBezTo>
                  <a:lnTo>
                    <a:pt x="83" y="9"/>
                  </a:lnTo>
                  <a:lnTo>
                    <a:pt x="78" y="4"/>
                  </a:lnTo>
                  <a:cubicBezTo>
                    <a:pt x="77" y="4"/>
                    <a:pt x="77" y="3"/>
                    <a:pt x="75" y="3"/>
                  </a:cubicBezTo>
                  <a:cubicBezTo>
                    <a:pt x="73" y="1"/>
                    <a:pt x="71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4"/>
            <p:cNvSpPr/>
            <p:nvPr/>
          </p:nvSpPr>
          <p:spPr>
            <a:xfrm rot="-1311727">
              <a:off x="5534928" y="4818046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69" y="0"/>
                  </a:moveTo>
                  <a:cubicBezTo>
                    <a:pt x="65" y="0"/>
                    <a:pt x="61" y="2"/>
                    <a:pt x="58" y="7"/>
                  </a:cubicBezTo>
                  <a:cubicBezTo>
                    <a:pt x="56" y="9"/>
                    <a:pt x="54" y="12"/>
                    <a:pt x="53" y="14"/>
                  </a:cubicBezTo>
                  <a:cubicBezTo>
                    <a:pt x="52" y="14"/>
                    <a:pt x="52" y="13"/>
                    <a:pt x="50" y="13"/>
                  </a:cubicBezTo>
                  <a:cubicBezTo>
                    <a:pt x="47" y="12"/>
                    <a:pt x="46" y="9"/>
                    <a:pt x="43" y="8"/>
                  </a:cubicBezTo>
                  <a:cubicBezTo>
                    <a:pt x="41" y="6"/>
                    <a:pt x="38" y="4"/>
                    <a:pt x="34" y="4"/>
                  </a:cubicBezTo>
                  <a:cubicBezTo>
                    <a:pt x="33" y="4"/>
                    <a:pt x="31" y="4"/>
                    <a:pt x="30" y="4"/>
                  </a:cubicBezTo>
                  <a:cubicBezTo>
                    <a:pt x="21" y="7"/>
                    <a:pt x="18" y="10"/>
                    <a:pt x="17" y="19"/>
                  </a:cubicBezTo>
                  <a:lnTo>
                    <a:pt x="17" y="24"/>
                  </a:lnTo>
                  <a:cubicBezTo>
                    <a:pt x="13" y="24"/>
                    <a:pt x="9" y="24"/>
                    <a:pt x="6" y="28"/>
                  </a:cubicBezTo>
                  <a:cubicBezTo>
                    <a:pt x="1" y="34"/>
                    <a:pt x="0" y="38"/>
                    <a:pt x="2" y="45"/>
                  </a:cubicBezTo>
                  <a:cubicBezTo>
                    <a:pt x="2" y="46"/>
                    <a:pt x="4" y="49"/>
                    <a:pt x="5" y="51"/>
                  </a:cubicBezTo>
                  <a:lnTo>
                    <a:pt x="5" y="53"/>
                  </a:lnTo>
                  <a:lnTo>
                    <a:pt x="9" y="61"/>
                  </a:lnTo>
                  <a:lnTo>
                    <a:pt x="5" y="65"/>
                  </a:lnTo>
                  <a:cubicBezTo>
                    <a:pt x="0" y="71"/>
                    <a:pt x="1" y="76"/>
                    <a:pt x="2" y="81"/>
                  </a:cubicBezTo>
                  <a:cubicBezTo>
                    <a:pt x="2" y="82"/>
                    <a:pt x="2" y="82"/>
                    <a:pt x="4" y="84"/>
                  </a:cubicBezTo>
                  <a:cubicBezTo>
                    <a:pt x="5" y="85"/>
                    <a:pt x="7" y="86"/>
                    <a:pt x="9" y="87"/>
                  </a:cubicBezTo>
                  <a:lnTo>
                    <a:pt x="13" y="91"/>
                  </a:lnTo>
                  <a:lnTo>
                    <a:pt x="13" y="92"/>
                  </a:lnTo>
                  <a:cubicBezTo>
                    <a:pt x="12" y="102"/>
                    <a:pt x="15" y="105"/>
                    <a:pt x="20" y="107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10"/>
                    <a:pt x="28" y="110"/>
                  </a:cubicBezTo>
                  <a:cubicBezTo>
                    <a:pt x="35" y="111"/>
                    <a:pt x="37" y="115"/>
                    <a:pt x="38" y="117"/>
                  </a:cubicBezTo>
                  <a:cubicBezTo>
                    <a:pt x="40" y="118"/>
                    <a:pt x="40" y="120"/>
                    <a:pt x="41" y="121"/>
                  </a:cubicBezTo>
                  <a:cubicBezTo>
                    <a:pt x="42" y="121"/>
                    <a:pt x="43" y="122"/>
                    <a:pt x="44" y="122"/>
                  </a:cubicBezTo>
                  <a:cubicBezTo>
                    <a:pt x="49" y="122"/>
                    <a:pt x="57" y="119"/>
                    <a:pt x="61" y="113"/>
                  </a:cubicBezTo>
                  <a:cubicBezTo>
                    <a:pt x="62" y="115"/>
                    <a:pt x="64" y="115"/>
                    <a:pt x="66" y="116"/>
                  </a:cubicBezTo>
                  <a:cubicBezTo>
                    <a:pt x="69" y="117"/>
                    <a:pt x="71" y="118"/>
                    <a:pt x="73" y="118"/>
                  </a:cubicBezTo>
                  <a:cubicBezTo>
                    <a:pt x="73" y="119"/>
                    <a:pt x="74" y="119"/>
                    <a:pt x="75" y="119"/>
                  </a:cubicBezTo>
                  <a:cubicBezTo>
                    <a:pt x="76" y="119"/>
                    <a:pt x="79" y="118"/>
                    <a:pt x="82" y="118"/>
                  </a:cubicBezTo>
                  <a:cubicBezTo>
                    <a:pt x="94" y="117"/>
                    <a:pt x="104" y="113"/>
                    <a:pt x="103" y="103"/>
                  </a:cubicBezTo>
                  <a:cubicBezTo>
                    <a:pt x="104" y="103"/>
                    <a:pt x="107" y="102"/>
                    <a:pt x="108" y="101"/>
                  </a:cubicBezTo>
                  <a:cubicBezTo>
                    <a:pt x="118" y="92"/>
                    <a:pt x="124" y="84"/>
                    <a:pt x="117" y="75"/>
                  </a:cubicBezTo>
                  <a:cubicBezTo>
                    <a:pt x="114" y="72"/>
                    <a:pt x="113" y="70"/>
                    <a:pt x="112" y="69"/>
                  </a:cubicBezTo>
                  <a:cubicBezTo>
                    <a:pt x="122" y="61"/>
                    <a:pt x="123" y="45"/>
                    <a:pt x="119" y="43"/>
                  </a:cubicBezTo>
                  <a:cubicBezTo>
                    <a:pt x="118" y="41"/>
                    <a:pt x="117" y="40"/>
                    <a:pt x="116" y="40"/>
                  </a:cubicBezTo>
                  <a:cubicBezTo>
                    <a:pt x="113" y="39"/>
                    <a:pt x="112" y="39"/>
                    <a:pt x="111" y="38"/>
                  </a:cubicBezTo>
                  <a:cubicBezTo>
                    <a:pt x="112" y="28"/>
                    <a:pt x="107" y="18"/>
                    <a:pt x="103" y="15"/>
                  </a:cubicBezTo>
                  <a:lnTo>
                    <a:pt x="101" y="15"/>
                  </a:lnTo>
                  <a:cubicBezTo>
                    <a:pt x="98" y="13"/>
                    <a:pt x="95" y="11"/>
                    <a:pt x="91" y="11"/>
                  </a:cubicBezTo>
                  <a:cubicBezTo>
                    <a:pt x="89" y="11"/>
                    <a:pt x="87" y="11"/>
                    <a:pt x="84" y="12"/>
                  </a:cubicBezTo>
                  <a:lnTo>
                    <a:pt x="83" y="10"/>
                  </a:lnTo>
                  <a:lnTo>
                    <a:pt x="78" y="5"/>
                  </a:lnTo>
                  <a:cubicBezTo>
                    <a:pt x="77" y="4"/>
                    <a:pt x="77" y="3"/>
                    <a:pt x="76" y="3"/>
                  </a:cubicBezTo>
                  <a:cubicBezTo>
                    <a:pt x="74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4"/>
            <p:cNvSpPr/>
            <p:nvPr/>
          </p:nvSpPr>
          <p:spPr>
            <a:xfrm rot="-1311727">
              <a:off x="5446644" y="4905048"/>
              <a:ext cx="12213" cy="11822"/>
            </a:xfrm>
            <a:custGeom>
              <a:avLst/>
              <a:gdLst/>
              <a:ahLst/>
              <a:cxnLst/>
              <a:rect l="l" t="t" r="r" b="b"/>
              <a:pathLst>
                <a:path w="125" h="121" extrusionOk="0">
                  <a:moveTo>
                    <a:pt x="70" y="0"/>
                  </a:moveTo>
                  <a:cubicBezTo>
                    <a:pt x="66" y="0"/>
                    <a:pt x="62" y="2"/>
                    <a:pt x="58" y="6"/>
                  </a:cubicBezTo>
                  <a:cubicBezTo>
                    <a:pt x="56" y="9"/>
                    <a:pt x="54" y="11"/>
                    <a:pt x="53" y="14"/>
                  </a:cubicBezTo>
                  <a:cubicBezTo>
                    <a:pt x="52" y="14"/>
                    <a:pt x="52" y="12"/>
                    <a:pt x="50" y="12"/>
                  </a:cubicBezTo>
                  <a:cubicBezTo>
                    <a:pt x="48" y="11"/>
                    <a:pt x="47" y="9"/>
                    <a:pt x="44" y="7"/>
                  </a:cubicBezTo>
                  <a:cubicBezTo>
                    <a:pt x="41" y="6"/>
                    <a:pt x="38" y="3"/>
                    <a:pt x="34" y="3"/>
                  </a:cubicBezTo>
                  <a:cubicBezTo>
                    <a:pt x="33" y="3"/>
                    <a:pt x="31" y="3"/>
                    <a:pt x="30" y="4"/>
                  </a:cubicBezTo>
                  <a:cubicBezTo>
                    <a:pt x="21" y="6"/>
                    <a:pt x="18" y="10"/>
                    <a:pt x="17" y="17"/>
                  </a:cubicBezTo>
                  <a:lnTo>
                    <a:pt x="17" y="23"/>
                  </a:lnTo>
                  <a:cubicBezTo>
                    <a:pt x="13" y="23"/>
                    <a:pt x="10" y="23"/>
                    <a:pt x="7" y="27"/>
                  </a:cubicBezTo>
                  <a:cubicBezTo>
                    <a:pt x="2" y="33"/>
                    <a:pt x="1" y="37"/>
                    <a:pt x="3" y="45"/>
                  </a:cubicBezTo>
                  <a:cubicBezTo>
                    <a:pt x="3" y="46"/>
                    <a:pt x="5" y="48"/>
                    <a:pt x="6" y="51"/>
                  </a:cubicBezTo>
                  <a:lnTo>
                    <a:pt x="6" y="52"/>
                  </a:lnTo>
                  <a:lnTo>
                    <a:pt x="10" y="60"/>
                  </a:lnTo>
                  <a:lnTo>
                    <a:pt x="6" y="63"/>
                  </a:lnTo>
                  <a:cubicBezTo>
                    <a:pt x="1" y="72"/>
                    <a:pt x="1" y="76"/>
                    <a:pt x="3" y="79"/>
                  </a:cubicBezTo>
                  <a:cubicBezTo>
                    <a:pt x="3" y="81"/>
                    <a:pt x="3" y="81"/>
                    <a:pt x="4" y="82"/>
                  </a:cubicBezTo>
                  <a:cubicBezTo>
                    <a:pt x="6" y="83"/>
                    <a:pt x="8" y="84"/>
                    <a:pt x="9" y="86"/>
                  </a:cubicBezTo>
                  <a:lnTo>
                    <a:pt x="13" y="89"/>
                  </a:lnTo>
                  <a:lnTo>
                    <a:pt x="13" y="91"/>
                  </a:lnTo>
                  <a:cubicBezTo>
                    <a:pt x="12" y="99"/>
                    <a:pt x="14" y="102"/>
                    <a:pt x="19" y="104"/>
                  </a:cubicBezTo>
                  <a:cubicBezTo>
                    <a:pt x="21" y="107"/>
                    <a:pt x="21" y="107"/>
                    <a:pt x="22" y="107"/>
                  </a:cubicBezTo>
                  <a:cubicBezTo>
                    <a:pt x="23" y="107"/>
                    <a:pt x="27" y="108"/>
                    <a:pt x="29" y="108"/>
                  </a:cubicBezTo>
                  <a:cubicBezTo>
                    <a:pt x="35" y="109"/>
                    <a:pt x="38" y="113"/>
                    <a:pt x="39" y="115"/>
                  </a:cubicBezTo>
                  <a:cubicBezTo>
                    <a:pt x="40" y="117"/>
                    <a:pt x="40" y="118"/>
                    <a:pt x="42" y="119"/>
                  </a:cubicBezTo>
                  <a:cubicBezTo>
                    <a:pt x="42" y="120"/>
                    <a:pt x="44" y="120"/>
                    <a:pt x="45" y="120"/>
                  </a:cubicBezTo>
                  <a:cubicBezTo>
                    <a:pt x="49" y="120"/>
                    <a:pt x="57" y="117"/>
                    <a:pt x="60" y="112"/>
                  </a:cubicBezTo>
                  <a:cubicBezTo>
                    <a:pt x="62" y="113"/>
                    <a:pt x="64" y="113"/>
                    <a:pt x="65" y="114"/>
                  </a:cubicBezTo>
                  <a:cubicBezTo>
                    <a:pt x="70" y="115"/>
                    <a:pt x="71" y="117"/>
                    <a:pt x="74" y="117"/>
                  </a:cubicBezTo>
                  <a:cubicBezTo>
                    <a:pt x="74" y="117"/>
                    <a:pt x="75" y="117"/>
                    <a:pt x="75" y="117"/>
                  </a:cubicBezTo>
                  <a:cubicBezTo>
                    <a:pt x="77" y="117"/>
                    <a:pt x="79" y="117"/>
                    <a:pt x="83" y="117"/>
                  </a:cubicBezTo>
                  <a:cubicBezTo>
                    <a:pt x="94" y="115"/>
                    <a:pt x="104" y="112"/>
                    <a:pt x="103" y="101"/>
                  </a:cubicBezTo>
                  <a:cubicBezTo>
                    <a:pt x="104" y="101"/>
                    <a:pt x="106" y="99"/>
                    <a:pt x="109" y="98"/>
                  </a:cubicBezTo>
                  <a:cubicBezTo>
                    <a:pt x="119" y="91"/>
                    <a:pt x="125" y="82"/>
                    <a:pt x="118" y="73"/>
                  </a:cubicBezTo>
                  <a:cubicBezTo>
                    <a:pt x="115" y="71"/>
                    <a:pt x="114" y="68"/>
                    <a:pt x="113" y="67"/>
                  </a:cubicBezTo>
                  <a:cubicBezTo>
                    <a:pt x="123" y="58"/>
                    <a:pt x="124" y="43"/>
                    <a:pt x="120" y="41"/>
                  </a:cubicBezTo>
                  <a:cubicBezTo>
                    <a:pt x="119" y="40"/>
                    <a:pt x="118" y="38"/>
                    <a:pt x="116" y="38"/>
                  </a:cubicBezTo>
                  <a:cubicBezTo>
                    <a:pt x="114" y="37"/>
                    <a:pt x="113" y="37"/>
                    <a:pt x="111" y="36"/>
                  </a:cubicBezTo>
                  <a:cubicBezTo>
                    <a:pt x="113" y="26"/>
                    <a:pt x="108" y="15"/>
                    <a:pt x="103" y="14"/>
                  </a:cubicBezTo>
                  <a:lnTo>
                    <a:pt x="100" y="14"/>
                  </a:lnTo>
                  <a:cubicBezTo>
                    <a:pt x="97" y="11"/>
                    <a:pt x="95" y="9"/>
                    <a:pt x="91" y="9"/>
                  </a:cubicBezTo>
                  <a:cubicBezTo>
                    <a:pt x="89" y="9"/>
                    <a:pt x="87" y="9"/>
                    <a:pt x="85" y="10"/>
                  </a:cubicBezTo>
                  <a:lnTo>
                    <a:pt x="84" y="9"/>
                  </a:lnTo>
                  <a:lnTo>
                    <a:pt x="79" y="4"/>
                  </a:lnTo>
                  <a:cubicBezTo>
                    <a:pt x="78" y="4"/>
                    <a:pt x="78" y="2"/>
                    <a:pt x="76" y="2"/>
                  </a:cubicBezTo>
                  <a:cubicBezTo>
                    <a:pt x="74" y="1"/>
                    <a:pt x="72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4"/>
            <p:cNvSpPr/>
            <p:nvPr/>
          </p:nvSpPr>
          <p:spPr>
            <a:xfrm rot="-1311727">
              <a:off x="5409581" y="4859055"/>
              <a:ext cx="12311" cy="11920"/>
            </a:xfrm>
            <a:custGeom>
              <a:avLst/>
              <a:gdLst/>
              <a:ahLst/>
              <a:cxnLst/>
              <a:rect l="l" t="t" r="r" b="b"/>
              <a:pathLst>
                <a:path w="126" h="122" extrusionOk="0">
                  <a:moveTo>
                    <a:pt x="69" y="0"/>
                  </a:moveTo>
                  <a:cubicBezTo>
                    <a:pt x="66" y="0"/>
                    <a:pt x="63" y="2"/>
                    <a:pt x="59" y="6"/>
                  </a:cubicBezTo>
                  <a:cubicBezTo>
                    <a:pt x="56" y="9"/>
                    <a:pt x="55" y="11"/>
                    <a:pt x="54" y="14"/>
                  </a:cubicBezTo>
                  <a:cubicBezTo>
                    <a:pt x="52" y="14"/>
                    <a:pt x="52" y="13"/>
                    <a:pt x="51" y="13"/>
                  </a:cubicBezTo>
                  <a:cubicBezTo>
                    <a:pt x="48" y="11"/>
                    <a:pt x="47" y="9"/>
                    <a:pt x="45" y="8"/>
                  </a:cubicBezTo>
                  <a:cubicBezTo>
                    <a:pt x="42" y="6"/>
                    <a:pt x="39" y="3"/>
                    <a:pt x="35" y="3"/>
                  </a:cubicBezTo>
                  <a:cubicBezTo>
                    <a:pt x="33" y="3"/>
                    <a:pt x="32" y="3"/>
                    <a:pt x="30" y="4"/>
                  </a:cubicBezTo>
                  <a:cubicBezTo>
                    <a:pt x="21" y="6"/>
                    <a:pt x="19" y="10"/>
                    <a:pt x="17" y="18"/>
                  </a:cubicBezTo>
                  <a:lnTo>
                    <a:pt x="17" y="24"/>
                  </a:lnTo>
                  <a:cubicBezTo>
                    <a:pt x="14" y="24"/>
                    <a:pt x="10" y="24"/>
                    <a:pt x="8" y="27"/>
                  </a:cubicBezTo>
                  <a:cubicBezTo>
                    <a:pt x="3" y="34"/>
                    <a:pt x="1" y="37"/>
                    <a:pt x="4" y="45"/>
                  </a:cubicBezTo>
                  <a:cubicBezTo>
                    <a:pt x="4" y="46"/>
                    <a:pt x="5" y="49"/>
                    <a:pt x="6" y="51"/>
                  </a:cubicBezTo>
                  <a:lnTo>
                    <a:pt x="6" y="52"/>
                  </a:lnTo>
                  <a:lnTo>
                    <a:pt x="10" y="60"/>
                  </a:lnTo>
                  <a:lnTo>
                    <a:pt x="6" y="65"/>
                  </a:lnTo>
                  <a:cubicBezTo>
                    <a:pt x="1" y="71"/>
                    <a:pt x="1" y="76"/>
                    <a:pt x="4" y="81"/>
                  </a:cubicBezTo>
                  <a:cubicBezTo>
                    <a:pt x="4" y="82"/>
                    <a:pt x="4" y="82"/>
                    <a:pt x="5" y="83"/>
                  </a:cubicBezTo>
                  <a:cubicBezTo>
                    <a:pt x="6" y="85"/>
                    <a:pt x="9" y="86"/>
                    <a:pt x="10" y="87"/>
                  </a:cubicBezTo>
                  <a:lnTo>
                    <a:pt x="14" y="91"/>
                  </a:lnTo>
                  <a:lnTo>
                    <a:pt x="14" y="92"/>
                  </a:lnTo>
                  <a:cubicBezTo>
                    <a:pt x="12" y="101"/>
                    <a:pt x="15" y="103"/>
                    <a:pt x="20" y="107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4" y="108"/>
                    <a:pt x="26" y="109"/>
                    <a:pt x="29" y="109"/>
                  </a:cubicBezTo>
                  <a:cubicBezTo>
                    <a:pt x="35" y="111"/>
                    <a:pt x="38" y="114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2" y="121"/>
                    <a:pt x="44" y="122"/>
                    <a:pt x="45" y="122"/>
                  </a:cubicBezTo>
                  <a:cubicBezTo>
                    <a:pt x="50" y="122"/>
                    <a:pt x="57" y="119"/>
                    <a:pt x="61" y="113"/>
                  </a:cubicBezTo>
                  <a:cubicBezTo>
                    <a:pt x="62" y="114"/>
                    <a:pt x="65" y="114"/>
                    <a:pt x="66" y="116"/>
                  </a:cubicBezTo>
                  <a:cubicBezTo>
                    <a:pt x="70" y="117"/>
                    <a:pt x="71" y="118"/>
                    <a:pt x="73" y="118"/>
                  </a:cubicBezTo>
                  <a:cubicBezTo>
                    <a:pt x="74" y="118"/>
                    <a:pt x="75" y="118"/>
                    <a:pt x="76" y="118"/>
                  </a:cubicBezTo>
                  <a:cubicBezTo>
                    <a:pt x="77" y="118"/>
                    <a:pt x="79" y="118"/>
                    <a:pt x="83" y="118"/>
                  </a:cubicBezTo>
                  <a:cubicBezTo>
                    <a:pt x="94" y="117"/>
                    <a:pt x="105" y="113"/>
                    <a:pt x="103" y="102"/>
                  </a:cubicBezTo>
                  <a:cubicBezTo>
                    <a:pt x="105" y="102"/>
                    <a:pt x="107" y="101"/>
                    <a:pt x="108" y="100"/>
                  </a:cubicBezTo>
                  <a:cubicBezTo>
                    <a:pt x="118" y="92"/>
                    <a:pt x="126" y="83"/>
                    <a:pt x="117" y="75"/>
                  </a:cubicBezTo>
                  <a:cubicBezTo>
                    <a:pt x="115" y="72"/>
                    <a:pt x="113" y="70"/>
                    <a:pt x="112" y="68"/>
                  </a:cubicBezTo>
                  <a:cubicBezTo>
                    <a:pt x="123" y="60"/>
                    <a:pt x="124" y="45"/>
                    <a:pt x="121" y="42"/>
                  </a:cubicBezTo>
                  <a:cubicBezTo>
                    <a:pt x="118" y="41"/>
                    <a:pt x="117" y="41"/>
                    <a:pt x="116" y="40"/>
                  </a:cubicBezTo>
                  <a:cubicBezTo>
                    <a:pt x="113" y="39"/>
                    <a:pt x="112" y="39"/>
                    <a:pt x="111" y="37"/>
                  </a:cubicBezTo>
                  <a:cubicBezTo>
                    <a:pt x="112" y="27"/>
                    <a:pt x="107" y="16"/>
                    <a:pt x="103" y="15"/>
                  </a:cubicBezTo>
                  <a:lnTo>
                    <a:pt x="101" y="15"/>
                  </a:lnTo>
                  <a:cubicBezTo>
                    <a:pt x="98" y="12"/>
                    <a:pt x="95" y="10"/>
                    <a:pt x="91" y="10"/>
                  </a:cubicBezTo>
                  <a:cubicBezTo>
                    <a:pt x="89" y="10"/>
                    <a:pt x="88" y="11"/>
                    <a:pt x="86" y="11"/>
                  </a:cubicBezTo>
                  <a:lnTo>
                    <a:pt x="85" y="10"/>
                  </a:lnTo>
                  <a:lnTo>
                    <a:pt x="80" y="5"/>
                  </a:lnTo>
                  <a:cubicBezTo>
                    <a:pt x="77" y="4"/>
                    <a:pt x="77" y="3"/>
                    <a:pt x="76" y="3"/>
                  </a:cubicBezTo>
                  <a:cubicBezTo>
                    <a:pt x="74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4"/>
            <p:cNvSpPr/>
            <p:nvPr/>
          </p:nvSpPr>
          <p:spPr>
            <a:xfrm rot="-1311727">
              <a:off x="5408921" y="4814914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69" y="1"/>
                  </a:moveTo>
                  <a:cubicBezTo>
                    <a:pt x="65" y="1"/>
                    <a:pt x="62" y="3"/>
                    <a:pt x="58" y="7"/>
                  </a:cubicBezTo>
                  <a:cubicBezTo>
                    <a:pt x="56" y="10"/>
                    <a:pt x="54" y="12"/>
                    <a:pt x="53" y="15"/>
                  </a:cubicBezTo>
                  <a:cubicBezTo>
                    <a:pt x="52" y="15"/>
                    <a:pt x="52" y="13"/>
                    <a:pt x="50" y="13"/>
                  </a:cubicBezTo>
                  <a:cubicBezTo>
                    <a:pt x="48" y="12"/>
                    <a:pt x="47" y="10"/>
                    <a:pt x="44" y="8"/>
                  </a:cubicBezTo>
                  <a:cubicBezTo>
                    <a:pt x="41" y="6"/>
                    <a:pt x="38" y="4"/>
                    <a:pt x="34" y="4"/>
                  </a:cubicBezTo>
                  <a:cubicBezTo>
                    <a:pt x="33" y="4"/>
                    <a:pt x="31" y="4"/>
                    <a:pt x="29" y="5"/>
                  </a:cubicBezTo>
                  <a:cubicBezTo>
                    <a:pt x="21" y="7"/>
                    <a:pt x="18" y="11"/>
                    <a:pt x="17" y="18"/>
                  </a:cubicBezTo>
                  <a:lnTo>
                    <a:pt x="17" y="23"/>
                  </a:lnTo>
                  <a:cubicBezTo>
                    <a:pt x="13" y="23"/>
                    <a:pt x="9" y="23"/>
                    <a:pt x="7" y="27"/>
                  </a:cubicBezTo>
                  <a:cubicBezTo>
                    <a:pt x="2" y="34"/>
                    <a:pt x="1" y="38"/>
                    <a:pt x="3" y="46"/>
                  </a:cubicBezTo>
                  <a:cubicBezTo>
                    <a:pt x="3" y="47"/>
                    <a:pt x="5" y="49"/>
                    <a:pt x="6" y="52"/>
                  </a:cubicBezTo>
                  <a:lnTo>
                    <a:pt x="6" y="53"/>
                  </a:lnTo>
                  <a:lnTo>
                    <a:pt x="9" y="61"/>
                  </a:lnTo>
                  <a:lnTo>
                    <a:pt x="6" y="64"/>
                  </a:lnTo>
                  <a:cubicBezTo>
                    <a:pt x="1" y="71"/>
                    <a:pt x="1" y="77"/>
                    <a:pt x="3" y="82"/>
                  </a:cubicBezTo>
                  <a:cubicBezTo>
                    <a:pt x="3" y="83"/>
                    <a:pt x="3" y="84"/>
                    <a:pt x="4" y="84"/>
                  </a:cubicBezTo>
                  <a:cubicBezTo>
                    <a:pt x="6" y="85"/>
                    <a:pt x="8" y="87"/>
                    <a:pt x="9" y="88"/>
                  </a:cubicBezTo>
                  <a:lnTo>
                    <a:pt x="13" y="92"/>
                  </a:lnTo>
                  <a:lnTo>
                    <a:pt x="13" y="93"/>
                  </a:lnTo>
                  <a:cubicBezTo>
                    <a:pt x="12" y="102"/>
                    <a:pt x="14" y="104"/>
                    <a:pt x="19" y="107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09"/>
                    <a:pt x="28" y="109"/>
                  </a:cubicBezTo>
                  <a:cubicBezTo>
                    <a:pt x="34" y="110"/>
                    <a:pt x="37" y="114"/>
                    <a:pt x="38" y="118"/>
                  </a:cubicBezTo>
                  <a:cubicBezTo>
                    <a:pt x="39" y="119"/>
                    <a:pt x="39" y="120"/>
                    <a:pt x="42" y="121"/>
                  </a:cubicBezTo>
                  <a:cubicBezTo>
                    <a:pt x="42" y="121"/>
                    <a:pt x="43" y="122"/>
                    <a:pt x="45" y="122"/>
                  </a:cubicBezTo>
                  <a:cubicBezTo>
                    <a:pt x="49" y="122"/>
                    <a:pt x="56" y="119"/>
                    <a:pt x="60" y="113"/>
                  </a:cubicBezTo>
                  <a:cubicBezTo>
                    <a:pt x="62" y="114"/>
                    <a:pt x="64" y="114"/>
                    <a:pt x="65" y="116"/>
                  </a:cubicBezTo>
                  <a:cubicBezTo>
                    <a:pt x="69" y="118"/>
                    <a:pt x="70" y="119"/>
                    <a:pt x="73" y="119"/>
                  </a:cubicBezTo>
                  <a:cubicBezTo>
                    <a:pt x="74" y="119"/>
                    <a:pt x="74" y="119"/>
                    <a:pt x="75" y="119"/>
                  </a:cubicBezTo>
                  <a:cubicBezTo>
                    <a:pt x="77" y="119"/>
                    <a:pt x="79" y="119"/>
                    <a:pt x="83" y="119"/>
                  </a:cubicBezTo>
                  <a:cubicBezTo>
                    <a:pt x="94" y="118"/>
                    <a:pt x="104" y="113"/>
                    <a:pt x="103" y="103"/>
                  </a:cubicBezTo>
                  <a:cubicBezTo>
                    <a:pt x="104" y="103"/>
                    <a:pt x="106" y="102"/>
                    <a:pt x="108" y="100"/>
                  </a:cubicBezTo>
                  <a:cubicBezTo>
                    <a:pt x="118" y="93"/>
                    <a:pt x="125" y="84"/>
                    <a:pt x="116" y="75"/>
                  </a:cubicBezTo>
                  <a:cubicBezTo>
                    <a:pt x="114" y="72"/>
                    <a:pt x="113" y="69"/>
                    <a:pt x="111" y="68"/>
                  </a:cubicBezTo>
                  <a:cubicBezTo>
                    <a:pt x="123" y="61"/>
                    <a:pt x="124" y="46"/>
                    <a:pt x="119" y="43"/>
                  </a:cubicBezTo>
                  <a:cubicBezTo>
                    <a:pt x="118" y="42"/>
                    <a:pt x="117" y="41"/>
                    <a:pt x="115" y="41"/>
                  </a:cubicBezTo>
                  <a:cubicBezTo>
                    <a:pt x="113" y="39"/>
                    <a:pt x="112" y="39"/>
                    <a:pt x="110" y="38"/>
                  </a:cubicBezTo>
                  <a:cubicBezTo>
                    <a:pt x="112" y="27"/>
                    <a:pt x="107" y="17"/>
                    <a:pt x="103" y="16"/>
                  </a:cubicBezTo>
                  <a:lnTo>
                    <a:pt x="100" y="16"/>
                  </a:lnTo>
                  <a:cubicBezTo>
                    <a:pt x="97" y="13"/>
                    <a:pt x="95" y="11"/>
                    <a:pt x="90" y="11"/>
                  </a:cubicBezTo>
                  <a:cubicBezTo>
                    <a:pt x="89" y="11"/>
                    <a:pt x="87" y="11"/>
                    <a:pt x="85" y="12"/>
                  </a:cubicBezTo>
                  <a:lnTo>
                    <a:pt x="84" y="11"/>
                  </a:lnTo>
                  <a:lnTo>
                    <a:pt x="78" y="6"/>
                  </a:lnTo>
                  <a:cubicBezTo>
                    <a:pt x="77" y="5"/>
                    <a:pt x="77" y="3"/>
                    <a:pt x="75" y="3"/>
                  </a:cubicBezTo>
                  <a:cubicBezTo>
                    <a:pt x="73" y="2"/>
                    <a:pt x="71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4"/>
            <p:cNvSpPr/>
            <p:nvPr/>
          </p:nvSpPr>
          <p:spPr>
            <a:xfrm rot="-1311727">
              <a:off x="5589166" y="4774594"/>
              <a:ext cx="12213" cy="11822"/>
            </a:xfrm>
            <a:custGeom>
              <a:avLst/>
              <a:gdLst/>
              <a:ahLst/>
              <a:cxnLst/>
              <a:rect l="l" t="t" r="r" b="b"/>
              <a:pathLst>
                <a:path w="125" h="121" extrusionOk="0">
                  <a:moveTo>
                    <a:pt x="70" y="1"/>
                  </a:moveTo>
                  <a:cubicBezTo>
                    <a:pt x="66" y="1"/>
                    <a:pt x="62" y="3"/>
                    <a:pt x="58" y="6"/>
                  </a:cubicBezTo>
                  <a:cubicBezTo>
                    <a:pt x="56" y="9"/>
                    <a:pt x="55" y="11"/>
                    <a:pt x="53" y="14"/>
                  </a:cubicBezTo>
                  <a:cubicBezTo>
                    <a:pt x="52" y="14"/>
                    <a:pt x="52" y="13"/>
                    <a:pt x="51" y="13"/>
                  </a:cubicBezTo>
                  <a:cubicBezTo>
                    <a:pt x="48" y="11"/>
                    <a:pt x="47" y="9"/>
                    <a:pt x="44" y="8"/>
                  </a:cubicBezTo>
                  <a:cubicBezTo>
                    <a:pt x="42" y="6"/>
                    <a:pt x="39" y="3"/>
                    <a:pt x="35" y="3"/>
                  </a:cubicBezTo>
                  <a:cubicBezTo>
                    <a:pt x="33" y="3"/>
                    <a:pt x="32" y="3"/>
                    <a:pt x="31" y="4"/>
                  </a:cubicBezTo>
                  <a:cubicBezTo>
                    <a:pt x="22" y="6"/>
                    <a:pt x="18" y="10"/>
                    <a:pt x="17" y="19"/>
                  </a:cubicBezTo>
                  <a:lnTo>
                    <a:pt x="17" y="24"/>
                  </a:lnTo>
                  <a:cubicBezTo>
                    <a:pt x="13" y="24"/>
                    <a:pt x="10" y="24"/>
                    <a:pt x="7" y="27"/>
                  </a:cubicBezTo>
                  <a:cubicBezTo>
                    <a:pt x="2" y="34"/>
                    <a:pt x="1" y="37"/>
                    <a:pt x="4" y="45"/>
                  </a:cubicBezTo>
                  <a:cubicBezTo>
                    <a:pt x="4" y="46"/>
                    <a:pt x="5" y="49"/>
                    <a:pt x="6" y="51"/>
                  </a:cubicBezTo>
                  <a:lnTo>
                    <a:pt x="6" y="52"/>
                  </a:lnTo>
                  <a:lnTo>
                    <a:pt x="10" y="61"/>
                  </a:lnTo>
                  <a:lnTo>
                    <a:pt x="6" y="65"/>
                  </a:lnTo>
                  <a:cubicBezTo>
                    <a:pt x="1" y="71"/>
                    <a:pt x="1" y="75"/>
                    <a:pt x="3" y="80"/>
                  </a:cubicBezTo>
                  <a:cubicBezTo>
                    <a:pt x="3" y="81"/>
                    <a:pt x="3" y="81"/>
                    <a:pt x="5" y="82"/>
                  </a:cubicBezTo>
                  <a:cubicBezTo>
                    <a:pt x="6" y="83"/>
                    <a:pt x="8" y="85"/>
                    <a:pt x="10" y="86"/>
                  </a:cubicBezTo>
                  <a:lnTo>
                    <a:pt x="13" y="90"/>
                  </a:lnTo>
                  <a:lnTo>
                    <a:pt x="13" y="91"/>
                  </a:lnTo>
                  <a:cubicBezTo>
                    <a:pt x="12" y="101"/>
                    <a:pt x="15" y="103"/>
                    <a:pt x="20" y="106"/>
                  </a:cubicBezTo>
                  <a:cubicBezTo>
                    <a:pt x="21" y="107"/>
                    <a:pt x="21" y="107"/>
                    <a:pt x="22" y="107"/>
                  </a:cubicBezTo>
                  <a:cubicBezTo>
                    <a:pt x="23" y="107"/>
                    <a:pt x="26" y="108"/>
                    <a:pt x="28" y="108"/>
                  </a:cubicBezTo>
                  <a:cubicBezTo>
                    <a:pt x="36" y="109"/>
                    <a:pt x="38" y="113"/>
                    <a:pt x="39" y="116"/>
                  </a:cubicBezTo>
                  <a:cubicBezTo>
                    <a:pt x="41" y="117"/>
                    <a:pt x="41" y="118"/>
                    <a:pt x="42" y="119"/>
                  </a:cubicBezTo>
                  <a:cubicBezTo>
                    <a:pt x="42" y="120"/>
                    <a:pt x="44" y="120"/>
                    <a:pt x="45" y="120"/>
                  </a:cubicBezTo>
                  <a:cubicBezTo>
                    <a:pt x="50" y="120"/>
                    <a:pt x="57" y="117"/>
                    <a:pt x="61" y="112"/>
                  </a:cubicBezTo>
                  <a:cubicBezTo>
                    <a:pt x="62" y="113"/>
                    <a:pt x="64" y="113"/>
                    <a:pt x="66" y="114"/>
                  </a:cubicBezTo>
                  <a:cubicBezTo>
                    <a:pt x="69" y="116"/>
                    <a:pt x="72" y="117"/>
                    <a:pt x="74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7" y="117"/>
                    <a:pt x="79" y="117"/>
                    <a:pt x="83" y="117"/>
                  </a:cubicBezTo>
                  <a:cubicBezTo>
                    <a:pt x="94" y="116"/>
                    <a:pt x="104" y="112"/>
                    <a:pt x="103" y="102"/>
                  </a:cubicBezTo>
                  <a:cubicBezTo>
                    <a:pt x="104" y="102"/>
                    <a:pt x="107" y="101"/>
                    <a:pt x="108" y="98"/>
                  </a:cubicBezTo>
                  <a:cubicBezTo>
                    <a:pt x="119" y="91"/>
                    <a:pt x="125" y="82"/>
                    <a:pt x="118" y="73"/>
                  </a:cubicBezTo>
                  <a:cubicBezTo>
                    <a:pt x="115" y="71"/>
                    <a:pt x="114" y="68"/>
                    <a:pt x="112" y="67"/>
                  </a:cubicBezTo>
                  <a:cubicBezTo>
                    <a:pt x="123" y="60"/>
                    <a:pt x="124" y="44"/>
                    <a:pt x="120" y="41"/>
                  </a:cubicBezTo>
                  <a:cubicBezTo>
                    <a:pt x="119" y="40"/>
                    <a:pt x="118" y="40"/>
                    <a:pt x="117" y="39"/>
                  </a:cubicBezTo>
                  <a:cubicBezTo>
                    <a:pt x="114" y="37"/>
                    <a:pt x="112" y="37"/>
                    <a:pt x="111" y="36"/>
                  </a:cubicBezTo>
                  <a:cubicBezTo>
                    <a:pt x="112" y="26"/>
                    <a:pt x="107" y="15"/>
                    <a:pt x="103" y="14"/>
                  </a:cubicBezTo>
                  <a:lnTo>
                    <a:pt x="101" y="14"/>
                  </a:lnTo>
                  <a:cubicBezTo>
                    <a:pt x="98" y="11"/>
                    <a:pt x="95" y="10"/>
                    <a:pt x="91" y="10"/>
                  </a:cubicBezTo>
                  <a:cubicBezTo>
                    <a:pt x="89" y="10"/>
                    <a:pt x="88" y="10"/>
                    <a:pt x="86" y="10"/>
                  </a:cubicBezTo>
                  <a:lnTo>
                    <a:pt x="84" y="9"/>
                  </a:lnTo>
                  <a:lnTo>
                    <a:pt x="79" y="4"/>
                  </a:lnTo>
                  <a:cubicBezTo>
                    <a:pt x="78" y="4"/>
                    <a:pt x="78" y="3"/>
                    <a:pt x="77" y="3"/>
                  </a:cubicBezTo>
                  <a:cubicBezTo>
                    <a:pt x="75" y="2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4"/>
            <p:cNvSpPr/>
            <p:nvPr/>
          </p:nvSpPr>
          <p:spPr>
            <a:xfrm rot="-1311727">
              <a:off x="5538240" y="4780970"/>
              <a:ext cx="9770" cy="8598"/>
            </a:xfrm>
            <a:custGeom>
              <a:avLst/>
              <a:gdLst/>
              <a:ahLst/>
              <a:cxnLst/>
              <a:rect l="l" t="t" r="r" b="b"/>
              <a:pathLst>
                <a:path w="100" h="88" extrusionOk="0">
                  <a:moveTo>
                    <a:pt x="55" y="1"/>
                  </a:moveTo>
                  <a:cubicBezTo>
                    <a:pt x="52" y="1"/>
                    <a:pt x="50" y="2"/>
                    <a:pt x="47" y="5"/>
                  </a:cubicBezTo>
                  <a:cubicBezTo>
                    <a:pt x="46" y="8"/>
                    <a:pt x="45" y="9"/>
                    <a:pt x="43" y="12"/>
                  </a:cubicBezTo>
                  <a:cubicBezTo>
                    <a:pt x="42" y="12"/>
                    <a:pt x="41" y="10"/>
                    <a:pt x="41" y="10"/>
                  </a:cubicBezTo>
                  <a:cubicBezTo>
                    <a:pt x="38" y="9"/>
                    <a:pt x="37" y="8"/>
                    <a:pt x="35" y="7"/>
                  </a:cubicBezTo>
                  <a:cubicBezTo>
                    <a:pt x="33" y="5"/>
                    <a:pt x="31" y="3"/>
                    <a:pt x="28" y="3"/>
                  </a:cubicBezTo>
                  <a:cubicBezTo>
                    <a:pt x="27" y="3"/>
                    <a:pt x="26" y="4"/>
                    <a:pt x="25" y="4"/>
                  </a:cubicBezTo>
                  <a:cubicBezTo>
                    <a:pt x="19" y="7"/>
                    <a:pt x="16" y="9"/>
                    <a:pt x="15" y="14"/>
                  </a:cubicBezTo>
                  <a:lnTo>
                    <a:pt x="15" y="18"/>
                  </a:lnTo>
                  <a:cubicBezTo>
                    <a:pt x="12" y="18"/>
                    <a:pt x="10" y="18"/>
                    <a:pt x="7" y="20"/>
                  </a:cubicBezTo>
                  <a:cubicBezTo>
                    <a:pt x="2" y="25"/>
                    <a:pt x="1" y="29"/>
                    <a:pt x="4" y="35"/>
                  </a:cubicBezTo>
                  <a:cubicBezTo>
                    <a:pt x="5" y="36"/>
                    <a:pt x="5" y="39"/>
                    <a:pt x="6" y="40"/>
                  </a:cubicBezTo>
                  <a:lnTo>
                    <a:pt x="6" y="41"/>
                  </a:lnTo>
                  <a:cubicBezTo>
                    <a:pt x="8" y="44"/>
                    <a:pt x="8" y="46"/>
                    <a:pt x="9" y="48"/>
                  </a:cubicBezTo>
                  <a:cubicBezTo>
                    <a:pt x="8" y="48"/>
                    <a:pt x="8" y="49"/>
                    <a:pt x="6" y="50"/>
                  </a:cubicBezTo>
                  <a:cubicBezTo>
                    <a:pt x="3" y="55"/>
                    <a:pt x="3" y="58"/>
                    <a:pt x="7" y="59"/>
                  </a:cubicBezTo>
                  <a:lnTo>
                    <a:pt x="9" y="60"/>
                  </a:lnTo>
                  <a:cubicBezTo>
                    <a:pt x="10" y="60"/>
                    <a:pt x="11" y="61"/>
                    <a:pt x="12" y="62"/>
                  </a:cubicBezTo>
                  <a:cubicBezTo>
                    <a:pt x="14" y="62"/>
                    <a:pt x="15" y="64"/>
                    <a:pt x="15" y="65"/>
                  </a:cubicBezTo>
                  <a:lnTo>
                    <a:pt x="15" y="66"/>
                  </a:lnTo>
                  <a:cubicBezTo>
                    <a:pt x="15" y="74"/>
                    <a:pt x="16" y="76"/>
                    <a:pt x="20" y="77"/>
                  </a:cubicBezTo>
                  <a:lnTo>
                    <a:pt x="22" y="77"/>
                  </a:lnTo>
                  <a:cubicBezTo>
                    <a:pt x="24" y="79"/>
                    <a:pt x="26" y="79"/>
                    <a:pt x="27" y="79"/>
                  </a:cubicBezTo>
                  <a:cubicBezTo>
                    <a:pt x="32" y="79"/>
                    <a:pt x="34" y="81"/>
                    <a:pt x="35" y="84"/>
                  </a:cubicBezTo>
                  <a:lnTo>
                    <a:pt x="38" y="86"/>
                  </a:lnTo>
                  <a:cubicBezTo>
                    <a:pt x="38" y="87"/>
                    <a:pt x="39" y="87"/>
                    <a:pt x="40" y="87"/>
                  </a:cubicBezTo>
                  <a:cubicBezTo>
                    <a:pt x="44" y="87"/>
                    <a:pt x="49" y="84"/>
                    <a:pt x="52" y="81"/>
                  </a:cubicBezTo>
                  <a:cubicBezTo>
                    <a:pt x="53" y="82"/>
                    <a:pt x="55" y="84"/>
                    <a:pt x="56" y="84"/>
                  </a:cubicBezTo>
                  <a:cubicBezTo>
                    <a:pt x="58" y="85"/>
                    <a:pt x="60" y="86"/>
                    <a:pt x="61" y="86"/>
                  </a:cubicBezTo>
                  <a:lnTo>
                    <a:pt x="67" y="86"/>
                  </a:lnTo>
                  <a:cubicBezTo>
                    <a:pt x="76" y="85"/>
                    <a:pt x="83" y="82"/>
                    <a:pt x="83" y="75"/>
                  </a:cubicBezTo>
                  <a:cubicBezTo>
                    <a:pt x="84" y="74"/>
                    <a:pt x="86" y="74"/>
                    <a:pt x="87" y="71"/>
                  </a:cubicBezTo>
                  <a:cubicBezTo>
                    <a:pt x="94" y="66"/>
                    <a:pt x="99" y="59"/>
                    <a:pt x="93" y="53"/>
                  </a:cubicBezTo>
                  <a:lnTo>
                    <a:pt x="89" y="49"/>
                  </a:lnTo>
                  <a:cubicBezTo>
                    <a:pt x="96" y="44"/>
                    <a:pt x="97" y="33"/>
                    <a:pt x="94" y="29"/>
                  </a:cubicBezTo>
                  <a:cubicBezTo>
                    <a:pt x="93" y="29"/>
                    <a:pt x="92" y="28"/>
                    <a:pt x="91" y="28"/>
                  </a:cubicBezTo>
                  <a:cubicBezTo>
                    <a:pt x="89" y="28"/>
                    <a:pt x="88" y="28"/>
                    <a:pt x="87" y="27"/>
                  </a:cubicBezTo>
                  <a:cubicBezTo>
                    <a:pt x="88" y="20"/>
                    <a:pt x="84" y="13"/>
                    <a:pt x="82" y="12"/>
                  </a:cubicBezTo>
                  <a:lnTo>
                    <a:pt x="79" y="12"/>
                  </a:lnTo>
                  <a:cubicBezTo>
                    <a:pt x="77" y="10"/>
                    <a:pt x="74" y="9"/>
                    <a:pt x="71" y="9"/>
                  </a:cubicBezTo>
                  <a:cubicBezTo>
                    <a:pt x="70" y="9"/>
                    <a:pt x="69" y="9"/>
                    <a:pt x="67" y="9"/>
                  </a:cubicBezTo>
                  <a:lnTo>
                    <a:pt x="66" y="8"/>
                  </a:lnTo>
                  <a:lnTo>
                    <a:pt x="62" y="4"/>
                  </a:lnTo>
                  <a:cubicBezTo>
                    <a:pt x="61" y="4"/>
                    <a:pt x="60" y="3"/>
                    <a:pt x="60" y="3"/>
                  </a:cubicBezTo>
                  <a:cubicBezTo>
                    <a:pt x="58" y="1"/>
                    <a:pt x="57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4"/>
            <p:cNvSpPr/>
            <p:nvPr/>
          </p:nvSpPr>
          <p:spPr>
            <a:xfrm rot="-1311727">
              <a:off x="5615571" y="4834392"/>
              <a:ext cx="9673" cy="8598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54" y="1"/>
                  </a:moveTo>
                  <a:cubicBezTo>
                    <a:pt x="52" y="1"/>
                    <a:pt x="50" y="2"/>
                    <a:pt x="47" y="5"/>
                  </a:cubicBezTo>
                  <a:cubicBezTo>
                    <a:pt x="45" y="7"/>
                    <a:pt x="44" y="9"/>
                    <a:pt x="43" y="11"/>
                  </a:cubicBezTo>
                  <a:cubicBezTo>
                    <a:pt x="42" y="11"/>
                    <a:pt x="42" y="10"/>
                    <a:pt x="39" y="10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3" y="5"/>
                    <a:pt x="30" y="3"/>
                    <a:pt x="28" y="3"/>
                  </a:cubicBezTo>
                  <a:cubicBezTo>
                    <a:pt x="26" y="3"/>
                    <a:pt x="25" y="4"/>
                    <a:pt x="24" y="4"/>
                  </a:cubicBezTo>
                  <a:cubicBezTo>
                    <a:pt x="18" y="6"/>
                    <a:pt x="16" y="9"/>
                    <a:pt x="14" y="15"/>
                  </a:cubicBezTo>
                  <a:lnTo>
                    <a:pt x="14" y="18"/>
                  </a:lnTo>
                  <a:cubicBezTo>
                    <a:pt x="12" y="18"/>
                    <a:pt x="9" y="18"/>
                    <a:pt x="7" y="21"/>
                  </a:cubicBezTo>
                  <a:cubicBezTo>
                    <a:pt x="2" y="26"/>
                    <a:pt x="1" y="30"/>
                    <a:pt x="3" y="35"/>
                  </a:cubicBezTo>
                  <a:cubicBezTo>
                    <a:pt x="5" y="36"/>
                    <a:pt x="5" y="38"/>
                    <a:pt x="6" y="40"/>
                  </a:cubicBezTo>
                  <a:lnTo>
                    <a:pt x="6" y="41"/>
                  </a:lnTo>
                  <a:cubicBezTo>
                    <a:pt x="7" y="43"/>
                    <a:pt x="7" y="46"/>
                    <a:pt x="8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2" y="56"/>
                    <a:pt x="2" y="58"/>
                    <a:pt x="7" y="59"/>
                  </a:cubicBezTo>
                  <a:lnTo>
                    <a:pt x="8" y="60"/>
                  </a:lnTo>
                  <a:cubicBezTo>
                    <a:pt x="9" y="60"/>
                    <a:pt x="11" y="62"/>
                    <a:pt x="12" y="63"/>
                  </a:cubicBezTo>
                  <a:cubicBezTo>
                    <a:pt x="13" y="63"/>
                    <a:pt x="13" y="64"/>
                    <a:pt x="14" y="66"/>
                  </a:cubicBezTo>
                  <a:lnTo>
                    <a:pt x="14" y="67"/>
                  </a:lnTo>
                  <a:cubicBezTo>
                    <a:pt x="14" y="73"/>
                    <a:pt x="16" y="76"/>
                    <a:pt x="19" y="77"/>
                  </a:cubicBezTo>
                  <a:lnTo>
                    <a:pt x="22" y="77"/>
                  </a:lnTo>
                  <a:cubicBezTo>
                    <a:pt x="23" y="78"/>
                    <a:pt x="26" y="78"/>
                    <a:pt x="27" y="78"/>
                  </a:cubicBezTo>
                  <a:cubicBezTo>
                    <a:pt x="32" y="78"/>
                    <a:pt x="33" y="80"/>
                    <a:pt x="34" y="83"/>
                  </a:cubicBezTo>
                  <a:lnTo>
                    <a:pt x="37" y="86"/>
                  </a:lnTo>
                  <a:cubicBezTo>
                    <a:pt x="38" y="87"/>
                    <a:pt x="38" y="87"/>
                    <a:pt x="40" y="87"/>
                  </a:cubicBezTo>
                  <a:cubicBezTo>
                    <a:pt x="43" y="87"/>
                    <a:pt x="49" y="85"/>
                    <a:pt x="52" y="81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8" y="84"/>
                    <a:pt x="59" y="86"/>
                    <a:pt x="60" y="86"/>
                  </a:cubicBezTo>
                  <a:lnTo>
                    <a:pt x="67" y="86"/>
                  </a:lnTo>
                  <a:cubicBezTo>
                    <a:pt x="75" y="84"/>
                    <a:pt x="82" y="82"/>
                    <a:pt x="82" y="74"/>
                  </a:cubicBezTo>
                  <a:cubicBezTo>
                    <a:pt x="84" y="73"/>
                    <a:pt x="85" y="73"/>
                    <a:pt x="86" y="72"/>
                  </a:cubicBezTo>
                  <a:cubicBezTo>
                    <a:pt x="94" y="66"/>
                    <a:pt x="99" y="59"/>
                    <a:pt x="93" y="52"/>
                  </a:cubicBezTo>
                  <a:lnTo>
                    <a:pt x="89" y="48"/>
                  </a:lnTo>
                  <a:cubicBezTo>
                    <a:pt x="95" y="43"/>
                    <a:pt x="96" y="32"/>
                    <a:pt x="94" y="30"/>
                  </a:cubicBezTo>
                  <a:cubicBezTo>
                    <a:pt x="93" y="30"/>
                    <a:pt x="91" y="28"/>
                    <a:pt x="90" y="28"/>
                  </a:cubicBezTo>
                  <a:cubicBezTo>
                    <a:pt x="89" y="28"/>
                    <a:pt x="88" y="28"/>
                    <a:pt x="86" y="27"/>
                  </a:cubicBezTo>
                  <a:cubicBezTo>
                    <a:pt x="88" y="21"/>
                    <a:pt x="84" y="13"/>
                    <a:pt x="80" y="11"/>
                  </a:cubicBezTo>
                  <a:lnTo>
                    <a:pt x="78" y="11"/>
                  </a:lnTo>
                  <a:cubicBezTo>
                    <a:pt x="76" y="10"/>
                    <a:pt x="74" y="9"/>
                    <a:pt x="71" y="9"/>
                  </a:cubicBezTo>
                  <a:cubicBezTo>
                    <a:pt x="70" y="9"/>
                    <a:pt x="69" y="9"/>
                    <a:pt x="67" y="9"/>
                  </a:cubicBezTo>
                  <a:lnTo>
                    <a:pt x="65" y="7"/>
                  </a:lnTo>
                  <a:lnTo>
                    <a:pt x="62" y="4"/>
                  </a:lnTo>
                  <a:cubicBezTo>
                    <a:pt x="60" y="4"/>
                    <a:pt x="59" y="2"/>
                    <a:pt x="59" y="2"/>
                  </a:cubicBezTo>
                  <a:cubicBezTo>
                    <a:pt x="57" y="1"/>
                    <a:pt x="56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4"/>
            <p:cNvSpPr/>
            <p:nvPr/>
          </p:nvSpPr>
          <p:spPr>
            <a:xfrm rot="-1311727">
              <a:off x="5565859" y="4752300"/>
              <a:ext cx="9770" cy="8403"/>
            </a:xfrm>
            <a:custGeom>
              <a:avLst/>
              <a:gdLst/>
              <a:ahLst/>
              <a:cxnLst/>
              <a:rect l="l" t="t" r="r" b="b"/>
              <a:pathLst>
                <a:path w="100" h="86" extrusionOk="0">
                  <a:moveTo>
                    <a:pt x="55" y="0"/>
                  </a:moveTo>
                  <a:cubicBezTo>
                    <a:pt x="52" y="0"/>
                    <a:pt x="50" y="2"/>
                    <a:pt x="47" y="5"/>
                  </a:cubicBezTo>
                  <a:cubicBezTo>
                    <a:pt x="45" y="7"/>
                    <a:pt x="44" y="8"/>
                    <a:pt x="43" y="11"/>
                  </a:cubicBezTo>
                  <a:cubicBezTo>
                    <a:pt x="42" y="11"/>
                    <a:pt x="42" y="10"/>
                    <a:pt x="40" y="10"/>
                  </a:cubicBezTo>
                  <a:cubicBezTo>
                    <a:pt x="38" y="8"/>
                    <a:pt x="37" y="7"/>
                    <a:pt x="34" y="6"/>
                  </a:cubicBezTo>
                  <a:cubicBezTo>
                    <a:pt x="33" y="4"/>
                    <a:pt x="30" y="2"/>
                    <a:pt x="27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18" y="6"/>
                    <a:pt x="16" y="8"/>
                    <a:pt x="14" y="13"/>
                  </a:cubicBezTo>
                  <a:lnTo>
                    <a:pt x="14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2" y="24"/>
                    <a:pt x="1" y="28"/>
                    <a:pt x="3" y="34"/>
                  </a:cubicBezTo>
                  <a:cubicBezTo>
                    <a:pt x="5" y="36"/>
                    <a:pt x="5" y="38"/>
                    <a:pt x="6" y="39"/>
                  </a:cubicBezTo>
                  <a:cubicBezTo>
                    <a:pt x="7" y="42"/>
                    <a:pt x="7" y="44"/>
                    <a:pt x="8" y="46"/>
                  </a:cubicBezTo>
                  <a:cubicBezTo>
                    <a:pt x="7" y="46"/>
                    <a:pt x="7" y="47"/>
                    <a:pt x="6" y="48"/>
                  </a:cubicBezTo>
                  <a:cubicBezTo>
                    <a:pt x="2" y="53"/>
                    <a:pt x="2" y="57"/>
                    <a:pt x="7" y="58"/>
                  </a:cubicBezTo>
                  <a:lnTo>
                    <a:pt x="8" y="59"/>
                  </a:lnTo>
                  <a:cubicBezTo>
                    <a:pt x="9" y="59"/>
                    <a:pt x="11" y="60"/>
                    <a:pt x="12" y="62"/>
                  </a:cubicBezTo>
                  <a:cubicBezTo>
                    <a:pt x="13" y="62"/>
                    <a:pt x="14" y="63"/>
                    <a:pt x="14" y="64"/>
                  </a:cubicBezTo>
                  <a:lnTo>
                    <a:pt x="14" y="66"/>
                  </a:lnTo>
                  <a:cubicBezTo>
                    <a:pt x="14" y="72"/>
                    <a:pt x="16" y="75"/>
                    <a:pt x="19" y="76"/>
                  </a:cubicBezTo>
                  <a:lnTo>
                    <a:pt x="22" y="76"/>
                  </a:lnTo>
                  <a:cubicBezTo>
                    <a:pt x="23" y="78"/>
                    <a:pt x="26" y="78"/>
                    <a:pt x="27" y="78"/>
                  </a:cubicBezTo>
                  <a:cubicBezTo>
                    <a:pt x="32" y="78"/>
                    <a:pt x="33" y="80"/>
                    <a:pt x="34" y="83"/>
                  </a:cubicBezTo>
                  <a:lnTo>
                    <a:pt x="38" y="85"/>
                  </a:lnTo>
                  <a:cubicBezTo>
                    <a:pt x="38" y="86"/>
                    <a:pt x="39" y="86"/>
                    <a:pt x="40" y="86"/>
                  </a:cubicBezTo>
                  <a:cubicBezTo>
                    <a:pt x="43" y="86"/>
                    <a:pt x="49" y="83"/>
                    <a:pt x="52" y="80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8" y="84"/>
                    <a:pt x="59" y="85"/>
                    <a:pt x="60" y="85"/>
                  </a:cubicBezTo>
                  <a:lnTo>
                    <a:pt x="67" y="85"/>
                  </a:lnTo>
                  <a:cubicBezTo>
                    <a:pt x="75" y="84"/>
                    <a:pt x="84" y="82"/>
                    <a:pt x="83" y="73"/>
                  </a:cubicBezTo>
                  <a:cubicBezTo>
                    <a:pt x="84" y="72"/>
                    <a:pt x="85" y="72"/>
                    <a:pt x="86" y="71"/>
                  </a:cubicBezTo>
                  <a:cubicBezTo>
                    <a:pt x="94" y="64"/>
                    <a:pt x="99" y="58"/>
                    <a:pt x="93" y="52"/>
                  </a:cubicBezTo>
                  <a:lnTo>
                    <a:pt x="89" y="48"/>
                  </a:lnTo>
                  <a:cubicBezTo>
                    <a:pt x="95" y="43"/>
                    <a:pt x="96" y="31"/>
                    <a:pt x="94" y="28"/>
                  </a:cubicBezTo>
                  <a:cubicBezTo>
                    <a:pt x="93" y="28"/>
                    <a:pt x="91" y="27"/>
                    <a:pt x="90" y="27"/>
                  </a:cubicBezTo>
                  <a:cubicBezTo>
                    <a:pt x="89" y="27"/>
                    <a:pt x="88" y="27"/>
                    <a:pt x="86" y="26"/>
                  </a:cubicBezTo>
                  <a:cubicBezTo>
                    <a:pt x="88" y="20"/>
                    <a:pt x="84" y="12"/>
                    <a:pt x="81" y="11"/>
                  </a:cubicBezTo>
                  <a:lnTo>
                    <a:pt x="79" y="11"/>
                  </a:lnTo>
                  <a:cubicBezTo>
                    <a:pt x="76" y="9"/>
                    <a:pt x="74" y="8"/>
                    <a:pt x="71" y="8"/>
                  </a:cubicBezTo>
                  <a:cubicBezTo>
                    <a:pt x="70" y="8"/>
                    <a:pt x="69" y="8"/>
                    <a:pt x="67" y="8"/>
                  </a:cubicBezTo>
                  <a:lnTo>
                    <a:pt x="65" y="7"/>
                  </a:lnTo>
                  <a:lnTo>
                    <a:pt x="62" y="3"/>
                  </a:lnTo>
                  <a:cubicBezTo>
                    <a:pt x="60" y="3"/>
                    <a:pt x="60" y="2"/>
                    <a:pt x="59" y="2"/>
                  </a:cubicBezTo>
                  <a:cubicBezTo>
                    <a:pt x="57" y="1"/>
                    <a:pt x="56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4"/>
            <p:cNvSpPr/>
            <p:nvPr/>
          </p:nvSpPr>
          <p:spPr>
            <a:xfrm rot="-1311727">
              <a:off x="5563937" y="4821402"/>
              <a:ext cx="9770" cy="8598"/>
            </a:xfrm>
            <a:custGeom>
              <a:avLst/>
              <a:gdLst/>
              <a:ahLst/>
              <a:cxnLst/>
              <a:rect l="l" t="t" r="r" b="b"/>
              <a:pathLst>
                <a:path w="100" h="88" extrusionOk="0">
                  <a:moveTo>
                    <a:pt x="54" y="0"/>
                  </a:moveTo>
                  <a:cubicBezTo>
                    <a:pt x="52" y="0"/>
                    <a:pt x="50" y="2"/>
                    <a:pt x="47" y="5"/>
                  </a:cubicBezTo>
                  <a:cubicBezTo>
                    <a:pt x="45" y="8"/>
                    <a:pt x="44" y="9"/>
                    <a:pt x="43" y="12"/>
                  </a:cubicBezTo>
                  <a:cubicBezTo>
                    <a:pt x="42" y="12"/>
                    <a:pt x="42" y="10"/>
                    <a:pt x="40" y="10"/>
                  </a:cubicBezTo>
                  <a:cubicBezTo>
                    <a:pt x="38" y="9"/>
                    <a:pt x="37" y="8"/>
                    <a:pt x="35" y="7"/>
                  </a:cubicBezTo>
                  <a:cubicBezTo>
                    <a:pt x="33" y="4"/>
                    <a:pt x="30" y="3"/>
                    <a:pt x="27" y="3"/>
                  </a:cubicBezTo>
                  <a:cubicBezTo>
                    <a:pt x="26" y="3"/>
                    <a:pt x="25" y="3"/>
                    <a:pt x="24" y="4"/>
                  </a:cubicBezTo>
                  <a:cubicBezTo>
                    <a:pt x="18" y="7"/>
                    <a:pt x="16" y="9"/>
                    <a:pt x="14" y="14"/>
                  </a:cubicBezTo>
                  <a:lnTo>
                    <a:pt x="14" y="18"/>
                  </a:lnTo>
                  <a:cubicBezTo>
                    <a:pt x="12" y="18"/>
                    <a:pt x="10" y="18"/>
                    <a:pt x="7" y="20"/>
                  </a:cubicBezTo>
                  <a:cubicBezTo>
                    <a:pt x="2" y="25"/>
                    <a:pt x="1" y="29"/>
                    <a:pt x="3" y="34"/>
                  </a:cubicBezTo>
                  <a:cubicBezTo>
                    <a:pt x="5" y="35"/>
                    <a:pt x="5" y="38"/>
                    <a:pt x="6" y="39"/>
                  </a:cubicBezTo>
                  <a:lnTo>
                    <a:pt x="6" y="40"/>
                  </a:lnTo>
                  <a:cubicBezTo>
                    <a:pt x="7" y="44"/>
                    <a:pt x="7" y="46"/>
                    <a:pt x="8" y="48"/>
                  </a:cubicBezTo>
                  <a:cubicBezTo>
                    <a:pt x="7" y="48"/>
                    <a:pt x="7" y="49"/>
                    <a:pt x="6" y="50"/>
                  </a:cubicBezTo>
                  <a:cubicBezTo>
                    <a:pt x="2" y="55"/>
                    <a:pt x="2" y="59"/>
                    <a:pt x="7" y="60"/>
                  </a:cubicBezTo>
                  <a:lnTo>
                    <a:pt x="8" y="61"/>
                  </a:lnTo>
                  <a:cubicBezTo>
                    <a:pt x="9" y="61"/>
                    <a:pt x="11" y="62"/>
                    <a:pt x="12" y="64"/>
                  </a:cubicBezTo>
                  <a:cubicBezTo>
                    <a:pt x="13" y="64"/>
                    <a:pt x="13" y="65"/>
                    <a:pt x="14" y="66"/>
                  </a:cubicBezTo>
                  <a:lnTo>
                    <a:pt x="14" y="67"/>
                  </a:lnTo>
                  <a:cubicBezTo>
                    <a:pt x="14" y="74"/>
                    <a:pt x="16" y="76"/>
                    <a:pt x="19" y="77"/>
                  </a:cubicBezTo>
                  <a:lnTo>
                    <a:pt x="22" y="77"/>
                  </a:lnTo>
                  <a:cubicBezTo>
                    <a:pt x="23" y="79"/>
                    <a:pt x="26" y="79"/>
                    <a:pt x="27" y="79"/>
                  </a:cubicBezTo>
                  <a:cubicBezTo>
                    <a:pt x="33" y="79"/>
                    <a:pt x="34" y="81"/>
                    <a:pt x="35" y="84"/>
                  </a:cubicBezTo>
                  <a:lnTo>
                    <a:pt x="38" y="87"/>
                  </a:lnTo>
                  <a:cubicBezTo>
                    <a:pt x="38" y="87"/>
                    <a:pt x="39" y="88"/>
                    <a:pt x="40" y="88"/>
                  </a:cubicBezTo>
                  <a:cubicBezTo>
                    <a:pt x="43" y="88"/>
                    <a:pt x="49" y="85"/>
                    <a:pt x="52" y="81"/>
                  </a:cubicBezTo>
                  <a:cubicBezTo>
                    <a:pt x="53" y="83"/>
                    <a:pt x="54" y="84"/>
                    <a:pt x="55" y="84"/>
                  </a:cubicBezTo>
                  <a:cubicBezTo>
                    <a:pt x="58" y="86"/>
                    <a:pt x="59" y="87"/>
                    <a:pt x="60" y="87"/>
                  </a:cubicBezTo>
                  <a:lnTo>
                    <a:pt x="67" y="87"/>
                  </a:lnTo>
                  <a:cubicBezTo>
                    <a:pt x="76" y="86"/>
                    <a:pt x="83" y="83"/>
                    <a:pt x="83" y="75"/>
                  </a:cubicBezTo>
                  <a:cubicBezTo>
                    <a:pt x="84" y="74"/>
                    <a:pt x="85" y="74"/>
                    <a:pt x="86" y="73"/>
                  </a:cubicBezTo>
                  <a:cubicBezTo>
                    <a:pt x="94" y="66"/>
                    <a:pt x="99" y="60"/>
                    <a:pt x="93" y="54"/>
                  </a:cubicBezTo>
                  <a:lnTo>
                    <a:pt x="89" y="50"/>
                  </a:lnTo>
                  <a:cubicBezTo>
                    <a:pt x="95" y="45"/>
                    <a:pt x="96" y="33"/>
                    <a:pt x="94" y="30"/>
                  </a:cubicBezTo>
                  <a:cubicBezTo>
                    <a:pt x="93" y="30"/>
                    <a:pt x="91" y="29"/>
                    <a:pt x="90" y="29"/>
                  </a:cubicBezTo>
                  <a:cubicBezTo>
                    <a:pt x="89" y="29"/>
                    <a:pt x="88" y="29"/>
                    <a:pt x="86" y="28"/>
                  </a:cubicBezTo>
                  <a:cubicBezTo>
                    <a:pt x="88" y="20"/>
                    <a:pt x="84" y="13"/>
                    <a:pt x="81" y="12"/>
                  </a:cubicBezTo>
                  <a:lnTo>
                    <a:pt x="79" y="12"/>
                  </a:lnTo>
                  <a:cubicBezTo>
                    <a:pt x="76" y="9"/>
                    <a:pt x="74" y="8"/>
                    <a:pt x="71" y="8"/>
                  </a:cubicBezTo>
                  <a:cubicBezTo>
                    <a:pt x="70" y="8"/>
                    <a:pt x="69" y="8"/>
                    <a:pt x="67" y="9"/>
                  </a:cubicBezTo>
                  <a:lnTo>
                    <a:pt x="65" y="8"/>
                  </a:lnTo>
                  <a:lnTo>
                    <a:pt x="62" y="4"/>
                  </a:lnTo>
                  <a:cubicBezTo>
                    <a:pt x="60" y="4"/>
                    <a:pt x="60" y="3"/>
                    <a:pt x="59" y="3"/>
                  </a:cubicBezTo>
                  <a:cubicBezTo>
                    <a:pt x="57" y="1"/>
                    <a:pt x="5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4"/>
            <p:cNvSpPr/>
            <p:nvPr/>
          </p:nvSpPr>
          <p:spPr>
            <a:xfrm rot="-1311727">
              <a:off x="5567438" y="4873160"/>
              <a:ext cx="9770" cy="8598"/>
            </a:xfrm>
            <a:custGeom>
              <a:avLst/>
              <a:gdLst/>
              <a:ahLst/>
              <a:cxnLst/>
              <a:rect l="l" t="t" r="r" b="b"/>
              <a:pathLst>
                <a:path w="100" h="88" extrusionOk="0">
                  <a:moveTo>
                    <a:pt x="55" y="0"/>
                  </a:moveTo>
                  <a:cubicBezTo>
                    <a:pt x="52" y="0"/>
                    <a:pt x="50" y="2"/>
                    <a:pt x="47" y="5"/>
                  </a:cubicBezTo>
                  <a:cubicBezTo>
                    <a:pt x="46" y="7"/>
                    <a:pt x="44" y="9"/>
                    <a:pt x="43" y="11"/>
                  </a:cubicBezTo>
                  <a:cubicBezTo>
                    <a:pt x="42" y="11"/>
                    <a:pt x="42" y="10"/>
                    <a:pt x="40" y="10"/>
                  </a:cubicBezTo>
                  <a:cubicBezTo>
                    <a:pt x="38" y="9"/>
                    <a:pt x="37" y="7"/>
                    <a:pt x="35" y="6"/>
                  </a:cubicBezTo>
                  <a:cubicBezTo>
                    <a:pt x="33" y="4"/>
                    <a:pt x="31" y="3"/>
                    <a:pt x="28" y="3"/>
                  </a:cubicBezTo>
                  <a:cubicBezTo>
                    <a:pt x="27" y="3"/>
                    <a:pt x="26" y="3"/>
                    <a:pt x="24" y="4"/>
                  </a:cubicBezTo>
                  <a:cubicBezTo>
                    <a:pt x="18" y="6"/>
                    <a:pt x="16" y="9"/>
                    <a:pt x="15" y="14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2" y="25"/>
                    <a:pt x="1" y="29"/>
                    <a:pt x="3" y="35"/>
                  </a:cubicBezTo>
                  <a:cubicBezTo>
                    <a:pt x="5" y="36"/>
                    <a:pt x="5" y="38"/>
                    <a:pt x="6" y="40"/>
                  </a:cubicBezTo>
                  <a:lnTo>
                    <a:pt x="6" y="41"/>
                  </a:lnTo>
                  <a:cubicBezTo>
                    <a:pt x="7" y="43"/>
                    <a:pt x="7" y="46"/>
                    <a:pt x="8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2" y="55"/>
                    <a:pt x="2" y="57"/>
                    <a:pt x="7" y="59"/>
                  </a:cubicBezTo>
                  <a:lnTo>
                    <a:pt x="8" y="61"/>
                  </a:lnTo>
                  <a:cubicBezTo>
                    <a:pt x="9" y="61"/>
                    <a:pt x="11" y="62"/>
                    <a:pt x="12" y="63"/>
                  </a:cubicBezTo>
                  <a:cubicBezTo>
                    <a:pt x="13" y="63"/>
                    <a:pt x="13" y="64"/>
                    <a:pt x="14" y="66"/>
                  </a:cubicBezTo>
                  <a:lnTo>
                    <a:pt x="14" y="67"/>
                  </a:lnTo>
                  <a:cubicBezTo>
                    <a:pt x="13" y="73"/>
                    <a:pt x="16" y="77"/>
                    <a:pt x="19" y="78"/>
                  </a:cubicBezTo>
                  <a:lnTo>
                    <a:pt x="22" y="78"/>
                  </a:lnTo>
                  <a:cubicBezTo>
                    <a:pt x="23" y="79"/>
                    <a:pt x="26" y="79"/>
                    <a:pt x="27" y="79"/>
                  </a:cubicBezTo>
                  <a:cubicBezTo>
                    <a:pt x="33" y="79"/>
                    <a:pt x="34" y="82"/>
                    <a:pt x="35" y="84"/>
                  </a:cubicBezTo>
                  <a:lnTo>
                    <a:pt x="38" y="87"/>
                  </a:lnTo>
                  <a:cubicBezTo>
                    <a:pt x="38" y="87"/>
                    <a:pt x="39" y="88"/>
                    <a:pt x="40" y="88"/>
                  </a:cubicBezTo>
                  <a:cubicBezTo>
                    <a:pt x="43" y="88"/>
                    <a:pt x="49" y="85"/>
                    <a:pt x="52" y="82"/>
                  </a:cubicBezTo>
                  <a:cubicBezTo>
                    <a:pt x="53" y="83"/>
                    <a:pt x="54" y="84"/>
                    <a:pt x="55" y="84"/>
                  </a:cubicBezTo>
                  <a:cubicBezTo>
                    <a:pt x="58" y="86"/>
                    <a:pt x="59" y="87"/>
                    <a:pt x="60" y="87"/>
                  </a:cubicBezTo>
                  <a:lnTo>
                    <a:pt x="67" y="87"/>
                  </a:lnTo>
                  <a:cubicBezTo>
                    <a:pt x="76" y="86"/>
                    <a:pt x="83" y="83"/>
                    <a:pt x="83" y="76"/>
                  </a:cubicBezTo>
                  <a:cubicBezTo>
                    <a:pt x="84" y="73"/>
                    <a:pt x="85" y="73"/>
                    <a:pt x="86" y="72"/>
                  </a:cubicBezTo>
                  <a:cubicBezTo>
                    <a:pt x="94" y="66"/>
                    <a:pt x="99" y="60"/>
                    <a:pt x="93" y="53"/>
                  </a:cubicBezTo>
                  <a:lnTo>
                    <a:pt x="89" y="50"/>
                  </a:lnTo>
                  <a:cubicBezTo>
                    <a:pt x="95" y="45"/>
                    <a:pt x="96" y="32"/>
                    <a:pt x="94" y="30"/>
                  </a:cubicBezTo>
                  <a:cubicBezTo>
                    <a:pt x="93" y="30"/>
                    <a:pt x="91" y="29"/>
                    <a:pt x="90" y="29"/>
                  </a:cubicBezTo>
                  <a:cubicBezTo>
                    <a:pt x="89" y="29"/>
                    <a:pt x="88" y="29"/>
                    <a:pt x="86" y="27"/>
                  </a:cubicBezTo>
                  <a:cubicBezTo>
                    <a:pt x="88" y="20"/>
                    <a:pt x="84" y="12"/>
                    <a:pt x="81" y="11"/>
                  </a:cubicBezTo>
                  <a:lnTo>
                    <a:pt x="79" y="11"/>
                  </a:lnTo>
                  <a:cubicBezTo>
                    <a:pt x="77" y="10"/>
                    <a:pt x="74" y="8"/>
                    <a:pt x="71" y="8"/>
                  </a:cubicBezTo>
                  <a:cubicBezTo>
                    <a:pt x="70" y="8"/>
                    <a:pt x="69" y="8"/>
                    <a:pt x="67" y="9"/>
                  </a:cubicBezTo>
                  <a:lnTo>
                    <a:pt x="65" y="7"/>
                  </a:lnTo>
                  <a:lnTo>
                    <a:pt x="62" y="4"/>
                  </a:lnTo>
                  <a:cubicBezTo>
                    <a:pt x="60" y="4"/>
                    <a:pt x="59" y="2"/>
                    <a:pt x="59" y="2"/>
                  </a:cubicBezTo>
                  <a:cubicBezTo>
                    <a:pt x="58" y="1"/>
                    <a:pt x="56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4"/>
            <p:cNvSpPr/>
            <p:nvPr/>
          </p:nvSpPr>
          <p:spPr>
            <a:xfrm rot="-1311727">
              <a:off x="5530240" y="4882096"/>
              <a:ext cx="9673" cy="8403"/>
            </a:xfrm>
            <a:custGeom>
              <a:avLst/>
              <a:gdLst/>
              <a:ahLst/>
              <a:cxnLst/>
              <a:rect l="l" t="t" r="r" b="b"/>
              <a:pathLst>
                <a:path w="99" h="86" extrusionOk="0">
                  <a:moveTo>
                    <a:pt x="55" y="0"/>
                  </a:moveTo>
                  <a:cubicBezTo>
                    <a:pt x="52" y="0"/>
                    <a:pt x="50" y="1"/>
                    <a:pt x="47" y="4"/>
                  </a:cubicBezTo>
                  <a:cubicBezTo>
                    <a:pt x="46" y="6"/>
                    <a:pt x="45" y="7"/>
                    <a:pt x="42" y="11"/>
                  </a:cubicBezTo>
                  <a:cubicBezTo>
                    <a:pt x="41" y="11"/>
                    <a:pt x="41" y="10"/>
                    <a:pt x="40" y="10"/>
                  </a:cubicBezTo>
                  <a:cubicBezTo>
                    <a:pt x="37" y="7"/>
                    <a:pt x="36" y="6"/>
                    <a:pt x="35" y="5"/>
                  </a:cubicBezTo>
                  <a:cubicBezTo>
                    <a:pt x="33" y="3"/>
                    <a:pt x="31" y="2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19" y="5"/>
                    <a:pt x="16" y="7"/>
                    <a:pt x="15" y="13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1" y="25"/>
                    <a:pt x="0" y="28"/>
                    <a:pt x="4" y="33"/>
                  </a:cubicBezTo>
                  <a:cubicBezTo>
                    <a:pt x="5" y="35"/>
                    <a:pt x="5" y="36"/>
                    <a:pt x="6" y="38"/>
                  </a:cubicBezTo>
                  <a:lnTo>
                    <a:pt x="6" y="40"/>
                  </a:lnTo>
                  <a:cubicBezTo>
                    <a:pt x="8" y="42"/>
                    <a:pt x="8" y="45"/>
                    <a:pt x="9" y="46"/>
                  </a:cubicBezTo>
                  <a:cubicBezTo>
                    <a:pt x="8" y="46"/>
                    <a:pt x="8" y="47"/>
                    <a:pt x="6" y="48"/>
                  </a:cubicBezTo>
                  <a:cubicBezTo>
                    <a:pt x="3" y="54"/>
                    <a:pt x="3" y="57"/>
                    <a:pt x="7" y="58"/>
                  </a:cubicBezTo>
                  <a:lnTo>
                    <a:pt x="9" y="59"/>
                  </a:lnTo>
                  <a:cubicBezTo>
                    <a:pt x="10" y="59"/>
                    <a:pt x="11" y="60"/>
                    <a:pt x="12" y="62"/>
                  </a:cubicBezTo>
                  <a:cubicBezTo>
                    <a:pt x="14" y="62"/>
                    <a:pt x="14" y="63"/>
                    <a:pt x="15" y="64"/>
                  </a:cubicBezTo>
                  <a:lnTo>
                    <a:pt x="15" y="66"/>
                  </a:lnTo>
                  <a:cubicBezTo>
                    <a:pt x="15" y="72"/>
                    <a:pt x="16" y="74"/>
                    <a:pt x="20" y="76"/>
                  </a:cubicBezTo>
                  <a:lnTo>
                    <a:pt x="22" y="76"/>
                  </a:lnTo>
                  <a:cubicBezTo>
                    <a:pt x="24" y="77"/>
                    <a:pt x="26" y="77"/>
                    <a:pt x="27" y="77"/>
                  </a:cubicBezTo>
                  <a:cubicBezTo>
                    <a:pt x="32" y="77"/>
                    <a:pt x="34" y="79"/>
                    <a:pt x="35" y="82"/>
                  </a:cubicBezTo>
                  <a:lnTo>
                    <a:pt x="37" y="84"/>
                  </a:lnTo>
                  <a:cubicBezTo>
                    <a:pt x="38" y="85"/>
                    <a:pt x="39" y="86"/>
                    <a:pt x="40" y="86"/>
                  </a:cubicBezTo>
                  <a:cubicBezTo>
                    <a:pt x="44" y="86"/>
                    <a:pt x="49" y="83"/>
                    <a:pt x="52" y="79"/>
                  </a:cubicBezTo>
                  <a:cubicBezTo>
                    <a:pt x="53" y="81"/>
                    <a:pt x="55" y="82"/>
                    <a:pt x="56" y="82"/>
                  </a:cubicBezTo>
                  <a:cubicBezTo>
                    <a:pt x="58" y="83"/>
                    <a:pt x="60" y="84"/>
                    <a:pt x="61" y="84"/>
                  </a:cubicBezTo>
                  <a:lnTo>
                    <a:pt x="67" y="84"/>
                  </a:lnTo>
                  <a:cubicBezTo>
                    <a:pt x="76" y="83"/>
                    <a:pt x="82" y="81"/>
                    <a:pt x="82" y="73"/>
                  </a:cubicBezTo>
                  <a:cubicBezTo>
                    <a:pt x="83" y="72"/>
                    <a:pt x="86" y="72"/>
                    <a:pt x="87" y="71"/>
                  </a:cubicBezTo>
                  <a:cubicBezTo>
                    <a:pt x="94" y="64"/>
                    <a:pt x="99" y="58"/>
                    <a:pt x="93" y="52"/>
                  </a:cubicBezTo>
                  <a:lnTo>
                    <a:pt x="89" y="47"/>
                  </a:lnTo>
                  <a:cubicBezTo>
                    <a:pt x="96" y="42"/>
                    <a:pt x="97" y="31"/>
                    <a:pt x="94" y="28"/>
                  </a:cubicBezTo>
                  <a:cubicBezTo>
                    <a:pt x="93" y="28"/>
                    <a:pt x="92" y="27"/>
                    <a:pt x="91" y="27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8" y="20"/>
                    <a:pt x="83" y="12"/>
                    <a:pt x="81" y="11"/>
                  </a:cubicBezTo>
                  <a:lnTo>
                    <a:pt x="78" y="11"/>
                  </a:lnTo>
                  <a:cubicBezTo>
                    <a:pt x="77" y="8"/>
                    <a:pt x="74" y="7"/>
                    <a:pt x="71" y="7"/>
                  </a:cubicBezTo>
                  <a:cubicBezTo>
                    <a:pt x="70" y="7"/>
                    <a:pt x="68" y="7"/>
                    <a:pt x="67" y="7"/>
                  </a:cubicBezTo>
                  <a:lnTo>
                    <a:pt x="66" y="6"/>
                  </a:lnTo>
                  <a:lnTo>
                    <a:pt x="62" y="2"/>
                  </a:lnTo>
                  <a:cubicBezTo>
                    <a:pt x="61" y="2"/>
                    <a:pt x="60" y="1"/>
                    <a:pt x="60" y="1"/>
                  </a:cubicBezTo>
                  <a:cubicBezTo>
                    <a:pt x="58" y="1"/>
                    <a:pt x="5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4"/>
            <p:cNvSpPr/>
            <p:nvPr/>
          </p:nvSpPr>
          <p:spPr>
            <a:xfrm rot="-1311727">
              <a:off x="5493492" y="4929249"/>
              <a:ext cx="9770" cy="8500"/>
            </a:xfrm>
            <a:custGeom>
              <a:avLst/>
              <a:gdLst/>
              <a:ahLst/>
              <a:cxnLst/>
              <a:rect l="l" t="t" r="r" b="b"/>
              <a:pathLst>
                <a:path w="100" h="87" extrusionOk="0">
                  <a:moveTo>
                    <a:pt x="55" y="1"/>
                  </a:moveTo>
                  <a:cubicBezTo>
                    <a:pt x="53" y="1"/>
                    <a:pt x="50" y="2"/>
                    <a:pt x="47" y="5"/>
                  </a:cubicBezTo>
                  <a:cubicBezTo>
                    <a:pt x="46" y="7"/>
                    <a:pt x="44" y="9"/>
                    <a:pt x="43" y="11"/>
                  </a:cubicBezTo>
                  <a:cubicBezTo>
                    <a:pt x="42" y="11"/>
                    <a:pt x="42" y="10"/>
                    <a:pt x="41" y="10"/>
                  </a:cubicBezTo>
                  <a:cubicBezTo>
                    <a:pt x="38" y="9"/>
                    <a:pt x="37" y="7"/>
                    <a:pt x="35" y="6"/>
                  </a:cubicBezTo>
                  <a:cubicBezTo>
                    <a:pt x="33" y="4"/>
                    <a:pt x="31" y="3"/>
                    <a:pt x="28" y="3"/>
                  </a:cubicBezTo>
                  <a:cubicBezTo>
                    <a:pt x="27" y="3"/>
                    <a:pt x="26" y="3"/>
                    <a:pt x="25" y="4"/>
                  </a:cubicBezTo>
                  <a:cubicBezTo>
                    <a:pt x="18" y="6"/>
                    <a:pt x="16" y="9"/>
                    <a:pt x="15" y="14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2" y="25"/>
                    <a:pt x="1" y="29"/>
                    <a:pt x="4" y="35"/>
                  </a:cubicBezTo>
                  <a:cubicBezTo>
                    <a:pt x="5" y="36"/>
                    <a:pt x="5" y="38"/>
                    <a:pt x="6" y="40"/>
                  </a:cubicBezTo>
                  <a:lnTo>
                    <a:pt x="6" y="41"/>
                  </a:lnTo>
                  <a:cubicBezTo>
                    <a:pt x="7" y="43"/>
                    <a:pt x="7" y="46"/>
                    <a:pt x="9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2" y="55"/>
                    <a:pt x="2" y="57"/>
                    <a:pt x="8" y="58"/>
                  </a:cubicBezTo>
                  <a:lnTo>
                    <a:pt x="10" y="59"/>
                  </a:lnTo>
                  <a:cubicBezTo>
                    <a:pt x="11" y="59"/>
                    <a:pt x="12" y="61"/>
                    <a:pt x="13" y="62"/>
                  </a:cubicBezTo>
                  <a:cubicBezTo>
                    <a:pt x="15" y="62"/>
                    <a:pt x="16" y="63"/>
                    <a:pt x="16" y="65"/>
                  </a:cubicBezTo>
                  <a:lnTo>
                    <a:pt x="16" y="66"/>
                  </a:lnTo>
                  <a:cubicBezTo>
                    <a:pt x="16" y="73"/>
                    <a:pt x="17" y="76"/>
                    <a:pt x="21" y="77"/>
                  </a:cubicBezTo>
                  <a:lnTo>
                    <a:pt x="23" y="77"/>
                  </a:lnTo>
                  <a:cubicBezTo>
                    <a:pt x="25" y="78"/>
                    <a:pt x="27" y="78"/>
                    <a:pt x="28" y="78"/>
                  </a:cubicBezTo>
                  <a:cubicBezTo>
                    <a:pt x="33" y="78"/>
                    <a:pt x="35" y="80"/>
                    <a:pt x="37" y="83"/>
                  </a:cubicBezTo>
                  <a:cubicBezTo>
                    <a:pt x="37" y="84"/>
                    <a:pt x="37" y="84"/>
                    <a:pt x="38" y="86"/>
                  </a:cubicBezTo>
                  <a:cubicBezTo>
                    <a:pt x="38" y="86"/>
                    <a:pt x="39" y="87"/>
                    <a:pt x="40" y="87"/>
                  </a:cubicBezTo>
                  <a:cubicBezTo>
                    <a:pt x="43" y="87"/>
                    <a:pt x="49" y="85"/>
                    <a:pt x="52" y="81"/>
                  </a:cubicBezTo>
                  <a:cubicBezTo>
                    <a:pt x="53" y="82"/>
                    <a:pt x="54" y="83"/>
                    <a:pt x="56" y="83"/>
                  </a:cubicBezTo>
                  <a:cubicBezTo>
                    <a:pt x="58" y="84"/>
                    <a:pt x="59" y="86"/>
                    <a:pt x="61" y="86"/>
                  </a:cubicBezTo>
                  <a:lnTo>
                    <a:pt x="67" y="86"/>
                  </a:lnTo>
                  <a:cubicBezTo>
                    <a:pt x="76" y="84"/>
                    <a:pt x="84" y="82"/>
                    <a:pt x="83" y="74"/>
                  </a:cubicBezTo>
                  <a:cubicBezTo>
                    <a:pt x="84" y="73"/>
                    <a:pt x="85" y="73"/>
                    <a:pt x="87" y="72"/>
                  </a:cubicBezTo>
                  <a:cubicBezTo>
                    <a:pt x="94" y="65"/>
                    <a:pt x="99" y="58"/>
                    <a:pt x="93" y="52"/>
                  </a:cubicBezTo>
                  <a:lnTo>
                    <a:pt x="89" y="48"/>
                  </a:lnTo>
                  <a:cubicBezTo>
                    <a:pt x="95" y="43"/>
                    <a:pt x="97" y="32"/>
                    <a:pt x="94" y="29"/>
                  </a:cubicBezTo>
                  <a:cubicBezTo>
                    <a:pt x="93" y="29"/>
                    <a:pt x="92" y="27"/>
                    <a:pt x="90" y="27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8" y="20"/>
                    <a:pt x="84" y="12"/>
                    <a:pt x="82" y="11"/>
                  </a:cubicBezTo>
                  <a:lnTo>
                    <a:pt x="79" y="11"/>
                  </a:lnTo>
                  <a:cubicBezTo>
                    <a:pt x="77" y="10"/>
                    <a:pt x="75" y="8"/>
                    <a:pt x="71" y="8"/>
                  </a:cubicBezTo>
                  <a:cubicBezTo>
                    <a:pt x="70" y="8"/>
                    <a:pt x="69" y="8"/>
                    <a:pt x="67" y="9"/>
                  </a:cubicBezTo>
                  <a:lnTo>
                    <a:pt x="66" y="7"/>
                  </a:lnTo>
                  <a:lnTo>
                    <a:pt x="62" y="4"/>
                  </a:lnTo>
                  <a:cubicBezTo>
                    <a:pt x="61" y="4"/>
                    <a:pt x="61" y="2"/>
                    <a:pt x="59" y="2"/>
                  </a:cubicBezTo>
                  <a:cubicBezTo>
                    <a:pt x="58" y="1"/>
                    <a:pt x="57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4"/>
            <p:cNvSpPr/>
            <p:nvPr/>
          </p:nvSpPr>
          <p:spPr>
            <a:xfrm rot="-1311727">
              <a:off x="5506421" y="4726396"/>
              <a:ext cx="9575" cy="8500"/>
            </a:xfrm>
            <a:custGeom>
              <a:avLst/>
              <a:gdLst/>
              <a:ahLst/>
              <a:cxnLst/>
              <a:rect l="l" t="t" r="r" b="b"/>
              <a:pathLst>
                <a:path w="98" h="87" extrusionOk="0">
                  <a:moveTo>
                    <a:pt x="52" y="0"/>
                  </a:moveTo>
                  <a:cubicBezTo>
                    <a:pt x="50" y="0"/>
                    <a:pt x="47" y="1"/>
                    <a:pt x="44" y="4"/>
                  </a:cubicBezTo>
                  <a:cubicBezTo>
                    <a:pt x="43" y="7"/>
                    <a:pt x="42" y="8"/>
                    <a:pt x="41" y="12"/>
                  </a:cubicBezTo>
                  <a:cubicBezTo>
                    <a:pt x="40" y="12"/>
                    <a:pt x="40" y="9"/>
                    <a:pt x="38" y="9"/>
                  </a:cubicBezTo>
                  <a:cubicBezTo>
                    <a:pt x="36" y="8"/>
                    <a:pt x="35" y="7"/>
                    <a:pt x="33" y="6"/>
                  </a:cubicBezTo>
                  <a:cubicBezTo>
                    <a:pt x="32" y="4"/>
                    <a:pt x="29" y="3"/>
                    <a:pt x="26" y="3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18" y="6"/>
                    <a:pt x="16" y="8"/>
                    <a:pt x="15" y="14"/>
                  </a:cubicBezTo>
                  <a:lnTo>
                    <a:pt x="15" y="18"/>
                  </a:lnTo>
                  <a:cubicBezTo>
                    <a:pt x="12" y="18"/>
                    <a:pt x="10" y="18"/>
                    <a:pt x="7" y="20"/>
                  </a:cubicBezTo>
                  <a:cubicBezTo>
                    <a:pt x="1" y="25"/>
                    <a:pt x="0" y="29"/>
                    <a:pt x="2" y="34"/>
                  </a:cubicBezTo>
                  <a:cubicBezTo>
                    <a:pt x="4" y="35"/>
                    <a:pt x="4" y="38"/>
                    <a:pt x="5" y="39"/>
                  </a:cubicBezTo>
                  <a:lnTo>
                    <a:pt x="5" y="40"/>
                  </a:lnTo>
                  <a:cubicBezTo>
                    <a:pt x="7" y="43"/>
                    <a:pt x="7" y="45"/>
                    <a:pt x="8" y="47"/>
                  </a:cubicBezTo>
                  <a:cubicBezTo>
                    <a:pt x="7" y="47"/>
                    <a:pt x="7" y="48"/>
                    <a:pt x="5" y="49"/>
                  </a:cubicBezTo>
                  <a:cubicBezTo>
                    <a:pt x="1" y="55"/>
                    <a:pt x="2" y="59"/>
                    <a:pt x="5" y="59"/>
                  </a:cubicBezTo>
                  <a:lnTo>
                    <a:pt x="7" y="60"/>
                  </a:lnTo>
                  <a:cubicBezTo>
                    <a:pt x="8" y="60"/>
                    <a:pt x="9" y="61"/>
                    <a:pt x="11" y="62"/>
                  </a:cubicBezTo>
                  <a:cubicBezTo>
                    <a:pt x="12" y="62"/>
                    <a:pt x="12" y="64"/>
                    <a:pt x="13" y="65"/>
                  </a:cubicBezTo>
                  <a:lnTo>
                    <a:pt x="13" y="66"/>
                  </a:lnTo>
                  <a:cubicBezTo>
                    <a:pt x="13" y="73"/>
                    <a:pt x="14" y="75"/>
                    <a:pt x="18" y="76"/>
                  </a:cubicBezTo>
                  <a:lnTo>
                    <a:pt x="21" y="76"/>
                  </a:lnTo>
                  <a:cubicBezTo>
                    <a:pt x="22" y="78"/>
                    <a:pt x="24" y="78"/>
                    <a:pt x="26" y="78"/>
                  </a:cubicBezTo>
                  <a:cubicBezTo>
                    <a:pt x="31" y="78"/>
                    <a:pt x="32" y="80"/>
                    <a:pt x="33" y="83"/>
                  </a:cubicBezTo>
                  <a:lnTo>
                    <a:pt x="36" y="85"/>
                  </a:lnTo>
                  <a:cubicBezTo>
                    <a:pt x="37" y="86"/>
                    <a:pt x="37" y="87"/>
                    <a:pt x="39" y="87"/>
                  </a:cubicBezTo>
                  <a:cubicBezTo>
                    <a:pt x="42" y="87"/>
                    <a:pt x="47" y="84"/>
                    <a:pt x="50" y="80"/>
                  </a:cubicBezTo>
                  <a:cubicBezTo>
                    <a:pt x="52" y="81"/>
                    <a:pt x="53" y="83"/>
                    <a:pt x="54" y="83"/>
                  </a:cubicBezTo>
                  <a:cubicBezTo>
                    <a:pt x="57" y="84"/>
                    <a:pt x="58" y="85"/>
                    <a:pt x="59" y="85"/>
                  </a:cubicBezTo>
                  <a:lnTo>
                    <a:pt x="65" y="85"/>
                  </a:lnTo>
                  <a:cubicBezTo>
                    <a:pt x="74" y="84"/>
                    <a:pt x="80" y="81"/>
                    <a:pt x="80" y="74"/>
                  </a:cubicBezTo>
                  <a:cubicBezTo>
                    <a:pt x="82" y="73"/>
                    <a:pt x="83" y="73"/>
                    <a:pt x="84" y="71"/>
                  </a:cubicBezTo>
                  <a:cubicBezTo>
                    <a:pt x="93" y="65"/>
                    <a:pt x="98" y="59"/>
                    <a:pt x="91" y="53"/>
                  </a:cubicBezTo>
                  <a:lnTo>
                    <a:pt x="87" y="48"/>
                  </a:lnTo>
                  <a:cubicBezTo>
                    <a:pt x="94" y="43"/>
                    <a:pt x="95" y="32"/>
                    <a:pt x="93" y="29"/>
                  </a:cubicBezTo>
                  <a:cubicBezTo>
                    <a:pt x="92" y="29"/>
                    <a:pt x="90" y="28"/>
                    <a:pt x="88" y="28"/>
                  </a:cubicBezTo>
                  <a:cubicBezTo>
                    <a:pt x="87" y="28"/>
                    <a:pt x="86" y="28"/>
                    <a:pt x="84" y="27"/>
                  </a:cubicBezTo>
                  <a:cubicBezTo>
                    <a:pt x="86" y="20"/>
                    <a:pt x="82" y="13"/>
                    <a:pt x="79" y="12"/>
                  </a:cubicBezTo>
                  <a:lnTo>
                    <a:pt x="77" y="12"/>
                  </a:lnTo>
                  <a:cubicBezTo>
                    <a:pt x="75" y="9"/>
                    <a:pt x="72" y="8"/>
                    <a:pt x="69" y="8"/>
                  </a:cubicBezTo>
                  <a:cubicBezTo>
                    <a:pt x="68" y="8"/>
                    <a:pt x="67" y="8"/>
                    <a:pt x="66" y="8"/>
                  </a:cubicBezTo>
                  <a:lnTo>
                    <a:pt x="64" y="7"/>
                  </a:lnTo>
                  <a:lnTo>
                    <a:pt x="61" y="3"/>
                  </a:lnTo>
                  <a:cubicBezTo>
                    <a:pt x="59" y="3"/>
                    <a:pt x="58" y="2"/>
                    <a:pt x="58" y="2"/>
                  </a:cubicBezTo>
                  <a:cubicBezTo>
                    <a:pt x="56" y="1"/>
                    <a:pt x="54" y="0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4"/>
            <p:cNvSpPr/>
            <p:nvPr/>
          </p:nvSpPr>
          <p:spPr>
            <a:xfrm rot="-1311727">
              <a:off x="5468967" y="4741404"/>
              <a:ext cx="9673" cy="8500"/>
            </a:xfrm>
            <a:custGeom>
              <a:avLst/>
              <a:gdLst/>
              <a:ahLst/>
              <a:cxnLst/>
              <a:rect l="l" t="t" r="r" b="b"/>
              <a:pathLst>
                <a:path w="99" h="87" extrusionOk="0">
                  <a:moveTo>
                    <a:pt x="54" y="0"/>
                  </a:moveTo>
                  <a:cubicBezTo>
                    <a:pt x="52" y="0"/>
                    <a:pt x="49" y="1"/>
                    <a:pt x="46" y="4"/>
                  </a:cubicBezTo>
                  <a:cubicBezTo>
                    <a:pt x="45" y="7"/>
                    <a:pt x="44" y="8"/>
                    <a:pt x="42" y="12"/>
                  </a:cubicBezTo>
                  <a:cubicBezTo>
                    <a:pt x="41" y="12"/>
                    <a:pt x="41" y="9"/>
                    <a:pt x="40" y="9"/>
                  </a:cubicBezTo>
                  <a:cubicBezTo>
                    <a:pt x="37" y="8"/>
                    <a:pt x="36" y="7"/>
                    <a:pt x="35" y="6"/>
                  </a:cubicBezTo>
                  <a:cubicBezTo>
                    <a:pt x="33" y="4"/>
                    <a:pt x="31" y="3"/>
                    <a:pt x="28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19" y="6"/>
                    <a:pt x="16" y="8"/>
                    <a:pt x="15" y="14"/>
                  </a:cubicBezTo>
                  <a:lnTo>
                    <a:pt x="15" y="18"/>
                  </a:lnTo>
                  <a:cubicBezTo>
                    <a:pt x="12" y="18"/>
                    <a:pt x="10" y="18"/>
                    <a:pt x="6" y="20"/>
                  </a:cubicBezTo>
                  <a:cubicBezTo>
                    <a:pt x="1" y="25"/>
                    <a:pt x="0" y="29"/>
                    <a:pt x="3" y="34"/>
                  </a:cubicBezTo>
                  <a:cubicBezTo>
                    <a:pt x="4" y="35"/>
                    <a:pt x="4" y="38"/>
                    <a:pt x="5" y="39"/>
                  </a:cubicBezTo>
                  <a:lnTo>
                    <a:pt x="5" y="40"/>
                  </a:lnTo>
                  <a:cubicBezTo>
                    <a:pt x="8" y="43"/>
                    <a:pt x="8" y="45"/>
                    <a:pt x="9" y="47"/>
                  </a:cubicBezTo>
                  <a:cubicBezTo>
                    <a:pt x="8" y="47"/>
                    <a:pt x="8" y="48"/>
                    <a:pt x="5" y="49"/>
                  </a:cubicBezTo>
                  <a:cubicBezTo>
                    <a:pt x="2" y="55"/>
                    <a:pt x="3" y="59"/>
                    <a:pt x="6" y="59"/>
                  </a:cubicBezTo>
                  <a:lnTo>
                    <a:pt x="9" y="60"/>
                  </a:lnTo>
                  <a:cubicBezTo>
                    <a:pt x="10" y="60"/>
                    <a:pt x="11" y="61"/>
                    <a:pt x="12" y="62"/>
                  </a:cubicBezTo>
                  <a:cubicBezTo>
                    <a:pt x="14" y="62"/>
                    <a:pt x="14" y="64"/>
                    <a:pt x="15" y="65"/>
                  </a:cubicBezTo>
                  <a:lnTo>
                    <a:pt x="15" y="66"/>
                  </a:lnTo>
                  <a:cubicBezTo>
                    <a:pt x="15" y="73"/>
                    <a:pt x="16" y="75"/>
                    <a:pt x="20" y="76"/>
                  </a:cubicBezTo>
                  <a:lnTo>
                    <a:pt x="22" y="76"/>
                  </a:lnTo>
                  <a:cubicBezTo>
                    <a:pt x="24" y="78"/>
                    <a:pt x="26" y="78"/>
                    <a:pt x="27" y="78"/>
                  </a:cubicBezTo>
                  <a:cubicBezTo>
                    <a:pt x="32" y="78"/>
                    <a:pt x="34" y="80"/>
                    <a:pt x="35" y="83"/>
                  </a:cubicBezTo>
                  <a:lnTo>
                    <a:pt x="37" y="85"/>
                  </a:lnTo>
                  <a:cubicBezTo>
                    <a:pt x="38" y="86"/>
                    <a:pt x="39" y="87"/>
                    <a:pt x="40" y="87"/>
                  </a:cubicBezTo>
                  <a:cubicBezTo>
                    <a:pt x="43" y="87"/>
                    <a:pt x="49" y="84"/>
                    <a:pt x="52" y="80"/>
                  </a:cubicBezTo>
                  <a:cubicBezTo>
                    <a:pt x="53" y="81"/>
                    <a:pt x="55" y="83"/>
                    <a:pt x="56" y="83"/>
                  </a:cubicBezTo>
                  <a:cubicBezTo>
                    <a:pt x="58" y="84"/>
                    <a:pt x="60" y="85"/>
                    <a:pt x="61" y="85"/>
                  </a:cubicBezTo>
                  <a:lnTo>
                    <a:pt x="67" y="85"/>
                  </a:lnTo>
                  <a:cubicBezTo>
                    <a:pt x="76" y="84"/>
                    <a:pt x="82" y="81"/>
                    <a:pt x="82" y="74"/>
                  </a:cubicBezTo>
                  <a:cubicBezTo>
                    <a:pt x="83" y="73"/>
                    <a:pt x="85" y="73"/>
                    <a:pt x="86" y="71"/>
                  </a:cubicBezTo>
                  <a:cubicBezTo>
                    <a:pt x="94" y="65"/>
                    <a:pt x="99" y="59"/>
                    <a:pt x="93" y="53"/>
                  </a:cubicBezTo>
                  <a:lnTo>
                    <a:pt x="88" y="48"/>
                  </a:lnTo>
                  <a:cubicBezTo>
                    <a:pt x="96" y="43"/>
                    <a:pt x="97" y="32"/>
                    <a:pt x="94" y="29"/>
                  </a:cubicBezTo>
                  <a:cubicBezTo>
                    <a:pt x="93" y="29"/>
                    <a:pt x="92" y="28"/>
                    <a:pt x="91" y="28"/>
                  </a:cubicBezTo>
                  <a:cubicBezTo>
                    <a:pt x="88" y="28"/>
                    <a:pt x="87" y="28"/>
                    <a:pt x="86" y="27"/>
                  </a:cubicBezTo>
                  <a:cubicBezTo>
                    <a:pt x="87" y="20"/>
                    <a:pt x="83" y="13"/>
                    <a:pt x="81" y="12"/>
                  </a:cubicBezTo>
                  <a:lnTo>
                    <a:pt x="78" y="12"/>
                  </a:lnTo>
                  <a:cubicBezTo>
                    <a:pt x="77" y="9"/>
                    <a:pt x="74" y="8"/>
                    <a:pt x="71" y="8"/>
                  </a:cubicBezTo>
                  <a:cubicBezTo>
                    <a:pt x="69" y="8"/>
                    <a:pt x="68" y="8"/>
                    <a:pt x="67" y="8"/>
                  </a:cubicBezTo>
                  <a:lnTo>
                    <a:pt x="66" y="7"/>
                  </a:lnTo>
                  <a:lnTo>
                    <a:pt x="62" y="3"/>
                  </a:lnTo>
                  <a:cubicBezTo>
                    <a:pt x="61" y="3"/>
                    <a:pt x="61" y="2"/>
                    <a:pt x="60" y="2"/>
                  </a:cubicBezTo>
                  <a:cubicBezTo>
                    <a:pt x="58" y="1"/>
                    <a:pt x="5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4"/>
            <p:cNvSpPr/>
            <p:nvPr/>
          </p:nvSpPr>
          <p:spPr>
            <a:xfrm rot="-1311727">
              <a:off x="5387472" y="4830104"/>
              <a:ext cx="9673" cy="8403"/>
            </a:xfrm>
            <a:custGeom>
              <a:avLst/>
              <a:gdLst/>
              <a:ahLst/>
              <a:cxnLst/>
              <a:rect l="l" t="t" r="r" b="b"/>
              <a:pathLst>
                <a:path w="99" h="86" extrusionOk="0">
                  <a:moveTo>
                    <a:pt x="54" y="0"/>
                  </a:moveTo>
                  <a:cubicBezTo>
                    <a:pt x="52" y="0"/>
                    <a:pt x="49" y="1"/>
                    <a:pt x="47" y="4"/>
                  </a:cubicBezTo>
                  <a:cubicBezTo>
                    <a:pt x="45" y="7"/>
                    <a:pt x="44" y="8"/>
                    <a:pt x="42" y="10"/>
                  </a:cubicBezTo>
                  <a:cubicBezTo>
                    <a:pt x="41" y="10"/>
                    <a:pt x="41" y="9"/>
                    <a:pt x="40" y="9"/>
                  </a:cubicBezTo>
                  <a:cubicBezTo>
                    <a:pt x="37" y="8"/>
                    <a:pt x="36" y="7"/>
                    <a:pt x="35" y="5"/>
                  </a:cubicBezTo>
                  <a:cubicBezTo>
                    <a:pt x="33" y="4"/>
                    <a:pt x="31" y="3"/>
                    <a:pt x="28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19" y="5"/>
                    <a:pt x="16" y="8"/>
                    <a:pt x="15" y="13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2" y="25"/>
                    <a:pt x="0" y="29"/>
                    <a:pt x="3" y="34"/>
                  </a:cubicBezTo>
                  <a:cubicBezTo>
                    <a:pt x="4" y="35"/>
                    <a:pt x="4" y="38"/>
                    <a:pt x="6" y="39"/>
                  </a:cubicBezTo>
                  <a:lnTo>
                    <a:pt x="6" y="40"/>
                  </a:lnTo>
                  <a:cubicBezTo>
                    <a:pt x="8" y="43"/>
                    <a:pt x="8" y="45"/>
                    <a:pt x="9" y="46"/>
                  </a:cubicBezTo>
                  <a:cubicBezTo>
                    <a:pt x="8" y="46"/>
                    <a:pt x="8" y="48"/>
                    <a:pt x="6" y="49"/>
                  </a:cubicBezTo>
                  <a:cubicBezTo>
                    <a:pt x="2" y="54"/>
                    <a:pt x="2" y="57"/>
                    <a:pt x="7" y="58"/>
                  </a:cubicBezTo>
                  <a:lnTo>
                    <a:pt x="9" y="60"/>
                  </a:lnTo>
                  <a:cubicBezTo>
                    <a:pt x="10" y="60"/>
                    <a:pt x="11" y="61"/>
                    <a:pt x="12" y="62"/>
                  </a:cubicBezTo>
                  <a:cubicBezTo>
                    <a:pt x="14" y="62"/>
                    <a:pt x="14" y="64"/>
                    <a:pt x="15" y="65"/>
                  </a:cubicBezTo>
                  <a:lnTo>
                    <a:pt x="15" y="66"/>
                  </a:lnTo>
                  <a:cubicBezTo>
                    <a:pt x="15" y="72"/>
                    <a:pt x="16" y="75"/>
                    <a:pt x="20" y="76"/>
                  </a:cubicBezTo>
                  <a:lnTo>
                    <a:pt x="22" y="76"/>
                  </a:lnTo>
                  <a:cubicBezTo>
                    <a:pt x="24" y="77"/>
                    <a:pt x="26" y="77"/>
                    <a:pt x="27" y="77"/>
                  </a:cubicBezTo>
                  <a:cubicBezTo>
                    <a:pt x="32" y="77"/>
                    <a:pt x="34" y="80"/>
                    <a:pt x="35" y="82"/>
                  </a:cubicBezTo>
                  <a:lnTo>
                    <a:pt x="37" y="85"/>
                  </a:lnTo>
                  <a:cubicBezTo>
                    <a:pt x="38" y="86"/>
                    <a:pt x="39" y="86"/>
                    <a:pt x="40" y="86"/>
                  </a:cubicBezTo>
                  <a:cubicBezTo>
                    <a:pt x="43" y="86"/>
                    <a:pt x="49" y="84"/>
                    <a:pt x="52" y="80"/>
                  </a:cubicBezTo>
                  <a:cubicBezTo>
                    <a:pt x="53" y="81"/>
                    <a:pt x="55" y="82"/>
                    <a:pt x="56" y="82"/>
                  </a:cubicBezTo>
                  <a:cubicBezTo>
                    <a:pt x="58" y="84"/>
                    <a:pt x="60" y="85"/>
                    <a:pt x="61" y="85"/>
                  </a:cubicBezTo>
                  <a:lnTo>
                    <a:pt x="67" y="85"/>
                  </a:lnTo>
                  <a:cubicBezTo>
                    <a:pt x="76" y="84"/>
                    <a:pt x="83" y="81"/>
                    <a:pt x="82" y="74"/>
                  </a:cubicBezTo>
                  <a:cubicBezTo>
                    <a:pt x="83" y="72"/>
                    <a:pt x="85" y="72"/>
                    <a:pt x="86" y="71"/>
                  </a:cubicBezTo>
                  <a:cubicBezTo>
                    <a:pt x="94" y="65"/>
                    <a:pt x="99" y="59"/>
                    <a:pt x="93" y="51"/>
                  </a:cubicBezTo>
                  <a:lnTo>
                    <a:pt x="89" y="48"/>
                  </a:lnTo>
                  <a:cubicBezTo>
                    <a:pt x="96" y="43"/>
                    <a:pt x="97" y="31"/>
                    <a:pt x="94" y="29"/>
                  </a:cubicBezTo>
                  <a:cubicBezTo>
                    <a:pt x="93" y="29"/>
                    <a:pt x="92" y="28"/>
                    <a:pt x="91" y="28"/>
                  </a:cubicBezTo>
                  <a:cubicBezTo>
                    <a:pt x="89" y="28"/>
                    <a:pt x="88" y="28"/>
                    <a:pt x="86" y="26"/>
                  </a:cubicBezTo>
                  <a:cubicBezTo>
                    <a:pt x="88" y="20"/>
                    <a:pt x="83" y="12"/>
                    <a:pt x="81" y="10"/>
                  </a:cubicBezTo>
                  <a:lnTo>
                    <a:pt x="78" y="10"/>
                  </a:lnTo>
                  <a:cubicBezTo>
                    <a:pt x="77" y="9"/>
                    <a:pt x="74" y="8"/>
                    <a:pt x="71" y="8"/>
                  </a:cubicBezTo>
                  <a:cubicBezTo>
                    <a:pt x="70" y="8"/>
                    <a:pt x="68" y="8"/>
                    <a:pt x="67" y="8"/>
                  </a:cubicBezTo>
                  <a:lnTo>
                    <a:pt x="66" y="7"/>
                  </a:lnTo>
                  <a:lnTo>
                    <a:pt x="62" y="3"/>
                  </a:lnTo>
                  <a:cubicBezTo>
                    <a:pt x="61" y="3"/>
                    <a:pt x="61" y="2"/>
                    <a:pt x="60" y="2"/>
                  </a:cubicBezTo>
                  <a:cubicBezTo>
                    <a:pt x="58" y="1"/>
                    <a:pt x="5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4"/>
            <p:cNvSpPr/>
            <p:nvPr/>
          </p:nvSpPr>
          <p:spPr>
            <a:xfrm rot="-1311727">
              <a:off x="5435271" y="4874624"/>
              <a:ext cx="9673" cy="8598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53" y="1"/>
                  </a:moveTo>
                  <a:cubicBezTo>
                    <a:pt x="51" y="1"/>
                    <a:pt x="48" y="2"/>
                    <a:pt x="45" y="5"/>
                  </a:cubicBezTo>
                  <a:cubicBezTo>
                    <a:pt x="44" y="8"/>
                    <a:pt x="43" y="9"/>
                    <a:pt x="42" y="12"/>
                  </a:cubicBezTo>
                  <a:cubicBezTo>
                    <a:pt x="40" y="12"/>
                    <a:pt x="40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5"/>
                    <a:pt x="30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18" y="6"/>
                    <a:pt x="16" y="9"/>
                    <a:pt x="14" y="14"/>
                  </a:cubicBezTo>
                  <a:lnTo>
                    <a:pt x="14" y="18"/>
                  </a:lnTo>
                  <a:cubicBezTo>
                    <a:pt x="12" y="18"/>
                    <a:pt x="8" y="18"/>
                    <a:pt x="6" y="20"/>
                  </a:cubicBezTo>
                  <a:cubicBezTo>
                    <a:pt x="1" y="25"/>
                    <a:pt x="0" y="30"/>
                    <a:pt x="2" y="35"/>
                  </a:cubicBezTo>
                  <a:cubicBezTo>
                    <a:pt x="3" y="36"/>
                    <a:pt x="3" y="39"/>
                    <a:pt x="5" y="40"/>
                  </a:cubicBezTo>
                  <a:lnTo>
                    <a:pt x="5" y="41"/>
                  </a:lnTo>
                  <a:cubicBezTo>
                    <a:pt x="6" y="44"/>
                    <a:pt x="6" y="46"/>
                    <a:pt x="7" y="48"/>
                  </a:cubicBezTo>
                  <a:cubicBezTo>
                    <a:pt x="6" y="48"/>
                    <a:pt x="6" y="49"/>
                    <a:pt x="5" y="50"/>
                  </a:cubicBezTo>
                  <a:cubicBezTo>
                    <a:pt x="1" y="55"/>
                    <a:pt x="1" y="58"/>
                    <a:pt x="6" y="59"/>
                  </a:cubicBezTo>
                  <a:lnTo>
                    <a:pt x="7" y="60"/>
                  </a:lnTo>
                  <a:cubicBezTo>
                    <a:pt x="8" y="60"/>
                    <a:pt x="9" y="61"/>
                    <a:pt x="12" y="62"/>
                  </a:cubicBezTo>
                  <a:cubicBezTo>
                    <a:pt x="13" y="62"/>
                    <a:pt x="14" y="64"/>
                    <a:pt x="14" y="65"/>
                  </a:cubicBezTo>
                  <a:lnTo>
                    <a:pt x="14" y="66"/>
                  </a:lnTo>
                  <a:cubicBezTo>
                    <a:pt x="14" y="74"/>
                    <a:pt x="15" y="76"/>
                    <a:pt x="19" y="77"/>
                  </a:cubicBezTo>
                  <a:lnTo>
                    <a:pt x="22" y="77"/>
                  </a:lnTo>
                  <a:cubicBezTo>
                    <a:pt x="23" y="78"/>
                    <a:pt x="25" y="78"/>
                    <a:pt x="27" y="78"/>
                  </a:cubicBezTo>
                  <a:cubicBezTo>
                    <a:pt x="32" y="78"/>
                    <a:pt x="33" y="81"/>
                    <a:pt x="34" y="83"/>
                  </a:cubicBezTo>
                  <a:lnTo>
                    <a:pt x="37" y="86"/>
                  </a:lnTo>
                  <a:cubicBezTo>
                    <a:pt x="37" y="87"/>
                    <a:pt x="38" y="87"/>
                    <a:pt x="40" y="87"/>
                  </a:cubicBezTo>
                  <a:cubicBezTo>
                    <a:pt x="43" y="87"/>
                    <a:pt x="48" y="84"/>
                    <a:pt x="50" y="81"/>
                  </a:cubicBezTo>
                  <a:cubicBezTo>
                    <a:pt x="53" y="82"/>
                    <a:pt x="54" y="84"/>
                    <a:pt x="55" y="84"/>
                  </a:cubicBezTo>
                  <a:cubicBezTo>
                    <a:pt x="58" y="85"/>
                    <a:pt x="59" y="86"/>
                    <a:pt x="60" y="86"/>
                  </a:cubicBezTo>
                  <a:lnTo>
                    <a:pt x="66" y="86"/>
                  </a:lnTo>
                  <a:cubicBezTo>
                    <a:pt x="75" y="85"/>
                    <a:pt x="81" y="82"/>
                    <a:pt x="81" y="75"/>
                  </a:cubicBezTo>
                  <a:cubicBezTo>
                    <a:pt x="83" y="74"/>
                    <a:pt x="84" y="74"/>
                    <a:pt x="85" y="72"/>
                  </a:cubicBezTo>
                  <a:cubicBezTo>
                    <a:pt x="94" y="65"/>
                    <a:pt x="99" y="59"/>
                    <a:pt x="91" y="53"/>
                  </a:cubicBezTo>
                  <a:lnTo>
                    <a:pt x="88" y="49"/>
                  </a:lnTo>
                  <a:cubicBezTo>
                    <a:pt x="95" y="44"/>
                    <a:pt x="96" y="33"/>
                    <a:pt x="94" y="30"/>
                  </a:cubicBezTo>
                  <a:cubicBezTo>
                    <a:pt x="91" y="30"/>
                    <a:pt x="90" y="29"/>
                    <a:pt x="89" y="29"/>
                  </a:cubicBezTo>
                  <a:cubicBezTo>
                    <a:pt x="88" y="29"/>
                    <a:pt x="86" y="29"/>
                    <a:pt x="85" y="27"/>
                  </a:cubicBezTo>
                  <a:cubicBezTo>
                    <a:pt x="86" y="20"/>
                    <a:pt x="83" y="13"/>
                    <a:pt x="80" y="12"/>
                  </a:cubicBezTo>
                  <a:lnTo>
                    <a:pt x="78" y="12"/>
                  </a:lnTo>
                  <a:cubicBezTo>
                    <a:pt x="76" y="10"/>
                    <a:pt x="73" y="9"/>
                    <a:pt x="70" y="9"/>
                  </a:cubicBezTo>
                  <a:cubicBezTo>
                    <a:pt x="68" y="9"/>
                    <a:pt x="67" y="9"/>
                    <a:pt x="66" y="9"/>
                  </a:cubicBezTo>
                  <a:lnTo>
                    <a:pt x="65" y="8"/>
                  </a:lnTo>
                  <a:lnTo>
                    <a:pt x="61" y="4"/>
                  </a:lnTo>
                  <a:cubicBezTo>
                    <a:pt x="60" y="4"/>
                    <a:pt x="60" y="3"/>
                    <a:pt x="59" y="3"/>
                  </a:cubicBezTo>
                  <a:cubicBezTo>
                    <a:pt x="57" y="2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FF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4"/>
            <p:cNvSpPr/>
            <p:nvPr/>
          </p:nvSpPr>
          <p:spPr>
            <a:xfrm rot="-1311727">
              <a:off x="5405425" y="4788168"/>
              <a:ext cx="9673" cy="8598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54" y="1"/>
                  </a:moveTo>
                  <a:cubicBezTo>
                    <a:pt x="51" y="1"/>
                    <a:pt x="49" y="2"/>
                    <a:pt x="45" y="5"/>
                  </a:cubicBezTo>
                  <a:cubicBezTo>
                    <a:pt x="44" y="7"/>
                    <a:pt x="43" y="9"/>
                    <a:pt x="42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7" y="9"/>
                    <a:pt x="35" y="7"/>
                    <a:pt x="34" y="6"/>
                  </a:cubicBezTo>
                  <a:cubicBezTo>
                    <a:pt x="33" y="5"/>
                    <a:pt x="30" y="3"/>
                    <a:pt x="28" y="3"/>
                  </a:cubicBezTo>
                  <a:cubicBezTo>
                    <a:pt x="26" y="3"/>
                    <a:pt x="25" y="4"/>
                    <a:pt x="24" y="4"/>
                  </a:cubicBezTo>
                  <a:cubicBezTo>
                    <a:pt x="18" y="6"/>
                    <a:pt x="16" y="9"/>
                    <a:pt x="14" y="13"/>
                  </a:cubicBezTo>
                  <a:lnTo>
                    <a:pt x="14" y="18"/>
                  </a:lnTo>
                  <a:cubicBezTo>
                    <a:pt x="12" y="18"/>
                    <a:pt x="9" y="18"/>
                    <a:pt x="7" y="21"/>
                  </a:cubicBezTo>
                  <a:cubicBezTo>
                    <a:pt x="1" y="26"/>
                    <a:pt x="0" y="30"/>
                    <a:pt x="2" y="35"/>
                  </a:cubicBezTo>
                  <a:cubicBezTo>
                    <a:pt x="3" y="36"/>
                    <a:pt x="3" y="38"/>
                    <a:pt x="6" y="39"/>
                  </a:cubicBezTo>
                  <a:lnTo>
                    <a:pt x="6" y="41"/>
                  </a:lnTo>
                  <a:cubicBezTo>
                    <a:pt x="7" y="43"/>
                    <a:pt x="7" y="46"/>
                    <a:pt x="8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1" y="55"/>
                    <a:pt x="1" y="59"/>
                    <a:pt x="8" y="59"/>
                  </a:cubicBezTo>
                  <a:lnTo>
                    <a:pt x="9" y="60"/>
                  </a:lnTo>
                  <a:cubicBezTo>
                    <a:pt x="10" y="60"/>
                    <a:pt x="12" y="62"/>
                    <a:pt x="13" y="63"/>
                  </a:cubicBezTo>
                  <a:cubicBezTo>
                    <a:pt x="14" y="63"/>
                    <a:pt x="15" y="64"/>
                    <a:pt x="15" y="65"/>
                  </a:cubicBezTo>
                  <a:lnTo>
                    <a:pt x="15" y="67"/>
                  </a:lnTo>
                  <a:cubicBezTo>
                    <a:pt x="15" y="73"/>
                    <a:pt x="17" y="75"/>
                    <a:pt x="20" y="77"/>
                  </a:cubicBezTo>
                  <a:lnTo>
                    <a:pt x="23" y="77"/>
                  </a:lnTo>
                  <a:cubicBezTo>
                    <a:pt x="24" y="78"/>
                    <a:pt x="27" y="78"/>
                    <a:pt x="28" y="78"/>
                  </a:cubicBezTo>
                  <a:cubicBezTo>
                    <a:pt x="33" y="78"/>
                    <a:pt x="34" y="80"/>
                    <a:pt x="35" y="83"/>
                  </a:cubicBezTo>
                  <a:cubicBezTo>
                    <a:pt x="35" y="84"/>
                    <a:pt x="35" y="84"/>
                    <a:pt x="37" y="86"/>
                  </a:cubicBezTo>
                  <a:cubicBezTo>
                    <a:pt x="38" y="87"/>
                    <a:pt x="38" y="87"/>
                    <a:pt x="39" y="87"/>
                  </a:cubicBezTo>
                  <a:cubicBezTo>
                    <a:pt x="43" y="87"/>
                    <a:pt x="48" y="85"/>
                    <a:pt x="51" y="81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8" y="84"/>
                    <a:pt x="59" y="86"/>
                    <a:pt x="60" y="86"/>
                  </a:cubicBezTo>
                  <a:lnTo>
                    <a:pt x="66" y="86"/>
                  </a:lnTo>
                  <a:cubicBezTo>
                    <a:pt x="75" y="84"/>
                    <a:pt x="83" y="82"/>
                    <a:pt x="81" y="74"/>
                  </a:cubicBezTo>
                  <a:cubicBezTo>
                    <a:pt x="83" y="73"/>
                    <a:pt x="84" y="73"/>
                    <a:pt x="85" y="72"/>
                  </a:cubicBezTo>
                  <a:cubicBezTo>
                    <a:pt x="94" y="66"/>
                    <a:pt x="99" y="59"/>
                    <a:pt x="92" y="52"/>
                  </a:cubicBezTo>
                  <a:lnTo>
                    <a:pt x="89" y="48"/>
                  </a:lnTo>
                  <a:cubicBezTo>
                    <a:pt x="95" y="43"/>
                    <a:pt x="96" y="32"/>
                    <a:pt x="94" y="30"/>
                  </a:cubicBezTo>
                  <a:cubicBezTo>
                    <a:pt x="92" y="30"/>
                    <a:pt x="91" y="28"/>
                    <a:pt x="90" y="28"/>
                  </a:cubicBezTo>
                  <a:cubicBezTo>
                    <a:pt x="89" y="28"/>
                    <a:pt x="86" y="28"/>
                    <a:pt x="85" y="27"/>
                  </a:cubicBezTo>
                  <a:cubicBezTo>
                    <a:pt x="86" y="21"/>
                    <a:pt x="83" y="12"/>
                    <a:pt x="80" y="11"/>
                  </a:cubicBezTo>
                  <a:lnTo>
                    <a:pt x="78" y="11"/>
                  </a:lnTo>
                  <a:cubicBezTo>
                    <a:pt x="76" y="10"/>
                    <a:pt x="73" y="9"/>
                    <a:pt x="70" y="9"/>
                  </a:cubicBezTo>
                  <a:cubicBezTo>
                    <a:pt x="69" y="9"/>
                    <a:pt x="67" y="9"/>
                    <a:pt x="66" y="9"/>
                  </a:cubicBezTo>
                  <a:lnTo>
                    <a:pt x="65" y="7"/>
                  </a:lnTo>
                  <a:lnTo>
                    <a:pt x="61" y="4"/>
                  </a:lnTo>
                  <a:cubicBezTo>
                    <a:pt x="60" y="4"/>
                    <a:pt x="59" y="2"/>
                    <a:pt x="59" y="2"/>
                  </a:cubicBezTo>
                  <a:cubicBezTo>
                    <a:pt x="57" y="1"/>
                    <a:pt x="56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4"/>
            <p:cNvSpPr/>
            <p:nvPr/>
          </p:nvSpPr>
          <p:spPr>
            <a:xfrm rot="-1311727">
              <a:off x="5484472" y="4836983"/>
              <a:ext cx="9673" cy="8500"/>
            </a:xfrm>
            <a:custGeom>
              <a:avLst/>
              <a:gdLst/>
              <a:ahLst/>
              <a:cxnLst/>
              <a:rect l="l" t="t" r="r" b="b"/>
              <a:pathLst>
                <a:path w="99" h="87" extrusionOk="0">
                  <a:moveTo>
                    <a:pt x="53" y="1"/>
                  </a:moveTo>
                  <a:cubicBezTo>
                    <a:pt x="51" y="1"/>
                    <a:pt x="49" y="2"/>
                    <a:pt x="46" y="5"/>
                  </a:cubicBezTo>
                  <a:cubicBezTo>
                    <a:pt x="44" y="8"/>
                    <a:pt x="43" y="9"/>
                    <a:pt x="42" y="11"/>
                  </a:cubicBezTo>
                  <a:cubicBezTo>
                    <a:pt x="41" y="11"/>
                    <a:pt x="39" y="10"/>
                    <a:pt x="39" y="10"/>
                  </a:cubicBezTo>
                  <a:cubicBezTo>
                    <a:pt x="37" y="9"/>
                    <a:pt x="36" y="8"/>
                    <a:pt x="34" y="6"/>
                  </a:cubicBezTo>
                  <a:cubicBezTo>
                    <a:pt x="32" y="4"/>
                    <a:pt x="30" y="3"/>
                    <a:pt x="27" y="3"/>
                  </a:cubicBezTo>
                  <a:cubicBezTo>
                    <a:pt x="26" y="3"/>
                    <a:pt x="25" y="4"/>
                    <a:pt x="24" y="4"/>
                  </a:cubicBezTo>
                  <a:cubicBezTo>
                    <a:pt x="17" y="6"/>
                    <a:pt x="15" y="9"/>
                    <a:pt x="13" y="14"/>
                  </a:cubicBezTo>
                  <a:lnTo>
                    <a:pt x="13" y="17"/>
                  </a:lnTo>
                  <a:cubicBezTo>
                    <a:pt x="11" y="17"/>
                    <a:pt x="8" y="17"/>
                    <a:pt x="6" y="20"/>
                  </a:cubicBezTo>
                  <a:cubicBezTo>
                    <a:pt x="1" y="25"/>
                    <a:pt x="0" y="29"/>
                    <a:pt x="2" y="35"/>
                  </a:cubicBezTo>
                  <a:cubicBezTo>
                    <a:pt x="4" y="36"/>
                    <a:pt x="4" y="37"/>
                    <a:pt x="5" y="40"/>
                  </a:cubicBezTo>
                  <a:lnTo>
                    <a:pt x="5" y="41"/>
                  </a:lnTo>
                  <a:cubicBezTo>
                    <a:pt x="6" y="44"/>
                    <a:pt x="6" y="46"/>
                    <a:pt x="7" y="47"/>
                  </a:cubicBezTo>
                  <a:cubicBezTo>
                    <a:pt x="6" y="47"/>
                    <a:pt x="6" y="49"/>
                    <a:pt x="5" y="50"/>
                  </a:cubicBezTo>
                  <a:cubicBezTo>
                    <a:pt x="2" y="54"/>
                    <a:pt x="2" y="58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lnTo>
                    <a:pt x="7" y="60"/>
                  </a:lnTo>
                  <a:cubicBezTo>
                    <a:pt x="8" y="60"/>
                    <a:pt x="10" y="61"/>
                    <a:pt x="11" y="62"/>
                  </a:cubicBezTo>
                  <a:cubicBezTo>
                    <a:pt x="12" y="62"/>
                    <a:pt x="12" y="64"/>
                    <a:pt x="13" y="65"/>
                  </a:cubicBezTo>
                  <a:lnTo>
                    <a:pt x="13" y="66"/>
                  </a:lnTo>
                  <a:cubicBezTo>
                    <a:pt x="13" y="72"/>
                    <a:pt x="15" y="76"/>
                    <a:pt x="19" y="77"/>
                  </a:cubicBezTo>
                  <a:lnTo>
                    <a:pt x="22" y="77"/>
                  </a:lnTo>
                  <a:cubicBezTo>
                    <a:pt x="23" y="78"/>
                    <a:pt x="26" y="78"/>
                    <a:pt x="27" y="78"/>
                  </a:cubicBezTo>
                  <a:cubicBezTo>
                    <a:pt x="32" y="78"/>
                    <a:pt x="33" y="81"/>
                    <a:pt x="34" y="83"/>
                  </a:cubicBezTo>
                  <a:lnTo>
                    <a:pt x="37" y="86"/>
                  </a:lnTo>
                  <a:cubicBezTo>
                    <a:pt x="37" y="86"/>
                    <a:pt x="38" y="87"/>
                    <a:pt x="39" y="87"/>
                  </a:cubicBezTo>
                  <a:cubicBezTo>
                    <a:pt x="42" y="87"/>
                    <a:pt x="48" y="84"/>
                    <a:pt x="51" y="81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7" y="85"/>
                    <a:pt x="58" y="86"/>
                    <a:pt x="60" y="86"/>
                  </a:cubicBezTo>
                  <a:lnTo>
                    <a:pt x="67" y="86"/>
                  </a:lnTo>
                  <a:cubicBezTo>
                    <a:pt x="75" y="85"/>
                    <a:pt x="82" y="82"/>
                    <a:pt x="82" y="74"/>
                  </a:cubicBezTo>
                  <a:cubicBezTo>
                    <a:pt x="83" y="72"/>
                    <a:pt x="84" y="72"/>
                    <a:pt x="85" y="71"/>
                  </a:cubicBezTo>
                  <a:cubicBezTo>
                    <a:pt x="93" y="65"/>
                    <a:pt x="98" y="59"/>
                    <a:pt x="92" y="52"/>
                  </a:cubicBezTo>
                  <a:lnTo>
                    <a:pt x="88" y="49"/>
                  </a:lnTo>
                  <a:cubicBezTo>
                    <a:pt x="94" y="44"/>
                    <a:pt x="95" y="31"/>
                    <a:pt x="93" y="29"/>
                  </a:cubicBezTo>
                  <a:cubicBezTo>
                    <a:pt x="92" y="29"/>
                    <a:pt x="90" y="28"/>
                    <a:pt x="89" y="28"/>
                  </a:cubicBezTo>
                  <a:cubicBezTo>
                    <a:pt x="88" y="28"/>
                    <a:pt x="87" y="28"/>
                    <a:pt x="85" y="26"/>
                  </a:cubicBezTo>
                  <a:cubicBezTo>
                    <a:pt x="87" y="20"/>
                    <a:pt x="83" y="13"/>
                    <a:pt x="80" y="11"/>
                  </a:cubicBezTo>
                  <a:lnTo>
                    <a:pt x="78" y="11"/>
                  </a:lnTo>
                  <a:cubicBezTo>
                    <a:pt x="76" y="9"/>
                    <a:pt x="73" y="9"/>
                    <a:pt x="70" y="9"/>
                  </a:cubicBezTo>
                  <a:cubicBezTo>
                    <a:pt x="69" y="9"/>
                    <a:pt x="68" y="9"/>
                    <a:pt x="67" y="9"/>
                  </a:cubicBezTo>
                  <a:lnTo>
                    <a:pt x="65" y="8"/>
                  </a:lnTo>
                  <a:lnTo>
                    <a:pt x="62" y="4"/>
                  </a:lnTo>
                  <a:cubicBezTo>
                    <a:pt x="60" y="4"/>
                    <a:pt x="60" y="3"/>
                    <a:pt x="58" y="3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4"/>
            <p:cNvSpPr/>
            <p:nvPr/>
          </p:nvSpPr>
          <p:spPr>
            <a:xfrm rot="-1311727">
              <a:off x="5528470" y="4927528"/>
              <a:ext cx="9770" cy="8403"/>
            </a:xfrm>
            <a:custGeom>
              <a:avLst/>
              <a:gdLst/>
              <a:ahLst/>
              <a:cxnLst/>
              <a:rect l="l" t="t" r="r" b="b"/>
              <a:pathLst>
                <a:path w="100" h="86" extrusionOk="0">
                  <a:moveTo>
                    <a:pt x="55" y="0"/>
                  </a:moveTo>
                  <a:cubicBezTo>
                    <a:pt x="53" y="0"/>
                    <a:pt x="50" y="2"/>
                    <a:pt x="47" y="5"/>
                  </a:cubicBezTo>
                  <a:cubicBezTo>
                    <a:pt x="46" y="7"/>
                    <a:pt x="45" y="8"/>
                    <a:pt x="43" y="11"/>
                  </a:cubicBezTo>
                  <a:cubicBezTo>
                    <a:pt x="42" y="11"/>
                    <a:pt x="42" y="10"/>
                    <a:pt x="41" y="10"/>
                  </a:cubicBezTo>
                  <a:cubicBezTo>
                    <a:pt x="38" y="8"/>
                    <a:pt x="37" y="7"/>
                    <a:pt x="36" y="6"/>
                  </a:cubicBezTo>
                  <a:cubicBezTo>
                    <a:pt x="34" y="3"/>
                    <a:pt x="31" y="2"/>
                    <a:pt x="29" y="2"/>
                  </a:cubicBezTo>
                  <a:cubicBezTo>
                    <a:pt x="28" y="2"/>
                    <a:pt x="26" y="2"/>
                    <a:pt x="25" y="3"/>
                  </a:cubicBezTo>
                  <a:cubicBezTo>
                    <a:pt x="19" y="6"/>
                    <a:pt x="16" y="8"/>
                    <a:pt x="15" y="13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8" y="19"/>
                  </a:cubicBezTo>
                  <a:cubicBezTo>
                    <a:pt x="3" y="24"/>
                    <a:pt x="1" y="28"/>
                    <a:pt x="4" y="33"/>
                  </a:cubicBezTo>
                  <a:cubicBezTo>
                    <a:pt x="5" y="35"/>
                    <a:pt x="5" y="38"/>
                    <a:pt x="6" y="39"/>
                  </a:cubicBezTo>
                  <a:lnTo>
                    <a:pt x="6" y="40"/>
                  </a:lnTo>
                  <a:cubicBezTo>
                    <a:pt x="8" y="43"/>
                    <a:pt x="8" y="45"/>
                    <a:pt x="9" y="47"/>
                  </a:cubicBezTo>
                  <a:cubicBezTo>
                    <a:pt x="8" y="47"/>
                    <a:pt x="8" y="48"/>
                    <a:pt x="6" y="49"/>
                  </a:cubicBezTo>
                  <a:cubicBezTo>
                    <a:pt x="3" y="54"/>
                    <a:pt x="3" y="57"/>
                    <a:pt x="7" y="58"/>
                  </a:cubicBezTo>
                  <a:lnTo>
                    <a:pt x="9" y="59"/>
                  </a:lnTo>
                  <a:cubicBezTo>
                    <a:pt x="10" y="59"/>
                    <a:pt x="11" y="60"/>
                    <a:pt x="12" y="62"/>
                  </a:cubicBezTo>
                  <a:cubicBezTo>
                    <a:pt x="14" y="62"/>
                    <a:pt x="14" y="63"/>
                    <a:pt x="15" y="64"/>
                  </a:cubicBezTo>
                  <a:lnTo>
                    <a:pt x="15" y="65"/>
                  </a:lnTo>
                  <a:cubicBezTo>
                    <a:pt x="15" y="72"/>
                    <a:pt x="16" y="74"/>
                    <a:pt x="20" y="75"/>
                  </a:cubicBezTo>
                  <a:lnTo>
                    <a:pt x="22" y="75"/>
                  </a:lnTo>
                  <a:cubicBezTo>
                    <a:pt x="24" y="77"/>
                    <a:pt x="26" y="77"/>
                    <a:pt x="28" y="77"/>
                  </a:cubicBezTo>
                  <a:cubicBezTo>
                    <a:pt x="33" y="77"/>
                    <a:pt x="35" y="80"/>
                    <a:pt x="36" y="83"/>
                  </a:cubicBezTo>
                  <a:lnTo>
                    <a:pt x="38" y="85"/>
                  </a:lnTo>
                  <a:cubicBezTo>
                    <a:pt x="38" y="86"/>
                    <a:pt x="39" y="86"/>
                    <a:pt x="41" y="86"/>
                  </a:cubicBezTo>
                  <a:cubicBezTo>
                    <a:pt x="44" y="86"/>
                    <a:pt x="49" y="83"/>
                    <a:pt x="52" y="80"/>
                  </a:cubicBezTo>
                  <a:cubicBezTo>
                    <a:pt x="53" y="82"/>
                    <a:pt x="55" y="83"/>
                    <a:pt x="56" y="83"/>
                  </a:cubicBezTo>
                  <a:cubicBezTo>
                    <a:pt x="58" y="84"/>
                    <a:pt x="60" y="85"/>
                    <a:pt x="61" y="85"/>
                  </a:cubicBezTo>
                  <a:lnTo>
                    <a:pt x="67" y="85"/>
                  </a:lnTo>
                  <a:cubicBezTo>
                    <a:pt x="77" y="84"/>
                    <a:pt x="83" y="82"/>
                    <a:pt x="83" y="73"/>
                  </a:cubicBezTo>
                  <a:cubicBezTo>
                    <a:pt x="84" y="72"/>
                    <a:pt x="86" y="72"/>
                    <a:pt x="87" y="71"/>
                  </a:cubicBezTo>
                  <a:cubicBezTo>
                    <a:pt x="94" y="64"/>
                    <a:pt x="99" y="58"/>
                    <a:pt x="93" y="52"/>
                  </a:cubicBezTo>
                  <a:lnTo>
                    <a:pt x="89" y="48"/>
                  </a:lnTo>
                  <a:cubicBezTo>
                    <a:pt x="96" y="43"/>
                    <a:pt x="97" y="31"/>
                    <a:pt x="94" y="28"/>
                  </a:cubicBezTo>
                  <a:cubicBezTo>
                    <a:pt x="93" y="28"/>
                    <a:pt x="92" y="27"/>
                    <a:pt x="91" y="27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8" y="20"/>
                    <a:pt x="85" y="12"/>
                    <a:pt x="82" y="11"/>
                  </a:cubicBezTo>
                  <a:lnTo>
                    <a:pt x="79" y="11"/>
                  </a:lnTo>
                  <a:cubicBezTo>
                    <a:pt x="77" y="9"/>
                    <a:pt x="75" y="7"/>
                    <a:pt x="71" y="7"/>
                  </a:cubicBezTo>
                  <a:cubicBezTo>
                    <a:pt x="70" y="7"/>
                    <a:pt x="69" y="8"/>
                    <a:pt x="67" y="8"/>
                  </a:cubicBezTo>
                  <a:lnTo>
                    <a:pt x="66" y="7"/>
                  </a:lnTo>
                  <a:lnTo>
                    <a:pt x="62" y="3"/>
                  </a:lnTo>
                  <a:cubicBezTo>
                    <a:pt x="61" y="3"/>
                    <a:pt x="61" y="2"/>
                    <a:pt x="60" y="2"/>
                  </a:cubicBezTo>
                  <a:cubicBezTo>
                    <a:pt x="59" y="1"/>
                    <a:pt x="5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4"/>
            <p:cNvSpPr/>
            <p:nvPr/>
          </p:nvSpPr>
          <p:spPr>
            <a:xfrm rot="-1311727">
              <a:off x="5497600" y="4881725"/>
              <a:ext cx="9673" cy="8598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54" y="1"/>
                  </a:moveTo>
                  <a:cubicBezTo>
                    <a:pt x="52" y="1"/>
                    <a:pt x="49" y="2"/>
                    <a:pt x="46" y="5"/>
                  </a:cubicBezTo>
                  <a:cubicBezTo>
                    <a:pt x="45" y="7"/>
                    <a:pt x="43" y="9"/>
                    <a:pt x="42" y="11"/>
                  </a:cubicBezTo>
                  <a:cubicBezTo>
                    <a:pt x="41" y="11"/>
                    <a:pt x="41" y="10"/>
                    <a:pt x="39" y="10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2" y="5"/>
                    <a:pt x="30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18" y="6"/>
                    <a:pt x="16" y="9"/>
                    <a:pt x="15" y="15"/>
                  </a:cubicBezTo>
                  <a:lnTo>
                    <a:pt x="15" y="18"/>
                  </a:lnTo>
                  <a:cubicBezTo>
                    <a:pt x="12" y="18"/>
                    <a:pt x="10" y="18"/>
                    <a:pt x="7" y="21"/>
                  </a:cubicBezTo>
                  <a:cubicBezTo>
                    <a:pt x="2" y="26"/>
                    <a:pt x="1" y="30"/>
                    <a:pt x="3" y="35"/>
                  </a:cubicBezTo>
                  <a:cubicBezTo>
                    <a:pt x="5" y="36"/>
                    <a:pt x="5" y="38"/>
                    <a:pt x="6" y="40"/>
                  </a:cubicBezTo>
                  <a:lnTo>
                    <a:pt x="6" y="41"/>
                  </a:lnTo>
                  <a:cubicBezTo>
                    <a:pt x="7" y="43"/>
                    <a:pt x="7" y="46"/>
                    <a:pt x="9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2" y="56"/>
                    <a:pt x="2" y="58"/>
                    <a:pt x="7" y="59"/>
                  </a:cubicBezTo>
                  <a:lnTo>
                    <a:pt x="8" y="60"/>
                  </a:lnTo>
                  <a:cubicBezTo>
                    <a:pt x="10" y="60"/>
                    <a:pt x="11" y="62"/>
                    <a:pt x="12" y="63"/>
                  </a:cubicBezTo>
                  <a:cubicBezTo>
                    <a:pt x="13" y="63"/>
                    <a:pt x="13" y="64"/>
                    <a:pt x="15" y="66"/>
                  </a:cubicBezTo>
                  <a:lnTo>
                    <a:pt x="15" y="67"/>
                  </a:lnTo>
                  <a:cubicBezTo>
                    <a:pt x="15" y="73"/>
                    <a:pt x="16" y="76"/>
                    <a:pt x="20" y="77"/>
                  </a:cubicBezTo>
                  <a:lnTo>
                    <a:pt x="23" y="77"/>
                  </a:lnTo>
                  <a:cubicBezTo>
                    <a:pt x="24" y="78"/>
                    <a:pt x="27" y="78"/>
                    <a:pt x="28" y="78"/>
                  </a:cubicBezTo>
                  <a:cubicBezTo>
                    <a:pt x="33" y="78"/>
                    <a:pt x="34" y="80"/>
                    <a:pt x="36" y="83"/>
                  </a:cubicBezTo>
                  <a:cubicBezTo>
                    <a:pt x="36" y="84"/>
                    <a:pt x="36" y="84"/>
                    <a:pt x="37" y="86"/>
                  </a:cubicBezTo>
                  <a:cubicBezTo>
                    <a:pt x="37" y="87"/>
                    <a:pt x="38" y="87"/>
                    <a:pt x="39" y="87"/>
                  </a:cubicBezTo>
                  <a:cubicBezTo>
                    <a:pt x="42" y="87"/>
                    <a:pt x="48" y="85"/>
                    <a:pt x="51" y="81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7" y="84"/>
                    <a:pt x="58" y="86"/>
                    <a:pt x="59" y="86"/>
                  </a:cubicBezTo>
                  <a:lnTo>
                    <a:pt x="67" y="86"/>
                  </a:lnTo>
                  <a:cubicBezTo>
                    <a:pt x="75" y="84"/>
                    <a:pt x="82" y="82"/>
                    <a:pt x="82" y="74"/>
                  </a:cubicBezTo>
                  <a:cubicBezTo>
                    <a:pt x="83" y="73"/>
                    <a:pt x="84" y="73"/>
                    <a:pt x="85" y="72"/>
                  </a:cubicBezTo>
                  <a:cubicBezTo>
                    <a:pt x="93" y="66"/>
                    <a:pt x="98" y="59"/>
                    <a:pt x="92" y="52"/>
                  </a:cubicBezTo>
                  <a:lnTo>
                    <a:pt x="88" y="48"/>
                  </a:lnTo>
                  <a:cubicBezTo>
                    <a:pt x="94" y="43"/>
                    <a:pt x="95" y="32"/>
                    <a:pt x="93" y="30"/>
                  </a:cubicBezTo>
                  <a:cubicBezTo>
                    <a:pt x="92" y="30"/>
                    <a:pt x="90" y="28"/>
                    <a:pt x="89" y="28"/>
                  </a:cubicBezTo>
                  <a:cubicBezTo>
                    <a:pt x="88" y="28"/>
                    <a:pt x="87" y="28"/>
                    <a:pt x="85" y="27"/>
                  </a:cubicBezTo>
                  <a:cubicBezTo>
                    <a:pt x="87" y="21"/>
                    <a:pt x="83" y="13"/>
                    <a:pt x="80" y="11"/>
                  </a:cubicBezTo>
                  <a:lnTo>
                    <a:pt x="78" y="11"/>
                  </a:lnTo>
                  <a:cubicBezTo>
                    <a:pt x="76" y="10"/>
                    <a:pt x="74" y="9"/>
                    <a:pt x="71" y="9"/>
                  </a:cubicBezTo>
                  <a:cubicBezTo>
                    <a:pt x="69" y="9"/>
                    <a:pt x="68" y="9"/>
                    <a:pt x="67" y="9"/>
                  </a:cubicBezTo>
                  <a:lnTo>
                    <a:pt x="65" y="7"/>
                  </a:lnTo>
                  <a:lnTo>
                    <a:pt x="61" y="4"/>
                  </a:lnTo>
                  <a:cubicBezTo>
                    <a:pt x="59" y="4"/>
                    <a:pt x="59" y="2"/>
                    <a:pt x="58" y="2"/>
                  </a:cubicBezTo>
                  <a:cubicBezTo>
                    <a:pt x="57" y="1"/>
                    <a:pt x="5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4"/>
            <p:cNvSpPr/>
            <p:nvPr/>
          </p:nvSpPr>
          <p:spPr>
            <a:xfrm rot="-1311727">
              <a:off x="5471943" y="4741882"/>
              <a:ext cx="16903" cy="15730"/>
            </a:xfrm>
            <a:custGeom>
              <a:avLst/>
              <a:gdLst/>
              <a:ahLst/>
              <a:cxnLst/>
              <a:rect l="l" t="t" r="r" b="b"/>
              <a:pathLst>
                <a:path w="173" h="161" extrusionOk="0">
                  <a:moveTo>
                    <a:pt x="91" y="0"/>
                  </a:moveTo>
                  <a:cubicBezTo>
                    <a:pt x="90" y="0"/>
                    <a:pt x="89" y="0"/>
                    <a:pt x="88" y="1"/>
                  </a:cubicBezTo>
                  <a:cubicBezTo>
                    <a:pt x="87" y="2"/>
                    <a:pt x="86" y="2"/>
                    <a:pt x="84" y="3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77" y="3"/>
                    <a:pt x="72" y="6"/>
                    <a:pt x="67" y="12"/>
                  </a:cubicBezTo>
                  <a:lnTo>
                    <a:pt x="51" y="12"/>
                  </a:lnTo>
                  <a:cubicBezTo>
                    <a:pt x="42" y="15"/>
                    <a:pt x="37" y="18"/>
                    <a:pt x="36" y="32"/>
                  </a:cubicBezTo>
                  <a:cubicBezTo>
                    <a:pt x="36" y="37"/>
                    <a:pt x="36" y="41"/>
                    <a:pt x="37" y="44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7"/>
                    <a:pt x="28" y="47"/>
                    <a:pt x="24" y="47"/>
                  </a:cubicBezTo>
                  <a:cubicBezTo>
                    <a:pt x="16" y="47"/>
                    <a:pt x="10" y="48"/>
                    <a:pt x="6" y="54"/>
                  </a:cubicBezTo>
                  <a:cubicBezTo>
                    <a:pt x="1" y="64"/>
                    <a:pt x="1" y="70"/>
                    <a:pt x="6" y="79"/>
                  </a:cubicBezTo>
                  <a:cubicBezTo>
                    <a:pt x="8" y="80"/>
                    <a:pt x="9" y="83"/>
                    <a:pt x="10" y="84"/>
                  </a:cubicBezTo>
                  <a:cubicBezTo>
                    <a:pt x="6" y="88"/>
                    <a:pt x="4" y="92"/>
                    <a:pt x="4" y="97"/>
                  </a:cubicBezTo>
                  <a:cubicBezTo>
                    <a:pt x="4" y="109"/>
                    <a:pt x="6" y="114"/>
                    <a:pt x="15" y="119"/>
                  </a:cubicBezTo>
                  <a:cubicBezTo>
                    <a:pt x="18" y="120"/>
                    <a:pt x="20" y="121"/>
                    <a:pt x="24" y="123"/>
                  </a:cubicBezTo>
                  <a:lnTo>
                    <a:pt x="25" y="123"/>
                  </a:lnTo>
                  <a:cubicBezTo>
                    <a:pt x="29" y="125"/>
                    <a:pt x="33" y="126"/>
                    <a:pt x="35" y="128"/>
                  </a:cubicBezTo>
                  <a:lnTo>
                    <a:pt x="35" y="134"/>
                  </a:lnTo>
                  <a:cubicBezTo>
                    <a:pt x="35" y="144"/>
                    <a:pt x="40" y="149"/>
                    <a:pt x="45" y="151"/>
                  </a:cubicBezTo>
                  <a:lnTo>
                    <a:pt x="57" y="151"/>
                  </a:lnTo>
                  <a:cubicBezTo>
                    <a:pt x="58" y="150"/>
                    <a:pt x="59" y="150"/>
                    <a:pt x="60" y="150"/>
                  </a:cubicBezTo>
                  <a:cubicBezTo>
                    <a:pt x="62" y="150"/>
                    <a:pt x="63" y="151"/>
                    <a:pt x="65" y="151"/>
                  </a:cubicBezTo>
                  <a:lnTo>
                    <a:pt x="66" y="152"/>
                  </a:lnTo>
                  <a:cubicBezTo>
                    <a:pt x="70" y="158"/>
                    <a:pt x="74" y="161"/>
                    <a:pt x="79" y="161"/>
                  </a:cubicBezTo>
                  <a:cubicBezTo>
                    <a:pt x="80" y="161"/>
                    <a:pt x="82" y="160"/>
                    <a:pt x="84" y="160"/>
                  </a:cubicBezTo>
                  <a:cubicBezTo>
                    <a:pt x="86" y="160"/>
                    <a:pt x="87" y="158"/>
                    <a:pt x="88" y="158"/>
                  </a:cubicBezTo>
                  <a:lnTo>
                    <a:pt x="96" y="155"/>
                  </a:lnTo>
                  <a:cubicBezTo>
                    <a:pt x="100" y="152"/>
                    <a:pt x="104" y="151"/>
                    <a:pt x="107" y="151"/>
                  </a:cubicBezTo>
                  <a:cubicBezTo>
                    <a:pt x="109" y="151"/>
                    <a:pt x="111" y="151"/>
                    <a:pt x="112" y="152"/>
                  </a:cubicBezTo>
                  <a:cubicBezTo>
                    <a:pt x="113" y="153"/>
                    <a:pt x="114" y="153"/>
                    <a:pt x="117" y="153"/>
                  </a:cubicBezTo>
                  <a:cubicBezTo>
                    <a:pt x="123" y="152"/>
                    <a:pt x="132" y="140"/>
                    <a:pt x="130" y="129"/>
                  </a:cubicBezTo>
                  <a:cubicBezTo>
                    <a:pt x="133" y="127"/>
                    <a:pt x="135" y="126"/>
                    <a:pt x="138" y="126"/>
                  </a:cubicBezTo>
                  <a:cubicBezTo>
                    <a:pt x="142" y="125"/>
                    <a:pt x="144" y="124"/>
                    <a:pt x="147" y="122"/>
                  </a:cubicBezTo>
                  <a:cubicBezTo>
                    <a:pt x="149" y="121"/>
                    <a:pt x="152" y="119"/>
                    <a:pt x="155" y="115"/>
                  </a:cubicBezTo>
                  <a:cubicBezTo>
                    <a:pt x="166" y="103"/>
                    <a:pt x="173" y="91"/>
                    <a:pt x="163" y="83"/>
                  </a:cubicBezTo>
                  <a:cubicBezTo>
                    <a:pt x="163" y="81"/>
                    <a:pt x="163" y="79"/>
                    <a:pt x="164" y="76"/>
                  </a:cubicBezTo>
                  <a:cubicBezTo>
                    <a:pt x="168" y="60"/>
                    <a:pt x="166" y="47"/>
                    <a:pt x="150" y="44"/>
                  </a:cubicBezTo>
                  <a:cubicBezTo>
                    <a:pt x="147" y="44"/>
                    <a:pt x="143" y="43"/>
                    <a:pt x="140" y="43"/>
                  </a:cubicBezTo>
                  <a:cubicBezTo>
                    <a:pt x="144" y="29"/>
                    <a:pt x="133" y="12"/>
                    <a:pt x="127" y="12"/>
                  </a:cubicBezTo>
                  <a:cubicBezTo>
                    <a:pt x="124" y="12"/>
                    <a:pt x="123" y="12"/>
                    <a:pt x="119" y="13"/>
                  </a:cubicBezTo>
                  <a:cubicBezTo>
                    <a:pt x="118" y="13"/>
                    <a:pt x="116" y="14"/>
                    <a:pt x="113" y="14"/>
                  </a:cubicBezTo>
                  <a:cubicBezTo>
                    <a:pt x="108" y="6"/>
                    <a:pt x="98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4"/>
            <p:cNvSpPr/>
            <p:nvPr/>
          </p:nvSpPr>
          <p:spPr>
            <a:xfrm rot="-1311727">
              <a:off x="5449139" y="4778718"/>
              <a:ext cx="16903" cy="15730"/>
            </a:xfrm>
            <a:custGeom>
              <a:avLst/>
              <a:gdLst/>
              <a:ahLst/>
              <a:cxnLst/>
              <a:rect l="l" t="t" r="r" b="b"/>
              <a:pathLst>
                <a:path w="173" h="161" extrusionOk="0">
                  <a:moveTo>
                    <a:pt x="89" y="1"/>
                  </a:moveTo>
                  <a:cubicBezTo>
                    <a:pt x="89" y="1"/>
                    <a:pt x="88" y="1"/>
                    <a:pt x="87" y="1"/>
                  </a:cubicBezTo>
                  <a:cubicBezTo>
                    <a:pt x="86" y="2"/>
                    <a:pt x="85" y="2"/>
                    <a:pt x="84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7" y="4"/>
                    <a:pt x="71" y="7"/>
                    <a:pt x="67" y="14"/>
                  </a:cubicBezTo>
                  <a:lnTo>
                    <a:pt x="50" y="14"/>
                  </a:lnTo>
                  <a:cubicBezTo>
                    <a:pt x="41" y="16"/>
                    <a:pt x="38" y="20"/>
                    <a:pt x="36" y="32"/>
                  </a:cubicBezTo>
                  <a:cubicBezTo>
                    <a:pt x="36" y="37"/>
                    <a:pt x="36" y="41"/>
                    <a:pt x="38" y="45"/>
                  </a:cubicBezTo>
                  <a:cubicBezTo>
                    <a:pt x="37" y="46"/>
                    <a:pt x="35" y="46"/>
                    <a:pt x="34" y="46"/>
                  </a:cubicBezTo>
                  <a:cubicBezTo>
                    <a:pt x="30" y="47"/>
                    <a:pt x="28" y="47"/>
                    <a:pt x="23" y="47"/>
                  </a:cubicBezTo>
                  <a:cubicBezTo>
                    <a:pt x="16" y="47"/>
                    <a:pt x="9" y="49"/>
                    <a:pt x="6" y="56"/>
                  </a:cubicBezTo>
                  <a:cubicBezTo>
                    <a:pt x="1" y="66"/>
                    <a:pt x="1" y="71"/>
                    <a:pt x="6" y="80"/>
                  </a:cubicBezTo>
                  <a:cubicBezTo>
                    <a:pt x="7" y="81"/>
                    <a:pt x="8" y="83"/>
                    <a:pt x="9" y="85"/>
                  </a:cubicBezTo>
                  <a:cubicBezTo>
                    <a:pt x="6" y="88"/>
                    <a:pt x="3" y="93"/>
                    <a:pt x="3" y="98"/>
                  </a:cubicBezTo>
                  <a:cubicBezTo>
                    <a:pt x="3" y="109"/>
                    <a:pt x="6" y="114"/>
                    <a:pt x="14" y="119"/>
                  </a:cubicBezTo>
                  <a:cubicBezTo>
                    <a:pt x="17" y="121"/>
                    <a:pt x="19" y="122"/>
                    <a:pt x="23" y="123"/>
                  </a:cubicBezTo>
                  <a:lnTo>
                    <a:pt x="25" y="123"/>
                  </a:lnTo>
                  <a:cubicBezTo>
                    <a:pt x="29" y="126"/>
                    <a:pt x="33" y="127"/>
                    <a:pt x="35" y="128"/>
                  </a:cubicBezTo>
                  <a:lnTo>
                    <a:pt x="35" y="135"/>
                  </a:lnTo>
                  <a:cubicBezTo>
                    <a:pt x="37" y="145"/>
                    <a:pt x="40" y="149"/>
                    <a:pt x="44" y="150"/>
                  </a:cubicBezTo>
                  <a:lnTo>
                    <a:pt x="56" y="150"/>
                  </a:lnTo>
                  <a:cubicBezTo>
                    <a:pt x="58" y="150"/>
                    <a:pt x="59" y="149"/>
                    <a:pt x="60" y="149"/>
                  </a:cubicBezTo>
                  <a:cubicBezTo>
                    <a:pt x="61" y="149"/>
                    <a:pt x="62" y="150"/>
                    <a:pt x="64" y="150"/>
                  </a:cubicBezTo>
                  <a:lnTo>
                    <a:pt x="66" y="151"/>
                  </a:lnTo>
                  <a:cubicBezTo>
                    <a:pt x="70" y="158"/>
                    <a:pt x="74" y="160"/>
                    <a:pt x="79" y="160"/>
                  </a:cubicBezTo>
                  <a:cubicBezTo>
                    <a:pt x="80" y="160"/>
                    <a:pt x="82" y="160"/>
                    <a:pt x="84" y="159"/>
                  </a:cubicBezTo>
                  <a:cubicBezTo>
                    <a:pt x="85" y="159"/>
                    <a:pt x="86" y="158"/>
                    <a:pt x="87" y="158"/>
                  </a:cubicBezTo>
                  <a:lnTo>
                    <a:pt x="95" y="154"/>
                  </a:lnTo>
                  <a:cubicBezTo>
                    <a:pt x="99" y="151"/>
                    <a:pt x="103" y="150"/>
                    <a:pt x="106" y="150"/>
                  </a:cubicBezTo>
                  <a:cubicBezTo>
                    <a:pt x="108" y="150"/>
                    <a:pt x="110" y="151"/>
                    <a:pt x="112" y="151"/>
                  </a:cubicBezTo>
                  <a:cubicBezTo>
                    <a:pt x="113" y="153"/>
                    <a:pt x="115" y="153"/>
                    <a:pt x="117" y="153"/>
                  </a:cubicBezTo>
                  <a:cubicBezTo>
                    <a:pt x="122" y="153"/>
                    <a:pt x="131" y="141"/>
                    <a:pt x="130" y="129"/>
                  </a:cubicBezTo>
                  <a:cubicBezTo>
                    <a:pt x="132" y="128"/>
                    <a:pt x="135" y="127"/>
                    <a:pt x="137" y="127"/>
                  </a:cubicBezTo>
                  <a:cubicBezTo>
                    <a:pt x="141" y="126"/>
                    <a:pt x="143" y="124"/>
                    <a:pt x="146" y="123"/>
                  </a:cubicBezTo>
                  <a:cubicBezTo>
                    <a:pt x="149" y="122"/>
                    <a:pt x="152" y="119"/>
                    <a:pt x="156" y="115"/>
                  </a:cubicBezTo>
                  <a:cubicBezTo>
                    <a:pt x="166" y="104"/>
                    <a:pt x="172" y="93"/>
                    <a:pt x="162" y="83"/>
                  </a:cubicBezTo>
                  <a:cubicBezTo>
                    <a:pt x="162" y="82"/>
                    <a:pt x="162" y="79"/>
                    <a:pt x="163" y="77"/>
                  </a:cubicBezTo>
                  <a:cubicBezTo>
                    <a:pt x="167" y="62"/>
                    <a:pt x="166" y="47"/>
                    <a:pt x="151" y="45"/>
                  </a:cubicBezTo>
                  <a:cubicBezTo>
                    <a:pt x="146" y="45"/>
                    <a:pt x="142" y="43"/>
                    <a:pt x="140" y="43"/>
                  </a:cubicBezTo>
                  <a:cubicBezTo>
                    <a:pt x="143" y="30"/>
                    <a:pt x="132" y="13"/>
                    <a:pt x="126" y="13"/>
                  </a:cubicBezTo>
                  <a:cubicBezTo>
                    <a:pt x="123" y="13"/>
                    <a:pt x="122" y="13"/>
                    <a:pt x="120" y="15"/>
                  </a:cubicBezTo>
                  <a:cubicBezTo>
                    <a:pt x="118" y="15"/>
                    <a:pt x="116" y="16"/>
                    <a:pt x="113" y="16"/>
                  </a:cubicBezTo>
                  <a:cubicBezTo>
                    <a:pt x="107" y="7"/>
                    <a:pt x="96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4"/>
            <p:cNvSpPr/>
            <p:nvPr/>
          </p:nvSpPr>
          <p:spPr>
            <a:xfrm rot="-1311727">
              <a:off x="5401854" y="4836895"/>
              <a:ext cx="16707" cy="15828"/>
            </a:xfrm>
            <a:custGeom>
              <a:avLst/>
              <a:gdLst/>
              <a:ahLst/>
              <a:cxnLst/>
              <a:rect l="l" t="t" r="r" b="b"/>
              <a:pathLst>
                <a:path w="171" h="162" extrusionOk="0">
                  <a:moveTo>
                    <a:pt x="89" y="1"/>
                  </a:moveTo>
                  <a:cubicBezTo>
                    <a:pt x="88" y="1"/>
                    <a:pt x="87" y="1"/>
                    <a:pt x="86" y="1"/>
                  </a:cubicBezTo>
                  <a:cubicBezTo>
                    <a:pt x="86" y="2"/>
                    <a:pt x="85" y="2"/>
                    <a:pt x="84" y="3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77" y="3"/>
                    <a:pt x="71" y="6"/>
                    <a:pt x="66" y="13"/>
                  </a:cubicBezTo>
                  <a:lnTo>
                    <a:pt x="50" y="13"/>
                  </a:lnTo>
                  <a:cubicBezTo>
                    <a:pt x="41" y="16"/>
                    <a:pt x="37" y="19"/>
                    <a:pt x="37" y="32"/>
                  </a:cubicBezTo>
                  <a:cubicBezTo>
                    <a:pt x="37" y="37"/>
                    <a:pt x="37" y="41"/>
                    <a:pt x="38" y="44"/>
                  </a:cubicBezTo>
                  <a:cubicBezTo>
                    <a:pt x="37" y="46"/>
                    <a:pt x="34" y="46"/>
                    <a:pt x="33" y="46"/>
                  </a:cubicBezTo>
                  <a:cubicBezTo>
                    <a:pt x="29" y="47"/>
                    <a:pt x="27" y="47"/>
                    <a:pt x="23" y="47"/>
                  </a:cubicBezTo>
                  <a:cubicBezTo>
                    <a:pt x="16" y="47"/>
                    <a:pt x="9" y="48"/>
                    <a:pt x="6" y="55"/>
                  </a:cubicBezTo>
                  <a:cubicBezTo>
                    <a:pt x="1" y="65"/>
                    <a:pt x="1" y="70"/>
                    <a:pt x="6" y="79"/>
                  </a:cubicBezTo>
                  <a:cubicBezTo>
                    <a:pt x="7" y="80"/>
                    <a:pt x="8" y="83"/>
                    <a:pt x="9" y="84"/>
                  </a:cubicBezTo>
                  <a:cubicBezTo>
                    <a:pt x="6" y="88"/>
                    <a:pt x="3" y="93"/>
                    <a:pt x="3" y="98"/>
                  </a:cubicBezTo>
                  <a:cubicBezTo>
                    <a:pt x="3" y="109"/>
                    <a:pt x="6" y="114"/>
                    <a:pt x="14" y="119"/>
                  </a:cubicBezTo>
                  <a:cubicBezTo>
                    <a:pt x="17" y="120"/>
                    <a:pt x="19" y="121"/>
                    <a:pt x="23" y="123"/>
                  </a:cubicBezTo>
                  <a:lnTo>
                    <a:pt x="24" y="123"/>
                  </a:lnTo>
                  <a:cubicBezTo>
                    <a:pt x="28" y="125"/>
                    <a:pt x="32" y="126"/>
                    <a:pt x="34" y="128"/>
                  </a:cubicBezTo>
                  <a:lnTo>
                    <a:pt x="34" y="135"/>
                  </a:lnTo>
                  <a:cubicBezTo>
                    <a:pt x="37" y="146"/>
                    <a:pt x="40" y="150"/>
                    <a:pt x="43" y="151"/>
                  </a:cubicBezTo>
                  <a:lnTo>
                    <a:pt x="55" y="151"/>
                  </a:lnTo>
                  <a:cubicBezTo>
                    <a:pt x="56" y="151"/>
                    <a:pt x="57" y="151"/>
                    <a:pt x="58" y="151"/>
                  </a:cubicBezTo>
                  <a:cubicBezTo>
                    <a:pt x="60" y="151"/>
                    <a:pt x="61" y="151"/>
                    <a:pt x="63" y="151"/>
                  </a:cubicBezTo>
                  <a:lnTo>
                    <a:pt x="64" y="152"/>
                  </a:lnTo>
                  <a:cubicBezTo>
                    <a:pt x="69" y="159"/>
                    <a:pt x="73" y="161"/>
                    <a:pt x="77" y="161"/>
                  </a:cubicBezTo>
                  <a:cubicBezTo>
                    <a:pt x="78" y="161"/>
                    <a:pt x="80" y="161"/>
                    <a:pt x="82" y="160"/>
                  </a:cubicBezTo>
                  <a:cubicBezTo>
                    <a:pt x="84" y="160"/>
                    <a:pt x="85" y="158"/>
                    <a:pt x="86" y="158"/>
                  </a:cubicBezTo>
                  <a:lnTo>
                    <a:pt x="94" y="155"/>
                  </a:lnTo>
                  <a:cubicBezTo>
                    <a:pt x="98" y="152"/>
                    <a:pt x="102" y="151"/>
                    <a:pt x="105" y="151"/>
                  </a:cubicBezTo>
                  <a:cubicBezTo>
                    <a:pt x="107" y="151"/>
                    <a:pt x="109" y="152"/>
                    <a:pt x="110" y="152"/>
                  </a:cubicBezTo>
                  <a:cubicBezTo>
                    <a:pt x="111" y="153"/>
                    <a:pt x="112" y="153"/>
                    <a:pt x="115" y="153"/>
                  </a:cubicBezTo>
                  <a:cubicBezTo>
                    <a:pt x="121" y="152"/>
                    <a:pt x="130" y="141"/>
                    <a:pt x="128" y="129"/>
                  </a:cubicBezTo>
                  <a:cubicBezTo>
                    <a:pt x="131" y="127"/>
                    <a:pt x="133" y="126"/>
                    <a:pt x="136" y="126"/>
                  </a:cubicBezTo>
                  <a:cubicBezTo>
                    <a:pt x="140" y="125"/>
                    <a:pt x="142" y="124"/>
                    <a:pt x="145" y="122"/>
                  </a:cubicBezTo>
                  <a:cubicBezTo>
                    <a:pt x="147" y="121"/>
                    <a:pt x="150" y="119"/>
                    <a:pt x="153" y="115"/>
                  </a:cubicBezTo>
                  <a:cubicBezTo>
                    <a:pt x="164" y="104"/>
                    <a:pt x="171" y="92"/>
                    <a:pt x="161" y="83"/>
                  </a:cubicBezTo>
                  <a:cubicBezTo>
                    <a:pt x="161" y="81"/>
                    <a:pt x="161" y="79"/>
                    <a:pt x="162" y="76"/>
                  </a:cubicBezTo>
                  <a:cubicBezTo>
                    <a:pt x="166" y="61"/>
                    <a:pt x="165" y="47"/>
                    <a:pt x="148" y="44"/>
                  </a:cubicBezTo>
                  <a:cubicBezTo>
                    <a:pt x="145" y="44"/>
                    <a:pt x="141" y="43"/>
                    <a:pt x="139" y="43"/>
                  </a:cubicBezTo>
                  <a:cubicBezTo>
                    <a:pt x="142" y="29"/>
                    <a:pt x="131" y="13"/>
                    <a:pt x="125" y="13"/>
                  </a:cubicBezTo>
                  <a:cubicBezTo>
                    <a:pt x="122" y="13"/>
                    <a:pt x="121" y="13"/>
                    <a:pt x="118" y="14"/>
                  </a:cubicBezTo>
                  <a:cubicBezTo>
                    <a:pt x="116" y="14"/>
                    <a:pt x="114" y="15"/>
                    <a:pt x="111" y="15"/>
                  </a:cubicBezTo>
                  <a:cubicBezTo>
                    <a:pt x="106" y="6"/>
                    <a:pt x="96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4"/>
            <p:cNvSpPr/>
            <p:nvPr/>
          </p:nvSpPr>
          <p:spPr>
            <a:xfrm rot="-1311727">
              <a:off x="5495927" y="4823660"/>
              <a:ext cx="16805" cy="15828"/>
            </a:xfrm>
            <a:custGeom>
              <a:avLst/>
              <a:gdLst/>
              <a:ahLst/>
              <a:cxnLst/>
              <a:rect l="l" t="t" r="r" b="b"/>
              <a:pathLst>
                <a:path w="172" h="162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86" y="3"/>
                    <a:pt x="85" y="3"/>
                    <a:pt x="84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7" y="4"/>
                    <a:pt x="72" y="6"/>
                    <a:pt x="67" y="13"/>
                  </a:cubicBezTo>
                  <a:lnTo>
                    <a:pt x="50" y="13"/>
                  </a:lnTo>
                  <a:cubicBezTo>
                    <a:pt x="42" y="15"/>
                    <a:pt x="36" y="19"/>
                    <a:pt x="36" y="32"/>
                  </a:cubicBezTo>
                  <a:cubicBezTo>
                    <a:pt x="36" y="37"/>
                    <a:pt x="36" y="41"/>
                    <a:pt x="37" y="45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7"/>
                    <a:pt x="27" y="47"/>
                    <a:pt x="23" y="47"/>
                  </a:cubicBezTo>
                  <a:cubicBezTo>
                    <a:pt x="16" y="47"/>
                    <a:pt x="10" y="49"/>
                    <a:pt x="6" y="55"/>
                  </a:cubicBezTo>
                  <a:cubicBezTo>
                    <a:pt x="1" y="66"/>
                    <a:pt x="1" y="71"/>
                    <a:pt x="6" y="80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6" y="88"/>
                    <a:pt x="3" y="92"/>
                    <a:pt x="3" y="97"/>
                  </a:cubicBezTo>
                  <a:cubicBezTo>
                    <a:pt x="3" y="109"/>
                    <a:pt x="6" y="114"/>
                    <a:pt x="15" y="119"/>
                  </a:cubicBezTo>
                  <a:cubicBezTo>
                    <a:pt x="17" y="121"/>
                    <a:pt x="20" y="122"/>
                    <a:pt x="23" y="123"/>
                  </a:cubicBezTo>
                  <a:lnTo>
                    <a:pt x="25" y="123"/>
                  </a:lnTo>
                  <a:cubicBezTo>
                    <a:pt x="28" y="126"/>
                    <a:pt x="32" y="127"/>
                    <a:pt x="35" y="128"/>
                  </a:cubicBezTo>
                  <a:lnTo>
                    <a:pt x="35" y="134"/>
                  </a:lnTo>
                  <a:cubicBezTo>
                    <a:pt x="35" y="146"/>
                    <a:pt x="41" y="150"/>
                    <a:pt x="44" y="151"/>
                  </a:cubicBezTo>
                  <a:lnTo>
                    <a:pt x="57" y="151"/>
                  </a:lnTo>
                  <a:cubicBezTo>
                    <a:pt x="58" y="150"/>
                    <a:pt x="59" y="150"/>
                    <a:pt x="60" y="150"/>
                  </a:cubicBezTo>
                  <a:cubicBezTo>
                    <a:pt x="61" y="150"/>
                    <a:pt x="63" y="151"/>
                    <a:pt x="64" y="151"/>
                  </a:cubicBezTo>
                  <a:lnTo>
                    <a:pt x="65" y="153"/>
                  </a:lnTo>
                  <a:cubicBezTo>
                    <a:pt x="70" y="159"/>
                    <a:pt x="74" y="161"/>
                    <a:pt x="78" y="161"/>
                  </a:cubicBezTo>
                  <a:cubicBezTo>
                    <a:pt x="80" y="161"/>
                    <a:pt x="82" y="161"/>
                    <a:pt x="84" y="160"/>
                  </a:cubicBezTo>
                  <a:cubicBezTo>
                    <a:pt x="85" y="160"/>
                    <a:pt x="86" y="159"/>
                    <a:pt x="88" y="159"/>
                  </a:cubicBezTo>
                  <a:lnTo>
                    <a:pt x="95" y="155"/>
                  </a:lnTo>
                  <a:cubicBezTo>
                    <a:pt x="99" y="152"/>
                    <a:pt x="103" y="151"/>
                    <a:pt x="106" y="151"/>
                  </a:cubicBezTo>
                  <a:cubicBezTo>
                    <a:pt x="108" y="151"/>
                    <a:pt x="110" y="152"/>
                    <a:pt x="111" y="153"/>
                  </a:cubicBezTo>
                  <a:cubicBezTo>
                    <a:pt x="113" y="154"/>
                    <a:pt x="114" y="154"/>
                    <a:pt x="116" y="154"/>
                  </a:cubicBezTo>
                  <a:cubicBezTo>
                    <a:pt x="121" y="153"/>
                    <a:pt x="131" y="140"/>
                    <a:pt x="130" y="129"/>
                  </a:cubicBezTo>
                  <a:cubicBezTo>
                    <a:pt x="132" y="128"/>
                    <a:pt x="135" y="127"/>
                    <a:pt x="137" y="127"/>
                  </a:cubicBezTo>
                  <a:cubicBezTo>
                    <a:pt x="141" y="126"/>
                    <a:pt x="144" y="124"/>
                    <a:pt x="146" y="123"/>
                  </a:cubicBezTo>
                  <a:cubicBezTo>
                    <a:pt x="149" y="122"/>
                    <a:pt x="151" y="119"/>
                    <a:pt x="155" y="115"/>
                  </a:cubicBezTo>
                  <a:cubicBezTo>
                    <a:pt x="166" y="103"/>
                    <a:pt x="172" y="92"/>
                    <a:pt x="161" y="83"/>
                  </a:cubicBezTo>
                  <a:cubicBezTo>
                    <a:pt x="161" y="82"/>
                    <a:pt x="161" y="80"/>
                    <a:pt x="162" y="77"/>
                  </a:cubicBezTo>
                  <a:cubicBezTo>
                    <a:pt x="167" y="61"/>
                    <a:pt x="166" y="47"/>
                    <a:pt x="150" y="45"/>
                  </a:cubicBezTo>
                  <a:cubicBezTo>
                    <a:pt x="146" y="45"/>
                    <a:pt x="142" y="43"/>
                    <a:pt x="140" y="43"/>
                  </a:cubicBezTo>
                  <a:cubicBezTo>
                    <a:pt x="144" y="30"/>
                    <a:pt x="132" y="12"/>
                    <a:pt x="126" y="12"/>
                  </a:cubicBezTo>
                  <a:cubicBezTo>
                    <a:pt x="124" y="12"/>
                    <a:pt x="121" y="12"/>
                    <a:pt x="119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7" y="6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4"/>
            <p:cNvSpPr/>
            <p:nvPr/>
          </p:nvSpPr>
          <p:spPr>
            <a:xfrm rot="-1311727">
              <a:off x="5509814" y="4882411"/>
              <a:ext cx="16805" cy="15828"/>
            </a:xfrm>
            <a:custGeom>
              <a:avLst/>
              <a:gdLst/>
              <a:ahLst/>
              <a:cxnLst/>
              <a:rect l="l" t="t" r="r" b="b"/>
              <a:pathLst>
                <a:path w="172" h="162" extrusionOk="0">
                  <a:moveTo>
                    <a:pt x="90" y="0"/>
                  </a:moveTo>
                  <a:cubicBezTo>
                    <a:pt x="89" y="0"/>
                    <a:pt x="88" y="1"/>
                    <a:pt x="87" y="1"/>
                  </a:cubicBezTo>
                  <a:cubicBezTo>
                    <a:pt x="85" y="3"/>
                    <a:pt x="84" y="3"/>
                    <a:pt x="83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6" y="4"/>
                    <a:pt x="71" y="6"/>
                    <a:pt x="67" y="13"/>
                  </a:cubicBezTo>
                  <a:lnTo>
                    <a:pt x="51" y="13"/>
                  </a:lnTo>
                  <a:cubicBezTo>
                    <a:pt x="41" y="15"/>
                    <a:pt x="36" y="19"/>
                    <a:pt x="36" y="33"/>
                  </a:cubicBezTo>
                  <a:cubicBezTo>
                    <a:pt x="36" y="38"/>
                    <a:pt x="36" y="41"/>
                    <a:pt x="37" y="45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8"/>
                    <a:pt x="27" y="48"/>
                    <a:pt x="23" y="48"/>
                  </a:cubicBezTo>
                  <a:cubicBezTo>
                    <a:pt x="16" y="48"/>
                    <a:pt x="10" y="49"/>
                    <a:pt x="5" y="55"/>
                  </a:cubicBezTo>
                  <a:cubicBezTo>
                    <a:pt x="0" y="65"/>
                    <a:pt x="0" y="70"/>
                    <a:pt x="5" y="80"/>
                  </a:cubicBezTo>
                  <a:cubicBezTo>
                    <a:pt x="6" y="81"/>
                    <a:pt x="7" y="84"/>
                    <a:pt x="10" y="85"/>
                  </a:cubicBezTo>
                  <a:cubicBezTo>
                    <a:pt x="5" y="89"/>
                    <a:pt x="2" y="92"/>
                    <a:pt x="2" y="97"/>
                  </a:cubicBezTo>
                  <a:cubicBezTo>
                    <a:pt x="2" y="109"/>
                    <a:pt x="5" y="115"/>
                    <a:pt x="15" y="120"/>
                  </a:cubicBezTo>
                  <a:cubicBezTo>
                    <a:pt x="17" y="121"/>
                    <a:pt x="20" y="122"/>
                    <a:pt x="23" y="123"/>
                  </a:cubicBezTo>
                  <a:lnTo>
                    <a:pt x="25" y="123"/>
                  </a:lnTo>
                  <a:cubicBezTo>
                    <a:pt x="28" y="126"/>
                    <a:pt x="32" y="127"/>
                    <a:pt x="35" y="128"/>
                  </a:cubicBezTo>
                  <a:lnTo>
                    <a:pt x="35" y="135"/>
                  </a:lnTo>
                  <a:cubicBezTo>
                    <a:pt x="35" y="145"/>
                    <a:pt x="40" y="148"/>
                    <a:pt x="43" y="151"/>
                  </a:cubicBezTo>
                  <a:lnTo>
                    <a:pt x="57" y="151"/>
                  </a:lnTo>
                  <a:cubicBezTo>
                    <a:pt x="58" y="151"/>
                    <a:pt x="59" y="151"/>
                    <a:pt x="59" y="151"/>
                  </a:cubicBezTo>
                  <a:cubicBezTo>
                    <a:pt x="61" y="151"/>
                    <a:pt x="62" y="151"/>
                    <a:pt x="64" y="151"/>
                  </a:cubicBezTo>
                  <a:lnTo>
                    <a:pt x="65" y="152"/>
                  </a:lnTo>
                  <a:cubicBezTo>
                    <a:pt x="68" y="159"/>
                    <a:pt x="73" y="161"/>
                    <a:pt x="77" y="161"/>
                  </a:cubicBezTo>
                  <a:cubicBezTo>
                    <a:pt x="79" y="161"/>
                    <a:pt x="81" y="161"/>
                    <a:pt x="83" y="160"/>
                  </a:cubicBezTo>
                  <a:cubicBezTo>
                    <a:pt x="84" y="160"/>
                    <a:pt x="85" y="159"/>
                    <a:pt x="87" y="159"/>
                  </a:cubicBezTo>
                  <a:lnTo>
                    <a:pt x="95" y="155"/>
                  </a:lnTo>
                  <a:cubicBezTo>
                    <a:pt x="99" y="152"/>
                    <a:pt x="102" y="151"/>
                    <a:pt x="105" y="151"/>
                  </a:cubicBezTo>
                  <a:cubicBezTo>
                    <a:pt x="107" y="151"/>
                    <a:pt x="109" y="152"/>
                    <a:pt x="111" y="152"/>
                  </a:cubicBezTo>
                  <a:cubicBezTo>
                    <a:pt x="113" y="153"/>
                    <a:pt x="114" y="153"/>
                    <a:pt x="116" y="153"/>
                  </a:cubicBezTo>
                  <a:cubicBezTo>
                    <a:pt x="121" y="152"/>
                    <a:pt x="130" y="141"/>
                    <a:pt x="129" y="129"/>
                  </a:cubicBezTo>
                  <a:cubicBezTo>
                    <a:pt x="131" y="128"/>
                    <a:pt x="135" y="127"/>
                    <a:pt x="137" y="127"/>
                  </a:cubicBezTo>
                  <a:cubicBezTo>
                    <a:pt x="141" y="126"/>
                    <a:pt x="144" y="124"/>
                    <a:pt x="146" y="123"/>
                  </a:cubicBezTo>
                  <a:cubicBezTo>
                    <a:pt x="149" y="122"/>
                    <a:pt x="151" y="119"/>
                    <a:pt x="155" y="116"/>
                  </a:cubicBezTo>
                  <a:cubicBezTo>
                    <a:pt x="165" y="103"/>
                    <a:pt x="171" y="92"/>
                    <a:pt x="161" y="83"/>
                  </a:cubicBezTo>
                  <a:cubicBezTo>
                    <a:pt x="161" y="82"/>
                    <a:pt x="161" y="80"/>
                    <a:pt x="162" y="77"/>
                  </a:cubicBezTo>
                  <a:cubicBezTo>
                    <a:pt x="166" y="61"/>
                    <a:pt x="165" y="47"/>
                    <a:pt x="150" y="45"/>
                  </a:cubicBezTo>
                  <a:cubicBezTo>
                    <a:pt x="146" y="45"/>
                    <a:pt x="142" y="44"/>
                    <a:pt x="140" y="44"/>
                  </a:cubicBezTo>
                  <a:cubicBezTo>
                    <a:pt x="144" y="29"/>
                    <a:pt x="131" y="13"/>
                    <a:pt x="125" y="13"/>
                  </a:cubicBezTo>
                  <a:cubicBezTo>
                    <a:pt x="123" y="13"/>
                    <a:pt x="121" y="13"/>
                    <a:pt x="119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7" y="6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4"/>
            <p:cNvSpPr/>
            <p:nvPr/>
          </p:nvSpPr>
          <p:spPr>
            <a:xfrm rot="-1311727">
              <a:off x="5546177" y="4869400"/>
              <a:ext cx="16805" cy="15828"/>
            </a:xfrm>
            <a:custGeom>
              <a:avLst/>
              <a:gdLst/>
              <a:ahLst/>
              <a:cxnLst/>
              <a:rect l="l" t="t" r="r" b="b"/>
              <a:pathLst>
                <a:path w="172" h="162" extrusionOk="0">
                  <a:moveTo>
                    <a:pt x="89" y="1"/>
                  </a:moveTo>
                  <a:cubicBezTo>
                    <a:pt x="88" y="1"/>
                    <a:pt x="88" y="1"/>
                    <a:pt x="87" y="1"/>
                  </a:cubicBezTo>
                  <a:cubicBezTo>
                    <a:pt x="87" y="3"/>
                    <a:pt x="85" y="3"/>
                    <a:pt x="84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7" y="4"/>
                    <a:pt x="72" y="7"/>
                    <a:pt x="68" y="13"/>
                  </a:cubicBezTo>
                  <a:lnTo>
                    <a:pt x="51" y="13"/>
                  </a:lnTo>
                  <a:cubicBezTo>
                    <a:pt x="42" y="15"/>
                    <a:pt x="37" y="20"/>
                    <a:pt x="37" y="33"/>
                  </a:cubicBezTo>
                  <a:cubicBezTo>
                    <a:pt x="37" y="38"/>
                    <a:pt x="37" y="41"/>
                    <a:pt x="38" y="45"/>
                  </a:cubicBezTo>
                  <a:cubicBezTo>
                    <a:pt x="37" y="46"/>
                    <a:pt x="36" y="46"/>
                    <a:pt x="35" y="46"/>
                  </a:cubicBezTo>
                  <a:cubicBezTo>
                    <a:pt x="31" y="48"/>
                    <a:pt x="28" y="48"/>
                    <a:pt x="24" y="48"/>
                  </a:cubicBezTo>
                  <a:cubicBezTo>
                    <a:pt x="16" y="48"/>
                    <a:pt x="10" y="49"/>
                    <a:pt x="6" y="55"/>
                  </a:cubicBezTo>
                  <a:cubicBezTo>
                    <a:pt x="1" y="66"/>
                    <a:pt x="1" y="71"/>
                    <a:pt x="6" y="80"/>
                  </a:cubicBezTo>
                  <a:cubicBezTo>
                    <a:pt x="7" y="81"/>
                    <a:pt x="9" y="82"/>
                    <a:pt x="10" y="85"/>
                  </a:cubicBezTo>
                  <a:cubicBezTo>
                    <a:pt x="6" y="89"/>
                    <a:pt x="4" y="92"/>
                    <a:pt x="4" y="97"/>
                  </a:cubicBezTo>
                  <a:cubicBezTo>
                    <a:pt x="4" y="110"/>
                    <a:pt x="6" y="115"/>
                    <a:pt x="15" y="120"/>
                  </a:cubicBezTo>
                  <a:cubicBezTo>
                    <a:pt x="17" y="121"/>
                    <a:pt x="20" y="122"/>
                    <a:pt x="24" y="123"/>
                  </a:cubicBezTo>
                  <a:lnTo>
                    <a:pt x="26" y="123"/>
                  </a:lnTo>
                  <a:cubicBezTo>
                    <a:pt x="30" y="126"/>
                    <a:pt x="33" y="127"/>
                    <a:pt x="36" y="128"/>
                  </a:cubicBezTo>
                  <a:lnTo>
                    <a:pt x="36" y="135"/>
                  </a:lnTo>
                  <a:cubicBezTo>
                    <a:pt x="36" y="147"/>
                    <a:pt x="41" y="151"/>
                    <a:pt x="43" y="152"/>
                  </a:cubicBezTo>
                  <a:lnTo>
                    <a:pt x="56" y="152"/>
                  </a:lnTo>
                  <a:cubicBezTo>
                    <a:pt x="57" y="151"/>
                    <a:pt x="58" y="151"/>
                    <a:pt x="59" y="151"/>
                  </a:cubicBezTo>
                  <a:cubicBezTo>
                    <a:pt x="61" y="151"/>
                    <a:pt x="62" y="152"/>
                    <a:pt x="63" y="152"/>
                  </a:cubicBezTo>
                  <a:lnTo>
                    <a:pt x="64" y="153"/>
                  </a:lnTo>
                  <a:cubicBezTo>
                    <a:pt x="69" y="159"/>
                    <a:pt x="73" y="162"/>
                    <a:pt x="77" y="162"/>
                  </a:cubicBezTo>
                  <a:cubicBezTo>
                    <a:pt x="79" y="162"/>
                    <a:pt x="81" y="161"/>
                    <a:pt x="83" y="160"/>
                  </a:cubicBezTo>
                  <a:cubicBezTo>
                    <a:pt x="84" y="160"/>
                    <a:pt x="85" y="159"/>
                    <a:pt x="87" y="159"/>
                  </a:cubicBezTo>
                  <a:lnTo>
                    <a:pt x="94" y="155"/>
                  </a:lnTo>
                  <a:cubicBezTo>
                    <a:pt x="98" y="152"/>
                    <a:pt x="102" y="152"/>
                    <a:pt x="104" y="152"/>
                  </a:cubicBezTo>
                  <a:cubicBezTo>
                    <a:pt x="107" y="152"/>
                    <a:pt x="109" y="152"/>
                    <a:pt x="111" y="153"/>
                  </a:cubicBezTo>
                  <a:cubicBezTo>
                    <a:pt x="113" y="154"/>
                    <a:pt x="114" y="154"/>
                    <a:pt x="116" y="154"/>
                  </a:cubicBezTo>
                  <a:cubicBezTo>
                    <a:pt x="121" y="153"/>
                    <a:pt x="130" y="142"/>
                    <a:pt x="129" y="129"/>
                  </a:cubicBezTo>
                  <a:cubicBezTo>
                    <a:pt x="131" y="128"/>
                    <a:pt x="134" y="127"/>
                    <a:pt x="136" y="127"/>
                  </a:cubicBezTo>
                  <a:cubicBezTo>
                    <a:pt x="140" y="126"/>
                    <a:pt x="143" y="125"/>
                    <a:pt x="145" y="123"/>
                  </a:cubicBezTo>
                  <a:cubicBezTo>
                    <a:pt x="148" y="122"/>
                    <a:pt x="151" y="119"/>
                    <a:pt x="155" y="116"/>
                  </a:cubicBezTo>
                  <a:cubicBezTo>
                    <a:pt x="165" y="104"/>
                    <a:pt x="171" y="92"/>
                    <a:pt x="161" y="83"/>
                  </a:cubicBezTo>
                  <a:cubicBezTo>
                    <a:pt x="161" y="82"/>
                    <a:pt x="161" y="80"/>
                    <a:pt x="162" y="77"/>
                  </a:cubicBezTo>
                  <a:cubicBezTo>
                    <a:pt x="166" y="61"/>
                    <a:pt x="165" y="48"/>
                    <a:pt x="150" y="45"/>
                  </a:cubicBezTo>
                  <a:cubicBezTo>
                    <a:pt x="145" y="45"/>
                    <a:pt x="142" y="44"/>
                    <a:pt x="139" y="44"/>
                  </a:cubicBezTo>
                  <a:cubicBezTo>
                    <a:pt x="143" y="30"/>
                    <a:pt x="131" y="13"/>
                    <a:pt x="125" y="13"/>
                  </a:cubicBezTo>
                  <a:cubicBezTo>
                    <a:pt x="123" y="13"/>
                    <a:pt x="122" y="13"/>
                    <a:pt x="119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6" y="7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4"/>
            <p:cNvSpPr/>
            <p:nvPr/>
          </p:nvSpPr>
          <p:spPr>
            <a:xfrm rot="-1311727">
              <a:off x="5436707" y="4840149"/>
              <a:ext cx="16805" cy="15633"/>
            </a:xfrm>
            <a:custGeom>
              <a:avLst/>
              <a:gdLst/>
              <a:ahLst/>
              <a:cxnLst/>
              <a:rect l="l" t="t" r="r" b="b"/>
              <a:pathLst>
                <a:path w="172" h="160" extrusionOk="0">
                  <a:moveTo>
                    <a:pt x="91" y="1"/>
                  </a:moveTo>
                  <a:cubicBezTo>
                    <a:pt x="90" y="1"/>
                    <a:pt x="88" y="1"/>
                    <a:pt x="88" y="1"/>
                  </a:cubicBezTo>
                  <a:cubicBezTo>
                    <a:pt x="85" y="2"/>
                    <a:pt x="84" y="2"/>
                    <a:pt x="83" y="3"/>
                  </a:cubicBezTo>
                  <a:cubicBezTo>
                    <a:pt x="83" y="3"/>
                    <a:pt x="82" y="3"/>
                    <a:pt x="81" y="3"/>
                  </a:cubicBezTo>
                  <a:cubicBezTo>
                    <a:pt x="77" y="3"/>
                    <a:pt x="72" y="6"/>
                    <a:pt x="67" y="13"/>
                  </a:cubicBezTo>
                  <a:lnTo>
                    <a:pt x="51" y="13"/>
                  </a:lnTo>
                  <a:cubicBezTo>
                    <a:pt x="41" y="16"/>
                    <a:pt x="37" y="19"/>
                    <a:pt x="36" y="32"/>
                  </a:cubicBezTo>
                  <a:cubicBezTo>
                    <a:pt x="36" y="37"/>
                    <a:pt x="36" y="41"/>
                    <a:pt x="37" y="44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7"/>
                    <a:pt x="27" y="47"/>
                    <a:pt x="23" y="47"/>
                  </a:cubicBezTo>
                  <a:cubicBezTo>
                    <a:pt x="16" y="47"/>
                    <a:pt x="10" y="48"/>
                    <a:pt x="6" y="55"/>
                  </a:cubicBezTo>
                  <a:cubicBezTo>
                    <a:pt x="0" y="65"/>
                    <a:pt x="0" y="70"/>
                    <a:pt x="6" y="79"/>
                  </a:cubicBezTo>
                  <a:cubicBezTo>
                    <a:pt x="7" y="80"/>
                    <a:pt x="8" y="83"/>
                    <a:pt x="10" y="84"/>
                  </a:cubicBezTo>
                  <a:cubicBezTo>
                    <a:pt x="6" y="88"/>
                    <a:pt x="2" y="93"/>
                    <a:pt x="2" y="98"/>
                  </a:cubicBezTo>
                  <a:cubicBezTo>
                    <a:pt x="2" y="109"/>
                    <a:pt x="6" y="114"/>
                    <a:pt x="15" y="119"/>
                  </a:cubicBezTo>
                  <a:cubicBezTo>
                    <a:pt x="17" y="120"/>
                    <a:pt x="20" y="121"/>
                    <a:pt x="23" y="123"/>
                  </a:cubicBezTo>
                  <a:lnTo>
                    <a:pt x="25" y="123"/>
                  </a:lnTo>
                  <a:cubicBezTo>
                    <a:pt x="28" y="125"/>
                    <a:pt x="32" y="126"/>
                    <a:pt x="35" y="128"/>
                  </a:cubicBezTo>
                  <a:lnTo>
                    <a:pt x="35" y="135"/>
                  </a:lnTo>
                  <a:cubicBezTo>
                    <a:pt x="36" y="145"/>
                    <a:pt x="40" y="149"/>
                    <a:pt x="43" y="150"/>
                  </a:cubicBezTo>
                  <a:lnTo>
                    <a:pt x="57" y="150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1" y="149"/>
                    <a:pt x="63" y="150"/>
                    <a:pt x="64" y="150"/>
                  </a:cubicBezTo>
                  <a:lnTo>
                    <a:pt x="65" y="151"/>
                  </a:lnTo>
                  <a:cubicBezTo>
                    <a:pt x="68" y="157"/>
                    <a:pt x="73" y="160"/>
                    <a:pt x="77" y="160"/>
                  </a:cubicBezTo>
                  <a:cubicBezTo>
                    <a:pt x="79" y="160"/>
                    <a:pt x="81" y="159"/>
                    <a:pt x="83" y="158"/>
                  </a:cubicBezTo>
                  <a:cubicBezTo>
                    <a:pt x="84" y="158"/>
                    <a:pt x="85" y="157"/>
                    <a:pt x="88" y="157"/>
                  </a:cubicBezTo>
                  <a:lnTo>
                    <a:pt x="95" y="154"/>
                  </a:lnTo>
                  <a:cubicBezTo>
                    <a:pt x="99" y="151"/>
                    <a:pt x="103" y="150"/>
                    <a:pt x="105" y="150"/>
                  </a:cubicBezTo>
                  <a:cubicBezTo>
                    <a:pt x="108" y="150"/>
                    <a:pt x="110" y="150"/>
                    <a:pt x="111" y="151"/>
                  </a:cubicBezTo>
                  <a:cubicBezTo>
                    <a:pt x="113" y="152"/>
                    <a:pt x="114" y="152"/>
                    <a:pt x="116" y="152"/>
                  </a:cubicBezTo>
                  <a:cubicBezTo>
                    <a:pt x="121" y="151"/>
                    <a:pt x="131" y="140"/>
                    <a:pt x="130" y="128"/>
                  </a:cubicBezTo>
                  <a:cubicBezTo>
                    <a:pt x="132" y="128"/>
                    <a:pt x="135" y="126"/>
                    <a:pt x="137" y="126"/>
                  </a:cubicBezTo>
                  <a:cubicBezTo>
                    <a:pt x="141" y="125"/>
                    <a:pt x="144" y="124"/>
                    <a:pt x="146" y="123"/>
                  </a:cubicBezTo>
                  <a:cubicBezTo>
                    <a:pt x="149" y="121"/>
                    <a:pt x="151" y="119"/>
                    <a:pt x="155" y="115"/>
                  </a:cubicBezTo>
                  <a:cubicBezTo>
                    <a:pt x="165" y="104"/>
                    <a:pt x="172" y="93"/>
                    <a:pt x="161" y="83"/>
                  </a:cubicBezTo>
                  <a:cubicBezTo>
                    <a:pt x="161" y="81"/>
                    <a:pt x="161" y="79"/>
                    <a:pt x="162" y="77"/>
                  </a:cubicBezTo>
                  <a:cubicBezTo>
                    <a:pt x="166" y="61"/>
                    <a:pt x="165" y="47"/>
                    <a:pt x="150" y="44"/>
                  </a:cubicBezTo>
                  <a:cubicBezTo>
                    <a:pt x="146" y="44"/>
                    <a:pt x="142" y="43"/>
                    <a:pt x="140" y="43"/>
                  </a:cubicBezTo>
                  <a:cubicBezTo>
                    <a:pt x="144" y="29"/>
                    <a:pt x="132" y="13"/>
                    <a:pt x="125" y="13"/>
                  </a:cubicBezTo>
                  <a:cubicBezTo>
                    <a:pt x="123" y="13"/>
                    <a:pt x="121" y="13"/>
                    <a:pt x="119" y="14"/>
                  </a:cubicBezTo>
                  <a:cubicBezTo>
                    <a:pt x="118" y="14"/>
                    <a:pt x="115" y="16"/>
                    <a:pt x="113" y="16"/>
                  </a:cubicBezTo>
                  <a:cubicBezTo>
                    <a:pt x="107" y="6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4"/>
            <p:cNvSpPr/>
            <p:nvPr/>
          </p:nvSpPr>
          <p:spPr>
            <a:xfrm rot="-1311727">
              <a:off x="5450683" y="4866217"/>
              <a:ext cx="16903" cy="15828"/>
            </a:xfrm>
            <a:custGeom>
              <a:avLst/>
              <a:gdLst/>
              <a:ahLst/>
              <a:cxnLst/>
              <a:rect l="l" t="t" r="r" b="b"/>
              <a:pathLst>
                <a:path w="173" h="162" extrusionOk="0">
                  <a:moveTo>
                    <a:pt x="91" y="1"/>
                  </a:moveTo>
                  <a:cubicBezTo>
                    <a:pt x="89" y="1"/>
                    <a:pt x="88" y="1"/>
                    <a:pt x="87" y="2"/>
                  </a:cubicBezTo>
                  <a:cubicBezTo>
                    <a:pt x="86" y="3"/>
                    <a:pt x="85" y="3"/>
                    <a:pt x="83" y="4"/>
                  </a:cubicBezTo>
                  <a:cubicBezTo>
                    <a:pt x="82" y="4"/>
                    <a:pt x="82" y="3"/>
                    <a:pt x="81" y="3"/>
                  </a:cubicBezTo>
                  <a:cubicBezTo>
                    <a:pt x="76" y="3"/>
                    <a:pt x="71" y="6"/>
                    <a:pt x="67" y="13"/>
                  </a:cubicBezTo>
                  <a:lnTo>
                    <a:pt x="50" y="13"/>
                  </a:lnTo>
                  <a:cubicBezTo>
                    <a:pt x="41" y="15"/>
                    <a:pt x="38" y="19"/>
                    <a:pt x="36" y="32"/>
                  </a:cubicBezTo>
                  <a:cubicBezTo>
                    <a:pt x="36" y="37"/>
                    <a:pt x="36" y="41"/>
                    <a:pt x="38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8"/>
                    <a:pt x="28" y="48"/>
                    <a:pt x="24" y="48"/>
                  </a:cubicBezTo>
                  <a:cubicBezTo>
                    <a:pt x="16" y="48"/>
                    <a:pt x="9" y="49"/>
                    <a:pt x="5" y="55"/>
                  </a:cubicBezTo>
                  <a:cubicBezTo>
                    <a:pt x="0" y="65"/>
                    <a:pt x="0" y="70"/>
                    <a:pt x="5" y="79"/>
                  </a:cubicBezTo>
                  <a:cubicBezTo>
                    <a:pt x="7" y="81"/>
                    <a:pt x="8" y="84"/>
                    <a:pt x="9" y="85"/>
                  </a:cubicBezTo>
                  <a:cubicBezTo>
                    <a:pt x="5" y="89"/>
                    <a:pt x="3" y="92"/>
                    <a:pt x="3" y="97"/>
                  </a:cubicBezTo>
                  <a:cubicBezTo>
                    <a:pt x="3" y="109"/>
                    <a:pt x="5" y="114"/>
                    <a:pt x="15" y="119"/>
                  </a:cubicBezTo>
                  <a:cubicBezTo>
                    <a:pt x="18" y="120"/>
                    <a:pt x="20" y="122"/>
                    <a:pt x="24" y="123"/>
                  </a:cubicBezTo>
                  <a:lnTo>
                    <a:pt x="25" y="123"/>
                  </a:lnTo>
                  <a:cubicBezTo>
                    <a:pt x="29" y="126"/>
                    <a:pt x="33" y="127"/>
                    <a:pt x="35" y="128"/>
                  </a:cubicBezTo>
                  <a:lnTo>
                    <a:pt x="35" y="135"/>
                  </a:lnTo>
                  <a:cubicBezTo>
                    <a:pt x="35" y="146"/>
                    <a:pt x="40" y="150"/>
                    <a:pt x="44" y="151"/>
                  </a:cubicBezTo>
                  <a:lnTo>
                    <a:pt x="57" y="151"/>
                  </a:lnTo>
                  <a:cubicBezTo>
                    <a:pt x="58" y="151"/>
                    <a:pt x="59" y="150"/>
                    <a:pt x="60" y="150"/>
                  </a:cubicBezTo>
                  <a:cubicBezTo>
                    <a:pt x="62" y="150"/>
                    <a:pt x="63" y="151"/>
                    <a:pt x="65" y="151"/>
                  </a:cubicBezTo>
                  <a:lnTo>
                    <a:pt x="66" y="152"/>
                  </a:lnTo>
                  <a:cubicBezTo>
                    <a:pt x="70" y="159"/>
                    <a:pt x="74" y="161"/>
                    <a:pt x="78" y="161"/>
                  </a:cubicBezTo>
                  <a:cubicBezTo>
                    <a:pt x="80" y="161"/>
                    <a:pt x="82" y="161"/>
                    <a:pt x="83" y="160"/>
                  </a:cubicBezTo>
                  <a:cubicBezTo>
                    <a:pt x="85" y="160"/>
                    <a:pt x="86" y="158"/>
                    <a:pt x="87" y="158"/>
                  </a:cubicBezTo>
                  <a:lnTo>
                    <a:pt x="96" y="155"/>
                  </a:lnTo>
                  <a:cubicBezTo>
                    <a:pt x="99" y="152"/>
                    <a:pt x="103" y="151"/>
                    <a:pt x="105" y="151"/>
                  </a:cubicBezTo>
                  <a:cubicBezTo>
                    <a:pt x="108" y="151"/>
                    <a:pt x="110" y="152"/>
                    <a:pt x="112" y="152"/>
                  </a:cubicBezTo>
                  <a:cubicBezTo>
                    <a:pt x="113" y="153"/>
                    <a:pt x="114" y="153"/>
                    <a:pt x="117" y="153"/>
                  </a:cubicBezTo>
                  <a:cubicBezTo>
                    <a:pt x="122" y="152"/>
                    <a:pt x="131" y="141"/>
                    <a:pt x="129" y="130"/>
                  </a:cubicBezTo>
                  <a:cubicBezTo>
                    <a:pt x="132" y="128"/>
                    <a:pt x="134" y="127"/>
                    <a:pt x="138" y="127"/>
                  </a:cubicBezTo>
                  <a:cubicBezTo>
                    <a:pt x="142" y="126"/>
                    <a:pt x="144" y="125"/>
                    <a:pt x="147" y="123"/>
                  </a:cubicBezTo>
                  <a:cubicBezTo>
                    <a:pt x="149" y="122"/>
                    <a:pt x="152" y="118"/>
                    <a:pt x="155" y="115"/>
                  </a:cubicBezTo>
                  <a:cubicBezTo>
                    <a:pt x="165" y="104"/>
                    <a:pt x="172" y="92"/>
                    <a:pt x="162" y="84"/>
                  </a:cubicBezTo>
                  <a:cubicBezTo>
                    <a:pt x="162" y="82"/>
                    <a:pt x="162" y="79"/>
                    <a:pt x="163" y="76"/>
                  </a:cubicBezTo>
                  <a:cubicBezTo>
                    <a:pt x="167" y="61"/>
                    <a:pt x="165" y="48"/>
                    <a:pt x="150" y="45"/>
                  </a:cubicBezTo>
                  <a:cubicBezTo>
                    <a:pt x="147" y="45"/>
                    <a:pt x="143" y="44"/>
                    <a:pt x="140" y="44"/>
                  </a:cubicBezTo>
                  <a:cubicBezTo>
                    <a:pt x="144" y="29"/>
                    <a:pt x="132" y="13"/>
                    <a:pt x="126" y="13"/>
                  </a:cubicBezTo>
                  <a:cubicBezTo>
                    <a:pt x="123" y="13"/>
                    <a:pt x="122" y="13"/>
                    <a:pt x="119" y="14"/>
                  </a:cubicBezTo>
                  <a:cubicBezTo>
                    <a:pt x="118" y="14"/>
                    <a:pt x="116" y="15"/>
                    <a:pt x="113" y="15"/>
                  </a:cubicBezTo>
                  <a:cubicBezTo>
                    <a:pt x="108" y="6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4"/>
            <p:cNvSpPr/>
            <p:nvPr/>
          </p:nvSpPr>
          <p:spPr>
            <a:xfrm rot="-1311727">
              <a:off x="5515008" y="4763485"/>
              <a:ext cx="16707" cy="15633"/>
            </a:xfrm>
            <a:custGeom>
              <a:avLst/>
              <a:gdLst/>
              <a:ahLst/>
              <a:cxnLst/>
              <a:rect l="l" t="t" r="r" b="b"/>
              <a:pathLst>
                <a:path w="171" h="160" extrusionOk="0">
                  <a:moveTo>
                    <a:pt x="91" y="0"/>
                  </a:moveTo>
                  <a:cubicBezTo>
                    <a:pt x="90" y="0"/>
                    <a:pt x="89" y="0"/>
                    <a:pt x="88" y="1"/>
                  </a:cubicBezTo>
                  <a:cubicBezTo>
                    <a:pt x="87" y="2"/>
                    <a:pt x="85" y="2"/>
                    <a:pt x="84" y="3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77" y="3"/>
                    <a:pt x="72" y="6"/>
                    <a:pt x="67" y="12"/>
                  </a:cubicBezTo>
                  <a:lnTo>
                    <a:pt x="51" y="12"/>
                  </a:lnTo>
                  <a:cubicBezTo>
                    <a:pt x="42" y="15"/>
                    <a:pt x="37" y="18"/>
                    <a:pt x="36" y="32"/>
                  </a:cubicBezTo>
                  <a:cubicBezTo>
                    <a:pt x="36" y="37"/>
                    <a:pt x="36" y="41"/>
                    <a:pt x="37" y="44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7"/>
                    <a:pt x="27" y="47"/>
                    <a:pt x="24" y="47"/>
                  </a:cubicBezTo>
                  <a:cubicBezTo>
                    <a:pt x="16" y="47"/>
                    <a:pt x="10" y="48"/>
                    <a:pt x="6" y="54"/>
                  </a:cubicBezTo>
                  <a:cubicBezTo>
                    <a:pt x="1" y="64"/>
                    <a:pt x="1" y="70"/>
                    <a:pt x="6" y="79"/>
                  </a:cubicBezTo>
                  <a:cubicBezTo>
                    <a:pt x="7" y="80"/>
                    <a:pt x="9" y="82"/>
                    <a:pt x="10" y="84"/>
                  </a:cubicBezTo>
                  <a:cubicBezTo>
                    <a:pt x="6" y="88"/>
                    <a:pt x="4" y="92"/>
                    <a:pt x="4" y="97"/>
                  </a:cubicBezTo>
                  <a:cubicBezTo>
                    <a:pt x="4" y="108"/>
                    <a:pt x="6" y="114"/>
                    <a:pt x="15" y="119"/>
                  </a:cubicBezTo>
                  <a:cubicBezTo>
                    <a:pt x="17" y="120"/>
                    <a:pt x="20" y="121"/>
                    <a:pt x="24" y="123"/>
                  </a:cubicBezTo>
                  <a:lnTo>
                    <a:pt x="25" y="123"/>
                  </a:lnTo>
                  <a:cubicBezTo>
                    <a:pt x="29" y="125"/>
                    <a:pt x="32" y="126"/>
                    <a:pt x="35" y="128"/>
                  </a:cubicBezTo>
                  <a:lnTo>
                    <a:pt x="35" y="134"/>
                  </a:lnTo>
                  <a:cubicBezTo>
                    <a:pt x="35" y="145"/>
                    <a:pt x="39" y="149"/>
                    <a:pt x="44" y="149"/>
                  </a:cubicBezTo>
                  <a:lnTo>
                    <a:pt x="57" y="149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2" y="149"/>
                    <a:pt x="63" y="149"/>
                    <a:pt x="64" y="149"/>
                  </a:cubicBezTo>
                  <a:lnTo>
                    <a:pt x="66" y="150"/>
                  </a:lnTo>
                  <a:cubicBezTo>
                    <a:pt x="70" y="157"/>
                    <a:pt x="74" y="159"/>
                    <a:pt x="78" y="159"/>
                  </a:cubicBezTo>
                  <a:cubicBezTo>
                    <a:pt x="80" y="159"/>
                    <a:pt x="82" y="159"/>
                    <a:pt x="84" y="158"/>
                  </a:cubicBezTo>
                  <a:cubicBezTo>
                    <a:pt x="85" y="158"/>
                    <a:pt x="87" y="157"/>
                    <a:pt x="88" y="157"/>
                  </a:cubicBezTo>
                  <a:lnTo>
                    <a:pt x="95" y="153"/>
                  </a:lnTo>
                  <a:cubicBezTo>
                    <a:pt x="99" y="150"/>
                    <a:pt x="102" y="149"/>
                    <a:pt x="105" y="149"/>
                  </a:cubicBezTo>
                  <a:cubicBezTo>
                    <a:pt x="108" y="149"/>
                    <a:pt x="110" y="150"/>
                    <a:pt x="112" y="150"/>
                  </a:cubicBezTo>
                  <a:cubicBezTo>
                    <a:pt x="113" y="152"/>
                    <a:pt x="115" y="152"/>
                    <a:pt x="117" y="152"/>
                  </a:cubicBezTo>
                  <a:cubicBezTo>
                    <a:pt x="122" y="152"/>
                    <a:pt x="131" y="140"/>
                    <a:pt x="130" y="129"/>
                  </a:cubicBezTo>
                  <a:cubicBezTo>
                    <a:pt x="133" y="127"/>
                    <a:pt x="135" y="126"/>
                    <a:pt x="138" y="126"/>
                  </a:cubicBezTo>
                  <a:cubicBezTo>
                    <a:pt x="141" y="125"/>
                    <a:pt x="144" y="124"/>
                    <a:pt x="146" y="123"/>
                  </a:cubicBezTo>
                  <a:cubicBezTo>
                    <a:pt x="149" y="121"/>
                    <a:pt x="151" y="119"/>
                    <a:pt x="155" y="115"/>
                  </a:cubicBezTo>
                  <a:cubicBezTo>
                    <a:pt x="166" y="103"/>
                    <a:pt x="171" y="92"/>
                    <a:pt x="161" y="83"/>
                  </a:cubicBezTo>
                  <a:cubicBezTo>
                    <a:pt x="161" y="81"/>
                    <a:pt x="161" y="79"/>
                    <a:pt x="163" y="76"/>
                  </a:cubicBezTo>
                  <a:cubicBezTo>
                    <a:pt x="167" y="60"/>
                    <a:pt x="166" y="47"/>
                    <a:pt x="150" y="44"/>
                  </a:cubicBezTo>
                  <a:cubicBezTo>
                    <a:pt x="146" y="44"/>
                    <a:pt x="143" y="43"/>
                    <a:pt x="140" y="43"/>
                  </a:cubicBezTo>
                  <a:cubicBezTo>
                    <a:pt x="144" y="29"/>
                    <a:pt x="133" y="12"/>
                    <a:pt x="126" y="12"/>
                  </a:cubicBezTo>
                  <a:cubicBezTo>
                    <a:pt x="123" y="12"/>
                    <a:pt x="122" y="12"/>
                    <a:pt x="119" y="13"/>
                  </a:cubicBezTo>
                  <a:cubicBezTo>
                    <a:pt x="118" y="13"/>
                    <a:pt x="115" y="15"/>
                    <a:pt x="113" y="15"/>
                  </a:cubicBezTo>
                  <a:cubicBezTo>
                    <a:pt x="108" y="6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4"/>
            <p:cNvSpPr/>
            <p:nvPr/>
          </p:nvSpPr>
          <p:spPr>
            <a:xfrm rot="-1311727">
              <a:off x="5585782" y="4798971"/>
              <a:ext cx="16805" cy="15633"/>
            </a:xfrm>
            <a:custGeom>
              <a:avLst/>
              <a:gdLst/>
              <a:ahLst/>
              <a:cxnLst/>
              <a:rect l="l" t="t" r="r" b="b"/>
              <a:pathLst>
                <a:path w="172" h="160" extrusionOk="0">
                  <a:moveTo>
                    <a:pt x="90" y="0"/>
                  </a:moveTo>
                  <a:cubicBezTo>
                    <a:pt x="89" y="0"/>
                    <a:pt x="88" y="0"/>
                    <a:pt x="88" y="1"/>
                  </a:cubicBezTo>
                  <a:cubicBezTo>
                    <a:pt x="86" y="3"/>
                    <a:pt x="85" y="3"/>
                    <a:pt x="84" y="4"/>
                  </a:cubicBezTo>
                  <a:cubicBezTo>
                    <a:pt x="83" y="3"/>
                    <a:pt x="82" y="3"/>
                    <a:pt x="80" y="3"/>
                  </a:cubicBezTo>
                  <a:cubicBezTo>
                    <a:pt x="76" y="3"/>
                    <a:pt x="71" y="5"/>
                    <a:pt x="67" y="13"/>
                  </a:cubicBezTo>
                  <a:lnTo>
                    <a:pt x="50" y="13"/>
                  </a:lnTo>
                  <a:cubicBezTo>
                    <a:pt x="42" y="15"/>
                    <a:pt x="37" y="19"/>
                    <a:pt x="36" y="31"/>
                  </a:cubicBezTo>
                  <a:cubicBezTo>
                    <a:pt x="36" y="36"/>
                    <a:pt x="36" y="41"/>
                    <a:pt x="37" y="45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7"/>
                    <a:pt x="27" y="47"/>
                    <a:pt x="23" y="47"/>
                  </a:cubicBezTo>
                  <a:cubicBezTo>
                    <a:pt x="16" y="47"/>
                    <a:pt x="10" y="49"/>
                    <a:pt x="6" y="55"/>
                  </a:cubicBezTo>
                  <a:cubicBezTo>
                    <a:pt x="1" y="65"/>
                    <a:pt x="1" y="70"/>
                    <a:pt x="6" y="79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6" y="88"/>
                    <a:pt x="3" y="92"/>
                    <a:pt x="3" y="97"/>
                  </a:cubicBezTo>
                  <a:cubicBezTo>
                    <a:pt x="3" y="108"/>
                    <a:pt x="6" y="113"/>
                    <a:pt x="15" y="118"/>
                  </a:cubicBezTo>
                  <a:cubicBezTo>
                    <a:pt x="17" y="120"/>
                    <a:pt x="20" y="122"/>
                    <a:pt x="23" y="123"/>
                  </a:cubicBezTo>
                  <a:lnTo>
                    <a:pt x="25" y="123"/>
                  </a:lnTo>
                  <a:cubicBezTo>
                    <a:pt x="28" y="126"/>
                    <a:pt x="32" y="127"/>
                    <a:pt x="35" y="128"/>
                  </a:cubicBezTo>
                  <a:lnTo>
                    <a:pt x="35" y="134"/>
                  </a:lnTo>
                  <a:cubicBezTo>
                    <a:pt x="35" y="146"/>
                    <a:pt x="41" y="149"/>
                    <a:pt x="44" y="149"/>
                  </a:cubicBezTo>
                  <a:lnTo>
                    <a:pt x="57" y="149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1" y="149"/>
                    <a:pt x="63" y="149"/>
                    <a:pt x="64" y="149"/>
                  </a:cubicBezTo>
                  <a:lnTo>
                    <a:pt x="65" y="150"/>
                  </a:lnTo>
                  <a:cubicBezTo>
                    <a:pt x="69" y="157"/>
                    <a:pt x="74" y="159"/>
                    <a:pt x="78" y="159"/>
                  </a:cubicBezTo>
                  <a:cubicBezTo>
                    <a:pt x="80" y="159"/>
                    <a:pt x="82" y="159"/>
                    <a:pt x="84" y="158"/>
                  </a:cubicBezTo>
                  <a:cubicBezTo>
                    <a:pt x="85" y="158"/>
                    <a:pt x="86" y="157"/>
                    <a:pt x="88" y="157"/>
                  </a:cubicBezTo>
                  <a:lnTo>
                    <a:pt x="95" y="153"/>
                  </a:lnTo>
                  <a:cubicBezTo>
                    <a:pt x="100" y="150"/>
                    <a:pt x="103" y="149"/>
                    <a:pt x="106" y="149"/>
                  </a:cubicBezTo>
                  <a:cubicBezTo>
                    <a:pt x="108" y="149"/>
                    <a:pt x="110" y="150"/>
                    <a:pt x="111" y="150"/>
                  </a:cubicBezTo>
                  <a:cubicBezTo>
                    <a:pt x="113" y="152"/>
                    <a:pt x="114" y="152"/>
                    <a:pt x="116" y="152"/>
                  </a:cubicBezTo>
                  <a:cubicBezTo>
                    <a:pt x="121" y="150"/>
                    <a:pt x="131" y="139"/>
                    <a:pt x="130" y="128"/>
                  </a:cubicBezTo>
                  <a:cubicBezTo>
                    <a:pt x="132" y="128"/>
                    <a:pt x="135" y="127"/>
                    <a:pt x="137" y="127"/>
                  </a:cubicBezTo>
                  <a:cubicBezTo>
                    <a:pt x="141" y="126"/>
                    <a:pt x="144" y="124"/>
                    <a:pt x="146" y="123"/>
                  </a:cubicBezTo>
                  <a:cubicBezTo>
                    <a:pt x="149" y="122"/>
                    <a:pt x="151" y="118"/>
                    <a:pt x="155" y="114"/>
                  </a:cubicBezTo>
                  <a:cubicBezTo>
                    <a:pt x="166" y="103"/>
                    <a:pt x="172" y="92"/>
                    <a:pt x="161" y="83"/>
                  </a:cubicBezTo>
                  <a:cubicBezTo>
                    <a:pt x="161" y="82"/>
                    <a:pt x="161" y="79"/>
                    <a:pt x="162" y="76"/>
                  </a:cubicBezTo>
                  <a:cubicBezTo>
                    <a:pt x="167" y="61"/>
                    <a:pt x="166" y="47"/>
                    <a:pt x="150" y="45"/>
                  </a:cubicBezTo>
                  <a:cubicBezTo>
                    <a:pt x="146" y="45"/>
                    <a:pt x="142" y="43"/>
                    <a:pt x="140" y="43"/>
                  </a:cubicBezTo>
                  <a:cubicBezTo>
                    <a:pt x="144" y="29"/>
                    <a:pt x="132" y="12"/>
                    <a:pt x="126" y="12"/>
                  </a:cubicBezTo>
                  <a:cubicBezTo>
                    <a:pt x="124" y="12"/>
                    <a:pt x="121" y="12"/>
                    <a:pt x="119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7" y="6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4"/>
            <p:cNvSpPr/>
            <p:nvPr/>
          </p:nvSpPr>
          <p:spPr>
            <a:xfrm rot="-1311727">
              <a:off x="5561817" y="4786985"/>
              <a:ext cx="16903" cy="15633"/>
            </a:xfrm>
            <a:custGeom>
              <a:avLst/>
              <a:gdLst/>
              <a:ahLst/>
              <a:cxnLst/>
              <a:rect l="l" t="t" r="r" b="b"/>
              <a:pathLst>
                <a:path w="173" h="160" extrusionOk="0">
                  <a:moveTo>
                    <a:pt x="90" y="0"/>
                  </a:moveTo>
                  <a:cubicBezTo>
                    <a:pt x="89" y="0"/>
                    <a:pt x="88" y="0"/>
                    <a:pt x="87" y="1"/>
                  </a:cubicBezTo>
                  <a:cubicBezTo>
                    <a:pt x="86" y="3"/>
                    <a:pt x="85" y="3"/>
                    <a:pt x="83" y="4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6" y="3"/>
                    <a:pt x="71" y="5"/>
                    <a:pt x="67" y="13"/>
                  </a:cubicBezTo>
                  <a:lnTo>
                    <a:pt x="50" y="13"/>
                  </a:lnTo>
                  <a:cubicBezTo>
                    <a:pt x="41" y="15"/>
                    <a:pt x="36" y="19"/>
                    <a:pt x="36" y="31"/>
                  </a:cubicBezTo>
                  <a:cubicBezTo>
                    <a:pt x="36" y="36"/>
                    <a:pt x="36" y="41"/>
                    <a:pt x="38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7"/>
                    <a:pt x="28" y="47"/>
                    <a:pt x="24" y="47"/>
                  </a:cubicBezTo>
                  <a:cubicBezTo>
                    <a:pt x="15" y="47"/>
                    <a:pt x="9" y="49"/>
                    <a:pt x="5" y="55"/>
                  </a:cubicBezTo>
                  <a:cubicBezTo>
                    <a:pt x="0" y="65"/>
                    <a:pt x="0" y="70"/>
                    <a:pt x="5" y="80"/>
                  </a:cubicBezTo>
                  <a:cubicBezTo>
                    <a:pt x="7" y="81"/>
                    <a:pt x="8" y="83"/>
                    <a:pt x="9" y="85"/>
                  </a:cubicBezTo>
                  <a:cubicBezTo>
                    <a:pt x="5" y="88"/>
                    <a:pt x="3" y="92"/>
                    <a:pt x="3" y="97"/>
                  </a:cubicBezTo>
                  <a:cubicBezTo>
                    <a:pt x="3" y="108"/>
                    <a:pt x="5" y="113"/>
                    <a:pt x="14" y="118"/>
                  </a:cubicBezTo>
                  <a:cubicBezTo>
                    <a:pt x="18" y="121"/>
                    <a:pt x="20" y="122"/>
                    <a:pt x="24" y="123"/>
                  </a:cubicBezTo>
                  <a:lnTo>
                    <a:pt x="25" y="123"/>
                  </a:lnTo>
                  <a:cubicBezTo>
                    <a:pt x="29" y="126"/>
                    <a:pt x="33" y="127"/>
                    <a:pt x="35" y="128"/>
                  </a:cubicBezTo>
                  <a:lnTo>
                    <a:pt x="35" y="134"/>
                  </a:lnTo>
                  <a:cubicBezTo>
                    <a:pt x="36" y="144"/>
                    <a:pt x="40" y="148"/>
                    <a:pt x="44" y="149"/>
                  </a:cubicBezTo>
                  <a:lnTo>
                    <a:pt x="56" y="149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1" y="149"/>
                    <a:pt x="63" y="149"/>
                    <a:pt x="65" y="149"/>
                  </a:cubicBezTo>
                  <a:lnTo>
                    <a:pt x="66" y="150"/>
                  </a:lnTo>
                  <a:cubicBezTo>
                    <a:pt x="69" y="157"/>
                    <a:pt x="74" y="159"/>
                    <a:pt x="78" y="159"/>
                  </a:cubicBezTo>
                  <a:cubicBezTo>
                    <a:pt x="80" y="159"/>
                    <a:pt x="81" y="159"/>
                    <a:pt x="83" y="158"/>
                  </a:cubicBezTo>
                  <a:cubicBezTo>
                    <a:pt x="85" y="158"/>
                    <a:pt x="86" y="157"/>
                    <a:pt x="87" y="157"/>
                  </a:cubicBezTo>
                  <a:lnTo>
                    <a:pt x="95" y="153"/>
                  </a:lnTo>
                  <a:cubicBezTo>
                    <a:pt x="100" y="150"/>
                    <a:pt x="103" y="149"/>
                    <a:pt x="106" y="149"/>
                  </a:cubicBezTo>
                  <a:cubicBezTo>
                    <a:pt x="108" y="149"/>
                    <a:pt x="110" y="150"/>
                    <a:pt x="112" y="150"/>
                  </a:cubicBezTo>
                  <a:cubicBezTo>
                    <a:pt x="113" y="152"/>
                    <a:pt x="114" y="152"/>
                    <a:pt x="117" y="152"/>
                  </a:cubicBezTo>
                  <a:cubicBezTo>
                    <a:pt x="122" y="150"/>
                    <a:pt x="131" y="139"/>
                    <a:pt x="129" y="128"/>
                  </a:cubicBezTo>
                  <a:cubicBezTo>
                    <a:pt x="132" y="128"/>
                    <a:pt x="134" y="127"/>
                    <a:pt x="137" y="127"/>
                  </a:cubicBezTo>
                  <a:cubicBezTo>
                    <a:pt x="142" y="126"/>
                    <a:pt x="144" y="124"/>
                    <a:pt x="147" y="123"/>
                  </a:cubicBezTo>
                  <a:cubicBezTo>
                    <a:pt x="149" y="122"/>
                    <a:pt x="152" y="118"/>
                    <a:pt x="155" y="114"/>
                  </a:cubicBezTo>
                  <a:cubicBezTo>
                    <a:pt x="165" y="103"/>
                    <a:pt x="172" y="92"/>
                    <a:pt x="162" y="83"/>
                  </a:cubicBezTo>
                  <a:cubicBezTo>
                    <a:pt x="162" y="82"/>
                    <a:pt x="162" y="80"/>
                    <a:pt x="163" y="76"/>
                  </a:cubicBezTo>
                  <a:cubicBezTo>
                    <a:pt x="167" y="60"/>
                    <a:pt x="165" y="47"/>
                    <a:pt x="150" y="45"/>
                  </a:cubicBezTo>
                  <a:cubicBezTo>
                    <a:pt x="147" y="45"/>
                    <a:pt x="143" y="43"/>
                    <a:pt x="139" y="43"/>
                  </a:cubicBezTo>
                  <a:cubicBezTo>
                    <a:pt x="144" y="29"/>
                    <a:pt x="132" y="12"/>
                    <a:pt x="126" y="12"/>
                  </a:cubicBezTo>
                  <a:cubicBezTo>
                    <a:pt x="123" y="12"/>
                    <a:pt x="122" y="12"/>
                    <a:pt x="119" y="14"/>
                  </a:cubicBezTo>
                  <a:cubicBezTo>
                    <a:pt x="118" y="14"/>
                    <a:pt x="116" y="15"/>
                    <a:pt x="113" y="15"/>
                  </a:cubicBezTo>
                  <a:cubicBezTo>
                    <a:pt x="107" y="6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4"/>
            <p:cNvSpPr/>
            <p:nvPr/>
          </p:nvSpPr>
          <p:spPr>
            <a:xfrm rot="-1311727">
              <a:off x="5569704" y="4847749"/>
              <a:ext cx="16805" cy="15828"/>
            </a:xfrm>
            <a:custGeom>
              <a:avLst/>
              <a:gdLst/>
              <a:ahLst/>
              <a:cxnLst/>
              <a:rect l="l" t="t" r="r" b="b"/>
              <a:pathLst>
                <a:path w="172" h="162" extrusionOk="0">
                  <a:moveTo>
                    <a:pt x="90" y="1"/>
                  </a:moveTo>
                  <a:cubicBezTo>
                    <a:pt x="88" y="1"/>
                    <a:pt x="87" y="1"/>
                    <a:pt x="86" y="1"/>
                  </a:cubicBezTo>
                  <a:cubicBezTo>
                    <a:pt x="85" y="2"/>
                    <a:pt x="84" y="2"/>
                    <a:pt x="83" y="3"/>
                  </a:cubicBezTo>
                  <a:cubicBezTo>
                    <a:pt x="83" y="3"/>
                    <a:pt x="82" y="3"/>
                    <a:pt x="81" y="3"/>
                  </a:cubicBezTo>
                  <a:cubicBezTo>
                    <a:pt x="76" y="3"/>
                    <a:pt x="70" y="6"/>
                    <a:pt x="66" y="13"/>
                  </a:cubicBezTo>
                  <a:lnTo>
                    <a:pt x="50" y="13"/>
                  </a:lnTo>
                  <a:cubicBezTo>
                    <a:pt x="40" y="16"/>
                    <a:pt x="35" y="19"/>
                    <a:pt x="35" y="32"/>
                  </a:cubicBezTo>
                  <a:cubicBezTo>
                    <a:pt x="35" y="37"/>
                    <a:pt x="35" y="41"/>
                    <a:pt x="37" y="44"/>
                  </a:cubicBezTo>
                  <a:cubicBezTo>
                    <a:pt x="36" y="46"/>
                    <a:pt x="34" y="46"/>
                    <a:pt x="33" y="46"/>
                  </a:cubicBezTo>
                  <a:cubicBezTo>
                    <a:pt x="29" y="47"/>
                    <a:pt x="27" y="47"/>
                    <a:pt x="23" y="47"/>
                  </a:cubicBezTo>
                  <a:cubicBezTo>
                    <a:pt x="16" y="47"/>
                    <a:pt x="9" y="48"/>
                    <a:pt x="5" y="55"/>
                  </a:cubicBezTo>
                  <a:cubicBezTo>
                    <a:pt x="0" y="65"/>
                    <a:pt x="0" y="70"/>
                    <a:pt x="5" y="79"/>
                  </a:cubicBezTo>
                  <a:cubicBezTo>
                    <a:pt x="6" y="80"/>
                    <a:pt x="7" y="83"/>
                    <a:pt x="9" y="84"/>
                  </a:cubicBezTo>
                  <a:cubicBezTo>
                    <a:pt x="5" y="88"/>
                    <a:pt x="2" y="93"/>
                    <a:pt x="2" y="98"/>
                  </a:cubicBezTo>
                  <a:cubicBezTo>
                    <a:pt x="2" y="109"/>
                    <a:pt x="4" y="114"/>
                    <a:pt x="14" y="119"/>
                  </a:cubicBezTo>
                  <a:cubicBezTo>
                    <a:pt x="17" y="120"/>
                    <a:pt x="19" y="121"/>
                    <a:pt x="23" y="123"/>
                  </a:cubicBezTo>
                  <a:lnTo>
                    <a:pt x="24" y="123"/>
                  </a:lnTo>
                  <a:cubicBezTo>
                    <a:pt x="28" y="124"/>
                    <a:pt x="32" y="126"/>
                    <a:pt x="34" y="128"/>
                  </a:cubicBezTo>
                  <a:lnTo>
                    <a:pt x="34" y="135"/>
                  </a:lnTo>
                  <a:cubicBezTo>
                    <a:pt x="34" y="146"/>
                    <a:pt x="39" y="150"/>
                    <a:pt x="43" y="151"/>
                  </a:cubicBezTo>
                  <a:lnTo>
                    <a:pt x="56" y="151"/>
                  </a:lnTo>
                  <a:cubicBezTo>
                    <a:pt x="57" y="151"/>
                    <a:pt x="58" y="151"/>
                    <a:pt x="59" y="151"/>
                  </a:cubicBezTo>
                  <a:cubicBezTo>
                    <a:pt x="61" y="151"/>
                    <a:pt x="62" y="151"/>
                    <a:pt x="64" y="151"/>
                  </a:cubicBezTo>
                  <a:lnTo>
                    <a:pt x="65" y="152"/>
                  </a:lnTo>
                  <a:cubicBezTo>
                    <a:pt x="69" y="159"/>
                    <a:pt x="73" y="161"/>
                    <a:pt x="78" y="161"/>
                  </a:cubicBezTo>
                  <a:cubicBezTo>
                    <a:pt x="80" y="161"/>
                    <a:pt x="81" y="161"/>
                    <a:pt x="83" y="160"/>
                  </a:cubicBezTo>
                  <a:cubicBezTo>
                    <a:pt x="84" y="160"/>
                    <a:pt x="85" y="158"/>
                    <a:pt x="86" y="158"/>
                  </a:cubicBezTo>
                  <a:lnTo>
                    <a:pt x="95" y="155"/>
                  </a:lnTo>
                  <a:cubicBezTo>
                    <a:pt x="99" y="152"/>
                    <a:pt x="102" y="151"/>
                    <a:pt x="105" y="151"/>
                  </a:cubicBezTo>
                  <a:cubicBezTo>
                    <a:pt x="107" y="151"/>
                    <a:pt x="109" y="152"/>
                    <a:pt x="111" y="152"/>
                  </a:cubicBezTo>
                  <a:cubicBezTo>
                    <a:pt x="112" y="153"/>
                    <a:pt x="114" y="153"/>
                    <a:pt x="116" y="153"/>
                  </a:cubicBezTo>
                  <a:cubicBezTo>
                    <a:pt x="121" y="152"/>
                    <a:pt x="130" y="141"/>
                    <a:pt x="129" y="129"/>
                  </a:cubicBezTo>
                  <a:cubicBezTo>
                    <a:pt x="131" y="127"/>
                    <a:pt x="135" y="126"/>
                    <a:pt x="137" y="126"/>
                  </a:cubicBezTo>
                  <a:cubicBezTo>
                    <a:pt x="141" y="125"/>
                    <a:pt x="143" y="124"/>
                    <a:pt x="146" y="122"/>
                  </a:cubicBezTo>
                  <a:cubicBezTo>
                    <a:pt x="148" y="121"/>
                    <a:pt x="151" y="119"/>
                    <a:pt x="155" y="115"/>
                  </a:cubicBezTo>
                  <a:cubicBezTo>
                    <a:pt x="165" y="104"/>
                    <a:pt x="171" y="92"/>
                    <a:pt x="161" y="83"/>
                  </a:cubicBezTo>
                  <a:cubicBezTo>
                    <a:pt x="161" y="81"/>
                    <a:pt x="161" y="79"/>
                    <a:pt x="162" y="76"/>
                  </a:cubicBezTo>
                  <a:cubicBezTo>
                    <a:pt x="166" y="61"/>
                    <a:pt x="165" y="47"/>
                    <a:pt x="150" y="44"/>
                  </a:cubicBezTo>
                  <a:cubicBezTo>
                    <a:pt x="146" y="44"/>
                    <a:pt x="142" y="43"/>
                    <a:pt x="140" y="43"/>
                  </a:cubicBezTo>
                  <a:cubicBezTo>
                    <a:pt x="143" y="29"/>
                    <a:pt x="131" y="13"/>
                    <a:pt x="125" y="13"/>
                  </a:cubicBezTo>
                  <a:cubicBezTo>
                    <a:pt x="122" y="13"/>
                    <a:pt x="121" y="13"/>
                    <a:pt x="119" y="14"/>
                  </a:cubicBezTo>
                  <a:cubicBezTo>
                    <a:pt x="117" y="14"/>
                    <a:pt x="115" y="15"/>
                    <a:pt x="112" y="15"/>
                  </a:cubicBezTo>
                  <a:cubicBezTo>
                    <a:pt x="107" y="6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4"/>
            <p:cNvSpPr/>
            <p:nvPr/>
          </p:nvSpPr>
          <p:spPr>
            <a:xfrm rot="-1311727">
              <a:off x="5534933" y="4908645"/>
              <a:ext cx="16805" cy="15633"/>
            </a:xfrm>
            <a:custGeom>
              <a:avLst/>
              <a:gdLst/>
              <a:ahLst/>
              <a:cxnLst/>
              <a:rect l="l" t="t" r="r" b="b"/>
              <a:pathLst>
                <a:path w="172" h="160" extrusionOk="0">
                  <a:moveTo>
                    <a:pt x="91" y="0"/>
                  </a:moveTo>
                  <a:cubicBezTo>
                    <a:pt x="90" y="0"/>
                    <a:pt x="89" y="1"/>
                    <a:pt x="88" y="1"/>
                  </a:cubicBezTo>
                  <a:cubicBezTo>
                    <a:pt x="87" y="2"/>
                    <a:pt x="85" y="2"/>
                    <a:pt x="84" y="3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77" y="3"/>
                    <a:pt x="72" y="6"/>
                    <a:pt x="67" y="12"/>
                  </a:cubicBezTo>
                  <a:lnTo>
                    <a:pt x="51" y="12"/>
                  </a:lnTo>
                  <a:cubicBezTo>
                    <a:pt x="42" y="15"/>
                    <a:pt x="37" y="19"/>
                    <a:pt x="37" y="32"/>
                  </a:cubicBezTo>
                  <a:cubicBezTo>
                    <a:pt x="37" y="37"/>
                    <a:pt x="37" y="41"/>
                    <a:pt x="38" y="44"/>
                  </a:cubicBezTo>
                  <a:cubicBezTo>
                    <a:pt x="37" y="46"/>
                    <a:pt x="36" y="46"/>
                    <a:pt x="35" y="46"/>
                  </a:cubicBezTo>
                  <a:cubicBezTo>
                    <a:pt x="30" y="47"/>
                    <a:pt x="27" y="47"/>
                    <a:pt x="24" y="47"/>
                  </a:cubicBezTo>
                  <a:cubicBezTo>
                    <a:pt x="16" y="47"/>
                    <a:pt x="10" y="48"/>
                    <a:pt x="6" y="54"/>
                  </a:cubicBezTo>
                  <a:cubicBezTo>
                    <a:pt x="1" y="65"/>
                    <a:pt x="1" y="70"/>
                    <a:pt x="6" y="79"/>
                  </a:cubicBezTo>
                  <a:cubicBezTo>
                    <a:pt x="7" y="80"/>
                    <a:pt x="9" y="83"/>
                    <a:pt x="10" y="84"/>
                  </a:cubicBezTo>
                  <a:cubicBezTo>
                    <a:pt x="6" y="88"/>
                    <a:pt x="4" y="92"/>
                    <a:pt x="4" y="97"/>
                  </a:cubicBezTo>
                  <a:cubicBezTo>
                    <a:pt x="4" y="109"/>
                    <a:pt x="6" y="114"/>
                    <a:pt x="15" y="119"/>
                  </a:cubicBezTo>
                  <a:cubicBezTo>
                    <a:pt x="17" y="120"/>
                    <a:pt x="20" y="121"/>
                    <a:pt x="24" y="123"/>
                  </a:cubicBezTo>
                  <a:lnTo>
                    <a:pt x="25" y="123"/>
                  </a:lnTo>
                  <a:cubicBezTo>
                    <a:pt x="29" y="125"/>
                    <a:pt x="32" y="126"/>
                    <a:pt x="36" y="128"/>
                  </a:cubicBezTo>
                  <a:lnTo>
                    <a:pt x="36" y="134"/>
                  </a:lnTo>
                  <a:cubicBezTo>
                    <a:pt x="37" y="145"/>
                    <a:pt x="41" y="149"/>
                    <a:pt x="44" y="150"/>
                  </a:cubicBezTo>
                  <a:lnTo>
                    <a:pt x="57" y="150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2" y="149"/>
                    <a:pt x="63" y="150"/>
                    <a:pt x="64" y="150"/>
                  </a:cubicBezTo>
                  <a:lnTo>
                    <a:pt x="66" y="151"/>
                  </a:lnTo>
                  <a:cubicBezTo>
                    <a:pt x="70" y="157"/>
                    <a:pt x="74" y="160"/>
                    <a:pt x="78" y="160"/>
                  </a:cubicBezTo>
                  <a:cubicBezTo>
                    <a:pt x="80" y="160"/>
                    <a:pt x="82" y="159"/>
                    <a:pt x="84" y="158"/>
                  </a:cubicBezTo>
                  <a:cubicBezTo>
                    <a:pt x="85" y="158"/>
                    <a:pt x="87" y="157"/>
                    <a:pt x="88" y="157"/>
                  </a:cubicBezTo>
                  <a:lnTo>
                    <a:pt x="95" y="154"/>
                  </a:lnTo>
                  <a:cubicBezTo>
                    <a:pt x="99" y="151"/>
                    <a:pt x="103" y="150"/>
                    <a:pt x="106" y="150"/>
                  </a:cubicBezTo>
                  <a:cubicBezTo>
                    <a:pt x="108" y="150"/>
                    <a:pt x="111" y="150"/>
                    <a:pt x="112" y="151"/>
                  </a:cubicBezTo>
                  <a:cubicBezTo>
                    <a:pt x="113" y="152"/>
                    <a:pt x="114" y="152"/>
                    <a:pt x="118" y="152"/>
                  </a:cubicBezTo>
                  <a:cubicBezTo>
                    <a:pt x="123" y="152"/>
                    <a:pt x="131" y="141"/>
                    <a:pt x="130" y="129"/>
                  </a:cubicBezTo>
                  <a:cubicBezTo>
                    <a:pt x="133" y="128"/>
                    <a:pt x="135" y="126"/>
                    <a:pt x="138" y="126"/>
                  </a:cubicBezTo>
                  <a:cubicBezTo>
                    <a:pt x="141" y="125"/>
                    <a:pt x="144" y="124"/>
                    <a:pt x="146" y="123"/>
                  </a:cubicBezTo>
                  <a:cubicBezTo>
                    <a:pt x="149" y="121"/>
                    <a:pt x="151" y="119"/>
                    <a:pt x="155" y="115"/>
                  </a:cubicBezTo>
                  <a:cubicBezTo>
                    <a:pt x="166" y="104"/>
                    <a:pt x="172" y="92"/>
                    <a:pt x="162" y="83"/>
                  </a:cubicBezTo>
                  <a:cubicBezTo>
                    <a:pt x="162" y="81"/>
                    <a:pt x="162" y="79"/>
                    <a:pt x="164" y="77"/>
                  </a:cubicBezTo>
                  <a:cubicBezTo>
                    <a:pt x="167" y="61"/>
                    <a:pt x="166" y="47"/>
                    <a:pt x="150" y="44"/>
                  </a:cubicBezTo>
                  <a:cubicBezTo>
                    <a:pt x="146" y="44"/>
                    <a:pt x="143" y="43"/>
                    <a:pt x="140" y="43"/>
                  </a:cubicBezTo>
                  <a:cubicBezTo>
                    <a:pt x="144" y="29"/>
                    <a:pt x="133" y="12"/>
                    <a:pt x="126" y="12"/>
                  </a:cubicBezTo>
                  <a:cubicBezTo>
                    <a:pt x="124" y="12"/>
                    <a:pt x="123" y="12"/>
                    <a:pt x="120" y="13"/>
                  </a:cubicBezTo>
                  <a:cubicBezTo>
                    <a:pt x="119" y="13"/>
                    <a:pt x="115" y="15"/>
                    <a:pt x="113" y="15"/>
                  </a:cubicBezTo>
                  <a:cubicBezTo>
                    <a:pt x="108" y="6"/>
                    <a:pt x="98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4"/>
            <p:cNvSpPr/>
            <p:nvPr/>
          </p:nvSpPr>
          <p:spPr>
            <a:xfrm rot="-1311727">
              <a:off x="5540040" y="4813748"/>
              <a:ext cx="16805" cy="15730"/>
            </a:xfrm>
            <a:custGeom>
              <a:avLst/>
              <a:gdLst/>
              <a:ahLst/>
              <a:cxnLst/>
              <a:rect l="l" t="t" r="r" b="b"/>
              <a:pathLst>
                <a:path w="172" h="161" extrusionOk="0">
                  <a:moveTo>
                    <a:pt x="91" y="1"/>
                  </a:moveTo>
                  <a:cubicBezTo>
                    <a:pt x="90" y="1"/>
                    <a:pt x="89" y="1"/>
                    <a:pt x="88" y="2"/>
                  </a:cubicBezTo>
                  <a:cubicBezTo>
                    <a:pt x="87" y="3"/>
                    <a:pt x="85" y="3"/>
                    <a:pt x="84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6" y="4"/>
                    <a:pt x="71" y="6"/>
                    <a:pt x="67" y="13"/>
                  </a:cubicBezTo>
                  <a:lnTo>
                    <a:pt x="51" y="13"/>
                  </a:lnTo>
                  <a:cubicBezTo>
                    <a:pt x="42" y="16"/>
                    <a:pt x="37" y="19"/>
                    <a:pt x="37" y="33"/>
                  </a:cubicBezTo>
                  <a:cubicBezTo>
                    <a:pt x="37" y="38"/>
                    <a:pt x="37" y="42"/>
                    <a:pt x="38" y="45"/>
                  </a:cubicBezTo>
                  <a:cubicBezTo>
                    <a:pt x="37" y="47"/>
                    <a:pt x="35" y="47"/>
                    <a:pt x="34" y="47"/>
                  </a:cubicBezTo>
                  <a:cubicBezTo>
                    <a:pt x="30" y="48"/>
                    <a:pt x="27" y="48"/>
                    <a:pt x="24" y="48"/>
                  </a:cubicBezTo>
                  <a:cubicBezTo>
                    <a:pt x="16" y="48"/>
                    <a:pt x="10" y="49"/>
                    <a:pt x="6" y="55"/>
                  </a:cubicBezTo>
                  <a:cubicBezTo>
                    <a:pt x="1" y="65"/>
                    <a:pt x="1" y="70"/>
                    <a:pt x="6" y="80"/>
                  </a:cubicBezTo>
                  <a:cubicBezTo>
                    <a:pt x="7" y="81"/>
                    <a:pt x="9" y="84"/>
                    <a:pt x="10" y="85"/>
                  </a:cubicBezTo>
                  <a:cubicBezTo>
                    <a:pt x="6" y="89"/>
                    <a:pt x="4" y="93"/>
                    <a:pt x="4" y="98"/>
                  </a:cubicBezTo>
                  <a:cubicBezTo>
                    <a:pt x="4" y="109"/>
                    <a:pt x="6" y="115"/>
                    <a:pt x="15" y="120"/>
                  </a:cubicBezTo>
                  <a:cubicBezTo>
                    <a:pt x="17" y="121"/>
                    <a:pt x="20" y="122"/>
                    <a:pt x="24" y="124"/>
                  </a:cubicBezTo>
                  <a:lnTo>
                    <a:pt x="25" y="124"/>
                  </a:lnTo>
                  <a:cubicBezTo>
                    <a:pt x="29" y="125"/>
                    <a:pt x="32" y="127"/>
                    <a:pt x="35" y="129"/>
                  </a:cubicBezTo>
                  <a:lnTo>
                    <a:pt x="35" y="135"/>
                  </a:lnTo>
                  <a:cubicBezTo>
                    <a:pt x="35" y="145"/>
                    <a:pt x="41" y="149"/>
                    <a:pt x="44" y="150"/>
                  </a:cubicBezTo>
                  <a:lnTo>
                    <a:pt x="57" y="150"/>
                  </a:lnTo>
                  <a:cubicBezTo>
                    <a:pt x="58" y="150"/>
                    <a:pt x="59" y="149"/>
                    <a:pt x="60" y="149"/>
                  </a:cubicBezTo>
                  <a:cubicBezTo>
                    <a:pt x="62" y="149"/>
                    <a:pt x="63" y="150"/>
                    <a:pt x="64" y="150"/>
                  </a:cubicBezTo>
                  <a:lnTo>
                    <a:pt x="66" y="151"/>
                  </a:lnTo>
                  <a:cubicBezTo>
                    <a:pt x="70" y="158"/>
                    <a:pt x="74" y="160"/>
                    <a:pt x="78" y="160"/>
                  </a:cubicBezTo>
                  <a:cubicBezTo>
                    <a:pt x="80" y="160"/>
                    <a:pt x="82" y="160"/>
                    <a:pt x="84" y="159"/>
                  </a:cubicBezTo>
                  <a:cubicBezTo>
                    <a:pt x="85" y="159"/>
                    <a:pt x="87" y="158"/>
                    <a:pt x="88" y="158"/>
                  </a:cubicBezTo>
                  <a:lnTo>
                    <a:pt x="95" y="153"/>
                  </a:lnTo>
                  <a:cubicBezTo>
                    <a:pt x="99" y="151"/>
                    <a:pt x="102" y="150"/>
                    <a:pt x="105" y="150"/>
                  </a:cubicBezTo>
                  <a:cubicBezTo>
                    <a:pt x="108" y="150"/>
                    <a:pt x="110" y="151"/>
                    <a:pt x="112" y="151"/>
                  </a:cubicBezTo>
                  <a:cubicBezTo>
                    <a:pt x="113" y="152"/>
                    <a:pt x="114" y="152"/>
                    <a:pt x="117" y="152"/>
                  </a:cubicBezTo>
                  <a:cubicBezTo>
                    <a:pt x="123" y="152"/>
                    <a:pt x="131" y="141"/>
                    <a:pt x="130" y="130"/>
                  </a:cubicBezTo>
                  <a:cubicBezTo>
                    <a:pt x="133" y="128"/>
                    <a:pt x="135" y="127"/>
                    <a:pt x="138" y="127"/>
                  </a:cubicBezTo>
                  <a:cubicBezTo>
                    <a:pt x="141" y="126"/>
                    <a:pt x="144" y="125"/>
                    <a:pt x="146" y="123"/>
                  </a:cubicBezTo>
                  <a:cubicBezTo>
                    <a:pt x="149" y="122"/>
                    <a:pt x="151" y="120"/>
                    <a:pt x="155" y="116"/>
                  </a:cubicBezTo>
                  <a:cubicBezTo>
                    <a:pt x="166" y="104"/>
                    <a:pt x="172" y="92"/>
                    <a:pt x="162" y="84"/>
                  </a:cubicBezTo>
                  <a:cubicBezTo>
                    <a:pt x="162" y="82"/>
                    <a:pt x="162" y="80"/>
                    <a:pt x="164" y="77"/>
                  </a:cubicBezTo>
                  <a:cubicBezTo>
                    <a:pt x="167" y="61"/>
                    <a:pt x="166" y="48"/>
                    <a:pt x="150" y="45"/>
                  </a:cubicBezTo>
                  <a:cubicBezTo>
                    <a:pt x="146" y="45"/>
                    <a:pt x="143" y="44"/>
                    <a:pt x="140" y="44"/>
                  </a:cubicBezTo>
                  <a:cubicBezTo>
                    <a:pt x="144" y="29"/>
                    <a:pt x="133" y="13"/>
                    <a:pt x="126" y="13"/>
                  </a:cubicBezTo>
                  <a:cubicBezTo>
                    <a:pt x="124" y="13"/>
                    <a:pt x="123" y="13"/>
                    <a:pt x="120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8" y="7"/>
                    <a:pt x="98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4"/>
            <p:cNvSpPr/>
            <p:nvPr/>
          </p:nvSpPr>
          <p:spPr>
            <a:xfrm rot="-1311727">
              <a:off x="5477336" y="4914910"/>
              <a:ext cx="16805" cy="15633"/>
            </a:xfrm>
            <a:custGeom>
              <a:avLst/>
              <a:gdLst/>
              <a:ahLst/>
              <a:cxnLst/>
              <a:rect l="l" t="t" r="r" b="b"/>
              <a:pathLst>
                <a:path w="172" h="160" extrusionOk="0">
                  <a:moveTo>
                    <a:pt x="90" y="0"/>
                  </a:moveTo>
                  <a:cubicBezTo>
                    <a:pt x="89" y="0"/>
                    <a:pt x="88" y="1"/>
                    <a:pt x="87" y="1"/>
                  </a:cubicBezTo>
                  <a:cubicBezTo>
                    <a:pt x="86" y="2"/>
                    <a:pt x="85" y="2"/>
                    <a:pt x="84" y="3"/>
                  </a:cubicBezTo>
                  <a:cubicBezTo>
                    <a:pt x="83" y="3"/>
                    <a:pt x="82" y="3"/>
                    <a:pt x="81" y="3"/>
                  </a:cubicBezTo>
                  <a:cubicBezTo>
                    <a:pt x="77" y="3"/>
                    <a:pt x="71" y="6"/>
                    <a:pt x="66" y="13"/>
                  </a:cubicBezTo>
                  <a:lnTo>
                    <a:pt x="50" y="13"/>
                  </a:lnTo>
                  <a:cubicBezTo>
                    <a:pt x="41" y="15"/>
                    <a:pt x="36" y="19"/>
                    <a:pt x="36" y="32"/>
                  </a:cubicBezTo>
                  <a:cubicBezTo>
                    <a:pt x="36" y="37"/>
                    <a:pt x="36" y="40"/>
                    <a:pt x="38" y="44"/>
                  </a:cubicBezTo>
                  <a:cubicBezTo>
                    <a:pt x="37" y="45"/>
                    <a:pt x="35" y="45"/>
                    <a:pt x="34" y="45"/>
                  </a:cubicBezTo>
                  <a:cubicBezTo>
                    <a:pt x="30" y="47"/>
                    <a:pt x="28" y="47"/>
                    <a:pt x="23" y="47"/>
                  </a:cubicBezTo>
                  <a:cubicBezTo>
                    <a:pt x="16" y="47"/>
                    <a:pt x="9" y="48"/>
                    <a:pt x="6" y="55"/>
                  </a:cubicBezTo>
                  <a:cubicBezTo>
                    <a:pt x="1" y="65"/>
                    <a:pt x="1" y="70"/>
                    <a:pt x="6" y="79"/>
                  </a:cubicBezTo>
                  <a:cubicBezTo>
                    <a:pt x="7" y="80"/>
                    <a:pt x="8" y="83"/>
                    <a:pt x="9" y="84"/>
                  </a:cubicBezTo>
                  <a:cubicBezTo>
                    <a:pt x="6" y="88"/>
                    <a:pt x="3" y="91"/>
                    <a:pt x="3" y="97"/>
                  </a:cubicBezTo>
                  <a:cubicBezTo>
                    <a:pt x="3" y="109"/>
                    <a:pt x="5" y="114"/>
                    <a:pt x="14" y="119"/>
                  </a:cubicBezTo>
                  <a:cubicBezTo>
                    <a:pt x="17" y="120"/>
                    <a:pt x="19" y="121"/>
                    <a:pt x="23" y="122"/>
                  </a:cubicBezTo>
                  <a:lnTo>
                    <a:pt x="24" y="122"/>
                  </a:lnTo>
                  <a:cubicBezTo>
                    <a:pt x="29" y="125"/>
                    <a:pt x="33" y="126"/>
                    <a:pt x="35" y="127"/>
                  </a:cubicBezTo>
                  <a:lnTo>
                    <a:pt x="35" y="135"/>
                  </a:lnTo>
                  <a:cubicBezTo>
                    <a:pt x="35" y="145"/>
                    <a:pt x="38" y="149"/>
                    <a:pt x="42" y="149"/>
                  </a:cubicBezTo>
                  <a:cubicBezTo>
                    <a:pt x="43" y="149"/>
                    <a:pt x="43" y="149"/>
                    <a:pt x="44" y="149"/>
                  </a:cubicBezTo>
                  <a:lnTo>
                    <a:pt x="56" y="149"/>
                  </a:lnTo>
                  <a:cubicBezTo>
                    <a:pt x="58" y="149"/>
                    <a:pt x="59" y="148"/>
                    <a:pt x="59" y="148"/>
                  </a:cubicBezTo>
                  <a:cubicBezTo>
                    <a:pt x="61" y="148"/>
                    <a:pt x="62" y="149"/>
                    <a:pt x="64" y="149"/>
                  </a:cubicBezTo>
                  <a:lnTo>
                    <a:pt x="65" y="151"/>
                  </a:lnTo>
                  <a:cubicBezTo>
                    <a:pt x="69" y="157"/>
                    <a:pt x="73" y="160"/>
                    <a:pt x="77" y="160"/>
                  </a:cubicBezTo>
                  <a:cubicBezTo>
                    <a:pt x="79" y="160"/>
                    <a:pt x="82" y="159"/>
                    <a:pt x="84" y="158"/>
                  </a:cubicBezTo>
                  <a:cubicBezTo>
                    <a:pt x="85" y="158"/>
                    <a:pt x="86" y="157"/>
                    <a:pt x="87" y="157"/>
                  </a:cubicBezTo>
                  <a:lnTo>
                    <a:pt x="95" y="153"/>
                  </a:lnTo>
                  <a:cubicBezTo>
                    <a:pt x="99" y="150"/>
                    <a:pt x="102" y="149"/>
                    <a:pt x="105" y="149"/>
                  </a:cubicBezTo>
                  <a:cubicBezTo>
                    <a:pt x="108" y="149"/>
                    <a:pt x="110" y="150"/>
                    <a:pt x="112" y="151"/>
                  </a:cubicBezTo>
                  <a:cubicBezTo>
                    <a:pt x="113" y="152"/>
                    <a:pt x="115" y="152"/>
                    <a:pt x="117" y="152"/>
                  </a:cubicBezTo>
                  <a:cubicBezTo>
                    <a:pt x="122" y="151"/>
                    <a:pt x="131" y="139"/>
                    <a:pt x="130" y="127"/>
                  </a:cubicBezTo>
                  <a:cubicBezTo>
                    <a:pt x="132" y="127"/>
                    <a:pt x="135" y="126"/>
                    <a:pt x="137" y="126"/>
                  </a:cubicBezTo>
                  <a:cubicBezTo>
                    <a:pt x="141" y="125"/>
                    <a:pt x="143" y="124"/>
                    <a:pt x="146" y="122"/>
                  </a:cubicBezTo>
                  <a:cubicBezTo>
                    <a:pt x="148" y="121"/>
                    <a:pt x="152" y="118"/>
                    <a:pt x="156" y="115"/>
                  </a:cubicBezTo>
                  <a:cubicBezTo>
                    <a:pt x="166" y="104"/>
                    <a:pt x="172" y="91"/>
                    <a:pt x="162" y="83"/>
                  </a:cubicBezTo>
                  <a:cubicBezTo>
                    <a:pt x="162" y="81"/>
                    <a:pt x="162" y="79"/>
                    <a:pt x="163" y="76"/>
                  </a:cubicBezTo>
                  <a:cubicBezTo>
                    <a:pt x="167" y="61"/>
                    <a:pt x="166" y="47"/>
                    <a:pt x="150" y="44"/>
                  </a:cubicBezTo>
                  <a:cubicBezTo>
                    <a:pt x="146" y="44"/>
                    <a:pt x="142" y="43"/>
                    <a:pt x="140" y="43"/>
                  </a:cubicBezTo>
                  <a:cubicBezTo>
                    <a:pt x="143" y="29"/>
                    <a:pt x="132" y="13"/>
                    <a:pt x="126" y="13"/>
                  </a:cubicBezTo>
                  <a:cubicBezTo>
                    <a:pt x="123" y="13"/>
                    <a:pt x="122" y="13"/>
                    <a:pt x="120" y="14"/>
                  </a:cubicBezTo>
                  <a:cubicBezTo>
                    <a:pt x="118" y="14"/>
                    <a:pt x="116" y="15"/>
                    <a:pt x="113" y="15"/>
                  </a:cubicBezTo>
                  <a:cubicBezTo>
                    <a:pt x="107" y="6"/>
                    <a:pt x="97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4"/>
            <p:cNvSpPr/>
            <p:nvPr/>
          </p:nvSpPr>
          <p:spPr>
            <a:xfrm rot="-1311727">
              <a:off x="5484361" y="4863373"/>
              <a:ext cx="16707" cy="15730"/>
            </a:xfrm>
            <a:custGeom>
              <a:avLst/>
              <a:gdLst/>
              <a:ahLst/>
              <a:cxnLst/>
              <a:rect l="l" t="t" r="r" b="b"/>
              <a:pathLst>
                <a:path w="171" h="161" extrusionOk="0">
                  <a:moveTo>
                    <a:pt x="88" y="1"/>
                  </a:moveTo>
                  <a:cubicBezTo>
                    <a:pt x="87" y="1"/>
                    <a:pt x="86" y="1"/>
                    <a:pt x="85" y="1"/>
                  </a:cubicBezTo>
                  <a:cubicBezTo>
                    <a:pt x="85" y="3"/>
                    <a:pt x="84" y="3"/>
                    <a:pt x="83" y="4"/>
                  </a:cubicBezTo>
                  <a:cubicBezTo>
                    <a:pt x="82" y="4"/>
                    <a:pt x="82" y="4"/>
                    <a:pt x="81" y="4"/>
                  </a:cubicBezTo>
                  <a:cubicBezTo>
                    <a:pt x="76" y="4"/>
                    <a:pt x="71" y="6"/>
                    <a:pt x="67" y="13"/>
                  </a:cubicBezTo>
                  <a:lnTo>
                    <a:pt x="49" y="13"/>
                  </a:lnTo>
                  <a:cubicBezTo>
                    <a:pt x="41" y="15"/>
                    <a:pt x="36" y="19"/>
                    <a:pt x="36" y="32"/>
                  </a:cubicBezTo>
                  <a:cubicBezTo>
                    <a:pt x="36" y="37"/>
                    <a:pt x="36" y="41"/>
                    <a:pt x="37" y="45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7"/>
                    <a:pt x="27" y="47"/>
                    <a:pt x="23" y="47"/>
                  </a:cubicBezTo>
                  <a:cubicBezTo>
                    <a:pt x="16" y="47"/>
                    <a:pt x="9" y="49"/>
                    <a:pt x="5" y="55"/>
                  </a:cubicBezTo>
                  <a:cubicBezTo>
                    <a:pt x="0" y="66"/>
                    <a:pt x="0" y="71"/>
                    <a:pt x="5" y="80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5" y="88"/>
                    <a:pt x="2" y="92"/>
                    <a:pt x="2" y="97"/>
                  </a:cubicBezTo>
                  <a:cubicBezTo>
                    <a:pt x="2" y="109"/>
                    <a:pt x="5" y="114"/>
                    <a:pt x="15" y="119"/>
                  </a:cubicBezTo>
                  <a:cubicBezTo>
                    <a:pt x="17" y="121"/>
                    <a:pt x="20" y="122"/>
                    <a:pt x="23" y="123"/>
                  </a:cubicBezTo>
                  <a:lnTo>
                    <a:pt x="25" y="123"/>
                  </a:lnTo>
                  <a:cubicBezTo>
                    <a:pt x="28" y="126"/>
                    <a:pt x="32" y="127"/>
                    <a:pt x="35" y="128"/>
                  </a:cubicBezTo>
                  <a:lnTo>
                    <a:pt x="35" y="134"/>
                  </a:lnTo>
                  <a:cubicBezTo>
                    <a:pt x="35" y="147"/>
                    <a:pt x="40" y="150"/>
                    <a:pt x="42" y="150"/>
                  </a:cubicBezTo>
                  <a:lnTo>
                    <a:pt x="55" y="150"/>
                  </a:lnTo>
                  <a:cubicBezTo>
                    <a:pt x="56" y="149"/>
                    <a:pt x="57" y="149"/>
                    <a:pt x="58" y="149"/>
                  </a:cubicBezTo>
                  <a:cubicBezTo>
                    <a:pt x="60" y="149"/>
                    <a:pt x="61" y="150"/>
                    <a:pt x="63" y="150"/>
                  </a:cubicBezTo>
                  <a:lnTo>
                    <a:pt x="64" y="151"/>
                  </a:lnTo>
                  <a:cubicBezTo>
                    <a:pt x="67" y="157"/>
                    <a:pt x="72" y="160"/>
                    <a:pt x="76" y="160"/>
                  </a:cubicBezTo>
                  <a:cubicBezTo>
                    <a:pt x="78" y="160"/>
                    <a:pt x="80" y="160"/>
                    <a:pt x="82" y="159"/>
                  </a:cubicBezTo>
                  <a:cubicBezTo>
                    <a:pt x="83" y="159"/>
                    <a:pt x="84" y="158"/>
                    <a:pt x="85" y="158"/>
                  </a:cubicBezTo>
                  <a:cubicBezTo>
                    <a:pt x="88" y="158"/>
                    <a:pt x="90" y="155"/>
                    <a:pt x="93" y="154"/>
                  </a:cubicBezTo>
                  <a:cubicBezTo>
                    <a:pt x="98" y="151"/>
                    <a:pt x="101" y="150"/>
                    <a:pt x="104" y="150"/>
                  </a:cubicBezTo>
                  <a:cubicBezTo>
                    <a:pt x="106" y="150"/>
                    <a:pt x="108" y="150"/>
                    <a:pt x="110" y="151"/>
                  </a:cubicBezTo>
                  <a:cubicBezTo>
                    <a:pt x="111" y="153"/>
                    <a:pt x="113" y="153"/>
                    <a:pt x="115" y="153"/>
                  </a:cubicBezTo>
                  <a:cubicBezTo>
                    <a:pt x="120" y="151"/>
                    <a:pt x="129" y="139"/>
                    <a:pt x="128" y="128"/>
                  </a:cubicBezTo>
                  <a:cubicBezTo>
                    <a:pt x="130" y="128"/>
                    <a:pt x="133" y="127"/>
                    <a:pt x="135" y="127"/>
                  </a:cubicBezTo>
                  <a:cubicBezTo>
                    <a:pt x="140" y="126"/>
                    <a:pt x="142" y="124"/>
                    <a:pt x="145" y="123"/>
                  </a:cubicBezTo>
                  <a:cubicBezTo>
                    <a:pt x="147" y="122"/>
                    <a:pt x="150" y="119"/>
                    <a:pt x="154" y="115"/>
                  </a:cubicBezTo>
                  <a:cubicBezTo>
                    <a:pt x="164" y="104"/>
                    <a:pt x="170" y="92"/>
                    <a:pt x="160" y="83"/>
                  </a:cubicBezTo>
                  <a:cubicBezTo>
                    <a:pt x="160" y="82"/>
                    <a:pt x="160" y="80"/>
                    <a:pt x="161" y="77"/>
                  </a:cubicBezTo>
                  <a:cubicBezTo>
                    <a:pt x="165" y="62"/>
                    <a:pt x="164" y="47"/>
                    <a:pt x="149" y="45"/>
                  </a:cubicBezTo>
                  <a:cubicBezTo>
                    <a:pt x="145" y="45"/>
                    <a:pt x="141" y="43"/>
                    <a:pt x="139" y="43"/>
                  </a:cubicBezTo>
                  <a:cubicBezTo>
                    <a:pt x="142" y="30"/>
                    <a:pt x="130" y="12"/>
                    <a:pt x="124" y="12"/>
                  </a:cubicBezTo>
                  <a:cubicBezTo>
                    <a:pt x="121" y="12"/>
                    <a:pt x="120" y="12"/>
                    <a:pt x="118" y="14"/>
                  </a:cubicBezTo>
                  <a:cubicBezTo>
                    <a:pt x="116" y="14"/>
                    <a:pt x="114" y="15"/>
                    <a:pt x="111" y="15"/>
                  </a:cubicBezTo>
                  <a:cubicBezTo>
                    <a:pt x="106" y="6"/>
                    <a:pt x="94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4"/>
            <p:cNvSpPr/>
            <p:nvPr/>
          </p:nvSpPr>
          <p:spPr>
            <a:xfrm rot="-1311727">
              <a:off x="5485409" y="4797008"/>
              <a:ext cx="16903" cy="15633"/>
            </a:xfrm>
            <a:custGeom>
              <a:avLst/>
              <a:gdLst/>
              <a:ahLst/>
              <a:cxnLst/>
              <a:rect l="l" t="t" r="r" b="b"/>
              <a:pathLst>
                <a:path w="173" h="160" extrusionOk="0">
                  <a:moveTo>
                    <a:pt x="91" y="0"/>
                  </a:moveTo>
                  <a:cubicBezTo>
                    <a:pt x="90" y="0"/>
                    <a:pt x="89" y="0"/>
                    <a:pt x="88" y="1"/>
                  </a:cubicBezTo>
                  <a:cubicBezTo>
                    <a:pt x="87" y="2"/>
                    <a:pt x="86" y="2"/>
                    <a:pt x="84" y="4"/>
                  </a:cubicBezTo>
                  <a:cubicBezTo>
                    <a:pt x="83" y="4"/>
                    <a:pt x="81" y="3"/>
                    <a:pt x="80" y="3"/>
                  </a:cubicBezTo>
                  <a:cubicBezTo>
                    <a:pt x="76" y="3"/>
                    <a:pt x="71" y="6"/>
                    <a:pt x="67" y="12"/>
                  </a:cubicBezTo>
                  <a:lnTo>
                    <a:pt x="51" y="12"/>
                  </a:lnTo>
                  <a:cubicBezTo>
                    <a:pt x="42" y="15"/>
                    <a:pt x="39" y="19"/>
                    <a:pt x="36" y="32"/>
                  </a:cubicBezTo>
                  <a:cubicBezTo>
                    <a:pt x="36" y="37"/>
                    <a:pt x="36" y="41"/>
                    <a:pt x="39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7"/>
                    <a:pt x="28" y="47"/>
                    <a:pt x="24" y="47"/>
                  </a:cubicBezTo>
                  <a:cubicBezTo>
                    <a:pt x="16" y="47"/>
                    <a:pt x="10" y="48"/>
                    <a:pt x="6" y="55"/>
                  </a:cubicBezTo>
                  <a:cubicBezTo>
                    <a:pt x="1" y="65"/>
                    <a:pt x="1" y="71"/>
                    <a:pt x="6" y="79"/>
                  </a:cubicBezTo>
                  <a:cubicBezTo>
                    <a:pt x="8" y="81"/>
                    <a:pt x="9" y="82"/>
                    <a:pt x="10" y="84"/>
                  </a:cubicBezTo>
                  <a:cubicBezTo>
                    <a:pt x="6" y="88"/>
                    <a:pt x="4" y="92"/>
                    <a:pt x="4" y="97"/>
                  </a:cubicBezTo>
                  <a:cubicBezTo>
                    <a:pt x="4" y="108"/>
                    <a:pt x="6" y="114"/>
                    <a:pt x="15" y="119"/>
                  </a:cubicBezTo>
                  <a:cubicBezTo>
                    <a:pt x="18" y="120"/>
                    <a:pt x="20" y="122"/>
                    <a:pt x="24" y="123"/>
                  </a:cubicBezTo>
                  <a:lnTo>
                    <a:pt x="25" y="123"/>
                  </a:lnTo>
                  <a:cubicBezTo>
                    <a:pt x="29" y="125"/>
                    <a:pt x="33" y="127"/>
                    <a:pt x="35" y="128"/>
                  </a:cubicBezTo>
                  <a:lnTo>
                    <a:pt x="35" y="134"/>
                  </a:lnTo>
                  <a:cubicBezTo>
                    <a:pt x="36" y="144"/>
                    <a:pt x="41" y="148"/>
                    <a:pt x="45" y="149"/>
                  </a:cubicBezTo>
                  <a:lnTo>
                    <a:pt x="57" y="149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2" y="149"/>
                    <a:pt x="63" y="149"/>
                    <a:pt x="65" y="149"/>
                  </a:cubicBezTo>
                  <a:lnTo>
                    <a:pt x="66" y="150"/>
                  </a:lnTo>
                  <a:cubicBezTo>
                    <a:pt x="71" y="157"/>
                    <a:pt x="75" y="160"/>
                    <a:pt x="79" y="160"/>
                  </a:cubicBezTo>
                  <a:cubicBezTo>
                    <a:pt x="80" y="160"/>
                    <a:pt x="82" y="159"/>
                    <a:pt x="84" y="159"/>
                  </a:cubicBezTo>
                  <a:cubicBezTo>
                    <a:pt x="86" y="159"/>
                    <a:pt x="87" y="157"/>
                    <a:pt x="88" y="157"/>
                  </a:cubicBezTo>
                  <a:lnTo>
                    <a:pt x="96" y="154"/>
                  </a:lnTo>
                  <a:cubicBezTo>
                    <a:pt x="100" y="151"/>
                    <a:pt x="104" y="150"/>
                    <a:pt x="107" y="150"/>
                  </a:cubicBezTo>
                  <a:cubicBezTo>
                    <a:pt x="109" y="150"/>
                    <a:pt x="111" y="150"/>
                    <a:pt x="112" y="150"/>
                  </a:cubicBezTo>
                  <a:cubicBezTo>
                    <a:pt x="113" y="152"/>
                    <a:pt x="114" y="152"/>
                    <a:pt x="117" y="152"/>
                  </a:cubicBezTo>
                  <a:cubicBezTo>
                    <a:pt x="123" y="152"/>
                    <a:pt x="132" y="140"/>
                    <a:pt x="130" y="129"/>
                  </a:cubicBezTo>
                  <a:cubicBezTo>
                    <a:pt x="133" y="128"/>
                    <a:pt x="135" y="126"/>
                    <a:pt x="138" y="126"/>
                  </a:cubicBezTo>
                  <a:cubicBezTo>
                    <a:pt x="142" y="125"/>
                    <a:pt x="144" y="124"/>
                    <a:pt x="147" y="123"/>
                  </a:cubicBezTo>
                  <a:cubicBezTo>
                    <a:pt x="149" y="122"/>
                    <a:pt x="152" y="119"/>
                    <a:pt x="155" y="115"/>
                  </a:cubicBezTo>
                  <a:cubicBezTo>
                    <a:pt x="166" y="103"/>
                    <a:pt x="173" y="92"/>
                    <a:pt x="163" y="83"/>
                  </a:cubicBezTo>
                  <a:cubicBezTo>
                    <a:pt x="163" y="82"/>
                    <a:pt x="163" y="79"/>
                    <a:pt x="164" y="77"/>
                  </a:cubicBezTo>
                  <a:cubicBezTo>
                    <a:pt x="168" y="61"/>
                    <a:pt x="166" y="47"/>
                    <a:pt x="150" y="45"/>
                  </a:cubicBezTo>
                  <a:cubicBezTo>
                    <a:pt x="147" y="45"/>
                    <a:pt x="143" y="43"/>
                    <a:pt x="140" y="43"/>
                  </a:cubicBezTo>
                  <a:cubicBezTo>
                    <a:pt x="144" y="29"/>
                    <a:pt x="133" y="12"/>
                    <a:pt x="127" y="12"/>
                  </a:cubicBezTo>
                  <a:cubicBezTo>
                    <a:pt x="124" y="12"/>
                    <a:pt x="123" y="12"/>
                    <a:pt x="119" y="14"/>
                  </a:cubicBezTo>
                  <a:cubicBezTo>
                    <a:pt x="118" y="14"/>
                    <a:pt x="116" y="15"/>
                    <a:pt x="113" y="15"/>
                  </a:cubicBezTo>
                  <a:cubicBezTo>
                    <a:pt x="108" y="7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4"/>
            <p:cNvSpPr/>
            <p:nvPr/>
          </p:nvSpPr>
          <p:spPr>
            <a:xfrm rot="-1311727">
              <a:off x="5472732" y="4771737"/>
              <a:ext cx="10845" cy="10454"/>
            </a:xfrm>
            <a:custGeom>
              <a:avLst/>
              <a:gdLst/>
              <a:ahLst/>
              <a:cxnLst/>
              <a:rect l="l" t="t" r="r" b="b"/>
              <a:pathLst>
                <a:path w="111" h="107" extrusionOk="0">
                  <a:moveTo>
                    <a:pt x="58" y="0"/>
                  </a:moveTo>
                  <a:cubicBezTo>
                    <a:pt x="57" y="0"/>
                    <a:pt x="57" y="1"/>
                    <a:pt x="57" y="1"/>
                  </a:cubicBezTo>
                  <a:cubicBezTo>
                    <a:pt x="56" y="1"/>
                    <a:pt x="54" y="2"/>
                    <a:pt x="54" y="2"/>
                  </a:cubicBezTo>
                  <a:cubicBezTo>
                    <a:pt x="51" y="2"/>
                    <a:pt x="46" y="3"/>
                    <a:pt x="42" y="8"/>
                  </a:cubicBezTo>
                  <a:lnTo>
                    <a:pt x="32" y="8"/>
                  </a:lnTo>
                  <a:cubicBezTo>
                    <a:pt x="27" y="10"/>
                    <a:pt x="23" y="12"/>
                    <a:pt x="23" y="21"/>
                  </a:cubicBezTo>
                  <a:cubicBezTo>
                    <a:pt x="23" y="23"/>
                    <a:pt x="23" y="26"/>
                    <a:pt x="25" y="28"/>
                  </a:cubicBezTo>
                  <a:lnTo>
                    <a:pt x="16" y="28"/>
                  </a:lnTo>
                  <a:cubicBezTo>
                    <a:pt x="11" y="28"/>
                    <a:pt x="6" y="28"/>
                    <a:pt x="3" y="33"/>
                  </a:cubicBezTo>
                  <a:cubicBezTo>
                    <a:pt x="0" y="41"/>
                    <a:pt x="0" y="46"/>
                    <a:pt x="3" y="51"/>
                  </a:cubicBezTo>
                  <a:cubicBezTo>
                    <a:pt x="5" y="52"/>
                    <a:pt x="5" y="53"/>
                    <a:pt x="6" y="54"/>
                  </a:cubicBezTo>
                  <a:cubicBezTo>
                    <a:pt x="4" y="56"/>
                    <a:pt x="2" y="58"/>
                    <a:pt x="2" y="62"/>
                  </a:cubicBezTo>
                  <a:cubicBezTo>
                    <a:pt x="2" y="69"/>
                    <a:pt x="4" y="73"/>
                    <a:pt x="11" y="76"/>
                  </a:cubicBezTo>
                  <a:cubicBezTo>
                    <a:pt x="13" y="77"/>
                    <a:pt x="15" y="77"/>
                    <a:pt x="17" y="79"/>
                  </a:cubicBezTo>
                  <a:lnTo>
                    <a:pt x="18" y="79"/>
                  </a:lnTo>
                  <a:cubicBezTo>
                    <a:pt x="21" y="79"/>
                    <a:pt x="22" y="80"/>
                    <a:pt x="25" y="82"/>
                  </a:cubicBezTo>
                  <a:lnTo>
                    <a:pt x="25" y="85"/>
                  </a:lnTo>
                  <a:cubicBezTo>
                    <a:pt x="26" y="93"/>
                    <a:pt x="28" y="95"/>
                    <a:pt x="28" y="99"/>
                  </a:cubicBezTo>
                  <a:lnTo>
                    <a:pt x="41" y="99"/>
                  </a:lnTo>
                  <a:cubicBezTo>
                    <a:pt x="42" y="99"/>
                    <a:pt x="42" y="100"/>
                    <a:pt x="42" y="100"/>
                  </a:cubicBezTo>
                  <a:cubicBezTo>
                    <a:pt x="45" y="105"/>
                    <a:pt x="48" y="106"/>
                    <a:pt x="50" y="106"/>
                  </a:cubicBezTo>
                  <a:cubicBezTo>
                    <a:pt x="51" y="106"/>
                    <a:pt x="53" y="106"/>
                    <a:pt x="54" y="105"/>
                  </a:cubicBezTo>
                  <a:cubicBezTo>
                    <a:pt x="56" y="105"/>
                    <a:pt x="56" y="104"/>
                    <a:pt x="57" y="104"/>
                  </a:cubicBezTo>
                  <a:cubicBezTo>
                    <a:pt x="58" y="104"/>
                    <a:pt x="61" y="103"/>
                    <a:pt x="62" y="102"/>
                  </a:cubicBezTo>
                  <a:cubicBezTo>
                    <a:pt x="65" y="100"/>
                    <a:pt x="68" y="99"/>
                    <a:pt x="70" y="99"/>
                  </a:cubicBezTo>
                  <a:cubicBezTo>
                    <a:pt x="71" y="99"/>
                    <a:pt x="72" y="100"/>
                    <a:pt x="73" y="100"/>
                  </a:cubicBezTo>
                  <a:cubicBezTo>
                    <a:pt x="74" y="102"/>
                    <a:pt x="76" y="102"/>
                    <a:pt x="77" y="102"/>
                  </a:cubicBezTo>
                  <a:cubicBezTo>
                    <a:pt x="79" y="102"/>
                    <a:pt x="86" y="94"/>
                    <a:pt x="84" y="87"/>
                  </a:cubicBezTo>
                  <a:cubicBezTo>
                    <a:pt x="87" y="87"/>
                    <a:pt x="88" y="85"/>
                    <a:pt x="89" y="85"/>
                  </a:cubicBezTo>
                  <a:cubicBezTo>
                    <a:pt x="93" y="84"/>
                    <a:pt x="95" y="84"/>
                    <a:pt x="97" y="83"/>
                  </a:cubicBezTo>
                  <a:cubicBezTo>
                    <a:pt x="98" y="83"/>
                    <a:pt x="99" y="80"/>
                    <a:pt x="102" y="77"/>
                  </a:cubicBezTo>
                  <a:cubicBezTo>
                    <a:pt x="108" y="69"/>
                    <a:pt x="111" y="62"/>
                    <a:pt x="105" y="56"/>
                  </a:cubicBezTo>
                  <a:cubicBezTo>
                    <a:pt x="105" y="54"/>
                    <a:pt x="106" y="53"/>
                    <a:pt x="106" y="51"/>
                  </a:cubicBezTo>
                  <a:cubicBezTo>
                    <a:pt x="109" y="40"/>
                    <a:pt x="108" y="31"/>
                    <a:pt x="98" y="30"/>
                  </a:cubicBezTo>
                  <a:cubicBezTo>
                    <a:pt x="95" y="30"/>
                    <a:pt x="94" y="28"/>
                    <a:pt x="90" y="28"/>
                  </a:cubicBezTo>
                  <a:cubicBezTo>
                    <a:pt x="93" y="18"/>
                    <a:pt x="84" y="8"/>
                    <a:pt x="80" y="8"/>
                  </a:cubicBezTo>
                  <a:cubicBezTo>
                    <a:pt x="79" y="8"/>
                    <a:pt x="78" y="10"/>
                    <a:pt x="77" y="10"/>
                  </a:cubicBezTo>
                  <a:cubicBezTo>
                    <a:pt x="76" y="11"/>
                    <a:pt x="74" y="11"/>
                    <a:pt x="73" y="11"/>
                  </a:cubicBezTo>
                  <a:cubicBezTo>
                    <a:pt x="69" y="4"/>
                    <a:pt x="61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4"/>
            <p:cNvSpPr/>
            <p:nvPr/>
          </p:nvSpPr>
          <p:spPr>
            <a:xfrm rot="-1311727">
              <a:off x="5429525" y="4818320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8" y="0"/>
                  </a:moveTo>
                  <a:cubicBezTo>
                    <a:pt x="57" y="0"/>
                    <a:pt x="57" y="0"/>
                    <a:pt x="56" y="0"/>
                  </a:cubicBezTo>
                  <a:cubicBezTo>
                    <a:pt x="55" y="0"/>
                    <a:pt x="53" y="1"/>
                    <a:pt x="53" y="1"/>
                  </a:cubicBezTo>
                  <a:cubicBezTo>
                    <a:pt x="50" y="1"/>
                    <a:pt x="46" y="3"/>
                    <a:pt x="42" y="9"/>
                  </a:cubicBezTo>
                  <a:lnTo>
                    <a:pt x="32" y="9"/>
                  </a:lnTo>
                  <a:cubicBezTo>
                    <a:pt x="27" y="10"/>
                    <a:pt x="23" y="12"/>
                    <a:pt x="23" y="21"/>
                  </a:cubicBezTo>
                  <a:cubicBezTo>
                    <a:pt x="23" y="24"/>
                    <a:pt x="23" y="26"/>
                    <a:pt x="25" y="29"/>
                  </a:cubicBezTo>
                  <a:cubicBezTo>
                    <a:pt x="23" y="30"/>
                    <a:pt x="23" y="30"/>
                    <a:pt x="22" y="30"/>
                  </a:cubicBezTo>
                  <a:lnTo>
                    <a:pt x="15" y="30"/>
                  </a:lnTo>
                  <a:cubicBezTo>
                    <a:pt x="10" y="30"/>
                    <a:pt x="6" y="30"/>
                    <a:pt x="4" y="35"/>
                  </a:cubicBezTo>
                  <a:cubicBezTo>
                    <a:pt x="0" y="42"/>
                    <a:pt x="0" y="46"/>
                    <a:pt x="4" y="52"/>
                  </a:cubicBezTo>
                  <a:cubicBezTo>
                    <a:pt x="5" y="53"/>
                    <a:pt x="5" y="54"/>
                    <a:pt x="6" y="56"/>
                  </a:cubicBezTo>
                  <a:cubicBezTo>
                    <a:pt x="4" y="57"/>
                    <a:pt x="2" y="60"/>
                    <a:pt x="2" y="63"/>
                  </a:cubicBezTo>
                  <a:cubicBezTo>
                    <a:pt x="2" y="71"/>
                    <a:pt x="4" y="74"/>
                    <a:pt x="10" y="77"/>
                  </a:cubicBezTo>
                  <a:cubicBezTo>
                    <a:pt x="13" y="78"/>
                    <a:pt x="14" y="78"/>
                    <a:pt x="16" y="80"/>
                  </a:cubicBezTo>
                  <a:lnTo>
                    <a:pt x="18" y="80"/>
                  </a:lnTo>
                  <a:cubicBezTo>
                    <a:pt x="21" y="80"/>
                    <a:pt x="22" y="81"/>
                    <a:pt x="25" y="82"/>
                  </a:cubicBezTo>
                  <a:lnTo>
                    <a:pt x="25" y="86"/>
                  </a:lnTo>
                  <a:cubicBezTo>
                    <a:pt x="25" y="94"/>
                    <a:pt x="27" y="97"/>
                    <a:pt x="28" y="99"/>
                  </a:cubicBezTo>
                  <a:lnTo>
                    <a:pt x="41" y="99"/>
                  </a:lnTo>
                  <a:cubicBezTo>
                    <a:pt x="42" y="99"/>
                    <a:pt x="42" y="101"/>
                    <a:pt x="42" y="101"/>
                  </a:cubicBezTo>
                  <a:cubicBezTo>
                    <a:pt x="45" y="105"/>
                    <a:pt x="48" y="106"/>
                    <a:pt x="50" y="106"/>
                  </a:cubicBezTo>
                  <a:cubicBezTo>
                    <a:pt x="51" y="106"/>
                    <a:pt x="52" y="106"/>
                    <a:pt x="53" y="106"/>
                  </a:cubicBezTo>
                  <a:cubicBezTo>
                    <a:pt x="55" y="106"/>
                    <a:pt x="55" y="104"/>
                    <a:pt x="56" y="104"/>
                  </a:cubicBezTo>
                  <a:cubicBezTo>
                    <a:pt x="57" y="104"/>
                    <a:pt x="61" y="103"/>
                    <a:pt x="62" y="102"/>
                  </a:cubicBezTo>
                  <a:cubicBezTo>
                    <a:pt x="65" y="100"/>
                    <a:pt x="67" y="99"/>
                    <a:pt x="69" y="99"/>
                  </a:cubicBezTo>
                  <a:cubicBezTo>
                    <a:pt x="71" y="99"/>
                    <a:pt x="72" y="100"/>
                    <a:pt x="73" y="101"/>
                  </a:cubicBezTo>
                  <a:cubicBezTo>
                    <a:pt x="74" y="102"/>
                    <a:pt x="76" y="102"/>
                    <a:pt x="77" y="102"/>
                  </a:cubicBezTo>
                  <a:cubicBezTo>
                    <a:pt x="79" y="102"/>
                    <a:pt x="86" y="94"/>
                    <a:pt x="84" y="86"/>
                  </a:cubicBezTo>
                  <a:cubicBezTo>
                    <a:pt x="87" y="86"/>
                    <a:pt x="88" y="85"/>
                    <a:pt x="89" y="85"/>
                  </a:cubicBezTo>
                  <a:cubicBezTo>
                    <a:pt x="92" y="83"/>
                    <a:pt x="94" y="83"/>
                    <a:pt x="96" y="82"/>
                  </a:cubicBezTo>
                  <a:cubicBezTo>
                    <a:pt x="97" y="82"/>
                    <a:pt x="98" y="80"/>
                    <a:pt x="102" y="77"/>
                  </a:cubicBezTo>
                  <a:cubicBezTo>
                    <a:pt x="108" y="69"/>
                    <a:pt x="112" y="62"/>
                    <a:pt x="105" y="56"/>
                  </a:cubicBezTo>
                  <a:cubicBezTo>
                    <a:pt x="105" y="54"/>
                    <a:pt x="107" y="53"/>
                    <a:pt x="107" y="51"/>
                  </a:cubicBezTo>
                  <a:cubicBezTo>
                    <a:pt x="109" y="40"/>
                    <a:pt x="108" y="31"/>
                    <a:pt x="97" y="30"/>
                  </a:cubicBezTo>
                  <a:cubicBezTo>
                    <a:pt x="94" y="30"/>
                    <a:pt x="93" y="28"/>
                    <a:pt x="91" y="28"/>
                  </a:cubicBezTo>
                  <a:cubicBezTo>
                    <a:pt x="92" y="18"/>
                    <a:pt x="84" y="8"/>
                    <a:pt x="81" y="8"/>
                  </a:cubicBezTo>
                  <a:cubicBezTo>
                    <a:pt x="79" y="8"/>
                    <a:pt x="78" y="10"/>
                    <a:pt x="77" y="10"/>
                  </a:cubicBezTo>
                  <a:cubicBezTo>
                    <a:pt x="76" y="11"/>
                    <a:pt x="75" y="11"/>
                    <a:pt x="73" y="11"/>
                  </a:cubicBezTo>
                  <a:cubicBezTo>
                    <a:pt x="70" y="4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4"/>
            <p:cNvSpPr/>
            <p:nvPr/>
          </p:nvSpPr>
          <p:spPr>
            <a:xfrm rot="-1311727">
              <a:off x="5467999" y="4832028"/>
              <a:ext cx="11041" cy="10552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58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56" y="1"/>
                    <a:pt x="55" y="3"/>
                    <a:pt x="55" y="3"/>
                  </a:cubicBezTo>
                  <a:cubicBezTo>
                    <a:pt x="51" y="3"/>
                    <a:pt x="47" y="4"/>
                    <a:pt x="44" y="9"/>
                  </a:cubicBezTo>
                  <a:lnTo>
                    <a:pt x="32" y="9"/>
                  </a:lnTo>
                  <a:cubicBezTo>
                    <a:pt x="27" y="10"/>
                    <a:pt x="24" y="13"/>
                    <a:pt x="24" y="22"/>
                  </a:cubicBezTo>
                  <a:cubicBezTo>
                    <a:pt x="24" y="25"/>
                    <a:pt x="24" y="27"/>
                    <a:pt x="25" y="30"/>
                  </a:cubicBezTo>
                  <a:lnTo>
                    <a:pt x="16" y="30"/>
                  </a:lnTo>
                  <a:cubicBezTo>
                    <a:pt x="11" y="30"/>
                    <a:pt x="7" y="30"/>
                    <a:pt x="5" y="35"/>
                  </a:cubicBezTo>
                  <a:cubicBezTo>
                    <a:pt x="1" y="42"/>
                    <a:pt x="1" y="46"/>
                    <a:pt x="5" y="51"/>
                  </a:cubicBezTo>
                  <a:cubicBezTo>
                    <a:pt x="6" y="52"/>
                    <a:pt x="6" y="53"/>
                    <a:pt x="7" y="55"/>
                  </a:cubicBezTo>
                  <a:cubicBezTo>
                    <a:pt x="5" y="56"/>
                    <a:pt x="4" y="60"/>
                    <a:pt x="4" y="63"/>
                  </a:cubicBezTo>
                  <a:cubicBezTo>
                    <a:pt x="4" y="71"/>
                    <a:pt x="5" y="74"/>
                    <a:pt x="11" y="77"/>
                  </a:cubicBezTo>
                  <a:cubicBezTo>
                    <a:pt x="14" y="78"/>
                    <a:pt x="15" y="78"/>
                    <a:pt x="18" y="80"/>
                  </a:cubicBezTo>
                  <a:lnTo>
                    <a:pt x="19" y="80"/>
                  </a:lnTo>
                  <a:cubicBezTo>
                    <a:pt x="21" y="80"/>
                    <a:pt x="22" y="81"/>
                    <a:pt x="25" y="82"/>
                  </a:cubicBezTo>
                  <a:lnTo>
                    <a:pt x="25" y="86"/>
                  </a:lnTo>
                  <a:cubicBezTo>
                    <a:pt x="26" y="92"/>
                    <a:pt x="29" y="95"/>
                    <a:pt x="29" y="101"/>
                  </a:cubicBezTo>
                  <a:lnTo>
                    <a:pt x="42" y="101"/>
                  </a:lnTo>
                  <a:cubicBezTo>
                    <a:pt x="44" y="101"/>
                    <a:pt x="44" y="102"/>
                    <a:pt x="44" y="102"/>
                  </a:cubicBezTo>
                  <a:cubicBezTo>
                    <a:pt x="46" y="106"/>
                    <a:pt x="49" y="107"/>
                    <a:pt x="51" y="107"/>
                  </a:cubicBezTo>
                  <a:cubicBezTo>
                    <a:pt x="53" y="107"/>
                    <a:pt x="54" y="107"/>
                    <a:pt x="55" y="107"/>
                  </a:cubicBezTo>
                  <a:cubicBezTo>
                    <a:pt x="56" y="107"/>
                    <a:pt x="56" y="106"/>
                    <a:pt x="57" y="106"/>
                  </a:cubicBezTo>
                  <a:cubicBezTo>
                    <a:pt x="59" y="106"/>
                    <a:pt x="61" y="104"/>
                    <a:pt x="62" y="103"/>
                  </a:cubicBezTo>
                  <a:cubicBezTo>
                    <a:pt x="65" y="101"/>
                    <a:pt x="68" y="100"/>
                    <a:pt x="69" y="100"/>
                  </a:cubicBezTo>
                  <a:cubicBezTo>
                    <a:pt x="71" y="100"/>
                    <a:pt x="72" y="101"/>
                    <a:pt x="73" y="102"/>
                  </a:cubicBezTo>
                  <a:cubicBezTo>
                    <a:pt x="75" y="103"/>
                    <a:pt x="76" y="103"/>
                    <a:pt x="78" y="103"/>
                  </a:cubicBezTo>
                  <a:cubicBezTo>
                    <a:pt x="81" y="103"/>
                    <a:pt x="87" y="95"/>
                    <a:pt x="86" y="87"/>
                  </a:cubicBezTo>
                  <a:cubicBezTo>
                    <a:pt x="88" y="87"/>
                    <a:pt x="89" y="86"/>
                    <a:pt x="91" y="86"/>
                  </a:cubicBezTo>
                  <a:cubicBezTo>
                    <a:pt x="93" y="85"/>
                    <a:pt x="96" y="85"/>
                    <a:pt x="97" y="83"/>
                  </a:cubicBezTo>
                  <a:cubicBezTo>
                    <a:pt x="98" y="83"/>
                    <a:pt x="99" y="81"/>
                    <a:pt x="102" y="78"/>
                  </a:cubicBezTo>
                  <a:cubicBezTo>
                    <a:pt x="108" y="71"/>
                    <a:pt x="112" y="63"/>
                    <a:pt x="106" y="56"/>
                  </a:cubicBezTo>
                  <a:cubicBezTo>
                    <a:pt x="106" y="55"/>
                    <a:pt x="107" y="54"/>
                    <a:pt x="107" y="51"/>
                  </a:cubicBezTo>
                  <a:cubicBezTo>
                    <a:pt x="109" y="41"/>
                    <a:pt x="108" y="32"/>
                    <a:pt x="98" y="31"/>
                  </a:cubicBezTo>
                  <a:cubicBezTo>
                    <a:pt x="96" y="31"/>
                    <a:pt x="94" y="30"/>
                    <a:pt x="92" y="30"/>
                  </a:cubicBezTo>
                  <a:cubicBezTo>
                    <a:pt x="93" y="20"/>
                    <a:pt x="86" y="9"/>
                    <a:pt x="82" y="9"/>
                  </a:cubicBezTo>
                  <a:cubicBezTo>
                    <a:pt x="81" y="9"/>
                    <a:pt x="79" y="10"/>
                    <a:pt x="78" y="10"/>
                  </a:cubicBezTo>
                  <a:cubicBezTo>
                    <a:pt x="76" y="11"/>
                    <a:pt x="75" y="11"/>
                    <a:pt x="73" y="11"/>
                  </a:cubicBezTo>
                  <a:cubicBezTo>
                    <a:pt x="71" y="5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4"/>
            <p:cNvSpPr/>
            <p:nvPr/>
          </p:nvSpPr>
          <p:spPr>
            <a:xfrm rot="-1311727">
              <a:off x="5526440" y="4841059"/>
              <a:ext cx="10747" cy="10454"/>
            </a:xfrm>
            <a:custGeom>
              <a:avLst/>
              <a:gdLst/>
              <a:ahLst/>
              <a:cxnLst/>
              <a:rect l="l" t="t" r="r" b="b"/>
              <a:pathLst>
                <a:path w="110" h="107" extrusionOk="0">
                  <a:moveTo>
                    <a:pt x="58" y="0"/>
                  </a:moveTo>
                  <a:cubicBezTo>
                    <a:pt x="57" y="0"/>
                    <a:pt x="57" y="0"/>
                    <a:pt x="57" y="1"/>
                  </a:cubicBezTo>
                  <a:cubicBezTo>
                    <a:pt x="56" y="1"/>
                    <a:pt x="54" y="3"/>
                    <a:pt x="54" y="3"/>
                  </a:cubicBezTo>
                  <a:cubicBezTo>
                    <a:pt x="50" y="3"/>
                    <a:pt x="46" y="4"/>
                    <a:pt x="42" y="9"/>
                  </a:cubicBezTo>
                  <a:lnTo>
                    <a:pt x="32" y="9"/>
                  </a:lnTo>
                  <a:cubicBezTo>
                    <a:pt x="27" y="10"/>
                    <a:pt x="23" y="13"/>
                    <a:pt x="23" y="21"/>
                  </a:cubicBezTo>
                  <a:cubicBezTo>
                    <a:pt x="23" y="24"/>
                    <a:pt x="23" y="26"/>
                    <a:pt x="24" y="29"/>
                  </a:cubicBezTo>
                  <a:lnTo>
                    <a:pt x="16" y="29"/>
                  </a:lnTo>
                  <a:cubicBezTo>
                    <a:pt x="11" y="29"/>
                    <a:pt x="6" y="29"/>
                    <a:pt x="3" y="34"/>
                  </a:cubicBezTo>
                  <a:cubicBezTo>
                    <a:pt x="0" y="42"/>
                    <a:pt x="0" y="46"/>
                    <a:pt x="3" y="51"/>
                  </a:cubicBezTo>
                  <a:cubicBezTo>
                    <a:pt x="5" y="52"/>
                    <a:pt x="5" y="53"/>
                    <a:pt x="6" y="55"/>
                  </a:cubicBezTo>
                  <a:cubicBezTo>
                    <a:pt x="4" y="56"/>
                    <a:pt x="2" y="59"/>
                    <a:pt x="2" y="62"/>
                  </a:cubicBezTo>
                  <a:cubicBezTo>
                    <a:pt x="2" y="70"/>
                    <a:pt x="4" y="73"/>
                    <a:pt x="11" y="76"/>
                  </a:cubicBezTo>
                  <a:cubicBezTo>
                    <a:pt x="13" y="77"/>
                    <a:pt x="14" y="77"/>
                    <a:pt x="17" y="79"/>
                  </a:cubicBezTo>
                  <a:lnTo>
                    <a:pt x="18" y="79"/>
                  </a:lnTo>
                  <a:cubicBezTo>
                    <a:pt x="21" y="79"/>
                    <a:pt x="22" y="80"/>
                    <a:pt x="25" y="82"/>
                  </a:cubicBezTo>
                  <a:lnTo>
                    <a:pt x="25" y="86"/>
                  </a:lnTo>
                  <a:cubicBezTo>
                    <a:pt x="25" y="92"/>
                    <a:pt x="27" y="95"/>
                    <a:pt x="27" y="100"/>
                  </a:cubicBezTo>
                  <a:lnTo>
                    <a:pt x="40" y="100"/>
                  </a:lnTo>
                  <a:cubicBezTo>
                    <a:pt x="41" y="100"/>
                    <a:pt x="41" y="101"/>
                    <a:pt x="41" y="101"/>
                  </a:cubicBezTo>
                  <a:cubicBezTo>
                    <a:pt x="44" y="105"/>
                    <a:pt x="47" y="107"/>
                    <a:pt x="49" y="107"/>
                  </a:cubicBezTo>
                  <a:cubicBezTo>
                    <a:pt x="50" y="107"/>
                    <a:pt x="51" y="106"/>
                    <a:pt x="53" y="106"/>
                  </a:cubicBezTo>
                  <a:cubicBezTo>
                    <a:pt x="54" y="106"/>
                    <a:pt x="54" y="105"/>
                    <a:pt x="56" y="105"/>
                  </a:cubicBezTo>
                  <a:cubicBezTo>
                    <a:pt x="57" y="105"/>
                    <a:pt x="59" y="103"/>
                    <a:pt x="61" y="102"/>
                  </a:cubicBezTo>
                  <a:cubicBezTo>
                    <a:pt x="64" y="100"/>
                    <a:pt x="65" y="100"/>
                    <a:pt x="67" y="100"/>
                  </a:cubicBezTo>
                  <a:cubicBezTo>
                    <a:pt x="69" y="100"/>
                    <a:pt x="70" y="100"/>
                    <a:pt x="72" y="101"/>
                  </a:cubicBezTo>
                  <a:cubicBezTo>
                    <a:pt x="73" y="102"/>
                    <a:pt x="74" y="102"/>
                    <a:pt x="76" y="102"/>
                  </a:cubicBezTo>
                  <a:cubicBezTo>
                    <a:pt x="78" y="102"/>
                    <a:pt x="84" y="95"/>
                    <a:pt x="83" y="87"/>
                  </a:cubicBezTo>
                  <a:cubicBezTo>
                    <a:pt x="86" y="87"/>
                    <a:pt x="87" y="86"/>
                    <a:pt x="88" y="86"/>
                  </a:cubicBezTo>
                  <a:cubicBezTo>
                    <a:pt x="91" y="85"/>
                    <a:pt x="94" y="85"/>
                    <a:pt x="95" y="83"/>
                  </a:cubicBezTo>
                  <a:cubicBezTo>
                    <a:pt x="97" y="83"/>
                    <a:pt x="98" y="80"/>
                    <a:pt x="100" y="77"/>
                  </a:cubicBezTo>
                  <a:cubicBezTo>
                    <a:pt x="107" y="70"/>
                    <a:pt x="110" y="62"/>
                    <a:pt x="104" y="56"/>
                  </a:cubicBezTo>
                  <a:cubicBezTo>
                    <a:pt x="104" y="55"/>
                    <a:pt x="105" y="54"/>
                    <a:pt x="105" y="51"/>
                  </a:cubicBezTo>
                  <a:cubicBezTo>
                    <a:pt x="108" y="41"/>
                    <a:pt x="106" y="31"/>
                    <a:pt x="96" y="30"/>
                  </a:cubicBezTo>
                  <a:cubicBezTo>
                    <a:pt x="94" y="30"/>
                    <a:pt x="93" y="29"/>
                    <a:pt x="89" y="29"/>
                  </a:cubicBezTo>
                  <a:cubicBezTo>
                    <a:pt x="93" y="19"/>
                    <a:pt x="84" y="9"/>
                    <a:pt x="80" y="9"/>
                  </a:cubicBezTo>
                  <a:cubicBezTo>
                    <a:pt x="79" y="9"/>
                    <a:pt x="78" y="10"/>
                    <a:pt x="77" y="10"/>
                  </a:cubicBezTo>
                  <a:cubicBezTo>
                    <a:pt x="76" y="11"/>
                    <a:pt x="74" y="11"/>
                    <a:pt x="73" y="11"/>
                  </a:cubicBezTo>
                  <a:cubicBezTo>
                    <a:pt x="69" y="4"/>
                    <a:pt x="61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4"/>
            <p:cNvSpPr/>
            <p:nvPr/>
          </p:nvSpPr>
          <p:spPr>
            <a:xfrm rot="-1311727">
              <a:off x="5460574" y="4807020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8" y="0"/>
                  </a:moveTo>
                  <a:cubicBezTo>
                    <a:pt x="57" y="0"/>
                    <a:pt x="57" y="1"/>
                    <a:pt x="57" y="1"/>
                  </a:cubicBezTo>
                  <a:cubicBezTo>
                    <a:pt x="56" y="1"/>
                    <a:pt x="55" y="3"/>
                    <a:pt x="55" y="3"/>
                  </a:cubicBezTo>
                  <a:cubicBezTo>
                    <a:pt x="50" y="3"/>
                    <a:pt x="46" y="4"/>
                    <a:pt x="42" y="9"/>
                  </a:cubicBezTo>
                  <a:lnTo>
                    <a:pt x="32" y="9"/>
                  </a:lnTo>
                  <a:cubicBezTo>
                    <a:pt x="27" y="10"/>
                    <a:pt x="23" y="13"/>
                    <a:pt x="23" y="21"/>
                  </a:cubicBezTo>
                  <a:cubicBezTo>
                    <a:pt x="23" y="24"/>
                    <a:pt x="23" y="26"/>
                    <a:pt x="25" y="29"/>
                  </a:cubicBezTo>
                  <a:lnTo>
                    <a:pt x="16" y="29"/>
                  </a:lnTo>
                  <a:cubicBezTo>
                    <a:pt x="10" y="29"/>
                    <a:pt x="6" y="29"/>
                    <a:pt x="4" y="34"/>
                  </a:cubicBezTo>
                  <a:cubicBezTo>
                    <a:pt x="0" y="42"/>
                    <a:pt x="0" y="46"/>
                    <a:pt x="4" y="51"/>
                  </a:cubicBezTo>
                  <a:cubicBezTo>
                    <a:pt x="5" y="52"/>
                    <a:pt x="5" y="54"/>
                    <a:pt x="6" y="55"/>
                  </a:cubicBezTo>
                  <a:cubicBezTo>
                    <a:pt x="4" y="56"/>
                    <a:pt x="3" y="59"/>
                    <a:pt x="3" y="62"/>
                  </a:cubicBezTo>
                  <a:cubicBezTo>
                    <a:pt x="3" y="70"/>
                    <a:pt x="4" y="74"/>
                    <a:pt x="10" y="76"/>
                  </a:cubicBezTo>
                  <a:cubicBezTo>
                    <a:pt x="14" y="78"/>
                    <a:pt x="15" y="78"/>
                    <a:pt x="17" y="80"/>
                  </a:cubicBezTo>
                  <a:lnTo>
                    <a:pt x="19" y="80"/>
                  </a:lnTo>
                  <a:cubicBezTo>
                    <a:pt x="21" y="80"/>
                    <a:pt x="22" y="81"/>
                    <a:pt x="25" y="82"/>
                  </a:cubicBezTo>
                  <a:lnTo>
                    <a:pt x="25" y="86"/>
                  </a:lnTo>
                  <a:cubicBezTo>
                    <a:pt x="26" y="92"/>
                    <a:pt x="29" y="95"/>
                    <a:pt x="29" y="100"/>
                  </a:cubicBezTo>
                  <a:lnTo>
                    <a:pt x="41" y="100"/>
                  </a:lnTo>
                  <a:cubicBezTo>
                    <a:pt x="42" y="100"/>
                    <a:pt x="42" y="101"/>
                    <a:pt x="42" y="101"/>
                  </a:cubicBezTo>
                  <a:cubicBezTo>
                    <a:pt x="45" y="105"/>
                    <a:pt x="48" y="107"/>
                    <a:pt x="51" y="107"/>
                  </a:cubicBezTo>
                  <a:cubicBezTo>
                    <a:pt x="52" y="107"/>
                    <a:pt x="53" y="106"/>
                    <a:pt x="55" y="106"/>
                  </a:cubicBezTo>
                  <a:cubicBezTo>
                    <a:pt x="56" y="106"/>
                    <a:pt x="56" y="105"/>
                    <a:pt x="57" y="105"/>
                  </a:cubicBezTo>
                  <a:cubicBezTo>
                    <a:pt x="58" y="105"/>
                    <a:pt x="61" y="103"/>
                    <a:pt x="62" y="102"/>
                  </a:cubicBezTo>
                  <a:cubicBezTo>
                    <a:pt x="65" y="100"/>
                    <a:pt x="67" y="100"/>
                    <a:pt x="68" y="100"/>
                  </a:cubicBezTo>
                  <a:cubicBezTo>
                    <a:pt x="70" y="100"/>
                    <a:pt x="72" y="101"/>
                    <a:pt x="73" y="101"/>
                  </a:cubicBezTo>
                  <a:cubicBezTo>
                    <a:pt x="74" y="102"/>
                    <a:pt x="76" y="102"/>
                    <a:pt x="77" y="102"/>
                  </a:cubicBezTo>
                  <a:cubicBezTo>
                    <a:pt x="80" y="102"/>
                    <a:pt x="86" y="95"/>
                    <a:pt x="85" y="87"/>
                  </a:cubicBezTo>
                  <a:cubicBezTo>
                    <a:pt x="87" y="87"/>
                    <a:pt x="88" y="86"/>
                    <a:pt x="90" y="86"/>
                  </a:cubicBezTo>
                  <a:cubicBezTo>
                    <a:pt x="92" y="85"/>
                    <a:pt x="96" y="85"/>
                    <a:pt x="97" y="83"/>
                  </a:cubicBezTo>
                  <a:cubicBezTo>
                    <a:pt x="98" y="83"/>
                    <a:pt x="99" y="81"/>
                    <a:pt x="102" y="78"/>
                  </a:cubicBezTo>
                  <a:cubicBezTo>
                    <a:pt x="108" y="70"/>
                    <a:pt x="112" y="62"/>
                    <a:pt x="105" y="56"/>
                  </a:cubicBezTo>
                  <a:cubicBezTo>
                    <a:pt x="105" y="55"/>
                    <a:pt x="107" y="54"/>
                    <a:pt x="107" y="51"/>
                  </a:cubicBezTo>
                  <a:cubicBezTo>
                    <a:pt x="109" y="41"/>
                    <a:pt x="108" y="31"/>
                    <a:pt x="98" y="30"/>
                  </a:cubicBezTo>
                  <a:cubicBezTo>
                    <a:pt x="95" y="30"/>
                    <a:pt x="94" y="29"/>
                    <a:pt x="91" y="29"/>
                  </a:cubicBezTo>
                  <a:cubicBezTo>
                    <a:pt x="92" y="19"/>
                    <a:pt x="84" y="9"/>
                    <a:pt x="81" y="9"/>
                  </a:cubicBezTo>
                  <a:cubicBezTo>
                    <a:pt x="80" y="9"/>
                    <a:pt x="78" y="10"/>
                    <a:pt x="77" y="10"/>
                  </a:cubicBezTo>
                  <a:cubicBezTo>
                    <a:pt x="76" y="11"/>
                    <a:pt x="75" y="11"/>
                    <a:pt x="73" y="11"/>
                  </a:cubicBezTo>
                  <a:cubicBezTo>
                    <a:pt x="70" y="4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4"/>
            <p:cNvSpPr/>
            <p:nvPr/>
          </p:nvSpPr>
          <p:spPr>
            <a:xfrm rot="-1311727">
              <a:off x="5552241" y="4763086"/>
              <a:ext cx="10943" cy="10552"/>
            </a:xfrm>
            <a:custGeom>
              <a:avLst/>
              <a:gdLst/>
              <a:ahLst/>
              <a:cxnLst/>
              <a:rect l="l" t="t" r="r" b="b"/>
              <a:pathLst>
                <a:path w="112" h="108" extrusionOk="0">
                  <a:moveTo>
                    <a:pt x="58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5" y="1"/>
                    <a:pt x="55" y="2"/>
                    <a:pt x="54" y="2"/>
                  </a:cubicBezTo>
                  <a:cubicBezTo>
                    <a:pt x="50" y="2"/>
                    <a:pt x="47" y="4"/>
                    <a:pt x="42" y="9"/>
                  </a:cubicBezTo>
                  <a:lnTo>
                    <a:pt x="32" y="9"/>
                  </a:lnTo>
                  <a:cubicBezTo>
                    <a:pt x="27" y="10"/>
                    <a:pt x="23" y="12"/>
                    <a:pt x="23" y="21"/>
                  </a:cubicBezTo>
                  <a:cubicBezTo>
                    <a:pt x="23" y="25"/>
                    <a:pt x="23" y="27"/>
                    <a:pt x="24" y="30"/>
                  </a:cubicBezTo>
                  <a:lnTo>
                    <a:pt x="15" y="30"/>
                  </a:lnTo>
                  <a:cubicBezTo>
                    <a:pt x="10" y="30"/>
                    <a:pt x="7" y="30"/>
                    <a:pt x="3" y="35"/>
                  </a:cubicBezTo>
                  <a:cubicBezTo>
                    <a:pt x="0" y="41"/>
                    <a:pt x="0" y="46"/>
                    <a:pt x="3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3" y="56"/>
                    <a:pt x="2" y="58"/>
                    <a:pt x="2" y="62"/>
                  </a:cubicBezTo>
                  <a:cubicBezTo>
                    <a:pt x="2" y="71"/>
                    <a:pt x="3" y="74"/>
                    <a:pt x="11" y="77"/>
                  </a:cubicBezTo>
                  <a:cubicBezTo>
                    <a:pt x="13" y="78"/>
                    <a:pt x="14" y="78"/>
                    <a:pt x="17" y="79"/>
                  </a:cubicBezTo>
                  <a:lnTo>
                    <a:pt x="18" y="79"/>
                  </a:lnTo>
                  <a:cubicBezTo>
                    <a:pt x="21" y="79"/>
                    <a:pt x="22" y="81"/>
                    <a:pt x="24" y="82"/>
                  </a:cubicBezTo>
                  <a:lnTo>
                    <a:pt x="24" y="87"/>
                  </a:lnTo>
                  <a:cubicBezTo>
                    <a:pt x="24" y="93"/>
                    <a:pt x="28" y="96"/>
                    <a:pt x="28" y="99"/>
                  </a:cubicBezTo>
                  <a:lnTo>
                    <a:pt x="41" y="99"/>
                  </a:lnTo>
                  <a:cubicBezTo>
                    <a:pt x="42" y="99"/>
                    <a:pt x="42" y="101"/>
                    <a:pt x="42" y="101"/>
                  </a:cubicBezTo>
                  <a:cubicBezTo>
                    <a:pt x="45" y="106"/>
                    <a:pt x="48" y="107"/>
                    <a:pt x="50" y="107"/>
                  </a:cubicBezTo>
                  <a:cubicBezTo>
                    <a:pt x="51" y="107"/>
                    <a:pt x="53" y="107"/>
                    <a:pt x="54" y="107"/>
                  </a:cubicBezTo>
                  <a:cubicBezTo>
                    <a:pt x="55" y="107"/>
                    <a:pt x="55" y="105"/>
                    <a:pt x="57" y="105"/>
                  </a:cubicBezTo>
                  <a:cubicBezTo>
                    <a:pt x="58" y="105"/>
                    <a:pt x="60" y="103"/>
                    <a:pt x="62" y="102"/>
                  </a:cubicBezTo>
                  <a:cubicBezTo>
                    <a:pt x="65" y="100"/>
                    <a:pt x="67" y="100"/>
                    <a:pt x="69" y="100"/>
                  </a:cubicBezTo>
                  <a:cubicBezTo>
                    <a:pt x="70" y="100"/>
                    <a:pt x="72" y="100"/>
                    <a:pt x="73" y="101"/>
                  </a:cubicBezTo>
                  <a:cubicBezTo>
                    <a:pt x="74" y="102"/>
                    <a:pt x="75" y="102"/>
                    <a:pt x="77" y="102"/>
                  </a:cubicBezTo>
                  <a:cubicBezTo>
                    <a:pt x="79" y="102"/>
                    <a:pt x="85" y="94"/>
                    <a:pt x="84" y="87"/>
                  </a:cubicBezTo>
                  <a:cubicBezTo>
                    <a:pt x="86" y="87"/>
                    <a:pt x="89" y="86"/>
                    <a:pt x="90" y="86"/>
                  </a:cubicBezTo>
                  <a:cubicBezTo>
                    <a:pt x="93" y="84"/>
                    <a:pt x="95" y="84"/>
                    <a:pt x="96" y="83"/>
                  </a:cubicBezTo>
                  <a:cubicBezTo>
                    <a:pt x="98" y="83"/>
                    <a:pt x="99" y="81"/>
                    <a:pt x="101" y="78"/>
                  </a:cubicBezTo>
                  <a:cubicBezTo>
                    <a:pt x="108" y="71"/>
                    <a:pt x="111" y="62"/>
                    <a:pt x="105" y="56"/>
                  </a:cubicBezTo>
                  <a:cubicBezTo>
                    <a:pt x="105" y="54"/>
                    <a:pt x="106" y="53"/>
                    <a:pt x="106" y="51"/>
                  </a:cubicBezTo>
                  <a:cubicBezTo>
                    <a:pt x="109" y="41"/>
                    <a:pt x="107" y="32"/>
                    <a:pt x="97" y="31"/>
                  </a:cubicBezTo>
                  <a:cubicBezTo>
                    <a:pt x="95" y="31"/>
                    <a:pt x="94" y="29"/>
                    <a:pt x="91" y="29"/>
                  </a:cubicBezTo>
                  <a:cubicBezTo>
                    <a:pt x="92" y="18"/>
                    <a:pt x="84" y="8"/>
                    <a:pt x="80" y="8"/>
                  </a:cubicBezTo>
                  <a:cubicBezTo>
                    <a:pt x="79" y="8"/>
                    <a:pt x="78" y="10"/>
                    <a:pt x="77" y="10"/>
                  </a:cubicBezTo>
                  <a:cubicBezTo>
                    <a:pt x="75" y="11"/>
                    <a:pt x="74" y="11"/>
                    <a:pt x="73" y="11"/>
                  </a:cubicBezTo>
                  <a:cubicBezTo>
                    <a:pt x="69" y="5"/>
                    <a:pt x="61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4"/>
            <p:cNvSpPr/>
            <p:nvPr/>
          </p:nvSpPr>
          <p:spPr>
            <a:xfrm rot="-1311727">
              <a:off x="5591228" y="4829869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8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6" y="1"/>
                    <a:pt x="55" y="1"/>
                    <a:pt x="55" y="2"/>
                  </a:cubicBezTo>
                  <a:cubicBezTo>
                    <a:pt x="50" y="2"/>
                    <a:pt x="46" y="3"/>
                    <a:pt x="43" y="8"/>
                  </a:cubicBezTo>
                  <a:lnTo>
                    <a:pt x="32" y="8"/>
                  </a:lnTo>
                  <a:cubicBezTo>
                    <a:pt x="27" y="10"/>
                    <a:pt x="24" y="12"/>
                    <a:pt x="24" y="21"/>
                  </a:cubicBezTo>
                  <a:cubicBezTo>
                    <a:pt x="24" y="24"/>
                    <a:pt x="24" y="27"/>
                    <a:pt x="25" y="29"/>
                  </a:cubicBezTo>
                  <a:lnTo>
                    <a:pt x="16" y="29"/>
                  </a:lnTo>
                  <a:cubicBezTo>
                    <a:pt x="10" y="29"/>
                    <a:pt x="6" y="29"/>
                    <a:pt x="4" y="34"/>
                  </a:cubicBezTo>
                  <a:cubicBezTo>
                    <a:pt x="0" y="41"/>
                    <a:pt x="0" y="46"/>
                    <a:pt x="4" y="51"/>
                  </a:cubicBezTo>
                  <a:cubicBezTo>
                    <a:pt x="5" y="52"/>
                    <a:pt x="5" y="53"/>
                    <a:pt x="6" y="54"/>
                  </a:cubicBezTo>
                  <a:cubicBezTo>
                    <a:pt x="4" y="56"/>
                    <a:pt x="3" y="58"/>
                    <a:pt x="3" y="62"/>
                  </a:cubicBezTo>
                  <a:cubicBezTo>
                    <a:pt x="3" y="70"/>
                    <a:pt x="4" y="74"/>
                    <a:pt x="10" y="77"/>
                  </a:cubicBezTo>
                  <a:cubicBezTo>
                    <a:pt x="14" y="78"/>
                    <a:pt x="15" y="78"/>
                    <a:pt x="18" y="79"/>
                  </a:cubicBezTo>
                  <a:lnTo>
                    <a:pt x="19" y="79"/>
                  </a:lnTo>
                  <a:cubicBezTo>
                    <a:pt x="21" y="79"/>
                    <a:pt x="22" y="80"/>
                    <a:pt x="25" y="82"/>
                  </a:cubicBezTo>
                  <a:lnTo>
                    <a:pt x="25" y="85"/>
                  </a:lnTo>
                  <a:cubicBezTo>
                    <a:pt x="25" y="93"/>
                    <a:pt x="28" y="95"/>
                    <a:pt x="29" y="99"/>
                  </a:cubicBezTo>
                  <a:lnTo>
                    <a:pt x="41" y="99"/>
                  </a:lnTo>
                  <a:cubicBezTo>
                    <a:pt x="43" y="99"/>
                    <a:pt x="43" y="100"/>
                    <a:pt x="43" y="100"/>
                  </a:cubicBezTo>
                  <a:cubicBezTo>
                    <a:pt x="45" y="105"/>
                    <a:pt x="48" y="107"/>
                    <a:pt x="50" y="107"/>
                  </a:cubicBezTo>
                  <a:cubicBezTo>
                    <a:pt x="52" y="107"/>
                    <a:pt x="53" y="106"/>
                    <a:pt x="55" y="106"/>
                  </a:cubicBezTo>
                  <a:cubicBezTo>
                    <a:pt x="56" y="106"/>
                    <a:pt x="56" y="104"/>
                    <a:pt x="57" y="104"/>
                  </a:cubicBezTo>
                  <a:cubicBezTo>
                    <a:pt x="59" y="104"/>
                    <a:pt x="61" y="103"/>
                    <a:pt x="62" y="102"/>
                  </a:cubicBezTo>
                  <a:cubicBezTo>
                    <a:pt x="66" y="100"/>
                    <a:pt x="68" y="99"/>
                    <a:pt x="70" y="99"/>
                  </a:cubicBezTo>
                  <a:cubicBezTo>
                    <a:pt x="71" y="99"/>
                    <a:pt x="72" y="100"/>
                    <a:pt x="73" y="100"/>
                  </a:cubicBezTo>
                  <a:cubicBezTo>
                    <a:pt x="75" y="102"/>
                    <a:pt x="76" y="102"/>
                    <a:pt x="77" y="102"/>
                  </a:cubicBezTo>
                  <a:cubicBezTo>
                    <a:pt x="80" y="102"/>
                    <a:pt x="86" y="94"/>
                    <a:pt x="85" y="87"/>
                  </a:cubicBezTo>
                  <a:cubicBezTo>
                    <a:pt x="87" y="87"/>
                    <a:pt x="88" y="85"/>
                    <a:pt x="90" y="85"/>
                  </a:cubicBezTo>
                  <a:cubicBezTo>
                    <a:pt x="92" y="84"/>
                    <a:pt x="96" y="84"/>
                    <a:pt x="97" y="83"/>
                  </a:cubicBezTo>
                  <a:cubicBezTo>
                    <a:pt x="98" y="83"/>
                    <a:pt x="99" y="80"/>
                    <a:pt x="102" y="78"/>
                  </a:cubicBezTo>
                  <a:cubicBezTo>
                    <a:pt x="108" y="70"/>
                    <a:pt x="112" y="62"/>
                    <a:pt x="106" y="56"/>
                  </a:cubicBezTo>
                  <a:cubicBezTo>
                    <a:pt x="106" y="54"/>
                    <a:pt x="107" y="53"/>
                    <a:pt x="107" y="51"/>
                  </a:cubicBezTo>
                  <a:cubicBezTo>
                    <a:pt x="109" y="40"/>
                    <a:pt x="108" y="32"/>
                    <a:pt x="98" y="31"/>
                  </a:cubicBezTo>
                  <a:cubicBezTo>
                    <a:pt x="96" y="31"/>
                    <a:pt x="93" y="29"/>
                    <a:pt x="91" y="29"/>
                  </a:cubicBezTo>
                  <a:cubicBezTo>
                    <a:pt x="92" y="18"/>
                    <a:pt x="85" y="8"/>
                    <a:pt x="81" y="8"/>
                  </a:cubicBezTo>
                  <a:cubicBezTo>
                    <a:pt x="80" y="8"/>
                    <a:pt x="78" y="9"/>
                    <a:pt x="77" y="9"/>
                  </a:cubicBezTo>
                  <a:cubicBezTo>
                    <a:pt x="76" y="11"/>
                    <a:pt x="75" y="11"/>
                    <a:pt x="73" y="11"/>
                  </a:cubicBezTo>
                  <a:cubicBezTo>
                    <a:pt x="70" y="4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4"/>
            <p:cNvSpPr/>
            <p:nvPr/>
          </p:nvSpPr>
          <p:spPr>
            <a:xfrm rot="-1311727">
              <a:off x="5516030" y="4803493"/>
              <a:ext cx="11041" cy="10552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59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6" y="1"/>
                    <a:pt x="55" y="2"/>
                    <a:pt x="55" y="2"/>
                  </a:cubicBezTo>
                  <a:cubicBezTo>
                    <a:pt x="51" y="2"/>
                    <a:pt x="46" y="4"/>
                    <a:pt x="43" y="9"/>
                  </a:cubicBezTo>
                  <a:lnTo>
                    <a:pt x="33" y="9"/>
                  </a:lnTo>
                  <a:cubicBezTo>
                    <a:pt x="28" y="10"/>
                    <a:pt x="24" y="12"/>
                    <a:pt x="24" y="21"/>
                  </a:cubicBezTo>
                  <a:cubicBezTo>
                    <a:pt x="24" y="25"/>
                    <a:pt x="24" y="27"/>
                    <a:pt x="25" y="30"/>
                  </a:cubicBezTo>
                  <a:lnTo>
                    <a:pt x="16" y="30"/>
                  </a:lnTo>
                  <a:cubicBezTo>
                    <a:pt x="11" y="30"/>
                    <a:pt x="8" y="30"/>
                    <a:pt x="4" y="35"/>
                  </a:cubicBezTo>
                  <a:cubicBezTo>
                    <a:pt x="0" y="42"/>
                    <a:pt x="0" y="46"/>
                    <a:pt x="4" y="51"/>
                  </a:cubicBezTo>
                  <a:cubicBezTo>
                    <a:pt x="5" y="52"/>
                    <a:pt x="5" y="53"/>
                    <a:pt x="8" y="55"/>
                  </a:cubicBezTo>
                  <a:cubicBezTo>
                    <a:pt x="4" y="56"/>
                    <a:pt x="3" y="58"/>
                    <a:pt x="3" y="62"/>
                  </a:cubicBezTo>
                  <a:cubicBezTo>
                    <a:pt x="3" y="71"/>
                    <a:pt x="4" y="74"/>
                    <a:pt x="12" y="77"/>
                  </a:cubicBezTo>
                  <a:cubicBezTo>
                    <a:pt x="14" y="78"/>
                    <a:pt x="15" y="78"/>
                    <a:pt x="18" y="79"/>
                  </a:cubicBezTo>
                  <a:lnTo>
                    <a:pt x="19" y="79"/>
                  </a:lnTo>
                  <a:cubicBezTo>
                    <a:pt x="22" y="79"/>
                    <a:pt x="23" y="81"/>
                    <a:pt x="25" y="82"/>
                  </a:cubicBezTo>
                  <a:lnTo>
                    <a:pt x="25" y="86"/>
                  </a:lnTo>
                  <a:cubicBezTo>
                    <a:pt x="25" y="92"/>
                    <a:pt x="28" y="94"/>
                    <a:pt x="29" y="99"/>
                  </a:cubicBezTo>
                  <a:lnTo>
                    <a:pt x="42" y="99"/>
                  </a:lnTo>
                  <a:cubicBezTo>
                    <a:pt x="43" y="99"/>
                    <a:pt x="43" y="101"/>
                    <a:pt x="43" y="101"/>
                  </a:cubicBezTo>
                  <a:cubicBezTo>
                    <a:pt x="46" y="106"/>
                    <a:pt x="48" y="107"/>
                    <a:pt x="51" y="107"/>
                  </a:cubicBezTo>
                  <a:cubicBezTo>
                    <a:pt x="52" y="107"/>
                    <a:pt x="53" y="107"/>
                    <a:pt x="55" y="107"/>
                  </a:cubicBezTo>
                  <a:cubicBezTo>
                    <a:pt x="56" y="107"/>
                    <a:pt x="56" y="104"/>
                    <a:pt x="58" y="104"/>
                  </a:cubicBezTo>
                  <a:cubicBezTo>
                    <a:pt x="59" y="104"/>
                    <a:pt x="61" y="103"/>
                    <a:pt x="63" y="102"/>
                  </a:cubicBezTo>
                  <a:cubicBezTo>
                    <a:pt x="66" y="100"/>
                    <a:pt x="68" y="100"/>
                    <a:pt x="70" y="100"/>
                  </a:cubicBezTo>
                  <a:cubicBezTo>
                    <a:pt x="71" y="100"/>
                    <a:pt x="73" y="100"/>
                    <a:pt x="74" y="101"/>
                  </a:cubicBezTo>
                  <a:cubicBezTo>
                    <a:pt x="75" y="102"/>
                    <a:pt x="76" y="102"/>
                    <a:pt x="77" y="102"/>
                  </a:cubicBezTo>
                  <a:cubicBezTo>
                    <a:pt x="80" y="102"/>
                    <a:pt x="86" y="94"/>
                    <a:pt x="85" y="87"/>
                  </a:cubicBezTo>
                  <a:cubicBezTo>
                    <a:pt x="87" y="87"/>
                    <a:pt x="89" y="86"/>
                    <a:pt x="91" y="86"/>
                  </a:cubicBezTo>
                  <a:cubicBezTo>
                    <a:pt x="94" y="84"/>
                    <a:pt x="96" y="84"/>
                    <a:pt x="97" y="83"/>
                  </a:cubicBezTo>
                  <a:cubicBezTo>
                    <a:pt x="98" y="83"/>
                    <a:pt x="100" y="81"/>
                    <a:pt x="102" y="78"/>
                  </a:cubicBezTo>
                  <a:cubicBezTo>
                    <a:pt x="108" y="71"/>
                    <a:pt x="112" y="62"/>
                    <a:pt x="106" y="56"/>
                  </a:cubicBezTo>
                  <a:cubicBezTo>
                    <a:pt x="106" y="55"/>
                    <a:pt x="107" y="53"/>
                    <a:pt x="107" y="51"/>
                  </a:cubicBezTo>
                  <a:cubicBezTo>
                    <a:pt x="110" y="41"/>
                    <a:pt x="108" y="32"/>
                    <a:pt x="98" y="31"/>
                  </a:cubicBezTo>
                  <a:cubicBezTo>
                    <a:pt x="96" y="31"/>
                    <a:pt x="95" y="30"/>
                    <a:pt x="92" y="30"/>
                  </a:cubicBezTo>
                  <a:cubicBezTo>
                    <a:pt x="93" y="18"/>
                    <a:pt x="85" y="8"/>
                    <a:pt x="81" y="8"/>
                  </a:cubicBezTo>
                  <a:cubicBezTo>
                    <a:pt x="80" y="8"/>
                    <a:pt x="79" y="10"/>
                    <a:pt x="77" y="10"/>
                  </a:cubicBezTo>
                  <a:cubicBezTo>
                    <a:pt x="76" y="11"/>
                    <a:pt x="75" y="11"/>
                    <a:pt x="74" y="11"/>
                  </a:cubicBezTo>
                  <a:cubicBezTo>
                    <a:pt x="70" y="5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4"/>
            <p:cNvSpPr/>
            <p:nvPr/>
          </p:nvSpPr>
          <p:spPr>
            <a:xfrm rot="-1311727">
              <a:off x="5508653" y="4910058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8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55" y="1"/>
                    <a:pt x="54" y="2"/>
                    <a:pt x="54" y="2"/>
                  </a:cubicBezTo>
                  <a:cubicBezTo>
                    <a:pt x="54" y="2"/>
                    <a:pt x="53" y="2"/>
                    <a:pt x="53" y="2"/>
                  </a:cubicBezTo>
                  <a:cubicBezTo>
                    <a:pt x="49" y="2"/>
                    <a:pt x="46" y="5"/>
                    <a:pt x="43" y="9"/>
                  </a:cubicBezTo>
                  <a:lnTo>
                    <a:pt x="33" y="9"/>
                  </a:lnTo>
                  <a:cubicBezTo>
                    <a:pt x="27" y="10"/>
                    <a:pt x="23" y="12"/>
                    <a:pt x="23" y="21"/>
                  </a:cubicBezTo>
                  <a:cubicBezTo>
                    <a:pt x="23" y="24"/>
                    <a:pt x="23" y="26"/>
                    <a:pt x="24" y="30"/>
                  </a:cubicBezTo>
                  <a:lnTo>
                    <a:pt x="15" y="30"/>
                  </a:lnTo>
                  <a:cubicBezTo>
                    <a:pt x="10" y="30"/>
                    <a:pt x="7" y="30"/>
                    <a:pt x="4" y="35"/>
                  </a:cubicBezTo>
                  <a:cubicBezTo>
                    <a:pt x="1" y="42"/>
                    <a:pt x="1" y="46"/>
                    <a:pt x="4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4" y="56"/>
                    <a:pt x="3" y="58"/>
                    <a:pt x="3" y="62"/>
                  </a:cubicBezTo>
                  <a:cubicBezTo>
                    <a:pt x="3" y="71"/>
                    <a:pt x="4" y="74"/>
                    <a:pt x="11" y="77"/>
                  </a:cubicBezTo>
                  <a:cubicBezTo>
                    <a:pt x="13" y="78"/>
                    <a:pt x="14" y="78"/>
                    <a:pt x="17" y="79"/>
                  </a:cubicBezTo>
                  <a:lnTo>
                    <a:pt x="18" y="79"/>
                  </a:lnTo>
                  <a:cubicBezTo>
                    <a:pt x="21" y="79"/>
                    <a:pt x="22" y="81"/>
                    <a:pt x="24" y="82"/>
                  </a:cubicBezTo>
                  <a:lnTo>
                    <a:pt x="24" y="86"/>
                  </a:lnTo>
                  <a:cubicBezTo>
                    <a:pt x="26" y="93"/>
                    <a:pt x="28" y="96"/>
                    <a:pt x="28" y="99"/>
                  </a:cubicBezTo>
                  <a:lnTo>
                    <a:pt x="42" y="99"/>
                  </a:lnTo>
                  <a:cubicBezTo>
                    <a:pt x="43" y="99"/>
                    <a:pt x="43" y="101"/>
                    <a:pt x="43" y="101"/>
                  </a:cubicBezTo>
                  <a:cubicBezTo>
                    <a:pt x="46" y="106"/>
                    <a:pt x="48" y="107"/>
                    <a:pt x="51" y="107"/>
                  </a:cubicBezTo>
                  <a:cubicBezTo>
                    <a:pt x="52" y="107"/>
                    <a:pt x="53" y="107"/>
                    <a:pt x="54" y="106"/>
                  </a:cubicBezTo>
                  <a:cubicBezTo>
                    <a:pt x="55" y="106"/>
                    <a:pt x="55" y="104"/>
                    <a:pt x="57" y="104"/>
                  </a:cubicBezTo>
                  <a:cubicBezTo>
                    <a:pt x="58" y="104"/>
                    <a:pt x="60" y="103"/>
                    <a:pt x="62" y="102"/>
                  </a:cubicBezTo>
                  <a:cubicBezTo>
                    <a:pt x="65" y="100"/>
                    <a:pt x="67" y="99"/>
                    <a:pt x="69" y="99"/>
                  </a:cubicBezTo>
                  <a:cubicBezTo>
                    <a:pt x="71" y="99"/>
                    <a:pt x="72" y="100"/>
                    <a:pt x="74" y="101"/>
                  </a:cubicBezTo>
                  <a:cubicBezTo>
                    <a:pt x="75" y="102"/>
                    <a:pt x="76" y="102"/>
                    <a:pt x="78" y="102"/>
                  </a:cubicBezTo>
                  <a:cubicBezTo>
                    <a:pt x="80" y="102"/>
                    <a:pt x="86" y="94"/>
                    <a:pt x="85" y="87"/>
                  </a:cubicBezTo>
                  <a:cubicBezTo>
                    <a:pt x="87" y="87"/>
                    <a:pt x="89" y="86"/>
                    <a:pt x="90" y="86"/>
                  </a:cubicBezTo>
                  <a:cubicBezTo>
                    <a:pt x="93" y="84"/>
                    <a:pt x="95" y="84"/>
                    <a:pt x="96" y="83"/>
                  </a:cubicBezTo>
                  <a:cubicBezTo>
                    <a:pt x="98" y="83"/>
                    <a:pt x="99" y="81"/>
                    <a:pt x="101" y="78"/>
                  </a:cubicBezTo>
                  <a:cubicBezTo>
                    <a:pt x="108" y="71"/>
                    <a:pt x="111" y="62"/>
                    <a:pt x="105" y="56"/>
                  </a:cubicBezTo>
                  <a:cubicBezTo>
                    <a:pt x="105" y="54"/>
                    <a:pt x="106" y="53"/>
                    <a:pt x="106" y="51"/>
                  </a:cubicBezTo>
                  <a:cubicBezTo>
                    <a:pt x="109" y="41"/>
                    <a:pt x="107" y="32"/>
                    <a:pt x="97" y="31"/>
                  </a:cubicBezTo>
                  <a:cubicBezTo>
                    <a:pt x="95" y="31"/>
                    <a:pt x="94" y="28"/>
                    <a:pt x="91" y="28"/>
                  </a:cubicBezTo>
                  <a:cubicBezTo>
                    <a:pt x="92" y="18"/>
                    <a:pt x="85" y="8"/>
                    <a:pt x="81" y="8"/>
                  </a:cubicBezTo>
                  <a:cubicBezTo>
                    <a:pt x="80" y="8"/>
                    <a:pt x="79" y="10"/>
                    <a:pt x="78" y="10"/>
                  </a:cubicBezTo>
                  <a:cubicBezTo>
                    <a:pt x="76" y="11"/>
                    <a:pt x="75" y="11"/>
                    <a:pt x="74" y="11"/>
                  </a:cubicBezTo>
                  <a:cubicBezTo>
                    <a:pt x="70" y="5"/>
                    <a:pt x="61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4"/>
            <p:cNvSpPr/>
            <p:nvPr/>
          </p:nvSpPr>
          <p:spPr>
            <a:xfrm rot="-1311727">
              <a:off x="5458569" y="4901515"/>
              <a:ext cx="10943" cy="10357"/>
            </a:xfrm>
            <a:custGeom>
              <a:avLst/>
              <a:gdLst/>
              <a:ahLst/>
              <a:cxnLst/>
              <a:rect l="l" t="t" r="r" b="b"/>
              <a:pathLst>
                <a:path w="112" h="106" extrusionOk="0">
                  <a:moveTo>
                    <a:pt x="58" y="0"/>
                  </a:moveTo>
                  <a:cubicBezTo>
                    <a:pt x="57" y="0"/>
                    <a:pt x="57" y="0"/>
                    <a:pt x="56" y="0"/>
                  </a:cubicBezTo>
                  <a:cubicBezTo>
                    <a:pt x="55" y="0"/>
                    <a:pt x="54" y="1"/>
                    <a:pt x="54" y="1"/>
                  </a:cubicBezTo>
                  <a:cubicBezTo>
                    <a:pt x="50" y="1"/>
                    <a:pt x="46" y="2"/>
                    <a:pt x="42" y="7"/>
                  </a:cubicBezTo>
                  <a:lnTo>
                    <a:pt x="32" y="7"/>
                  </a:lnTo>
                  <a:cubicBezTo>
                    <a:pt x="27" y="9"/>
                    <a:pt x="23" y="11"/>
                    <a:pt x="23" y="21"/>
                  </a:cubicBezTo>
                  <a:cubicBezTo>
                    <a:pt x="23" y="23"/>
                    <a:pt x="23" y="26"/>
                    <a:pt x="25" y="28"/>
                  </a:cubicBezTo>
                  <a:lnTo>
                    <a:pt x="15" y="28"/>
                  </a:lnTo>
                  <a:cubicBezTo>
                    <a:pt x="10" y="28"/>
                    <a:pt x="6" y="28"/>
                    <a:pt x="4" y="33"/>
                  </a:cubicBezTo>
                  <a:cubicBezTo>
                    <a:pt x="0" y="41"/>
                    <a:pt x="0" y="45"/>
                    <a:pt x="4" y="50"/>
                  </a:cubicBezTo>
                  <a:cubicBezTo>
                    <a:pt x="5" y="51"/>
                    <a:pt x="5" y="52"/>
                    <a:pt x="6" y="53"/>
                  </a:cubicBezTo>
                  <a:cubicBezTo>
                    <a:pt x="4" y="56"/>
                    <a:pt x="3" y="58"/>
                    <a:pt x="3" y="62"/>
                  </a:cubicBezTo>
                  <a:cubicBezTo>
                    <a:pt x="3" y="69"/>
                    <a:pt x="4" y="73"/>
                    <a:pt x="10" y="76"/>
                  </a:cubicBezTo>
                  <a:cubicBezTo>
                    <a:pt x="13" y="77"/>
                    <a:pt x="14" y="77"/>
                    <a:pt x="16" y="78"/>
                  </a:cubicBezTo>
                  <a:lnTo>
                    <a:pt x="19" y="78"/>
                  </a:lnTo>
                  <a:cubicBezTo>
                    <a:pt x="21" y="78"/>
                    <a:pt x="22" y="79"/>
                    <a:pt x="25" y="81"/>
                  </a:cubicBezTo>
                  <a:lnTo>
                    <a:pt x="25" y="84"/>
                  </a:lnTo>
                  <a:cubicBezTo>
                    <a:pt x="25" y="92"/>
                    <a:pt x="27" y="94"/>
                    <a:pt x="29" y="99"/>
                  </a:cubicBezTo>
                  <a:lnTo>
                    <a:pt x="41" y="99"/>
                  </a:lnTo>
                  <a:cubicBezTo>
                    <a:pt x="42" y="99"/>
                    <a:pt x="42" y="100"/>
                    <a:pt x="42" y="100"/>
                  </a:cubicBezTo>
                  <a:cubicBezTo>
                    <a:pt x="45" y="104"/>
                    <a:pt x="47" y="106"/>
                    <a:pt x="50" y="106"/>
                  </a:cubicBezTo>
                  <a:cubicBezTo>
                    <a:pt x="52" y="106"/>
                    <a:pt x="53" y="105"/>
                    <a:pt x="54" y="105"/>
                  </a:cubicBezTo>
                  <a:cubicBezTo>
                    <a:pt x="55" y="105"/>
                    <a:pt x="55" y="104"/>
                    <a:pt x="56" y="104"/>
                  </a:cubicBezTo>
                  <a:cubicBezTo>
                    <a:pt x="57" y="104"/>
                    <a:pt x="61" y="103"/>
                    <a:pt x="62" y="102"/>
                  </a:cubicBezTo>
                  <a:cubicBezTo>
                    <a:pt x="65" y="99"/>
                    <a:pt x="67" y="99"/>
                    <a:pt x="69" y="99"/>
                  </a:cubicBezTo>
                  <a:cubicBezTo>
                    <a:pt x="71" y="99"/>
                    <a:pt x="72" y="99"/>
                    <a:pt x="73" y="100"/>
                  </a:cubicBezTo>
                  <a:cubicBezTo>
                    <a:pt x="74" y="102"/>
                    <a:pt x="76" y="102"/>
                    <a:pt x="77" y="102"/>
                  </a:cubicBezTo>
                  <a:cubicBezTo>
                    <a:pt x="80" y="102"/>
                    <a:pt x="86" y="93"/>
                    <a:pt x="85" y="86"/>
                  </a:cubicBezTo>
                  <a:cubicBezTo>
                    <a:pt x="87" y="86"/>
                    <a:pt x="88" y="84"/>
                    <a:pt x="90" y="84"/>
                  </a:cubicBezTo>
                  <a:cubicBezTo>
                    <a:pt x="92" y="83"/>
                    <a:pt x="94" y="83"/>
                    <a:pt x="96" y="82"/>
                  </a:cubicBezTo>
                  <a:cubicBezTo>
                    <a:pt x="97" y="82"/>
                    <a:pt x="98" y="79"/>
                    <a:pt x="102" y="77"/>
                  </a:cubicBezTo>
                  <a:cubicBezTo>
                    <a:pt x="108" y="69"/>
                    <a:pt x="112" y="62"/>
                    <a:pt x="105" y="56"/>
                  </a:cubicBezTo>
                  <a:cubicBezTo>
                    <a:pt x="105" y="53"/>
                    <a:pt x="107" y="52"/>
                    <a:pt x="107" y="50"/>
                  </a:cubicBezTo>
                  <a:cubicBezTo>
                    <a:pt x="109" y="39"/>
                    <a:pt x="108" y="31"/>
                    <a:pt x="97" y="30"/>
                  </a:cubicBezTo>
                  <a:cubicBezTo>
                    <a:pt x="94" y="30"/>
                    <a:pt x="93" y="28"/>
                    <a:pt x="91" y="28"/>
                  </a:cubicBezTo>
                  <a:cubicBezTo>
                    <a:pt x="92" y="18"/>
                    <a:pt x="84" y="7"/>
                    <a:pt x="81" y="7"/>
                  </a:cubicBezTo>
                  <a:cubicBezTo>
                    <a:pt x="80" y="7"/>
                    <a:pt x="78" y="9"/>
                    <a:pt x="77" y="9"/>
                  </a:cubicBezTo>
                  <a:cubicBezTo>
                    <a:pt x="76" y="10"/>
                    <a:pt x="75" y="10"/>
                    <a:pt x="73" y="10"/>
                  </a:cubicBezTo>
                  <a:cubicBezTo>
                    <a:pt x="70" y="3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4"/>
            <p:cNvSpPr/>
            <p:nvPr/>
          </p:nvSpPr>
          <p:spPr>
            <a:xfrm rot="-1311727">
              <a:off x="5432754" y="4873326"/>
              <a:ext cx="11041" cy="10454"/>
            </a:xfrm>
            <a:custGeom>
              <a:avLst/>
              <a:gdLst/>
              <a:ahLst/>
              <a:cxnLst/>
              <a:rect l="l" t="t" r="r" b="b"/>
              <a:pathLst>
                <a:path w="113" h="107" extrusionOk="0">
                  <a:moveTo>
                    <a:pt x="59" y="1"/>
                  </a:moveTo>
                  <a:cubicBezTo>
                    <a:pt x="58" y="1"/>
                    <a:pt x="58" y="1"/>
                    <a:pt x="57" y="1"/>
                  </a:cubicBezTo>
                  <a:cubicBezTo>
                    <a:pt x="56" y="1"/>
                    <a:pt x="55" y="1"/>
                    <a:pt x="55" y="2"/>
                  </a:cubicBezTo>
                  <a:cubicBezTo>
                    <a:pt x="51" y="2"/>
                    <a:pt x="47" y="3"/>
                    <a:pt x="44" y="9"/>
                  </a:cubicBezTo>
                  <a:lnTo>
                    <a:pt x="32" y="9"/>
                  </a:lnTo>
                  <a:cubicBezTo>
                    <a:pt x="27" y="10"/>
                    <a:pt x="24" y="13"/>
                    <a:pt x="24" y="22"/>
                  </a:cubicBezTo>
                  <a:cubicBezTo>
                    <a:pt x="24" y="24"/>
                    <a:pt x="24" y="27"/>
                    <a:pt x="25" y="29"/>
                  </a:cubicBezTo>
                  <a:lnTo>
                    <a:pt x="16" y="29"/>
                  </a:lnTo>
                  <a:cubicBezTo>
                    <a:pt x="11" y="29"/>
                    <a:pt x="7" y="29"/>
                    <a:pt x="5" y="34"/>
                  </a:cubicBezTo>
                  <a:cubicBezTo>
                    <a:pt x="1" y="42"/>
                    <a:pt x="1" y="45"/>
                    <a:pt x="5" y="51"/>
                  </a:cubicBezTo>
                  <a:cubicBezTo>
                    <a:pt x="6" y="53"/>
                    <a:pt x="6" y="54"/>
                    <a:pt x="7" y="55"/>
                  </a:cubicBezTo>
                  <a:cubicBezTo>
                    <a:pt x="5" y="56"/>
                    <a:pt x="4" y="59"/>
                    <a:pt x="4" y="63"/>
                  </a:cubicBezTo>
                  <a:cubicBezTo>
                    <a:pt x="4" y="70"/>
                    <a:pt x="5" y="74"/>
                    <a:pt x="11" y="76"/>
                  </a:cubicBezTo>
                  <a:cubicBezTo>
                    <a:pt x="14" y="78"/>
                    <a:pt x="15" y="78"/>
                    <a:pt x="18" y="79"/>
                  </a:cubicBezTo>
                  <a:lnTo>
                    <a:pt x="19" y="79"/>
                  </a:lnTo>
                  <a:cubicBezTo>
                    <a:pt x="21" y="80"/>
                    <a:pt x="23" y="81"/>
                    <a:pt x="25" y="83"/>
                  </a:cubicBezTo>
                  <a:lnTo>
                    <a:pt x="25" y="86"/>
                  </a:lnTo>
                  <a:cubicBezTo>
                    <a:pt x="25" y="95"/>
                    <a:pt x="28" y="97"/>
                    <a:pt x="29" y="100"/>
                  </a:cubicBezTo>
                  <a:lnTo>
                    <a:pt x="42" y="100"/>
                  </a:lnTo>
                  <a:cubicBezTo>
                    <a:pt x="44" y="100"/>
                    <a:pt x="44" y="101"/>
                    <a:pt x="44" y="101"/>
                  </a:cubicBezTo>
                  <a:cubicBezTo>
                    <a:pt x="46" y="105"/>
                    <a:pt x="49" y="106"/>
                    <a:pt x="52" y="106"/>
                  </a:cubicBezTo>
                  <a:cubicBezTo>
                    <a:pt x="53" y="106"/>
                    <a:pt x="54" y="106"/>
                    <a:pt x="55" y="106"/>
                  </a:cubicBezTo>
                  <a:cubicBezTo>
                    <a:pt x="56" y="106"/>
                    <a:pt x="56" y="105"/>
                    <a:pt x="57" y="105"/>
                  </a:cubicBezTo>
                  <a:cubicBezTo>
                    <a:pt x="59" y="105"/>
                    <a:pt x="61" y="104"/>
                    <a:pt x="62" y="102"/>
                  </a:cubicBezTo>
                  <a:cubicBezTo>
                    <a:pt x="66" y="100"/>
                    <a:pt x="68" y="100"/>
                    <a:pt x="70" y="100"/>
                  </a:cubicBezTo>
                  <a:cubicBezTo>
                    <a:pt x="72" y="100"/>
                    <a:pt x="73" y="100"/>
                    <a:pt x="75" y="101"/>
                  </a:cubicBezTo>
                  <a:cubicBezTo>
                    <a:pt x="76" y="102"/>
                    <a:pt x="77" y="102"/>
                    <a:pt x="78" y="102"/>
                  </a:cubicBezTo>
                  <a:cubicBezTo>
                    <a:pt x="81" y="102"/>
                    <a:pt x="87" y="95"/>
                    <a:pt x="86" y="86"/>
                  </a:cubicBezTo>
                  <a:cubicBezTo>
                    <a:pt x="88" y="86"/>
                    <a:pt x="89" y="85"/>
                    <a:pt x="91" y="85"/>
                  </a:cubicBezTo>
                  <a:cubicBezTo>
                    <a:pt x="93" y="84"/>
                    <a:pt x="96" y="84"/>
                    <a:pt x="97" y="83"/>
                  </a:cubicBezTo>
                  <a:cubicBezTo>
                    <a:pt x="98" y="83"/>
                    <a:pt x="99" y="80"/>
                    <a:pt x="102" y="78"/>
                  </a:cubicBezTo>
                  <a:cubicBezTo>
                    <a:pt x="108" y="70"/>
                    <a:pt x="112" y="63"/>
                    <a:pt x="106" y="56"/>
                  </a:cubicBezTo>
                  <a:cubicBezTo>
                    <a:pt x="106" y="55"/>
                    <a:pt x="107" y="54"/>
                    <a:pt x="107" y="51"/>
                  </a:cubicBezTo>
                  <a:cubicBezTo>
                    <a:pt x="109" y="40"/>
                    <a:pt x="108" y="32"/>
                    <a:pt x="98" y="30"/>
                  </a:cubicBezTo>
                  <a:cubicBezTo>
                    <a:pt x="96" y="30"/>
                    <a:pt x="94" y="29"/>
                    <a:pt x="92" y="29"/>
                  </a:cubicBezTo>
                  <a:cubicBezTo>
                    <a:pt x="93" y="19"/>
                    <a:pt x="86" y="9"/>
                    <a:pt x="82" y="9"/>
                  </a:cubicBezTo>
                  <a:cubicBezTo>
                    <a:pt x="81" y="9"/>
                    <a:pt x="79" y="10"/>
                    <a:pt x="78" y="10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1" y="5"/>
                    <a:pt x="64" y="1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4"/>
            <p:cNvSpPr/>
            <p:nvPr/>
          </p:nvSpPr>
          <p:spPr>
            <a:xfrm rot="-1311727">
              <a:off x="5526149" y="4744285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9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55" y="1"/>
                    <a:pt x="54" y="1"/>
                    <a:pt x="54" y="2"/>
                  </a:cubicBezTo>
                  <a:cubicBezTo>
                    <a:pt x="50" y="2"/>
                    <a:pt x="46" y="3"/>
                    <a:pt x="43" y="8"/>
                  </a:cubicBezTo>
                  <a:lnTo>
                    <a:pt x="32" y="8"/>
                  </a:lnTo>
                  <a:cubicBezTo>
                    <a:pt x="27" y="10"/>
                    <a:pt x="24" y="13"/>
                    <a:pt x="24" y="22"/>
                  </a:cubicBezTo>
                  <a:cubicBezTo>
                    <a:pt x="24" y="24"/>
                    <a:pt x="24" y="27"/>
                    <a:pt x="25" y="29"/>
                  </a:cubicBezTo>
                  <a:cubicBezTo>
                    <a:pt x="24" y="31"/>
                    <a:pt x="24" y="31"/>
                    <a:pt x="22" y="31"/>
                  </a:cubicBezTo>
                  <a:lnTo>
                    <a:pt x="16" y="31"/>
                  </a:lnTo>
                  <a:cubicBezTo>
                    <a:pt x="10" y="31"/>
                    <a:pt x="6" y="31"/>
                    <a:pt x="4" y="36"/>
                  </a:cubicBezTo>
                  <a:cubicBezTo>
                    <a:pt x="0" y="42"/>
                    <a:pt x="0" y="47"/>
                    <a:pt x="4" y="53"/>
                  </a:cubicBezTo>
                  <a:cubicBezTo>
                    <a:pt x="5" y="54"/>
                    <a:pt x="5" y="55"/>
                    <a:pt x="6" y="56"/>
                  </a:cubicBezTo>
                  <a:cubicBezTo>
                    <a:pt x="4" y="58"/>
                    <a:pt x="3" y="60"/>
                    <a:pt x="3" y="64"/>
                  </a:cubicBezTo>
                  <a:cubicBezTo>
                    <a:pt x="3" y="71"/>
                    <a:pt x="4" y="75"/>
                    <a:pt x="10" y="78"/>
                  </a:cubicBezTo>
                  <a:cubicBezTo>
                    <a:pt x="13" y="79"/>
                    <a:pt x="14" y="79"/>
                    <a:pt x="18" y="80"/>
                  </a:cubicBezTo>
                  <a:lnTo>
                    <a:pt x="19" y="80"/>
                  </a:lnTo>
                  <a:cubicBezTo>
                    <a:pt x="21" y="80"/>
                    <a:pt x="23" y="82"/>
                    <a:pt x="25" y="83"/>
                  </a:cubicBezTo>
                  <a:lnTo>
                    <a:pt x="25" y="87"/>
                  </a:lnTo>
                  <a:cubicBezTo>
                    <a:pt x="25" y="94"/>
                    <a:pt x="28" y="96"/>
                    <a:pt x="29" y="100"/>
                  </a:cubicBezTo>
                  <a:lnTo>
                    <a:pt x="41" y="100"/>
                  </a:lnTo>
                  <a:cubicBezTo>
                    <a:pt x="43" y="100"/>
                    <a:pt x="43" y="101"/>
                    <a:pt x="43" y="101"/>
                  </a:cubicBezTo>
                  <a:cubicBezTo>
                    <a:pt x="45" y="105"/>
                    <a:pt x="48" y="107"/>
                    <a:pt x="50" y="107"/>
                  </a:cubicBezTo>
                  <a:cubicBezTo>
                    <a:pt x="52" y="107"/>
                    <a:pt x="53" y="107"/>
                    <a:pt x="54" y="106"/>
                  </a:cubicBezTo>
                  <a:cubicBezTo>
                    <a:pt x="55" y="106"/>
                    <a:pt x="55" y="105"/>
                    <a:pt x="57" y="105"/>
                  </a:cubicBezTo>
                  <a:cubicBezTo>
                    <a:pt x="59" y="105"/>
                    <a:pt x="61" y="104"/>
                    <a:pt x="62" y="103"/>
                  </a:cubicBezTo>
                  <a:cubicBezTo>
                    <a:pt x="66" y="100"/>
                    <a:pt x="68" y="100"/>
                    <a:pt x="70" y="100"/>
                  </a:cubicBezTo>
                  <a:cubicBezTo>
                    <a:pt x="71" y="100"/>
                    <a:pt x="73" y="100"/>
                    <a:pt x="74" y="101"/>
                  </a:cubicBezTo>
                  <a:cubicBezTo>
                    <a:pt x="75" y="103"/>
                    <a:pt x="76" y="103"/>
                    <a:pt x="77" y="103"/>
                  </a:cubicBezTo>
                  <a:cubicBezTo>
                    <a:pt x="80" y="103"/>
                    <a:pt x="86" y="95"/>
                    <a:pt x="85" y="87"/>
                  </a:cubicBezTo>
                  <a:cubicBezTo>
                    <a:pt x="87" y="87"/>
                    <a:pt x="88" y="85"/>
                    <a:pt x="90" y="85"/>
                  </a:cubicBezTo>
                  <a:cubicBezTo>
                    <a:pt x="92" y="84"/>
                    <a:pt x="95" y="84"/>
                    <a:pt x="96" y="83"/>
                  </a:cubicBezTo>
                  <a:cubicBezTo>
                    <a:pt x="97" y="83"/>
                    <a:pt x="99" y="80"/>
                    <a:pt x="102" y="78"/>
                  </a:cubicBezTo>
                  <a:cubicBezTo>
                    <a:pt x="108" y="70"/>
                    <a:pt x="112" y="63"/>
                    <a:pt x="106" y="56"/>
                  </a:cubicBezTo>
                  <a:cubicBezTo>
                    <a:pt x="106" y="55"/>
                    <a:pt x="107" y="54"/>
                    <a:pt x="107" y="50"/>
                  </a:cubicBezTo>
                  <a:cubicBezTo>
                    <a:pt x="109" y="40"/>
                    <a:pt x="108" y="32"/>
                    <a:pt x="97" y="30"/>
                  </a:cubicBezTo>
                  <a:cubicBezTo>
                    <a:pt x="95" y="30"/>
                    <a:pt x="93" y="29"/>
                    <a:pt x="91" y="29"/>
                  </a:cubicBezTo>
                  <a:cubicBezTo>
                    <a:pt x="92" y="19"/>
                    <a:pt x="85" y="8"/>
                    <a:pt x="81" y="8"/>
                  </a:cubicBezTo>
                  <a:cubicBezTo>
                    <a:pt x="80" y="8"/>
                    <a:pt x="79" y="9"/>
                    <a:pt x="77" y="9"/>
                  </a:cubicBezTo>
                  <a:cubicBezTo>
                    <a:pt x="76" y="12"/>
                    <a:pt x="75" y="12"/>
                    <a:pt x="74" y="12"/>
                  </a:cubicBezTo>
                  <a:cubicBezTo>
                    <a:pt x="71" y="5"/>
                    <a:pt x="63" y="1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4"/>
            <p:cNvSpPr/>
            <p:nvPr/>
          </p:nvSpPr>
          <p:spPr>
            <a:xfrm rot="-1311727">
              <a:off x="5496898" y="4778314"/>
              <a:ext cx="8500" cy="8012"/>
            </a:xfrm>
            <a:custGeom>
              <a:avLst/>
              <a:gdLst/>
              <a:ahLst/>
              <a:cxnLst/>
              <a:rect l="l" t="t" r="r" b="b"/>
              <a:pathLst>
                <a:path w="87" h="82" extrusionOk="0">
                  <a:moveTo>
                    <a:pt x="45" y="0"/>
                  </a:moveTo>
                  <a:cubicBezTo>
                    <a:pt x="44" y="0"/>
                    <a:pt x="44" y="0"/>
                    <a:pt x="43" y="0"/>
                  </a:cubicBezTo>
                  <a:lnTo>
                    <a:pt x="42" y="2"/>
                  </a:lnTo>
                  <a:cubicBezTo>
                    <a:pt x="38" y="2"/>
                    <a:pt x="36" y="3"/>
                    <a:pt x="33" y="7"/>
                  </a:cubicBezTo>
                  <a:lnTo>
                    <a:pt x="25" y="7"/>
                  </a:lnTo>
                  <a:cubicBezTo>
                    <a:pt x="21" y="7"/>
                    <a:pt x="18" y="10"/>
                    <a:pt x="18" y="16"/>
                  </a:cubicBezTo>
                  <a:cubicBezTo>
                    <a:pt x="18" y="19"/>
                    <a:pt x="20" y="21"/>
                    <a:pt x="20" y="23"/>
                  </a:cubicBezTo>
                  <a:lnTo>
                    <a:pt x="12" y="23"/>
                  </a:lnTo>
                  <a:cubicBezTo>
                    <a:pt x="8" y="23"/>
                    <a:pt x="6" y="23"/>
                    <a:pt x="2" y="26"/>
                  </a:cubicBezTo>
                  <a:cubicBezTo>
                    <a:pt x="0" y="31"/>
                    <a:pt x="0" y="35"/>
                    <a:pt x="2" y="39"/>
                  </a:cubicBezTo>
                  <a:lnTo>
                    <a:pt x="6" y="41"/>
                  </a:lnTo>
                  <a:cubicBezTo>
                    <a:pt x="4" y="43"/>
                    <a:pt x="2" y="45"/>
                    <a:pt x="2" y="48"/>
                  </a:cubicBezTo>
                  <a:cubicBezTo>
                    <a:pt x="2" y="54"/>
                    <a:pt x="4" y="56"/>
                    <a:pt x="8" y="59"/>
                  </a:cubicBezTo>
                  <a:cubicBezTo>
                    <a:pt x="10" y="60"/>
                    <a:pt x="11" y="61"/>
                    <a:pt x="12" y="61"/>
                  </a:cubicBezTo>
                  <a:cubicBezTo>
                    <a:pt x="13" y="62"/>
                    <a:pt x="16" y="62"/>
                    <a:pt x="17" y="64"/>
                  </a:cubicBezTo>
                  <a:lnTo>
                    <a:pt x="17" y="67"/>
                  </a:lnTo>
                  <a:cubicBezTo>
                    <a:pt x="17" y="72"/>
                    <a:pt x="20" y="75"/>
                    <a:pt x="26" y="76"/>
                  </a:cubicBezTo>
                  <a:lnTo>
                    <a:pt x="35" y="76"/>
                  </a:lnTo>
                  <a:lnTo>
                    <a:pt x="35" y="77"/>
                  </a:lnTo>
                  <a:cubicBezTo>
                    <a:pt x="37" y="80"/>
                    <a:pt x="39" y="82"/>
                    <a:pt x="41" y="82"/>
                  </a:cubicBezTo>
                  <a:cubicBezTo>
                    <a:pt x="42" y="82"/>
                    <a:pt x="43" y="81"/>
                    <a:pt x="43" y="81"/>
                  </a:cubicBezTo>
                  <a:cubicBezTo>
                    <a:pt x="43" y="80"/>
                    <a:pt x="45" y="80"/>
                    <a:pt x="45" y="80"/>
                  </a:cubicBezTo>
                  <a:cubicBezTo>
                    <a:pt x="47" y="79"/>
                    <a:pt x="48" y="79"/>
                    <a:pt x="49" y="77"/>
                  </a:cubicBezTo>
                  <a:cubicBezTo>
                    <a:pt x="51" y="76"/>
                    <a:pt x="52" y="75"/>
                    <a:pt x="54" y="75"/>
                  </a:cubicBezTo>
                  <a:cubicBezTo>
                    <a:pt x="55" y="75"/>
                    <a:pt x="55" y="76"/>
                    <a:pt x="57" y="76"/>
                  </a:cubicBezTo>
                  <a:lnTo>
                    <a:pt x="59" y="76"/>
                  </a:lnTo>
                  <a:cubicBezTo>
                    <a:pt x="62" y="76"/>
                    <a:pt x="67" y="70"/>
                    <a:pt x="66" y="65"/>
                  </a:cubicBezTo>
                  <a:cubicBezTo>
                    <a:pt x="67" y="64"/>
                    <a:pt x="68" y="64"/>
                    <a:pt x="69" y="64"/>
                  </a:cubicBezTo>
                  <a:cubicBezTo>
                    <a:pt x="72" y="64"/>
                    <a:pt x="73" y="64"/>
                    <a:pt x="74" y="62"/>
                  </a:cubicBezTo>
                  <a:cubicBezTo>
                    <a:pt x="76" y="62"/>
                    <a:pt x="76" y="61"/>
                    <a:pt x="78" y="59"/>
                  </a:cubicBezTo>
                  <a:cubicBezTo>
                    <a:pt x="83" y="52"/>
                    <a:pt x="86" y="46"/>
                    <a:pt x="81" y="41"/>
                  </a:cubicBezTo>
                  <a:cubicBezTo>
                    <a:pt x="82" y="40"/>
                    <a:pt x="82" y="39"/>
                    <a:pt x="82" y="38"/>
                  </a:cubicBezTo>
                  <a:cubicBezTo>
                    <a:pt x="84" y="30"/>
                    <a:pt x="83" y="24"/>
                    <a:pt x="76" y="23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4"/>
                    <a:pt x="66" y="5"/>
                    <a:pt x="63" y="5"/>
                  </a:cubicBezTo>
                  <a:cubicBezTo>
                    <a:pt x="63" y="5"/>
                    <a:pt x="62" y="7"/>
                    <a:pt x="61" y="7"/>
                  </a:cubicBezTo>
                  <a:cubicBezTo>
                    <a:pt x="59" y="8"/>
                    <a:pt x="58" y="8"/>
                    <a:pt x="57" y="8"/>
                  </a:cubicBezTo>
                  <a:cubicBezTo>
                    <a:pt x="53" y="3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4"/>
            <p:cNvSpPr/>
            <p:nvPr/>
          </p:nvSpPr>
          <p:spPr>
            <a:xfrm rot="-1311727">
              <a:off x="5577207" y="4768616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6" y="0"/>
                  </a:moveTo>
                  <a:cubicBezTo>
                    <a:pt x="46" y="0"/>
                    <a:pt x="45" y="0"/>
                    <a:pt x="45" y="0"/>
                  </a:cubicBezTo>
                  <a:lnTo>
                    <a:pt x="43" y="2"/>
                  </a:lnTo>
                  <a:cubicBezTo>
                    <a:pt x="40" y="2"/>
                    <a:pt x="37" y="4"/>
                    <a:pt x="35" y="7"/>
                  </a:cubicBezTo>
                  <a:lnTo>
                    <a:pt x="25" y="7"/>
                  </a:lnTo>
                  <a:cubicBezTo>
                    <a:pt x="21" y="7"/>
                    <a:pt x="19" y="10"/>
                    <a:pt x="19" y="16"/>
                  </a:cubicBezTo>
                  <a:cubicBezTo>
                    <a:pt x="19" y="19"/>
                    <a:pt x="20" y="21"/>
                    <a:pt x="20" y="22"/>
                  </a:cubicBezTo>
                  <a:lnTo>
                    <a:pt x="12" y="22"/>
                  </a:lnTo>
                  <a:cubicBezTo>
                    <a:pt x="9" y="22"/>
                    <a:pt x="6" y="22"/>
                    <a:pt x="4" y="26"/>
                  </a:cubicBezTo>
                  <a:cubicBezTo>
                    <a:pt x="1" y="31"/>
                    <a:pt x="1" y="35"/>
                    <a:pt x="4" y="39"/>
                  </a:cubicBezTo>
                  <a:lnTo>
                    <a:pt x="6" y="41"/>
                  </a:lnTo>
                  <a:cubicBezTo>
                    <a:pt x="5" y="42"/>
                    <a:pt x="4" y="46"/>
                    <a:pt x="4" y="48"/>
                  </a:cubicBezTo>
                  <a:cubicBezTo>
                    <a:pt x="4" y="53"/>
                    <a:pt x="5" y="56"/>
                    <a:pt x="9" y="58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4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7" y="73"/>
                    <a:pt x="20" y="75"/>
                    <a:pt x="26" y="75"/>
                  </a:cubicBezTo>
                  <a:lnTo>
                    <a:pt x="36" y="75"/>
                  </a:lnTo>
                  <a:lnTo>
                    <a:pt x="36" y="76"/>
                  </a:lnTo>
                  <a:cubicBezTo>
                    <a:pt x="37" y="79"/>
                    <a:pt x="39" y="81"/>
                    <a:pt x="42" y="81"/>
                  </a:cubicBezTo>
                  <a:cubicBezTo>
                    <a:pt x="43" y="81"/>
                    <a:pt x="44" y="81"/>
                    <a:pt x="45" y="80"/>
                  </a:cubicBezTo>
                  <a:cubicBezTo>
                    <a:pt x="45" y="78"/>
                    <a:pt x="46" y="78"/>
                    <a:pt x="46" y="78"/>
                  </a:cubicBezTo>
                  <a:cubicBezTo>
                    <a:pt x="47" y="77"/>
                    <a:pt x="48" y="77"/>
                    <a:pt x="50" y="76"/>
                  </a:cubicBezTo>
                  <a:cubicBezTo>
                    <a:pt x="52" y="75"/>
                    <a:pt x="53" y="74"/>
                    <a:pt x="54" y="74"/>
                  </a:cubicBezTo>
                  <a:cubicBezTo>
                    <a:pt x="55" y="74"/>
                    <a:pt x="56" y="74"/>
                    <a:pt x="57" y="75"/>
                  </a:cubicBezTo>
                  <a:lnTo>
                    <a:pt x="60" y="75"/>
                  </a:lnTo>
                  <a:cubicBezTo>
                    <a:pt x="62" y="75"/>
                    <a:pt x="67" y="68"/>
                    <a:pt x="66" y="63"/>
                  </a:cubicBezTo>
                  <a:cubicBezTo>
                    <a:pt x="67" y="62"/>
                    <a:pt x="68" y="62"/>
                    <a:pt x="70" y="62"/>
                  </a:cubicBezTo>
                  <a:cubicBezTo>
                    <a:pt x="73" y="62"/>
                    <a:pt x="74" y="62"/>
                    <a:pt x="76" y="61"/>
                  </a:cubicBezTo>
                  <a:cubicBezTo>
                    <a:pt x="77" y="61"/>
                    <a:pt x="77" y="60"/>
                    <a:pt x="79" y="57"/>
                  </a:cubicBezTo>
                  <a:cubicBezTo>
                    <a:pt x="84" y="52"/>
                    <a:pt x="87" y="47"/>
                    <a:pt x="82" y="41"/>
                  </a:cubicBezTo>
                  <a:cubicBezTo>
                    <a:pt x="83" y="40"/>
                    <a:pt x="83" y="39"/>
                    <a:pt x="83" y="37"/>
                  </a:cubicBezTo>
                  <a:cubicBezTo>
                    <a:pt x="86" y="30"/>
                    <a:pt x="84" y="24"/>
                    <a:pt x="77" y="22"/>
                  </a:cubicBezTo>
                  <a:cubicBezTo>
                    <a:pt x="74" y="21"/>
                    <a:pt x="73" y="21"/>
                    <a:pt x="72" y="21"/>
                  </a:cubicBezTo>
                  <a:cubicBezTo>
                    <a:pt x="73" y="14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60" y="9"/>
                    <a:pt x="58" y="9"/>
                    <a:pt x="57" y="9"/>
                  </a:cubicBezTo>
                  <a:cubicBezTo>
                    <a:pt x="54" y="3"/>
                    <a:pt x="49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4"/>
            <p:cNvSpPr/>
            <p:nvPr/>
          </p:nvSpPr>
          <p:spPr>
            <a:xfrm rot="-1311727">
              <a:off x="5498131" y="4743916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6" y="1"/>
                  </a:moveTo>
                  <a:cubicBezTo>
                    <a:pt x="45" y="1"/>
                    <a:pt x="45" y="1"/>
                    <a:pt x="44" y="2"/>
                  </a:cubicBezTo>
                  <a:lnTo>
                    <a:pt x="43" y="3"/>
                  </a:lnTo>
                  <a:cubicBezTo>
                    <a:pt x="39" y="3"/>
                    <a:pt x="37" y="4"/>
                    <a:pt x="34" y="8"/>
                  </a:cubicBezTo>
                  <a:lnTo>
                    <a:pt x="25" y="8"/>
                  </a:lnTo>
                  <a:cubicBezTo>
                    <a:pt x="21" y="8"/>
                    <a:pt x="18" y="10"/>
                    <a:pt x="18" y="17"/>
                  </a:cubicBezTo>
                  <a:cubicBezTo>
                    <a:pt x="18" y="19"/>
                    <a:pt x="20" y="22"/>
                    <a:pt x="20" y="23"/>
                  </a:cubicBezTo>
                  <a:lnTo>
                    <a:pt x="12" y="23"/>
                  </a:lnTo>
                  <a:cubicBezTo>
                    <a:pt x="8" y="23"/>
                    <a:pt x="6" y="23"/>
                    <a:pt x="3" y="27"/>
                  </a:cubicBezTo>
                  <a:cubicBezTo>
                    <a:pt x="1" y="31"/>
                    <a:pt x="1" y="35"/>
                    <a:pt x="3" y="39"/>
                  </a:cubicBezTo>
                  <a:lnTo>
                    <a:pt x="6" y="43"/>
                  </a:lnTo>
                  <a:cubicBezTo>
                    <a:pt x="5" y="44"/>
                    <a:pt x="3" y="46"/>
                    <a:pt x="3" y="49"/>
                  </a:cubicBezTo>
                  <a:cubicBezTo>
                    <a:pt x="3" y="54"/>
                    <a:pt x="5" y="56"/>
                    <a:pt x="8" y="59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3" y="63"/>
                    <a:pt x="16" y="63"/>
                    <a:pt x="17" y="64"/>
                  </a:cubicBezTo>
                  <a:lnTo>
                    <a:pt x="17" y="68"/>
                  </a:lnTo>
                  <a:cubicBezTo>
                    <a:pt x="17" y="73"/>
                    <a:pt x="20" y="75"/>
                    <a:pt x="26" y="75"/>
                  </a:cubicBezTo>
                  <a:lnTo>
                    <a:pt x="36" y="75"/>
                  </a:lnTo>
                  <a:lnTo>
                    <a:pt x="36" y="76"/>
                  </a:lnTo>
                  <a:cubicBezTo>
                    <a:pt x="37" y="79"/>
                    <a:pt x="39" y="81"/>
                    <a:pt x="42" y="81"/>
                  </a:cubicBezTo>
                  <a:cubicBezTo>
                    <a:pt x="42" y="81"/>
                    <a:pt x="43" y="81"/>
                    <a:pt x="44" y="80"/>
                  </a:cubicBezTo>
                  <a:cubicBezTo>
                    <a:pt x="44" y="79"/>
                    <a:pt x="46" y="79"/>
                    <a:pt x="46" y="79"/>
                  </a:cubicBezTo>
                  <a:cubicBezTo>
                    <a:pt x="47" y="78"/>
                    <a:pt x="48" y="78"/>
                    <a:pt x="49" y="76"/>
                  </a:cubicBezTo>
                  <a:cubicBezTo>
                    <a:pt x="51" y="75"/>
                    <a:pt x="53" y="75"/>
                    <a:pt x="54" y="75"/>
                  </a:cubicBezTo>
                  <a:cubicBezTo>
                    <a:pt x="55" y="75"/>
                    <a:pt x="56" y="75"/>
                    <a:pt x="57" y="75"/>
                  </a:cubicBezTo>
                  <a:lnTo>
                    <a:pt x="59" y="75"/>
                  </a:lnTo>
                  <a:cubicBezTo>
                    <a:pt x="62" y="75"/>
                    <a:pt x="67" y="69"/>
                    <a:pt x="66" y="64"/>
                  </a:cubicBezTo>
                  <a:cubicBezTo>
                    <a:pt x="67" y="63"/>
                    <a:pt x="69" y="63"/>
                    <a:pt x="70" y="63"/>
                  </a:cubicBezTo>
                  <a:cubicBezTo>
                    <a:pt x="73" y="63"/>
                    <a:pt x="74" y="63"/>
                    <a:pt x="75" y="61"/>
                  </a:cubicBezTo>
                  <a:cubicBezTo>
                    <a:pt x="77" y="61"/>
                    <a:pt x="77" y="60"/>
                    <a:pt x="79" y="58"/>
                  </a:cubicBezTo>
                  <a:cubicBezTo>
                    <a:pt x="84" y="53"/>
                    <a:pt x="87" y="48"/>
                    <a:pt x="82" y="43"/>
                  </a:cubicBezTo>
                  <a:cubicBezTo>
                    <a:pt x="83" y="40"/>
                    <a:pt x="83" y="39"/>
                    <a:pt x="83" y="38"/>
                  </a:cubicBezTo>
                  <a:cubicBezTo>
                    <a:pt x="85" y="30"/>
                    <a:pt x="84" y="24"/>
                    <a:pt x="77" y="23"/>
                  </a:cubicBezTo>
                  <a:cubicBezTo>
                    <a:pt x="74" y="22"/>
                    <a:pt x="73" y="22"/>
                    <a:pt x="72" y="22"/>
                  </a:cubicBezTo>
                  <a:cubicBezTo>
                    <a:pt x="73" y="14"/>
                    <a:pt x="66" y="6"/>
                    <a:pt x="63" y="6"/>
                  </a:cubicBezTo>
                  <a:cubicBezTo>
                    <a:pt x="63" y="6"/>
                    <a:pt x="62" y="8"/>
                    <a:pt x="61" y="8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4" y="4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4"/>
            <p:cNvSpPr/>
            <p:nvPr/>
          </p:nvSpPr>
          <p:spPr>
            <a:xfrm rot="-1311727">
              <a:off x="5536534" y="4789778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5" y="0"/>
                  </a:moveTo>
                  <a:cubicBezTo>
                    <a:pt x="45" y="0"/>
                    <a:pt x="44" y="0"/>
                    <a:pt x="44" y="1"/>
                  </a:cubicBezTo>
                  <a:lnTo>
                    <a:pt x="42" y="2"/>
                  </a:lnTo>
                  <a:cubicBezTo>
                    <a:pt x="38" y="2"/>
                    <a:pt x="36" y="4"/>
                    <a:pt x="33" y="7"/>
                  </a:cubicBezTo>
                  <a:lnTo>
                    <a:pt x="25" y="7"/>
                  </a:lnTo>
                  <a:cubicBezTo>
                    <a:pt x="21" y="7"/>
                    <a:pt x="18" y="10"/>
                    <a:pt x="18" y="16"/>
                  </a:cubicBezTo>
                  <a:cubicBezTo>
                    <a:pt x="18" y="19"/>
                    <a:pt x="20" y="21"/>
                    <a:pt x="20" y="22"/>
                  </a:cubicBezTo>
                  <a:lnTo>
                    <a:pt x="12" y="22"/>
                  </a:lnTo>
                  <a:cubicBezTo>
                    <a:pt x="8" y="22"/>
                    <a:pt x="5" y="22"/>
                    <a:pt x="3" y="26"/>
                  </a:cubicBezTo>
                  <a:cubicBezTo>
                    <a:pt x="0" y="31"/>
                    <a:pt x="0" y="35"/>
                    <a:pt x="3" y="39"/>
                  </a:cubicBezTo>
                  <a:lnTo>
                    <a:pt x="6" y="42"/>
                  </a:lnTo>
                  <a:cubicBezTo>
                    <a:pt x="5" y="43"/>
                    <a:pt x="3" y="46"/>
                    <a:pt x="3" y="48"/>
                  </a:cubicBezTo>
                  <a:cubicBezTo>
                    <a:pt x="3" y="53"/>
                    <a:pt x="5" y="56"/>
                    <a:pt x="8" y="58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3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7" y="72"/>
                    <a:pt x="20" y="75"/>
                    <a:pt x="26" y="75"/>
                  </a:cubicBezTo>
                  <a:lnTo>
                    <a:pt x="35" y="75"/>
                  </a:lnTo>
                  <a:lnTo>
                    <a:pt x="35" y="76"/>
                  </a:lnTo>
                  <a:cubicBezTo>
                    <a:pt x="37" y="80"/>
                    <a:pt x="39" y="81"/>
                    <a:pt x="41" y="81"/>
                  </a:cubicBezTo>
                  <a:cubicBezTo>
                    <a:pt x="42" y="81"/>
                    <a:pt x="43" y="81"/>
                    <a:pt x="44" y="81"/>
                  </a:cubicBezTo>
                  <a:cubicBezTo>
                    <a:pt x="44" y="78"/>
                    <a:pt x="46" y="78"/>
                    <a:pt x="46" y="78"/>
                  </a:cubicBezTo>
                  <a:cubicBezTo>
                    <a:pt x="47" y="77"/>
                    <a:pt x="48" y="77"/>
                    <a:pt x="49" y="76"/>
                  </a:cubicBezTo>
                  <a:cubicBezTo>
                    <a:pt x="51" y="75"/>
                    <a:pt x="52" y="74"/>
                    <a:pt x="53" y="74"/>
                  </a:cubicBezTo>
                  <a:cubicBezTo>
                    <a:pt x="54" y="74"/>
                    <a:pt x="55" y="74"/>
                    <a:pt x="57" y="75"/>
                  </a:cubicBezTo>
                  <a:lnTo>
                    <a:pt x="59" y="75"/>
                  </a:lnTo>
                  <a:cubicBezTo>
                    <a:pt x="62" y="75"/>
                    <a:pt x="67" y="68"/>
                    <a:pt x="66" y="63"/>
                  </a:cubicBezTo>
                  <a:cubicBezTo>
                    <a:pt x="67" y="62"/>
                    <a:pt x="68" y="62"/>
                    <a:pt x="69" y="62"/>
                  </a:cubicBezTo>
                  <a:cubicBezTo>
                    <a:pt x="72" y="62"/>
                    <a:pt x="73" y="62"/>
                    <a:pt x="74" y="61"/>
                  </a:cubicBezTo>
                  <a:cubicBezTo>
                    <a:pt x="76" y="61"/>
                    <a:pt x="76" y="60"/>
                    <a:pt x="78" y="57"/>
                  </a:cubicBezTo>
                  <a:cubicBezTo>
                    <a:pt x="82" y="52"/>
                    <a:pt x="87" y="47"/>
                    <a:pt x="81" y="42"/>
                  </a:cubicBezTo>
                  <a:cubicBezTo>
                    <a:pt x="82" y="41"/>
                    <a:pt x="82" y="40"/>
                    <a:pt x="82" y="37"/>
                  </a:cubicBezTo>
                  <a:cubicBezTo>
                    <a:pt x="85" y="30"/>
                    <a:pt x="83" y="24"/>
                    <a:pt x="76" y="22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3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3" y="3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4"/>
            <p:cNvSpPr/>
            <p:nvPr/>
          </p:nvSpPr>
          <p:spPr>
            <a:xfrm rot="-1311727">
              <a:off x="5568191" y="4821186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6" y="1"/>
                  </a:moveTo>
                  <a:cubicBezTo>
                    <a:pt x="46" y="1"/>
                    <a:pt x="45" y="1"/>
                    <a:pt x="45" y="1"/>
                  </a:cubicBezTo>
                  <a:lnTo>
                    <a:pt x="44" y="2"/>
                  </a:lnTo>
                  <a:cubicBezTo>
                    <a:pt x="40" y="2"/>
                    <a:pt x="37" y="3"/>
                    <a:pt x="35" y="7"/>
                  </a:cubicBezTo>
                  <a:lnTo>
                    <a:pt x="25" y="7"/>
                  </a:lnTo>
                  <a:cubicBezTo>
                    <a:pt x="21" y="7"/>
                    <a:pt x="19" y="10"/>
                    <a:pt x="19" y="16"/>
                  </a:cubicBezTo>
                  <a:cubicBezTo>
                    <a:pt x="19" y="18"/>
                    <a:pt x="20" y="21"/>
                    <a:pt x="20" y="22"/>
                  </a:cubicBezTo>
                  <a:lnTo>
                    <a:pt x="13" y="22"/>
                  </a:lnTo>
                  <a:cubicBezTo>
                    <a:pt x="9" y="22"/>
                    <a:pt x="5" y="22"/>
                    <a:pt x="4" y="26"/>
                  </a:cubicBezTo>
                  <a:cubicBezTo>
                    <a:pt x="1" y="32"/>
                    <a:pt x="1" y="36"/>
                    <a:pt x="4" y="39"/>
                  </a:cubicBezTo>
                  <a:lnTo>
                    <a:pt x="6" y="42"/>
                  </a:lnTo>
                  <a:cubicBezTo>
                    <a:pt x="5" y="43"/>
                    <a:pt x="4" y="46"/>
                    <a:pt x="4" y="48"/>
                  </a:cubicBezTo>
                  <a:cubicBezTo>
                    <a:pt x="4" y="53"/>
                    <a:pt x="5" y="55"/>
                    <a:pt x="9" y="58"/>
                  </a:cubicBezTo>
                  <a:cubicBezTo>
                    <a:pt x="10" y="59"/>
                    <a:pt x="11" y="59"/>
                    <a:pt x="13" y="61"/>
                  </a:cubicBezTo>
                  <a:cubicBezTo>
                    <a:pt x="14" y="62"/>
                    <a:pt x="16" y="62"/>
                    <a:pt x="18" y="63"/>
                  </a:cubicBezTo>
                  <a:lnTo>
                    <a:pt x="18" y="67"/>
                  </a:lnTo>
                  <a:cubicBezTo>
                    <a:pt x="18" y="72"/>
                    <a:pt x="20" y="75"/>
                    <a:pt x="26" y="75"/>
                  </a:cubicBezTo>
                  <a:lnTo>
                    <a:pt x="36" y="75"/>
                  </a:lnTo>
                  <a:lnTo>
                    <a:pt x="36" y="77"/>
                  </a:lnTo>
                  <a:cubicBezTo>
                    <a:pt x="38" y="79"/>
                    <a:pt x="40" y="80"/>
                    <a:pt x="42" y="80"/>
                  </a:cubicBezTo>
                  <a:cubicBezTo>
                    <a:pt x="43" y="80"/>
                    <a:pt x="44" y="80"/>
                    <a:pt x="45" y="80"/>
                  </a:cubicBezTo>
                  <a:cubicBezTo>
                    <a:pt x="45" y="79"/>
                    <a:pt x="46" y="79"/>
                    <a:pt x="46" y="79"/>
                  </a:cubicBezTo>
                  <a:cubicBezTo>
                    <a:pt x="47" y="78"/>
                    <a:pt x="49" y="78"/>
                    <a:pt x="50" y="77"/>
                  </a:cubicBezTo>
                  <a:cubicBezTo>
                    <a:pt x="53" y="75"/>
                    <a:pt x="54" y="74"/>
                    <a:pt x="55" y="74"/>
                  </a:cubicBezTo>
                  <a:cubicBezTo>
                    <a:pt x="56" y="74"/>
                    <a:pt x="56" y="74"/>
                    <a:pt x="57" y="75"/>
                  </a:cubicBezTo>
                  <a:lnTo>
                    <a:pt x="60" y="75"/>
                  </a:lnTo>
                  <a:cubicBezTo>
                    <a:pt x="62" y="75"/>
                    <a:pt x="67" y="68"/>
                    <a:pt x="66" y="63"/>
                  </a:cubicBezTo>
                  <a:cubicBezTo>
                    <a:pt x="67" y="62"/>
                    <a:pt x="70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7" y="59"/>
                    <a:pt x="80" y="57"/>
                  </a:cubicBezTo>
                  <a:cubicBezTo>
                    <a:pt x="85" y="52"/>
                    <a:pt x="87" y="47"/>
                    <a:pt x="82" y="42"/>
                  </a:cubicBezTo>
                  <a:cubicBezTo>
                    <a:pt x="83" y="41"/>
                    <a:pt x="83" y="39"/>
                    <a:pt x="83" y="38"/>
                  </a:cubicBezTo>
                  <a:cubicBezTo>
                    <a:pt x="86" y="30"/>
                    <a:pt x="85" y="23"/>
                    <a:pt x="77" y="22"/>
                  </a:cubicBezTo>
                  <a:cubicBezTo>
                    <a:pt x="75" y="21"/>
                    <a:pt x="73" y="21"/>
                    <a:pt x="72" y="21"/>
                  </a:cubicBezTo>
                  <a:cubicBezTo>
                    <a:pt x="73" y="13"/>
                    <a:pt x="66" y="6"/>
                    <a:pt x="64" y="6"/>
                  </a:cubicBezTo>
                  <a:cubicBezTo>
                    <a:pt x="64" y="6"/>
                    <a:pt x="62" y="7"/>
                    <a:pt x="61" y="7"/>
                  </a:cubicBezTo>
                  <a:cubicBezTo>
                    <a:pt x="60" y="8"/>
                    <a:pt x="59" y="8"/>
                    <a:pt x="57" y="8"/>
                  </a:cubicBezTo>
                  <a:cubicBezTo>
                    <a:pt x="55" y="3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4"/>
            <p:cNvSpPr/>
            <p:nvPr/>
          </p:nvSpPr>
          <p:spPr>
            <a:xfrm rot="-1311727">
              <a:off x="5549441" y="4848087"/>
              <a:ext cx="8500" cy="8109"/>
            </a:xfrm>
            <a:custGeom>
              <a:avLst/>
              <a:gdLst/>
              <a:ahLst/>
              <a:cxnLst/>
              <a:rect l="l" t="t" r="r" b="b"/>
              <a:pathLst>
                <a:path w="87" h="83" extrusionOk="0"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lnTo>
                    <a:pt x="43" y="2"/>
                  </a:lnTo>
                  <a:cubicBezTo>
                    <a:pt x="39" y="2"/>
                    <a:pt x="36" y="3"/>
                    <a:pt x="34" y="7"/>
                  </a:cubicBezTo>
                  <a:lnTo>
                    <a:pt x="25" y="7"/>
                  </a:lnTo>
                  <a:cubicBezTo>
                    <a:pt x="21" y="7"/>
                    <a:pt x="18" y="10"/>
                    <a:pt x="18" y="17"/>
                  </a:cubicBezTo>
                  <a:cubicBezTo>
                    <a:pt x="18" y="19"/>
                    <a:pt x="20" y="22"/>
                    <a:pt x="20" y="23"/>
                  </a:cubicBezTo>
                  <a:lnTo>
                    <a:pt x="12" y="23"/>
                  </a:lnTo>
                  <a:cubicBezTo>
                    <a:pt x="8" y="23"/>
                    <a:pt x="4" y="23"/>
                    <a:pt x="3" y="27"/>
                  </a:cubicBezTo>
                  <a:cubicBezTo>
                    <a:pt x="0" y="32"/>
                    <a:pt x="0" y="36"/>
                    <a:pt x="3" y="39"/>
                  </a:cubicBezTo>
                  <a:lnTo>
                    <a:pt x="5" y="42"/>
                  </a:lnTo>
                  <a:cubicBezTo>
                    <a:pt x="4" y="43"/>
                    <a:pt x="3" y="46"/>
                    <a:pt x="3" y="48"/>
                  </a:cubicBezTo>
                  <a:cubicBezTo>
                    <a:pt x="3" y="53"/>
                    <a:pt x="4" y="56"/>
                    <a:pt x="8" y="59"/>
                  </a:cubicBezTo>
                  <a:cubicBezTo>
                    <a:pt x="9" y="60"/>
                    <a:pt x="10" y="60"/>
                    <a:pt x="12" y="62"/>
                  </a:cubicBezTo>
                  <a:cubicBezTo>
                    <a:pt x="13" y="63"/>
                    <a:pt x="15" y="63"/>
                    <a:pt x="17" y="64"/>
                  </a:cubicBezTo>
                  <a:lnTo>
                    <a:pt x="17" y="68"/>
                  </a:lnTo>
                  <a:cubicBezTo>
                    <a:pt x="17" y="73"/>
                    <a:pt x="20" y="74"/>
                    <a:pt x="26" y="77"/>
                  </a:cubicBezTo>
                  <a:lnTo>
                    <a:pt x="35" y="77"/>
                  </a:lnTo>
                  <a:lnTo>
                    <a:pt x="35" y="78"/>
                  </a:lnTo>
                  <a:cubicBezTo>
                    <a:pt x="37" y="81"/>
                    <a:pt x="39" y="83"/>
                    <a:pt x="42" y="83"/>
                  </a:cubicBezTo>
                  <a:cubicBezTo>
                    <a:pt x="42" y="83"/>
                    <a:pt x="43" y="82"/>
                    <a:pt x="44" y="82"/>
                  </a:cubicBezTo>
                  <a:cubicBezTo>
                    <a:pt x="44" y="80"/>
                    <a:pt x="45" y="80"/>
                    <a:pt x="45" y="80"/>
                  </a:cubicBezTo>
                  <a:cubicBezTo>
                    <a:pt x="46" y="79"/>
                    <a:pt x="48" y="79"/>
                    <a:pt x="49" y="78"/>
                  </a:cubicBezTo>
                  <a:cubicBezTo>
                    <a:pt x="52" y="76"/>
                    <a:pt x="53" y="75"/>
                    <a:pt x="54" y="75"/>
                  </a:cubicBezTo>
                  <a:cubicBezTo>
                    <a:pt x="55" y="75"/>
                    <a:pt x="56" y="76"/>
                    <a:pt x="56" y="76"/>
                  </a:cubicBezTo>
                  <a:lnTo>
                    <a:pt x="59" y="76"/>
                  </a:lnTo>
                  <a:cubicBezTo>
                    <a:pt x="62" y="76"/>
                    <a:pt x="67" y="70"/>
                    <a:pt x="66" y="65"/>
                  </a:cubicBezTo>
                  <a:cubicBezTo>
                    <a:pt x="67" y="64"/>
                    <a:pt x="69" y="64"/>
                    <a:pt x="70" y="64"/>
                  </a:cubicBezTo>
                  <a:cubicBezTo>
                    <a:pt x="72" y="64"/>
                    <a:pt x="74" y="64"/>
                    <a:pt x="75" y="63"/>
                  </a:cubicBezTo>
                  <a:cubicBezTo>
                    <a:pt x="76" y="63"/>
                    <a:pt x="76" y="62"/>
                    <a:pt x="79" y="59"/>
                  </a:cubicBezTo>
                  <a:cubicBezTo>
                    <a:pt x="84" y="52"/>
                    <a:pt x="86" y="47"/>
                    <a:pt x="81" y="42"/>
                  </a:cubicBezTo>
                  <a:cubicBezTo>
                    <a:pt x="82" y="41"/>
                    <a:pt x="82" y="39"/>
                    <a:pt x="82" y="38"/>
                  </a:cubicBezTo>
                  <a:cubicBezTo>
                    <a:pt x="85" y="31"/>
                    <a:pt x="84" y="24"/>
                    <a:pt x="76" y="23"/>
                  </a:cubicBezTo>
                  <a:cubicBezTo>
                    <a:pt x="74" y="22"/>
                    <a:pt x="72" y="22"/>
                    <a:pt x="71" y="22"/>
                  </a:cubicBezTo>
                  <a:cubicBezTo>
                    <a:pt x="72" y="14"/>
                    <a:pt x="66" y="6"/>
                    <a:pt x="64" y="6"/>
                  </a:cubicBezTo>
                  <a:cubicBezTo>
                    <a:pt x="64" y="6"/>
                    <a:pt x="62" y="7"/>
                    <a:pt x="61" y="7"/>
                  </a:cubicBezTo>
                  <a:cubicBezTo>
                    <a:pt x="59" y="8"/>
                    <a:pt x="58" y="8"/>
                    <a:pt x="56" y="8"/>
                  </a:cubicBezTo>
                  <a:cubicBezTo>
                    <a:pt x="54" y="4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4"/>
            <p:cNvSpPr/>
            <p:nvPr/>
          </p:nvSpPr>
          <p:spPr>
            <a:xfrm rot="-1311727">
              <a:off x="5552707" y="4899519"/>
              <a:ext cx="8500" cy="8109"/>
            </a:xfrm>
            <a:custGeom>
              <a:avLst/>
              <a:gdLst/>
              <a:ahLst/>
              <a:cxnLst/>
              <a:rect l="l" t="t" r="r" b="b"/>
              <a:pathLst>
                <a:path w="87" h="83" extrusionOk="0"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lnTo>
                    <a:pt x="42" y="2"/>
                  </a:lnTo>
                  <a:cubicBezTo>
                    <a:pt x="39" y="2"/>
                    <a:pt x="36" y="3"/>
                    <a:pt x="34" y="8"/>
                  </a:cubicBezTo>
                  <a:lnTo>
                    <a:pt x="25" y="8"/>
                  </a:lnTo>
                  <a:cubicBezTo>
                    <a:pt x="21" y="8"/>
                    <a:pt x="18" y="10"/>
                    <a:pt x="18" y="17"/>
                  </a:cubicBezTo>
                  <a:cubicBezTo>
                    <a:pt x="18" y="19"/>
                    <a:pt x="20" y="22"/>
                    <a:pt x="20" y="23"/>
                  </a:cubicBezTo>
                  <a:lnTo>
                    <a:pt x="11" y="23"/>
                  </a:lnTo>
                  <a:cubicBezTo>
                    <a:pt x="8" y="23"/>
                    <a:pt x="4" y="23"/>
                    <a:pt x="3" y="27"/>
                  </a:cubicBezTo>
                  <a:cubicBezTo>
                    <a:pt x="0" y="32"/>
                    <a:pt x="0" y="35"/>
                    <a:pt x="3" y="39"/>
                  </a:cubicBezTo>
                  <a:lnTo>
                    <a:pt x="5" y="42"/>
                  </a:lnTo>
                  <a:cubicBezTo>
                    <a:pt x="4" y="43"/>
                    <a:pt x="3" y="45"/>
                    <a:pt x="3" y="49"/>
                  </a:cubicBezTo>
                  <a:cubicBezTo>
                    <a:pt x="3" y="54"/>
                    <a:pt x="4" y="56"/>
                    <a:pt x="8" y="59"/>
                  </a:cubicBezTo>
                  <a:cubicBezTo>
                    <a:pt x="9" y="60"/>
                    <a:pt x="10" y="60"/>
                    <a:pt x="11" y="61"/>
                  </a:cubicBezTo>
                  <a:cubicBezTo>
                    <a:pt x="13" y="63"/>
                    <a:pt x="15" y="63"/>
                    <a:pt x="16" y="64"/>
                  </a:cubicBezTo>
                  <a:lnTo>
                    <a:pt x="16" y="68"/>
                  </a:lnTo>
                  <a:cubicBezTo>
                    <a:pt x="16" y="73"/>
                    <a:pt x="20" y="75"/>
                    <a:pt x="26" y="76"/>
                  </a:cubicBezTo>
                  <a:lnTo>
                    <a:pt x="35" y="76"/>
                  </a:lnTo>
                  <a:lnTo>
                    <a:pt x="35" y="78"/>
                  </a:lnTo>
                  <a:cubicBezTo>
                    <a:pt x="36" y="80"/>
                    <a:pt x="38" y="82"/>
                    <a:pt x="41" y="82"/>
                  </a:cubicBezTo>
                  <a:cubicBezTo>
                    <a:pt x="42" y="82"/>
                    <a:pt x="43" y="82"/>
                    <a:pt x="44" y="81"/>
                  </a:cubicBezTo>
                  <a:cubicBezTo>
                    <a:pt x="44" y="80"/>
                    <a:pt x="45" y="80"/>
                    <a:pt x="45" y="80"/>
                  </a:cubicBezTo>
                  <a:cubicBezTo>
                    <a:pt x="46" y="79"/>
                    <a:pt x="47" y="79"/>
                    <a:pt x="49" y="78"/>
                  </a:cubicBezTo>
                  <a:cubicBezTo>
                    <a:pt x="51" y="76"/>
                    <a:pt x="53" y="76"/>
                    <a:pt x="54" y="76"/>
                  </a:cubicBezTo>
                  <a:cubicBezTo>
                    <a:pt x="55" y="76"/>
                    <a:pt x="56" y="76"/>
                    <a:pt x="56" y="76"/>
                  </a:cubicBezTo>
                  <a:lnTo>
                    <a:pt x="59" y="76"/>
                  </a:lnTo>
                  <a:cubicBezTo>
                    <a:pt x="62" y="76"/>
                    <a:pt x="67" y="70"/>
                    <a:pt x="66" y="65"/>
                  </a:cubicBezTo>
                  <a:cubicBezTo>
                    <a:pt x="67" y="64"/>
                    <a:pt x="68" y="64"/>
                    <a:pt x="70" y="64"/>
                  </a:cubicBezTo>
                  <a:cubicBezTo>
                    <a:pt x="72" y="64"/>
                    <a:pt x="73" y="64"/>
                    <a:pt x="75" y="62"/>
                  </a:cubicBezTo>
                  <a:cubicBezTo>
                    <a:pt x="76" y="62"/>
                    <a:pt x="76" y="61"/>
                    <a:pt x="78" y="59"/>
                  </a:cubicBezTo>
                  <a:cubicBezTo>
                    <a:pt x="83" y="53"/>
                    <a:pt x="86" y="47"/>
                    <a:pt x="81" y="42"/>
                  </a:cubicBezTo>
                  <a:cubicBezTo>
                    <a:pt x="82" y="40"/>
                    <a:pt x="82" y="39"/>
                    <a:pt x="82" y="38"/>
                  </a:cubicBezTo>
                  <a:cubicBezTo>
                    <a:pt x="85" y="30"/>
                    <a:pt x="83" y="24"/>
                    <a:pt x="76" y="23"/>
                  </a:cubicBezTo>
                  <a:cubicBezTo>
                    <a:pt x="73" y="22"/>
                    <a:pt x="72" y="22"/>
                    <a:pt x="71" y="22"/>
                  </a:cubicBezTo>
                  <a:cubicBezTo>
                    <a:pt x="72" y="14"/>
                    <a:pt x="66" y="7"/>
                    <a:pt x="63" y="7"/>
                  </a:cubicBezTo>
                  <a:cubicBezTo>
                    <a:pt x="63" y="7"/>
                    <a:pt x="62" y="8"/>
                    <a:pt x="61" y="8"/>
                  </a:cubicBezTo>
                  <a:cubicBezTo>
                    <a:pt x="59" y="9"/>
                    <a:pt x="57" y="9"/>
                    <a:pt x="56" y="9"/>
                  </a:cubicBezTo>
                  <a:cubicBezTo>
                    <a:pt x="53" y="4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4"/>
            <p:cNvSpPr/>
            <p:nvPr/>
          </p:nvSpPr>
          <p:spPr>
            <a:xfrm rot="-1311727">
              <a:off x="5445157" y="4761190"/>
              <a:ext cx="8403" cy="7914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45" y="0"/>
                  </a:moveTo>
                  <a:cubicBezTo>
                    <a:pt x="44" y="0"/>
                    <a:pt x="44" y="0"/>
                    <a:pt x="43" y="1"/>
                  </a:cubicBezTo>
                  <a:lnTo>
                    <a:pt x="42" y="2"/>
                  </a:lnTo>
                  <a:cubicBezTo>
                    <a:pt x="38" y="2"/>
                    <a:pt x="36" y="4"/>
                    <a:pt x="33" y="7"/>
                  </a:cubicBezTo>
                  <a:lnTo>
                    <a:pt x="24" y="7"/>
                  </a:lnTo>
                  <a:cubicBezTo>
                    <a:pt x="21" y="7"/>
                    <a:pt x="17" y="10"/>
                    <a:pt x="17" y="16"/>
                  </a:cubicBezTo>
                  <a:cubicBezTo>
                    <a:pt x="17" y="19"/>
                    <a:pt x="19" y="21"/>
                    <a:pt x="19" y="22"/>
                  </a:cubicBezTo>
                  <a:lnTo>
                    <a:pt x="11" y="22"/>
                  </a:lnTo>
                  <a:cubicBezTo>
                    <a:pt x="7" y="22"/>
                    <a:pt x="3" y="22"/>
                    <a:pt x="2" y="26"/>
                  </a:cubicBezTo>
                  <a:cubicBezTo>
                    <a:pt x="0" y="31"/>
                    <a:pt x="0" y="35"/>
                    <a:pt x="2" y="40"/>
                  </a:cubicBezTo>
                  <a:lnTo>
                    <a:pt x="5" y="42"/>
                  </a:lnTo>
                  <a:cubicBezTo>
                    <a:pt x="3" y="43"/>
                    <a:pt x="2" y="46"/>
                    <a:pt x="2" y="48"/>
                  </a:cubicBezTo>
                  <a:cubicBezTo>
                    <a:pt x="2" y="53"/>
                    <a:pt x="3" y="56"/>
                    <a:pt x="7" y="58"/>
                  </a:cubicBezTo>
                  <a:cubicBezTo>
                    <a:pt x="8" y="60"/>
                    <a:pt x="10" y="60"/>
                    <a:pt x="11" y="61"/>
                  </a:cubicBezTo>
                  <a:cubicBezTo>
                    <a:pt x="12" y="62"/>
                    <a:pt x="15" y="62"/>
                    <a:pt x="16" y="63"/>
                  </a:cubicBezTo>
                  <a:lnTo>
                    <a:pt x="16" y="67"/>
                  </a:lnTo>
                  <a:cubicBezTo>
                    <a:pt x="16" y="72"/>
                    <a:pt x="19" y="75"/>
                    <a:pt x="26" y="75"/>
                  </a:cubicBezTo>
                  <a:lnTo>
                    <a:pt x="34" y="75"/>
                  </a:lnTo>
                  <a:lnTo>
                    <a:pt x="34" y="76"/>
                  </a:lnTo>
                  <a:cubicBezTo>
                    <a:pt x="36" y="80"/>
                    <a:pt x="38" y="81"/>
                    <a:pt x="41" y="81"/>
                  </a:cubicBezTo>
                  <a:cubicBezTo>
                    <a:pt x="41" y="81"/>
                    <a:pt x="42" y="81"/>
                    <a:pt x="43" y="81"/>
                  </a:cubicBezTo>
                  <a:cubicBezTo>
                    <a:pt x="43" y="78"/>
                    <a:pt x="44" y="78"/>
                    <a:pt x="44" y="78"/>
                  </a:cubicBezTo>
                  <a:cubicBezTo>
                    <a:pt x="46" y="77"/>
                    <a:pt x="47" y="77"/>
                    <a:pt x="48" y="76"/>
                  </a:cubicBezTo>
                  <a:cubicBezTo>
                    <a:pt x="50" y="75"/>
                    <a:pt x="52" y="74"/>
                    <a:pt x="53" y="74"/>
                  </a:cubicBezTo>
                  <a:cubicBezTo>
                    <a:pt x="54" y="74"/>
                    <a:pt x="55" y="74"/>
                    <a:pt x="56" y="75"/>
                  </a:cubicBezTo>
                  <a:lnTo>
                    <a:pt x="58" y="75"/>
                  </a:lnTo>
                  <a:cubicBezTo>
                    <a:pt x="62" y="75"/>
                    <a:pt x="67" y="68"/>
                    <a:pt x="65" y="63"/>
                  </a:cubicBezTo>
                  <a:cubicBezTo>
                    <a:pt x="67" y="62"/>
                    <a:pt x="68" y="62"/>
                    <a:pt x="69" y="62"/>
                  </a:cubicBezTo>
                  <a:cubicBezTo>
                    <a:pt x="72" y="62"/>
                    <a:pt x="73" y="62"/>
                    <a:pt x="74" y="61"/>
                  </a:cubicBezTo>
                  <a:cubicBezTo>
                    <a:pt x="75" y="61"/>
                    <a:pt x="75" y="60"/>
                    <a:pt x="78" y="57"/>
                  </a:cubicBezTo>
                  <a:cubicBezTo>
                    <a:pt x="82" y="52"/>
                    <a:pt x="85" y="47"/>
                    <a:pt x="80" y="42"/>
                  </a:cubicBezTo>
                  <a:cubicBezTo>
                    <a:pt x="82" y="41"/>
                    <a:pt x="82" y="40"/>
                    <a:pt x="82" y="37"/>
                  </a:cubicBezTo>
                  <a:cubicBezTo>
                    <a:pt x="84" y="30"/>
                    <a:pt x="83" y="24"/>
                    <a:pt x="75" y="22"/>
                  </a:cubicBezTo>
                  <a:cubicBezTo>
                    <a:pt x="73" y="21"/>
                    <a:pt x="72" y="21"/>
                    <a:pt x="70" y="21"/>
                  </a:cubicBezTo>
                  <a:cubicBezTo>
                    <a:pt x="72" y="14"/>
                    <a:pt x="65" y="6"/>
                    <a:pt x="63" y="6"/>
                  </a:cubicBezTo>
                  <a:cubicBezTo>
                    <a:pt x="63" y="6"/>
                    <a:pt x="62" y="7"/>
                    <a:pt x="60" y="7"/>
                  </a:cubicBezTo>
                  <a:cubicBezTo>
                    <a:pt x="58" y="9"/>
                    <a:pt x="57" y="9"/>
                    <a:pt x="56" y="9"/>
                  </a:cubicBezTo>
                  <a:cubicBezTo>
                    <a:pt x="53" y="3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4"/>
            <p:cNvSpPr/>
            <p:nvPr/>
          </p:nvSpPr>
          <p:spPr>
            <a:xfrm rot="-1311727">
              <a:off x="5429551" y="4792300"/>
              <a:ext cx="8403" cy="8012"/>
            </a:xfrm>
            <a:custGeom>
              <a:avLst/>
              <a:gdLst/>
              <a:ahLst/>
              <a:cxnLst/>
              <a:rect l="l" t="t" r="r" b="b"/>
              <a:pathLst>
                <a:path w="86" h="82" extrusionOk="0">
                  <a:moveTo>
                    <a:pt x="45" y="0"/>
                  </a:moveTo>
                  <a:cubicBezTo>
                    <a:pt x="45" y="0"/>
                    <a:pt x="44" y="0"/>
                    <a:pt x="44" y="0"/>
                  </a:cubicBezTo>
                  <a:lnTo>
                    <a:pt x="43" y="1"/>
                  </a:lnTo>
                  <a:cubicBezTo>
                    <a:pt x="39" y="1"/>
                    <a:pt x="36" y="3"/>
                    <a:pt x="33" y="6"/>
                  </a:cubicBezTo>
                  <a:lnTo>
                    <a:pt x="24" y="6"/>
                  </a:lnTo>
                  <a:cubicBezTo>
                    <a:pt x="21" y="6"/>
                    <a:pt x="18" y="10"/>
                    <a:pt x="18" y="16"/>
                  </a:cubicBezTo>
                  <a:cubicBezTo>
                    <a:pt x="18" y="19"/>
                    <a:pt x="19" y="21"/>
                    <a:pt x="19" y="22"/>
                  </a:cubicBezTo>
                  <a:lnTo>
                    <a:pt x="12" y="22"/>
                  </a:lnTo>
                  <a:cubicBezTo>
                    <a:pt x="8" y="22"/>
                    <a:pt x="4" y="22"/>
                    <a:pt x="3" y="26"/>
                  </a:cubicBezTo>
                  <a:cubicBezTo>
                    <a:pt x="1" y="31"/>
                    <a:pt x="1" y="35"/>
                    <a:pt x="3" y="38"/>
                  </a:cubicBezTo>
                  <a:lnTo>
                    <a:pt x="6" y="41"/>
                  </a:lnTo>
                  <a:cubicBezTo>
                    <a:pt x="4" y="42"/>
                    <a:pt x="3" y="45"/>
                    <a:pt x="3" y="47"/>
                  </a:cubicBezTo>
                  <a:cubicBezTo>
                    <a:pt x="3" y="53"/>
                    <a:pt x="4" y="56"/>
                    <a:pt x="8" y="58"/>
                  </a:cubicBezTo>
                  <a:cubicBezTo>
                    <a:pt x="9" y="60"/>
                    <a:pt x="11" y="60"/>
                    <a:pt x="12" y="61"/>
                  </a:cubicBezTo>
                  <a:cubicBezTo>
                    <a:pt x="13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8" y="72"/>
                    <a:pt x="19" y="75"/>
                    <a:pt x="26" y="76"/>
                  </a:cubicBezTo>
                  <a:lnTo>
                    <a:pt x="34" y="76"/>
                  </a:lnTo>
                  <a:lnTo>
                    <a:pt x="34" y="77"/>
                  </a:lnTo>
                  <a:cubicBezTo>
                    <a:pt x="37" y="80"/>
                    <a:pt x="39" y="82"/>
                    <a:pt x="41" y="82"/>
                  </a:cubicBezTo>
                  <a:cubicBezTo>
                    <a:pt x="42" y="82"/>
                    <a:pt x="43" y="81"/>
                    <a:pt x="44" y="81"/>
                  </a:cubicBezTo>
                  <a:cubicBezTo>
                    <a:pt x="44" y="80"/>
                    <a:pt x="45" y="80"/>
                    <a:pt x="45" y="80"/>
                  </a:cubicBezTo>
                  <a:cubicBezTo>
                    <a:pt x="47" y="78"/>
                    <a:pt x="48" y="78"/>
                    <a:pt x="49" y="77"/>
                  </a:cubicBezTo>
                  <a:cubicBezTo>
                    <a:pt x="51" y="75"/>
                    <a:pt x="52" y="75"/>
                    <a:pt x="54" y="75"/>
                  </a:cubicBezTo>
                  <a:cubicBezTo>
                    <a:pt x="55" y="75"/>
                    <a:pt x="56" y="75"/>
                    <a:pt x="57" y="76"/>
                  </a:cubicBezTo>
                  <a:lnTo>
                    <a:pt x="59" y="76"/>
                  </a:lnTo>
                  <a:cubicBezTo>
                    <a:pt x="62" y="76"/>
                    <a:pt x="67" y="69"/>
                    <a:pt x="65" y="64"/>
                  </a:cubicBezTo>
                  <a:cubicBezTo>
                    <a:pt x="67" y="63"/>
                    <a:pt x="68" y="63"/>
                    <a:pt x="69" y="63"/>
                  </a:cubicBezTo>
                  <a:cubicBezTo>
                    <a:pt x="72" y="63"/>
                    <a:pt x="73" y="63"/>
                    <a:pt x="74" y="62"/>
                  </a:cubicBezTo>
                  <a:cubicBezTo>
                    <a:pt x="75" y="62"/>
                    <a:pt x="75" y="61"/>
                    <a:pt x="78" y="58"/>
                  </a:cubicBezTo>
                  <a:cubicBezTo>
                    <a:pt x="83" y="52"/>
                    <a:pt x="86" y="46"/>
                    <a:pt x="81" y="41"/>
                  </a:cubicBezTo>
                  <a:cubicBezTo>
                    <a:pt x="83" y="40"/>
                    <a:pt x="83" y="39"/>
                    <a:pt x="83" y="37"/>
                  </a:cubicBezTo>
                  <a:cubicBezTo>
                    <a:pt x="85" y="30"/>
                    <a:pt x="84" y="24"/>
                    <a:pt x="75" y="22"/>
                  </a:cubicBezTo>
                  <a:cubicBezTo>
                    <a:pt x="73" y="21"/>
                    <a:pt x="72" y="21"/>
                    <a:pt x="70" y="21"/>
                  </a:cubicBezTo>
                  <a:cubicBezTo>
                    <a:pt x="72" y="13"/>
                    <a:pt x="65" y="5"/>
                    <a:pt x="63" y="5"/>
                  </a:cubicBezTo>
                  <a:cubicBezTo>
                    <a:pt x="63" y="5"/>
                    <a:pt x="62" y="6"/>
                    <a:pt x="60" y="6"/>
                  </a:cubicBezTo>
                  <a:cubicBezTo>
                    <a:pt x="59" y="8"/>
                    <a:pt x="58" y="8"/>
                    <a:pt x="57" y="8"/>
                  </a:cubicBezTo>
                  <a:cubicBezTo>
                    <a:pt x="54" y="2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4"/>
            <p:cNvSpPr/>
            <p:nvPr/>
          </p:nvSpPr>
          <p:spPr>
            <a:xfrm rot="-1311727">
              <a:off x="5427501" y="4896081"/>
              <a:ext cx="8403" cy="8012"/>
            </a:xfrm>
            <a:custGeom>
              <a:avLst/>
              <a:gdLst/>
              <a:ahLst/>
              <a:cxnLst/>
              <a:rect l="l" t="t" r="r" b="b"/>
              <a:pathLst>
                <a:path w="86" h="82" extrusionOk="0">
                  <a:moveTo>
                    <a:pt x="45" y="1"/>
                  </a:moveTo>
                  <a:cubicBezTo>
                    <a:pt x="45" y="1"/>
                    <a:pt x="44" y="1"/>
                    <a:pt x="44" y="1"/>
                  </a:cubicBezTo>
                  <a:lnTo>
                    <a:pt x="43" y="2"/>
                  </a:lnTo>
                  <a:cubicBezTo>
                    <a:pt x="38" y="2"/>
                    <a:pt x="36" y="4"/>
                    <a:pt x="33" y="7"/>
                  </a:cubicBezTo>
                  <a:lnTo>
                    <a:pt x="24" y="7"/>
                  </a:lnTo>
                  <a:cubicBezTo>
                    <a:pt x="21" y="7"/>
                    <a:pt x="18" y="10"/>
                    <a:pt x="18" y="16"/>
                  </a:cubicBezTo>
                  <a:cubicBezTo>
                    <a:pt x="18" y="19"/>
                    <a:pt x="19" y="22"/>
                    <a:pt x="19" y="23"/>
                  </a:cubicBezTo>
                  <a:lnTo>
                    <a:pt x="12" y="23"/>
                  </a:lnTo>
                  <a:cubicBezTo>
                    <a:pt x="8" y="23"/>
                    <a:pt x="6" y="23"/>
                    <a:pt x="3" y="27"/>
                  </a:cubicBezTo>
                  <a:cubicBezTo>
                    <a:pt x="1" y="32"/>
                    <a:pt x="1" y="36"/>
                    <a:pt x="3" y="40"/>
                  </a:cubicBezTo>
                  <a:lnTo>
                    <a:pt x="6" y="42"/>
                  </a:lnTo>
                  <a:cubicBezTo>
                    <a:pt x="4" y="43"/>
                    <a:pt x="3" y="46"/>
                    <a:pt x="3" y="48"/>
                  </a:cubicBezTo>
                  <a:cubicBezTo>
                    <a:pt x="3" y="53"/>
                    <a:pt x="4" y="56"/>
                    <a:pt x="8" y="58"/>
                  </a:cubicBezTo>
                  <a:cubicBezTo>
                    <a:pt x="9" y="60"/>
                    <a:pt x="11" y="60"/>
                    <a:pt x="12" y="61"/>
                  </a:cubicBezTo>
                  <a:cubicBezTo>
                    <a:pt x="13" y="62"/>
                    <a:pt x="16" y="62"/>
                    <a:pt x="17" y="64"/>
                  </a:cubicBezTo>
                  <a:lnTo>
                    <a:pt x="17" y="68"/>
                  </a:lnTo>
                  <a:cubicBezTo>
                    <a:pt x="17" y="73"/>
                    <a:pt x="19" y="76"/>
                    <a:pt x="26" y="76"/>
                  </a:cubicBezTo>
                  <a:lnTo>
                    <a:pt x="34" y="76"/>
                  </a:lnTo>
                  <a:lnTo>
                    <a:pt x="34" y="77"/>
                  </a:lnTo>
                  <a:cubicBezTo>
                    <a:pt x="37" y="80"/>
                    <a:pt x="38" y="81"/>
                    <a:pt x="41" y="81"/>
                  </a:cubicBezTo>
                  <a:cubicBezTo>
                    <a:pt x="42" y="81"/>
                    <a:pt x="43" y="81"/>
                    <a:pt x="44" y="81"/>
                  </a:cubicBezTo>
                  <a:cubicBezTo>
                    <a:pt x="44" y="79"/>
                    <a:pt x="45" y="79"/>
                    <a:pt x="45" y="79"/>
                  </a:cubicBezTo>
                  <a:cubicBezTo>
                    <a:pt x="47" y="78"/>
                    <a:pt x="48" y="78"/>
                    <a:pt x="49" y="77"/>
                  </a:cubicBezTo>
                  <a:cubicBezTo>
                    <a:pt x="51" y="75"/>
                    <a:pt x="52" y="74"/>
                    <a:pt x="54" y="74"/>
                  </a:cubicBezTo>
                  <a:cubicBezTo>
                    <a:pt x="55" y="74"/>
                    <a:pt x="56" y="75"/>
                    <a:pt x="57" y="76"/>
                  </a:cubicBezTo>
                  <a:lnTo>
                    <a:pt x="59" y="76"/>
                  </a:lnTo>
                  <a:cubicBezTo>
                    <a:pt x="62" y="76"/>
                    <a:pt x="67" y="69"/>
                    <a:pt x="65" y="64"/>
                  </a:cubicBezTo>
                  <a:cubicBezTo>
                    <a:pt x="67" y="62"/>
                    <a:pt x="68" y="62"/>
                    <a:pt x="69" y="62"/>
                  </a:cubicBezTo>
                  <a:cubicBezTo>
                    <a:pt x="72" y="62"/>
                    <a:pt x="73" y="62"/>
                    <a:pt x="74" y="61"/>
                  </a:cubicBezTo>
                  <a:cubicBezTo>
                    <a:pt x="75" y="61"/>
                    <a:pt x="75" y="60"/>
                    <a:pt x="78" y="57"/>
                  </a:cubicBezTo>
                  <a:cubicBezTo>
                    <a:pt x="84" y="52"/>
                    <a:pt x="86" y="47"/>
                    <a:pt x="80" y="42"/>
                  </a:cubicBezTo>
                  <a:cubicBezTo>
                    <a:pt x="83" y="41"/>
                    <a:pt x="83" y="40"/>
                    <a:pt x="83" y="38"/>
                  </a:cubicBezTo>
                  <a:cubicBezTo>
                    <a:pt x="85" y="31"/>
                    <a:pt x="84" y="25"/>
                    <a:pt x="75" y="23"/>
                  </a:cubicBezTo>
                  <a:cubicBezTo>
                    <a:pt x="73" y="22"/>
                    <a:pt x="72" y="22"/>
                    <a:pt x="70" y="22"/>
                  </a:cubicBezTo>
                  <a:cubicBezTo>
                    <a:pt x="72" y="14"/>
                    <a:pt x="65" y="6"/>
                    <a:pt x="63" y="6"/>
                  </a:cubicBezTo>
                  <a:cubicBezTo>
                    <a:pt x="63" y="6"/>
                    <a:pt x="62" y="7"/>
                    <a:pt x="60" y="7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3" y="3"/>
                    <a:pt x="49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4"/>
            <p:cNvSpPr/>
            <p:nvPr/>
          </p:nvSpPr>
          <p:spPr>
            <a:xfrm rot="-1311727">
              <a:off x="5483815" y="4897676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5" y="0"/>
                  </a:moveTo>
                  <a:cubicBezTo>
                    <a:pt x="44" y="0"/>
                    <a:pt x="44" y="0"/>
                    <a:pt x="43" y="1"/>
                  </a:cubicBezTo>
                  <a:lnTo>
                    <a:pt x="42" y="2"/>
                  </a:lnTo>
                  <a:cubicBezTo>
                    <a:pt x="38" y="2"/>
                    <a:pt x="36" y="3"/>
                    <a:pt x="33" y="7"/>
                  </a:cubicBezTo>
                  <a:lnTo>
                    <a:pt x="25" y="7"/>
                  </a:lnTo>
                  <a:cubicBezTo>
                    <a:pt x="21" y="7"/>
                    <a:pt x="18" y="10"/>
                    <a:pt x="18" y="16"/>
                  </a:cubicBezTo>
                  <a:cubicBezTo>
                    <a:pt x="18" y="18"/>
                    <a:pt x="20" y="21"/>
                    <a:pt x="20" y="22"/>
                  </a:cubicBezTo>
                  <a:lnTo>
                    <a:pt x="12" y="22"/>
                  </a:lnTo>
                  <a:cubicBezTo>
                    <a:pt x="8" y="22"/>
                    <a:pt x="4" y="22"/>
                    <a:pt x="2" y="26"/>
                  </a:cubicBezTo>
                  <a:cubicBezTo>
                    <a:pt x="0" y="31"/>
                    <a:pt x="0" y="35"/>
                    <a:pt x="2" y="38"/>
                  </a:cubicBezTo>
                  <a:lnTo>
                    <a:pt x="5" y="42"/>
                  </a:lnTo>
                  <a:cubicBezTo>
                    <a:pt x="4" y="43"/>
                    <a:pt x="2" y="46"/>
                    <a:pt x="2" y="48"/>
                  </a:cubicBezTo>
                  <a:cubicBezTo>
                    <a:pt x="2" y="53"/>
                    <a:pt x="4" y="56"/>
                    <a:pt x="8" y="58"/>
                  </a:cubicBezTo>
                  <a:cubicBezTo>
                    <a:pt x="10" y="59"/>
                    <a:pt x="11" y="59"/>
                    <a:pt x="12" y="61"/>
                  </a:cubicBezTo>
                  <a:cubicBezTo>
                    <a:pt x="13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7" y="72"/>
                    <a:pt x="20" y="74"/>
                    <a:pt x="26" y="74"/>
                  </a:cubicBezTo>
                  <a:lnTo>
                    <a:pt x="35" y="74"/>
                  </a:lnTo>
                  <a:lnTo>
                    <a:pt x="35" y="76"/>
                  </a:lnTo>
                  <a:cubicBezTo>
                    <a:pt x="37" y="79"/>
                    <a:pt x="39" y="80"/>
                    <a:pt x="41" y="80"/>
                  </a:cubicBezTo>
                  <a:cubicBezTo>
                    <a:pt x="42" y="80"/>
                    <a:pt x="43" y="80"/>
                    <a:pt x="43" y="79"/>
                  </a:cubicBezTo>
                  <a:cubicBezTo>
                    <a:pt x="43" y="78"/>
                    <a:pt x="45" y="78"/>
                    <a:pt x="45" y="78"/>
                  </a:cubicBezTo>
                  <a:cubicBezTo>
                    <a:pt x="46" y="77"/>
                    <a:pt x="48" y="77"/>
                    <a:pt x="49" y="76"/>
                  </a:cubicBezTo>
                  <a:cubicBezTo>
                    <a:pt x="51" y="74"/>
                    <a:pt x="52" y="74"/>
                    <a:pt x="54" y="74"/>
                  </a:cubicBezTo>
                  <a:cubicBezTo>
                    <a:pt x="55" y="74"/>
                    <a:pt x="56" y="74"/>
                    <a:pt x="57" y="74"/>
                  </a:cubicBezTo>
                  <a:lnTo>
                    <a:pt x="59" y="74"/>
                  </a:lnTo>
                  <a:cubicBezTo>
                    <a:pt x="62" y="74"/>
                    <a:pt x="67" y="68"/>
                    <a:pt x="66" y="63"/>
                  </a:cubicBezTo>
                  <a:cubicBezTo>
                    <a:pt x="67" y="62"/>
                    <a:pt x="68" y="62"/>
                    <a:pt x="69" y="62"/>
                  </a:cubicBezTo>
                  <a:cubicBezTo>
                    <a:pt x="72" y="62"/>
                    <a:pt x="73" y="62"/>
                    <a:pt x="74" y="61"/>
                  </a:cubicBezTo>
                  <a:cubicBezTo>
                    <a:pt x="76" y="61"/>
                    <a:pt x="76" y="59"/>
                    <a:pt x="78" y="57"/>
                  </a:cubicBezTo>
                  <a:cubicBezTo>
                    <a:pt x="83" y="52"/>
                    <a:pt x="86" y="47"/>
                    <a:pt x="81" y="42"/>
                  </a:cubicBezTo>
                  <a:cubicBezTo>
                    <a:pt x="82" y="41"/>
                    <a:pt x="82" y="38"/>
                    <a:pt x="82" y="37"/>
                  </a:cubicBezTo>
                  <a:cubicBezTo>
                    <a:pt x="84" y="30"/>
                    <a:pt x="83" y="23"/>
                    <a:pt x="76" y="22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3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59" y="8"/>
                    <a:pt x="58" y="8"/>
                    <a:pt x="57" y="8"/>
                  </a:cubicBezTo>
                  <a:cubicBezTo>
                    <a:pt x="53" y="3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4"/>
            <p:cNvSpPr/>
            <p:nvPr/>
          </p:nvSpPr>
          <p:spPr>
            <a:xfrm rot="-1311727">
              <a:off x="5415270" y="4858773"/>
              <a:ext cx="8403" cy="8012"/>
            </a:xfrm>
            <a:custGeom>
              <a:avLst/>
              <a:gdLst/>
              <a:ahLst/>
              <a:cxnLst/>
              <a:rect l="l" t="t" r="r" b="b"/>
              <a:pathLst>
                <a:path w="86" h="82" extrusionOk="0">
                  <a:moveTo>
                    <a:pt x="45" y="1"/>
                  </a:moveTo>
                  <a:cubicBezTo>
                    <a:pt x="45" y="1"/>
                    <a:pt x="44" y="1"/>
                    <a:pt x="43" y="1"/>
                  </a:cubicBezTo>
                  <a:lnTo>
                    <a:pt x="42" y="2"/>
                  </a:lnTo>
                  <a:cubicBezTo>
                    <a:pt x="38" y="2"/>
                    <a:pt x="36" y="3"/>
                    <a:pt x="33" y="7"/>
                  </a:cubicBezTo>
                  <a:lnTo>
                    <a:pt x="24" y="7"/>
                  </a:lnTo>
                  <a:cubicBezTo>
                    <a:pt x="21" y="7"/>
                    <a:pt x="18" y="11"/>
                    <a:pt x="18" y="17"/>
                  </a:cubicBezTo>
                  <a:cubicBezTo>
                    <a:pt x="18" y="19"/>
                    <a:pt x="19" y="22"/>
                    <a:pt x="19" y="23"/>
                  </a:cubicBezTo>
                  <a:lnTo>
                    <a:pt x="11" y="23"/>
                  </a:lnTo>
                  <a:cubicBezTo>
                    <a:pt x="7" y="23"/>
                    <a:pt x="3" y="23"/>
                    <a:pt x="2" y="27"/>
                  </a:cubicBezTo>
                  <a:cubicBezTo>
                    <a:pt x="0" y="32"/>
                    <a:pt x="0" y="36"/>
                    <a:pt x="2" y="39"/>
                  </a:cubicBezTo>
                  <a:lnTo>
                    <a:pt x="5" y="42"/>
                  </a:lnTo>
                  <a:cubicBezTo>
                    <a:pt x="3" y="43"/>
                    <a:pt x="2" y="46"/>
                    <a:pt x="2" y="48"/>
                  </a:cubicBezTo>
                  <a:cubicBezTo>
                    <a:pt x="2" y="54"/>
                    <a:pt x="3" y="56"/>
                    <a:pt x="7" y="59"/>
                  </a:cubicBezTo>
                  <a:cubicBezTo>
                    <a:pt x="8" y="60"/>
                    <a:pt x="10" y="60"/>
                    <a:pt x="11" y="62"/>
                  </a:cubicBezTo>
                  <a:cubicBezTo>
                    <a:pt x="12" y="63"/>
                    <a:pt x="16" y="63"/>
                    <a:pt x="17" y="64"/>
                  </a:cubicBezTo>
                  <a:lnTo>
                    <a:pt x="17" y="68"/>
                  </a:lnTo>
                  <a:cubicBezTo>
                    <a:pt x="17" y="74"/>
                    <a:pt x="18" y="75"/>
                    <a:pt x="26" y="75"/>
                  </a:cubicBezTo>
                  <a:lnTo>
                    <a:pt x="34" y="75"/>
                  </a:lnTo>
                  <a:lnTo>
                    <a:pt x="34" y="77"/>
                  </a:lnTo>
                  <a:cubicBezTo>
                    <a:pt x="36" y="79"/>
                    <a:pt x="38" y="81"/>
                    <a:pt x="40" y="81"/>
                  </a:cubicBezTo>
                  <a:cubicBezTo>
                    <a:pt x="41" y="81"/>
                    <a:pt x="42" y="81"/>
                    <a:pt x="43" y="80"/>
                  </a:cubicBezTo>
                  <a:cubicBezTo>
                    <a:pt x="43" y="79"/>
                    <a:pt x="44" y="79"/>
                    <a:pt x="44" y="79"/>
                  </a:cubicBezTo>
                  <a:cubicBezTo>
                    <a:pt x="46" y="78"/>
                    <a:pt x="47" y="78"/>
                    <a:pt x="48" y="77"/>
                  </a:cubicBezTo>
                  <a:cubicBezTo>
                    <a:pt x="51" y="75"/>
                    <a:pt x="52" y="74"/>
                    <a:pt x="54" y="74"/>
                  </a:cubicBezTo>
                  <a:cubicBezTo>
                    <a:pt x="55" y="74"/>
                    <a:pt x="55" y="75"/>
                    <a:pt x="57" y="75"/>
                  </a:cubicBezTo>
                  <a:lnTo>
                    <a:pt x="59" y="75"/>
                  </a:lnTo>
                  <a:cubicBezTo>
                    <a:pt x="62" y="75"/>
                    <a:pt x="67" y="69"/>
                    <a:pt x="65" y="64"/>
                  </a:cubicBezTo>
                  <a:cubicBezTo>
                    <a:pt x="67" y="63"/>
                    <a:pt x="68" y="63"/>
                    <a:pt x="69" y="63"/>
                  </a:cubicBezTo>
                  <a:cubicBezTo>
                    <a:pt x="72" y="63"/>
                    <a:pt x="73" y="63"/>
                    <a:pt x="74" y="62"/>
                  </a:cubicBezTo>
                  <a:cubicBezTo>
                    <a:pt x="75" y="62"/>
                    <a:pt x="75" y="60"/>
                    <a:pt x="78" y="58"/>
                  </a:cubicBezTo>
                  <a:cubicBezTo>
                    <a:pt x="83" y="53"/>
                    <a:pt x="85" y="47"/>
                    <a:pt x="80" y="42"/>
                  </a:cubicBezTo>
                  <a:cubicBezTo>
                    <a:pt x="82" y="41"/>
                    <a:pt x="82" y="39"/>
                    <a:pt x="82" y="38"/>
                  </a:cubicBezTo>
                  <a:cubicBezTo>
                    <a:pt x="84" y="31"/>
                    <a:pt x="83" y="24"/>
                    <a:pt x="75" y="23"/>
                  </a:cubicBezTo>
                  <a:cubicBezTo>
                    <a:pt x="73" y="22"/>
                    <a:pt x="72" y="22"/>
                    <a:pt x="70" y="22"/>
                  </a:cubicBezTo>
                  <a:cubicBezTo>
                    <a:pt x="72" y="14"/>
                    <a:pt x="65" y="6"/>
                    <a:pt x="63" y="6"/>
                  </a:cubicBezTo>
                  <a:cubicBezTo>
                    <a:pt x="63" y="6"/>
                    <a:pt x="62" y="7"/>
                    <a:pt x="60" y="7"/>
                  </a:cubicBezTo>
                  <a:cubicBezTo>
                    <a:pt x="59" y="8"/>
                    <a:pt x="58" y="8"/>
                    <a:pt x="57" y="8"/>
                  </a:cubicBezTo>
                  <a:cubicBezTo>
                    <a:pt x="53" y="4"/>
                    <a:pt x="49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4"/>
            <p:cNvSpPr/>
            <p:nvPr/>
          </p:nvSpPr>
          <p:spPr>
            <a:xfrm rot="-1311727">
              <a:off x="5494156" y="4845210"/>
              <a:ext cx="8500" cy="8012"/>
            </a:xfrm>
            <a:custGeom>
              <a:avLst/>
              <a:gdLst/>
              <a:ahLst/>
              <a:cxnLst/>
              <a:rect l="l" t="t" r="r" b="b"/>
              <a:pathLst>
                <a:path w="87" h="82" extrusionOk="0">
                  <a:moveTo>
                    <a:pt x="46" y="0"/>
                  </a:moveTo>
                  <a:cubicBezTo>
                    <a:pt x="45" y="0"/>
                    <a:pt x="45" y="0"/>
                    <a:pt x="45" y="0"/>
                  </a:cubicBezTo>
                  <a:lnTo>
                    <a:pt x="43" y="2"/>
                  </a:lnTo>
                  <a:cubicBezTo>
                    <a:pt x="40" y="2"/>
                    <a:pt x="36" y="4"/>
                    <a:pt x="34" y="7"/>
                  </a:cubicBezTo>
                  <a:lnTo>
                    <a:pt x="25" y="7"/>
                  </a:lnTo>
                  <a:cubicBezTo>
                    <a:pt x="21" y="7"/>
                    <a:pt x="19" y="10"/>
                    <a:pt x="19" y="16"/>
                  </a:cubicBezTo>
                  <a:cubicBezTo>
                    <a:pt x="19" y="19"/>
                    <a:pt x="20" y="21"/>
                    <a:pt x="20" y="23"/>
                  </a:cubicBezTo>
                  <a:lnTo>
                    <a:pt x="12" y="23"/>
                  </a:lnTo>
                  <a:cubicBezTo>
                    <a:pt x="9" y="23"/>
                    <a:pt x="5" y="23"/>
                    <a:pt x="4" y="26"/>
                  </a:cubicBezTo>
                  <a:cubicBezTo>
                    <a:pt x="1" y="31"/>
                    <a:pt x="1" y="35"/>
                    <a:pt x="4" y="39"/>
                  </a:cubicBezTo>
                  <a:lnTo>
                    <a:pt x="6" y="41"/>
                  </a:lnTo>
                  <a:cubicBezTo>
                    <a:pt x="5" y="43"/>
                    <a:pt x="4" y="46"/>
                    <a:pt x="4" y="49"/>
                  </a:cubicBezTo>
                  <a:cubicBezTo>
                    <a:pt x="4" y="54"/>
                    <a:pt x="5" y="56"/>
                    <a:pt x="9" y="58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4" y="62"/>
                    <a:pt x="16" y="62"/>
                    <a:pt x="17" y="64"/>
                  </a:cubicBezTo>
                  <a:lnTo>
                    <a:pt x="17" y="67"/>
                  </a:lnTo>
                  <a:cubicBezTo>
                    <a:pt x="17" y="72"/>
                    <a:pt x="20" y="75"/>
                    <a:pt x="26" y="76"/>
                  </a:cubicBezTo>
                  <a:lnTo>
                    <a:pt x="35" y="76"/>
                  </a:lnTo>
                  <a:lnTo>
                    <a:pt x="35" y="77"/>
                  </a:lnTo>
                  <a:cubicBezTo>
                    <a:pt x="37" y="80"/>
                    <a:pt x="39" y="82"/>
                    <a:pt x="42" y="82"/>
                  </a:cubicBezTo>
                  <a:cubicBezTo>
                    <a:pt x="43" y="82"/>
                    <a:pt x="44" y="82"/>
                    <a:pt x="45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8" y="79"/>
                    <a:pt x="50" y="77"/>
                  </a:cubicBezTo>
                  <a:cubicBezTo>
                    <a:pt x="52" y="76"/>
                    <a:pt x="53" y="76"/>
                    <a:pt x="54" y="76"/>
                  </a:cubicBezTo>
                  <a:cubicBezTo>
                    <a:pt x="55" y="76"/>
                    <a:pt x="56" y="76"/>
                    <a:pt x="57" y="76"/>
                  </a:cubicBezTo>
                  <a:lnTo>
                    <a:pt x="60" y="76"/>
                  </a:lnTo>
                  <a:cubicBezTo>
                    <a:pt x="62" y="76"/>
                    <a:pt x="67" y="70"/>
                    <a:pt x="66" y="65"/>
                  </a:cubicBezTo>
                  <a:cubicBezTo>
                    <a:pt x="67" y="63"/>
                    <a:pt x="68" y="63"/>
                    <a:pt x="70" y="63"/>
                  </a:cubicBezTo>
                  <a:cubicBezTo>
                    <a:pt x="72" y="63"/>
                    <a:pt x="73" y="63"/>
                    <a:pt x="75" y="62"/>
                  </a:cubicBezTo>
                  <a:cubicBezTo>
                    <a:pt x="76" y="62"/>
                    <a:pt x="76" y="61"/>
                    <a:pt x="78" y="58"/>
                  </a:cubicBezTo>
                  <a:cubicBezTo>
                    <a:pt x="83" y="52"/>
                    <a:pt x="87" y="47"/>
                    <a:pt x="82" y="41"/>
                  </a:cubicBezTo>
                  <a:cubicBezTo>
                    <a:pt x="83" y="40"/>
                    <a:pt x="83" y="39"/>
                    <a:pt x="83" y="38"/>
                  </a:cubicBezTo>
                  <a:cubicBezTo>
                    <a:pt x="86" y="30"/>
                    <a:pt x="84" y="24"/>
                    <a:pt x="76" y="23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4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60" y="9"/>
                    <a:pt x="58" y="9"/>
                    <a:pt x="57" y="9"/>
                  </a:cubicBezTo>
                  <a:cubicBezTo>
                    <a:pt x="53" y="3"/>
                    <a:pt x="48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4"/>
            <p:cNvSpPr/>
            <p:nvPr/>
          </p:nvSpPr>
          <p:spPr>
            <a:xfrm rot="-1311727">
              <a:off x="5574253" y="4878432"/>
              <a:ext cx="8598" cy="8109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45" y="0"/>
                  </a:moveTo>
                  <a:cubicBezTo>
                    <a:pt x="45" y="0"/>
                    <a:pt x="44" y="0"/>
                    <a:pt x="44" y="0"/>
                  </a:cubicBezTo>
                  <a:lnTo>
                    <a:pt x="43" y="3"/>
                  </a:lnTo>
                  <a:cubicBezTo>
                    <a:pt x="39" y="3"/>
                    <a:pt x="37" y="4"/>
                    <a:pt x="34" y="8"/>
                  </a:cubicBezTo>
                  <a:lnTo>
                    <a:pt x="26" y="8"/>
                  </a:lnTo>
                  <a:cubicBezTo>
                    <a:pt x="21" y="8"/>
                    <a:pt x="18" y="10"/>
                    <a:pt x="18" y="17"/>
                  </a:cubicBezTo>
                  <a:cubicBezTo>
                    <a:pt x="18" y="19"/>
                    <a:pt x="20" y="22"/>
                    <a:pt x="20" y="23"/>
                  </a:cubicBezTo>
                  <a:lnTo>
                    <a:pt x="12" y="23"/>
                  </a:lnTo>
                  <a:cubicBezTo>
                    <a:pt x="8" y="23"/>
                    <a:pt x="5" y="23"/>
                    <a:pt x="3" y="26"/>
                  </a:cubicBezTo>
                  <a:cubicBezTo>
                    <a:pt x="1" y="31"/>
                    <a:pt x="1" y="35"/>
                    <a:pt x="3" y="39"/>
                  </a:cubicBezTo>
                  <a:lnTo>
                    <a:pt x="6" y="43"/>
                  </a:lnTo>
                  <a:cubicBezTo>
                    <a:pt x="5" y="44"/>
                    <a:pt x="3" y="46"/>
                    <a:pt x="3" y="49"/>
                  </a:cubicBezTo>
                  <a:cubicBezTo>
                    <a:pt x="3" y="54"/>
                    <a:pt x="5" y="56"/>
                    <a:pt x="8" y="59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3" y="63"/>
                    <a:pt x="16" y="63"/>
                    <a:pt x="17" y="64"/>
                  </a:cubicBezTo>
                  <a:lnTo>
                    <a:pt x="17" y="68"/>
                  </a:lnTo>
                  <a:cubicBezTo>
                    <a:pt x="17" y="73"/>
                    <a:pt x="20" y="74"/>
                    <a:pt x="27" y="76"/>
                  </a:cubicBezTo>
                  <a:lnTo>
                    <a:pt x="36" y="76"/>
                  </a:lnTo>
                  <a:lnTo>
                    <a:pt x="36" y="78"/>
                  </a:lnTo>
                  <a:cubicBezTo>
                    <a:pt x="37" y="81"/>
                    <a:pt x="39" y="82"/>
                    <a:pt x="41" y="82"/>
                  </a:cubicBezTo>
                  <a:cubicBezTo>
                    <a:pt x="42" y="82"/>
                    <a:pt x="43" y="82"/>
                    <a:pt x="44" y="81"/>
                  </a:cubicBezTo>
                  <a:cubicBezTo>
                    <a:pt x="44" y="80"/>
                    <a:pt x="46" y="80"/>
                    <a:pt x="46" y="80"/>
                  </a:cubicBezTo>
                  <a:cubicBezTo>
                    <a:pt x="47" y="79"/>
                    <a:pt x="48" y="79"/>
                    <a:pt x="49" y="77"/>
                  </a:cubicBezTo>
                  <a:cubicBezTo>
                    <a:pt x="52" y="76"/>
                    <a:pt x="53" y="76"/>
                    <a:pt x="54" y="76"/>
                  </a:cubicBezTo>
                  <a:cubicBezTo>
                    <a:pt x="55" y="76"/>
                    <a:pt x="56" y="76"/>
                    <a:pt x="57" y="76"/>
                  </a:cubicBezTo>
                  <a:lnTo>
                    <a:pt x="59" y="76"/>
                  </a:lnTo>
                  <a:cubicBezTo>
                    <a:pt x="62" y="76"/>
                    <a:pt x="68" y="70"/>
                    <a:pt x="67" y="65"/>
                  </a:cubicBezTo>
                  <a:cubicBezTo>
                    <a:pt x="68" y="64"/>
                    <a:pt x="69" y="64"/>
                    <a:pt x="70" y="64"/>
                  </a:cubicBezTo>
                  <a:cubicBezTo>
                    <a:pt x="73" y="64"/>
                    <a:pt x="74" y="64"/>
                    <a:pt x="75" y="62"/>
                  </a:cubicBezTo>
                  <a:cubicBezTo>
                    <a:pt x="77" y="62"/>
                    <a:pt x="77" y="61"/>
                    <a:pt x="79" y="59"/>
                  </a:cubicBezTo>
                  <a:cubicBezTo>
                    <a:pt x="83" y="52"/>
                    <a:pt x="87" y="48"/>
                    <a:pt x="82" y="43"/>
                  </a:cubicBezTo>
                  <a:cubicBezTo>
                    <a:pt x="83" y="40"/>
                    <a:pt x="83" y="39"/>
                    <a:pt x="83" y="38"/>
                  </a:cubicBezTo>
                  <a:cubicBezTo>
                    <a:pt x="85" y="30"/>
                    <a:pt x="84" y="24"/>
                    <a:pt x="77" y="23"/>
                  </a:cubicBezTo>
                  <a:cubicBezTo>
                    <a:pt x="74" y="22"/>
                    <a:pt x="73" y="22"/>
                    <a:pt x="72" y="22"/>
                  </a:cubicBezTo>
                  <a:cubicBezTo>
                    <a:pt x="73" y="14"/>
                    <a:pt x="67" y="6"/>
                    <a:pt x="63" y="6"/>
                  </a:cubicBezTo>
                  <a:cubicBezTo>
                    <a:pt x="63" y="6"/>
                    <a:pt x="62" y="8"/>
                    <a:pt x="61" y="8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4" y="3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4"/>
            <p:cNvSpPr/>
            <p:nvPr/>
          </p:nvSpPr>
          <p:spPr>
            <a:xfrm rot="-1311727">
              <a:off x="5528088" y="4866547"/>
              <a:ext cx="8500" cy="8012"/>
            </a:xfrm>
            <a:custGeom>
              <a:avLst/>
              <a:gdLst/>
              <a:ahLst/>
              <a:cxnLst/>
              <a:rect l="l" t="t" r="r" b="b"/>
              <a:pathLst>
                <a:path w="87" h="82" extrusionOk="0">
                  <a:moveTo>
                    <a:pt x="46" y="0"/>
                  </a:moveTo>
                  <a:cubicBezTo>
                    <a:pt x="45" y="0"/>
                    <a:pt x="45" y="0"/>
                    <a:pt x="44" y="0"/>
                  </a:cubicBezTo>
                  <a:lnTo>
                    <a:pt x="42" y="2"/>
                  </a:lnTo>
                  <a:cubicBezTo>
                    <a:pt x="39" y="2"/>
                    <a:pt x="36" y="4"/>
                    <a:pt x="34" y="7"/>
                  </a:cubicBezTo>
                  <a:lnTo>
                    <a:pt x="25" y="7"/>
                  </a:lnTo>
                  <a:cubicBezTo>
                    <a:pt x="21" y="7"/>
                    <a:pt x="19" y="10"/>
                    <a:pt x="19" y="16"/>
                  </a:cubicBezTo>
                  <a:cubicBezTo>
                    <a:pt x="19" y="19"/>
                    <a:pt x="20" y="21"/>
                    <a:pt x="20" y="22"/>
                  </a:cubicBezTo>
                  <a:lnTo>
                    <a:pt x="12" y="22"/>
                  </a:lnTo>
                  <a:cubicBezTo>
                    <a:pt x="9" y="22"/>
                    <a:pt x="6" y="22"/>
                    <a:pt x="4" y="26"/>
                  </a:cubicBezTo>
                  <a:cubicBezTo>
                    <a:pt x="0" y="31"/>
                    <a:pt x="0" y="35"/>
                    <a:pt x="4" y="39"/>
                  </a:cubicBezTo>
                  <a:lnTo>
                    <a:pt x="6" y="41"/>
                  </a:lnTo>
                  <a:cubicBezTo>
                    <a:pt x="5" y="43"/>
                    <a:pt x="4" y="46"/>
                    <a:pt x="4" y="48"/>
                  </a:cubicBezTo>
                  <a:cubicBezTo>
                    <a:pt x="4" y="53"/>
                    <a:pt x="5" y="56"/>
                    <a:pt x="9" y="58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4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9" y="72"/>
                    <a:pt x="20" y="75"/>
                    <a:pt x="26" y="76"/>
                  </a:cubicBezTo>
                  <a:lnTo>
                    <a:pt x="35" y="76"/>
                  </a:lnTo>
                  <a:lnTo>
                    <a:pt x="35" y="77"/>
                  </a:lnTo>
                  <a:cubicBezTo>
                    <a:pt x="37" y="80"/>
                    <a:pt x="39" y="82"/>
                    <a:pt x="42" y="82"/>
                  </a:cubicBezTo>
                  <a:cubicBezTo>
                    <a:pt x="43" y="82"/>
                    <a:pt x="44" y="82"/>
                    <a:pt x="44" y="81"/>
                  </a:cubicBezTo>
                  <a:cubicBezTo>
                    <a:pt x="44" y="80"/>
                    <a:pt x="46" y="80"/>
                    <a:pt x="46" y="80"/>
                  </a:cubicBezTo>
                  <a:cubicBezTo>
                    <a:pt x="47" y="78"/>
                    <a:pt x="48" y="78"/>
                    <a:pt x="50" y="77"/>
                  </a:cubicBezTo>
                  <a:cubicBezTo>
                    <a:pt x="51" y="76"/>
                    <a:pt x="53" y="76"/>
                    <a:pt x="54" y="76"/>
                  </a:cubicBezTo>
                  <a:cubicBezTo>
                    <a:pt x="55" y="76"/>
                    <a:pt x="56" y="76"/>
                    <a:pt x="57" y="76"/>
                  </a:cubicBezTo>
                  <a:lnTo>
                    <a:pt x="60" y="76"/>
                  </a:lnTo>
                  <a:cubicBezTo>
                    <a:pt x="62" y="76"/>
                    <a:pt x="66" y="70"/>
                    <a:pt x="66" y="65"/>
                  </a:cubicBezTo>
                  <a:cubicBezTo>
                    <a:pt x="67" y="63"/>
                    <a:pt x="68" y="63"/>
                    <a:pt x="70" y="63"/>
                  </a:cubicBezTo>
                  <a:cubicBezTo>
                    <a:pt x="72" y="63"/>
                    <a:pt x="73" y="63"/>
                    <a:pt x="75" y="62"/>
                  </a:cubicBezTo>
                  <a:cubicBezTo>
                    <a:pt x="76" y="62"/>
                    <a:pt x="76" y="61"/>
                    <a:pt x="78" y="58"/>
                  </a:cubicBezTo>
                  <a:cubicBezTo>
                    <a:pt x="82" y="52"/>
                    <a:pt x="87" y="47"/>
                    <a:pt x="81" y="41"/>
                  </a:cubicBezTo>
                  <a:cubicBezTo>
                    <a:pt x="82" y="40"/>
                    <a:pt x="82" y="39"/>
                    <a:pt x="82" y="37"/>
                  </a:cubicBezTo>
                  <a:cubicBezTo>
                    <a:pt x="85" y="30"/>
                    <a:pt x="83" y="24"/>
                    <a:pt x="76" y="22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4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60" y="9"/>
                    <a:pt x="58" y="9"/>
                    <a:pt x="57" y="9"/>
                  </a:cubicBezTo>
                  <a:cubicBezTo>
                    <a:pt x="53" y="3"/>
                    <a:pt x="48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>
            <a:spLocks noGrp="1"/>
          </p:cNvSpPr>
          <p:nvPr>
            <p:ph type="title"/>
          </p:nvPr>
        </p:nvSpPr>
        <p:spPr>
          <a:xfrm>
            <a:off x="5150275" y="2200050"/>
            <a:ext cx="32805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3" name="Google Shape;193;p3"/>
          <p:cNvSpPr txBox="1">
            <a:spLocks noGrp="1"/>
          </p:cNvSpPr>
          <p:nvPr>
            <p:ph type="title" idx="2" hasCustomPrompt="1"/>
          </p:nvPr>
        </p:nvSpPr>
        <p:spPr>
          <a:xfrm>
            <a:off x="3666275" y="2200050"/>
            <a:ext cx="1292700" cy="96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5150275" y="3160050"/>
            <a:ext cx="3280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5" name="Google Shape;195;p3"/>
          <p:cNvCxnSpPr/>
          <p:nvPr/>
        </p:nvCxnSpPr>
        <p:spPr>
          <a:xfrm>
            <a:off x="35805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3"/>
          <p:cNvCxnSpPr/>
          <p:nvPr/>
        </p:nvCxnSpPr>
        <p:spPr>
          <a:xfrm>
            <a:off x="-9525" y="269700"/>
            <a:ext cx="922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7" name="Google Shape;197;p3"/>
          <p:cNvGrpSpPr/>
          <p:nvPr/>
        </p:nvGrpSpPr>
        <p:grpSpPr>
          <a:xfrm>
            <a:off x="7270598" y="-1041540"/>
            <a:ext cx="2854237" cy="2978482"/>
            <a:chOff x="7270598" y="-1041540"/>
            <a:chExt cx="2854237" cy="2978482"/>
          </a:xfrm>
        </p:grpSpPr>
        <p:grpSp>
          <p:nvGrpSpPr>
            <p:cNvPr id="198" name="Google Shape;198;p3"/>
            <p:cNvGrpSpPr/>
            <p:nvPr/>
          </p:nvGrpSpPr>
          <p:grpSpPr>
            <a:xfrm rot="10800000" flipH="1">
              <a:off x="8456553" y="-1041540"/>
              <a:ext cx="867601" cy="2924308"/>
              <a:chOff x="9671582" y="1414775"/>
              <a:chExt cx="525532" cy="1771341"/>
            </a:xfrm>
          </p:grpSpPr>
          <p:sp>
            <p:nvSpPr>
              <p:cNvPr id="199" name="Google Shape;199;p3"/>
              <p:cNvSpPr/>
              <p:nvPr/>
            </p:nvSpPr>
            <p:spPr>
              <a:xfrm>
                <a:off x="9690605" y="1965843"/>
                <a:ext cx="368154" cy="546012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7463" extrusionOk="0">
                    <a:moveTo>
                      <a:pt x="133" y="0"/>
                    </a:moveTo>
                    <a:cubicBezTo>
                      <a:pt x="118" y="0"/>
                      <a:pt x="106" y="5"/>
                      <a:pt x="100" y="14"/>
                    </a:cubicBezTo>
                    <a:cubicBezTo>
                      <a:pt x="0" y="153"/>
                      <a:pt x="972" y="1225"/>
                      <a:pt x="1442" y="2014"/>
                    </a:cubicBezTo>
                    <a:cubicBezTo>
                      <a:pt x="1742" y="2515"/>
                      <a:pt x="1985" y="3046"/>
                      <a:pt x="2281" y="3551"/>
                    </a:cubicBezTo>
                    <a:cubicBezTo>
                      <a:pt x="2521" y="3962"/>
                      <a:pt x="2772" y="4367"/>
                      <a:pt x="3032" y="4765"/>
                    </a:cubicBezTo>
                    <a:cubicBezTo>
                      <a:pt x="3110" y="4884"/>
                      <a:pt x="3188" y="5002"/>
                      <a:pt x="3267" y="5120"/>
                    </a:cubicBezTo>
                    <a:cubicBezTo>
                      <a:pt x="3515" y="5489"/>
                      <a:pt x="3735" y="5854"/>
                      <a:pt x="3954" y="6241"/>
                    </a:cubicBezTo>
                    <a:cubicBezTo>
                      <a:pt x="4159" y="6604"/>
                      <a:pt x="4379" y="6963"/>
                      <a:pt x="4681" y="7246"/>
                    </a:cubicBezTo>
                    <a:cubicBezTo>
                      <a:pt x="4739" y="7302"/>
                      <a:pt x="4883" y="7463"/>
                      <a:pt x="4964" y="7463"/>
                    </a:cubicBezTo>
                    <a:cubicBezTo>
                      <a:pt x="5006" y="7463"/>
                      <a:pt x="5032" y="7420"/>
                      <a:pt x="5019" y="7297"/>
                    </a:cubicBezTo>
                    <a:cubicBezTo>
                      <a:pt x="4917" y="6294"/>
                      <a:pt x="4461" y="5437"/>
                      <a:pt x="4176" y="4493"/>
                    </a:cubicBezTo>
                    <a:cubicBezTo>
                      <a:pt x="4069" y="4141"/>
                      <a:pt x="3899" y="3816"/>
                      <a:pt x="3718" y="3499"/>
                    </a:cubicBezTo>
                    <a:cubicBezTo>
                      <a:pt x="3437" y="3003"/>
                      <a:pt x="3130" y="2520"/>
                      <a:pt x="2750" y="2101"/>
                    </a:cubicBezTo>
                    <a:cubicBezTo>
                      <a:pt x="2472" y="1793"/>
                      <a:pt x="2157" y="1526"/>
                      <a:pt x="1835" y="1266"/>
                    </a:cubicBezTo>
                    <a:cubicBezTo>
                      <a:pt x="1316" y="850"/>
                      <a:pt x="343" y="0"/>
                      <a:pt x="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9855808" y="1708673"/>
                <a:ext cx="287016" cy="1477444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20194" fill="none" extrusionOk="0">
                    <a:moveTo>
                      <a:pt x="0" y="1"/>
                    </a:moveTo>
                    <a:cubicBezTo>
                      <a:pt x="2205" y="6499"/>
                      <a:pt x="3530" y="13317"/>
                      <a:pt x="3922" y="20193"/>
                    </a:cubicBezTo>
                  </a:path>
                </a:pathLst>
              </a:custGeom>
              <a:noFill/>
              <a:ln w="587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9774889" y="1614146"/>
                <a:ext cx="116328" cy="132497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811" extrusionOk="0">
                    <a:moveTo>
                      <a:pt x="1445" y="0"/>
                    </a:moveTo>
                    <a:lnTo>
                      <a:pt x="0" y="399"/>
                    </a:lnTo>
                    <a:cubicBezTo>
                      <a:pt x="220" y="756"/>
                      <a:pt x="456" y="1103"/>
                      <a:pt x="707" y="1439"/>
                    </a:cubicBezTo>
                    <a:cubicBezTo>
                      <a:pt x="837" y="1611"/>
                      <a:pt x="995" y="1796"/>
                      <a:pt x="1208" y="1810"/>
                    </a:cubicBezTo>
                    <a:cubicBezTo>
                      <a:pt x="1214" y="1811"/>
                      <a:pt x="1221" y="1811"/>
                      <a:pt x="1227" y="1811"/>
                    </a:cubicBezTo>
                    <a:cubicBezTo>
                      <a:pt x="1372" y="1811"/>
                      <a:pt x="1458" y="1701"/>
                      <a:pt x="1486" y="1557"/>
                    </a:cubicBezTo>
                    <a:cubicBezTo>
                      <a:pt x="1590" y="1042"/>
                      <a:pt x="1383" y="522"/>
                      <a:pt x="14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9671582" y="1414775"/>
                <a:ext cx="249923" cy="236461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232" extrusionOk="0">
                    <a:moveTo>
                      <a:pt x="1471" y="1"/>
                    </a:moveTo>
                    <a:cubicBezTo>
                      <a:pt x="1470" y="1"/>
                      <a:pt x="1470" y="1"/>
                      <a:pt x="1470" y="1"/>
                    </a:cubicBezTo>
                    <a:cubicBezTo>
                      <a:pt x="1470" y="47"/>
                      <a:pt x="1458" y="95"/>
                      <a:pt x="1435" y="134"/>
                    </a:cubicBezTo>
                    <a:cubicBezTo>
                      <a:pt x="1384" y="111"/>
                      <a:pt x="1370" y="22"/>
                      <a:pt x="1314" y="21"/>
                    </a:cubicBezTo>
                    <a:cubicBezTo>
                      <a:pt x="1289" y="21"/>
                      <a:pt x="1270" y="36"/>
                      <a:pt x="1252" y="52"/>
                    </a:cubicBezTo>
                    <a:cubicBezTo>
                      <a:pt x="1201" y="102"/>
                      <a:pt x="1155" y="157"/>
                      <a:pt x="1116" y="218"/>
                    </a:cubicBezTo>
                    <a:cubicBezTo>
                      <a:pt x="1130" y="196"/>
                      <a:pt x="1121" y="188"/>
                      <a:pt x="1103" y="188"/>
                    </a:cubicBezTo>
                    <a:cubicBezTo>
                      <a:pt x="1067" y="188"/>
                      <a:pt x="995" y="218"/>
                      <a:pt x="983" y="230"/>
                    </a:cubicBezTo>
                    <a:cubicBezTo>
                      <a:pt x="935" y="280"/>
                      <a:pt x="942" y="355"/>
                      <a:pt x="921" y="416"/>
                    </a:cubicBezTo>
                    <a:cubicBezTo>
                      <a:pt x="851" y="623"/>
                      <a:pt x="735" y="823"/>
                      <a:pt x="643" y="1020"/>
                    </a:cubicBezTo>
                    <a:cubicBezTo>
                      <a:pt x="542" y="887"/>
                      <a:pt x="395" y="793"/>
                      <a:pt x="235" y="762"/>
                    </a:cubicBezTo>
                    <a:lnTo>
                      <a:pt x="235" y="762"/>
                    </a:lnTo>
                    <a:lnTo>
                      <a:pt x="304" y="1453"/>
                    </a:lnTo>
                    <a:cubicBezTo>
                      <a:pt x="209" y="1419"/>
                      <a:pt x="114" y="1383"/>
                      <a:pt x="18" y="1347"/>
                    </a:cubicBezTo>
                    <a:lnTo>
                      <a:pt x="18" y="1347"/>
                    </a:lnTo>
                    <a:cubicBezTo>
                      <a:pt x="0" y="1833"/>
                      <a:pt x="178" y="2325"/>
                      <a:pt x="503" y="2676"/>
                    </a:cubicBezTo>
                    <a:cubicBezTo>
                      <a:pt x="691" y="2883"/>
                      <a:pt x="914" y="3028"/>
                      <a:pt x="1155" y="3119"/>
                    </a:cubicBezTo>
                    <a:cubicBezTo>
                      <a:pt x="1362" y="3195"/>
                      <a:pt x="1582" y="3232"/>
                      <a:pt x="1807" y="3232"/>
                    </a:cubicBezTo>
                    <a:cubicBezTo>
                      <a:pt x="1893" y="3232"/>
                      <a:pt x="1979" y="3227"/>
                      <a:pt x="2066" y="3216"/>
                    </a:cubicBezTo>
                    <a:cubicBezTo>
                      <a:pt x="2504" y="3160"/>
                      <a:pt x="2958" y="3024"/>
                      <a:pt x="3219" y="2617"/>
                    </a:cubicBezTo>
                    <a:cubicBezTo>
                      <a:pt x="3405" y="2326"/>
                      <a:pt x="3416" y="1951"/>
                      <a:pt x="3390" y="1603"/>
                    </a:cubicBezTo>
                    <a:cubicBezTo>
                      <a:pt x="3355" y="1126"/>
                      <a:pt x="3261" y="640"/>
                      <a:pt x="3001" y="245"/>
                    </a:cubicBezTo>
                    <a:cubicBezTo>
                      <a:pt x="2970" y="436"/>
                      <a:pt x="2934" y="624"/>
                      <a:pt x="2893" y="813"/>
                    </a:cubicBezTo>
                    <a:cubicBezTo>
                      <a:pt x="2851" y="629"/>
                      <a:pt x="2770" y="456"/>
                      <a:pt x="2657" y="309"/>
                    </a:cubicBezTo>
                    <a:cubicBezTo>
                      <a:pt x="2634" y="534"/>
                      <a:pt x="2611" y="762"/>
                      <a:pt x="2588" y="987"/>
                    </a:cubicBezTo>
                    <a:cubicBezTo>
                      <a:pt x="2473" y="774"/>
                      <a:pt x="2311" y="553"/>
                      <a:pt x="2149" y="377"/>
                    </a:cubicBezTo>
                    <a:cubicBezTo>
                      <a:pt x="2092" y="315"/>
                      <a:pt x="1501" y="1"/>
                      <a:pt x="1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9836932" y="1494523"/>
                <a:ext cx="26192" cy="11779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610" fill="none" extrusionOk="0">
                    <a:moveTo>
                      <a:pt x="342" y="1"/>
                    </a:moveTo>
                    <a:cubicBezTo>
                      <a:pt x="357" y="135"/>
                      <a:pt x="350" y="272"/>
                      <a:pt x="320" y="402"/>
                    </a:cubicBezTo>
                    <a:cubicBezTo>
                      <a:pt x="247" y="268"/>
                      <a:pt x="134" y="155"/>
                      <a:pt x="1" y="85"/>
                    </a:cubicBezTo>
                    <a:cubicBezTo>
                      <a:pt x="49" y="594"/>
                      <a:pt x="96" y="1101"/>
                      <a:pt x="145" y="161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9720455" y="1464160"/>
                <a:ext cx="112231" cy="180053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2461" fill="none" extrusionOk="0">
                    <a:moveTo>
                      <a:pt x="1533" y="2460"/>
                    </a:moveTo>
                    <a:cubicBezTo>
                      <a:pt x="1340" y="2249"/>
                      <a:pt x="1267" y="1968"/>
                      <a:pt x="1099" y="1737"/>
                    </a:cubicBezTo>
                    <a:cubicBezTo>
                      <a:pt x="911" y="1473"/>
                      <a:pt x="789" y="1179"/>
                      <a:pt x="676" y="876"/>
                    </a:cubicBezTo>
                    <a:cubicBezTo>
                      <a:pt x="575" y="610"/>
                      <a:pt x="436" y="286"/>
                      <a:pt x="410" y="1"/>
                    </a:cubicBezTo>
                    <a:cubicBezTo>
                      <a:pt x="381" y="68"/>
                      <a:pt x="173" y="512"/>
                      <a:pt x="206" y="569"/>
                    </a:cubicBezTo>
                    <a:cubicBezTo>
                      <a:pt x="161" y="488"/>
                      <a:pt x="85" y="427"/>
                      <a:pt x="0" y="401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9776499" y="1423408"/>
                <a:ext cx="31753" cy="1098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02" fill="none" extrusionOk="0">
                    <a:moveTo>
                      <a:pt x="353" y="36"/>
                    </a:moveTo>
                    <a:cubicBezTo>
                      <a:pt x="300" y="16"/>
                      <a:pt x="245" y="5"/>
                      <a:pt x="188" y="0"/>
                    </a:cubicBezTo>
                    <a:cubicBezTo>
                      <a:pt x="172" y="67"/>
                      <a:pt x="196" y="138"/>
                      <a:pt x="229" y="199"/>
                    </a:cubicBezTo>
                    <a:cubicBezTo>
                      <a:pt x="262" y="259"/>
                      <a:pt x="305" y="316"/>
                      <a:pt x="327" y="380"/>
                    </a:cubicBezTo>
                    <a:cubicBezTo>
                      <a:pt x="210" y="337"/>
                      <a:pt x="124" y="219"/>
                      <a:pt x="1" y="198"/>
                    </a:cubicBezTo>
                    <a:lnTo>
                      <a:pt x="55" y="497"/>
                    </a:lnTo>
                    <a:cubicBezTo>
                      <a:pt x="73" y="595"/>
                      <a:pt x="91" y="660"/>
                      <a:pt x="139" y="746"/>
                    </a:cubicBezTo>
                    <a:cubicBezTo>
                      <a:pt x="271" y="980"/>
                      <a:pt x="353" y="1243"/>
                      <a:pt x="433" y="1501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9753086" y="1737938"/>
                <a:ext cx="198490" cy="28745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929" extrusionOk="0">
                    <a:moveTo>
                      <a:pt x="0" y="0"/>
                    </a:moveTo>
                    <a:cubicBezTo>
                      <a:pt x="176" y="702"/>
                      <a:pt x="594" y="1310"/>
                      <a:pt x="1015" y="1891"/>
                    </a:cubicBezTo>
                    <a:cubicBezTo>
                      <a:pt x="1333" y="2333"/>
                      <a:pt x="1659" y="2771"/>
                      <a:pt x="1990" y="3203"/>
                    </a:cubicBezTo>
                    <a:cubicBezTo>
                      <a:pt x="2138" y="3394"/>
                      <a:pt x="2296" y="3689"/>
                      <a:pt x="2484" y="3837"/>
                    </a:cubicBezTo>
                    <a:cubicBezTo>
                      <a:pt x="2561" y="3897"/>
                      <a:pt x="2616" y="3928"/>
                      <a:pt x="2651" y="3928"/>
                    </a:cubicBezTo>
                    <a:cubicBezTo>
                      <a:pt x="2707" y="3928"/>
                      <a:pt x="2712" y="3851"/>
                      <a:pt x="2673" y="3690"/>
                    </a:cubicBezTo>
                    <a:cubicBezTo>
                      <a:pt x="2462" y="2825"/>
                      <a:pt x="1632" y="1983"/>
                      <a:pt x="1090" y="1325"/>
                    </a:cubicBezTo>
                    <a:cubicBezTo>
                      <a:pt x="727" y="885"/>
                      <a:pt x="364" y="44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9914997" y="1667335"/>
                <a:ext cx="40752" cy="260751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564" extrusionOk="0">
                    <a:moveTo>
                      <a:pt x="471" y="1"/>
                    </a:moveTo>
                    <a:cubicBezTo>
                      <a:pt x="93" y="941"/>
                      <a:pt x="1" y="2190"/>
                      <a:pt x="58" y="3249"/>
                    </a:cubicBezTo>
                    <a:cubicBezTo>
                      <a:pt x="66" y="3385"/>
                      <a:pt x="111" y="3564"/>
                      <a:pt x="213" y="3564"/>
                    </a:cubicBezTo>
                    <a:cubicBezTo>
                      <a:pt x="216" y="3564"/>
                      <a:pt x="218" y="3563"/>
                      <a:pt x="221" y="3563"/>
                    </a:cubicBezTo>
                    <a:cubicBezTo>
                      <a:pt x="295" y="3558"/>
                      <a:pt x="339" y="3456"/>
                      <a:pt x="365" y="3366"/>
                    </a:cubicBezTo>
                    <a:cubicBezTo>
                      <a:pt x="520" y="2824"/>
                      <a:pt x="556" y="2239"/>
                      <a:pt x="551" y="1660"/>
                    </a:cubicBezTo>
                    <a:cubicBezTo>
                      <a:pt x="549" y="1369"/>
                      <a:pt x="536" y="1078"/>
                      <a:pt x="523" y="787"/>
                    </a:cubicBezTo>
                    <a:cubicBezTo>
                      <a:pt x="513" y="556"/>
                      <a:pt x="549" y="208"/>
                      <a:pt x="4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10087370" y="2019033"/>
                <a:ext cx="109744" cy="711432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9724" extrusionOk="0">
                    <a:moveTo>
                      <a:pt x="1413" y="0"/>
                    </a:moveTo>
                    <a:cubicBezTo>
                      <a:pt x="1413" y="0"/>
                      <a:pt x="634" y="3833"/>
                      <a:pt x="422" y="5803"/>
                    </a:cubicBezTo>
                    <a:cubicBezTo>
                      <a:pt x="429" y="6462"/>
                      <a:pt x="240" y="7171"/>
                      <a:pt x="175" y="7824"/>
                    </a:cubicBezTo>
                    <a:cubicBezTo>
                      <a:pt x="132" y="8234"/>
                      <a:pt x="1" y="9006"/>
                      <a:pt x="99" y="9496"/>
                    </a:cubicBezTo>
                    <a:cubicBezTo>
                      <a:pt x="116" y="9582"/>
                      <a:pt x="140" y="9659"/>
                      <a:pt x="173" y="9723"/>
                    </a:cubicBezTo>
                    <a:cubicBezTo>
                      <a:pt x="388" y="9594"/>
                      <a:pt x="467" y="8940"/>
                      <a:pt x="542" y="8668"/>
                    </a:cubicBezTo>
                    <a:cubicBezTo>
                      <a:pt x="926" y="7283"/>
                      <a:pt x="1254" y="5863"/>
                      <a:pt x="1400" y="4394"/>
                    </a:cubicBezTo>
                    <a:cubicBezTo>
                      <a:pt x="1474" y="3641"/>
                      <a:pt x="1499" y="2880"/>
                      <a:pt x="1467" y="2118"/>
                    </a:cubicBezTo>
                    <a:cubicBezTo>
                      <a:pt x="1441" y="1474"/>
                      <a:pt x="1413" y="0"/>
                      <a:pt x="1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3"/>
            <p:cNvGrpSpPr/>
            <p:nvPr/>
          </p:nvGrpSpPr>
          <p:grpSpPr>
            <a:xfrm rot="-5400000">
              <a:off x="7578170" y="-1034721"/>
              <a:ext cx="1668291" cy="2283434"/>
              <a:chOff x="4850216" y="3726180"/>
              <a:chExt cx="1290647" cy="1766543"/>
            </a:xfrm>
          </p:grpSpPr>
          <p:sp>
            <p:nvSpPr>
              <p:cNvPr id="210" name="Google Shape;210;p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3"/>
            <p:cNvGrpSpPr/>
            <p:nvPr/>
          </p:nvGrpSpPr>
          <p:grpSpPr>
            <a:xfrm rot="10800000">
              <a:off x="8456544" y="-346491"/>
              <a:ext cx="1668291" cy="2283434"/>
              <a:chOff x="4850216" y="3726180"/>
              <a:chExt cx="1290647" cy="1766543"/>
            </a:xfrm>
          </p:grpSpPr>
          <p:sp>
            <p:nvSpPr>
              <p:cNvPr id="213" name="Google Shape;213;p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3"/>
            <p:cNvGrpSpPr/>
            <p:nvPr/>
          </p:nvGrpSpPr>
          <p:grpSpPr>
            <a:xfrm rot="10800000">
              <a:off x="7909703" y="-726860"/>
              <a:ext cx="2119368" cy="2119368"/>
              <a:chOff x="-343830" y="4247976"/>
              <a:chExt cx="1263861" cy="1263861"/>
            </a:xfrm>
          </p:grpSpPr>
          <p:sp>
            <p:nvSpPr>
              <p:cNvPr id="216" name="Google Shape;216;p3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"/>
          <p:cNvSpPr txBox="1">
            <a:spLocks noGrp="1"/>
          </p:cNvSpPr>
          <p:nvPr>
            <p:ph type="body" idx="1"/>
          </p:nvPr>
        </p:nvSpPr>
        <p:spPr>
          <a:xfrm>
            <a:off x="720000" y="1091575"/>
            <a:ext cx="7704000" cy="13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60" name="Google Shape;560;p7"/>
          <p:cNvGrpSpPr/>
          <p:nvPr/>
        </p:nvGrpSpPr>
        <p:grpSpPr>
          <a:xfrm rot="-1149723">
            <a:off x="8055114" y="3113675"/>
            <a:ext cx="830115" cy="1348934"/>
            <a:chOff x="9835834" y="1569882"/>
            <a:chExt cx="997357" cy="1620701"/>
          </a:xfrm>
        </p:grpSpPr>
        <p:sp>
          <p:nvSpPr>
            <p:cNvPr id="561" name="Google Shape;561;p7"/>
            <p:cNvSpPr/>
            <p:nvPr/>
          </p:nvSpPr>
          <p:spPr>
            <a:xfrm>
              <a:off x="10062275" y="1972940"/>
              <a:ext cx="380738" cy="1217643"/>
            </a:xfrm>
            <a:custGeom>
              <a:avLst/>
              <a:gdLst/>
              <a:ahLst/>
              <a:cxnLst/>
              <a:rect l="l" t="t" r="r" b="b"/>
              <a:pathLst>
                <a:path w="5204" h="16643" fill="none" extrusionOk="0">
                  <a:moveTo>
                    <a:pt x="5204" y="0"/>
                  </a:moveTo>
                  <a:cubicBezTo>
                    <a:pt x="2512" y="5186"/>
                    <a:pt x="741" y="10847"/>
                    <a:pt x="0" y="1664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10229527" y="1569882"/>
              <a:ext cx="603664" cy="409052"/>
            </a:xfrm>
            <a:custGeom>
              <a:avLst/>
              <a:gdLst/>
              <a:ahLst/>
              <a:cxnLst/>
              <a:rect l="l" t="t" r="r" b="b"/>
              <a:pathLst>
                <a:path w="8251" h="5591" extrusionOk="0">
                  <a:moveTo>
                    <a:pt x="3274" y="1"/>
                  </a:moveTo>
                  <a:cubicBezTo>
                    <a:pt x="3181" y="289"/>
                    <a:pt x="3092" y="580"/>
                    <a:pt x="3008" y="872"/>
                  </a:cubicBezTo>
                  <a:cubicBezTo>
                    <a:pt x="3004" y="857"/>
                    <a:pt x="2999" y="843"/>
                    <a:pt x="2996" y="828"/>
                  </a:cubicBezTo>
                  <a:cubicBezTo>
                    <a:pt x="2942" y="950"/>
                    <a:pt x="2899" y="1077"/>
                    <a:pt x="2870" y="1206"/>
                  </a:cubicBezTo>
                  <a:cubicBezTo>
                    <a:pt x="2736" y="970"/>
                    <a:pt x="2615" y="729"/>
                    <a:pt x="2509" y="482"/>
                  </a:cubicBezTo>
                  <a:cubicBezTo>
                    <a:pt x="2437" y="751"/>
                    <a:pt x="2397" y="1028"/>
                    <a:pt x="2391" y="1309"/>
                  </a:cubicBezTo>
                  <a:cubicBezTo>
                    <a:pt x="2256" y="1140"/>
                    <a:pt x="2145" y="955"/>
                    <a:pt x="2064" y="759"/>
                  </a:cubicBezTo>
                  <a:cubicBezTo>
                    <a:pt x="2036" y="936"/>
                    <a:pt x="2009" y="1114"/>
                    <a:pt x="1980" y="1290"/>
                  </a:cubicBezTo>
                  <a:cubicBezTo>
                    <a:pt x="1873" y="1164"/>
                    <a:pt x="1761" y="1043"/>
                    <a:pt x="1640" y="931"/>
                  </a:cubicBezTo>
                  <a:lnTo>
                    <a:pt x="1640" y="931"/>
                  </a:lnTo>
                  <a:cubicBezTo>
                    <a:pt x="1708" y="1107"/>
                    <a:pt x="1776" y="1283"/>
                    <a:pt x="1846" y="1458"/>
                  </a:cubicBezTo>
                  <a:cubicBezTo>
                    <a:pt x="1609" y="1259"/>
                    <a:pt x="1343" y="1095"/>
                    <a:pt x="1059" y="974"/>
                  </a:cubicBezTo>
                  <a:cubicBezTo>
                    <a:pt x="1048" y="1165"/>
                    <a:pt x="1046" y="1355"/>
                    <a:pt x="1051" y="1547"/>
                  </a:cubicBezTo>
                  <a:cubicBezTo>
                    <a:pt x="907" y="1421"/>
                    <a:pt x="745" y="1313"/>
                    <a:pt x="575" y="1225"/>
                  </a:cubicBezTo>
                  <a:lnTo>
                    <a:pt x="575" y="1225"/>
                  </a:lnTo>
                  <a:cubicBezTo>
                    <a:pt x="683" y="1436"/>
                    <a:pt x="779" y="1656"/>
                    <a:pt x="856" y="1880"/>
                  </a:cubicBezTo>
                  <a:cubicBezTo>
                    <a:pt x="671" y="1793"/>
                    <a:pt x="488" y="1704"/>
                    <a:pt x="303" y="1617"/>
                  </a:cubicBezTo>
                  <a:lnTo>
                    <a:pt x="303" y="1617"/>
                  </a:lnTo>
                  <a:cubicBezTo>
                    <a:pt x="464" y="1780"/>
                    <a:pt x="612" y="1955"/>
                    <a:pt x="741" y="2144"/>
                  </a:cubicBezTo>
                  <a:cubicBezTo>
                    <a:pt x="498" y="2046"/>
                    <a:pt x="249" y="1964"/>
                    <a:pt x="1" y="1894"/>
                  </a:cubicBezTo>
                  <a:lnTo>
                    <a:pt x="1" y="1894"/>
                  </a:lnTo>
                  <a:lnTo>
                    <a:pt x="711" y="2860"/>
                  </a:lnTo>
                  <a:cubicBezTo>
                    <a:pt x="903" y="3119"/>
                    <a:pt x="1094" y="3381"/>
                    <a:pt x="1254" y="3661"/>
                  </a:cubicBezTo>
                  <a:cubicBezTo>
                    <a:pt x="1374" y="3870"/>
                    <a:pt x="1477" y="4091"/>
                    <a:pt x="1628" y="4276"/>
                  </a:cubicBezTo>
                  <a:cubicBezTo>
                    <a:pt x="1827" y="4517"/>
                    <a:pt x="2099" y="4682"/>
                    <a:pt x="2371" y="4835"/>
                  </a:cubicBezTo>
                  <a:cubicBezTo>
                    <a:pt x="2458" y="4923"/>
                    <a:pt x="2563" y="4997"/>
                    <a:pt x="2689" y="5050"/>
                  </a:cubicBezTo>
                  <a:cubicBezTo>
                    <a:pt x="2753" y="5077"/>
                    <a:pt x="2821" y="5089"/>
                    <a:pt x="2889" y="5089"/>
                  </a:cubicBezTo>
                  <a:cubicBezTo>
                    <a:pt x="2920" y="5089"/>
                    <a:pt x="2951" y="5086"/>
                    <a:pt x="2981" y="5082"/>
                  </a:cubicBezTo>
                  <a:cubicBezTo>
                    <a:pt x="3083" y="5265"/>
                    <a:pt x="3330" y="5347"/>
                    <a:pt x="3599" y="5373"/>
                  </a:cubicBezTo>
                  <a:cubicBezTo>
                    <a:pt x="3658" y="5438"/>
                    <a:pt x="3748" y="5492"/>
                    <a:pt x="3876" y="5526"/>
                  </a:cubicBezTo>
                  <a:cubicBezTo>
                    <a:pt x="4049" y="5572"/>
                    <a:pt x="4225" y="5590"/>
                    <a:pt x="4401" y="5590"/>
                  </a:cubicBezTo>
                  <a:cubicBezTo>
                    <a:pt x="4830" y="5590"/>
                    <a:pt x="5264" y="5481"/>
                    <a:pt x="5681" y="5397"/>
                  </a:cubicBezTo>
                  <a:cubicBezTo>
                    <a:pt x="6384" y="5256"/>
                    <a:pt x="7104" y="5184"/>
                    <a:pt x="7821" y="5184"/>
                  </a:cubicBezTo>
                  <a:cubicBezTo>
                    <a:pt x="7836" y="5184"/>
                    <a:pt x="7852" y="5184"/>
                    <a:pt x="7867" y="5184"/>
                  </a:cubicBezTo>
                  <a:cubicBezTo>
                    <a:pt x="7719" y="5064"/>
                    <a:pt x="7544" y="4976"/>
                    <a:pt x="7359" y="4930"/>
                  </a:cubicBezTo>
                  <a:cubicBezTo>
                    <a:pt x="7662" y="4875"/>
                    <a:pt x="7960" y="4799"/>
                    <a:pt x="8251" y="4702"/>
                  </a:cubicBezTo>
                  <a:cubicBezTo>
                    <a:pt x="7996" y="4538"/>
                    <a:pt x="7719" y="4408"/>
                    <a:pt x="7429" y="4318"/>
                  </a:cubicBezTo>
                  <a:lnTo>
                    <a:pt x="7960" y="4061"/>
                  </a:lnTo>
                  <a:cubicBezTo>
                    <a:pt x="7730" y="3963"/>
                    <a:pt x="7484" y="3905"/>
                    <a:pt x="7236" y="3892"/>
                  </a:cubicBezTo>
                  <a:cubicBezTo>
                    <a:pt x="7408" y="3815"/>
                    <a:pt x="7560" y="3691"/>
                    <a:pt x="7667" y="3536"/>
                  </a:cubicBezTo>
                  <a:cubicBezTo>
                    <a:pt x="7332" y="3418"/>
                    <a:pt x="6981" y="3350"/>
                    <a:pt x="6628" y="3329"/>
                  </a:cubicBezTo>
                  <a:cubicBezTo>
                    <a:pt x="6916" y="3041"/>
                    <a:pt x="7175" y="2725"/>
                    <a:pt x="7398" y="2384"/>
                  </a:cubicBezTo>
                  <a:lnTo>
                    <a:pt x="7398" y="2384"/>
                  </a:lnTo>
                  <a:cubicBezTo>
                    <a:pt x="7274" y="2419"/>
                    <a:pt x="7151" y="2455"/>
                    <a:pt x="7027" y="2489"/>
                  </a:cubicBezTo>
                  <a:cubicBezTo>
                    <a:pt x="7103" y="2248"/>
                    <a:pt x="7144" y="1996"/>
                    <a:pt x="7147" y="1744"/>
                  </a:cubicBezTo>
                  <a:lnTo>
                    <a:pt x="7147" y="1744"/>
                  </a:lnTo>
                  <a:cubicBezTo>
                    <a:pt x="6941" y="1877"/>
                    <a:pt x="6722" y="1990"/>
                    <a:pt x="6494" y="2082"/>
                  </a:cubicBezTo>
                  <a:cubicBezTo>
                    <a:pt x="6596" y="1799"/>
                    <a:pt x="6652" y="1500"/>
                    <a:pt x="6662" y="1200"/>
                  </a:cubicBezTo>
                  <a:lnTo>
                    <a:pt x="6662" y="1200"/>
                  </a:lnTo>
                  <a:cubicBezTo>
                    <a:pt x="6463" y="1331"/>
                    <a:pt x="6263" y="1462"/>
                    <a:pt x="6063" y="1592"/>
                  </a:cubicBezTo>
                  <a:cubicBezTo>
                    <a:pt x="6109" y="1418"/>
                    <a:pt x="6168" y="1248"/>
                    <a:pt x="6243" y="1084"/>
                  </a:cubicBezTo>
                  <a:lnTo>
                    <a:pt x="6243" y="1084"/>
                  </a:lnTo>
                  <a:cubicBezTo>
                    <a:pt x="5941" y="1309"/>
                    <a:pt x="5658" y="1559"/>
                    <a:pt x="5395" y="1830"/>
                  </a:cubicBezTo>
                  <a:cubicBezTo>
                    <a:pt x="5408" y="1728"/>
                    <a:pt x="5415" y="1626"/>
                    <a:pt x="5418" y="1523"/>
                  </a:cubicBezTo>
                  <a:lnTo>
                    <a:pt x="5418" y="1523"/>
                  </a:lnTo>
                  <a:cubicBezTo>
                    <a:pt x="5287" y="1710"/>
                    <a:pt x="5147" y="1891"/>
                    <a:pt x="5000" y="2067"/>
                  </a:cubicBezTo>
                  <a:cubicBezTo>
                    <a:pt x="5183" y="1620"/>
                    <a:pt x="5374" y="1171"/>
                    <a:pt x="5310" y="701"/>
                  </a:cubicBezTo>
                  <a:lnTo>
                    <a:pt x="5310" y="701"/>
                  </a:lnTo>
                  <a:lnTo>
                    <a:pt x="4956" y="1212"/>
                  </a:lnTo>
                  <a:cubicBezTo>
                    <a:pt x="4906" y="911"/>
                    <a:pt x="4889" y="603"/>
                    <a:pt x="4906" y="299"/>
                  </a:cubicBezTo>
                  <a:lnTo>
                    <a:pt x="4906" y="299"/>
                  </a:lnTo>
                  <a:cubicBezTo>
                    <a:pt x="4697" y="557"/>
                    <a:pt x="4487" y="815"/>
                    <a:pt x="4277" y="1073"/>
                  </a:cubicBezTo>
                  <a:cubicBezTo>
                    <a:pt x="4272" y="775"/>
                    <a:pt x="4209" y="478"/>
                    <a:pt x="4088" y="206"/>
                  </a:cubicBezTo>
                  <a:cubicBezTo>
                    <a:pt x="4019" y="407"/>
                    <a:pt x="3941" y="606"/>
                    <a:pt x="3855" y="802"/>
                  </a:cubicBezTo>
                  <a:cubicBezTo>
                    <a:pt x="3803" y="583"/>
                    <a:pt x="3723" y="370"/>
                    <a:pt x="3621" y="168"/>
                  </a:cubicBezTo>
                  <a:cubicBezTo>
                    <a:pt x="3605" y="331"/>
                    <a:pt x="3568" y="494"/>
                    <a:pt x="3511" y="647"/>
                  </a:cubicBezTo>
                  <a:cubicBezTo>
                    <a:pt x="3461" y="423"/>
                    <a:pt x="3380" y="203"/>
                    <a:pt x="3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10447335" y="1734573"/>
              <a:ext cx="257313" cy="230242"/>
            </a:xfrm>
            <a:custGeom>
              <a:avLst/>
              <a:gdLst/>
              <a:ahLst/>
              <a:cxnLst/>
              <a:rect l="l" t="t" r="r" b="b"/>
              <a:pathLst>
                <a:path w="3517" h="3147" fill="none" extrusionOk="0">
                  <a:moveTo>
                    <a:pt x="617" y="3124"/>
                  </a:moveTo>
                  <a:cubicBezTo>
                    <a:pt x="1218" y="3146"/>
                    <a:pt x="1652" y="2962"/>
                    <a:pt x="1974" y="2828"/>
                  </a:cubicBezTo>
                  <a:cubicBezTo>
                    <a:pt x="2211" y="2729"/>
                    <a:pt x="2429" y="2588"/>
                    <a:pt x="2641" y="2443"/>
                  </a:cubicBezTo>
                  <a:cubicBezTo>
                    <a:pt x="2944" y="2237"/>
                    <a:pt x="3246" y="2018"/>
                    <a:pt x="3467" y="1725"/>
                  </a:cubicBezTo>
                  <a:cubicBezTo>
                    <a:pt x="3377" y="1745"/>
                    <a:pt x="3283" y="1758"/>
                    <a:pt x="3189" y="1762"/>
                  </a:cubicBezTo>
                  <a:cubicBezTo>
                    <a:pt x="3356" y="1602"/>
                    <a:pt x="3471" y="1389"/>
                    <a:pt x="3516" y="1162"/>
                  </a:cubicBezTo>
                  <a:cubicBezTo>
                    <a:pt x="3406" y="1229"/>
                    <a:pt x="3283" y="1276"/>
                    <a:pt x="3158" y="1303"/>
                  </a:cubicBezTo>
                  <a:cubicBezTo>
                    <a:pt x="3302" y="1097"/>
                    <a:pt x="3374" y="841"/>
                    <a:pt x="3358" y="589"/>
                  </a:cubicBezTo>
                  <a:cubicBezTo>
                    <a:pt x="3163" y="695"/>
                    <a:pt x="2954" y="775"/>
                    <a:pt x="2738" y="830"/>
                  </a:cubicBezTo>
                  <a:cubicBezTo>
                    <a:pt x="2835" y="610"/>
                    <a:pt x="2933" y="378"/>
                    <a:pt x="2907" y="140"/>
                  </a:cubicBezTo>
                  <a:cubicBezTo>
                    <a:pt x="2708" y="239"/>
                    <a:pt x="2508" y="338"/>
                    <a:pt x="2309" y="437"/>
                  </a:cubicBezTo>
                  <a:cubicBezTo>
                    <a:pt x="2279" y="451"/>
                    <a:pt x="2237" y="464"/>
                    <a:pt x="2219" y="436"/>
                  </a:cubicBezTo>
                  <a:cubicBezTo>
                    <a:pt x="2211" y="424"/>
                    <a:pt x="2211" y="407"/>
                    <a:pt x="2211" y="394"/>
                  </a:cubicBezTo>
                  <a:cubicBezTo>
                    <a:pt x="2215" y="262"/>
                    <a:pt x="2220" y="131"/>
                    <a:pt x="2224" y="0"/>
                  </a:cubicBezTo>
                  <a:cubicBezTo>
                    <a:pt x="1390" y="805"/>
                    <a:pt x="463" y="1439"/>
                    <a:pt x="0" y="2833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10553056" y="1717965"/>
              <a:ext cx="45288" cy="69504"/>
            </a:xfrm>
            <a:custGeom>
              <a:avLst/>
              <a:gdLst/>
              <a:ahLst/>
              <a:cxnLst/>
              <a:rect l="l" t="t" r="r" b="b"/>
              <a:pathLst>
                <a:path w="619" h="950" fill="none" extrusionOk="0">
                  <a:moveTo>
                    <a:pt x="618" y="1"/>
                  </a:moveTo>
                  <a:cubicBezTo>
                    <a:pt x="436" y="281"/>
                    <a:pt x="183" y="669"/>
                    <a:pt x="0" y="95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10333054" y="1665067"/>
              <a:ext cx="166298" cy="259507"/>
            </a:xfrm>
            <a:custGeom>
              <a:avLst/>
              <a:gdLst/>
              <a:ahLst/>
              <a:cxnLst/>
              <a:rect l="l" t="t" r="r" b="b"/>
              <a:pathLst>
                <a:path w="2273" h="3547" fill="none" extrusionOk="0">
                  <a:moveTo>
                    <a:pt x="2210" y="2517"/>
                  </a:moveTo>
                  <a:cubicBezTo>
                    <a:pt x="2272" y="2293"/>
                    <a:pt x="2219" y="1984"/>
                    <a:pt x="2192" y="1755"/>
                  </a:cubicBezTo>
                  <a:cubicBezTo>
                    <a:pt x="2157" y="1466"/>
                    <a:pt x="2092" y="1182"/>
                    <a:pt x="2010" y="902"/>
                  </a:cubicBezTo>
                  <a:cubicBezTo>
                    <a:pt x="1943" y="672"/>
                    <a:pt x="1863" y="263"/>
                    <a:pt x="1845" y="24"/>
                  </a:cubicBezTo>
                  <a:cubicBezTo>
                    <a:pt x="1799" y="133"/>
                    <a:pt x="1645" y="385"/>
                    <a:pt x="1636" y="503"/>
                  </a:cubicBezTo>
                  <a:cubicBezTo>
                    <a:pt x="1453" y="333"/>
                    <a:pt x="1369" y="195"/>
                    <a:pt x="1215" y="0"/>
                  </a:cubicBezTo>
                  <a:cubicBezTo>
                    <a:pt x="1149" y="183"/>
                    <a:pt x="1115" y="376"/>
                    <a:pt x="1115" y="571"/>
                  </a:cubicBezTo>
                  <a:cubicBezTo>
                    <a:pt x="994" y="477"/>
                    <a:pt x="874" y="379"/>
                    <a:pt x="759" y="279"/>
                  </a:cubicBezTo>
                  <a:cubicBezTo>
                    <a:pt x="743" y="382"/>
                    <a:pt x="731" y="488"/>
                    <a:pt x="726" y="592"/>
                  </a:cubicBezTo>
                  <a:cubicBezTo>
                    <a:pt x="567" y="489"/>
                    <a:pt x="413" y="380"/>
                    <a:pt x="264" y="263"/>
                  </a:cubicBezTo>
                  <a:cubicBezTo>
                    <a:pt x="294" y="398"/>
                    <a:pt x="325" y="534"/>
                    <a:pt x="356" y="668"/>
                  </a:cubicBezTo>
                  <a:cubicBezTo>
                    <a:pt x="237" y="582"/>
                    <a:pt x="119" y="497"/>
                    <a:pt x="0" y="411"/>
                  </a:cubicBezTo>
                  <a:cubicBezTo>
                    <a:pt x="115" y="885"/>
                    <a:pt x="232" y="1359"/>
                    <a:pt x="347" y="1831"/>
                  </a:cubicBezTo>
                  <a:cubicBezTo>
                    <a:pt x="482" y="2383"/>
                    <a:pt x="548" y="3178"/>
                    <a:pt x="1051" y="354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10500964" y="1678529"/>
              <a:ext cx="63871" cy="162128"/>
            </a:xfrm>
            <a:custGeom>
              <a:avLst/>
              <a:gdLst/>
              <a:ahLst/>
              <a:cxnLst/>
              <a:rect l="l" t="t" r="r" b="b"/>
              <a:pathLst>
                <a:path w="873" h="2216" fill="none" extrusionOk="0">
                  <a:moveTo>
                    <a:pt x="873" y="1"/>
                  </a:moveTo>
                  <a:cubicBezTo>
                    <a:pt x="745" y="480"/>
                    <a:pt x="495" y="920"/>
                    <a:pt x="284" y="1370"/>
                  </a:cubicBezTo>
                  <a:cubicBezTo>
                    <a:pt x="181" y="1587"/>
                    <a:pt x="86" y="1990"/>
                    <a:pt x="1" y="22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10487502" y="1666750"/>
              <a:ext cx="25241" cy="96428"/>
            </a:xfrm>
            <a:custGeom>
              <a:avLst/>
              <a:gdLst/>
              <a:ahLst/>
              <a:cxnLst/>
              <a:rect l="l" t="t" r="r" b="b"/>
              <a:pathLst>
                <a:path w="345" h="1318" fill="none" extrusionOk="0">
                  <a:moveTo>
                    <a:pt x="345" y="1"/>
                  </a:moveTo>
                  <a:cubicBezTo>
                    <a:pt x="236" y="416"/>
                    <a:pt x="109" y="903"/>
                    <a:pt x="0" y="131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10473015" y="1649118"/>
              <a:ext cx="6658" cy="51799"/>
            </a:xfrm>
            <a:custGeom>
              <a:avLst/>
              <a:gdLst/>
              <a:ahLst/>
              <a:cxnLst/>
              <a:rect l="l" t="t" r="r" b="b"/>
              <a:pathLst>
                <a:path w="91" h="708" fill="none" extrusionOk="0">
                  <a:moveTo>
                    <a:pt x="91" y="1"/>
                  </a:moveTo>
                  <a:cubicBezTo>
                    <a:pt x="61" y="57"/>
                    <a:pt x="54" y="122"/>
                    <a:pt x="47" y="184"/>
                  </a:cubicBezTo>
                  <a:cubicBezTo>
                    <a:pt x="33" y="331"/>
                    <a:pt x="10" y="561"/>
                    <a:pt x="1" y="70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10297569" y="1749132"/>
              <a:ext cx="73528" cy="113768"/>
            </a:xfrm>
            <a:custGeom>
              <a:avLst/>
              <a:gdLst/>
              <a:ahLst/>
              <a:cxnLst/>
              <a:rect l="l" t="t" r="r" b="b"/>
              <a:pathLst>
                <a:path w="1005" h="1555" fill="none" extrusionOk="0">
                  <a:moveTo>
                    <a:pt x="1005" y="1555"/>
                  </a:moveTo>
                  <a:cubicBezTo>
                    <a:pt x="684" y="1029"/>
                    <a:pt x="349" y="509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10317031" y="1718111"/>
              <a:ext cx="34167" cy="52311"/>
            </a:xfrm>
            <a:custGeom>
              <a:avLst/>
              <a:gdLst/>
              <a:ahLst/>
              <a:cxnLst/>
              <a:rect l="l" t="t" r="r" b="b"/>
              <a:pathLst>
                <a:path w="467" h="715" fill="none" extrusionOk="0">
                  <a:moveTo>
                    <a:pt x="466" y="715"/>
                  </a:moveTo>
                  <a:cubicBezTo>
                    <a:pt x="337" y="462"/>
                    <a:pt x="180" y="22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10620294" y="1911848"/>
              <a:ext cx="105135" cy="12877"/>
            </a:xfrm>
            <a:custGeom>
              <a:avLst/>
              <a:gdLst/>
              <a:ahLst/>
              <a:cxnLst/>
              <a:rect l="l" t="t" r="r" b="b"/>
              <a:pathLst>
                <a:path w="1437" h="176" fill="none" extrusionOk="0">
                  <a:moveTo>
                    <a:pt x="1436" y="7"/>
                  </a:moveTo>
                  <a:cubicBezTo>
                    <a:pt x="953" y="1"/>
                    <a:pt x="470" y="57"/>
                    <a:pt x="0" y="17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10685263" y="1861950"/>
              <a:ext cx="61895" cy="15364"/>
            </a:xfrm>
            <a:custGeom>
              <a:avLst/>
              <a:gdLst/>
              <a:ahLst/>
              <a:cxnLst/>
              <a:rect l="l" t="t" r="r" b="b"/>
              <a:pathLst>
                <a:path w="846" h="210" fill="none" extrusionOk="0">
                  <a:moveTo>
                    <a:pt x="845" y="0"/>
                  </a:moveTo>
                  <a:cubicBezTo>
                    <a:pt x="555" y="8"/>
                    <a:pt x="275" y="109"/>
                    <a:pt x="1" y="209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0660094" y="1749937"/>
              <a:ext cx="53921" cy="41922"/>
            </a:xfrm>
            <a:custGeom>
              <a:avLst/>
              <a:gdLst/>
              <a:ahLst/>
              <a:cxnLst/>
              <a:rect l="l" t="t" r="r" b="b"/>
              <a:pathLst>
                <a:path w="737" h="573" fill="none" extrusionOk="0">
                  <a:moveTo>
                    <a:pt x="736" y="0"/>
                  </a:moveTo>
                  <a:cubicBezTo>
                    <a:pt x="498" y="172"/>
                    <a:pt x="239" y="400"/>
                    <a:pt x="1" y="572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10630756" y="1702234"/>
              <a:ext cx="46458" cy="57725"/>
            </a:xfrm>
            <a:custGeom>
              <a:avLst/>
              <a:gdLst/>
              <a:ahLst/>
              <a:cxnLst/>
              <a:rect l="l" t="t" r="r" b="b"/>
              <a:pathLst>
                <a:path w="635" h="789" fill="none" extrusionOk="0">
                  <a:moveTo>
                    <a:pt x="634" y="0"/>
                  </a:moveTo>
                  <a:cubicBezTo>
                    <a:pt x="467" y="281"/>
                    <a:pt x="287" y="612"/>
                    <a:pt x="1" y="789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10334956" y="1851561"/>
              <a:ext cx="257898" cy="198124"/>
            </a:xfrm>
            <a:custGeom>
              <a:avLst/>
              <a:gdLst/>
              <a:ahLst/>
              <a:cxnLst/>
              <a:rect l="l" t="t" r="r" b="b"/>
              <a:pathLst>
                <a:path w="3525" h="2708" extrusionOk="0">
                  <a:moveTo>
                    <a:pt x="1327" y="1"/>
                  </a:moveTo>
                  <a:cubicBezTo>
                    <a:pt x="1286" y="316"/>
                    <a:pt x="1186" y="621"/>
                    <a:pt x="1035" y="900"/>
                  </a:cubicBezTo>
                  <a:cubicBezTo>
                    <a:pt x="911" y="563"/>
                    <a:pt x="702" y="257"/>
                    <a:pt x="432" y="19"/>
                  </a:cubicBezTo>
                  <a:lnTo>
                    <a:pt x="432" y="19"/>
                  </a:lnTo>
                  <a:cubicBezTo>
                    <a:pt x="496" y="254"/>
                    <a:pt x="558" y="487"/>
                    <a:pt x="621" y="721"/>
                  </a:cubicBezTo>
                  <a:cubicBezTo>
                    <a:pt x="446" y="539"/>
                    <a:pt x="232" y="393"/>
                    <a:pt x="1" y="292"/>
                  </a:cubicBezTo>
                  <a:lnTo>
                    <a:pt x="1" y="292"/>
                  </a:lnTo>
                  <a:cubicBezTo>
                    <a:pt x="99" y="446"/>
                    <a:pt x="271" y="537"/>
                    <a:pt x="359" y="688"/>
                  </a:cubicBezTo>
                  <a:cubicBezTo>
                    <a:pt x="452" y="849"/>
                    <a:pt x="484" y="1044"/>
                    <a:pt x="496" y="1228"/>
                  </a:cubicBezTo>
                  <a:cubicBezTo>
                    <a:pt x="509" y="1460"/>
                    <a:pt x="489" y="1695"/>
                    <a:pt x="514" y="1927"/>
                  </a:cubicBezTo>
                  <a:cubicBezTo>
                    <a:pt x="560" y="2351"/>
                    <a:pt x="738" y="2684"/>
                    <a:pt x="1191" y="2707"/>
                  </a:cubicBezTo>
                  <a:cubicBezTo>
                    <a:pt x="1206" y="2707"/>
                    <a:pt x="1221" y="2708"/>
                    <a:pt x="1236" y="2708"/>
                  </a:cubicBezTo>
                  <a:cubicBezTo>
                    <a:pt x="1660" y="2708"/>
                    <a:pt x="2003" y="2430"/>
                    <a:pt x="2326" y="2197"/>
                  </a:cubicBezTo>
                  <a:cubicBezTo>
                    <a:pt x="2435" y="2119"/>
                    <a:pt x="2674" y="2039"/>
                    <a:pt x="2814" y="2004"/>
                  </a:cubicBezTo>
                  <a:cubicBezTo>
                    <a:pt x="2890" y="1986"/>
                    <a:pt x="2968" y="1978"/>
                    <a:pt x="3046" y="1978"/>
                  </a:cubicBezTo>
                  <a:cubicBezTo>
                    <a:pt x="3205" y="1978"/>
                    <a:pt x="3367" y="2010"/>
                    <a:pt x="3524" y="2043"/>
                  </a:cubicBezTo>
                  <a:cubicBezTo>
                    <a:pt x="3378" y="1869"/>
                    <a:pt x="3178" y="1741"/>
                    <a:pt x="2959" y="1679"/>
                  </a:cubicBezTo>
                  <a:cubicBezTo>
                    <a:pt x="2861" y="1650"/>
                    <a:pt x="2799" y="1618"/>
                    <a:pt x="2706" y="1618"/>
                  </a:cubicBezTo>
                  <a:cubicBezTo>
                    <a:pt x="2700" y="1618"/>
                    <a:pt x="2695" y="1618"/>
                    <a:pt x="2689" y="1618"/>
                  </a:cubicBezTo>
                  <a:cubicBezTo>
                    <a:pt x="2687" y="1618"/>
                    <a:pt x="2684" y="1618"/>
                    <a:pt x="2681" y="1618"/>
                  </a:cubicBezTo>
                  <a:cubicBezTo>
                    <a:pt x="2638" y="1618"/>
                    <a:pt x="2540" y="1610"/>
                    <a:pt x="2455" y="1610"/>
                  </a:cubicBezTo>
                  <a:cubicBezTo>
                    <a:pt x="2393" y="1610"/>
                    <a:pt x="2338" y="1614"/>
                    <a:pt x="2318" y="1630"/>
                  </a:cubicBezTo>
                  <a:cubicBezTo>
                    <a:pt x="2480" y="1495"/>
                    <a:pt x="2558" y="1280"/>
                    <a:pt x="2573" y="1070"/>
                  </a:cubicBezTo>
                  <a:cubicBezTo>
                    <a:pt x="2589" y="860"/>
                    <a:pt x="2548" y="650"/>
                    <a:pt x="2508" y="444"/>
                  </a:cubicBezTo>
                  <a:cubicBezTo>
                    <a:pt x="2265" y="746"/>
                    <a:pt x="1931" y="973"/>
                    <a:pt x="1562" y="1092"/>
                  </a:cubicBezTo>
                  <a:cubicBezTo>
                    <a:pt x="1603" y="978"/>
                    <a:pt x="1569" y="851"/>
                    <a:pt x="1536" y="733"/>
                  </a:cubicBezTo>
                  <a:cubicBezTo>
                    <a:pt x="1466" y="490"/>
                    <a:pt x="1398" y="246"/>
                    <a:pt x="1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10053496" y="2066150"/>
              <a:ext cx="210927" cy="408247"/>
            </a:xfrm>
            <a:custGeom>
              <a:avLst/>
              <a:gdLst/>
              <a:ahLst/>
              <a:cxnLst/>
              <a:rect l="l" t="t" r="r" b="b"/>
              <a:pathLst>
                <a:path w="2883" h="5580" extrusionOk="0">
                  <a:moveTo>
                    <a:pt x="56" y="0"/>
                  </a:moveTo>
                  <a:cubicBezTo>
                    <a:pt x="32" y="0"/>
                    <a:pt x="12" y="8"/>
                    <a:pt x="1" y="29"/>
                  </a:cubicBezTo>
                  <a:cubicBezTo>
                    <a:pt x="485" y="821"/>
                    <a:pt x="933" y="1664"/>
                    <a:pt x="1218" y="2518"/>
                  </a:cubicBezTo>
                  <a:cubicBezTo>
                    <a:pt x="1304" y="2775"/>
                    <a:pt x="1377" y="3035"/>
                    <a:pt x="1444" y="3294"/>
                  </a:cubicBezTo>
                  <a:cubicBezTo>
                    <a:pt x="1587" y="3850"/>
                    <a:pt x="1705" y="4409"/>
                    <a:pt x="1874" y="4962"/>
                  </a:cubicBezTo>
                  <a:cubicBezTo>
                    <a:pt x="1937" y="5167"/>
                    <a:pt x="2020" y="5390"/>
                    <a:pt x="2204" y="5526"/>
                  </a:cubicBezTo>
                  <a:cubicBezTo>
                    <a:pt x="2243" y="5555"/>
                    <a:pt x="2290" y="5579"/>
                    <a:pt x="2334" y="5579"/>
                  </a:cubicBezTo>
                  <a:cubicBezTo>
                    <a:pt x="2336" y="5579"/>
                    <a:pt x="2338" y="5579"/>
                    <a:pt x="2339" y="5579"/>
                  </a:cubicBezTo>
                  <a:cubicBezTo>
                    <a:pt x="2432" y="5577"/>
                    <a:pt x="2467" y="5477"/>
                    <a:pt x="2485" y="5393"/>
                  </a:cubicBezTo>
                  <a:cubicBezTo>
                    <a:pt x="2882" y="3533"/>
                    <a:pt x="1888" y="1469"/>
                    <a:pt x="236" y="88"/>
                  </a:cubicBezTo>
                  <a:cubicBezTo>
                    <a:pt x="185" y="44"/>
                    <a:pt x="110" y="0"/>
                    <a:pt x="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10182849" y="2354560"/>
              <a:ext cx="329890" cy="271067"/>
            </a:xfrm>
            <a:custGeom>
              <a:avLst/>
              <a:gdLst/>
              <a:ahLst/>
              <a:cxnLst/>
              <a:rect l="l" t="t" r="r" b="b"/>
              <a:pathLst>
                <a:path w="4509" h="3705" extrusionOk="0">
                  <a:moveTo>
                    <a:pt x="4381" y="0"/>
                  </a:moveTo>
                  <a:cubicBezTo>
                    <a:pt x="3915" y="0"/>
                    <a:pt x="2996" y="391"/>
                    <a:pt x="2634" y="602"/>
                  </a:cubicBezTo>
                  <a:cubicBezTo>
                    <a:pt x="2058" y="938"/>
                    <a:pt x="1443" y="1319"/>
                    <a:pt x="1008" y="1819"/>
                  </a:cubicBezTo>
                  <a:cubicBezTo>
                    <a:pt x="543" y="2354"/>
                    <a:pt x="259" y="2911"/>
                    <a:pt x="20" y="3581"/>
                  </a:cubicBezTo>
                  <a:cubicBezTo>
                    <a:pt x="5" y="3625"/>
                    <a:pt x="0" y="3692"/>
                    <a:pt x="49" y="3702"/>
                  </a:cubicBezTo>
                  <a:cubicBezTo>
                    <a:pt x="55" y="3704"/>
                    <a:pt x="61" y="3704"/>
                    <a:pt x="68" y="3704"/>
                  </a:cubicBezTo>
                  <a:cubicBezTo>
                    <a:pt x="225" y="3704"/>
                    <a:pt x="531" y="3364"/>
                    <a:pt x="626" y="3285"/>
                  </a:cubicBezTo>
                  <a:cubicBezTo>
                    <a:pt x="1300" y="2724"/>
                    <a:pt x="1925" y="2123"/>
                    <a:pt x="2570" y="1529"/>
                  </a:cubicBezTo>
                  <a:cubicBezTo>
                    <a:pt x="2890" y="1231"/>
                    <a:pt x="3218" y="939"/>
                    <a:pt x="3569" y="671"/>
                  </a:cubicBezTo>
                  <a:cubicBezTo>
                    <a:pt x="3837" y="463"/>
                    <a:pt x="4319" y="274"/>
                    <a:pt x="4509" y="13"/>
                  </a:cubicBezTo>
                  <a:cubicBezTo>
                    <a:pt x="4472" y="4"/>
                    <a:pt x="4429" y="0"/>
                    <a:pt x="4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9835834" y="2490425"/>
              <a:ext cx="266458" cy="478702"/>
            </a:xfrm>
            <a:custGeom>
              <a:avLst/>
              <a:gdLst/>
              <a:ahLst/>
              <a:cxnLst/>
              <a:rect l="l" t="t" r="r" b="b"/>
              <a:pathLst>
                <a:path w="3642" h="6543" extrusionOk="0">
                  <a:moveTo>
                    <a:pt x="0" y="1"/>
                  </a:moveTo>
                  <a:lnTo>
                    <a:pt x="0" y="1"/>
                  </a:lnTo>
                  <a:cubicBezTo>
                    <a:pt x="315" y="1131"/>
                    <a:pt x="1165" y="2022"/>
                    <a:pt x="1732" y="3048"/>
                  </a:cubicBezTo>
                  <a:cubicBezTo>
                    <a:pt x="1925" y="3398"/>
                    <a:pt x="2086" y="3765"/>
                    <a:pt x="2246" y="4130"/>
                  </a:cubicBezTo>
                  <a:cubicBezTo>
                    <a:pt x="2515" y="4746"/>
                    <a:pt x="2762" y="5381"/>
                    <a:pt x="3060" y="5985"/>
                  </a:cubicBezTo>
                  <a:cubicBezTo>
                    <a:pt x="3121" y="6111"/>
                    <a:pt x="3257" y="6543"/>
                    <a:pt x="3422" y="6543"/>
                  </a:cubicBezTo>
                  <a:cubicBezTo>
                    <a:pt x="3465" y="6543"/>
                    <a:pt x="3510" y="6513"/>
                    <a:pt x="3557" y="6442"/>
                  </a:cubicBezTo>
                  <a:cubicBezTo>
                    <a:pt x="3642" y="6309"/>
                    <a:pt x="3614" y="6147"/>
                    <a:pt x="3620" y="6011"/>
                  </a:cubicBezTo>
                  <a:cubicBezTo>
                    <a:pt x="3637" y="5680"/>
                    <a:pt x="3610" y="5352"/>
                    <a:pt x="3553" y="5027"/>
                  </a:cubicBezTo>
                  <a:cubicBezTo>
                    <a:pt x="3490" y="4671"/>
                    <a:pt x="3389" y="4318"/>
                    <a:pt x="3268" y="3970"/>
                  </a:cubicBezTo>
                  <a:cubicBezTo>
                    <a:pt x="2989" y="3160"/>
                    <a:pt x="2451" y="2452"/>
                    <a:pt x="1919" y="1783"/>
                  </a:cubicBezTo>
                  <a:cubicBezTo>
                    <a:pt x="1375" y="1096"/>
                    <a:pt x="749" y="46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0300130" y="2072808"/>
              <a:ext cx="27290" cy="161323"/>
            </a:xfrm>
            <a:custGeom>
              <a:avLst/>
              <a:gdLst/>
              <a:ahLst/>
              <a:cxnLst/>
              <a:rect l="l" t="t" r="r" b="b"/>
              <a:pathLst>
                <a:path w="373" h="2205" extrusionOk="0">
                  <a:moveTo>
                    <a:pt x="62" y="0"/>
                  </a:moveTo>
                  <a:cubicBezTo>
                    <a:pt x="24" y="517"/>
                    <a:pt x="14" y="1034"/>
                    <a:pt x="34" y="1551"/>
                  </a:cubicBezTo>
                  <a:cubicBezTo>
                    <a:pt x="39" y="1684"/>
                    <a:pt x="0" y="2167"/>
                    <a:pt x="184" y="2203"/>
                  </a:cubicBezTo>
                  <a:cubicBezTo>
                    <a:pt x="190" y="2204"/>
                    <a:pt x="197" y="2204"/>
                    <a:pt x="203" y="2204"/>
                  </a:cubicBezTo>
                  <a:cubicBezTo>
                    <a:pt x="372" y="2204"/>
                    <a:pt x="329" y="1731"/>
                    <a:pt x="329" y="1617"/>
                  </a:cubicBezTo>
                  <a:cubicBezTo>
                    <a:pt x="331" y="1069"/>
                    <a:pt x="240" y="52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10312056" y="2153580"/>
              <a:ext cx="125620" cy="97745"/>
            </a:xfrm>
            <a:custGeom>
              <a:avLst/>
              <a:gdLst/>
              <a:ahLst/>
              <a:cxnLst/>
              <a:rect l="l" t="t" r="r" b="b"/>
              <a:pathLst>
                <a:path w="1717" h="1336" extrusionOk="0">
                  <a:moveTo>
                    <a:pt x="1717" y="1"/>
                  </a:moveTo>
                  <a:lnTo>
                    <a:pt x="1717" y="1"/>
                  </a:lnTo>
                  <a:cubicBezTo>
                    <a:pt x="1158" y="202"/>
                    <a:pt x="574" y="480"/>
                    <a:pt x="184" y="938"/>
                  </a:cubicBezTo>
                  <a:cubicBezTo>
                    <a:pt x="87" y="1048"/>
                    <a:pt x="0" y="1197"/>
                    <a:pt x="51" y="1335"/>
                  </a:cubicBezTo>
                  <a:cubicBezTo>
                    <a:pt x="170" y="1266"/>
                    <a:pt x="288" y="1196"/>
                    <a:pt x="407" y="1125"/>
                  </a:cubicBezTo>
                  <a:cubicBezTo>
                    <a:pt x="735" y="933"/>
                    <a:pt x="1070" y="734"/>
                    <a:pt x="1323" y="449"/>
                  </a:cubicBezTo>
                  <a:cubicBezTo>
                    <a:pt x="1456" y="302"/>
                    <a:pt x="1562" y="124"/>
                    <a:pt x="1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81" name="Google Shape;581;p7"/>
          <p:cNvCxnSpPr/>
          <p:nvPr/>
        </p:nvCxnSpPr>
        <p:spPr>
          <a:xfrm>
            <a:off x="0" y="487207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82" name="Google Shape;582;p7"/>
          <p:cNvGrpSpPr/>
          <p:nvPr/>
        </p:nvGrpSpPr>
        <p:grpSpPr>
          <a:xfrm rot="10800000" flipH="1">
            <a:off x="7339640" y="3625003"/>
            <a:ext cx="1921134" cy="1785678"/>
            <a:chOff x="7297257" y="-521969"/>
            <a:chExt cx="2321893" cy="2158180"/>
          </a:xfrm>
        </p:grpSpPr>
        <p:grpSp>
          <p:nvGrpSpPr>
            <p:cNvPr id="583" name="Google Shape;583;p7"/>
            <p:cNvGrpSpPr/>
            <p:nvPr/>
          </p:nvGrpSpPr>
          <p:grpSpPr>
            <a:xfrm rot="-6975146">
              <a:off x="7750455" y="-426004"/>
              <a:ext cx="655986" cy="1418538"/>
              <a:chOff x="10127912" y="2140772"/>
              <a:chExt cx="702057" cy="1518164"/>
            </a:xfrm>
          </p:grpSpPr>
          <p:sp>
            <p:nvSpPr>
              <p:cNvPr id="584" name="Google Shape;584;p7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7"/>
            <p:cNvGrpSpPr/>
            <p:nvPr/>
          </p:nvGrpSpPr>
          <p:grpSpPr>
            <a:xfrm rot="9888703" flipH="1">
              <a:off x="8505263" y="100799"/>
              <a:ext cx="708541" cy="1468238"/>
              <a:chOff x="9512598" y="2057304"/>
              <a:chExt cx="708519" cy="1468193"/>
            </a:xfrm>
          </p:grpSpPr>
          <p:sp>
            <p:nvSpPr>
              <p:cNvPr id="587" name="Google Shape;587;p7"/>
              <p:cNvSpPr/>
              <p:nvPr/>
            </p:nvSpPr>
            <p:spPr>
              <a:xfrm>
                <a:off x="9512598" y="2057304"/>
                <a:ext cx="708519" cy="1468193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16130" extrusionOk="0">
                    <a:moveTo>
                      <a:pt x="5983" y="16030"/>
                    </a:moveTo>
                    <a:cubicBezTo>
                      <a:pt x="5986" y="16050"/>
                      <a:pt x="5989" y="16067"/>
                      <a:pt x="5991" y="16081"/>
                    </a:cubicBezTo>
                    <a:cubicBezTo>
                      <a:pt x="5989" y="16067"/>
                      <a:pt x="5986" y="16050"/>
                      <a:pt x="5983" y="16030"/>
                    </a:cubicBezTo>
                    <a:close/>
                    <a:moveTo>
                      <a:pt x="2694" y="0"/>
                    </a:moveTo>
                    <a:cubicBezTo>
                      <a:pt x="2562" y="0"/>
                      <a:pt x="2431" y="57"/>
                      <a:pt x="2312" y="198"/>
                    </a:cubicBezTo>
                    <a:cubicBezTo>
                      <a:pt x="2020" y="545"/>
                      <a:pt x="2036" y="1118"/>
                      <a:pt x="2020" y="1544"/>
                    </a:cubicBezTo>
                    <a:cubicBezTo>
                      <a:pt x="2010" y="1754"/>
                      <a:pt x="2140" y="2627"/>
                      <a:pt x="1953" y="2774"/>
                    </a:cubicBezTo>
                    <a:cubicBezTo>
                      <a:pt x="1944" y="2781"/>
                      <a:pt x="1933" y="2784"/>
                      <a:pt x="1921" y="2784"/>
                    </a:cubicBezTo>
                    <a:cubicBezTo>
                      <a:pt x="1755" y="2784"/>
                      <a:pt x="1316" y="2152"/>
                      <a:pt x="908" y="2152"/>
                    </a:cubicBezTo>
                    <a:cubicBezTo>
                      <a:pt x="763" y="2152"/>
                      <a:pt x="622" y="2231"/>
                      <a:pt x="499" y="2446"/>
                    </a:cubicBezTo>
                    <a:cubicBezTo>
                      <a:pt x="1" y="3311"/>
                      <a:pt x="2052" y="5384"/>
                      <a:pt x="1644" y="5529"/>
                    </a:cubicBezTo>
                    <a:cubicBezTo>
                      <a:pt x="1618" y="5539"/>
                      <a:pt x="1590" y="5543"/>
                      <a:pt x="1560" y="5543"/>
                    </a:cubicBezTo>
                    <a:cubicBezTo>
                      <a:pt x="1255" y="5543"/>
                      <a:pt x="834" y="5067"/>
                      <a:pt x="541" y="5067"/>
                    </a:cubicBezTo>
                    <a:cubicBezTo>
                      <a:pt x="436" y="5067"/>
                      <a:pt x="347" y="5128"/>
                      <a:pt x="287" y="5295"/>
                    </a:cubicBezTo>
                    <a:cubicBezTo>
                      <a:pt x="40" y="5967"/>
                      <a:pt x="2880" y="7515"/>
                      <a:pt x="2812" y="7897"/>
                    </a:cubicBezTo>
                    <a:cubicBezTo>
                      <a:pt x="2800" y="7961"/>
                      <a:pt x="2751" y="7987"/>
                      <a:pt x="2675" y="7987"/>
                    </a:cubicBezTo>
                    <a:cubicBezTo>
                      <a:pt x="2351" y="7987"/>
                      <a:pt x="1541" y="7512"/>
                      <a:pt x="1086" y="7512"/>
                    </a:cubicBezTo>
                    <a:cubicBezTo>
                      <a:pt x="1016" y="7512"/>
                      <a:pt x="954" y="7523"/>
                      <a:pt x="903" y="7549"/>
                    </a:cubicBezTo>
                    <a:cubicBezTo>
                      <a:pt x="452" y="7785"/>
                      <a:pt x="1585" y="9118"/>
                      <a:pt x="2353" y="9561"/>
                    </a:cubicBezTo>
                    <a:cubicBezTo>
                      <a:pt x="3121" y="10005"/>
                      <a:pt x="3770" y="10542"/>
                      <a:pt x="3230" y="11037"/>
                    </a:cubicBezTo>
                    <a:cubicBezTo>
                      <a:pt x="2692" y="11533"/>
                      <a:pt x="3434" y="12189"/>
                      <a:pt x="4575" y="13112"/>
                    </a:cubicBezTo>
                    <a:cubicBezTo>
                      <a:pt x="5066" y="13510"/>
                      <a:pt x="5396" y="14124"/>
                      <a:pt x="5616" y="14694"/>
                    </a:cubicBezTo>
                    <a:cubicBezTo>
                      <a:pt x="5850" y="15584"/>
                      <a:pt x="5997" y="16129"/>
                      <a:pt x="5997" y="16129"/>
                    </a:cubicBezTo>
                    <a:cubicBezTo>
                      <a:pt x="5997" y="16129"/>
                      <a:pt x="5970" y="16006"/>
                      <a:pt x="5940" y="15806"/>
                    </a:cubicBezTo>
                    <a:lnTo>
                      <a:pt x="5940" y="15806"/>
                    </a:lnTo>
                    <a:cubicBezTo>
                      <a:pt x="5959" y="15900"/>
                      <a:pt x="5974" y="15976"/>
                      <a:pt x="5983" y="16030"/>
                    </a:cubicBezTo>
                    <a:lnTo>
                      <a:pt x="5983" y="16030"/>
                    </a:lnTo>
                    <a:cubicBezTo>
                      <a:pt x="5966" y="15919"/>
                      <a:pt x="5935" y="15718"/>
                      <a:pt x="5892" y="15442"/>
                    </a:cubicBezTo>
                    <a:cubicBezTo>
                      <a:pt x="5815" y="14725"/>
                      <a:pt x="5785" y="13596"/>
                      <a:pt x="6205" y="12765"/>
                    </a:cubicBezTo>
                    <a:cubicBezTo>
                      <a:pt x="6868" y="11454"/>
                      <a:pt x="7275" y="10552"/>
                      <a:pt x="6580" y="10321"/>
                    </a:cubicBezTo>
                    <a:cubicBezTo>
                      <a:pt x="5886" y="10088"/>
                      <a:pt x="6257" y="9334"/>
                      <a:pt x="6776" y="8615"/>
                    </a:cubicBezTo>
                    <a:cubicBezTo>
                      <a:pt x="7295" y="7897"/>
                      <a:pt x="7783" y="6214"/>
                      <a:pt x="7273" y="6185"/>
                    </a:cubicBezTo>
                    <a:cubicBezTo>
                      <a:pt x="7268" y="6185"/>
                      <a:pt x="7262" y="6185"/>
                      <a:pt x="7257" y="6185"/>
                    </a:cubicBezTo>
                    <a:cubicBezTo>
                      <a:pt x="6798" y="6185"/>
                      <a:pt x="6060" y="7329"/>
                      <a:pt x="5759" y="7329"/>
                    </a:cubicBezTo>
                    <a:cubicBezTo>
                      <a:pt x="5726" y="7329"/>
                      <a:pt x="5698" y="7315"/>
                      <a:pt x="5676" y="7283"/>
                    </a:cubicBezTo>
                    <a:cubicBezTo>
                      <a:pt x="5457" y="6964"/>
                      <a:pt x="7413" y="4388"/>
                      <a:pt x="6912" y="3874"/>
                    </a:cubicBezTo>
                    <a:cubicBezTo>
                      <a:pt x="6827" y="3787"/>
                      <a:pt x="6750" y="3751"/>
                      <a:pt x="6679" y="3751"/>
                    </a:cubicBezTo>
                    <a:cubicBezTo>
                      <a:pt x="6332" y="3751"/>
                      <a:pt x="6128" y="4615"/>
                      <a:pt x="5769" y="4645"/>
                    </a:cubicBezTo>
                    <a:cubicBezTo>
                      <a:pt x="5767" y="4645"/>
                      <a:pt x="5764" y="4645"/>
                      <a:pt x="5761" y="4645"/>
                    </a:cubicBezTo>
                    <a:cubicBezTo>
                      <a:pt x="5352" y="4645"/>
                      <a:pt x="6353" y="1944"/>
                      <a:pt x="5550" y="1363"/>
                    </a:cubicBezTo>
                    <a:cubicBezTo>
                      <a:pt x="5420" y="1270"/>
                      <a:pt x="5307" y="1230"/>
                      <a:pt x="5208" y="1230"/>
                    </a:cubicBezTo>
                    <a:cubicBezTo>
                      <a:pt x="4698" y="1230"/>
                      <a:pt x="4550" y="2260"/>
                      <a:pt x="4369" y="2260"/>
                    </a:cubicBezTo>
                    <a:cubicBezTo>
                      <a:pt x="4365" y="2260"/>
                      <a:pt x="4361" y="2259"/>
                      <a:pt x="4357" y="2258"/>
                    </a:cubicBezTo>
                    <a:cubicBezTo>
                      <a:pt x="4178" y="2215"/>
                      <a:pt x="4017" y="1641"/>
                      <a:pt x="3951" y="1499"/>
                    </a:cubicBezTo>
                    <a:cubicBezTo>
                      <a:pt x="3766" y="1096"/>
                      <a:pt x="3573" y="667"/>
                      <a:pt x="3277" y="330"/>
                    </a:cubicBezTo>
                    <a:cubicBezTo>
                      <a:pt x="3115" y="147"/>
                      <a:pt x="2904" y="0"/>
                      <a:pt x="2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9666882" y="2057850"/>
                <a:ext cx="421161" cy="1463278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6076" extrusionOk="0">
                    <a:moveTo>
                      <a:pt x="924" y="1"/>
                    </a:moveTo>
                    <a:lnTo>
                      <a:pt x="905" y="5"/>
                    </a:lnTo>
                    <a:lnTo>
                      <a:pt x="1834" y="4611"/>
                    </a:lnTo>
                    <a:cubicBezTo>
                      <a:pt x="1606" y="4314"/>
                      <a:pt x="1368" y="4023"/>
                      <a:pt x="1092" y="3768"/>
                    </a:cubicBezTo>
                    <a:cubicBezTo>
                      <a:pt x="787" y="3463"/>
                      <a:pt x="519" y="3116"/>
                      <a:pt x="259" y="2767"/>
                    </a:cubicBezTo>
                    <a:lnTo>
                      <a:pt x="259" y="2767"/>
                    </a:lnTo>
                    <a:cubicBezTo>
                      <a:pt x="490" y="3137"/>
                      <a:pt x="735" y="3500"/>
                      <a:pt x="1038" y="3822"/>
                    </a:cubicBezTo>
                    <a:cubicBezTo>
                      <a:pt x="1344" y="4130"/>
                      <a:pt x="1617" y="4468"/>
                      <a:pt x="1871" y="4819"/>
                    </a:cubicBezTo>
                    <a:lnTo>
                      <a:pt x="1877" y="4829"/>
                    </a:lnTo>
                    <a:lnTo>
                      <a:pt x="2282" y="6838"/>
                    </a:lnTo>
                    <a:cubicBezTo>
                      <a:pt x="1945" y="6541"/>
                      <a:pt x="1582" y="6280"/>
                      <a:pt x="1206" y="6036"/>
                    </a:cubicBezTo>
                    <a:cubicBezTo>
                      <a:pt x="812" y="5802"/>
                      <a:pt x="414" y="5593"/>
                      <a:pt x="1" y="5402"/>
                    </a:cubicBezTo>
                    <a:lnTo>
                      <a:pt x="1" y="5402"/>
                    </a:lnTo>
                    <a:cubicBezTo>
                      <a:pt x="189" y="5530"/>
                      <a:pt x="380" y="5653"/>
                      <a:pt x="574" y="5770"/>
                    </a:cubicBezTo>
                    <a:cubicBezTo>
                      <a:pt x="766" y="5890"/>
                      <a:pt x="966" y="5996"/>
                      <a:pt x="1154" y="6120"/>
                    </a:cubicBezTo>
                    <a:cubicBezTo>
                      <a:pt x="1533" y="6354"/>
                      <a:pt x="1899" y="6608"/>
                      <a:pt x="2283" y="6841"/>
                    </a:cubicBezTo>
                    <a:lnTo>
                      <a:pt x="2528" y="8055"/>
                    </a:lnTo>
                    <a:cubicBezTo>
                      <a:pt x="2574" y="8286"/>
                      <a:pt x="2624" y="8517"/>
                      <a:pt x="2670" y="8749"/>
                    </a:cubicBezTo>
                    <a:cubicBezTo>
                      <a:pt x="2616" y="8703"/>
                      <a:pt x="2560" y="8661"/>
                      <a:pt x="2508" y="8619"/>
                    </a:cubicBezTo>
                    <a:cubicBezTo>
                      <a:pt x="2367" y="8516"/>
                      <a:pt x="2216" y="8425"/>
                      <a:pt x="2067" y="8335"/>
                    </a:cubicBezTo>
                    <a:cubicBezTo>
                      <a:pt x="1760" y="8167"/>
                      <a:pt x="1448" y="8009"/>
                      <a:pt x="1118" y="7891"/>
                    </a:cubicBezTo>
                    <a:lnTo>
                      <a:pt x="1118" y="7891"/>
                    </a:lnTo>
                    <a:cubicBezTo>
                      <a:pt x="1411" y="8081"/>
                      <a:pt x="1718" y="8244"/>
                      <a:pt x="2017" y="8422"/>
                    </a:cubicBezTo>
                    <a:cubicBezTo>
                      <a:pt x="2169" y="8504"/>
                      <a:pt x="2317" y="8594"/>
                      <a:pt x="2465" y="8683"/>
                    </a:cubicBezTo>
                    <a:cubicBezTo>
                      <a:pt x="2539" y="8727"/>
                      <a:pt x="2611" y="8774"/>
                      <a:pt x="2682" y="8824"/>
                    </a:cubicBezTo>
                    <a:cubicBezTo>
                      <a:pt x="2683" y="8825"/>
                      <a:pt x="2684" y="8825"/>
                      <a:pt x="2686" y="8826"/>
                    </a:cubicBezTo>
                    <a:cubicBezTo>
                      <a:pt x="2863" y="9715"/>
                      <a:pt x="3044" y="10603"/>
                      <a:pt x="3231" y="11488"/>
                    </a:cubicBezTo>
                    <a:cubicBezTo>
                      <a:pt x="3041" y="11279"/>
                      <a:pt x="2795" y="11134"/>
                      <a:pt x="2563" y="10982"/>
                    </a:cubicBezTo>
                    <a:cubicBezTo>
                      <a:pt x="2291" y="10827"/>
                      <a:pt x="2019" y="10675"/>
                      <a:pt x="1724" y="10564"/>
                    </a:cubicBezTo>
                    <a:lnTo>
                      <a:pt x="1724" y="10564"/>
                    </a:lnTo>
                    <a:cubicBezTo>
                      <a:pt x="1979" y="10748"/>
                      <a:pt x="2247" y="10904"/>
                      <a:pt x="2512" y="11068"/>
                    </a:cubicBezTo>
                    <a:lnTo>
                      <a:pt x="2911" y="11305"/>
                    </a:lnTo>
                    <a:cubicBezTo>
                      <a:pt x="3021" y="11373"/>
                      <a:pt x="3133" y="11438"/>
                      <a:pt x="3235" y="11516"/>
                    </a:cubicBezTo>
                    <a:cubicBezTo>
                      <a:pt x="3275" y="11701"/>
                      <a:pt x="3311" y="11889"/>
                      <a:pt x="3351" y="12075"/>
                    </a:cubicBezTo>
                    <a:cubicBezTo>
                      <a:pt x="3650" y="13412"/>
                      <a:pt x="3946" y="14748"/>
                      <a:pt x="4285" y="16075"/>
                    </a:cubicBezTo>
                    <a:lnTo>
                      <a:pt x="4304" y="16071"/>
                    </a:lnTo>
                    <a:cubicBezTo>
                      <a:pt x="4079" y="14719"/>
                      <a:pt x="3810" y="13377"/>
                      <a:pt x="3547" y="12034"/>
                    </a:cubicBezTo>
                    <a:cubicBezTo>
                      <a:pt x="3544" y="12021"/>
                      <a:pt x="3540" y="12007"/>
                      <a:pt x="3537" y="11992"/>
                    </a:cubicBezTo>
                    <a:lnTo>
                      <a:pt x="3700" y="11634"/>
                    </a:lnTo>
                    <a:cubicBezTo>
                      <a:pt x="3779" y="11454"/>
                      <a:pt x="3858" y="11275"/>
                      <a:pt x="3948" y="11105"/>
                    </a:cubicBezTo>
                    <a:cubicBezTo>
                      <a:pt x="4032" y="10930"/>
                      <a:pt x="4144" y="10774"/>
                      <a:pt x="4261" y="10618"/>
                    </a:cubicBezTo>
                    <a:cubicBezTo>
                      <a:pt x="4379" y="10463"/>
                      <a:pt x="4501" y="10309"/>
                      <a:pt x="4627" y="10158"/>
                    </a:cubicBezTo>
                    <a:lnTo>
                      <a:pt x="4627" y="10158"/>
                    </a:lnTo>
                    <a:cubicBezTo>
                      <a:pt x="4324" y="10409"/>
                      <a:pt x="4053" y="10704"/>
                      <a:pt x="3860" y="11059"/>
                    </a:cubicBezTo>
                    <a:cubicBezTo>
                      <a:pt x="3722" y="11345"/>
                      <a:pt x="3614" y="11640"/>
                      <a:pt x="3526" y="11941"/>
                    </a:cubicBezTo>
                    <a:cubicBezTo>
                      <a:pt x="3313" y="10924"/>
                      <a:pt x="3092" y="9908"/>
                      <a:pt x="2869" y="8892"/>
                    </a:cubicBezTo>
                    <a:cubicBezTo>
                      <a:pt x="3047" y="8667"/>
                      <a:pt x="3209" y="8431"/>
                      <a:pt x="3371" y="8194"/>
                    </a:cubicBezTo>
                    <a:cubicBezTo>
                      <a:pt x="3548" y="7898"/>
                      <a:pt x="3738" y="7625"/>
                      <a:pt x="3997" y="7392"/>
                    </a:cubicBezTo>
                    <a:lnTo>
                      <a:pt x="3997" y="7392"/>
                    </a:lnTo>
                    <a:cubicBezTo>
                      <a:pt x="3846" y="7477"/>
                      <a:pt x="3712" y="7591"/>
                      <a:pt x="3594" y="7720"/>
                    </a:cubicBezTo>
                    <a:cubicBezTo>
                      <a:pt x="3475" y="7848"/>
                      <a:pt x="3387" y="8001"/>
                      <a:pt x="3287" y="8140"/>
                    </a:cubicBezTo>
                    <a:cubicBezTo>
                      <a:pt x="3141" y="8375"/>
                      <a:pt x="2995" y="8609"/>
                      <a:pt x="2862" y="8854"/>
                    </a:cubicBezTo>
                    <a:cubicBezTo>
                      <a:pt x="2803" y="8575"/>
                      <a:pt x="2744" y="8298"/>
                      <a:pt x="2683" y="8020"/>
                    </a:cubicBezTo>
                    <a:lnTo>
                      <a:pt x="2418" y="6811"/>
                    </a:lnTo>
                    <a:cubicBezTo>
                      <a:pt x="2731" y="6509"/>
                      <a:pt x="3021" y="6191"/>
                      <a:pt x="3302" y="5859"/>
                    </a:cubicBezTo>
                    <a:cubicBezTo>
                      <a:pt x="3456" y="5673"/>
                      <a:pt x="3597" y="5473"/>
                      <a:pt x="3716" y="5263"/>
                    </a:cubicBezTo>
                    <a:cubicBezTo>
                      <a:pt x="3841" y="5057"/>
                      <a:pt x="3961" y="4847"/>
                      <a:pt x="4074" y="4635"/>
                    </a:cubicBezTo>
                    <a:lnTo>
                      <a:pt x="4074" y="4635"/>
                    </a:lnTo>
                    <a:cubicBezTo>
                      <a:pt x="3928" y="4829"/>
                      <a:pt x="3785" y="5023"/>
                      <a:pt x="3651" y="5221"/>
                    </a:cubicBezTo>
                    <a:cubicBezTo>
                      <a:pt x="3520" y="5422"/>
                      <a:pt x="3385" y="5617"/>
                      <a:pt x="3225" y="5796"/>
                    </a:cubicBezTo>
                    <a:cubicBezTo>
                      <a:pt x="2957" y="6129"/>
                      <a:pt x="2678" y="6454"/>
                      <a:pt x="2414" y="6792"/>
                    </a:cubicBezTo>
                    <a:lnTo>
                      <a:pt x="1972" y="4776"/>
                    </a:lnTo>
                    <a:cubicBezTo>
                      <a:pt x="2155" y="4382"/>
                      <a:pt x="2336" y="3987"/>
                      <a:pt x="2486" y="3577"/>
                    </a:cubicBezTo>
                    <a:cubicBezTo>
                      <a:pt x="2563" y="3367"/>
                      <a:pt x="2623" y="3146"/>
                      <a:pt x="2650" y="2922"/>
                    </a:cubicBezTo>
                    <a:cubicBezTo>
                      <a:pt x="2676" y="2700"/>
                      <a:pt x="2680" y="2474"/>
                      <a:pt x="2662" y="2251"/>
                    </a:cubicBezTo>
                    <a:lnTo>
                      <a:pt x="2662" y="2251"/>
                    </a:lnTo>
                    <a:cubicBezTo>
                      <a:pt x="2660" y="2698"/>
                      <a:pt x="2588" y="3143"/>
                      <a:pt x="2414" y="3551"/>
                    </a:cubicBezTo>
                    <a:cubicBezTo>
                      <a:pt x="2268" y="3910"/>
                      <a:pt x="2106" y="4266"/>
                      <a:pt x="1938" y="4617"/>
                    </a:cubicBez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7"/>
            <p:cNvGrpSpPr/>
            <p:nvPr/>
          </p:nvGrpSpPr>
          <p:grpSpPr>
            <a:xfrm>
              <a:off x="8099922" y="-521969"/>
              <a:ext cx="1519228" cy="1421701"/>
              <a:chOff x="9513781" y="3957313"/>
              <a:chExt cx="584183" cy="546682"/>
            </a:xfrm>
          </p:grpSpPr>
          <p:sp>
            <p:nvSpPr>
              <p:cNvPr id="590" name="Google Shape;590;p7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7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7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7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7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4" name="Google Shape;664;p7"/>
          <p:cNvGrpSpPr/>
          <p:nvPr/>
        </p:nvGrpSpPr>
        <p:grpSpPr>
          <a:xfrm rot="9610295">
            <a:off x="-308620" y="3143968"/>
            <a:ext cx="2321861" cy="2158151"/>
            <a:chOff x="7297257" y="-521969"/>
            <a:chExt cx="2321893" cy="2158180"/>
          </a:xfrm>
        </p:grpSpPr>
        <p:grpSp>
          <p:nvGrpSpPr>
            <p:cNvPr id="665" name="Google Shape;665;p7"/>
            <p:cNvGrpSpPr/>
            <p:nvPr/>
          </p:nvGrpSpPr>
          <p:grpSpPr>
            <a:xfrm rot="-6975146">
              <a:off x="7750455" y="-426004"/>
              <a:ext cx="655986" cy="1418538"/>
              <a:chOff x="10127912" y="2140772"/>
              <a:chExt cx="702057" cy="1518164"/>
            </a:xfrm>
          </p:grpSpPr>
          <p:sp>
            <p:nvSpPr>
              <p:cNvPr id="666" name="Google Shape;666;p7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8" name="Google Shape;668;p7"/>
            <p:cNvGrpSpPr/>
            <p:nvPr/>
          </p:nvGrpSpPr>
          <p:grpSpPr>
            <a:xfrm rot="9888703" flipH="1">
              <a:off x="8505263" y="100799"/>
              <a:ext cx="708541" cy="1468238"/>
              <a:chOff x="9512598" y="2057304"/>
              <a:chExt cx="708519" cy="1468193"/>
            </a:xfrm>
          </p:grpSpPr>
          <p:sp>
            <p:nvSpPr>
              <p:cNvPr id="669" name="Google Shape;669;p7"/>
              <p:cNvSpPr/>
              <p:nvPr/>
            </p:nvSpPr>
            <p:spPr>
              <a:xfrm>
                <a:off x="9512598" y="2057304"/>
                <a:ext cx="708519" cy="1468193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16130" extrusionOk="0">
                    <a:moveTo>
                      <a:pt x="5983" y="16030"/>
                    </a:moveTo>
                    <a:cubicBezTo>
                      <a:pt x="5986" y="16050"/>
                      <a:pt x="5989" y="16067"/>
                      <a:pt x="5991" y="16081"/>
                    </a:cubicBezTo>
                    <a:cubicBezTo>
                      <a:pt x="5989" y="16067"/>
                      <a:pt x="5986" y="16050"/>
                      <a:pt x="5983" y="16030"/>
                    </a:cubicBezTo>
                    <a:close/>
                    <a:moveTo>
                      <a:pt x="2694" y="0"/>
                    </a:moveTo>
                    <a:cubicBezTo>
                      <a:pt x="2562" y="0"/>
                      <a:pt x="2431" y="57"/>
                      <a:pt x="2312" y="198"/>
                    </a:cubicBezTo>
                    <a:cubicBezTo>
                      <a:pt x="2020" y="545"/>
                      <a:pt x="2036" y="1118"/>
                      <a:pt x="2020" y="1544"/>
                    </a:cubicBezTo>
                    <a:cubicBezTo>
                      <a:pt x="2010" y="1754"/>
                      <a:pt x="2140" y="2627"/>
                      <a:pt x="1953" y="2774"/>
                    </a:cubicBezTo>
                    <a:cubicBezTo>
                      <a:pt x="1944" y="2781"/>
                      <a:pt x="1933" y="2784"/>
                      <a:pt x="1921" y="2784"/>
                    </a:cubicBezTo>
                    <a:cubicBezTo>
                      <a:pt x="1755" y="2784"/>
                      <a:pt x="1316" y="2152"/>
                      <a:pt x="908" y="2152"/>
                    </a:cubicBezTo>
                    <a:cubicBezTo>
                      <a:pt x="763" y="2152"/>
                      <a:pt x="622" y="2231"/>
                      <a:pt x="499" y="2446"/>
                    </a:cubicBezTo>
                    <a:cubicBezTo>
                      <a:pt x="1" y="3311"/>
                      <a:pt x="2052" y="5384"/>
                      <a:pt x="1644" y="5529"/>
                    </a:cubicBezTo>
                    <a:cubicBezTo>
                      <a:pt x="1618" y="5539"/>
                      <a:pt x="1590" y="5543"/>
                      <a:pt x="1560" y="5543"/>
                    </a:cubicBezTo>
                    <a:cubicBezTo>
                      <a:pt x="1255" y="5543"/>
                      <a:pt x="834" y="5067"/>
                      <a:pt x="541" y="5067"/>
                    </a:cubicBezTo>
                    <a:cubicBezTo>
                      <a:pt x="436" y="5067"/>
                      <a:pt x="347" y="5128"/>
                      <a:pt x="287" y="5295"/>
                    </a:cubicBezTo>
                    <a:cubicBezTo>
                      <a:pt x="40" y="5967"/>
                      <a:pt x="2880" y="7515"/>
                      <a:pt x="2812" y="7897"/>
                    </a:cubicBezTo>
                    <a:cubicBezTo>
                      <a:pt x="2800" y="7961"/>
                      <a:pt x="2751" y="7987"/>
                      <a:pt x="2675" y="7987"/>
                    </a:cubicBezTo>
                    <a:cubicBezTo>
                      <a:pt x="2351" y="7987"/>
                      <a:pt x="1541" y="7512"/>
                      <a:pt x="1086" y="7512"/>
                    </a:cubicBezTo>
                    <a:cubicBezTo>
                      <a:pt x="1016" y="7512"/>
                      <a:pt x="954" y="7523"/>
                      <a:pt x="903" y="7549"/>
                    </a:cubicBezTo>
                    <a:cubicBezTo>
                      <a:pt x="452" y="7785"/>
                      <a:pt x="1585" y="9118"/>
                      <a:pt x="2353" y="9561"/>
                    </a:cubicBezTo>
                    <a:cubicBezTo>
                      <a:pt x="3121" y="10005"/>
                      <a:pt x="3770" y="10542"/>
                      <a:pt x="3230" y="11037"/>
                    </a:cubicBezTo>
                    <a:cubicBezTo>
                      <a:pt x="2692" y="11533"/>
                      <a:pt x="3434" y="12189"/>
                      <a:pt x="4575" y="13112"/>
                    </a:cubicBezTo>
                    <a:cubicBezTo>
                      <a:pt x="5066" y="13510"/>
                      <a:pt x="5396" y="14124"/>
                      <a:pt x="5616" y="14694"/>
                    </a:cubicBezTo>
                    <a:cubicBezTo>
                      <a:pt x="5850" y="15584"/>
                      <a:pt x="5997" y="16129"/>
                      <a:pt x="5997" y="16129"/>
                    </a:cubicBezTo>
                    <a:cubicBezTo>
                      <a:pt x="5997" y="16129"/>
                      <a:pt x="5970" y="16006"/>
                      <a:pt x="5940" y="15806"/>
                    </a:cubicBezTo>
                    <a:lnTo>
                      <a:pt x="5940" y="15806"/>
                    </a:lnTo>
                    <a:cubicBezTo>
                      <a:pt x="5959" y="15900"/>
                      <a:pt x="5974" y="15976"/>
                      <a:pt x="5983" y="16030"/>
                    </a:cubicBezTo>
                    <a:lnTo>
                      <a:pt x="5983" y="16030"/>
                    </a:lnTo>
                    <a:cubicBezTo>
                      <a:pt x="5966" y="15919"/>
                      <a:pt x="5935" y="15718"/>
                      <a:pt x="5892" y="15442"/>
                    </a:cubicBezTo>
                    <a:cubicBezTo>
                      <a:pt x="5815" y="14725"/>
                      <a:pt x="5785" y="13596"/>
                      <a:pt x="6205" y="12765"/>
                    </a:cubicBezTo>
                    <a:cubicBezTo>
                      <a:pt x="6868" y="11454"/>
                      <a:pt x="7275" y="10552"/>
                      <a:pt x="6580" y="10321"/>
                    </a:cubicBezTo>
                    <a:cubicBezTo>
                      <a:pt x="5886" y="10088"/>
                      <a:pt x="6257" y="9334"/>
                      <a:pt x="6776" y="8615"/>
                    </a:cubicBezTo>
                    <a:cubicBezTo>
                      <a:pt x="7295" y="7897"/>
                      <a:pt x="7783" y="6214"/>
                      <a:pt x="7273" y="6185"/>
                    </a:cubicBezTo>
                    <a:cubicBezTo>
                      <a:pt x="7268" y="6185"/>
                      <a:pt x="7262" y="6185"/>
                      <a:pt x="7257" y="6185"/>
                    </a:cubicBezTo>
                    <a:cubicBezTo>
                      <a:pt x="6798" y="6185"/>
                      <a:pt x="6060" y="7329"/>
                      <a:pt x="5759" y="7329"/>
                    </a:cubicBezTo>
                    <a:cubicBezTo>
                      <a:pt x="5726" y="7329"/>
                      <a:pt x="5698" y="7315"/>
                      <a:pt x="5676" y="7283"/>
                    </a:cubicBezTo>
                    <a:cubicBezTo>
                      <a:pt x="5457" y="6964"/>
                      <a:pt x="7413" y="4388"/>
                      <a:pt x="6912" y="3874"/>
                    </a:cubicBezTo>
                    <a:cubicBezTo>
                      <a:pt x="6827" y="3787"/>
                      <a:pt x="6750" y="3751"/>
                      <a:pt x="6679" y="3751"/>
                    </a:cubicBezTo>
                    <a:cubicBezTo>
                      <a:pt x="6332" y="3751"/>
                      <a:pt x="6128" y="4615"/>
                      <a:pt x="5769" y="4645"/>
                    </a:cubicBezTo>
                    <a:cubicBezTo>
                      <a:pt x="5767" y="4645"/>
                      <a:pt x="5764" y="4645"/>
                      <a:pt x="5761" y="4645"/>
                    </a:cubicBezTo>
                    <a:cubicBezTo>
                      <a:pt x="5352" y="4645"/>
                      <a:pt x="6353" y="1944"/>
                      <a:pt x="5550" y="1363"/>
                    </a:cubicBezTo>
                    <a:cubicBezTo>
                      <a:pt x="5420" y="1270"/>
                      <a:pt x="5307" y="1230"/>
                      <a:pt x="5208" y="1230"/>
                    </a:cubicBezTo>
                    <a:cubicBezTo>
                      <a:pt x="4698" y="1230"/>
                      <a:pt x="4550" y="2260"/>
                      <a:pt x="4369" y="2260"/>
                    </a:cubicBezTo>
                    <a:cubicBezTo>
                      <a:pt x="4365" y="2260"/>
                      <a:pt x="4361" y="2259"/>
                      <a:pt x="4357" y="2258"/>
                    </a:cubicBezTo>
                    <a:cubicBezTo>
                      <a:pt x="4178" y="2215"/>
                      <a:pt x="4017" y="1641"/>
                      <a:pt x="3951" y="1499"/>
                    </a:cubicBezTo>
                    <a:cubicBezTo>
                      <a:pt x="3766" y="1096"/>
                      <a:pt x="3573" y="667"/>
                      <a:pt x="3277" y="330"/>
                    </a:cubicBezTo>
                    <a:cubicBezTo>
                      <a:pt x="3115" y="147"/>
                      <a:pt x="2904" y="0"/>
                      <a:pt x="2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9666882" y="2057850"/>
                <a:ext cx="421161" cy="1463278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6076" extrusionOk="0">
                    <a:moveTo>
                      <a:pt x="924" y="1"/>
                    </a:moveTo>
                    <a:lnTo>
                      <a:pt x="905" y="5"/>
                    </a:lnTo>
                    <a:lnTo>
                      <a:pt x="1834" y="4611"/>
                    </a:lnTo>
                    <a:cubicBezTo>
                      <a:pt x="1606" y="4314"/>
                      <a:pt x="1368" y="4023"/>
                      <a:pt x="1092" y="3768"/>
                    </a:cubicBezTo>
                    <a:cubicBezTo>
                      <a:pt x="787" y="3463"/>
                      <a:pt x="519" y="3116"/>
                      <a:pt x="259" y="2767"/>
                    </a:cubicBezTo>
                    <a:lnTo>
                      <a:pt x="259" y="2767"/>
                    </a:lnTo>
                    <a:cubicBezTo>
                      <a:pt x="490" y="3137"/>
                      <a:pt x="735" y="3500"/>
                      <a:pt x="1038" y="3822"/>
                    </a:cubicBezTo>
                    <a:cubicBezTo>
                      <a:pt x="1344" y="4130"/>
                      <a:pt x="1617" y="4468"/>
                      <a:pt x="1871" y="4819"/>
                    </a:cubicBezTo>
                    <a:lnTo>
                      <a:pt x="1877" y="4829"/>
                    </a:lnTo>
                    <a:lnTo>
                      <a:pt x="2282" y="6838"/>
                    </a:lnTo>
                    <a:cubicBezTo>
                      <a:pt x="1945" y="6541"/>
                      <a:pt x="1582" y="6280"/>
                      <a:pt x="1206" y="6036"/>
                    </a:cubicBezTo>
                    <a:cubicBezTo>
                      <a:pt x="812" y="5802"/>
                      <a:pt x="414" y="5593"/>
                      <a:pt x="1" y="5402"/>
                    </a:cubicBezTo>
                    <a:lnTo>
                      <a:pt x="1" y="5402"/>
                    </a:lnTo>
                    <a:cubicBezTo>
                      <a:pt x="189" y="5530"/>
                      <a:pt x="380" y="5653"/>
                      <a:pt x="574" y="5770"/>
                    </a:cubicBezTo>
                    <a:cubicBezTo>
                      <a:pt x="766" y="5890"/>
                      <a:pt x="966" y="5996"/>
                      <a:pt x="1154" y="6120"/>
                    </a:cubicBezTo>
                    <a:cubicBezTo>
                      <a:pt x="1533" y="6354"/>
                      <a:pt x="1899" y="6608"/>
                      <a:pt x="2283" y="6841"/>
                    </a:cubicBezTo>
                    <a:lnTo>
                      <a:pt x="2528" y="8055"/>
                    </a:lnTo>
                    <a:cubicBezTo>
                      <a:pt x="2574" y="8286"/>
                      <a:pt x="2624" y="8517"/>
                      <a:pt x="2670" y="8749"/>
                    </a:cubicBezTo>
                    <a:cubicBezTo>
                      <a:pt x="2616" y="8703"/>
                      <a:pt x="2560" y="8661"/>
                      <a:pt x="2508" y="8619"/>
                    </a:cubicBezTo>
                    <a:cubicBezTo>
                      <a:pt x="2367" y="8516"/>
                      <a:pt x="2216" y="8425"/>
                      <a:pt x="2067" y="8335"/>
                    </a:cubicBezTo>
                    <a:cubicBezTo>
                      <a:pt x="1760" y="8167"/>
                      <a:pt x="1448" y="8009"/>
                      <a:pt x="1118" y="7891"/>
                    </a:cubicBezTo>
                    <a:lnTo>
                      <a:pt x="1118" y="7891"/>
                    </a:lnTo>
                    <a:cubicBezTo>
                      <a:pt x="1411" y="8081"/>
                      <a:pt x="1718" y="8244"/>
                      <a:pt x="2017" y="8422"/>
                    </a:cubicBezTo>
                    <a:cubicBezTo>
                      <a:pt x="2169" y="8504"/>
                      <a:pt x="2317" y="8594"/>
                      <a:pt x="2465" y="8683"/>
                    </a:cubicBezTo>
                    <a:cubicBezTo>
                      <a:pt x="2539" y="8727"/>
                      <a:pt x="2611" y="8774"/>
                      <a:pt x="2682" y="8824"/>
                    </a:cubicBezTo>
                    <a:cubicBezTo>
                      <a:pt x="2683" y="8825"/>
                      <a:pt x="2684" y="8825"/>
                      <a:pt x="2686" y="8826"/>
                    </a:cubicBezTo>
                    <a:cubicBezTo>
                      <a:pt x="2863" y="9715"/>
                      <a:pt x="3044" y="10603"/>
                      <a:pt x="3231" y="11488"/>
                    </a:cubicBezTo>
                    <a:cubicBezTo>
                      <a:pt x="3041" y="11279"/>
                      <a:pt x="2795" y="11134"/>
                      <a:pt x="2563" y="10982"/>
                    </a:cubicBezTo>
                    <a:cubicBezTo>
                      <a:pt x="2291" y="10827"/>
                      <a:pt x="2019" y="10675"/>
                      <a:pt x="1724" y="10564"/>
                    </a:cubicBezTo>
                    <a:lnTo>
                      <a:pt x="1724" y="10564"/>
                    </a:lnTo>
                    <a:cubicBezTo>
                      <a:pt x="1979" y="10748"/>
                      <a:pt x="2247" y="10904"/>
                      <a:pt x="2512" y="11068"/>
                    </a:cubicBezTo>
                    <a:lnTo>
                      <a:pt x="2911" y="11305"/>
                    </a:lnTo>
                    <a:cubicBezTo>
                      <a:pt x="3021" y="11373"/>
                      <a:pt x="3133" y="11438"/>
                      <a:pt x="3235" y="11516"/>
                    </a:cubicBezTo>
                    <a:cubicBezTo>
                      <a:pt x="3275" y="11701"/>
                      <a:pt x="3311" y="11889"/>
                      <a:pt x="3351" y="12075"/>
                    </a:cubicBezTo>
                    <a:cubicBezTo>
                      <a:pt x="3650" y="13412"/>
                      <a:pt x="3946" y="14748"/>
                      <a:pt x="4285" y="16075"/>
                    </a:cubicBezTo>
                    <a:lnTo>
                      <a:pt x="4304" y="16071"/>
                    </a:lnTo>
                    <a:cubicBezTo>
                      <a:pt x="4079" y="14719"/>
                      <a:pt x="3810" y="13377"/>
                      <a:pt x="3547" y="12034"/>
                    </a:cubicBezTo>
                    <a:cubicBezTo>
                      <a:pt x="3544" y="12021"/>
                      <a:pt x="3540" y="12007"/>
                      <a:pt x="3537" y="11992"/>
                    </a:cubicBezTo>
                    <a:lnTo>
                      <a:pt x="3700" y="11634"/>
                    </a:lnTo>
                    <a:cubicBezTo>
                      <a:pt x="3779" y="11454"/>
                      <a:pt x="3858" y="11275"/>
                      <a:pt x="3948" y="11105"/>
                    </a:cubicBezTo>
                    <a:cubicBezTo>
                      <a:pt x="4032" y="10930"/>
                      <a:pt x="4144" y="10774"/>
                      <a:pt x="4261" y="10618"/>
                    </a:cubicBezTo>
                    <a:cubicBezTo>
                      <a:pt x="4379" y="10463"/>
                      <a:pt x="4501" y="10309"/>
                      <a:pt x="4627" y="10158"/>
                    </a:cubicBezTo>
                    <a:lnTo>
                      <a:pt x="4627" y="10158"/>
                    </a:lnTo>
                    <a:cubicBezTo>
                      <a:pt x="4324" y="10409"/>
                      <a:pt x="4053" y="10704"/>
                      <a:pt x="3860" y="11059"/>
                    </a:cubicBezTo>
                    <a:cubicBezTo>
                      <a:pt x="3722" y="11345"/>
                      <a:pt x="3614" y="11640"/>
                      <a:pt x="3526" y="11941"/>
                    </a:cubicBezTo>
                    <a:cubicBezTo>
                      <a:pt x="3313" y="10924"/>
                      <a:pt x="3092" y="9908"/>
                      <a:pt x="2869" y="8892"/>
                    </a:cubicBezTo>
                    <a:cubicBezTo>
                      <a:pt x="3047" y="8667"/>
                      <a:pt x="3209" y="8431"/>
                      <a:pt x="3371" y="8194"/>
                    </a:cubicBezTo>
                    <a:cubicBezTo>
                      <a:pt x="3548" y="7898"/>
                      <a:pt x="3738" y="7625"/>
                      <a:pt x="3997" y="7392"/>
                    </a:cubicBezTo>
                    <a:lnTo>
                      <a:pt x="3997" y="7392"/>
                    </a:lnTo>
                    <a:cubicBezTo>
                      <a:pt x="3846" y="7477"/>
                      <a:pt x="3712" y="7591"/>
                      <a:pt x="3594" y="7720"/>
                    </a:cubicBezTo>
                    <a:cubicBezTo>
                      <a:pt x="3475" y="7848"/>
                      <a:pt x="3387" y="8001"/>
                      <a:pt x="3287" y="8140"/>
                    </a:cubicBezTo>
                    <a:cubicBezTo>
                      <a:pt x="3141" y="8375"/>
                      <a:pt x="2995" y="8609"/>
                      <a:pt x="2862" y="8854"/>
                    </a:cubicBezTo>
                    <a:cubicBezTo>
                      <a:pt x="2803" y="8575"/>
                      <a:pt x="2744" y="8298"/>
                      <a:pt x="2683" y="8020"/>
                    </a:cubicBezTo>
                    <a:lnTo>
                      <a:pt x="2418" y="6811"/>
                    </a:lnTo>
                    <a:cubicBezTo>
                      <a:pt x="2731" y="6509"/>
                      <a:pt x="3021" y="6191"/>
                      <a:pt x="3302" y="5859"/>
                    </a:cubicBezTo>
                    <a:cubicBezTo>
                      <a:pt x="3456" y="5673"/>
                      <a:pt x="3597" y="5473"/>
                      <a:pt x="3716" y="5263"/>
                    </a:cubicBezTo>
                    <a:cubicBezTo>
                      <a:pt x="3841" y="5057"/>
                      <a:pt x="3961" y="4847"/>
                      <a:pt x="4074" y="4635"/>
                    </a:cubicBezTo>
                    <a:lnTo>
                      <a:pt x="4074" y="4635"/>
                    </a:lnTo>
                    <a:cubicBezTo>
                      <a:pt x="3928" y="4829"/>
                      <a:pt x="3785" y="5023"/>
                      <a:pt x="3651" y="5221"/>
                    </a:cubicBezTo>
                    <a:cubicBezTo>
                      <a:pt x="3520" y="5422"/>
                      <a:pt x="3385" y="5617"/>
                      <a:pt x="3225" y="5796"/>
                    </a:cubicBezTo>
                    <a:cubicBezTo>
                      <a:pt x="2957" y="6129"/>
                      <a:pt x="2678" y="6454"/>
                      <a:pt x="2414" y="6792"/>
                    </a:cubicBezTo>
                    <a:lnTo>
                      <a:pt x="1972" y="4776"/>
                    </a:lnTo>
                    <a:cubicBezTo>
                      <a:pt x="2155" y="4382"/>
                      <a:pt x="2336" y="3987"/>
                      <a:pt x="2486" y="3577"/>
                    </a:cubicBezTo>
                    <a:cubicBezTo>
                      <a:pt x="2563" y="3367"/>
                      <a:pt x="2623" y="3146"/>
                      <a:pt x="2650" y="2922"/>
                    </a:cubicBezTo>
                    <a:cubicBezTo>
                      <a:pt x="2676" y="2700"/>
                      <a:pt x="2680" y="2474"/>
                      <a:pt x="2662" y="2251"/>
                    </a:cubicBezTo>
                    <a:lnTo>
                      <a:pt x="2662" y="2251"/>
                    </a:lnTo>
                    <a:cubicBezTo>
                      <a:pt x="2660" y="2698"/>
                      <a:pt x="2588" y="3143"/>
                      <a:pt x="2414" y="3551"/>
                    </a:cubicBezTo>
                    <a:cubicBezTo>
                      <a:pt x="2268" y="3910"/>
                      <a:pt x="2106" y="4266"/>
                      <a:pt x="1938" y="4617"/>
                    </a:cubicBez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1" name="Google Shape;671;p7"/>
            <p:cNvGrpSpPr/>
            <p:nvPr/>
          </p:nvGrpSpPr>
          <p:grpSpPr>
            <a:xfrm>
              <a:off x="8099922" y="-521969"/>
              <a:ext cx="1519228" cy="1421701"/>
              <a:chOff x="9513781" y="3957313"/>
              <a:chExt cx="584183" cy="546682"/>
            </a:xfrm>
          </p:grpSpPr>
          <p:sp>
            <p:nvSpPr>
              <p:cNvPr id="672" name="Google Shape;672;p7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6" name="Google Shape;746;p7"/>
          <p:cNvGrpSpPr/>
          <p:nvPr/>
        </p:nvGrpSpPr>
        <p:grpSpPr>
          <a:xfrm rot="-746751">
            <a:off x="821166" y="3840194"/>
            <a:ext cx="1848883" cy="1725637"/>
            <a:chOff x="-448591" y="3923183"/>
            <a:chExt cx="1702116" cy="1588653"/>
          </a:xfrm>
        </p:grpSpPr>
        <p:grpSp>
          <p:nvGrpSpPr>
            <p:cNvPr id="747" name="Google Shape;747;p7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748" name="Google Shape;748;p7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0" name="Google Shape;750;p7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751" name="Google Shape;751;p7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7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754" name="Google Shape;754;p7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7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7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"/>
          <p:cNvSpPr txBox="1">
            <a:spLocks noGrp="1"/>
          </p:cNvSpPr>
          <p:nvPr>
            <p:ph type="title"/>
          </p:nvPr>
        </p:nvSpPr>
        <p:spPr>
          <a:xfrm>
            <a:off x="1768550" y="2050563"/>
            <a:ext cx="5607000" cy="10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776" name="Google Shape;776;p8"/>
          <p:cNvCxnSpPr/>
          <p:nvPr/>
        </p:nvCxnSpPr>
        <p:spPr>
          <a:xfrm>
            <a:off x="884310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8"/>
          <p:cNvCxnSpPr/>
          <p:nvPr/>
        </p:nvCxnSpPr>
        <p:spPr>
          <a:xfrm>
            <a:off x="35805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8" name="Google Shape;778;p8"/>
          <p:cNvGrpSpPr/>
          <p:nvPr/>
        </p:nvGrpSpPr>
        <p:grpSpPr>
          <a:xfrm rot="13098458" flipH="1">
            <a:off x="-940811" y="3541706"/>
            <a:ext cx="2516354" cy="2228218"/>
            <a:chOff x="4411828" y="3773805"/>
            <a:chExt cx="2516354" cy="2228218"/>
          </a:xfrm>
        </p:grpSpPr>
        <p:grpSp>
          <p:nvGrpSpPr>
            <p:cNvPr id="779" name="Google Shape;779;p8"/>
            <p:cNvGrpSpPr/>
            <p:nvPr/>
          </p:nvGrpSpPr>
          <p:grpSpPr>
            <a:xfrm>
              <a:off x="5382204" y="4321352"/>
              <a:ext cx="1545979" cy="1486689"/>
              <a:chOff x="5382204" y="4321352"/>
              <a:chExt cx="1545979" cy="1486689"/>
            </a:xfrm>
          </p:grpSpPr>
          <p:sp>
            <p:nvSpPr>
              <p:cNvPr id="780" name="Google Shape;780;p8"/>
              <p:cNvSpPr/>
              <p:nvPr/>
            </p:nvSpPr>
            <p:spPr>
              <a:xfrm rot="-1311727">
                <a:off x="5545519" y="4508369"/>
                <a:ext cx="1219347" cy="1112655"/>
              </a:xfrm>
              <a:custGeom>
                <a:avLst/>
                <a:gdLst/>
                <a:ahLst/>
                <a:cxnLst/>
                <a:rect l="l" t="t" r="r" b="b"/>
                <a:pathLst>
                  <a:path w="12480" h="11388" extrusionOk="0">
                    <a:moveTo>
                      <a:pt x="5132" y="1"/>
                    </a:moveTo>
                    <a:cubicBezTo>
                      <a:pt x="3719" y="1"/>
                      <a:pt x="969" y="570"/>
                      <a:pt x="342" y="702"/>
                    </a:cubicBezTo>
                    <a:cubicBezTo>
                      <a:pt x="313" y="708"/>
                      <a:pt x="294" y="713"/>
                      <a:pt x="283" y="718"/>
                    </a:cubicBezTo>
                    <a:cubicBezTo>
                      <a:pt x="276" y="734"/>
                      <a:pt x="273" y="755"/>
                      <a:pt x="271" y="784"/>
                    </a:cubicBezTo>
                    <a:cubicBezTo>
                      <a:pt x="222" y="1487"/>
                      <a:pt x="1" y="4811"/>
                      <a:pt x="308" y="5997"/>
                    </a:cubicBezTo>
                    <a:cubicBezTo>
                      <a:pt x="436" y="6495"/>
                      <a:pt x="560" y="6651"/>
                      <a:pt x="666" y="6651"/>
                    </a:cubicBezTo>
                    <a:cubicBezTo>
                      <a:pt x="832" y="6651"/>
                      <a:pt x="953" y="6263"/>
                      <a:pt x="970" y="6205"/>
                    </a:cubicBezTo>
                    <a:cubicBezTo>
                      <a:pt x="1020" y="6346"/>
                      <a:pt x="1793" y="8676"/>
                      <a:pt x="2164" y="8993"/>
                    </a:cubicBezTo>
                    <a:cubicBezTo>
                      <a:pt x="2245" y="9063"/>
                      <a:pt x="2311" y="9091"/>
                      <a:pt x="2363" y="9091"/>
                    </a:cubicBezTo>
                    <a:cubicBezTo>
                      <a:pt x="2533" y="9091"/>
                      <a:pt x="2564" y="8794"/>
                      <a:pt x="2569" y="8735"/>
                    </a:cubicBezTo>
                    <a:cubicBezTo>
                      <a:pt x="2621" y="8793"/>
                      <a:pt x="3533" y="9990"/>
                      <a:pt x="3655" y="9990"/>
                    </a:cubicBezTo>
                    <a:cubicBezTo>
                      <a:pt x="3658" y="9990"/>
                      <a:pt x="3660" y="9989"/>
                      <a:pt x="3662" y="9988"/>
                    </a:cubicBezTo>
                    <a:cubicBezTo>
                      <a:pt x="3741" y="9922"/>
                      <a:pt x="3842" y="9384"/>
                      <a:pt x="3842" y="9384"/>
                    </a:cubicBezTo>
                    <a:cubicBezTo>
                      <a:pt x="3842" y="9384"/>
                      <a:pt x="5179" y="10879"/>
                      <a:pt x="5462" y="10879"/>
                    </a:cubicBezTo>
                    <a:cubicBezTo>
                      <a:pt x="5473" y="10879"/>
                      <a:pt x="5481" y="10877"/>
                      <a:pt x="5489" y="10873"/>
                    </a:cubicBezTo>
                    <a:cubicBezTo>
                      <a:pt x="5707" y="10762"/>
                      <a:pt x="5640" y="10380"/>
                      <a:pt x="5640" y="10380"/>
                    </a:cubicBezTo>
                    <a:lnTo>
                      <a:pt x="5640" y="10380"/>
                    </a:lnTo>
                    <a:cubicBezTo>
                      <a:pt x="5641" y="10380"/>
                      <a:pt x="7376" y="11264"/>
                      <a:pt x="7894" y="11264"/>
                    </a:cubicBezTo>
                    <a:cubicBezTo>
                      <a:pt x="7957" y="11264"/>
                      <a:pt x="8003" y="11251"/>
                      <a:pt x="8024" y="11222"/>
                    </a:cubicBezTo>
                    <a:lnTo>
                      <a:pt x="8226" y="10954"/>
                    </a:lnTo>
                    <a:cubicBezTo>
                      <a:pt x="8226" y="10954"/>
                      <a:pt x="9359" y="11388"/>
                      <a:pt x="9870" y="11388"/>
                    </a:cubicBezTo>
                    <a:cubicBezTo>
                      <a:pt x="10017" y="11388"/>
                      <a:pt x="10113" y="11352"/>
                      <a:pt x="10115" y="11259"/>
                    </a:cubicBezTo>
                    <a:cubicBezTo>
                      <a:pt x="10118" y="10966"/>
                      <a:pt x="10169" y="10921"/>
                      <a:pt x="10199" y="10921"/>
                    </a:cubicBezTo>
                    <a:cubicBezTo>
                      <a:pt x="10212" y="10921"/>
                      <a:pt x="10221" y="10930"/>
                      <a:pt x="10221" y="10930"/>
                    </a:cubicBezTo>
                    <a:cubicBezTo>
                      <a:pt x="10478" y="10962"/>
                      <a:pt x="10734" y="10992"/>
                      <a:pt x="10991" y="11018"/>
                    </a:cubicBezTo>
                    <a:cubicBezTo>
                      <a:pt x="11228" y="11040"/>
                      <a:pt x="11459" y="11096"/>
                      <a:pt x="11698" y="11110"/>
                    </a:cubicBezTo>
                    <a:cubicBezTo>
                      <a:pt x="11723" y="11111"/>
                      <a:pt x="11746" y="11112"/>
                      <a:pt x="11769" y="11112"/>
                    </a:cubicBezTo>
                    <a:cubicBezTo>
                      <a:pt x="12304" y="11112"/>
                      <a:pt x="12127" y="10704"/>
                      <a:pt x="12035" y="10286"/>
                    </a:cubicBezTo>
                    <a:cubicBezTo>
                      <a:pt x="11951" y="9911"/>
                      <a:pt x="11858" y="9537"/>
                      <a:pt x="11759" y="9167"/>
                    </a:cubicBezTo>
                    <a:cubicBezTo>
                      <a:pt x="11759" y="9167"/>
                      <a:pt x="11652" y="9081"/>
                      <a:pt x="12066" y="9020"/>
                    </a:cubicBezTo>
                    <a:cubicBezTo>
                      <a:pt x="12479" y="8952"/>
                      <a:pt x="11505" y="7191"/>
                      <a:pt x="11505" y="7191"/>
                    </a:cubicBezTo>
                    <a:lnTo>
                      <a:pt x="11745" y="6949"/>
                    </a:lnTo>
                    <a:cubicBezTo>
                      <a:pt x="11986" y="6714"/>
                      <a:pt x="10581" y="4708"/>
                      <a:pt x="10581" y="4708"/>
                    </a:cubicBezTo>
                    <a:lnTo>
                      <a:pt x="10581" y="4708"/>
                    </a:lnTo>
                    <a:cubicBezTo>
                      <a:pt x="10581" y="4708"/>
                      <a:pt x="10585" y="4708"/>
                      <a:pt x="10593" y="4708"/>
                    </a:cubicBezTo>
                    <a:cubicBezTo>
                      <a:pt x="10658" y="4708"/>
                      <a:pt x="10976" y="4697"/>
                      <a:pt x="11049" y="4490"/>
                    </a:cubicBezTo>
                    <a:cubicBezTo>
                      <a:pt x="11134" y="4263"/>
                      <a:pt x="9348" y="3061"/>
                      <a:pt x="9348" y="3061"/>
                    </a:cubicBezTo>
                    <a:cubicBezTo>
                      <a:pt x="9348" y="3061"/>
                      <a:pt x="9871" y="2885"/>
                      <a:pt x="9926" y="2796"/>
                    </a:cubicBezTo>
                    <a:cubicBezTo>
                      <a:pt x="9981" y="2707"/>
                      <a:pt x="8599" y="1934"/>
                      <a:pt x="8531" y="1891"/>
                    </a:cubicBezTo>
                    <a:cubicBezTo>
                      <a:pt x="8607" y="1874"/>
                      <a:pt x="9077" y="1756"/>
                      <a:pt x="8735" y="1450"/>
                    </a:cubicBezTo>
                    <a:cubicBezTo>
                      <a:pt x="8370" y="1124"/>
                      <a:pt x="5958" y="678"/>
                      <a:pt x="5811" y="649"/>
                    </a:cubicBezTo>
                    <a:cubicBezTo>
                      <a:pt x="5898" y="608"/>
                      <a:pt x="6825" y="174"/>
                      <a:pt x="5514" y="19"/>
                    </a:cubicBezTo>
                    <a:cubicBezTo>
                      <a:pt x="5403" y="7"/>
                      <a:pt x="5274" y="1"/>
                      <a:pt x="5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 rot="-1311727">
                <a:off x="5576819" y="4575306"/>
                <a:ext cx="1157403" cy="1015048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0389" extrusionOk="0">
                    <a:moveTo>
                      <a:pt x="5677" y="1"/>
                    </a:moveTo>
                    <a:cubicBezTo>
                      <a:pt x="5317" y="1"/>
                      <a:pt x="4996" y="200"/>
                      <a:pt x="4681" y="347"/>
                    </a:cubicBezTo>
                    <a:lnTo>
                      <a:pt x="3677" y="881"/>
                    </a:lnTo>
                    <a:cubicBezTo>
                      <a:pt x="3342" y="1056"/>
                      <a:pt x="2995" y="1214"/>
                      <a:pt x="2626" y="1300"/>
                    </a:cubicBezTo>
                    <a:cubicBezTo>
                      <a:pt x="2433" y="1341"/>
                      <a:pt x="2226" y="1379"/>
                      <a:pt x="2023" y="1379"/>
                    </a:cubicBezTo>
                    <a:cubicBezTo>
                      <a:pt x="1949" y="1379"/>
                      <a:pt x="1875" y="1374"/>
                      <a:pt x="1803" y="1362"/>
                    </a:cubicBezTo>
                    <a:cubicBezTo>
                      <a:pt x="1228" y="917"/>
                      <a:pt x="641" y="486"/>
                      <a:pt x="26" y="91"/>
                    </a:cubicBezTo>
                    <a:lnTo>
                      <a:pt x="1" y="124"/>
                    </a:lnTo>
                    <a:cubicBezTo>
                      <a:pt x="589" y="681"/>
                      <a:pt x="1184" y="1224"/>
                      <a:pt x="1783" y="1764"/>
                    </a:cubicBezTo>
                    <a:cubicBezTo>
                      <a:pt x="1798" y="2027"/>
                      <a:pt x="1775" y="2290"/>
                      <a:pt x="1706" y="2534"/>
                    </a:cubicBezTo>
                    <a:cubicBezTo>
                      <a:pt x="1606" y="2863"/>
                      <a:pt x="1448" y="3163"/>
                      <a:pt x="1233" y="3443"/>
                    </a:cubicBezTo>
                    <a:cubicBezTo>
                      <a:pt x="825" y="4048"/>
                      <a:pt x="561" y="4806"/>
                      <a:pt x="705" y="5529"/>
                    </a:cubicBezTo>
                    <a:lnTo>
                      <a:pt x="719" y="5528"/>
                    </a:lnTo>
                    <a:cubicBezTo>
                      <a:pt x="679" y="4812"/>
                      <a:pt x="943" y="4105"/>
                      <a:pt x="1349" y="3524"/>
                    </a:cubicBezTo>
                    <a:cubicBezTo>
                      <a:pt x="1560" y="3234"/>
                      <a:pt x="1729" y="2911"/>
                      <a:pt x="1814" y="2560"/>
                    </a:cubicBezTo>
                    <a:cubicBezTo>
                      <a:pt x="1868" y="2321"/>
                      <a:pt x="1885" y="2071"/>
                      <a:pt x="1853" y="1828"/>
                    </a:cubicBezTo>
                    <a:lnTo>
                      <a:pt x="1853" y="1828"/>
                    </a:lnTo>
                    <a:cubicBezTo>
                      <a:pt x="2198" y="2138"/>
                      <a:pt x="2541" y="2448"/>
                      <a:pt x="2885" y="2758"/>
                    </a:cubicBezTo>
                    <a:cubicBezTo>
                      <a:pt x="2910" y="2780"/>
                      <a:pt x="2937" y="2802"/>
                      <a:pt x="2963" y="2824"/>
                    </a:cubicBezTo>
                    <a:cubicBezTo>
                      <a:pt x="2962" y="2972"/>
                      <a:pt x="2938" y="3123"/>
                      <a:pt x="2923" y="3267"/>
                    </a:cubicBezTo>
                    <a:cubicBezTo>
                      <a:pt x="2892" y="3495"/>
                      <a:pt x="2851" y="3721"/>
                      <a:pt x="2811" y="3949"/>
                    </a:cubicBezTo>
                    <a:lnTo>
                      <a:pt x="2558" y="5307"/>
                    </a:lnTo>
                    <a:cubicBezTo>
                      <a:pt x="2472" y="5759"/>
                      <a:pt x="2425" y="6220"/>
                      <a:pt x="2400" y="6680"/>
                    </a:cubicBezTo>
                    <a:lnTo>
                      <a:pt x="2306" y="8058"/>
                    </a:lnTo>
                    <a:lnTo>
                      <a:pt x="2319" y="8059"/>
                    </a:lnTo>
                    <a:cubicBezTo>
                      <a:pt x="2396" y="7604"/>
                      <a:pt x="2461" y="7146"/>
                      <a:pt x="2511" y="6686"/>
                    </a:cubicBezTo>
                    <a:cubicBezTo>
                      <a:pt x="2555" y="6220"/>
                      <a:pt x="2601" y="5787"/>
                      <a:pt x="2697" y="5331"/>
                    </a:cubicBezTo>
                    <a:cubicBezTo>
                      <a:pt x="2768" y="4877"/>
                      <a:pt x="2859" y="4426"/>
                      <a:pt x="2921" y="3968"/>
                    </a:cubicBezTo>
                    <a:cubicBezTo>
                      <a:pt x="2957" y="3601"/>
                      <a:pt x="3029" y="3225"/>
                      <a:pt x="2992" y="2851"/>
                    </a:cubicBezTo>
                    <a:lnTo>
                      <a:pt x="2992" y="2851"/>
                    </a:lnTo>
                    <a:cubicBezTo>
                      <a:pt x="3460" y="3264"/>
                      <a:pt x="3935" y="3669"/>
                      <a:pt x="4414" y="4071"/>
                    </a:cubicBezTo>
                    <a:cubicBezTo>
                      <a:pt x="4326" y="4817"/>
                      <a:pt x="4188" y="5562"/>
                      <a:pt x="3935" y="6269"/>
                    </a:cubicBezTo>
                    <a:cubicBezTo>
                      <a:pt x="3782" y="6651"/>
                      <a:pt x="3620" y="7045"/>
                      <a:pt x="3570" y="7461"/>
                    </a:cubicBezTo>
                    <a:cubicBezTo>
                      <a:pt x="3510" y="7875"/>
                      <a:pt x="3506" y="8296"/>
                      <a:pt x="3577" y="8709"/>
                    </a:cubicBezTo>
                    <a:lnTo>
                      <a:pt x="3592" y="8706"/>
                    </a:lnTo>
                    <a:cubicBezTo>
                      <a:pt x="3566" y="8291"/>
                      <a:pt x="3603" y="7878"/>
                      <a:pt x="3679" y="7479"/>
                    </a:cubicBezTo>
                    <a:cubicBezTo>
                      <a:pt x="3751" y="7069"/>
                      <a:pt x="3896" y="6721"/>
                      <a:pt x="4068" y="6318"/>
                    </a:cubicBezTo>
                    <a:cubicBezTo>
                      <a:pt x="4310" y="5598"/>
                      <a:pt x="4434" y="4852"/>
                      <a:pt x="4451" y="4102"/>
                    </a:cubicBezTo>
                    <a:cubicBezTo>
                      <a:pt x="4861" y="4446"/>
                      <a:pt x="5273" y="4786"/>
                      <a:pt x="5683" y="5129"/>
                    </a:cubicBezTo>
                    <a:cubicBezTo>
                      <a:pt x="5545" y="5852"/>
                      <a:pt x="5464" y="6583"/>
                      <a:pt x="5407" y="7314"/>
                    </a:cubicBezTo>
                    <a:cubicBezTo>
                      <a:pt x="5349" y="8110"/>
                      <a:pt x="5333" y="8908"/>
                      <a:pt x="5376" y="9704"/>
                    </a:cubicBezTo>
                    <a:lnTo>
                      <a:pt x="5390" y="9703"/>
                    </a:lnTo>
                    <a:cubicBezTo>
                      <a:pt x="5386" y="9305"/>
                      <a:pt x="5403" y="8906"/>
                      <a:pt x="5428" y="8509"/>
                    </a:cubicBezTo>
                    <a:cubicBezTo>
                      <a:pt x="5444" y="8112"/>
                      <a:pt x="5467" y="7715"/>
                      <a:pt x="5504" y="7320"/>
                    </a:cubicBezTo>
                    <a:cubicBezTo>
                      <a:pt x="5572" y="6619"/>
                      <a:pt x="5666" y="5915"/>
                      <a:pt x="5803" y="5231"/>
                    </a:cubicBezTo>
                    <a:cubicBezTo>
                      <a:pt x="5824" y="5247"/>
                      <a:pt x="5844" y="5266"/>
                      <a:pt x="5865" y="5282"/>
                    </a:cubicBezTo>
                    <a:lnTo>
                      <a:pt x="7404" y="6592"/>
                    </a:lnTo>
                    <a:cubicBezTo>
                      <a:pt x="7300" y="6877"/>
                      <a:pt x="7201" y="7166"/>
                      <a:pt x="7122" y="7459"/>
                    </a:cubicBezTo>
                    <a:cubicBezTo>
                      <a:pt x="7035" y="7801"/>
                      <a:pt x="6952" y="8148"/>
                      <a:pt x="6952" y="8505"/>
                    </a:cubicBezTo>
                    <a:cubicBezTo>
                      <a:pt x="6932" y="8874"/>
                      <a:pt x="7163" y="9182"/>
                      <a:pt x="7319" y="9490"/>
                    </a:cubicBezTo>
                    <a:cubicBezTo>
                      <a:pt x="7496" y="9798"/>
                      <a:pt x="7685" y="10097"/>
                      <a:pt x="7885" y="10389"/>
                    </a:cubicBezTo>
                    <a:lnTo>
                      <a:pt x="7896" y="10381"/>
                    </a:lnTo>
                    <a:lnTo>
                      <a:pt x="7417" y="9437"/>
                    </a:lnTo>
                    <a:cubicBezTo>
                      <a:pt x="7344" y="9278"/>
                      <a:pt x="7258" y="9125"/>
                      <a:pt x="7190" y="8966"/>
                    </a:cubicBezTo>
                    <a:cubicBezTo>
                      <a:pt x="7107" y="8802"/>
                      <a:pt x="7094" y="8680"/>
                      <a:pt x="7096" y="8504"/>
                    </a:cubicBezTo>
                    <a:cubicBezTo>
                      <a:pt x="7083" y="8173"/>
                      <a:pt x="7164" y="7828"/>
                      <a:pt x="7230" y="7486"/>
                    </a:cubicBezTo>
                    <a:cubicBezTo>
                      <a:pt x="7293" y="7197"/>
                      <a:pt x="7360" y="6905"/>
                      <a:pt x="7430" y="6612"/>
                    </a:cubicBezTo>
                    <a:lnTo>
                      <a:pt x="9079" y="8014"/>
                    </a:lnTo>
                    <a:cubicBezTo>
                      <a:pt x="9004" y="8385"/>
                      <a:pt x="9090" y="8777"/>
                      <a:pt x="9235" y="9120"/>
                    </a:cubicBezTo>
                    <a:cubicBezTo>
                      <a:pt x="9415" y="9535"/>
                      <a:pt x="9648" y="9933"/>
                      <a:pt x="9961" y="10261"/>
                    </a:cubicBezTo>
                    <a:lnTo>
                      <a:pt x="9971" y="10251"/>
                    </a:lnTo>
                    <a:cubicBezTo>
                      <a:pt x="9847" y="10059"/>
                      <a:pt x="9745" y="9859"/>
                      <a:pt x="9643" y="9664"/>
                    </a:cubicBezTo>
                    <a:cubicBezTo>
                      <a:pt x="9542" y="9468"/>
                      <a:pt x="9443" y="9272"/>
                      <a:pt x="9364" y="9065"/>
                    </a:cubicBezTo>
                    <a:cubicBezTo>
                      <a:pt x="9269" y="8868"/>
                      <a:pt x="9207" y="8664"/>
                      <a:pt x="9163" y="8454"/>
                    </a:cubicBezTo>
                    <a:cubicBezTo>
                      <a:pt x="9138" y="8326"/>
                      <a:pt x="9127" y="8192"/>
                      <a:pt x="9127" y="8057"/>
                    </a:cubicBezTo>
                    <a:lnTo>
                      <a:pt x="9127" y="8057"/>
                    </a:lnTo>
                    <a:lnTo>
                      <a:pt x="11817" y="10345"/>
                    </a:lnTo>
                    <a:lnTo>
                      <a:pt x="11846" y="10313"/>
                    </a:lnTo>
                    <a:cubicBezTo>
                      <a:pt x="10949" y="9474"/>
                      <a:pt x="10048" y="8638"/>
                      <a:pt x="9143" y="7807"/>
                    </a:cubicBezTo>
                    <a:lnTo>
                      <a:pt x="9143" y="7803"/>
                    </a:lnTo>
                    <a:lnTo>
                      <a:pt x="9135" y="7798"/>
                    </a:lnTo>
                    <a:cubicBezTo>
                      <a:pt x="9000" y="7675"/>
                      <a:pt x="8867" y="7552"/>
                      <a:pt x="8732" y="7429"/>
                    </a:cubicBezTo>
                    <a:cubicBezTo>
                      <a:pt x="8819" y="7417"/>
                      <a:pt x="8907" y="7411"/>
                      <a:pt x="8995" y="7411"/>
                    </a:cubicBezTo>
                    <a:cubicBezTo>
                      <a:pt x="9123" y="7411"/>
                      <a:pt x="9252" y="7424"/>
                      <a:pt x="9377" y="7446"/>
                    </a:cubicBezTo>
                    <a:cubicBezTo>
                      <a:pt x="9637" y="7496"/>
                      <a:pt x="9889" y="7582"/>
                      <a:pt x="10131" y="7689"/>
                    </a:cubicBezTo>
                    <a:cubicBezTo>
                      <a:pt x="10617" y="7901"/>
                      <a:pt x="11074" y="8177"/>
                      <a:pt x="11499" y="8496"/>
                    </a:cubicBezTo>
                    <a:lnTo>
                      <a:pt x="11508" y="8485"/>
                    </a:lnTo>
                    <a:cubicBezTo>
                      <a:pt x="11323" y="8286"/>
                      <a:pt x="11118" y="8110"/>
                      <a:pt x="10895" y="7957"/>
                    </a:cubicBezTo>
                    <a:cubicBezTo>
                      <a:pt x="10675" y="7801"/>
                      <a:pt x="10434" y="7676"/>
                      <a:pt x="10188" y="7558"/>
                    </a:cubicBezTo>
                    <a:cubicBezTo>
                      <a:pt x="9936" y="7459"/>
                      <a:pt x="9671" y="7368"/>
                      <a:pt x="9398" y="7337"/>
                    </a:cubicBezTo>
                    <a:cubicBezTo>
                      <a:pt x="9321" y="7328"/>
                      <a:pt x="9244" y="7323"/>
                      <a:pt x="9167" y="7323"/>
                    </a:cubicBezTo>
                    <a:cubicBezTo>
                      <a:pt x="9007" y="7323"/>
                      <a:pt x="8847" y="7344"/>
                      <a:pt x="8696" y="7393"/>
                    </a:cubicBezTo>
                    <a:cubicBezTo>
                      <a:pt x="8149" y="6892"/>
                      <a:pt x="7600" y="6395"/>
                      <a:pt x="7052" y="5898"/>
                    </a:cubicBezTo>
                    <a:cubicBezTo>
                      <a:pt x="7363" y="5794"/>
                      <a:pt x="7687" y="5728"/>
                      <a:pt x="8010" y="5677"/>
                    </a:cubicBezTo>
                    <a:cubicBezTo>
                      <a:pt x="8271" y="5637"/>
                      <a:pt x="8534" y="5601"/>
                      <a:pt x="8796" y="5601"/>
                    </a:cubicBezTo>
                    <a:cubicBezTo>
                      <a:pt x="8920" y="5601"/>
                      <a:pt x="9044" y="5609"/>
                      <a:pt x="9168" y="5628"/>
                    </a:cubicBezTo>
                    <a:cubicBezTo>
                      <a:pt x="9940" y="5734"/>
                      <a:pt x="10668" y="6047"/>
                      <a:pt x="11345" y="6425"/>
                    </a:cubicBezTo>
                    <a:lnTo>
                      <a:pt x="11352" y="6413"/>
                    </a:lnTo>
                    <a:cubicBezTo>
                      <a:pt x="10722" y="5943"/>
                      <a:pt x="9984" y="5614"/>
                      <a:pt x="9187" y="5487"/>
                    </a:cubicBezTo>
                    <a:cubicBezTo>
                      <a:pt x="9076" y="5473"/>
                      <a:pt x="8964" y="5467"/>
                      <a:pt x="8853" y="5467"/>
                    </a:cubicBezTo>
                    <a:cubicBezTo>
                      <a:pt x="8559" y="5467"/>
                      <a:pt x="8268" y="5510"/>
                      <a:pt x="7994" y="5568"/>
                    </a:cubicBezTo>
                    <a:cubicBezTo>
                      <a:pt x="7661" y="5636"/>
                      <a:pt x="7328" y="5723"/>
                      <a:pt x="7020" y="5869"/>
                    </a:cubicBezTo>
                    <a:cubicBezTo>
                      <a:pt x="6709" y="5588"/>
                      <a:pt x="6402" y="5306"/>
                      <a:pt x="6092" y="5026"/>
                    </a:cubicBezTo>
                    <a:cubicBezTo>
                      <a:pt x="6079" y="5015"/>
                      <a:pt x="6068" y="5003"/>
                      <a:pt x="6056" y="4991"/>
                    </a:cubicBezTo>
                    <a:cubicBezTo>
                      <a:pt x="6355" y="4914"/>
                      <a:pt x="6650" y="4822"/>
                      <a:pt x="6934" y="4698"/>
                    </a:cubicBezTo>
                    <a:cubicBezTo>
                      <a:pt x="7133" y="4605"/>
                      <a:pt x="7286" y="4523"/>
                      <a:pt x="7481" y="4481"/>
                    </a:cubicBezTo>
                    <a:cubicBezTo>
                      <a:pt x="7673" y="4436"/>
                      <a:pt x="7871" y="4399"/>
                      <a:pt x="8069" y="4371"/>
                    </a:cubicBezTo>
                    <a:cubicBezTo>
                      <a:pt x="8467" y="4314"/>
                      <a:pt x="8870" y="4277"/>
                      <a:pt x="9272" y="4243"/>
                    </a:cubicBezTo>
                    <a:cubicBezTo>
                      <a:pt x="9674" y="4199"/>
                      <a:pt x="10078" y="4163"/>
                      <a:pt x="10481" y="4133"/>
                    </a:cubicBezTo>
                    <a:lnTo>
                      <a:pt x="10481" y="4119"/>
                    </a:lnTo>
                    <a:cubicBezTo>
                      <a:pt x="9671" y="4139"/>
                      <a:pt x="8862" y="4176"/>
                      <a:pt x="8057" y="4274"/>
                    </a:cubicBezTo>
                    <a:cubicBezTo>
                      <a:pt x="7659" y="4323"/>
                      <a:pt x="7246" y="4389"/>
                      <a:pt x="6889" y="4586"/>
                    </a:cubicBezTo>
                    <a:cubicBezTo>
                      <a:pt x="6583" y="4714"/>
                      <a:pt x="6262" y="4807"/>
                      <a:pt x="5936" y="4880"/>
                    </a:cubicBezTo>
                    <a:cubicBezTo>
                      <a:pt x="5562" y="4540"/>
                      <a:pt x="5188" y="4200"/>
                      <a:pt x="4812" y="3862"/>
                    </a:cubicBezTo>
                    <a:cubicBezTo>
                      <a:pt x="5518" y="3758"/>
                      <a:pt x="6212" y="3576"/>
                      <a:pt x="6857" y="3267"/>
                    </a:cubicBezTo>
                    <a:cubicBezTo>
                      <a:pt x="7215" y="3078"/>
                      <a:pt x="7570" y="2890"/>
                      <a:pt x="7947" y="2746"/>
                    </a:cubicBezTo>
                    <a:cubicBezTo>
                      <a:pt x="8321" y="2598"/>
                      <a:pt x="8706" y="2473"/>
                      <a:pt x="9100" y="2391"/>
                    </a:cubicBezTo>
                    <a:lnTo>
                      <a:pt x="9097" y="2377"/>
                    </a:lnTo>
                    <a:cubicBezTo>
                      <a:pt x="8691" y="2416"/>
                      <a:pt x="8292" y="2510"/>
                      <a:pt x="7906" y="2643"/>
                    </a:cubicBezTo>
                    <a:cubicBezTo>
                      <a:pt x="7521" y="2769"/>
                      <a:pt x="7145" y="2966"/>
                      <a:pt x="6794" y="3140"/>
                    </a:cubicBezTo>
                    <a:cubicBezTo>
                      <a:pt x="6446" y="3324"/>
                      <a:pt x="6069" y="3453"/>
                      <a:pt x="5692" y="3576"/>
                    </a:cubicBezTo>
                    <a:cubicBezTo>
                      <a:pt x="5390" y="3669"/>
                      <a:pt x="5080" y="3749"/>
                      <a:pt x="4770" y="3825"/>
                    </a:cubicBezTo>
                    <a:cubicBezTo>
                      <a:pt x="4308" y="3410"/>
                      <a:pt x="3839" y="3002"/>
                      <a:pt x="3361" y="2603"/>
                    </a:cubicBezTo>
                    <a:cubicBezTo>
                      <a:pt x="4208" y="2453"/>
                      <a:pt x="5028" y="2167"/>
                      <a:pt x="5797" y="1783"/>
                    </a:cubicBezTo>
                    <a:cubicBezTo>
                      <a:pt x="6437" y="1454"/>
                      <a:pt x="7156" y="1259"/>
                      <a:pt x="7877" y="1259"/>
                    </a:cubicBezTo>
                    <a:cubicBezTo>
                      <a:pt x="8054" y="1259"/>
                      <a:pt x="8231" y="1271"/>
                      <a:pt x="8408" y="1295"/>
                    </a:cubicBezTo>
                    <a:lnTo>
                      <a:pt x="8410" y="1281"/>
                    </a:lnTo>
                    <a:cubicBezTo>
                      <a:pt x="8156" y="1216"/>
                      <a:pt x="7894" y="1187"/>
                      <a:pt x="7631" y="1187"/>
                    </a:cubicBezTo>
                    <a:cubicBezTo>
                      <a:pt x="7435" y="1187"/>
                      <a:pt x="7239" y="1203"/>
                      <a:pt x="7046" y="1232"/>
                    </a:cubicBezTo>
                    <a:cubicBezTo>
                      <a:pt x="6590" y="1301"/>
                      <a:pt x="6148" y="1455"/>
                      <a:pt x="5734" y="1658"/>
                    </a:cubicBezTo>
                    <a:cubicBezTo>
                      <a:pt x="5341" y="1867"/>
                      <a:pt x="4930" y="2038"/>
                      <a:pt x="4514" y="2200"/>
                    </a:cubicBezTo>
                    <a:cubicBezTo>
                      <a:pt x="4131" y="2344"/>
                      <a:pt x="3740" y="2478"/>
                      <a:pt x="3340" y="2586"/>
                    </a:cubicBezTo>
                    <a:cubicBezTo>
                      <a:pt x="3281" y="2536"/>
                      <a:pt x="3227" y="2484"/>
                      <a:pt x="3162" y="2437"/>
                    </a:cubicBezTo>
                    <a:cubicBezTo>
                      <a:pt x="2738" y="2096"/>
                      <a:pt x="2313" y="1757"/>
                      <a:pt x="1882" y="1424"/>
                    </a:cubicBezTo>
                    <a:lnTo>
                      <a:pt x="1882" y="1424"/>
                    </a:lnTo>
                    <a:cubicBezTo>
                      <a:pt x="1983" y="1443"/>
                      <a:pt x="2087" y="1451"/>
                      <a:pt x="2191" y="1451"/>
                    </a:cubicBezTo>
                    <a:cubicBezTo>
                      <a:pt x="2347" y="1451"/>
                      <a:pt x="2504" y="1433"/>
                      <a:pt x="2652" y="1408"/>
                    </a:cubicBezTo>
                    <a:cubicBezTo>
                      <a:pt x="3039" y="1342"/>
                      <a:pt x="3402" y="1174"/>
                      <a:pt x="3742" y="1008"/>
                    </a:cubicBezTo>
                    <a:cubicBezTo>
                      <a:pt x="4080" y="825"/>
                      <a:pt x="4409" y="636"/>
                      <a:pt x="4732" y="446"/>
                    </a:cubicBezTo>
                    <a:cubicBezTo>
                      <a:pt x="4893" y="348"/>
                      <a:pt x="5058" y="259"/>
                      <a:pt x="5224" y="177"/>
                    </a:cubicBezTo>
                    <a:cubicBezTo>
                      <a:pt x="5384" y="97"/>
                      <a:pt x="5548" y="18"/>
                      <a:pt x="5728" y="18"/>
                    </a:cubicBezTo>
                    <a:cubicBezTo>
                      <a:pt x="5736" y="18"/>
                      <a:pt x="5743" y="18"/>
                      <a:pt x="5751" y="18"/>
                    </a:cubicBezTo>
                    <a:lnTo>
                      <a:pt x="5754" y="4"/>
                    </a:lnTo>
                    <a:cubicBezTo>
                      <a:pt x="5728" y="2"/>
                      <a:pt x="5702" y="1"/>
                      <a:pt x="56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" name="Google Shape;782;p8"/>
            <p:cNvGrpSpPr/>
            <p:nvPr/>
          </p:nvGrpSpPr>
          <p:grpSpPr>
            <a:xfrm>
              <a:off x="4411828" y="4792100"/>
              <a:ext cx="1435085" cy="1209923"/>
              <a:chOff x="4411828" y="4792100"/>
              <a:chExt cx="1435085" cy="1209923"/>
            </a:xfrm>
          </p:grpSpPr>
          <p:sp>
            <p:nvSpPr>
              <p:cNvPr id="783" name="Google Shape;783;p8"/>
              <p:cNvSpPr/>
              <p:nvPr/>
            </p:nvSpPr>
            <p:spPr>
              <a:xfrm rot="-1311727">
                <a:off x="4519599" y="4989880"/>
                <a:ext cx="1219543" cy="814364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8335" extrusionOk="0">
                    <a:moveTo>
                      <a:pt x="8298" y="0"/>
                    </a:moveTo>
                    <a:cubicBezTo>
                      <a:pt x="7901" y="0"/>
                      <a:pt x="8272" y="416"/>
                      <a:pt x="8315" y="466"/>
                    </a:cubicBezTo>
                    <a:cubicBezTo>
                      <a:pt x="8209" y="444"/>
                      <a:pt x="6685" y="99"/>
                      <a:pt x="6051" y="99"/>
                    </a:cubicBezTo>
                    <a:cubicBezTo>
                      <a:pt x="5960" y="99"/>
                      <a:pt x="5888" y="106"/>
                      <a:pt x="5840" y="122"/>
                    </a:cubicBezTo>
                    <a:cubicBezTo>
                      <a:pt x="5479" y="239"/>
                      <a:pt x="5797" y="480"/>
                      <a:pt x="5849" y="518"/>
                    </a:cubicBezTo>
                    <a:cubicBezTo>
                      <a:pt x="5784" y="529"/>
                      <a:pt x="4488" y="672"/>
                      <a:pt x="4500" y="757"/>
                    </a:cubicBezTo>
                    <a:cubicBezTo>
                      <a:pt x="4513" y="841"/>
                      <a:pt x="4849" y="1141"/>
                      <a:pt x="4849" y="1141"/>
                    </a:cubicBezTo>
                    <a:cubicBezTo>
                      <a:pt x="4849" y="1141"/>
                      <a:pt x="3107" y="1471"/>
                      <a:pt x="3099" y="1671"/>
                    </a:cubicBezTo>
                    <a:cubicBezTo>
                      <a:pt x="3085" y="1872"/>
                      <a:pt x="3383" y="1988"/>
                      <a:pt x="3383" y="1988"/>
                    </a:cubicBezTo>
                    <a:cubicBezTo>
                      <a:pt x="3383" y="1988"/>
                      <a:pt x="1667" y="3056"/>
                      <a:pt x="1774" y="3312"/>
                    </a:cubicBezTo>
                    <a:lnTo>
                      <a:pt x="1876" y="3570"/>
                    </a:lnTo>
                    <a:cubicBezTo>
                      <a:pt x="1876" y="3570"/>
                      <a:pt x="569" y="4591"/>
                      <a:pt x="858" y="4772"/>
                    </a:cubicBezTo>
                    <a:cubicBezTo>
                      <a:pt x="1153" y="4954"/>
                      <a:pt x="1045" y="4987"/>
                      <a:pt x="1045" y="4987"/>
                    </a:cubicBezTo>
                    <a:cubicBezTo>
                      <a:pt x="912" y="5154"/>
                      <a:pt x="783" y="5324"/>
                      <a:pt x="656" y="5494"/>
                    </a:cubicBezTo>
                    <a:cubicBezTo>
                      <a:pt x="538" y="5650"/>
                      <a:pt x="400" y="5791"/>
                      <a:pt x="291" y="5954"/>
                    </a:cubicBezTo>
                    <a:cubicBezTo>
                      <a:pt x="1" y="6376"/>
                      <a:pt x="380" y="6425"/>
                      <a:pt x="728" y="6542"/>
                    </a:cubicBezTo>
                    <a:cubicBezTo>
                      <a:pt x="1030" y="6642"/>
                      <a:pt x="1332" y="6737"/>
                      <a:pt x="1636" y="6824"/>
                    </a:cubicBezTo>
                    <a:cubicBezTo>
                      <a:pt x="1636" y="6824"/>
                      <a:pt x="1641" y="6822"/>
                      <a:pt x="1646" y="6822"/>
                    </a:cubicBezTo>
                    <a:cubicBezTo>
                      <a:pt x="1669" y="6822"/>
                      <a:pt x="1716" y="6847"/>
                      <a:pt x="1609" y="7103"/>
                    </a:cubicBezTo>
                    <a:cubicBezTo>
                      <a:pt x="1481" y="7424"/>
                      <a:pt x="3138" y="7486"/>
                      <a:pt x="3138" y="7486"/>
                    </a:cubicBezTo>
                    <a:lnTo>
                      <a:pt x="3205" y="7759"/>
                    </a:lnTo>
                    <a:cubicBezTo>
                      <a:pt x="3237" y="7892"/>
                      <a:pt x="3745" y="7926"/>
                      <a:pt x="4251" y="7926"/>
                    </a:cubicBezTo>
                    <a:cubicBezTo>
                      <a:pt x="4769" y="7926"/>
                      <a:pt x="5284" y="7891"/>
                      <a:pt x="5284" y="7891"/>
                    </a:cubicBezTo>
                    <a:lnTo>
                      <a:pt x="5284" y="7891"/>
                    </a:lnTo>
                    <a:cubicBezTo>
                      <a:pt x="5284" y="7891"/>
                      <a:pt x="5110" y="8158"/>
                      <a:pt x="5238" y="8313"/>
                    </a:cubicBezTo>
                    <a:cubicBezTo>
                      <a:pt x="5249" y="8328"/>
                      <a:pt x="5275" y="8335"/>
                      <a:pt x="5310" y="8335"/>
                    </a:cubicBezTo>
                    <a:cubicBezTo>
                      <a:pt x="5652" y="8335"/>
                      <a:pt x="6970" y="7722"/>
                      <a:pt x="6970" y="7722"/>
                    </a:cubicBezTo>
                    <a:lnTo>
                      <a:pt x="6970" y="7722"/>
                    </a:lnTo>
                    <a:cubicBezTo>
                      <a:pt x="6970" y="7722"/>
                      <a:pt x="6872" y="8165"/>
                      <a:pt x="6911" y="8241"/>
                    </a:cubicBezTo>
                    <a:cubicBezTo>
                      <a:pt x="6913" y="8245"/>
                      <a:pt x="6919" y="8247"/>
                      <a:pt x="6927" y="8247"/>
                    </a:cubicBezTo>
                    <a:cubicBezTo>
                      <a:pt x="7073" y="8247"/>
                      <a:pt x="8088" y="7670"/>
                      <a:pt x="8144" y="7643"/>
                    </a:cubicBezTo>
                    <a:lnTo>
                      <a:pt x="8144" y="7643"/>
                    </a:lnTo>
                    <a:cubicBezTo>
                      <a:pt x="8126" y="7696"/>
                      <a:pt x="8034" y="7994"/>
                      <a:pt x="8253" y="7994"/>
                    </a:cubicBezTo>
                    <a:cubicBezTo>
                      <a:pt x="8285" y="7994"/>
                      <a:pt x="8323" y="7988"/>
                      <a:pt x="8369" y="7974"/>
                    </a:cubicBezTo>
                    <a:cubicBezTo>
                      <a:pt x="8753" y="7855"/>
                      <a:pt x="10094" y="6341"/>
                      <a:pt x="10178" y="6251"/>
                    </a:cubicBezTo>
                    <a:lnTo>
                      <a:pt x="10178" y="6251"/>
                    </a:lnTo>
                    <a:cubicBezTo>
                      <a:pt x="10171" y="6300"/>
                      <a:pt x="10129" y="6690"/>
                      <a:pt x="10300" y="6690"/>
                    </a:cubicBezTo>
                    <a:cubicBezTo>
                      <a:pt x="10385" y="6690"/>
                      <a:pt x="10524" y="6593"/>
                      <a:pt x="10746" y="6306"/>
                    </a:cubicBezTo>
                    <a:cubicBezTo>
                      <a:pt x="11362" y="5503"/>
                      <a:pt x="12274" y="2912"/>
                      <a:pt x="12467" y="2364"/>
                    </a:cubicBezTo>
                    <a:cubicBezTo>
                      <a:pt x="12474" y="2342"/>
                      <a:pt x="12479" y="2326"/>
                      <a:pt x="12481" y="2316"/>
                    </a:cubicBezTo>
                    <a:cubicBezTo>
                      <a:pt x="12472" y="2304"/>
                      <a:pt x="12459" y="2292"/>
                      <a:pt x="12440" y="2280"/>
                    </a:cubicBezTo>
                    <a:cubicBezTo>
                      <a:pt x="11964" y="1947"/>
                      <a:pt x="9712" y="375"/>
                      <a:pt x="8744" y="87"/>
                    </a:cubicBezTo>
                    <a:cubicBezTo>
                      <a:pt x="8538" y="25"/>
                      <a:pt x="8395" y="0"/>
                      <a:pt x="8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 rot="-1311727">
                <a:off x="4539451" y="5032176"/>
                <a:ext cx="1197169" cy="732292"/>
              </a:xfrm>
              <a:custGeom>
                <a:avLst/>
                <a:gdLst/>
                <a:ahLst/>
                <a:cxnLst/>
                <a:rect l="l" t="t" r="r" b="b"/>
                <a:pathLst>
                  <a:path w="12253" h="7495" extrusionOk="0">
                    <a:moveTo>
                      <a:pt x="8125" y="1"/>
                    </a:moveTo>
                    <a:lnTo>
                      <a:pt x="8120" y="11"/>
                    </a:lnTo>
                    <a:cubicBezTo>
                      <a:pt x="8642" y="287"/>
                      <a:pt x="9029" y="773"/>
                      <a:pt x="9265" y="1307"/>
                    </a:cubicBezTo>
                    <a:cubicBezTo>
                      <a:pt x="9382" y="1579"/>
                      <a:pt x="9539" y="1836"/>
                      <a:pt x="9750" y="2045"/>
                    </a:cubicBezTo>
                    <a:cubicBezTo>
                      <a:pt x="9894" y="2185"/>
                      <a:pt x="10063" y="2304"/>
                      <a:pt x="10249" y="2385"/>
                    </a:cubicBezTo>
                    <a:cubicBezTo>
                      <a:pt x="9884" y="2496"/>
                      <a:pt x="9519" y="2606"/>
                      <a:pt x="9154" y="2717"/>
                    </a:cubicBezTo>
                    <a:lnTo>
                      <a:pt x="9073" y="2743"/>
                    </a:lnTo>
                    <a:cubicBezTo>
                      <a:pt x="8971" y="2680"/>
                      <a:pt x="8875" y="2599"/>
                      <a:pt x="8778" y="2527"/>
                    </a:cubicBezTo>
                    <a:cubicBezTo>
                      <a:pt x="8632" y="2408"/>
                      <a:pt x="8489" y="2282"/>
                      <a:pt x="8346" y="2158"/>
                    </a:cubicBezTo>
                    <a:lnTo>
                      <a:pt x="7495" y="1401"/>
                    </a:lnTo>
                    <a:cubicBezTo>
                      <a:pt x="7212" y="1148"/>
                      <a:pt x="6907" y="918"/>
                      <a:pt x="6593" y="705"/>
                    </a:cubicBezTo>
                    <a:lnTo>
                      <a:pt x="5661" y="52"/>
                    </a:lnTo>
                    <a:lnTo>
                      <a:pt x="5654" y="61"/>
                    </a:lnTo>
                    <a:cubicBezTo>
                      <a:pt x="5942" y="309"/>
                      <a:pt x="6239" y="550"/>
                      <a:pt x="6542" y="781"/>
                    </a:cubicBezTo>
                    <a:cubicBezTo>
                      <a:pt x="6852" y="1010"/>
                      <a:pt x="7137" y="1226"/>
                      <a:pt x="7418" y="1489"/>
                    </a:cubicBezTo>
                    <a:cubicBezTo>
                      <a:pt x="7707" y="1733"/>
                      <a:pt x="7988" y="1989"/>
                      <a:pt x="8285" y="2227"/>
                    </a:cubicBezTo>
                    <a:cubicBezTo>
                      <a:pt x="8529" y="2409"/>
                      <a:pt x="8765" y="2620"/>
                      <a:pt x="9044" y="2753"/>
                    </a:cubicBezTo>
                    <a:cubicBezTo>
                      <a:pt x="8552" y="2907"/>
                      <a:pt x="8064" y="3070"/>
                      <a:pt x="7577" y="3238"/>
                    </a:cubicBezTo>
                    <a:cubicBezTo>
                      <a:pt x="7087" y="2856"/>
                      <a:pt x="6621" y="2444"/>
                      <a:pt x="6229" y="1963"/>
                    </a:cubicBezTo>
                    <a:cubicBezTo>
                      <a:pt x="6023" y="1692"/>
                      <a:pt x="5815" y="1410"/>
                      <a:pt x="5543" y="1197"/>
                    </a:cubicBezTo>
                    <a:cubicBezTo>
                      <a:pt x="5276" y="979"/>
                      <a:pt x="4980" y="797"/>
                      <a:pt x="4658" y="672"/>
                    </a:cubicBezTo>
                    <a:lnTo>
                      <a:pt x="4655" y="683"/>
                    </a:lnTo>
                    <a:cubicBezTo>
                      <a:pt x="4959" y="842"/>
                      <a:pt x="5235" y="1045"/>
                      <a:pt x="5483" y="1267"/>
                    </a:cubicBezTo>
                    <a:cubicBezTo>
                      <a:pt x="5743" y="1493"/>
                      <a:pt x="5926" y="1744"/>
                      <a:pt x="6137" y="2036"/>
                    </a:cubicBezTo>
                    <a:cubicBezTo>
                      <a:pt x="6543" y="2514"/>
                      <a:pt x="7015" y="2918"/>
                      <a:pt x="7538" y="3250"/>
                    </a:cubicBezTo>
                    <a:cubicBezTo>
                      <a:pt x="7122" y="3394"/>
                      <a:pt x="6706" y="3539"/>
                      <a:pt x="6290" y="3682"/>
                    </a:cubicBezTo>
                    <a:cubicBezTo>
                      <a:pt x="5837" y="3279"/>
                      <a:pt x="5357" y="2911"/>
                      <a:pt x="4865" y="2559"/>
                    </a:cubicBezTo>
                    <a:cubicBezTo>
                      <a:pt x="4328" y="2181"/>
                      <a:pt x="3771" y="1829"/>
                      <a:pt x="3191" y="1520"/>
                    </a:cubicBezTo>
                    <a:lnTo>
                      <a:pt x="3186" y="1530"/>
                    </a:lnTo>
                    <a:cubicBezTo>
                      <a:pt x="3468" y="1698"/>
                      <a:pt x="3743" y="1878"/>
                      <a:pt x="4012" y="2066"/>
                    </a:cubicBezTo>
                    <a:cubicBezTo>
                      <a:pt x="4286" y="2245"/>
                      <a:pt x="4555" y="2430"/>
                      <a:pt x="4819" y="2624"/>
                    </a:cubicBezTo>
                    <a:cubicBezTo>
                      <a:pt x="5286" y="2970"/>
                      <a:pt x="5743" y="3336"/>
                      <a:pt x="6167" y="3725"/>
                    </a:cubicBezTo>
                    <a:cubicBezTo>
                      <a:pt x="6144" y="3732"/>
                      <a:pt x="6124" y="3740"/>
                      <a:pt x="6103" y="3747"/>
                    </a:cubicBezTo>
                    <a:lnTo>
                      <a:pt x="4525" y="4275"/>
                    </a:lnTo>
                    <a:cubicBezTo>
                      <a:pt x="4368" y="4080"/>
                      <a:pt x="4207" y="3887"/>
                      <a:pt x="4033" y="3707"/>
                    </a:cubicBezTo>
                    <a:cubicBezTo>
                      <a:pt x="3830" y="3501"/>
                      <a:pt x="3620" y="3295"/>
                      <a:pt x="3367" y="3142"/>
                    </a:cubicBezTo>
                    <a:cubicBezTo>
                      <a:pt x="3116" y="2970"/>
                      <a:pt x="2800" y="3003"/>
                      <a:pt x="2515" y="2982"/>
                    </a:cubicBezTo>
                    <a:cubicBezTo>
                      <a:pt x="2439" y="2980"/>
                      <a:pt x="2363" y="2979"/>
                      <a:pt x="2286" y="2979"/>
                    </a:cubicBezTo>
                    <a:cubicBezTo>
                      <a:pt x="2071" y="2979"/>
                      <a:pt x="1856" y="2986"/>
                      <a:pt x="1642" y="2998"/>
                    </a:cubicBezTo>
                    <a:lnTo>
                      <a:pt x="1643" y="3010"/>
                    </a:lnTo>
                    <a:lnTo>
                      <a:pt x="2514" y="3072"/>
                    </a:lnTo>
                    <a:cubicBezTo>
                      <a:pt x="2658" y="3088"/>
                      <a:pt x="2801" y="3093"/>
                      <a:pt x="2942" y="3112"/>
                    </a:cubicBezTo>
                    <a:cubicBezTo>
                      <a:pt x="3093" y="3122"/>
                      <a:pt x="3185" y="3164"/>
                      <a:pt x="3309" y="3241"/>
                    </a:cubicBezTo>
                    <a:cubicBezTo>
                      <a:pt x="3548" y="3374"/>
                      <a:pt x="3756" y="3578"/>
                      <a:pt x="3970" y="3769"/>
                    </a:cubicBezTo>
                    <a:cubicBezTo>
                      <a:pt x="4148" y="3937"/>
                      <a:pt x="4325" y="4110"/>
                      <a:pt x="4503" y="4284"/>
                    </a:cubicBezTo>
                    <a:lnTo>
                      <a:pt x="2812" y="4850"/>
                    </a:lnTo>
                    <a:cubicBezTo>
                      <a:pt x="2581" y="4640"/>
                      <a:pt x="2268" y="4535"/>
                      <a:pt x="1965" y="4491"/>
                    </a:cubicBezTo>
                    <a:cubicBezTo>
                      <a:pt x="1798" y="4469"/>
                      <a:pt x="1628" y="4456"/>
                      <a:pt x="1458" y="4456"/>
                    </a:cubicBezTo>
                    <a:cubicBezTo>
                      <a:pt x="1255" y="4456"/>
                      <a:pt x="1051" y="4475"/>
                      <a:pt x="851" y="4519"/>
                    </a:cubicBezTo>
                    <a:lnTo>
                      <a:pt x="854" y="4531"/>
                    </a:lnTo>
                    <a:cubicBezTo>
                      <a:pt x="889" y="4529"/>
                      <a:pt x="924" y="4529"/>
                      <a:pt x="959" y="4529"/>
                    </a:cubicBezTo>
                    <a:cubicBezTo>
                      <a:pt x="1111" y="4529"/>
                      <a:pt x="1259" y="4539"/>
                      <a:pt x="1408" y="4547"/>
                    </a:cubicBezTo>
                    <a:cubicBezTo>
                      <a:pt x="1588" y="4561"/>
                      <a:pt x="1770" y="4573"/>
                      <a:pt x="1948" y="4606"/>
                    </a:cubicBezTo>
                    <a:cubicBezTo>
                      <a:pt x="2127" y="4623"/>
                      <a:pt x="2299" y="4665"/>
                      <a:pt x="2465" y="4724"/>
                    </a:cubicBezTo>
                    <a:cubicBezTo>
                      <a:pt x="2567" y="4761"/>
                      <a:pt x="2667" y="4809"/>
                      <a:pt x="2761" y="4868"/>
                    </a:cubicBezTo>
                    <a:lnTo>
                      <a:pt x="0" y="5792"/>
                    </a:lnTo>
                    <a:lnTo>
                      <a:pt x="11" y="5826"/>
                    </a:lnTo>
                    <a:cubicBezTo>
                      <a:pt x="984" y="5550"/>
                      <a:pt x="1957" y="5269"/>
                      <a:pt x="2929" y="4986"/>
                    </a:cubicBezTo>
                    <a:cubicBezTo>
                      <a:pt x="2930" y="4986"/>
                      <a:pt x="2930" y="4986"/>
                      <a:pt x="2931" y="4987"/>
                    </a:cubicBezTo>
                    <a:lnTo>
                      <a:pt x="2940" y="4981"/>
                    </a:lnTo>
                    <a:cubicBezTo>
                      <a:pt x="3084" y="4939"/>
                      <a:pt x="3228" y="4896"/>
                      <a:pt x="3371" y="4854"/>
                    </a:cubicBezTo>
                    <a:lnTo>
                      <a:pt x="3371" y="4854"/>
                    </a:lnTo>
                    <a:cubicBezTo>
                      <a:pt x="3300" y="5017"/>
                      <a:pt x="3202" y="5168"/>
                      <a:pt x="3086" y="5301"/>
                    </a:cubicBezTo>
                    <a:cubicBezTo>
                      <a:pt x="2940" y="5464"/>
                      <a:pt x="2772" y="5607"/>
                      <a:pt x="2592" y="5731"/>
                    </a:cubicBezTo>
                    <a:cubicBezTo>
                      <a:pt x="2237" y="5983"/>
                      <a:pt x="1846" y="6188"/>
                      <a:pt x="1441" y="6352"/>
                    </a:cubicBezTo>
                    <a:lnTo>
                      <a:pt x="1444" y="6364"/>
                    </a:lnTo>
                    <a:cubicBezTo>
                      <a:pt x="1663" y="6319"/>
                      <a:pt x="1875" y="6248"/>
                      <a:pt x="2078" y="6156"/>
                    </a:cubicBezTo>
                    <a:cubicBezTo>
                      <a:pt x="2283" y="6067"/>
                      <a:pt x="2473" y="5950"/>
                      <a:pt x="2660" y="5827"/>
                    </a:cubicBezTo>
                    <a:cubicBezTo>
                      <a:pt x="2838" y="5693"/>
                      <a:pt x="3016" y="5544"/>
                      <a:pt x="3154" y="5363"/>
                    </a:cubicBezTo>
                    <a:cubicBezTo>
                      <a:pt x="3273" y="5208"/>
                      <a:pt x="3369" y="5033"/>
                      <a:pt x="3413" y="4843"/>
                    </a:cubicBezTo>
                    <a:cubicBezTo>
                      <a:pt x="3999" y="4671"/>
                      <a:pt x="4585" y="4495"/>
                      <a:pt x="5169" y="4319"/>
                    </a:cubicBezTo>
                    <a:lnTo>
                      <a:pt x="5169" y="4319"/>
                    </a:lnTo>
                    <a:cubicBezTo>
                      <a:pt x="5109" y="4582"/>
                      <a:pt x="5019" y="4839"/>
                      <a:pt x="4918" y="5089"/>
                    </a:cubicBezTo>
                    <a:cubicBezTo>
                      <a:pt x="4796" y="5385"/>
                      <a:pt x="4666" y="5680"/>
                      <a:pt x="4458" y="5926"/>
                    </a:cubicBezTo>
                    <a:cubicBezTo>
                      <a:pt x="4057" y="6425"/>
                      <a:pt x="3525" y="6807"/>
                      <a:pt x="2970" y="7123"/>
                    </a:cubicBezTo>
                    <a:lnTo>
                      <a:pt x="2976" y="7134"/>
                    </a:lnTo>
                    <a:cubicBezTo>
                      <a:pt x="3575" y="6889"/>
                      <a:pt x="4122" y="6509"/>
                      <a:pt x="4550" y="6000"/>
                    </a:cubicBezTo>
                    <a:cubicBezTo>
                      <a:pt x="4759" y="5736"/>
                      <a:pt x="4896" y="5423"/>
                      <a:pt x="5001" y="5124"/>
                    </a:cubicBezTo>
                    <a:cubicBezTo>
                      <a:pt x="5093" y="4860"/>
                      <a:pt x="5174" y="4588"/>
                      <a:pt x="5202" y="4307"/>
                    </a:cubicBezTo>
                    <a:cubicBezTo>
                      <a:pt x="5532" y="4208"/>
                      <a:pt x="5862" y="4111"/>
                      <a:pt x="6190" y="4012"/>
                    </a:cubicBezTo>
                    <a:cubicBezTo>
                      <a:pt x="6204" y="4008"/>
                      <a:pt x="6218" y="4004"/>
                      <a:pt x="6230" y="4000"/>
                    </a:cubicBezTo>
                    <a:lnTo>
                      <a:pt x="6230" y="4000"/>
                    </a:lnTo>
                    <a:cubicBezTo>
                      <a:pt x="6158" y="4245"/>
                      <a:pt x="6097" y="4492"/>
                      <a:pt x="6064" y="4746"/>
                    </a:cubicBezTo>
                    <a:cubicBezTo>
                      <a:pt x="6045" y="4925"/>
                      <a:pt x="6037" y="5069"/>
                      <a:pt x="5984" y="5223"/>
                    </a:cubicBezTo>
                    <a:cubicBezTo>
                      <a:pt x="5934" y="5378"/>
                      <a:pt x="5877" y="5532"/>
                      <a:pt x="5811" y="5685"/>
                    </a:cubicBezTo>
                    <a:cubicBezTo>
                      <a:pt x="5683" y="5990"/>
                      <a:pt x="5538" y="6289"/>
                      <a:pt x="5390" y="6587"/>
                    </a:cubicBezTo>
                    <a:cubicBezTo>
                      <a:pt x="5251" y="6890"/>
                      <a:pt x="5104" y="7191"/>
                      <a:pt x="4953" y="7488"/>
                    </a:cubicBezTo>
                    <a:lnTo>
                      <a:pt x="4964" y="7494"/>
                    </a:lnTo>
                    <a:cubicBezTo>
                      <a:pt x="5293" y="6914"/>
                      <a:pt x="5611" y="6328"/>
                      <a:pt x="5886" y="5718"/>
                    </a:cubicBezTo>
                    <a:cubicBezTo>
                      <a:pt x="6021" y="5416"/>
                      <a:pt x="6149" y="5095"/>
                      <a:pt x="6163" y="4760"/>
                    </a:cubicBezTo>
                    <a:cubicBezTo>
                      <a:pt x="6203" y="4489"/>
                      <a:pt x="6275" y="4222"/>
                      <a:pt x="6362" y="3962"/>
                    </a:cubicBezTo>
                    <a:cubicBezTo>
                      <a:pt x="6759" y="3841"/>
                      <a:pt x="7159" y="3723"/>
                      <a:pt x="7558" y="3602"/>
                    </a:cubicBezTo>
                    <a:lnTo>
                      <a:pt x="7558" y="3602"/>
                    </a:lnTo>
                    <a:cubicBezTo>
                      <a:pt x="7331" y="4142"/>
                      <a:pt x="7163" y="4711"/>
                      <a:pt x="7107" y="5298"/>
                    </a:cubicBezTo>
                    <a:cubicBezTo>
                      <a:pt x="7087" y="5631"/>
                      <a:pt x="7069" y="5961"/>
                      <a:pt x="7010" y="6289"/>
                    </a:cubicBezTo>
                    <a:cubicBezTo>
                      <a:pt x="6954" y="6616"/>
                      <a:pt x="6880" y="6941"/>
                      <a:pt x="6770" y="7254"/>
                    </a:cubicBezTo>
                    <a:lnTo>
                      <a:pt x="6782" y="7258"/>
                    </a:lnTo>
                    <a:cubicBezTo>
                      <a:pt x="6927" y="6955"/>
                      <a:pt x="7030" y="6633"/>
                      <a:pt x="7101" y="6304"/>
                    </a:cubicBezTo>
                    <a:cubicBezTo>
                      <a:pt x="7176" y="5978"/>
                      <a:pt x="7197" y="5629"/>
                      <a:pt x="7224" y="5306"/>
                    </a:cubicBezTo>
                    <a:cubicBezTo>
                      <a:pt x="7243" y="4984"/>
                      <a:pt x="7312" y="4663"/>
                      <a:pt x="7386" y="4343"/>
                    </a:cubicBezTo>
                    <a:cubicBezTo>
                      <a:pt x="7449" y="4091"/>
                      <a:pt x="7525" y="3839"/>
                      <a:pt x="7603" y="3588"/>
                    </a:cubicBezTo>
                    <a:cubicBezTo>
                      <a:pt x="8094" y="3438"/>
                      <a:pt x="8580" y="3280"/>
                      <a:pt x="9064" y="3112"/>
                    </a:cubicBezTo>
                    <a:lnTo>
                      <a:pt x="9064" y="3112"/>
                    </a:lnTo>
                    <a:cubicBezTo>
                      <a:pt x="8808" y="3774"/>
                      <a:pt x="8662" y="4475"/>
                      <a:pt x="8606" y="5181"/>
                    </a:cubicBezTo>
                    <a:cubicBezTo>
                      <a:pt x="8556" y="5918"/>
                      <a:pt x="8308" y="6653"/>
                      <a:pt x="7839" y="7231"/>
                    </a:cubicBezTo>
                    <a:lnTo>
                      <a:pt x="7849" y="7238"/>
                    </a:lnTo>
                    <a:cubicBezTo>
                      <a:pt x="8116" y="6975"/>
                      <a:pt x="8319" y="6647"/>
                      <a:pt x="8465" y="6297"/>
                    </a:cubicBezTo>
                    <a:cubicBezTo>
                      <a:pt x="8610" y="5946"/>
                      <a:pt x="8689" y="5568"/>
                      <a:pt x="8723" y="5191"/>
                    </a:cubicBezTo>
                    <a:cubicBezTo>
                      <a:pt x="8741" y="4824"/>
                      <a:pt x="8796" y="4461"/>
                      <a:pt x="8859" y="4099"/>
                    </a:cubicBezTo>
                    <a:cubicBezTo>
                      <a:pt x="8921" y="3766"/>
                      <a:pt x="8992" y="3433"/>
                      <a:pt x="9088" y="3105"/>
                    </a:cubicBezTo>
                    <a:cubicBezTo>
                      <a:pt x="9146" y="3085"/>
                      <a:pt x="9206" y="3067"/>
                      <a:pt x="9263" y="3051"/>
                    </a:cubicBezTo>
                    <a:cubicBezTo>
                      <a:pt x="9683" y="2896"/>
                      <a:pt x="10103" y="2739"/>
                      <a:pt x="10522" y="2578"/>
                    </a:cubicBezTo>
                    <a:lnTo>
                      <a:pt x="10522" y="2578"/>
                    </a:lnTo>
                    <a:cubicBezTo>
                      <a:pt x="10380" y="2736"/>
                      <a:pt x="10283" y="2937"/>
                      <a:pt x="10206" y="3129"/>
                    </a:cubicBezTo>
                    <a:cubicBezTo>
                      <a:pt x="10089" y="3431"/>
                      <a:pt x="10052" y="3758"/>
                      <a:pt x="10023" y="4069"/>
                    </a:cubicBezTo>
                    <a:cubicBezTo>
                      <a:pt x="10011" y="4384"/>
                      <a:pt x="10003" y="4697"/>
                      <a:pt x="10000" y="5007"/>
                    </a:cubicBezTo>
                    <a:cubicBezTo>
                      <a:pt x="10001" y="5163"/>
                      <a:pt x="9993" y="5317"/>
                      <a:pt x="9980" y="5469"/>
                    </a:cubicBezTo>
                    <a:cubicBezTo>
                      <a:pt x="9967" y="5622"/>
                      <a:pt x="9952" y="5778"/>
                      <a:pt x="9868" y="5909"/>
                    </a:cubicBezTo>
                    <a:lnTo>
                      <a:pt x="9877" y="5916"/>
                    </a:lnTo>
                    <a:cubicBezTo>
                      <a:pt x="10064" y="5654"/>
                      <a:pt x="10058" y="5319"/>
                      <a:pt x="10090" y="5013"/>
                    </a:cubicBezTo>
                    <a:lnTo>
                      <a:pt x="10140" y="4079"/>
                    </a:lnTo>
                    <a:cubicBezTo>
                      <a:pt x="10161" y="3767"/>
                      <a:pt x="10196" y="3455"/>
                      <a:pt x="10293" y="3158"/>
                    </a:cubicBezTo>
                    <a:cubicBezTo>
                      <a:pt x="10366" y="2948"/>
                      <a:pt x="10453" y="2722"/>
                      <a:pt x="10599" y="2552"/>
                    </a:cubicBezTo>
                    <a:cubicBezTo>
                      <a:pt x="11159" y="2333"/>
                      <a:pt x="11712" y="2104"/>
                      <a:pt x="12252" y="1837"/>
                    </a:cubicBezTo>
                    <a:lnTo>
                      <a:pt x="12240" y="1804"/>
                    </a:lnTo>
                    <a:cubicBezTo>
                      <a:pt x="11599" y="1983"/>
                      <a:pt x="10960" y="2172"/>
                      <a:pt x="10325" y="2364"/>
                    </a:cubicBezTo>
                    <a:cubicBezTo>
                      <a:pt x="10133" y="2263"/>
                      <a:pt x="9957" y="2137"/>
                      <a:pt x="9813" y="1983"/>
                    </a:cubicBezTo>
                    <a:cubicBezTo>
                      <a:pt x="9624" y="1771"/>
                      <a:pt x="9479" y="1533"/>
                      <a:pt x="9373" y="1261"/>
                    </a:cubicBezTo>
                    <a:cubicBezTo>
                      <a:pt x="9119" y="714"/>
                      <a:pt x="8696" y="207"/>
                      <a:pt x="8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5" name="Google Shape;785;p8"/>
            <p:cNvGrpSpPr/>
            <p:nvPr/>
          </p:nvGrpSpPr>
          <p:grpSpPr>
            <a:xfrm>
              <a:off x="4850216" y="3773805"/>
              <a:ext cx="1290647" cy="1766543"/>
              <a:chOff x="4850216" y="3726180"/>
              <a:chExt cx="1290647" cy="1766543"/>
            </a:xfrm>
          </p:grpSpPr>
          <p:sp>
            <p:nvSpPr>
              <p:cNvPr id="786" name="Google Shape;786;p8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8" name="Google Shape;788;p8"/>
            <p:cNvGrpSpPr/>
            <p:nvPr/>
          </p:nvGrpSpPr>
          <p:grpSpPr>
            <a:xfrm>
              <a:off x="4867819" y="4148881"/>
              <a:ext cx="1220422" cy="1260573"/>
              <a:chOff x="4867819" y="4148881"/>
              <a:chExt cx="1220422" cy="1260573"/>
            </a:xfrm>
          </p:grpSpPr>
          <p:sp>
            <p:nvSpPr>
              <p:cNvPr id="789" name="Google Shape;789;p8"/>
              <p:cNvSpPr/>
              <p:nvPr/>
            </p:nvSpPr>
            <p:spPr>
              <a:xfrm rot="-1311727">
                <a:off x="5708614" y="5382551"/>
                <a:ext cx="782" cy="4885"/>
              </a:xfrm>
              <a:custGeom>
                <a:avLst/>
                <a:gdLst/>
                <a:ahLst/>
                <a:cxnLst/>
                <a:rect l="l" t="t" r="r" b="b"/>
                <a:pathLst>
                  <a:path w="8" h="50" extrusionOk="0">
                    <a:moveTo>
                      <a:pt x="8" y="1"/>
                    </a:moveTo>
                    <a:cubicBezTo>
                      <a:pt x="3" y="29"/>
                      <a:pt x="1" y="50"/>
                      <a:pt x="1" y="50"/>
                    </a:cubicBezTo>
                    <a:cubicBezTo>
                      <a:pt x="1" y="50"/>
                      <a:pt x="3" y="33"/>
                      <a:pt x="8" y="1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 rot="-1311727">
                <a:off x="5362301" y="4246438"/>
                <a:ext cx="638496" cy="592966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6069" extrusionOk="0">
                    <a:moveTo>
                      <a:pt x="3431" y="0"/>
                    </a:moveTo>
                    <a:cubicBezTo>
                      <a:pt x="3246" y="0"/>
                      <a:pt x="3033" y="34"/>
                      <a:pt x="2784" y="107"/>
                    </a:cubicBezTo>
                    <a:cubicBezTo>
                      <a:pt x="1447" y="499"/>
                      <a:pt x="893" y="1575"/>
                      <a:pt x="876" y="3248"/>
                    </a:cubicBezTo>
                    <a:cubicBezTo>
                      <a:pt x="867" y="4238"/>
                      <a:pt x="563" y="4913"/>
                      <a:pt x="315" y="5300"/>
                    </a:cubicBezTo>
                    <a:cubicBezTo>
                      <a:pt x="144" y="5566"/>
                      <a:pt x="1" y="5695"/>
                      <a:pt x="1" y="5695"/>
                    </a:cubicBezTo>
                    <a:cubicBezTo>
                      <a:pt x="1" y="5695"/>
                      <a:pt x="960" y="6068"/>
                      <a:pt x="2068" y="6068"/>
                    </a:cubicBezTo>
                    <a:cubicBezTo>
                      <a:pt x="2329" y="6068"/>
                      <a:pt x="2598" y="6048"/>
                      <a:pt x="2864" y="5997"/>
                    </a:cubicBezTo>
                    <a:cubicBezTo>
                      <a:pt x="2864" y="5997"/>
                      <a:pt x="2853" y="5595"/>
                      <a:pt x="4529" y="5576"/>
                    </a:cubicBezTo>
                    <a:cubicBezTo>
                      <a:pt x="6203" y="5557"/>
                      <a:pt x="6534" y="3303"/>
                      <a:pt x="6127" y="2922"/>
                    </a:cubicBezTo>
                    <a:cubicBezTo>
                      <a:pt x="5720" y="2540"/>
                      <a:pt x="5079" y="2756"/>
                      <a:pt x="4760" y="1599"/>
                    </a:cubicBezTo>
                    <a:cubicBezTo>
                      <a:pt x="4501" y="657"/>
                      <a:pt x="4241" y="0"/>
                      <a:pt x="34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 rot="-1311727">
                <a:off x="5415520" y="4576102"/>
                <a:ext cx="296727" cy="299561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3066" extrusionOk="0">
                    <a:moveTo>
                      <a:pt x="1063" y="2996"/>
                    </a:moveTo>
                    <a:cubicBezTo>
                      <a:pt x="1073" y="2997"/>
                      <a:pt x="1084" y="2999"/>
                      <a:pt x="1094" y="3001"/>
                    </a:cubicBezTo>
                    <a:lnTo>
                      <a:pt x="1094" y="3001"/>
                    </a:lnTo>
                    <a:lnTo>
                      <a:pt x="1063" y="2997"/>
                    </a:lnTo>
                    <a:lnTo>
                      <a:pt x="1063" y="2996"/>
                    </a:lnTo>
                    <a:close/>
                    <a:moveTo>
                      <a:pt x="1214" y="1"/>
                    </a:moveTo>
                    <a:lnTo>
                      <a:pt x="868" y="1270"/>
                    </a:lnTo>
                    <a:lnTo>
                      <a:pt x="675" y="2027"/>
                    </a:lnTo>
                    <a:cubicBezTo>
                      <a:pt x="675" y="2027"/>
                      <a:pt x="0" y="2804"/>
                      <a:pt x="65" y="2908"/>
                    </a:cubicBezTo>
                    <a:cubicBezTo>
                      <a:pt x="130" y="3009"/>
                      <a:pt x="1317" y="3033"/>
                      <a:pt x="1317" y="3033"/>
                    </a:cubicBezTo>
                    <a:lnTo>
                      <a:pt x="1284" y="3029"/>
                    </a:lnTo>
                    <a:lnTo>
                      <a:pt x="1284" y="3029"/>
                    </a:lnTo>
                    <a:cubicBezTo>
                      <a:pt x="1295" y="3030"/>
                      <a:pt x="1306" y="3031"/>
                      <a:pt x="1317" y="3032"/>
                    </a:cubicBezTo>
                    <a:cubicBezTo>
                      <a:pt x="1509" y="3055"/>
                      <a:pt x="1698" y="3062"/>
                      <a:pt x="1888" y="3065"/>
                    </a:cubicBezTo>
                    <a:cubicBezTo>
                      <a:pt x="2078" y="3063"/>
                      <a:pt x="2265" y="3060"/>
                      <a:pt x="2455" y="3043"/>
                    </a:cubicBezTo>
                    <a:cubicBezTo>
                      <a:pt x="2644" y="3028"/>
                      <a:pt x="2833" y="3003"/>
                      <a:pt x="3033" y="2968"/>
                    </a:cubicBezTo>
                    <a:lnTo>
                      <a:pt x="3037" y="2947"/>
                    </a:lnTo>
                    <a:cubicBezTo>
                      <a:pt x="2847" y="2908"/>
                      <a:pt x="2657" y="2893"/>
                      <a:pt x="2464" y="2879"/>
                    </a:cubicBezTo>
                    <a:cubicBezTo>
                      <a:pt x="2273" y="2865"/>
                      <a:pt x="2081" y="2859"/>
                      <a:pt x="1889" y="2857"/>
                    </a:cubicBezTo>
                    <a:cubicBezTo>
                      <a:pt x="1598" y="2857"/>
                      <a:pt x="1307" y="2867"/>
                      <a:pt x="1017" y="2881"/>
                    </a:cubicBezTo>
                    <a:lnTo>
                      <a:pt x="1002" y="2845"/>
                    </a:lnTo>
                    <a:cubicBezTo>
                      <a:pt x="1116" y="2832"/>
                      <a:pt x="1232" y="2813"/>
                      <a:pt x="1345" y="2787"/>
                    </a:cubicBezTo>
                    <a:cubicBezTo>
                      <a:pt x="1557" y="2740"/>
                      <a:pt x="1761" y="2670"/>
                      <a:pt x="1962" y="2587"/>
                    </a:cubicBezTo>
                    <a:cubicBezTo>
                      <a:pt x="2161" y="2496"/>
                      <a:pt x="2356" y="2401"/>
                      <a:pt x="2536" y="2273"/>
                    </a:cubicBezTo>
                    <a:cubicBezTo>
                      <a:pt x="2716" y="2148"/>
                      <a:pt x="2889" y="2001"/>
                      <a:pt x="3015" y="1813"/>
                    </a:cubicBezTo>
                    <a:lnTo>
                      <a:pt x="3002" y="1796"/>
                    </a:lnTo>
                    <a:cubicBezTo>
                      <a:pt x="2660" y="2048"/>
                      <a:pt x="2272" y="2229"/>
                      <a:pt x="1881" y="2394"/>
                    </a:cubicBezTo>
                    <a:cubicBezTo>
                      <a:pt x="1581" y="2525"/>
                      <a:pt x="1273" y="2640"/>
                      <a:pt x="963" y="2746"/>
                    </a:cubicBezTo>
                    <a:lnTo>
                      <a:pt x="956" y="2731"/>
                    </a:lnTo>
                    <a:cubicBezTo>
                      <a:pt x="1194" y="2540"/>
                      <a:pt x="1429" y="2346"/>
                      <a:pt x="1649" y="2133"/>
                    </a:cubicBezTo>
                    <a:cubicBezTo>
                      <a:pt x="1787" y="2001"/>
                      <a:pt x="1927" y="1873"/>
                      <a:pt x="2058" y="1733"/>
                    </a:cubicBezTo>
                    <a:cubicBezTo>
                      <a:pt x="2183" y="1588"/>
                      <a:pt x="2322" y="1454"/>
                      <a:pt x="2419" y="1282"/>
                    </a:cubicBezTo>
                    <a:lnTo>
                      <a:pt x="2403" y="1270"/>
                    </a:lnTo>
                    <a:cubicBezTo>
                      <a:pt x="2283" y="1412"/>
                      <a:pt x="2134" y="1531"/>
                      <a:pt x="1992" y="1654"/>
                    </a:cubicBezTo>
                    <a:cubicBezTo>
                      <a:pt x="1846" y="1774"/>
                      <a:pt x="1701" y="1894"/>
                      <a:pt x="1553" y="2012"/>
                    </a:cubicBezTo>
                    <a:cubicBezTo>
                      <a:pt x="1332" y="2189"/>
                      <a:pt x="1105" y="2363"/>
                      <a:pt x="880" y="2536"/>
                    </a:cubicBezTo>
                    <a:lnTo>
                      <a:pt x="855" y="2478"/>
                    </a:lnTo>
                    <a:lnTo>
                      <a:pt x="1401" y="1636"/>
                    </a:lnTo>
                    <a:lnTo>
                      <a:pt x="1766" y="1092"/>
                    </a:lnTo>
                    <a:cubicBezTo>
                      <a:pt x="1890" y="915"/>
                      <a:pt x="2012" y="732"/>
                      <a:pt x="2157" y="572"/>
                    </a:cubicBezTo>
                    <a:lnTo>
                      <a:pt x="2142" y="556"/>
                    </a:lnTo>
                    <a:cubicBezTo>
                      <a:pt x="1962" y="692"/>
                      <a:pt x="1822" y="865"/>
                      <a:pt x="1671" y="1026"/>
                    </a:cubicBezTo>
                    <a:cubicBezTo>
                      <a:pt x="1527" y="1193"/>
                      <a:pt x="1390" y="1366"/>
                      <a:pt x="1259" y="1540"/>
                    </a:cubicBezTo>
                    <a:cubicBezTo>
                      <a:pt x="1243" y="1562"/>
                      <a:pt x="1228" y="1583"/>
                      <a:pt x="1213" y="1604"/>
                    </a:cubicBezTo>
                    <a:cubicBezTo>
                      <a:pt x="1228" y="1569"/>
                      <a:pt x="1244" y="1536"/>
                      <a:pt x="1260" y="1501"/>
                    </a:cubicBezTo>
                    <a:cubicBezTo>
                      <a:pt x="1346" y="1292"/>
                      <a:pt x="1429" y="1084"/>
                      <a:pt x="1497" y="869"/>
                    </a:cubicBezTo>
                    <a:cubicBezTo>
                      <a:pt x="1532" y="762"/>
                      <a:pt x="1563" y="654"/>
                      <a:pt x="1597" y="546"/>
                    </a:cubicBezTo>
                    <a:cubicBezTo>
                      <a:pt x="1630" y="440"/>
                      <a:pt x="1653" y="321"/>
                      <a:pt x="1702" y="232"/>
                    </a:cubicBezTo>
                    <a:lnTo>
                      <a:pt x="1695" y="211"/>
                    </a:lnTo>
                    <a:cubicBezTo>
                      <a:pt x="1594" y="288"/>
                      <a:pt x="1557" y="398"/>
                      <a:pt x="1499" y="495"/>
                    </a:cubicBezTo>
                    <a:cubicBezTo>
                      <a:pt x="1445" y="595"/>
                      <a:pt x="1396" y="697"/>
                      <a:pt x="1347" y="799"/>
                    </a:cubicBezTo>
                    <a:cubicBezTo>
                      <a:pt x="1250" y="1003"/>
                      <a:pt x="1157" y="1210"/>
                      <a:pt x="1066" y="1418"/>
                    </a:cubicBezTo>
                    <a:cubicBezTo>
                      <a:pt x="1027" y="1517"/>
                      <a:pt x="988" y="1615"/>
                      <a:pt x="948" y="1714"/>
                    </a:cubicBezTo>
                    <a:cubicBezTo>
                      <a:pt x="992" y="1583"/>
                      <a:pt x="1033" y="1452"/>
                      <a:pt x="1070" y="1321"/>
                    </a:cubicBezTo>
                    <a:cubicBezTo>
                      <a:pt x="1125" y="1107"/>
                      <a:pt x="1173" y="893"/>
                      <a:pt x="1201" y="674"/>
                    </a:cubicBezTo>
                    <a:cubicBezTo>
                      <a:pt x="1232" y="455"/>
                      <a:pt x="1250" y="235"/>
                      <a:pt x="1234" y="6"/>
                    </a:cubicBezTo>
                    <a:lnTo>
                      <a:pt x="121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 rot="-1311727">
                <a:off x="5830461" y="4433302"/>
                <a:ext cx="72496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54" extrusionOk="0">
                    <a:moveTo>
                      <a:pt x="733" y="0"/>
                    </a:moveTo>
                    <a:cubicBezTo>
                      <a:pt x="651" y="20"/>
                      <a:pt x="580" y="55"/>
                      <a:pt x="513" y="90"/>
                    </a:cubicBezTo>
                    <a:cubicBezTo>
                      <a:pt x="445" y="126"/>
                      <a:pt x="385" y="173"/>
                      <a:pt x="321" y="213"/>
                    </a:cubicBezTo>
                    <a:cubicBezTo>
                      <a:pt x="266" y="265"/>
                      <a:pt x="204" y="308"/>
                      <a:pt x="152" y="364"/>
                    </a:cubicBezTo>
                    <a:cubicBezTo>
                      <a:pt x="98" y="419"/>
                      <a:pt x="48" y="476"/>
                      <a:pt x="0" y="545"/>
                    </a:cubicBezTo>
                    <a:lnTo>
                      <a:pt x="5" y="554"/>
                    </a:lnTo>
                    <a:cubicBezTo>
                      <a:pt x="271" y="399"/>
                      <a:pt x="507" y="204"/>
                      <a:pt x="741" y="9"/>
                    </a:cubicBez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 rot="-1311727">
                <a:off x="5869391" y="4441070"/>
                <a:ext cx="79922" cy="52272"/>
              </a:xfrm>
              <a:custGeom>
                <a:avLst/>
                <a:gdLst/>
                <a:ahLst/>
                <a:cxnLst/>
                <a:rect l="l" t="t" r="r" b="b"/>
                <a:pathLst>
                  <a:path w="818" h="535" extrusionOk="0">
                    <a:moveTo>
                      <a:pt x="812" y="1"/>
                    </a:moveTo>
                    <a:cubicBezTo>
                      <a:pt x="725" y="19"/>
                      <a:pt x="651" y="53"/>
                      <a:pt x="577" y="88"/>
                    </a:cubicBezTo>
                    <a:cubicBezTo>
                      <a:pt x="504" y="122"/>
                      <a:pt x="438" y="168"/>
                      <a:pt x="368" y="208"/>
                    </a:cubicBezTo>
                    <a:cubicBezTo>
                      <a:pt x="306" y="259"/>
                      <a:pt x="238" y="300"/>
                      <a:pt x="178" y="354"/>
                    </a:cubicBezTo>
                    <a:cubicBezTo>
                      <a:pt x="116" y="407"/>
                      <a:pt x="60" y="460"/>
                      <a:pt x="1" y="525"/>
                    </a:cubicBezTo>
                    <a:lnTo>
                      <a:pt x="4" y="535"/>
                    </a:lnTo>
                    <a:cubicBezTo>
                      <a:pt x="155" y="473"/>
                      <a:pt x="290" y="382"/>
                      <a:pt x="426" y="295"/>
                    </a:cubicBezTo>
                    <a:cubicBezTo>
                      <a:pt x="559" y="203"/>
                      <a:pt x="689" y="108"/>
                      <a:pt x="817" y="9"/>
                    </a:cubicBezTo>
                    <a:lnTo>
                      <a:pt x="81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 rot="-1311727">
                <a:off x="5666709" y="4312758"/>
                <a:ext cx="67416" cy="68197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8" extrusionOk="0">
                    <a:moveTo>
                      <a:pt x="684" y="1"/>
                    </a:moveTo>
                    <a:cubicBezTo>
                      <a:pt x="598" y="27"/>
                      <a:pt x="526" y="68"/>
                      <a:pt x="455" y="113"/>
                    </a:cubicBezTo>
                    <a:cubicBezTo>
                      <a:pt x="385" y="158"/>
                      <a:pt x="326" y="214"/>
                      <a:pt x="262" y="265"/>
                    </a:cubicBezTo>
                    <a:cubicBezTo>
                      <a:pt x="208" y="327"/>
                      <a:pt x="148" y="384"/>
                      <a:pt x="101" y="455"/>
                    </a:cubicBezTo>
                    <a:cubicBezTo>
                      <a:pt x="57" y="526"/>
                      <a:pt x="4" y="599"/>
                      <a:pt x="0" y="696"/>
                    </a:cubicBezTo>
                    <a:lnTo>
                      <a:pt x="10" y="698"/>
                    </a:lnTo>
                    <a:cubicBezTo>
                      <a:pt x="43" y="626"/>
                      <a:pt x="104" y="569"/>
                      <a:pt x="159" y="510"/>
                    </a:cubicBezTo>
                    <a:cubicBezTo>
                      <a:pt x="215" y="452"/>
                      <a:pt x="275" y="396"/>
                      <a:pt x="333" y="339"/>
                    </a:cubicBezTo>
                    <a:cubicBezTo>
                      <a:pt x="450" y="226"/>
                      <a:pt x="569" y="117"/>
                      <a:pt x="690" y="8"/>
                    </a:cubicBezTo>
                    <a:lnTo>
                      <a:pt x="68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8"/>
              <p:cNvSpPr/>
              <p:nvPr/>
            </p:nvSpPr>
            <p:spPr>
              <a:xfrm rot="-1311727">
                <a:off x="5658904" y="4288911"/>
                <a:ext cx="46019" cy="35467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63" extrusionOk="0">
                    <a:moveTo>
                      <a:pt x="442" y="0"/>
                    </a:moveTo>
                    <a:cubicBezTo>
                      <a:pt x="391" y="0"/>
                      <a:pt x="348" y="11"/>
                      <a:pt x="306" y="25"/>
                    </a:cubicBezTo>
                    <a:cubicBezTo>
                      <a:pt x="257" y="41"/>
                      <a:pt x="218" y="70"/>
                      <a:pt x="172" y="94"/>
                    </a:cubicBezTo>
                    <a:cubicBezTo>
                      <a:pt x="137" y="130"/>
                      <a:pt x="96" y="158"/>
                      <a:pt x="65" y="202"/>
                    </a:cubicBezTo>
                    <a:cubicBezTo>
                      <a:pt x="35" y="244"/>
                      <a:pt x="4" y="293"/>
                      <a:pt x="0" y="357"/>
                    </a:cubicBezTo>
                    <a:lnTo>
                      <a:pt x="10" y="363"/>
                    </a:lnTo>
                    <a:cubicBezTo>
                      <a:pt x="72" y="290"/>
                      <a:pt x="154" y="237"/>
                      <a:pt x="233" y="178"/>
                    </a:cubicBezTo>
                    <a:cubicBezTo>
                      <a:pt x="311" y="120"/>
                      <a:pt x="390" y="64"/>
                      <a:pt x="471" y="9"/>
                    </a:cubicBezTo>
                    <a:lnTo>
                      <a:pt x="466" y="1"/>
                    </a:lnTo>
                    <a:cubicBezTo>
                      <a:pt x="457" y="1"/>
                      <a:pt x="450" y="0"/>
                      <a:pt x="44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8"/>
              <p:cNvSpPr/>
              <p:nvPr/>
            </p:nvSpPr>
            <p:spPr>
              <a:xfrm rot="-1311727">
                <a:off x="4999169" y="4849661"/>
                <a:ext cx="586420" cy="467417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4784" extrusionOk="0">
                    <a:moveTo>
                      <a:pt x="2389" y="1"/>
                    </a:moveTo>
                    <a:cubicBezTo>
                      <a:pt x="1726" y="1"/>
                      <a:pt x="1173" y="260"/>
                      <a:pt x="730" y="828"/>
                    </a:cubicBezTo>
                    <a:cubicBezTo>
                      <a:pt x="1" y="1760"/>
                      <a:pt x="476" y="2238"/>
                      <a:pt x="1287" y="2851"/>
                    </a:cubicBezTo>
                    <a:cubicBezTo>
                      <a:pt x="2098" y="3463"/>
                      <a:pt x="1728" y="3900"/>
                      <a:pt x="1901" y="4341"/>
                    </a:cubicBezTo>
                    <a:cubicBezTo>
                      <a:pt x="1988" y="4562"/>
                      <a:pt x="2505" y="4784"/>
                      <a:pt x="3067" y="4784"/>
                    </a:cubicBezTo>
                    <a:cubicBezTo>
                      <a:pt x="3623" y="4784"/>
                      <a:pt x="4223" y="4566"/>
                      <a:pt x="4492" y="3912"/>
                    </a:cubicBezTo>
                    <a:cubicBezTo>
                      <a:pt x="4940" y="2823"/>
                      <a:pt x="5231" y="2730"/>
                      <a:pt x="5317" y="2730"/>
                    </a:cubicBezTo>
                    <a:cubicBezTo>
                      <a:pt x="5335" y="2730"/>
                      <a:pt x="5344" y="2734"/>
                      <a:pt x="5344" y="2734"/>
                    </a:cubicBezTo>
                    <a:cubicBezTo>
                      <a:pt x="5993" y="1714"/>
                      <a:pt x="6001" y="382"/>
                      <a:pt x="6001" y="382"/>
                    </a:cubicBezTo>
                    <a:lnTo>
                      <a:pt x="6001" y="382"/>
                    </a:lnTo>
                    <a:cubicBezTo>
                      <a:pt x="6001" y="382"/>
                      <a:pt x="5855" y="454"/>
                      <a:pt x="5591" y="506"/>
                    </a:cubicBezTo>
                    <a:cubicBezTo>
                      <a:pt x="5448" y="533"/>
                      <a:pt x="5271" y="555"/>
                      <a:pt x="5063" y="555"/>
                    </a:cubicBezTo>
                    <a:cubicBezTo>
                      <a:pt x="4717" y="555"/>
                      <a:pt x="4289" y="495"/>
                      <a:pt x="3800" y="307"/>
                    </a:cubicBezTo>
                    <a:cubicBezTo>
                      <a:pt x="3284" y="107"/>
                      <a:pt x="2814" y="1"/>
                      <a:pt x="2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 rot="-1311727">
                <a:off x="5284535" y="4829700"/>
                <a:ext cx="263899" cy="232047"/>
              </a:xfrm>
              <a:custGeom>
                <a:avLst/>
                <a:gdLst/>
                <a:ahLst/>
                <a:cxnLst/>
                <a:rect l="l" t="t" r="r" b="b"/>
                <a:pathLst>
                  <a:path w="2701" h="2375" extrusionOk="0">
                    <a:moveTo>
                      <a:pt x="2588" y="1"/>
                    </a:moveTo>
                    <a:cubicBezTo>
                      <a:pt x="2387" y="1"/>
                      <a:pt x="1767" y="218"/>
                      <a:pt x="1767" y="218"/>
                    </a:cubicBezTo>
                    <a:lnTo>
                      <a:pt x="1110" y="133"/>
                    </a:lnTo>
                    <a:lnTo>
                      <a:pt x="3" y="8"/>
                    </a:lnTo>
                    <a:lnTo>
                      <a:pt x="0" y="27"/>
                    </a:lnTo>
                    <a:cubicBezTo>
                      <a:pt x="174" y="110"/>
                      <a:pt x="356" y="164"/>
                      <a:pt x="536" y="208"/>
                    </a:cubicBezTo>
                    <a:cubicBezTo>
                      <a:pt x="718" y="254"/>
                      <a:pt x="901" y="283"/>
                      <a:pt x="1085" y="309"/>
                    </a:cubicBezTo>
                    <a:cubicBezTo>
                      <a:pt x="1201" y="321"/>
                      <a:pt x="1317" y="329"/>
                      <a:pt x="1433" y="335"/>
                    </a:cubicBezTo>
                    <a:cubicBezTo>
                      <a:pt x="1412" y="336"/>
                      <a:pt x="1392" y="336"/>
                      <a:pt x="1372" y="336"/>
                    </a:cubicBezTo>
                    <a:cubicBezTo>
                      <a:pt x="1335" y="336"/>
                      <a:pt x="1299" y="335"/>
                      <a:pt x="1263" y="335"/>
                    </a:cubicBezTo>
                    <a:cubicBezTo>
                      <a:pt x="1229" y="335"/>
                      <a:pt x="1196" y="336"/>
                      <a:pt x="1162" y="336"/>
                    </a:cubicBezTo>
                    <a:cubicBezTo>
                      <a:pt x="971" y="343"/>
                      <a:pt x="778" y="351"/>
                      <a:pt x="587" y="363"/>
                    </a:cubicBezTo>
                    <a:cubicBezTo>
                      <a:pt x="491" y="370"/>
                      <a:pt x="395" y="377"/>
                      <a:pt x="300" y="388"/>
                    </a:cubicBezTo>
                    <a:cubicBezTo>
                      <a:pt x="205" y="403"/>
                      <a:pt x="108" y="399"/>
                      <a:pt x="15" y="454"/>
                    </a:cubicBezTo>
                    <a:lnTo>
                      <a:pt x="30" y="465"/>
                    </a:lnTo>
                    <a:cubicBezTo>
                      <a:pt x="48" y="462"/>
                      <a:pt x="66" y="462"/>
                      <a:pt x="85" y="462"/>
                    </a:cubicBezTo>
                    <a:cubicBezTo>
                      <a:pt x="157" y="462"/>
                      <a:pt x="235" y="474"/>
                      <a:pt x="310" y="480"/>
                    </a:cubicBezTo>
                    <a:cubicBezTo>
                      <a:pt x="404" y="488"/>
                      <a:pt x="500" y="496"/>
                      <a:pt x="595" y="501"/>
                    </a:cubicBezTo>
                    <a:cubicBezTo>
                      <a:pt x="744" y="512"/>
                      <a:pt x="894" y="514"/>
                      <a:pt x="1043" y="514"/>
                    </a:cubicBezTo>
                    <a:cubicBezTo>
                      <a:pt x="1085" y="514"/>
                      <a:pt x="1126" y="514"/>
                      <a:pt x="1167" y="514"/>
                    </a:cubicBezTo>
                    <a:cubicBezTo>
                      <a:pt x="1199" y="512"/>
                      <a:pt x="1232" y="510"/>
                      <a:pt x="1263" y="509"/>
                    </a:cubicBezTo>
                    <a:lnTo>
                      <a:pt x="1263" y="509"/>
                    </a:lnTo>
                    <a:cubicBezTo>
                      <a:pt x="1240" y="514"/>
                      <a:pt x="1219" y="519"/>
                      <a:pt x="1198" y="525"/>
                    </a:cubicBezTo>
                    <a:cubicBezTo>
                      <a:pt x="1019" y="575"/>
                      <a:pt x="840" y="629"/>
                      <a:pt x="664" y="690"/>
                    </a:cubicBezTo>
                    <a:cubicBezTo>
                      <a:pt x="490" y="758"/>
                      <a:pt x="311" y="814"/>
                      <a:pt x="147" y="914"/>
                    </a:cubicBezTo>
                    <a:lnTo>
                      <a:pt x="154" y="931"/>
                    </a:lnTo>
                    <a:cubicBezTo>
                      <a:pt x="326" y="867"/>
                      <a:pt x="507" y="828"/>
                      <a:pt x="687" y="786"/>
                    </a:cubicBezTo>
                    <a:lnTo>
                      <a:pt x="1229" y="668"/>
                    </a:lnTo>
                    <a:lnTo>
                      <a:pt x="2063" y="501"/>
                    </a:lnTo>
                    <a:lnTo>
                      <a:pt x="2101" y="539"/>
                    </a:lnTo>
                    <a:cubicBezTo>
                      <a:pt x="1894" y="663"/>
                      <a:pt x="1686" y="786"/>
                      <a:pt x="1477" y="906"/>
                    </a:cubicBezTo>
                    <a:cubicBezTo>
                      <a:pt x="1340" y="986"/>
                      <a:pt x="1199" y="1064"/>
                      <a:pt x="1059" y="1140"/>
                    </a:cubicBezTo>
                    <a:cubicBezTo>
                      <a:pt x="917" y="1214"/>
                      <a:pt x="777" y="1294"/>
                      <a:pt x="628" y="1345"/>
                    </a:cubicBezTo>
                    <a:lnTo>
                      <a:pt x="631" y="1361"/>
                    </a:lnTo>
                    <a:cubicBezTo>
                      <a:pt x="797" y="1339"/>
                      <a:pt x="947" y="1272"/>
                      <a:pt x="1100" y="1218"/>
                    </a:cubicBezTo>
                    <a:cubicBezTo>
                      <a:pt x="1250" y="1157"/>
                      <a:pt x="1395" y="1087"/>
                      <a:pt x="1541" y="1021"/>
                    </a:cubicBezTo>
                    <a:cubicBezTo>
                      <a:pt x="1778" y="914"/>
                      <a:pt x="2005" y="790"/>
                      <a:pt x="2229" y="662"/>
                    </a:cubicBezTo>
                    <a:lnTo>
                      <a:pt x="2239" y="673"/>
                    </a:lnTo>
                    <a:cubicBezTo>
                      <a:pt x="2059" y="884"/>
                      <a:pt x="1871" y="1090"/>
                      <a:pt x="1675" y="1285"/>
                    </a:cubicBezTo>
                    <a:cubicBezTo>
                      <a:pt x="1423" y="1542"/>
                      <a:pt x="1157" y="1791"/>
                      <a:pt x="852" y="1982"/>
                    </a:cubicBezTo>
                    <a:lnTo>
                      <a:pt x="861" y="1998"/>
                    </a:lnTo>
                    <a:cubicBezTo>
                      <a:pt x="1050" y="1958"/>
                      <a:pt x="1219" y="1868"/>
                      <a:pt x="1373" y="1765"/>
                    </a:cubicBezTo>
                    <a:cubicBezTo>
                      <a:pt x="1531" y="1664"/>
                      <a:pt x="1669" y="1540"/>
                      <a:pt x="1800" y="1412"/>
                    </a:cubicBezTo>
                    <a:cubicBezTo>
                      <a:pt x="1928" y="1279"/>
                      <a:pt x="2048" y="1140"/>
                      <a:pt x="2151" y="988"/>
                    </a:cubicBezTo>
                    <a:cubicBezTo>
                      <a:pt x="2208" y="907"/>
                      <a:pt x="2258" y="823"/>
                      <a:pt x="2304" y="736"/>
                    </a:cubicBezTo>
                    <a:lnTo>
                      <a:pt x="2328" y="759"/>
                    </a:lnTo>
                    <a:cubicBezTo>
                      <a:pt x="2225" y="983"/>
                      <a:pt x="2127" y="1210"/>
                      <a:pt x="2035" y="1439"/>
                    </a:cubicBezTo>
                    <a:cubicBezTo>
                      <a:pt x="1978" y="1592"/>
                      <a:pt x="1923" y="1745"/>
                      <a:pt x="1874" y="1899"/>
                    </a:cubicBezTo>
                    <a:cubicBezTo>
                      <a:pt x="1824" y="2054"/>
                      <a:pt x="1777" y="2211"/>
                      <a:pt x="1749" y="2372"/>
                    </a:cubicBezTo>
                    <a:lnTo>
                      <a:pt x="1767" y="2375"/>
                    </a:lnTo>
                    <a:cubicBezTo>
                      <a:pt x="1856" y="2227"/>
                      <a:pt x="1935" y="2088"/>
                      <a:pt x="2007" y="1942"/>
                    </a:cubicBezTo>
                    <a:cubicBezTo>
                      <a:pt x="2080" y="1799"/>
                      <a:pt x="2141" y="1650"/>
                      <a:pt x="2203" y="1504"/>
                    </a:cubicBezTo>
                    <a:cubicBezTo>
                      <a:pt x="2259" y="1352"/>
                      <a:pt x="2312" y="1201"/>
                      <a:pt x="2355" y="1044"/>
                    </a:cubicBezTo>
                    <a:cubicBezTo>
                      <a:pt x="2357" y="1037"/>
                      <a:pt x="2359" y="1031"/>
                      <a:pt x="2360" y="1025"/>
                    </a:cubicBezTo>
                    <a:lnTo>
                      <a:pt x="2360" y="1025"/>
                    </a:lnTo>
                    <a:cubicBezTo>
                      <a:pt x="2410" y="891"/>
                      <a:pt x="2701" y="93"/>
                      <a:pt x="2647" y="18"/>
                    </a:cubicBezTo>
                    <a:cubicBezTo>
                      <a:pt x="2640" y="6"/>
                      <a:pt x="2619" y="1"/>
                      <a:pt x="2588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8"/>
              <p:cNvSpPr/>
              <p:nvPr/>
            </p:nvSpPr>
            <p:spPr>
              <a:xfrm rot="-1311727">
                <a:off x="5233885" y="5214587"/>
                <a:ext cx="64778" cy="406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16" extrusionOk="0">
                    <a:moveTo>
                      <a:pt x="657" y="1"/>
                    </a:moveTo>
                    <a:cubicBezTo>
                      <a:pt x="588" y="16"/>
                      <a:pt x="528" y="40"/>
                      <a:pt x="468" y="63"/>
                    </a:cubicBezTo>
                    <a:cubicBezTo>
                      <a:pt x="407" y="88"/>
                      <a:pt x="354" y="123"/>
                      <a:pt x="296" y="150"/>
                    </a:cubicBezTo>
                    <a:cubicBezTo>
                      <a:pt x="244" y="189"/>
                      <a:pt x="190" y="221"/>
                      <a:pt x="140" y="263"/>
                    </a:cubicBezTo>
                    <a:cubicBezTo>
                      <a:pt x="90" y="306"/>
                      <a:pt x="42" y="350"/>
                      <a:pt x="1" y="410"/>
                    </a:cubicBezTo>
                    <a:lnTo>
                      <a:pt x="4" y="416"/>
                    </a:lnTo>
                    <a:cubicBezTo>
                      <a:pt x="230" y="293"/>
                      <a:pt x="458" y="168"/>
                      <a:pt x="663" y="7"/>
                    </a:cubicBezTo>
                    <a:lnTo>
                      <a:pt x="6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8"/>
              <p:cNvSpPr/>
              <p:nvPr/>
            </p:nvSpPr>
            <p:spPr>
              <a:xfrm rot="-1311727">
                <a:off x="5252255" y="5242720"/>
                <a:ext cx="65950" cy="47386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85" extrusionOk="0">
                    <a:moveTo>
                      <a:pt x="667" y="1"/>
                    </a:moveTo>
                    <a:cubicBezTo>
                      <a:pt x="599" y="28"/>
                      <a:pt x="539" y="57"/>
                      <a:pt x="477" y="88"/>
                    </a:cubicBezTo>
                    <a:cubicBezTo>
                      <a:pt x="418" y="119"/>
                      <a:pt x="363" y="159"/>
                      <a:pt x="303" y="192"/>
                    </a:cubicBezTo>
                    <a:cubicBezTo>
                      <a:pt x="251" y="234"/>
                      <a:pt x="194" y="272"/>
                      <a:pt x="143" y="319"/>
                    </a:cubicBezTo>
                    <a:cubicBezTo>
                      <a:pt x="92" y="366"/>
                      <a:pt x="44" y="415"/>
                      <a:pt x="1" y="477"/>
                    </a:cubicBezTo>
                    <a:lnTo>
                      <a:pt x="6" y="485"/>
                    </a:lnTo>
                    <a:cubicBezTo>
                      <a:pt x="123" y="413"/>
                      <a:pt x="240" y="340"/>
                      <a:pt x="353" y="264"/>
                    </a:cubicBezTo>
                    <a:cubicBezTo>
                      <a:pt x="464" y="185"/>
                      <a:pt x="578" y="108"/>
                      <a:pt x="674" y="7"/>
                    </a:cubicBez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 rot="-1311727">
                <a:off x="5086952" y="5123312"/>
                <a:ext cx="74451" cy="3361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344" extrusionOk="0">
                    <a:moveTo>
                      <a:pt x="673" y="1"/>
                    </a:moveTo>
                    <a:cubicBezTo>
                      <a:pt x="627" y="1"/>
                      <a:pt x="582" y="11"/>
                      <a:pt x="539" y="18"/>
                    </a:cubicBezTo>
                    <a:cubicBezTo>
                      <a:pt x="470" y="33"/>
                      <a:pt x="405" y="63"/>
                      <a:pt x="340" y="86"/>
                    </a:cubicBezTo>
                    <a:cubicBezTo>
                      <a:pt x="278" y="121"/>
                      <a:pt x="216" y="150"/>
                      <a:pt x="159" y="191"/>
                    </a:cubicBezTo>
                    <a:cubicBezTo>
                      <a:pt x="103" y="232"/>
                      <a:pt x="48" y="277"/>
                      <a:pt x="0" y="336"/>
                    </a:cubicBezTo>
                    <a:lnTo>
                      <a:pt x="4" y="344"/>
                    </a:lnTo>
                    <a:cubicBezTo>
                      <a:pt x="127" y="283"/>
                      <a:pt x="251" y="223"/>
                      <a:pt x="376" y="167"/>
                    </a:cubicBezTo>
                    <a:cubicBezTo>
                      <a:pt x="440" y="137"/>
                      <a:pt x="502" y="108"/>
                      <a:pt x="565" y="83"/>
                    </a:cubicBezTo>
                    <a:cubicBezTo>
                      <a:pt x="630" y="58"/>
                      <a:pt x="693" y="28"/>
                      <a:pt x="760" y="24"/>
                    </a:cubicBezTo>
                    <a:lnTo>
                      <a:pt x="762" y="16"/>
                    </a:lnTo>
                    <a:cubicBezTo>
                      <a:pt x="732" y="5"/>
                      <a:pt x="702" y="1"/>
                      <a:pt x="67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 rot="-1311727">
                <a:off x="5065613" y="5125269"/>
                <a:ext cx="42013" cy="2667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73" extrusionOk="0">
                    <a:moveTo>
                      <a:pt x="364" y="0"/>
                    </a:moveTo>
                    <a:cubicBezTo>
                      <a:pt x="336" y="0"/>
                      <a:pt x="309" y="6"/>
                      <a:pt x="284" y="12"/>
                    </a:cubicBezTo>
                    <a:cubicBezTo>
                      <a:pt x="241" y="22"/>
                      <a:pt x="206" y="47"/>
                      <a:pt x="166" y="63"/>
                    </a:cubicBezTo>
                    <a:cubicBezTo>
                      <a:pt x="134" y="90"/>
                      <a:pt x="98" y="113"/>
                      <a:pt x="71" y="146"/>
                    </a:cubicBezTo>
                    <a:cubicBezTo>
                      <a:pt x="43" y="180"/>
                      <a:pt x="16" y="215"/>
                      <a:pt x="1" y="264"/>
                    </a:cubicBezTo>
                    <a:lnTo>
                      <a:pt x="6" y="272"/>
                    </a:lnTo>
                    <a:cubicBezTo>
                      <a:pt x="74" y="226"/>
                      <a:pt x="143" y="181"/>
                      <a:pt x="214" y="138"/>
                    </a:cubicBezTo>
                    <a:cubicBezTo>
                      <a:pt x="283" y="94"/>
                      <a:pt x="352" y="47"/>
                      <a:pt x="429" y="20"/>
                    </a:cubicBezTo>
                    <a:lnTo>
                      <a:pt x="426" y="11"/>
                    </a:lnTo>
                    <a:cubicBezTo>
                      <a:pt x="405" y="3"/>
                      <a:pt x="384" y="0"/>
                      <a:pt x="364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 rot="-1311727">
                <a:off x="4960355" y="4345694"/>
                <a:ext cx="567172" cy="606547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6208" extrusionOk="0">
                    <a:moveTo>
                      <a:pt x="2071" y="1"/>
                    </a:moveTo>
                    <a:cubicBezTo>
                      <a:pt x="1956" y="1"/>
                      <a:pt x="1834" y="21"/>
                      <a:pt x="1706" y="67"/>
                    </a:cubicBezTo>
                    <a:cubicBezTo>
                      <a:pt x="690" y="431"/>
                      <a:pt x="472" y="830"/>
                      <a:pt x="436" y="2099"/>
                    </a:cubicBezTo>
                    <a:cubicBezTo>
                      <a:pt x="400" y="3368"/>
                      <a:pt x="0" y="4058"/>
                      <a:pt x="727" y="4929"/>
                    </a:cubicBezTo>
                    <a:cubicBezTo>
                      <a:pt x="1452" y="5800"/>
                      <a:pt x="4602" y="6207"/>
                      <a:pt x="4602" y="6207"/>
                    </a:cubicBezTo>
                    <a:cubicBezTo>
                      <a:pt x="4602" y="6207"/>
                      <a:pt x="5011" y="5762"/>
                      <a:pt x="5408" y="4458"/>
                    </a:cubicBezTo>
                    <a:cubicBezTo>
                      <a:pt x="5805" y="3152"/>
                      <a:pt x="5408" y="2266"/>
                      <a:pt x="5408" y="2266"/>
                    </a:cubicBezTo>
                    <a:cubicBezTo>
                      <a:pt x="5408" y="2266"/>
                      <a:pt x="5080" y="1374"/>
                      <a:pt x="4173" y="1157"/>
                    </a:cubicBezTo>
                    <a:cubicBezTo>
                      <a:pt x="3382" y="966"/>
                      <a:pt x="2865" y="1"/>
                      <a:pt x="20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 rot="-1311727">
                <a:off x="5176796" y="4623385"/>
                <a:ext cx="309722" cy="299756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068" extrusionOk="0">
                    <a:moveTo>
                      <a:pt x="3043" y="2024"/>
                    </a:moveTo>
                    <a:lnTo>
                      <a:pt x="3037" y="2053"/>
                    </a:lnTo>
                    <a:lnTo>
                      <a:pt x="3036" y="2053"/>
                    </a:lnTo>
                    <a:cubicBezTo>
                      <a:pt x="3039" y="2044"/>
                      <a:pt x="3041" y="2034"/>
                      <a:pt x="3043" y="2024"/>
                    </a:cubicBezTo>
                    <a:close/>
                    <a:moveTo>
                      <a:pt x="1940" y="0"/>
                    </a:moveTo>
                    <a:lnTo>
                      <a:pt x="1921" y="14"/>
                    </a:lnTo>
                    <a:cubicBezTo>
                      <a:pt x="2160" y="375"/>
                      <a:pt x="2324" y="780"/>
                      <a:pt x="2472" y="1188"/>
                    </a:cubicBezTo>
                    <a:cubicBezTo>
                      <a:pt x="2588" y="1501"/>
                      <a:pt x="2688" y="1820"/>
                      <a:pt x="2780" y="2142"/>
                    </a:cubicBezTo>
                    <a:lnTo>
                      <a:pt x="2764" y="2147"/>
                    </a:lnTo>
                    <a:cubicBezTo>
                      <a:pt x="2581" y="1894"/>
                      <a:pt x="2396" y="1644"/>
                      <a:pt x="2191" y="1408"/>
                    </a:cubicBezTo>
                    <a:cubicBezTo>
                      <a:pt x="2064" y="1261"/>
                      <a:pt x="1941" y="1111"/>
                      <a:pt x="1807" y="970"/>
                    </a:cubicBezTo>
                    <a:cubicBezTo>
                      <a:pt x="1665" y="835"/>
                      <a:pt x="1536" y="687"/>
                      <a:pt x="1367" y="578"/>
                    </a:cubicBezTo>
                    <a:lnTo>
                      <a:pt x="1353" y="595"/>
                    </a:lnTo>
                    <a:cubicBezTo>
                      <a:pt x="1490" y="727"/>
                      <a:pt x="1606" y="885"/>
                      <a:pt x="1722" y="1035"/>
                    </a:cubicBezTo>
                    <a:cubicBezTo>
                      <a:pt x="1837" y="1188"/>
                      <a:pt x="1951" y="1344"/>
                      <a:pt x="2063" y="1501"/>
                    </a:cubicBezTo>
                    <a:cubicBezTo>
                      <a:pt x="2232" y="1736"/>
                      <a:pt x="2397" y="1976"/>
                      <a:pt x="2561" y="2215"/>
                    </a:cubicBezTo>
                    <a:lnTo>
                      <a:pt x="2499" y="2236"/>
                    </a:lnTo>
                    <a:lnTo>
                      <a:pt x="1670" y="1634"/>
                    </a:lnTo>
                    <a:lnTo>
                      <a:pt x="1137" y="1233"/>
                    </a:lnTo>
                    <a:cubicBezTo>
                      <a:pt x="963" y="1096"/>
                      <a:pt x="783" y="963"/>
                      <a:pt x="628" y="806"/>
                    </a:cubicBezTo>
                    <a:lnTo>
                      <a:pt x="612" y="820"/>
                    </a:lnTo>
                    <a:cubicBezTo>
                      <a:pt x="741" y="1013"/>
                      <a:pt x="909" y="1164"/>
                      <a:pt x="1065" y="1326"/>
                    </a:cubicBezTo>
                    <a:cubicBezTo>
                      <a:pt x="1228" y="1482"/>
                      <a:pt x="1396" y="1630"/>
                      <a:pt x="1566" y="1774"/>
                    </a:cubicBezTo>
                    <a:cubicBezTo>
                      <a:pt x="1586" y="1792"/>
                      <a:pt x="1608" y="1808"/>
                      <a:pt x="1628" y="1825"/>
                    </a:cubicBezTo>
                    <a:cubicBezTo>
                      <a:pt x="1596" y="1807"/>
                      <a:pt x="1562" y="1789"/>
                      <a:pt x="1527" y="1771"/>
                    </a:cubicBezTo>
                    <a:cubicBezTo>
                      <a:pt x="1320" y="1674"/>
                      <a:pt x="1111" y="1578"/>
                      <a:pt x="896" y="1496"/>
                    </a:cubicBezTo>
                    <a:cubicBezTo>
                      <a:pt x="788" y="1452"/>
                      <a:pt x="679" y="1415"/>
                      <a:pt x="572" y="1375"/>
                    </a:cubicBezTo>
                    <a:cubicBezTo>
                      <a:pt x="465" y="1336"/>
                      <a:pt x="345" y="1305"/>
                      <a:pt x="258" y="1251"/>
                    </a:cubicBezTo>
                    <a:lnTo>
                      <a:pt x="238" y="1256"/>
                    </a:lnTo>
                    <a:cubicBezTo>
                      <a:pt x="310" y="1362"/>
                      <a:pt x="419" y="1405"/>
                      <a:pt x="515" y="1471"/>
                    </a:cubicBezTo>
                    <a:cubicBezTo>
                      <a:pt x="616" y="1529"/>
                      <a:pt x="716" y="1587"/>
                      <a:pt x="818" y="1641"/>
                    </a:cubicBezTo>
                    <a:cubicBezTo>
                      <a:pt x="1022" y="1752"/>
                      <a:pt x="1228" y="1856"/>
                      <a:pt x="1434" y="1960"/>
                    </a:cubicBezTo>
                    <a:cubicBezTo>
                      <a:pt x="1531" y="2008"/>
                      <a:pt x="1631" y="2051"/>
                      <a:pt x="1729" y="2097"/>
                    </a:cubicBezTo>
                    <a:cubicBezTo>
                      <a:pt x="1600" y="2046"/>
                      <a:pt x="1467" y="1998"/>
                      <a:pt x="1335" y="1953"/>
                    </a:cubicBezTo>
                    <a:cubicBezTo>
                      <a:pt x="1121" y="1887"/>
                      <a:pt x="906" y="1826"/>
                      <a:pt x="684" y="1785"/>
                    </a:cubicBezTo>
                    <a:cubicBezTo>
                      <a:pt x="477" y="1744"/>
                      <a:pt x="267" y="1715"/>
                      <a:pt x="49" y="1715"/>
                    </a:cubicBezTo>
                    <a:cubicBezTo>
                      <a:pt x="35" y="1715"/>
                      <a:pt x="21" y="1715"/>
                      <a:pt x="7" y="1715"/>
                    </a:cubicBezTo>
                    <a:lnTo>
                      <a:pt x="1" y="1735"/>
                    </a:lnTo>
                    <a:lnTo>
                      <a:pt x="1274" y="2157"/>
                    </a:lnTo>
                    <a:cubicBezTo>
                      <a:pt x="1734" y="2301"/>
                      <a:pt x="2160" y="2536"/>
                      <a:pt x="2532" y="2842"/>
                    </a:cubicBezTo>
                    <a:cubicBezTo>
                      <a:pt x="2683" y="2966"/>
                      <a:pt x="2824" y="3068"/>
                      <a:pt x="2879" y="3068"/>
                    </a:cubicBezTo>
                    <a:cubicBezTo>
                      <a:pt x="2884" y="3068"/>
                      <a:pt x="2889" y="3067"/>
                      <a:pt x="2893" y="3065"/>
                    </a:cubicBezTo>
                    <a:cubicBezTo>
                      <a:pt x="3000" y="3004"/>
                      <a:pt x="3089" y="1795"/>
                      <a:pt x="3089" y="1795"/>
                    </a:cubicBezTo>
                    <a:cubicBezTo>
                      <a:pt x="3124" y="1602"/>
                      <a:pt x="3140" y="1408"/>
                      <a:pt x="3154" y="1216"/>
                    </a:cubicBezTo>
                    <a:cubicBezTo>
                      <a:pt x="3161" y="1023"/>
                      <a:pt x="3170" y="830"/>
                      <a:pt x="3161" y="637"/>
                    </a:cubicBezTo>
                    <a:cubicBezTo>
                      <a:pt x="3158" y="442"/>
                      <a:pt x="3143" y="250"/>
                      <a:pt x="3118" y="44"/>
                    </a:cubicBezTo>
                    <a:lnTo>
                      <a:pt x="3098" y="39"/>
                    </a:lnTo>
                    <a:cubicBezTo>
                      <a:pt x="3048" y="229"/>
                      <a:pt x="3021" y="424"/>
                      <a:pt x="2996" y="618"/>
                    </a:cubicBezTo>
                    <a:cubicBezTo>
                      <a:pt x="2974" y="813"/>
                      <a:pt x="2955" y="1008"/>
                      <a:pt x="2943" y="1204"/>
                    </a:cubicBezTo>
                    <a:cubicBezTo>
                      <a:pt x="2929" y="1501"/>
                      <a:pt x="2923" y="1797"/>
                      <a:pt x="2921" y="2094"/>
                    </a:cubicBezTo>
                    <a:lnTo>
                      <a:pt x="2883" y="2106"/>
                    </a:lnTo>
                    <a:cubicBezTo>
                      <a:pt x="2875" y="1988"/>
                      <a:pt x="2863" y="1870"/>
                      <a:pt x="2843" y="1753"/>
                    </a:cubicBezTo>
                    <a:cubicBezTo>
                      <a:pt x="2806" y="1536"/>
                      <a:pt x="2744" y="1322"/>
                      <a:pt x="2672" y="1113"/>
                    </a:cubicBezTo>
                    <a:cubicBezTo>
                      <a:pt x="2592" y="907"/>
                      <a:pt x="2504" y="702"/>
                      <a:pt x="2383" y="513"/>
                    </a:cubicBezTo>
                    <a:cubicBezTo>
                      <a:pt x="2265" y="323"/>
                      <a:pt x="2125" y="139"/>
                      <a:pt x="19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8"/>
              <p:cNvSpPr/>
              <p:nvPr/>
            </p:nvSpPr>
            <p:spPr>
              <a:xfrm rot="-1311727">
                <a:off x="4979686" y="4564605"/>
                <a:ext cx="63703" cy="105716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82" extrusionOk="0">
                    <a:moveTo>
                      <a:pt x="10" y="1"/>
                    </a:moveTo>
                    <a:lnTo>
                      <a:pt x="0" y="5"/>
                    </a:lnTo>
                    <a:cubicBezTo>
                      <a:pt x="10" y="117"/>
                      <a:pt x="42" y="217"/>
                      <a:pt x="77" y="319"/>
                    </a:cubicBezTo>
                    <a:cubicBezTo>
                      <a:pt x="113" y="419"/>
                      <a:pt x="162" y="512"/>
                      <a:pt x="208" y="609"/>
                    </a:cubicBezTo>
                    <a:cubicBezTo>
                      <a:pt x="268" y="697"/>
                      <a:pt x="321" y="789"/>
                      <a:pt x="393" y="871"/>
                    </a:cubicBezTo>
                    <a:cubicBezTo>
                      <a:pt x="464" y="952"/>
                      <a:pt x="541" y="1031"/>
                      <a:pt x="644" y="1081"/>
                    </a:cubicBezTo>
                    <a:lnTo>
                      <a:pt x="652" y="1073"/>
                    </a:lnTo>
                    <a:cubicBezTo>
                      <a:pt x="509" y="921"/>
                      <a:pt x="405" y="738"/>
                      <a:pt x="302" y="555"/>
                    </a:cubicBezTo>
                    <a:cubicBezTo>
                      <a:pt x="197" y="375"/>
                      <a:pt x="100" y="190"/>
                      <a:pt x="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8"/>
              <p:cNvSpPr/>
              <p:nvPr/>
            </p:nvSpPr>
            <p:spPr>
              <a:xfrm rot="-1311727">
                <a:off x="4989034" y="4640256"/>
                <a:ext cx="32926" cy="4211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1" extrusionOk="0">
                    <a:moveTo>
                      <a:pt x="19" y="0"/>
                    </a:moveTo>
                    <a:lnTo>
                      <a:pt x="11" y="6"/>
                    </a:lnTo>
                    <a:cubicBezTo>
                      <a:pt x="0" y="64"/>
                      <a:pt x="9" y="111"/>
                      <a:pt x="21" y="157"/>
                    </a:cubicBezTo>
                    <a:cubicBezTo>
                      <a:pt x="32" y="203"/>
                      <a:pt x="59" y="240"/>
                      <a:pt x="78" y="282"/>
                    </a:cubicBezTo>
                    <a:cubicBezTo>
                      <a:pt x="111" y="316"/>
                      <a:pt x="137" y="354"/>
                      <a:pt x="180" y="383"/>
                    </a:cubicBezTo>
                    <a:cubicBezTo>
                      <a:pt x="216" y="406"/>
                      <a:pt x="260" y="431"/>
                      <a:pt x="312" y="431"/>
                    </a:cubicBezTo>
                    <a:cubicBezTo>
                      <a:pt x="319" y="431"/>
                      <a:pt x="325" y="431"/>
                      <a:pt x="331" y="430"/>
                    </a:cubicBezTo>
                    <a:lnTo>
                      <a:pt x="337" y="421"/>
                    </a:lnTo>
                    <a:cubicBezTo>
                      <a:pt x="265" y="372"/>
                      <a:pt x="217" y="294"/>
                      <a:pt x="166" y="222"/>
                    </a:cubicBezTo>
                    <a:cubicBezTo>
                      <a:pt x="115" y="150"/>
                      <a:pt x="65" y="76"/>
                      <a:pt x="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 rot="-1311727">
                <a:off x="5173910" y="4393855"/>
                <a:ext cx="38300" cy="7005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717" extrusionOk="0">
                    <a:moveTo>
                      <a:pt x="11" y="1"/>
                    </a:moveTo>
                    <a:lnTo>
                      <a:pt x="1" y="6"/>
                    </a:lnTo>
                    <a:cubicBezTo>
                      <a:pt x="0" y="83"/>
                      <a:pt x="17" y="150"/>
                      <a:pt x="35" y="216"/>
                    </a:cubicBezTo>
                    <a:cubicBezTo>
                      <a:pt x="54" y="282"/>
                      <a:pt x="87" y="340"/>
                      <a:pt x="110" y="401"/>
                    </a:cubicBezTo>
                    <a:cubicBezTo>
                      <a:pt x="149" y="457"/>
                      <a:pt x="179" y="516"/>
                      <a:pt x="225" y="569"/>
                    </a:cubicBezTo>
                    <a:cubicBezTo>
                      <a:pt x="269" y="621"/>
                      <a:pt x="317" y="672"/>
                      <a:pt x="382" y="716"/>
                    </a:cubicBezTo>
                    <a:lnTo>
                      <a:pt x="392" y="712"/>
                    </a:lnTo>
                    <a:cubicBezTo>
                      <a:pt x="270" y="472"/>
                      <a:pt x="144" y="235"/>
                      <a:pt x="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 rot="-1311727">
                <a:off x="5241458" y="4415282"/>
                <a:ext cx="35955" cy="4426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53" extrusionOk="0">
                    <a:moveTo>
                      <a:pt x="6" y="0"/>
                    </a:moveTo>
                    <a:lnTo>
                      <a:pt x="0" y="9"/>
                    </a:lnTo>
                    <a:cubicBezTo>
                      <a:pt x="10" y="69"/>
                      <a:pt x="32" y="115"/>
                      <a:pt x="56" y="159"/>
                    </a:cubicBezTo>
                    <a:cubicBezTo>
                      <a:pt x="78" y="202"/>
                      <a:pt x="112" y="236"/>
                      <a:pt x="138" y="276"/>
                    </a:cubicBezTo>
                    <a:cubicBezTo>
                      <a:pt x="172" y="304"/>
                      <a:pt x="202" y="340"/>
                      <a:pt x="240" y="368"/>
                    </a:cubicBezTo>
                    <a:cubicBezTo>
                      <a:pt x="258" y="380"/>
                      <a:pt x="278" y="395"/>
                      <a:pt x="296" y="409"/>
                    </a:cubicBezTo>
                    <a:cubicBezTo>
                      <a:pt x="320" y="421"/>
                      <a:pt x="334" y="433"/>
                      <a:pt x="357" y="453"/>
                    </a:cubicBezTo>
                    <a:lnTo>
                      <a:pt x="367" y="453"/>
                    </a:lnTo>
                    <a:cubicBezTo>
                      <a:pt x="362" y="401"/>
                      <a:pt x="333" y="360"/>
                      <a:pt x="306" y="319"/>
                    </a:cubicBezTo>
                    <a:cubicBezTo>
                      <a:pt x="278" y="278"/>
                      <a:pt x="247" y="241"/>
                      <a:pt x="215" y="204"/>
                    </a:cubicBezTo>
                    <a:cubicBezTo>
                      <a:pt x="149" y="132"/>
                      <a:pt x="78" y="66"/>
                      <a:pt x="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 rot="-1311727">
                <a:off x="5423000" y="4785843"/>
                <a:ext cx="594823" cy="45960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4704" extrusionOk="0">
                    <a:moveTo>
                      <a:pt x="1989" y="0"/>
                    </a:moveTo>
                    <a:cubicBezTo>
                      <a:pt x="1989" y="0"/>
                      <a:pt x="1347" y="128"/>
                      <a:pt x="1327" y="528"/>
                    </a:cubicBezTo>
                    <a:cubicBezTo>
                      <a:pt x="1306" y="928"/>
                      <a:pt x="1" y="2352"/>
                      <a:pt x="225" y="3081"/>
                    </a:cubicBezTo>
                    <a:cubicBezTo>
                      <a:pt x="449" y="3810"/>
                      <a:pt x="778" y="3564"/>
                      <a:pt x="1906" y="4130"/>
                    </a:cubicBezTo>
                    <a:cubicBezTo>
                      <a:pt x="2742" y="4550"/>
                      <a:pt x="2851" y="4703"/>
                      <a:pt x="3321" y="4703"/>
                    </a:cubicBezTo>
                    <a:cubicBezTo>
                      <a:pt x="3486" y="4703"/>
                      <a:pt x="3694" y="4685"/>
                      <a:pt x="3992" y="4652"/>
                    </a:cubicBezTo>
                    <a:cubicBezTo>
                      <a:pt x="5147" y="4526"/>
                      <a:pt x="6087" y="4111"/>
                      <a:pt x="5847" y="2977"/>
                    </a:cubicBezTo>
                    <a:cubicBezTo>
                      <a:pt x="5755" y="2541"/>
                      <a:pt x="5706" y="2182"/>
                      <a:pt x="5635" y="1866"/>
                    </a:cubicBezTo>
                    <a:cubicBezTo>
                      <a:pt x="5471" y="1134"/>
                      <a:pt x="4879" y="574"/>
                      <a:pt x="4143" y="428"/>
                    </a:cubicBez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 rot="-1311727">
                <a:off x="5496765" y="4803906"/>
                <a:ext cx="318515" cy="256278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623" extrusionOk="0">
                    <a:moveTo>
                      <a:pt x="855" y="102"/>
                    </a:moveTo>
                    <a:cubicBezTo>
                      <a:pt x="929" y="162"/>
                      <a:pt x="1005" y="218"/>
                      <a:pt x="1083" y="270"/>
                    </a:cubicBezTo>
                    <a:cubicBezTo>
                      <a:pt x="1049" y="250"/>
                      <a:pt x="1014" y="230"/>
                      <a:pt x="978" y="209"/>
                    </a:cubicBezTo>
                    <a:cubicBezTo>
                      <a:pt x="938" y="173"/>
                      <a:pt x="897" y="138"/>
                      <a:pt x="855" y="102"/>
                    </a:cubicBezTo>
                    <a:close/>
                    <a:moveTo>
                      <a:pt x="734" y="0"/>
                    </a:moveTo>
                    <a:cubicBezTo>
                      <a:pt x="712" y="7"/>
                      <a:pt x="693" y="20"/>
                      <a:pt x="670" y="26"/>
                    </a:cubicBezTo>
                    <a:cubicBezTo>
                      <a:pt x="667" y="27"/>
                      <a:pt x="663" y="28"/>
                      <a:pt x="661" y="28"/>
                    </a:cubicBezTo>
                    <a:cubicBezTo>
                      <a:pt x="624" y="48"/>
                      <a:pt x="585" y="69"/>
                      <a:pt x="548" y="89"/>
                    </a:cubicBezTo>
                    <a:cubicBezTo>
                      <a:pt x="497" y="118"/>
                      <a:pt x="446" y="141"/>
                      <a:pt x="393" y="165"/>
                    </a:cubicBezTo>
                    <a:lnTo>
                      <a:pt x="395" y="169"/>
                    </a:lnTo>
                    <a:lnTo>
                      <a:pt x="395" y="169"/>
                    </a:lnTo>
                    <a:lnTo>
                      <a:pt x="386" y="168"/>
                    </a:lnTo>
                    <a:cubicBezTo>
                      <a:pt x="386" y="168"/>
                      <a:pt x="385" y="168"/>
                      <a:pt x="385" y="169"/>
                    </a:cubicBezTo>
                    <a:cubicBezTo>
                      <a:pt x="294" y="358"/>
                      <a:pt x="234" y="545"/>
                      <a:pt x="186" y="735"/>
                    </a:cubicBezTo>
                    <a:cubicBezTo>
                      <a:pt x="137" y="925"/>
                      <a:pt x="103" y="1116"/>
                      <a:pt x="73" y="1307"/>
                    </a:cubicBezTo>
                    <a:cubicBezTo>
                      <a:pt x="48" y="1500"/>
                      <a:pt x="25" y="1690"/>
                      <a:pt x="15" y="1884"/>
                    </a:cubicBezTo>
                    <a:cubicBezTo>
                      <a:pt x="2" y="2077"/>
                      <a:pt x="1" y="2270"/>
                      <a:pt x="9" y="2478"/>
                    </a:cubicBezTo>
                    <a:lnTo>
                      <a:pt x="29" y="2486"/>
                    </a:lnTo>
                    <a:cubicBezTo>
                      <a:pt x="96" y="2300"/>
                      <a:pt x="139" y="2109"/>
                      <a:pt x="180" y="1917"/>
                    </a:cubicBezTo>
                    <a:cubicBezTo>
                      <a:pt x="220" y="1725"/>
                      <a:pt x="254" y="1531"/>
                      <a:pt x="284" y="1338"/>
                    </a:cubicBezTo>
                    <a:cubicBezTo>
                      <a:pt x="337" y="954"/>
                      <a:pt x="376" y="570"/>
                      <a:pt x="407" y="186"/>
                    </a:cubicBezTo>
                    <a:lnTo>
                      <a:pt x="426" y="220"/>
                    </a:lnTo>
                    <a:cubicBezTo>
                      <a:pt x="429" y="224"/>
                      <a:pt x="431" y="227"/>
                      <a:pt x="432" y="231"/>
                    </a:cubicBezTo>
                    <a:cubicBezTo>
                      <a:pt x="410" y="424"/>
                      <a:pt x="412" y="611"/>
                      <a:pt x="430" y="799"/>
                    </a:cubicBezTo>
                    <a:cubicBezTo>
                      <a:pt x="448" y="1019"/>
                      <a:pt x="492" y="1236"/>
                      <a:pt x="547" y="1450"/>
                    </a:cubicBezTo>
                    <a:cubicBezTo>
                      <a:pt x="610" y="1664"/>
                      <a:pt x="678" y="1875"/>
                      <a:pt x="783" y="2075"/>
                    </a:cubicBezTo>
                    <a:cubicBezTo>
                      <a:pt x="883" y="2274"/>
                      <a:pt x="1006" y="2469"/>
                      <a:pt x="1179" y="2623"/>
                    </a:cubicBezTo>
                    <a:lnTo>
                      <a:pt x="1197" y="2613"/>
                    </a:lnTo>
                    <a:cubicBezTo>
                      <a:pt x="991" y="2230"/>
                      <a:pt x="862" y="1813"/>
                      <a:pt x="750" y="1395"/>
                    </a:cubicBezTo>
                    <a:cubicBezTo>
                      <a:pt x="657" y="1057"/>
                      <a:pt x="581" y="714"/>
                      <a:pt x="514" y="369"/>
                    </a:cubicBezTo>
                    <a:lnTo>
                      <a:pt x="514" y="369"/>
                    </a:lnTo>
                    <a:cubicBezTo>
                      <a:pt x="682" y="652"/>
                      <a:pt x="854" y="932"/>
                      <a:pt x="1049" y="1198"/>
                    </a:cubicBezTo>
                    <a:cubicBezTo>
                      <a:pt x="1163" y="1356"/>
                      <a:pt x="1272" y="1515"/>
                      <a:pt x="1395" y="1667"/>
                    </a:cubicBezTo>
                    <a:cubicBezTo>
                      <a:pt x="1523" y="1814"/>
                      <a:pt x="1640" y="1973"/>
                      <a:pt x="1799" y="2095"/>
                    </a:cubicBezTo>
                    <a:lnTo>
                      <a:pt x="1815" y="2080"/>
                    </a:lnTo>
                    <a:cubicBezTo>
                      <a:pt x="1690" y="1937"/>
                      <a:pt x="1589" y="1771"/>
                      <a:pt x="1486" y="1609"/>
                    </a:cubicBezTo>
                    <a:cubicBezTo>
                      <a:pt x="1383" y="1446"/>
                      <a:pt x="1285" y="1281"/>
                      <a:pt x="1185" y="1116"/>
                    </a:cubicBezTo>
                    <a:cubicBezTo>
                      <a:pt x="1010" y="820"/>
                      <a:pt x="840" y="521"/>
                      <a:pt x="670" y="221"/>
                    </a:cubicBezTo>
                    <a:lnTo>
                      <a:pt x="670" y="221"/>
                    </a:lnTo>
                    <a:lnTo>
                      <a:pt x="1587" y="1015"/>
                    </a:lnTo>
                    <a:lnTo>
                      <a:pt x="2084" y="1461"/>
                    </a:lnTo>
                    <a:cubicBezTo>
                      <a:pt x="2245" y="1611"/>
                      <a:pt x="2414" y="1760"/>
                      <a:pt x="2556" y="1930"/>
                    </a:cubicBezTo>
                    <a:lnTo>
                      <a:pt x="2572" y="1917"/>
                    </a:lnTo>
                    <a:cubicBezTo>
                      <a:pt x="2460" y="1715"/>
                      <a:pt x="2306" y="1549"/>
                      <a:pt x="2163" y="1374"/>
                    </a:cubicBezTo>
                    <a:cubicBezTo>
                      <a:pt x="2015" y="1204"/>
                      <a:pt x="1860" y="1042"/>
                      <a:pt x="1702" y="885"/>
                    </a:cubicBezTo>
                    <a:cubicBezTo>
                      <a:pt x="1683" y="865"/>
                      <a:pt x="1664" y="847"/>
                      <a:pt x="1645" y="829"/>
                    </a:cubicBezTo>
                    <a:lnTo>
                      <a:pt x="1645" y="829"/>
                    </a:lnTo>
                    <a:cubicBezTo>
                      <a:pt x="1676" y="850"/>
                      <a:pt x="1708" y="870"/>
                      <a:pt x="1742" y="891"/>
                    </a:cubicBezTo>
                    <a:cubicBezTo>
                      <a:pt x="1941" y="1006"/>
                      <a:pt x="2141" y="1119"/>
                      <a:pt x="2347" y="1219"/>
                    </a:cubicBezTo>
                    <a:cubicBezTo>
                      <a:pt x="2449" y="1270"/>
                      <a:pt x="2554" y="1317"/>
                      <a:pt x="2659" y="1366"/>
                    </a:cubicBezTo>
                    <a:cubicBezTo>
                      <a:pt x="2762" y="1414"/>
                      <a:pt x="2879" y="1455"/>
                      <a:pt x="2962" y="1516"/>
                    </a:cubicBezTo>
                    <a:lnTo>
                      <a:pt x="2982" y="1513"/>
                    </a:lnTo>
                    <a:cubicBezTo>
                      <a:pt x="2917" y="1400"/>
                      <a:pt x="2814" y="1348"/>
                      <a:pt x="2725" y="1275"/>
                    </a:cubicBezTo>
                    <a:cubicBezTo>
                      <a:pt x="2631" y="1208"/>
                      <a:pt x="2535" y="1143"/>
                      <a:pt x="2438" y="1079"/>
                    </a:cubicBezTo>
                    <a:cubicBezTo>
                      <a:pt x="2244" y="952"/>
                      <a:pt x="2048" y="829"/>
                      <a:pt x="1851" y="708"/>
                    </a:cubicBezTo>
                    <a:cubicBezTo>
                      <a:pt x="1757" y="654"/>
                      <a:pt x="1662" y="603"/>
                      <a:pt x="1569" y="548"/>
                    </a:cubicBezTo>
                    <a:lnTo>
                      <a:pt x="1569" y="548"/>
                    </a:lnTo>
                    <a:cubicBezTo>
                      <a:pt x="1695" y="610"/>
                      <a:pt x="1821" y="671"/>
                      <a:pt x="1949" y="726"/>
                    </a:cubicBezTo>
                    <a:cubicBezTo>
                      <a:pt x="2157" y="809"/>
                      <a:pt x="2367" y="888"/>
                      <a:pt x="2583" y="948"/>
                    </a:cubicBezTo>
                    <a:cubicBezTo>
                      <a:pt x="2800" y="1010"/>
                      <a:pt x="3020" y="1060"/>
                      <a:pt x="3253" y="1076"/>
                    </a:cubicBezTo>
                    <a:lnTo>
                      <a:pt x="3260" y="1056"/>
                    </a:lnTo>
                    <a:lnTo>
                      <a:pt x="2028" y="528"/>
                    </a:lnTo>
                    <a:lnTo>
                      <a:pt x="788" y="20"/>
                    </a:lnTo>
                    <a:lnTo>
                      <a:pt x="780" y="38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8"/>
              <p:cNvSpPr/>
              <p:nvPr/>
            </p:nvSpPr>
            <p:spPr>
              <a:xfrm rot="-1311727">
                <a:off x="5912201" y="4882050"/>
                <a:ext cx="48559" cy="55691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70" extrusionOk="0">
                    <a:moveTo>
                      <a:pt x="1" y="1"/>
                    </a:moveTo>
                    <a:cubicBezTo>
                      <a:pt x="43" y="48"/>
                      <a:pt x="79" y="99"/>
                      <a:pt x="119" y="149"/>
                    </a:cubicBezTo>
                    <a:lnTo>
                      <a:pt x="238" y="294"/>
                    </a:lnTo>
                    <a:cubicBezTo>
                      <a:pt x="322" y="388"/>
                      <a:pt x="401" y="484"/>
                      <a:pt x="497" y="570"/>
                    </a:cubicBezTo>
                    <a:cubicBezTo>
                      <a:pt x="436" y="457"/>
                      <a:pt x="359" y="359"/>
                      <a:pt x="279" y="259"/>
                    </a:cubicBezTo>
                    <a:cubicBezTo>
                      <a:pt x="195" y="166"/>
                      <a:pt x="113" y="6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 rot="-1311727">
                <a:off x="5943263" y="4929659"/>
                <a:ext cx="46312" cy="5119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5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103"/>
                      <a:pt x="140" y="190"/>
                      <a:pt x="217" y="280"/>
                    </a:cubicBezTo>
                    <a:cubicBezTo>
                      <a:pt x="298" y="366"/>
                      <a:pt x="378" y="452"/>
                      <a:pt x="473" y="523"/>
                    </a:cubicBezTo>
                    <a:cubicBezTo>
                      <a:pt x="411" y="422"/>
                      <a:pt x="334" y="334"/>
                      <a:pt x="257" y="244"/>
                    </a:cubicBezTo>
                    <a:cubicBezTo>
                      <a:pt x="176" y="160"/>
                      <a:pt x="96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 rot="-1311727">
                <a:off x="5755981" y="5151714"/>
                <a:ext cx="43478" cy="84123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61" extrusionOk="0">
                    <a:moveTo>
                      <a:pt x="1" y="0"/>
                    </a:moveTo>
                    <a:cubicBezTo>
                      <a:pt x="21" y="163"/>
                      <a:pt x="103" y="310"/>
                      <a:pt x="175" y="454"/>
                    </a:cubicBezTo>
                    <a:cubicBezTo>
                      <a:pt x="257" y="596"/>
                      <a:pt x="340" y="735"/>
                      <a:pt x="444" y="861"/>
                    </a:cubicBezTo>
                    <a:cubicBezTo>
                      <a:pt x="378" y="712"/>
                      <a:pt x="298" y="572"/>
                      <a:pt x="222" y="429"/>
                    </a:cubicBezTo>
                    <a:lnTo>
                      <a:pt x="105" y="217"/>
                    </a:lnTo>
                    <a:cubicBezTo>
                      <a:pt x="68" y="146"/>
                      <a:pt x="28" y="7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 rot="-1311727">
                <a:off x="5707917" y="5173963"/>
                <a:ext cx="24035" cy="5725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09"/>
                      <a:pt x="41" y="211"/>
                      <a:pt x="81" y="310"/>
                    </a:cubicBezTo>
                    <a:cubicBezTo>
                      <a:pt x="127" y="407"/>
                      <a:pt x="176" y="502"/>
                      <a:pt x="246" y="585"/>
                    </a:cubicBezTo>
                    <a:cubicBezTo>
                      <a:pt x="177" y="380"/>
                      <a:pt x="86" y="19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 rot="-1311727">
                <a:off x="5383709" y="4716054"/>
                <a:ext cx="256473" cy="2383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39" extrusionOk="0">
                    <a:moveTo>
                      <a:pt x="1455" y="1"/>
                    </a:moveTo>
                    <a:cubicBezTo>
                      <a:pt x="1386" y="1"/>
                      <a:pt x="1314" y="36"/>
                      <a:pt x="1230" y="122"/>
                    </a:cubicBezTo>
                    <a:cubicBezTo>
                      <a:pt x="1180" y="173"/>
                      <a:pt x="1142" y="227"/>
                      <a:pt x="1116" y="284"/>
                    </a:cubicBezTo>
                    <a:cubicBezTo>
                      <a:pt x="1097" y="276"/>
                      <a:pt x="1077" y="265"/>
                      <a:pt x="1060" y="254"/>
                    </a:cubicBezTo>
                    <a:lnTo>
                      <a:pt x="1056" y="250"/>
                    </a:lnTo>
                    <a:lnTo>
                      <a:pt x="1055" y="251"/>
                    </a:lnTo>
                    <a:cubicBezTo>
                      <a:pt x="1010" y="222"/>
                      <a:pt x="968" y="186"/>
                      <a:pt x="925" y="152"/>
                    </a:cubicBezTo>
                    <a:cubicBezTo>
                      <a:pt x="925" y="151"/>
                      <a:pt x="924" y="151"/>
                      <a:pt x="924" y="148"/>
                    </a:cubicBezTo>
                    <a:lnTo>
                      <a:pt x="923" y="148"/>
                    </a:lnTo>
                    <a:cubicBezTo>
                      <a:pt x="855" y="95"/>
                      <a:pt x="787" y="49"/>
                      <a:pt x="705" y="49"/>
                    </a:cubicBezTo>
                    <a:cubicBezTo>
                      <a:pt x="680" y="49"/>
                      <a:pt x="654" y="53"/>
                      <a:pt x="625" y="63"/>
                    </a:cubicBezTo>
                    <a:cubicBezTo>
                      <a:pt x="452" y="125"/>
                      <a:pt x="386" y="192"/>
                      <a:pt x="361" y="348"/>
                    </a:cubicBezTo>
                    <a:lnTo>
                      <a:pt x="360" y="348"/>
                    </a:lnTo>
                    <a:cubicBezTo>
                      <a:pt x="361" y="349"/>
                      <a:pt x="361" y="351"/>
                      <a:pt x="361" y="352"/>
                    </a:cubicBezTo>
                    <a:cubicBezTo>
                      <a:pt x="356" y="383"/>
                      <a:pt x="354" y="418"/>
                      <a:pt x="351" y="456"/>
                    </a:cubicBezTo>
                    <a:cubicBezTo>
                      <a:pt x="347" y="456"/>
                      <a:pt x="342" y="456"/>
                      <a:pt x="338" y="456"/>
                    </a:cubicBezTo>
                    <a:cubicBezTo>
                      <a:pt x="268" y="456"/>
                      <a:pt x="202" y="473"/>
                      <a:pt x="146" y="537"/>
                    </a:cubicBezTo>
                    <a:cubicBezTo>
                      <a:pt x="26" y="675"/>
                      <a:pt x="0" y="766"/>
                      <a:pt x="56" y="915"/>
                    </a:cubicBezTo>
                    <a:lnTo>
                      <a:pt x="54" y="916"/>
                    </a:lnTo>
                    <a:lnTo>
                      <a:pt x="57" y="919"/>
                    </a:lnTo>
                    <a:cubicBezTo>
                      <a:pt x="72" y="961"/>
                      <a:pt x="93" y="1006"/>
                      <a:pt x="120" y="1059"/>
                    </a:cubicBezTo>
                    <a:lnTo>
                      <a:pt x="120" y="1060"/>
                    </a:lnTo>
                    <a:cubicBezTo>
                      <a:pt x="123" y="1066"/>
                      <a:pt x="127" y="1073"/>
                      <a:pt x="130" y="1078"/>
                    </a:cubicBezTo>
                    <a:cubicBezTo>
                      <a:pt x="161" y="1140"/>
                      <a:pt x="185" y="1194"/>
                      <a:pt x="205" y="1245"/>
                    </a:cubicBezTo>
                    <a:cubicBezTo>
                      <a:pt x="180" y="1268"/>
                      <a:pt x="155" y="1293"/>
                      <a:pt x="132" y="1322"/>
                    </a:cubicBezTo>
                    <a:cubicBezTo>
                      <a:pt x="27" y="1458"/>
                      <a:pt x="37" y="1549"/>
                      <a:pt x="114" y="1630"/>
                    </a:cubicBezTo>
                    <a:lnTo>
                      <a:pt x="115" y="1632"/>
                    </a:lnTo>
                    <a:cubicBezTo>
                      <a:pt x="127" y="1646"/>
                      <a:pt x="140" y="1659"/>
                      <a:pt x="154" y="1673"/>
                    </a:cubicBezTo>
                    <a:lnTo>
                      <a:pt x="155" y="1674"/>
                    </a:lnTo>
                    <a:cubicBezTo>
                      <a:pt x="185" y="1702"/>
                      <a:pt x="221" y="1731"/>
                      <a:pt x="258" y="1761"/>
                    </a:cubicBezTo>
                    <a:cubicBezTo>
                      <a:pt x="298" y="1791"/>
                      <a:pt x="324" y="1818"/>
                      <a:pt x="343" y="1845"/>
                    </a:cubicBezTo>
                    <a:cubicBezTo>
                      <a:pt x="339" y="1855"/>
                      <a:pt x="337" y="1865"/>
                      <a:pt x="335" y="1875"/>
                    </a:cubicBezTo>
                    <a:cubicBezTo>
                      <a:pt x="310" y="2044"/>
                      <a:pt x="364" y="2119"/>
                      <a:pt x="468" y="2158"/>
                    </a:cubicBezTo>
                    <a:lnTo>
                      <a:pt x="469" y="2160"/>
                    </a:lnTo>
                    <a:cubicBezTo>
                      <a:pt x="486" y="2166"/>
                      <a:pt x="503" y="2172"/>
                      <a:pt x="523" y="2177"/>
                    </a:cubicBezTo>
                    <a:lnTo>
                      <a:pt x="524" y="2178"/>
                    </a:lnTo>
                    <a:cubicBezTo>
                      <a:pt x="564" y="2188"/>
                      <a:pt x="607" y="2196"/>
                      <a:pt x="656" y="2202"/>
                    </a:cubicBezTo>
                    <a:cubicBezTo>
                      <a:pt x="807" y="2224"/>
                      <a:pt x="843" y="2288"/>
                      <a:pt x="876" y="2348"/>
                    </a:cubicBezTo>
                    <a:lnTo>
                      <a:pt x="876" y="2350"/>
                    </a:lnTo>
                    <a:lnTo>
                      <a:pt x="878" y="2350"/>
                    </a:lnTo>
                    <a:cubicBezTo>
                      <a:pt x="892" y="2375"/>
                      <a:pt x="906" y="2401"/>
                      <a:pt x="930" y="2420"/>
                    </a:cubicBezTo>
                    <a:lnTo>
                      <a:pt x="932" y="2422"/>
                    </a:lnTo>
                    <a:cubicBezTo>
                      <a:pt x="946" y="2433"/>
                      <a:pt x="970" y="2439"/>
                      <a:pt x="1001" y="2439"/>
                    </a:cubicBezTo>
                    <a:cubicBezTo>
                      <a:pt x="1095" y="2439"/>
                      <a:pt x="1247" y="2382"/>
                      <a:pt x="1327" y="2268"/>
                    </a:cubicBezTo>
                    <a:cubicBezTo>
                      <a:pt x="1376" y="2291"/>
                      <a:pt x="1411" y="2311"/>
                      <a:pt x="1442" y="2327"/>
                    </a:cubicBezTo>
                    <a:cubicBezTo>
                      <a:pt x="1508" y="2364"/>
                      <a:pt x="1543" y="2382"/>
                      <a:pt x="1591" y="2388"/>
                    </a:cubicBezTo>
                    <a:cubicBezTo>
                      <a:pt x="1603" y="2389"/>
                      <a:pt x="1616" y="2390"/>
                      <a:pt x="1631" y="2390"/>
                    </a:cubicBezTo>
                    <a:cubicBezTo>
                      <a:pt x="1667" y="2390"/>
                      <a:pt x="1713" y="2386"/>
                      <a:pt x="1778" y="2379"/>
                    </a:cubicBezTo>
                    <a:cubicBezTo>
                      <a:pt x="2013" y="2353"/>
                      <a:pt x="2208" y="2273"/>
                      <a:pt x="2189" y="2061"/>
                    </a:cubicBezTo>
                    <a:cubicBezTo>
                      <a:pt x="2215" y="2044"/>
                      <a:pt x="2246" y="2024"/>
                      <a:pt x="2285" y="1996"/>
                    </a:cubicBezTo>
                    <a:cubicBezTo>
                      <a:pt x="2491" y="1849"/>
                      <a:pt x="2625" y="1669"/>
                      <a:pt x="2459" y="1480"/>
                    </a:cubicBezTo>
                    <a:cubicBezTo>
                      <a:pt x="2419" y="1437"/>
                      <a:pt x="2387" y="1395"/>
                      <a:pt x="2356" y="1358"/>
                    </a:cubicBezTo>
                    <a:cubicBezTo>
                      <a:pt x="2547" y="1223"/>
                      <a:pt x="2577" y="908"/>
                      <a:pt x="2507" y="843"/>
                    </a:cubicBezTo>
                    <a:lnTo>
                      <a:pt x="2506" y="841"/>
                    </a:lnTo>
                    <a:cubicBezTo>
                      <a:pt x="2479" y="816"/>
                      <a:pt x="2447" y="803"/>
                      <a:pt x="2415" y="790"/>
                    </a:cubicBezTo>
                    <a:lnTo>
                      <a:pt x="2414" y="789"/>
                    </a:lnTo>
                    <a:lnTo>
                      <a:pt x="2413" y="789"/>
                    </a:lnTo>
                    <a:cubicBezTo>
                      <a:pt x="2379" y="777"/>
                      <a:pt x="2347" y="762"/>
                      <a:pt x="2315" y="738"/>
                    </a:cubicBezTo>
                    <a:cubicBezTo>
                      <a:pt x="2354" y="541"/>
                      <a:pt x="2247" y="319"/>
                      <a:pt x="2167" y="298"/>
                    </a:cubicBezTo>
                    <a:lnTo>
                      <a:pt x="2165" y="298"/>
                    </a:lnTo>
                    <a:cubicBezTo>
                      <a:pt x="2152" y="295"/>
                      <a:pt x="2139" y="294"/>
                      <a:pt x="2126" y="294"/>
                    </a:cubicBezTo>
                    <a:cubicBezTo>
                      <a:pt x="2118" y="294"/>
                      <a:pt x="2109" y="294"/>
                      <a:pt x="2101" y="295"/>
                    </a:cubicBezTo>
                    <a:cubicBezTo>
                      <a:pt x="2059" y="238"/>
                      <a:pt x="2002" y="206"/>
                      <a:pt x="1918" y="206"/>
                    </a:cubicBezTo>
                    <a:cubicBezTo>
                      <a:pt x="1883" y="206"/>
                      <a:pt x="1843" y="211"/>
                      <a:pt x="1798" y="223"/>
                    </a:cubicBezTo>
                    <a:cubicBezTo>
                      <a:pt x="1788" y="214"/>
                      <a:pt x="1775" y="205"/>
                      <a:pt x="1765" y="194"/>
                    </a:cubicBezTo>
                    <a:cubicBezTo>
                      <a:pt x="1724" y="153"/>
                      <a:pt x="1686" y="117"/>
                      <a:pt x="1649" y="86"/>
                    </a:cubicBezTo>
                    <a:lnTo>
                      <a:pt x="1647" y="86"/>
                    </a:lnTo>
                    <a:cubicBezTo>
                      <a:pt x="1630" y="71"/>
                      <a:pt x="1611" y="58"/>
                      <a:pt x="1594" y="46"/>
                    </a:cubicBezTo>
                    <a:lnTo>
                      <a:pt x="1591" y="45"/>
                    </a:lnTo>
                    <a:cubicBezTo>
                      <a:pt x="1546" y="17"/>
                      <a:pt x="1501" y="1"/>
                      <a:pt x="1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 rot="-1311727">
                <a:off x="5540785" y="4732653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4"/>
                      <a:pt x="82" y="18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6"/>
                      <a:pt x="71" y="14"/>
                      <a:pt x="68" y="10"/>
                    </a:cubicBezTo>
                    <a:cubicBezTo>
                      <a:pt x="63" y="6"/>
                      <a:pt x="58" y="4"/>
                      <a:pt x="52" y="4"/>
                    </a:cubicBezTo>
                    <a:cubicBezTo>
                      <a:pt x="50" y="4"/>
                      <a:pt x="48" y="4"/>
                      <a:pt x="46" y="4"/>
                    </a:cubicBezTo>
                    <a:cubicBezTo>
                      <a:pt x="33" y="8"/>
                      <a:pt x="28" y="14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7"/>
                      <a:pt x="4" y="67"/>
                    </a:cubicBezTo>
                    <a:cubicBezTo>
                      <a:pt x="5" y="70"/>
                      <a:pt x="6" y="74"/>
                      <a:pt x="9" y="77"/>
                    </a:cubicBezTo>
                    <a:cubicBezTo>
                      <a:pt x="10" y="77"/>
                      <a:pt x="10" y="79"/>
                      <a:pt x="10" y="79"/>
                    </a:cubicBezTo>
                    <a:cubicBezTo>
                      <a:pt x="11" y="84"/>
                      <a:pt x="15" y="87"/>
                      <a:pt x="16" y="91"/>
                    </a:cubicBezTo>
                    <a:cubicBezTo>
                      <a:pt x="15" y="92"/>
                      <a:pt x="11" y="94"/>
                      <a:pt x="10" y="97"/>
                    </a:cubicBezTo>
                    <a:cubicBezTo>
                      <a:pt x="2" y="107"/>
                      <a:pt x="4" y="113"/>
                      <a:pt x="4" y="122"/>
                    </a:cubicBezTo>
                    <a:lnTo>
                      <a:pt x="6" y="125"/>
                    </a:lnTo>
                    <a:cubicBezTo>
                      <a:pt x="9" y="127"/>
                      <a:pt x="11" y="128"/>
                      <a:pt x="15" y="131"/>
                    </a:cubicBezTo>
                    <a:cubicBezTo>
                      <a:pt x="18" y="133"/>
                      <a:pt x="20" y="137"/>
                      <a:pt x="21" y="138"/>
                    </a:cubicBezTo>
                    <a:lnTo>
                      <a:pt x="21" y="141"/>
                    </a:lnTo>
                    <a:cubicBezTo>
                      <a:pt x="20" y="153"/>
                      <a:pt x="23" y="158"/>
                      <a:pt x="31" y="161"/>
                    </a:cubicBezTo>
                    <a:cubicBezTo>
                      <a:pt x="32" y="161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5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9"/>
                    </a:cubicBezTo>
                    <a:cubicBezTo>
                      <a:pt x="67" y="179"/>
                      <a:pt x="69" y="180"/>
                      <a:pt x="71" y="180"/>
                    </a:cubicBezTo>
                    <a:cubicBezTo>
                      <a:pt x="78" y="180"/>
                      <a:pt x="89" y="176"/>
                      <a:pt x="94" y="167"/>
                    </a:cubicBezTo>
                    <a:cubicBezTo>
                      <a:pt x="99" y="168"/>
                      <a:pt x="102" y="169"/>
                      <a:pt x="104" y="171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6" y="108"/>
                    </a:cubicBezTo>
                    <a:cubicBezTo>
                      <a:pt x="174" y="105"/>
                      <a:pt x="171" y="102"/>
                      <a:pt x="169" y="100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6" y="60"/>
                      <a:pt x="174" y="59"/>
                    </a:cubicBezTo>
                    <a:cubicBezTo>
                      <a:pt x="173" y="57"/>
                      <a:pt x="170" y="56"/>
                      <a:pt x="168" y="55"/>
                    </a:cubicBezTo>
                    <a:cubicBezTo>
                      <a:pt x="171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0" y="18"/>
                    </a:cubicBezTo>
                    <a:lnTo>
                      <a:pt x="128" y="15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 rot="-1311727">
                <a:off x="5492624" y="4747200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3" y="18"/>
                      <a:pt x="82" y="22"/>
                    </a:cubicBezTo>
                    <a:cubicBezTo>
                      <a:pt x="80" y="20"/>
                      <a:pt x="79" y="20"/>
                      <a:pt x="78" y="19"/>
                    </a:cubicBezTo>
                    <a:cubicBezTo>
                      <a:pt x="75" y="17"/>
                      <a:pt x="71" y="13"/>
                      <a:pt x="68" y="11"/>
                    </a:cubicBezTo>
                    <a:cubicBezTo>
                      <a:pt x="63" y="7"/>
                      <a:pt x="58" y="4"/>
                      <a:pt x="52" y="4"/>
                    </a:cubicBezTo>
                    <a:cubicBezTo>
                      <a:pt x="50" y="4"/>
                      <a:pt x="49" y="4"/>
                      <a:pt x="47" y="4"/>
                    </a:cubicBezTo>
                    <a:cubicBezTo>
                      <a:pt x="34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2" y="49"/>
                      <a:pt x="1" y="57"/>
                      <a:pt x="5" y="68"/>
                    </a:cubicBezTo>
                    <a:cubicBezTo>
                      <a:pt x="6" y="70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3" y="107"/>
                      <a:pt x="5" y="114"/>
                      <a:pt x="6" y="122"/>
                    </a:cubicBezTo>
                    <a:lnTo>
                      <a:pt x="8" y="125"/>
                    </a:lnTo>
                    <a:cubicBezTo>
                      <a:pt x="11" y="127"/>
                      <a:pt x="13" y="129"/>
                      <a:pt x="16" y="131"/>
                    </a:cubicBezTo>
                    <a:cubicBezTo>
                      <a:pt x="20" y="134"/>
                      <a:pt x="21" y="135"/>
                      <a:pt x="22" y="137"/>
                    </a:cubicBezTo>
                    <a:lnTo>
                      <a:pt x="22" y="141"/>
                    </a:lnTo>
                    <a:cubicBezTo>
                      <a:pt x="21" y="153"/>
                      <a:pt x="25" y="158"/>
                      <a:pt x="33" y="161"/>
                    </a:cubicBezTo>
                    <a:cubicBezTo>
                      <a:pt x="34" y="161"/>
                      <a:pt x="36" y="162"/>
                      <a:pt x="37" y="162"/>
                    </a:cubicBezTo>
                    <a:cubicBezTo>
                      <a:pt x="41" y="162"/>
                      <a:pt x="43" y="163"/>
                      <a:pt x="47" y="163"/>
                    </a:cubicBezTo>
                    <a:cubicBezTo>
                      <a:pt x="58" y="165"/>
                      <a:pt x="61" y="170"/>
                      <a:pt x="63" y="173"/>
                    </a:cubicBezTo>
                    <a:cubicBezTo>
                      <a:pt x="64" y="175"/>
                      <a:pt x="66" y="177"/>
                      <a:pt x="67" y="178"/>
                    </a:cubicBezTo>
                    <a:cubicBezTo>
                      <a:pt x="69" y="179"/>
                      <a:pt x="70" y="180"/>
                      <a:pt x="73" y="180"/>
                    </a:cubicBezTo>
                    <a:cubicBezTo>
                      <a:pt x="80" y="180"/>
                      <a:pt x="91" y="176"/>
                      <a:pt x="97" y="167"/>
                    </a:cubicBezTo>
                    <a:cubicBezTo>
                      <a:pt x="100" y="168"/>
                      <a:pt x="103" y="170"/>
                      <a:pt x="105" y="171"/>
                    </a:cubicBezTo>
                    <a:cubicBezTo>
                      <a:pt x="109" y="173"/>
                      <a:pt x="112" y="175"/>
                      <a:pt x="116" y="175"/>
                    </a:cubicBezTo>
                    <a:cubicBezTo>
                      <a:pt x="120" y="175"/>
                      <a:pt x="124" y="175"/>
                      <a:pt x="130" y="173"/>
                    </a:cubicBezTo>
                    <a:cubicBezTo>
                      <a:pt x="146" y="172"/>
                      <a:pt x="161" y="166"/>
                      <a:pt x="160" y="151"/>
                    </a:cubicBezTo>
                    <a:cubicBezTo>
                      <a:pt x="161" y="150"/>
                      <a:pt x="164" y="148"/>
                      <a:pt x="166" y="146"/>
                    </a:cubicBezTo>
                    <a:cubicBezTo>
                      <a:pt x="181" y="135"/>
                      <a:pt x="190" y="122"/>
                      <a:pt x="179" y="109"/>
                    </a:cubicBezTo>
                    <a:cubicBezTo>
                      <a:pt x="176" y="105"/>
                      <a:pt x="174" y="102"/>
                      <a:pt x="171" y="100"/>
                    </a:cubicBezTo>
                    <a:cubicBezTo>
                      <a:pt x="185" y="90"/>
                      <a:pt x="187" y="68"/>
                      <a:pt x="182" y="63"/>
                    </a:cubicBezTo>
                    <a:cubicBezTo>
                      <a:pt x="181" y="60"/>
                      <a:pt x="179" y="60"/>
                      <a:pt x="176" y="59"/>
                    </a:cubicBezTo>
                    <a:lnTo>
                      <a:pt x="169" y="54"/>
                    </a:lnTo>
                    <a:cubicBezTo>
                      <a:pt x="172" y="40"/>
                      <a:pt x="165" y="24"/>
                      <a:pt x="159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4" y="17"/>
                      <a:pt x="131" y="18"/>
                    </a:cubicBezTo>
                    <a:lnTo>
                      <a:pt x="129" y="14"/>
                    </a:lnTo>
                    <a:cubicBezTo>
                      <a:pt x="125" y="12"/>
                      <a:pt x="123" y="9"/>
                      <a:pt x="120" y="7"/>
                    </a:cubicBezTo>
                    <a:cubicBezTo>
                      <a:pt x="119" y="6"/>
                      <a:pt x="118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 rot="-1311727">
                <a:off x="5406753" y="4761558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0"/>
                    </a:moveTo>
                    <a:cubicBezTo>
                      <a:pt x="100" y="0"/>
                      <a:pt x="95" y="3"/>
                      <a:pt x="89" y="9"/>
                    </a:cubicBezTo>
                    <a:cubicBezTo>
                      <a:pt x="87" y="13"/>
                      <a:pt x="83" y="16"/>
                      <a:pt x="82" y="20"/>
                    </a:cubicBezTo>
                    <a:cubicBezTo>
                      <a:pt x="81" y="19"/>
                      <a:pt x="79" y="19"/>
                      <a:pt x="78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8"/>
                      <a:pt x="29" y="13"/>
                      <a:pt x="27" y="24"/>
                    </a:cubicBezTo>
                    <a:cubicBezTo>
                      <a:pt x="26" y="26"/>
                      <a:pt x="26" y="29"/>
                      <a:pt x="26" y="31"/>
                    </a:cubicBezTo>
                    <a:cubicBezTo>
                      <a:pt x="20" y="31"/>
                      <a:pt x="15" y="33"/>
                      <a:pt x="11" y="38"/>
                    </a:cubicBezTo>
                    <a:cubicBezTo>
                      <a:pt x="2" y="49"/>
                      <a:pt x="1" y="56"/>
                      <a:pt x="5" y="66"/>
                    </a:cubicBezTo>
                    <a:cubicBezTo>
                      <a:pt x="6" y="69"/>
                      <a:pt x="7" y="72"/>
                      <a:pt x="10" y="76"/>
                    </a:cubicBezTo>
                    <a:cubicBezTo>
                      <a:pt x="11" y="76"/>
                      <a:pt x="11" y="77"/>
                      <a:pt x="11" y="77"/>
                    </a:cubicBezTo>
                    <a:cubicBezTo>
                      <a:pt x="14" y="82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6"/>
                      <a:pt x="5" y="112"/>
                      <a:pt x="5" y="120"/>
                    </a:cubicBezTo>
                    <a:lnTo>
                      <a:pt x="7" y="122"/>
                    </a:lnTo>
                    <a:cubicBezTo>
                      <a:pt x="10" y="126"/>
                      <a:pt x="12" y="127"/>
                      <a:pt x="15" y="129"/>
                    </a:cubicBezTo>
                    <a:cubicBezTo>
                      <a:pt x="17" y="132"/>
                      <a:pt x="20" y="133"/>
                      <a:pt x="21" y="136"/>
                    </a:cubicBezTo>
                    <a:lnTo>
                      <a:pt x="21" y="138"/>
                    </a:lnTo>
                    <a:cubicBezTo>
                      <a:pt x="20" y="151"/>
                      <a:pt x="24" y="156"/>
                      <a:pt x="31" y="158"/>
                    </a:cubicBezTo>
                    <a:cubicBezTo>
                      <a:pt x="32" y="158"/>
                      <a:pt x="34" y="159"/>
                      <a:pt x="36" y="159"/>
                    </a:cubicBezTo>
                    <a:cubicBezTo>
                      <a:pt x="40" y="159"/>
                      <a:pt x="42" y="161"/>
                      <a:pt x="46" y="161"/>
                    </a:cubicBezTo>
                    <a:cubicBezTo>
                      <a:pt x="57" y="162"/>
                      <a:pt x="60" y="168"/>
                      <a:pt x="62" y="172"/>
                    </a:cubicBezTo>
                    <a:cubicBezTo>
                      <a:pt x="63" y="173"/>
                      <a:pt x="65" y="175"/>
                      <a:pt x="66" y="177"/>
                    </a:cubicBezTo>
                    <a:cubicBezTo>
                      <a:pt x="67" y="177"/>
                      <a:pt x="69" y="177"/>
                      <a:pt x="71" y="177"/>
                    </a:cubicBezTo>
                    <a:cubicBezTo>
                      <a:pt x="78" y="177"/>
                      <a:pt x="90" y="174"/>
                      <a:pt x="96" y="164"/>
                    </a:cubicBezTo>
                    <a:cubicBezTo>
                      <a:pt x="99" y="167"/>
                      <a:pt x="102" y="168"/>
                      <a:pt x="104" y="169"/>
                    </a:cubicBezTo>
                    <a:cubicBezTo>
                      <a:pt x="108" y="172"/>
                      <a:pt x="111" y="173"/>
                      <a:pt x="114" y="173"/>
                    </a:cubicBezTo>
                    <a:cubicBezTo>
                      <a:pt x="116" y="173"/>
                      <a:pt x="119" y="173"/>
                      <a:pt x="121" y="173"/>
                    </a:cubicBezTo>
                    <a:cubicBezTo>
                      <a:pt x="123" y="173"/>
                      <a:pt x="126" y="173"/>
                      <a:pt x="129" y="173"/>
                    </a:cubicBezTo>
                    <a:cubicBezTo>
                      <a:pt x="145" y="172"/>
                      <a:pt x="160" y="164"/>
                      <a:pt x="159" y="149"/>
                    </a:cubicBezTo>
                    <a:cubicBezTo>
                      <a:pt x="160" y="148"/>
                      <a:pt x="163" y="147"/>
                      <a:pt x="165" y="144"/>
                    </a:cubicBezTo>
                    <a:cubicBezTo>
                      <a:pt x="180" y="134"/>
                      <a:pt x="189" y="121"/>
                      <a:pt x="178" y="107"/>
                    </a:cubicBezTo>
                    <a:cubicBezTo>
                      <a:pt x="175" y="103"/>
                      <a:pt x="173" y="101"/>
                      <a:pt x="170" y="98"/>
                    </a:cubicBezTo>
                    <a:cubicBezTo>
                      <a:pt x="184" y="90"/>
                      <a:pt x="186" y="66"/>
                      <a:pt x="181" y="61"/>
                    </a:cubicBezTo>
                    <a:cubicBezTo>
                      <a:pt x="180" y="59"/>
                      <a:pt x="178" y="59"/>
                      <a:pt x="175" y="57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3" y="39"/>
                      <a:pt x="165" y="23"/>
                      <a:pt x="159" y="21"/>
                    </a:cubicBezTo>
                    <a:lnTo>
                      <a:pt x="153" y="21"/>
                    </a:lnTo>
                    <a:cubicBezTo>
                      <a:pt x="150" y="17"/>
                      <a:pt x="146" y="15"/>
                      <a:pt x="140" y="15"/>
                    </a:cubicBezTo>
                    <a:cubicBezTo>
                      <a:pt x="137" y="15"/>
                      <a:pt x="135" y="15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6" y="4"/>
                    </a:cubicBezTo>
                    <a:cubicBezTo>
                      <a:pt x="113" y="1"/>
                      <a:pt x="109" y="0"/>
                      <a:pt x="1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 rot="-1311727">
                <a:off x="5498694" y="4822258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6"/>
                      <a:pt x="81" y="20"/>
                    </a:cubicBezTo>
                    <a:cubicBezTo>
                      <a:pt x="80" y="19"/>
                      <a:pt x="79" y="19"/>
                      <a:pt x="77" y="18"/>
                    </a:cubicBezTo>
                    <a:cubicBezTo>
                      <a:pt x="75" y="15"/>
                      <a:pt x="71" y="13"/>
                      <a:pt x="69" y="10"/>
                    </a:cubicBezTo>
                    <a:cubicBezTo>
                      <a:pt x="63" y="6"/>
                      <a:pt x="59" y="3"/>
                      <a:pt x="52" y="3"/>
                    </a:cubicBezTo>
                    <a:cubicBezTo>
                      <a:pt x="51" y="3"/>
                      <a:pt x="49" y="3"/>
                      <a:pt x="46" y="4"/>
                    </a:cubicBezTo>
                    <a:cubicBezTo>
                      <a:pt x="34" y="8"/>
                      <a:pt x="29" y="13"/>
                      <a:pt x="28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0" y="39"/>
                    </a:cubicBezTo>
                    <a:cubicBezTo>
                      <a:pt x="2" y="49"/>
                      <a:pt x="0" y="56"/>
                      <a:pt x="4" y="67"/>
                    </a:cubicBezTo>
                    <a:cubicBezTo>
                      <a:pt x="5" y="70"/>
                      <a:pt x="7" y="73"/>
                      <a:pt x="9" y="77"/>
                    </a:cubicBezTo>
                    <a:cubicBezTo>
                      <a:pt x="10" y="77"/>
                      <a:pt x="10" y="78"/>
                      <a:pt x="10" y="78"/>
                    </a:cubicBezTo>
                    <a:cubicBezTo>
                      <a:pt x="13" y="83"/>
                      <a:pt x="15" y="87"/>
                      <a:pt x="16" y="91"/>
                    </a:cubicBezTo>
                    <a:cubicBezTo>
                      <a:pt x="15" y="92"/>
                      <a:pt x="13" y="93"/>
                      <a:pt x="10" y="96"/>
                    </a:cubicBezTo>
                    <a:cubicBezTo>
                      <a:pt x="3" y="107"/>
                      <a:pt x="3" y="113"/>
                      <a:pt x="8" y="121"/>
                    </a:cubicBezTo>
                    <a:lnTo>
                      <a:pt x="10" y="123"/>
                    </a:lnTo>
                    <a:cubicBezTo>
                      <a:pt x="14" y="126"/>
                      <a:pt x="16" y="127"/>
                      <a:pt x="19" y="129"/>
                    </a:cubicBezTo>
                    <a:cubicBezTo>
                      <a:pt x="21" y="132"/>
                      <a:pt x="24" y="133"/>
                      <a:pt x="25" y="136"/>
                    </a:cubicBezTo>
                    <a:lnTo>
                      <a:pt x="25" y="138"/>
                    </a:lnTo>
                    <a:cubicBezTo>
                      <a:pt x="23" y="152"/>
                      <a:pt x="26" y="157"/>
                      <a:pt x="34" y="159"/>
                    </a:cubicBezTo>
                    <a:cubicBezTo>
                      <a:pt x="35" y="159"/>
                      <a:pt x="36" y="160"/>
                      <a:pt x="38" y="160"/>
                    </a:cubicBezTo>
                    <a:cubicBezTo>
                      <a:pt x="41" y="160"/>
                      <a:pt x="44" y="162"/>
                      <a:pt x="48" y="162"/>
                    </a:cubicBezTo>
                    <a:cubicBezTo>
                      <a:pt x="60" y="163"/>
                      <a:pt x="62" y="168"/>
                      <a:pt x="65" y="172"/>
                    </a:cubicBezTo>
                    <a:cubicBezTo>
                      <a:pt x="66" y="173"/>
                      <a:pt x="67" y="175"/>
                      <a:pt x="69" y="177"/>
                    </a:cubicBezTo>
                    <a:cubicBezTo>
                      <a:pt x="70" y="178"/>
                      <a:pt x="71" y="178"/>
                      <a:pt x="73" y="178"/>
                    </a:cubicBezTo>
                    <a:cubicBezTo>
                      <a:pt x="79" y="178"/>
                      <a:pt x="91" y="175"/>
                      <a:pt x="97" y="165"/>
                    </a:cubicBezTo>
                    <a:cubicBezTo>
                      <a:pt x="101" y="167"/>
                      <a:pt x="103" y="168"/>
                      <a:pt x="106" y="169"/>
                    </a:cubicBezTo>
                    <a:cubicBezTo>
                      <a:pt x="110" y="172"/>
                      <a:pt x="112" y="173"/>
                      <a:pt x="116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7" y="172"/>
                      <a:pt x="161" y="165"/>
                      <a:pt x="159" y="150"/>
                    </a:cubicBezTo>
                    <a:cubicBezTo>
                      <a:pt x="161" y="149"/>
                      <a:pt x="163" y="148"/>
                      <a:pt x="166" y="144"/>
                    </a:cubicBezTo>
                    <a:cubicBezTo>
                      <a:pt x="182" y="134"/>
                      <a:pt x="190" y="122"/>
                      <a:pt x="179" y="108"/>
                    </a:cubicBezTo>
                    <a:cubicBezTo>
                      <a:pt x="176" y="103"/>
                      <a:pt x="173" y="101"/>
                      <a:pt x="171" y="98"/>
                    </a:cubicBezTo>
                    <a:cubicBezTo>
                      <a:pt x="185" y="90"/>
                      <a:pt x="188" y="67"/>
                      <a:pt x="183" y="61"/>
                    </a:cubicBezTo>
                    <a:cubicBezTo>
                      <a:pt x="182" y="59"/>
                      <a:pt x="179" y="59"/>
                      <a:pt x="176" y="57"/>
                    </a:cubicBezTo>
                    <a:lnTo>
                      <a:pt x="168" y="54"/>
                    </a:lnTo>
                    <a:cubicBezTo>
                      <a:pt x="172" y="40"/>
                      <a:pt x="164" y="24"/>
                      <a:pt x="158" y="21"/>
                    </a:cubicBezTo>
                    <a:lnTo>
                      <a:pt x="153" y="21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1" y="16"/>
                    </a:cubicBezTo>
                    <a:lnTo>
                      <a:pt x="128" y="14"/>
                    </a:lnTo>
                    <a:cubicBezTo>
                      <a:pt x="125" y="11"/>
                      <a:pt x="122" y="9"/>
                      <a:pt x="120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 rot="-1311727">
                <a:off x="5465554" y="4883961"/>
                <a:ext cx="18661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06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1"/>
                    </a:cubicBezTo>
                    <a:cubicBezTo>
                      <a:pt x="81" y="20"/>
                      <a:pt x="79" y="20"/>
                      <a:pt x="78" y="18"/>
                    </a:cubicBezTo>
                    <a:cubicBezTo>
                      <a:pt x="76" y="15"/>
                      <a:pt x="72" y="12"/>
                      <a:pt x="69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5" y="7"/>
                      <a:pt x="30" y="12"/>
                      <a:pt x="28" y="25"/>
                    </a:cubicBezTo>
                    <a:cubicBezTo>
                      <a:pt x="27" y="27"/>
                      <a:pt x="27" y="30"/>
                      <a:pt x="27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7"/>
                    </a:cubicBezTo>
                    <a:cubicBezTo>
                      <a:pt x="6" y="69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4" y="113"/>
                      <a:pt x="7" y="120"/>
                    </a:cubicBezTo>
                    <a:lnTo>
                      <a:pt x="10" y="123"/>
                    </a:lnTo>
                    <a:cubicBezTo>
                      <a:pt x="12" y="125"/>
                      <a:pt x="15" y="127"/>
                      <a:pt x="17" y="129"/>
                    </a:cubicBezTo>
                    <a:lnTo>
                      <a:pt x="24" y="135"/>
                    </a:lnTo>
                    <a:lnTo>
                      <a:pt x="24" y="138"/>
                    </a:lnTo>
                    <a:cubicBezTo>
                      <a:pt x="21" y="151"/>
                      <a:pt x="26" y="156"/>
                      <a:pt x="33" y="159"/>
                    </a:cubicBezTo>
                    <a:cubicBezTo>
                      <a:pt x="35" y="159"/>
                      <a:pt x="36" y="160"/>
                      <a:pt x="37" y="160"/>
                    </a:cubicBezTo>
                    <a:cubicBezTo>
                      <a:pt x="41" y="160"/>
                      <a:pt x="43" y="161"/>
                      <a:pt x="47" y="161"/>
                    </a:cubicBezTo>
                    <a:cubicBezTo>
                      <a:pt x="58" y="163"/>
                      <a:pt x="61" y="168"/>
                      <a:pt x="63" y="171"/>
                    </a:cubicBezTo>
                    <a:cubicBezTo>
                      <a:pt x="65" y="173"/>
                      <a:pt x="67" y="175"/>
                      <a:pt x="68" y="176"/>
                    </a:cubicBezTo>
                    <a:cubicBezTo>
                      <a:pt x="69" y="177"/>
                      <a:pt x="71" y="177"/>
                      <a:pt x="73" y="177"/>
                    </a:cubicBezTo>
                    <a:cubicBezTo>
                      <a:pt x="80" y="177"/>
                      <a:pt x="91" y="174"/>
                      <a:pt x="97" y="165"/>
                    </a:cubicBezTo>
                    <a:cubicBezTo>
                      <a:pt x="101" y="166"/>
                      <a:pt x="103" y="168"/>
                      <a:pt x="106" y="169"/>
                    </a:cubicBezTo>
                    <a:cubicBezTo>
                      <a:pt x="110" y="171"/>
                      <a:pt x="113" y="173"/>
                      <a:pt x="117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7" y="171"/>
                      <a:pt x="161" y="165"/>
                      <a:pt x="160" y="150"/>
                    </a:cubicBezTo>
                    <a:cubicBezTo>
                      <a:pt x="161" y="149"/>
                      <a:pt x="164" y="148"/>
                      <a:pt x="166" y="145"/>
                    </a:cubicBezTo>
                    <a:cubicBezTo>
                      <a:pt x="181" y="134"/>
                      <a:pt x="191" y="122"/>
                      <a:pt x="179" y="108"/>
                    </a:cubicBezTo>
                    <a:cubicBezTo>
                      <a:pt x="176" y="104"/>
                      <a:pt x="174" y="102"/>
                      <a:pt x="171" y="98"/>
                    </a:cubicBezTo>
                    <a:cubicBezTo>
                      <a:pt x="185" y="89"/>
                      <a:pt x="188" y="67"/>
                      <a:pt x="183" y="62"/>
                    </a:cubicBezTo>
                    <a:cubicBezTo>
                      <a:pt x="181" y="59"/>
                      <a:pt x="179" y="59"/>
                      <a:pt x="176" y="57"/>
                    </a:cubicBezTo>
                    <a:lnTo>
                      <a:pt x="169" y="53"/>
                    </a:lnTo>
                    <a:cubicBezTo>
                      <a:pt x="173" y="40"/>
                      <a:pt x="165" y="23"/>
                      <a:pt x="159" y="22"/>
                    </a:cubicBezTo>
                    <a:lnTo>
                      <a:pt x="154" y="22"/>
                    </a:lnTo>
                    <a:cubicBezTo>
                      <a:pt x="151" y="18"/>
                      <a:pt x="146" y="16"/>
                      <a:pt x="140" y="16"/>
                    </a:cubicBezTo>
                    <a:cubicBezTo>
                      <a:pt x="138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7" y="4"/>
                    </a:cubicBezTo>
                    <a:cubicBezTo>
                      <a:pt x="113" y="2"/>
                      <a:pt x="109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 rot="-1311727">
                <a:off x="5507246" y="4900714"/>
                <a:ext cx="18661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9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0"/>
                    </a:cubicBezTo>
                    <a:cubicBezTo>
                      <a:pt x="80" y="19"/>
                      <a:pt x="79" y="19"/>
                      <a:pt x="78" y="17"/>
                    </a:cubicBezTo>
                    <a:cubicBezTo>
                      <a:pt x="75" y="15"/>
                      <a:pt x="72" y="12"/>
                      <a:pt x="69" y="10"/>
                    </a:cubicBezTo>
                    <a:cubicBezTo>
                      <a:pt x="64" y="6"/>
                      <a:pt x="59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34" y="7"/>
                      <a:pt x="29" y="12"/>
                      <a:pt x="28" y="24"/>
                    </a:cubicBezTo>
                    <a:cubicBezTo>
                      <a:pt x="27" y="26"/>
                      <a:pt x="27" y="28"/>
                      <a:pt x="27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6"/>
                    </a:cubicBezTo>
                    <a:cubicBezTo>
                      <a:pt x="6" y="68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3" y="106"/>
                      <a:pt x="3" y="113"/>
                      <a:pt x="7" y="122"/>
                    </a:cubicBezTo>
                    <a:lnTo>
                      <a:pt x="10" y="124"/>
                    </a:lnTo>
                    <a:cubicBezTo>
                      <a:pt x="12" y="127"/>
                      <a:pt x="15" y="128"/>
                      <a:pt x="17" y="130"/>
                    </a:cubicBezTo>
                    <a:cubicBezTo>
                      <a:pt x="20" y="133"/>
                      <a:pt x="22" y="134"/>
                      <a:pt x="24" y="137"/>
                    </a:cubicBezTo>
                    <a:lnTo>
                      <a:pt x="24" y="139"/>
                    </a:lnTo>
                    <a:cubicBezTo>
                      <a:pt x="21" y="153"/>
                      <a:pt x="26" y="158"/>
                      <a:pt x="33" y="160"/>
                    </a:cubicBezTo>
                    <a:cubicBezTo>
                      <a:pt x="34" y="160"/>
                      <a:pt x="36" y="161"/>
                      <a:pt x="37" y="161"/>
                    </a:cubicBezTo>
                    <a:cubicBezTo>
                      <a:pt x="41" y="161"/>
                      <a:pt x="43" y="163"/>
                      <a:pt x="47" y="163"/>
                    </a:cubicBezTo>
                    <a:cubicBezTo>
                      <a:pt x="58" y="164"/>
                      <a:pt x="61" y="169"/>
                      <a:pt x="63" y="173"/>
                    </a:cubicBezTo>
                    <a:cubicBezTo>
                      <a:pt x="64" y="174"/>
                      <a:pt x="67" y="176"/>
                      <a:pt x="68" y="178"/>
                    </a:cubicBezTo>
                    <a:cubicBezTo>
                      <a:pt x="69" y="179"/>
                      <a:pt x="70" y="179"/>
                      <a:pt x="72" y="179"/>
                    </a:cubicBezTo>
                    <a:cubicBezTo>
                      <a:pt x="79" y="179"/>
                      <a:pt x="91" y="175"/>
                      <a:pt x="97" y="166"/>
                    </a:cubicBezTo>
                    <a:cubicBezTo>
                      <a:pt x="100" y="168"/>
                      <a:pt x="103" y="169"/>
                      <a:pt x="105" y="170"/>
                    </a:cubicBezTo>
                    <a:cubicBezTo>
                      <a:pt x="110" y="173"/>
                      <a:pt x="113" y="174"/>
                      <a:pt x="116" y="174"/>
                    </a:cubicBezTo>
                    <a:cubicBezTo>
                      <a:pt x="120" y="174"/>
                      <a:pt x="124" y="174"/>
                      <a:pt x="130" y="173"/>
                    </a:cubicBezTo>
                    <a:cubicBezTo>
                      <a:pt x="146" y="171"/>
                      <a:pt x="161" y="165"/>
                      <a:pt x="160" y="149"/>
                    </a:cubicBezTo>
                    <a:cubicBezTo>
                      <a:pt x="161" y="148"/>
                      <a:pt x="164" y="147"/>
                      <a:pt x="166" y="144"/>
                    </a:cubicBezTo>
                    <a:cubicBezTo>
                      <a:pt x="181" y="134"/>
                      <a:pt x="191" y="122"/>
                      <a:pt x="179" y="107"/>
                    </a:cubicBezTo>
                    <a:cubicBezTo>
                      <a:pt x="176" y="103"/>
                      <a:pt x="174" y="101"/>
                      <a:pt x="171" y="98"/>
                    </a:cubicBezTo>
                    <a:cubicBezTo>
                      <a:pt x="185" y="89"/>
                      <a:pt x="187" y="66"/>
                      <a:pt x="182" y="61"/>
                    </a:cubicBezTo>
                    <a:cubicBezTo>
                      <a:pt x="181" y="60"/>
                      <a:pt x="179" y="58"/>
                      <a:pt x="176" y="57"/>
                    </a:cubicBezTo>
                    <a:lnTo>
                      <a:pt x="169" y="53"/>
                    </a:lnTo>
                    <a:cubicBezTo>
                      <a:pt x="172" y="40"/>
                      <a:pt x="165" y="22"/>
                      <a:pt x="159" y="21"/>
                    </a:cubicBezTo>
                    <a:lnTo>
                      <a:pt x="154" y="21"/>
                    </a:lnTo>
                    <a:cubicBezTo>
                      <a:pt x="151" y="18"/>
                      <a:pt x="146" y="15"/>
                      <a:pt x="139" y="15"/>
                    </a:cubicBezTo>
                    <a:cubicBezTo>
                      <a:pt x="137" y="15"/>
                      <a:pt x="134" y="16"/>
                      <a:pt x="131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 rot="-1311727">
                <a:off x="5434688" y="4790989"/>
                <a:ext cx="18564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9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7"/>
                      <a:pt x="81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1" y="13"/>
                      <a:pt x="68" y="11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7"/>
                      <a:pt x="4" y="67"/>
                    </a:cubicBezTo>
                    <a:cubicBezTo>
                      <a:pt x="6" y="70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2" y="106"/>
                      <a:pt x="2" y="114"/>
                      <a:pt x="6" y="121"/>
                    </a:cubicBezTo>
                    <a:lnTo>
                      <a:pt x="8" y="124"/>
                    </a:lnTo>
                    <a:cubicBezTo>
                      <a:pt x="11" y="126"/>
                      <a:pt x="13" y="127"/>
                      <a:pt x="16" y="130"/>
                    </a:cubicBezTo>
                    <a:cubicBezTo>
                      <a:pt x="20" y="132"/>
                      <a:pt x="21" y="134"/>
                      <a:pt x="22" y="136"/>
                    </a:cubicBezTo>
                    <a:lnTo>
                      <a:pt x="22" y="139"/>
                    </a:lnTo>
                    <a:cubicBezTo>
                      <a:pt x="21" y="152"/>
                      <a:pt x="25" y="157"/>
                      <a:pt x="32" y="160"/>
                    </a:cubicBezTo>
                    <a:cubicBezTo>
                      <a:pt x="33" y="160"/>
                      <a:pt x="35" y="161"/>
                      <a:pt x="36" y="161"/>
                    </a:cubicBezTo>
                    <a:cubicBezTo>
                      <a:pt x="40" y="161"/>
                      <a:pt x="42" y="162"/>
                      <a:pt x="46" y="162"/>
                    </a:cubicBezTo>
                    <a:cubicBezTo>
                      <a:pt x="58" y="163"/>
                      <a:pt x="61" y="168"/>
                      <a:pt x="63" y="172"/>
                    </a:cubicBezTo>
                    <a:cubicBezTo>
                      <a:pt x="64" y="173"/>
                      <a:pt x="66" y="176"/>
                      <a:pt x="67" y="177"/>
                    </a:cubicBezTo>
                    <a:cubicBezTo>
                      <a:pt x="68" y="178"/>
                      <a:pt x="70" y="178"/>
                      <a:pt x="72" y="178"/>
                    </a:cubicBezTo>
                    <a:cubicBezTo>
                      <a:pt x="80" y="178"/>
                      <a:pt x="90" y="174"/>
                      <a:pt x="97" y="166"/>
                    </a:cubicBezTo>
                    <a:cubicBezTo>
                      <a:pt x="100" y="167"/>
                      <a:pt x="103" y="168"/>
                      <a:pt x="105" y="170"/>
                    </a:cubicBezTo>
                    <a:cubicBezTo>
                      <a:pt x="109" y="172"/>
                      <a:pt x="112" y="173"/>
                      <a:pt x="115" y="173"/>
                    </a:cubicBezTo>
                    <a:cubicBezTo>
                      <a:pt x="117" y="174"/>
                      <a:pt x="119" y="175"/>
                      <a:pt x="122" y="175"/>
                    </a:cubicBezTo>
                    <a:cubicBezTo>
                      <a:pt x="124" y="175"/>
                      <a:pt x="126" y="174"/>
                      <a:pt x="130" y="173"/>
                    </a:cubicBezTo>
                    <a:cubicBezTo>
                      <a:pt x="146" y="172"/>
                      <a:pt x="160" y="166"/>
                      <a:pt x="159" y="150"/>
                    </a:cubicBezTo>
                    <a:cubicBezTo>
                      <a:pt x="160" y="149"/>
                      <a:pt x="163" y="147"/>
                      <a:pt x="165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9"/>
                    </a:cubicBezTo>
                    <a:cubicBezTo>
                      <a:pt x="185" y="90"/>
                      <a:pt x="187" y="67"/>
                      <a:pt x="182" y="62"/>
                    </a:cubicBezTo>
                    <a:cubicBezTo>
                      <a:pt x="181" y="60"/>
                      <a:pt x="179" y="59"/>
                      <a:pt x="176" y="58"/>
                    </a:cubicBezTo>
                    <a:lnTo>
                      <a:pt x="168" y="54"/>
                    </a:lnTo>
                    <a:cubicBezTo>
                      <a:pt x="172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1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 rot="-1311727">
                <a:off x="5426654" y="4824450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7"/>
                      <a:pt x="81" y="21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7" y="4"/>
                    </a:cubicBezTo>
                    <a:cubicBezTo>
                      <a:pt x="34" y="8"/>
                      <a:pt x="29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7"/>
                      <a:pt x="5" y="67"/>
                    </a:cubicBezTo>
                    <a:cubicBezTo>
                      <a:pt x="6" y="69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2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4" y="106"/>
                      <a:pt x="5" y="114"/>
                      <a:pt x="5" y="122"/>
                    </a:cubicBezTo>
                    <a:lnTo>
                      <a:pt x="7" y="125"/>
                    </a:lnTo>
                    <a:cubicBezTo>
                      <a:pt x="10" y="127"/>
                      <a:pt x="12" y="129"/>
                      <a:pt x="15" y="131"/>
                    </a:cubicBezTo>
                    <a:cubicBezTo>
                      <a:pt x="19" y="134"/>
                      <a:pt x="20" y="135"/>
                      <a:pt x="21" y="137"/>
                    </a:cubicBezTo>
                    <a:lnTo>
                      <a:pt x="21" y="140"/>
                    </a:lnTo>
                    <a:cubicBezTo>
                      <a:pt x="20" y="152"/>
                      <a:pt x="24" y="158"/>
                      <a:pt x="31" y="161"/>
                    </a:cubicBezTo>
                    <a:cubicBezTo>
                      <a:pt x="32" y="161"/>
                      <a:pt x="34" y="162"/>
                      <a:pt x="35" y="162"/>
                    </a:cubicBezTo>
                    <a:cubicBezTo>
                      <a:pt x="39" y="162"/>
                      <a:pt x="41" y="163"/>
                      <a:pt x="46" y="163"/>
                    </a:cubicBezTo>
                    <a:cubicBezTo>
                      <a:pt x="57" y="165"/>
                      <a:pt x="60" y="170"/>
                      <a:pt x="62" y="173"/>
                    </a:cubicBezTo>
                    <a:cubicBezTo>
                      <a:pt x="63" y="175"/>
                      <a:pt x="65" y="177"/>
                      <a:pt x="66" y="178"/>
                    </a:cubicBezTo>
                    <a:cubicBezTo>
                      <a:pt x="67" y="179"/>
                      <a:pt x="69" y="179"/>
                      <a:pt x="71" y="179"/>
                    </a:cubicBezTo>
                    <a:cubicBezTo>
                      <a:pt x="79" y="179"/>
                      <a:pt x="90" y="175"/>
                      <a:pt x="96" y="167"/>
                    </a:cubicBezTo>
                    <a:cubicBezTo>
                      <a:pt x="99" y="168"/>
                      <a:pt x="102" y="170"/>
                      <a:pt x="104" y="171"/>
                    </a:cubicBezTo>
                    <a:cubicBezTo>
                      <a:pt x="108" y="173"/>
                      <a:pt x="111" y="175"/>
                      <a:pt x="114" y="175"/>
                    </a:cubicBezTo>
                    <a:cubicBezTo>
                      <a:pt x="118" y="175"/>
                      <a:pt x="122" y="175"/>
                      <a:pt x="129" y="173"/>
                    </a:cubicBezTo>
                    <a:cubicBezTo>
                      <a:pt x="145" y="172"/>
                      <a:pt x="159" y="166"/>
                      <a:pt x="158" y="150"/>
                    </a:cubicBezTo>
                    <a:cubicBezTo>
                      <a:pt x="159" y="149"/>
                      <a:pt x="162" y="147"/>
                      <a:pt x="164" y="145"/>
                    </a:cubicBezTo>
                    <a:cubicBezTo>
                      <a:pt x="180" y="135"/>
                      <a:pt x="189" y="122"/>
                      <a:pt x="178" y="108"/>
                    </a:cubicBezTo>
                    <a:cubicBezTo>
                      <a:pt x="175" y="104"/>
                      <a:pt x="173" y="101"/>
                      <a:pt x="170" y="99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8" y="59"/>
                      <a:pt x="175" y="58"/>
                    </a:cubicBezTo>
                    <a:cubicBezTo>
                      <a:pt x="174" y="57"/>
                      <a:pt x="171" y="55"/>
                      <a:pt x="169" y="54"/>
                    </a:cubicBezTo>
                    <a:cubicBezTo>
                      <a:pt x="173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5" y="16"/>
                      <a:pt x="132" y="17"/>
                    </a:cubicBezTo>
                    <a:lnTo>
                      <a:pt x="129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 rot="-1311727">
                <a:off x="5561632" y="4784610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6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1" y="3"/>
                      <a:pt x="49" y="3"/>
                      <a:pt x="46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0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5" y="70"/>
                      <a:pt x="6" y="73"/>
                      <a:pt x="9" y="77"/>
                    </a:cubicBezTo>
                    <a:cubicBezTo>
                      <a:pt x="10" y="77"/>
                      <a:pt x="10" y="78"/>
                      <a:pt x="10" y="78"/>
                    </a:cubicBezTo>
                    <a:cubicBezTo>
                      <a:pt x="11" y="83"/>
                      <a:pt x="15" y="87"/>
                      <a:pt x="16" y="91"/>
                    </a:cubicBezTo>
                    <a:cubicBezTo>
                      <a:pt x="15" y="92"/>
                      <a:pt x="11" y="93"/>
                      <a:pt x="10" y="96"/>
                    </a:cubicBezTo>
                    <a:cubicBezTo>
                      <a:pt x="2" y="106"/>
                      <a:pt x="4" y="113"/>
                      <a:pt x="4" y="122"/>
                    </a:cubicBezTo>
                    <a:lnTo>
                      <a:pt x="6" y="124"/>
                    </a:lnTo>
                    <a:cubicBezTo>
                      <a:pt x="9" y="127"/>
                      <a:pt x="11" y="128"/>
                      <a:pt x="15" y="131"/>
                    </a:cubicBezTo>
                    <a:cubicBezTo>
                      <a:pt x="18" y="133"/>
                      <a:pt x="20" y="134"/>
                      <a:pt x="21" y="137"/>
                    </a:cubicBezTo>
                    <a:lnTo>
                      <a:pt x="21" y="139"/>
                    </a:lnTo>
                    <a:cubicBezTo>
                      <a:pt x="20" y="153"/>
                      <a:pt x="23" y="158"/>
                      <a:pt x="31" y="160"/>
                    </a:cubicBezTo>
                    <a:cubicBezTo>
                      <a:pt x="32" y="160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5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8"/>
                    </a:cubicBezTo>
                    <a:cubicBezTo>
                      <a:pt x="67" y="179"/>
                      <a:pt x="69" y="179"/>
                      <a:pt x="71" y="179"/>
                    </a:cubicBezTo>
                    <a:cubicBezTo>
                      <a:pt x="78" y="179"/>
                      <a:pt x="89" y="176"/>
                      <a:pt x="94" y="167"/>
                    </a:cubicBezTo>
                    <a:cubicBezTo>
                      <a:pt x="99" y="168"/>
                      <a:pt x="102" y="169"/>
                      <a:pt x="104" y="170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8" y="173"/>
                    </a:cubicBezTo>
                    <a:cubicBezTo>
                      <a:pt x="145" y="172"/>
                      <a:pt x="159" y="165"/>
                      <a:pt x="158" y="150"/>
                    </a:cubicBezTo>
                    <a:cubicBezTo>
                      <a:pt x="159" y="149"/>
                      <a:pt x="161" y="148"/>
                      <a:pt x="164" y="145"/>
                    </a:cubicBezTo>
                    <a:cubicBezTo>
                      <a:pt x="180" y="134"/>
                      <a:pt x="189" y="122"/>
                      <a:pt x="176" y="108"/>
                    </a:cubicBezTo>
                    <a:cubicBezTo>
                      <a:pt x="174" y="104"/>
                      <a:pt x="171" y="102"/>
                      <a:pt x="169" y="98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1"/>
                      <a:pt x="176" y="60"/>
                      <a:pt x="174" y="57"/>
                    </a:cubicBezTo>
                    <a:cubicBezTo>
                      <a:pt x="173" y="56"/>
                      <a:pt x="170" y="55"/>
                      <a:pt x="168" y="54"/>
                    </a:cubicBezTo>
                    <a:cubicBezTo>
                      <a:pt x="171" y="40"/>
                      <a:pt x="164" y="24"/>
                      <a:pt x="158" y="22"/>
                    </a:cubicBezTo>
                    <a:lnTo>
                      <a:pt x="153" y="22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6" y="16"/>
                      <a:pt x="134" y="16"/>
                      <a:pt x="130" y="16"/>
                    </a:cubicBezTo>
                    <a:lnTo>
                      <a:pt x="128" y="14"/>
                    </a:lnTo>
                    <a:cubicBezTo>
                      <a:pt x="124" y="11"/>
                      <a:pt x="122" y="9"/>
                      <a:pt x="119" y="6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 rot="-1311727">
                <a:off x="5595813" y="4869850"/>
                <a:ext cx="18466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9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7"/>
                      <a:pt x="81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4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5"/>
                      <a:pt x="4" y="68"/>
                    </a:cubicBezTo>
                    <a:cubicBezTo>
                      <a:pt x="5" y="70"/>
                      <a:pt x="6" y="74"/>
                      <a:pt x="9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1" y="84"/>
                      <a:pt x="15" y="88"/>
                      <a:pt x="16" y="91"/>
                    </a:cubicBezTo>
                    <a:cubicBezTo>
                      <a:pt x="15" y="93"/>
                      <a:pt x="11" y="94"/>
                      <a:pt x="10" y="96"/>
                    </a:cubicBezTo>
                    <a:cubicBezTo>
                      <a:pt x="2" y="105"/>
                      <a:pt x="4" y="114"/>
                      <a:pt x="4" y="121"/>
                    </a:cubicBezTo>
                    <a:lnTo>
                      <a:pt x="6" y="124"/>
                    </a:lnTo>
                    <a:cubicBezTo>
                      <a:pt x="9" y="126"/>
                      <a:pt x="11" y="127"/>
                      <a:pt x="15" y="130"/>
                    </a:cubicBezTo>
                    <a:cubicBezTo>
                      <a:pt x="18" y="132"/>
                      <a:pt x="20" y="134"/>
                      <a:pt x="21" y="136"/>
                    </a:cubicBezTo>
                    <a:lnTo>
                      <a:pt x="21" y="139"/>
                    </a:lnTo>
                    <a:cubicBezTo>
                      <a:pt x="20" y="151"/>
                      <a:pt x="23" y="157"/>
                      <a:pt x="31" y="160"/>
                    </a:cubicBezTo>
                    <a:cubicBezTo>
                      <a:pt x="32" y="160"/>
                      <a:pt x="33" y="161"/>
                      <a:pt x="35" y="161"/>
                    </a:cubicBezTo>
                    <a:cubicBezTo>
                      <a:pt x="38" y="161"/>
                      <a:pt x="41" y="162"/>
                      <a:pt x="45" y="162"/>
                    </a:cubicBezTo>
                    <a:cubicBezTo>
                      <a:pt x="57" y="163"/>
                      <a:pt x="59" y="168"/>
                      <a:pt x="62" y="172"/>
                    </a:cubicBezTo>
                    <a:cubicBezTo>
                      <a:pt x="63" y="173"/>
                      <a:pt x="64" y="176"/>
                      <a:pt x="66" y="177"/>
                    </a:cubicBezTo>
                    <a:cubicBezTo>
                      <a:pt x="67" y="178"/>
                      <a:pt x="69" y="178"/>
                      <a:pt x="71" y="178"/>
                    </a:cubicBezTo>
                    <a:cubicBezTo>
                      <a:pt x="78" y="178"/>
                      <a:pt x="89" y="174"/>
                      <a:pt x="94" y="166"/>
                    </a:cubicBezTo>
                    <a:cubicBezTo>
                      <a:pt x="99" y="167"/>
                      <a:pt x="102" y="168"/>
                      <a:pt x="104" y="170"/>
                    </a:cubicBezTo>
                    <a:cubicBezTo>
                      <a:pt x="108" y="172"/>
                      <a:pt x="110" y="173"/>
                      <a:pt x="114" y="173"/>
                    </a:cubicBezTo>
                    <a:cubicBezTo>
                      <a:pt x="116" y="174"/>
                      <a:pt x="118" y="175"/>
                      <a:pt x="120" y="175"/>
                    </a:cubicBezTo>
                    <a:cubicBezTo>
                      <a:pt x="123" y="175"/>
                      <a:pt x="125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7"/>
                      <a:pt x="164" y="145"/>
                    </a:cubicBezTo>
                    <a:cubicBezTo>
                      <a:pt x="180" y="135"/>
                      <a:pt x="189" y="122"/>
                      <a:pt x="176" y="109"/>
                    </a:cubicBezTo>
                    <a:cubicBezTo>
                      <a:pt x="174" y="104"/>
                      <a:pt x="171" y="101"/>
                      <a:pt x="169" y="99"/>
                    </a:cubicBezTo>
                    <a:cubicBezTo>
                      <a:pt x="184" y="90"/>
                      <a:pt x="186" y="68"/>
                      <a:pt x="181" y="62"/>
                    </a:cubicBezTo>
                    <a:cubicBezTo>
                      <a:pt x="180" y="59"/>
                      <a:pt x="176" y="59"/>
                      <a:pt x="174" y="58"/>
                    </a:cubicBezTo>
                    <a:cubicBezTo>
                      <a:pt x="173" y="57"/>
                      <a:pt x="170" y="55"/>
                      <a:pt x="168" y="54"/>
                    </a:cubicBezTo>
                    <a:cubicBezTo>
                      <a:pt x="171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0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8"/>
              <p:cNvSpPr/>
              <p:nvPr/>
            </p:nvSpPr>
            <p:spPr>
              <a:xfrm rot="-1311727">
                <a:off x="5584244" y="4841015"/>
                <a:ext cx="18466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9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8"/>
                      <a:pt x="81" y="22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7"/>
                      <a:pt x="71" y="13"/>
                      <a:pt x="68" y="11"/>
                    </a:cubicBezTo>
                    <a:cubicBezTo>
                      <a:pt x="63" y="7"/>
                      <a:pt x="58" y="4"/>
                      <a:pt x="51" y="4"/>
                    </a:cubicBezTo>
                    <a:cubicBezTo>
                      <a:pt x="50" y="4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8"/>
                      <a:pt x="4" y="68"/>
                    </a:cubicBezTo>
                    <a:cubicBezTo>
                      <a:pt x="5" y="70"/>
                      <a:pt x="6" y="74"/>
                      <a:pt x="9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1" y="84"/>
                      <a:pt x="15" y="88"/>
                      <a:pt x="16" y="91"/>
                    </a:cubicBezTo>
                    <a:cubicBezTo>
                      <a:pt x="15" y="93"/>
                      <a:pt x="11" y="94"/>
                      <a:pt x="10" y="97"/>
                    </a:cubicBezTo>
                    <a:cubicBezTo>
                      <a:pt x="2" y="106"/>
                      <a:pt x="4" y="114"/>
                      <a:pt x="4" y="121"/>
                    </a:cubicBezTo>
                    <a:lnTo>
                      <a:pt x="6" y="124"/>
                    </a:lnTo>
                    <a:cubicBezTo>
                      <a:pt x="9" y="126"/>
                      <a:pt x="11" y="127"/>
                      <a:pt x="15" y="130"/>
                    </a:cubicBezTo>
                    <a:cubicBezTo>
                      <a:pt x="18" y="132"/>
                      <a:pt x="20" y="134"/>
                      <a:pt x="21" y="136"/>
                    </a:cubicBezTo>
                    <a:lnTo>
                      <a:pt x="21" y="140"/>
                    </a:lnTo>
                    <a:cubicBezTo>
                      <a:pt x="20" y="152"/>
                      <a:pt x="23" y="157"/>
                      <a:pt x="31" y="160"/>
                    </a:cubicBezTo>
                    <a:cubicBezTo>
                      <a:pt x="32" y="160"/>
                      <a:pt x="33" y="161"/>
                      <a:pt x="35" y="161"/>
                    </a:cubicBezTo>
                    <a:cubicBezTo>
                      <a:pt x="38" y="161"/>
                      <a:pt x="41" y="162"/>
                      <a:pt x="45" y="162"/>
                    </a:cubicBezTo>
                    <a:cubicBezTo>
                      <a:pt x="57" y="163"/>
                      <a:pt x="59" y="168"/>
                      <a:pt x="62" y="172"/>
                    </a:cubicBezTo>
                    <a:cubicBezTo>
                      <a:pt x="63" y="173"/>
                      <a:pt x="64" y="176"/>
                      <a:pt x="66" y="177"/>
                    </a:cubicBezTo>
                    <a:cubicBezTo>
                      <a:pt x="67" y="178"/>
                      <a:pt x="69" y="179"/>
                      <a:pt x="71" y="179"/>
                    </a:cubicBezTo>
                    <a:cubicBezTo>
                      <a:pt x="78" y="179"/>
                      <a:pt x="89" y="175"/>
                      <a:pt x="94" y="166"/>
                    </a:cubicBezTo>
                    <a:cubicBezTo>
                      <a:pt x="99" y="167"/>
                      <a:pt x="102" y="168"/>
                      <a:pt x="104" y="170"/>
                    </a:cubicBezTo>
                    <a:cubicBezTo>
                      <a:pt x="108" y="172"/>
                      <a:pt x="110" y="173"/>
                      <a:pt x="114" y="173"/>
                    </a:cubicBezTo>
                    <a:cubicBezTo>
                      <a:pt x="116" y="174"/>
                      <a:pt x="118" y="175"/>
                      <a:pt x="120" y="175"/>
                    </a:cubicBezTo>
                    <a:cubicBezTo>
                      <a:pt x="123" y="175"/>
                      <a:pt x="125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50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6" y="109"/>
                    </a:cubicBezTo>
                    <a:cubicBezTo>
                      <a:pt x="174" y="105"/>
                      <a:pt x="171" y="102"/>
                      <a:pt x="169" y="100"/>
                    </a:cubicBezTo>
                    <a:cubicBezTo>
                      <a:pt x="184" y="90"/>
                      <a:pt x="186" y="68"/>
                      <a:pt x="181" y="63"/>
                    </a:cubicBezTo>
                    <a:cubicBezTo>
                      <a:pt x="180" y="60"/>
                      <a:pt x="176" y="60"/>
                      <a:pt x="174" y="59"/>
                    </a:cubicBezTo>
                    <a:cubicBezTo>
                      <a:pt x="173" y="58"/>
                      <a:pt x="170" y="56"/>
                      <a:pt x="168" y="54"/>
                    </a:cubicBezTo>
                    <a:cubicBezTo>
                      <a:pt x="171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0" y="18"/>
                    </a:cubicBezTo>
                    <a:lnTo>
                      <a:pt x="128" y="15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8"/>
              <p:cNvSpPr/>
              <p:nvPr/>
            </p:nvSpPr>
            <p:spPr>
              <a:xfrm rot="-1311727">
                <a:off x="5544293" y="4899855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1"/>
                    </a:cubicBezTo>
                    <a:cubicBezTo>
                      <a:pt x="80" y="20"/>
                      <a:pt x="78" y="20"/>
                      <a:pt x="77" y="17"/>
                    </a:cubicBezTo>
                    <a:cubicBezTo>
                      <a:pt x="75" y="15"/>
                      <a:pt x="71" y="12"/>
                      <a:pt x="68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7"/>
                      <a:pt x="29" y="12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7"/>
                    </a:cubicBezTo>
                    <a:cubicBezTo>
                      <a:pt x="6" y="69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4" y="113"/>
                      <a:pt x="7" y="122"/>
                    </a:cubicBezTo>
                    <a:lnTo>
                      <a:pt x="10" y="124"/>
                    </a:lnTo>
                    <a:cubicBezTo>
                      <a:pt x="12" y="127"/>
                      <a:pt x="15" y="128"/>
                      <a:pt x="17" y="130"/>
                    </a:cubicBezTo>
                    <a:cubicBezTo>
                      <a:pt x="20" y="133"/>
                      <a:pt x="22" y="134"/>
                      <a:pt x="24" y="137"/>
                    </a:cubicBezTo>
                    <a:lnTo>
                      <a:pt x="24" y="139"/>
                    </a:lnTo>
                    <a:cubicBezTo>
                      <a:pt x="21" y="153"/>
                      <a:pt x="25" y="158"/>
                      <a:pt x="32" y="160"/>
                    </a:cubicBezTo>
                    <a:cubicBezTo>
                      <a:pt x="34" y="160"/>
                      <a:pt x="35" y="161"/>
                      <a:pt x="36" y="161"/>
                    </a:cubicBezTo>
                    <a:cubicBezTo>
                      <a:pt x="41" y="161"/>
                      <a:pt x="43" y="163"/>
                      <a:pt x="47" y="163"/>
                    </a:cubicBezTo>
                    <a:cubicBezTo>
                      <a:pt x="58" y="164"/>
                      <a:pt x="61" y="169"/>
                      <a:pt x="63" y="173"/>
                    </a:cubicBezTo>
                    <a:cubicBezTo>
                      <a:pt x="65" y="174"/>
                      <a:pt x="66" y="176"/>
                      <a:pt x="67" y="178"/>
                    </a:cubicBezTo>
                    <a:cubicBezTo>
                      <a:pt x="68" y="179"/>
                      <a:pt x="70" y="179"/>
                      <a:pt x="72" y="179"/>
                    </a:cubicBezTo>
                    <a:cubicBezTo>
                      <a:pt x="79" y="179"/>
                      <a:pt x="90" y="176"/>
                      <a:pt x="97" y="166"/>
                    </a:cubicBezTo>
                    <a:cubicBezTo>
                      <a:pt x="101" y="168"/>
                      <a:pt x="103" y="169"/>
                      <a:pt x="106" y="170"/>
                    </a:cubicBezTo>
                    <a:cubicBezTo>
                      <a:pt x="109" y="173"/>
                      <a:pt x="112" y="174"/>
                      <a:pt x="116" y="174"/>
                    </a:cubicBezTo>
                    <a:cubicBezTo>
                      <a:pt x="119" y="174"/>
                      <a:pt x="124" y="174"/>
                      <a:pt x="130" y="173"/>
                    </a:cubicBezTo>
                    <a:cubicBezTo>
                      <a:pt x="147" y="171"/>
                      <a:pt x="160" y="165"/>
                      <a:pt x="159" y="150"/>
                    </a:cubicBezTo>
                    <a:cubicBezTo>
                      <a:pt x="160" y="149"/>
                      <a:pt x="164" y="148"/>
                      <a:pt x="166" y="145"/>
                    </a:cubicBezTo>
                    <a:cubicBezTo>
                      <a:pt x="181" y="134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8"/>
                    </a:cubicBezTo>
                    <a:cubicBezTo>
                      <a:pt x="185" y="89"/>
                      <a:pt x="188" y="67"/>
                      <a:pt x="183" y="62"/>
                    </a:cubicBezTo>
                    <a:cubicBezTo>
                      <a:pt x="181" y="58"/>
                      <a:pt x="179" y="58"/>
                      <a:pt x="176" y="57"/>
                    </a:cubicBezTo>
                    <a:lnTo>
                      <a:pt x="169" y="53"/>
                    </a:lnTo>
                    <a:cubicBezTo>
                      <a:pt x="173" y="40"/>
                      <a:pt x="165" y="23"/>
                      <a:pt x="158" y="22"/>
                    </a:cubicBezTo>
                    <a:lnTo>
                      <a:pt x="153" y="22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19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3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 rot="-1311727">
                <a:off x="5467365" y="4926015"/>
                <a:ext cx="18466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6"/>
                      <a:pt x="81" y="20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8"/>
                      <a:pt x="29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1" y="39"/>
                    </a:cubicBezTo>
                    <a:cubicBezTo>
                      <a:pt x="1" y="49"/>
                      <a:pt x="0" y="56"/>
                      <a:pt x="5" y="67"/>
                    </a:cubicBezTo>
                    <a:cubicBezTo>
                      <a:pt x="6" y="70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5" y="113"/>
                      <a:pt x="5" y="121"/>
                    </a:cubicBezTo>
                    <a:lnTo>
                      <a:pt x="7" y="123"/>
                    </a:lnTo>
                    <a:cubicBezTo>
                      <a:pt x="10" y="126"/>
                      <a:pt x="12" y="127"/>
                      <a:pt x="15" y="129"/>
                    </a:cubicBezTo>
                    <a:cubicBezTo>
                      <a:pt x="19" y="132"/>
                      <a:pt x="20" y="133"/>
                      <a:pt x="21" y="136"/>
                    </a:cubicBezTo>
                    <a:lnTo>
                      <a:pt x="21" y="138"/>
                    </a:lnTo>
                    <a:cubicBezTo>
                      <a:pt x="20" y="152"/>
                      <a:pt x="24" y="157"/>
                      <a:pt x="31" y="159"/>
                    </a:cubicBezTo>
                    <a:cubicBezTo>
                      <a:pt x="32" y="159"/>
                      <a:pt x="34" y="160"/>
                      <a:pt x="35" y="160"/>
                    </a:cubicBezTo>
                    <a:cubicBezTo>
                      <a:pt x="39" y="160"/>
                      <a:pt x="41" y="162"/>
                      <a:pt x="46" y="162"/>
                    </a:cubicBezTo>
                    <a:cubicBezTo>
                      <a:pt x="57" y="163"/>
                      <a:pt x="60" y="168"/>
                      <a:pt x="62" y="172"/>
                    </a:cubicBezTo>
                    <a:cubicBezTo>
                      <a:pt x="63" y="173"/>
                      <a:pt x="65" y="175"/>
                      <a:pt x="66" y="177"/>
                    </a:cubicBezTo>
                    <a:cubicBezTo>
                      <a:pt x="67" y="178"/>
                      <a:pt x="69" y="178"/>
                      <a:pt x="71" y="178"/>
                    </a:cubicBezTo>
                    <a:cubicBezTo>
                      <a:pt x="78" y="178"/>
                      <a:pt x="89" y="175"/>
                      <a:pt x="96" y="165"/>
                    </a:cubicBezTo>
                    <a:cubicBezTo>
                      <a:pt x="99" y="167"/>
                      <a:pt x="102" y="168"/>
                      <a:pt x="104" y="169"/>
                    </a:cubicBezTo>
                    <a:cubicBezTo>
                      <a:pt x="108" y="172"/>
                      <a:pt x="111" y="173"/>
                      <a:pt x="114" y="173"/>
                    </a:cubicBezTo>
                    <a:cubicBezTo>
                      <a:pt x="116" y="174"/>
                      <a:pt x="118" y="174"/>
                      <a:pt x="121" y="174"/>
                    </a:cubicBezTo>
                    <a:cubicBezTo>
                      <a:pt x="123" y="174"/>
                      <a:pt x="125" y="174"/>
                      <a:pt x="129" y="173"/>
                    </a:cubicBezTo>
                    <a:cubicBezTo>
                      <a:pt x="145" y="172"/>
                      <a:pt x="159" y="165"/>
                      <a:pt x="158" y="150"/>
                    </a:cubicBezTo>
                    <a:cubicBezTo>
                      <a:pt x="159" y="149"/>
                      <a:pt x="162" y="148"/>
                      <a:pt x="164" y="144"/>
                    </a:cubicBezTo>
                    <a:cubicBezTo>
                      <a:pt x="180" y="134"/>
                      <a:pt x="189" y="122"/>
                      <a:pt x="178" y="108"/>
                    </a:cubicBezTo>
                    <a:cubicBezTo>
                      <a:pt x="175" y="103"/>
                      <a:pt x="173" y="101"/>
                      <a:pt x="170" y="98"/>
                    </a:cubicBezTo>
                    <a:cubicBezTo>
                      <a:pt x="184" y="90"/>
                      <a:pt x="186" y="67"/>
                      <a:pt x="181" y="61"/>
                    </a:cubicBezTo>
                    <a:cubicBezTo>
                      <a:pt x="180" y="60"/>
                      <a:pt x="178" y="59"/>
                      <a:pt x="175" y="57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3" y="40"/>
                      <a:pt x="164" y="24"/>
                      <a:pt x="158" y="21"/>
                    </a:cubicBezTo>
                    <a:lnTo>
                      <a:pt x="153" y="21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4" y="11"/>
                      <a:pt x="122" y="9"/>
                      <a:pt x="119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 rot="-1311727">
                <a:off x="5544619" y="4847501"/>
                <a:ext cx="18661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04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6"/>
                      <a:pt x="80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0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0" y="3"/>
                      <a:pt x="49" y="3"/>
                      <a:pt x="47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19" y="32"/>
                      <a:pt x="14" y="34"/>
                      <a:pt x="11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6" y="70"/>
                      <a:pt x="7" y="73"/>
                      <a:pt x="9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4" y="87"/>
                      <a:pt x="16" y="91"/>
                    </a:cubicBezTo>
                    <a:cubicBezTo>
                      <a:pt x="14" y="92"/>
                      <a:pt x="12" y="93"/>
                      <a:pt x="11" y="96"/>
                    </a:cubicBezTo>
                    <a:cubicBezTo>
                      <a:pt x="3" y="107"/>
                      <a:pt x="4" y="113"/>
                      <a:pt x="7" y="121"/>
                    </a:cubicBezTo>
                    <a:lnTo>
                      <a:pt x="9" y="123"/>
                    </a:lnTo>
                    <a:cubicBezTo>
                      <a:pt x="12" y="126"/>
                      <a:pt x="14" y="127"/>
                      <a:pt x="17" y="129"/>
                    </a:cubicBezTo>
                    <a:cubicBezTo>
                      <a:pt x="21" y="132"/>
                      <a:pt x="22" y="133"/>
                      <a:pt x="23" y="136"/>
                    </a:cubicBezTo>
                    <a:lnTo>
                      <a:pt x="23" y="138"/>
                    </a:lnTo>
                    <a:cubicBezTo>
                      <a:pt x="22" y="152"/>
                      <a:pt x="26" y="157"/>
                      <a:pt x="33" y="159"/>
                    </a:cubicBezTo>
                    <a:cubicBezTo>
                      <a:pt x="34" y="159"/>
                      <a:pt x="36" y="160"/>
                      <a:pt x="37" y="160"/>
                    </a:cubicBezTo>
                    <a:cubicBezTo>
                      <a:pt x="41" y="160"/>
                      <a:pt x="44" y="162"/>
                      <a:pt x="48" y="162"/>
                    </a:cubicBezTo>
                    <a:cubicBezTo>
                      <a:pt x="59" y="163"/>
                      <a:pt x="62" y="168"/>
                      <a:pt x="64" y="172"/>
                    </a:cubicBezTo>
                    <a:cubicBezTo>
                      <a:pt x="65" y="173"/>
                      <a:pt x="67" y="175"/>
                      <a:pt x="68" y="177"/>
                    </a:cubicBezTo>
                    <a:cubicBezTo>
                      <a:pt x="69" y="178"/>
                      <a:pt x="70" y="178"/>
                      <a:pt x="72" y="178"/>
                    </a:cubicBezTo>
                    <a:cubicBezTo>
                      <a:pt x="79" y="178"/>
                      <a:pt x="90" y="175"/>
                      <a:pt x="96" y="165"/>
                    </a:cubicBezTo>
                    <a:cubicBezTo>
                      <a:pt x="100" y="167"/>
                      <a:pt x="103" y="168"/>
                      <a:pt x="105" y="169"/>
                    </a:cubicBezTo>
                    <a:cubicBezTo>
                      <a:pt x="109" y="172"/>
                      <a:pt x="111" y="173"/>
                      <a:pt x="115" y="173"/>
                    </a:cubicBezTo>
                    <a:cubicBezTo>
                      <a:pt x="117" y="174"/>
                      <a:pt x="119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6" y="172"/>
                      <a:pt x="160" y="165"/>
                      <a:pt x="159" y="150"/>
                    </a:cubicBezTo>
                    <a:cubicBezTo>
                      <a:pt x="160" y="149"/>
                      <a:pt x="162" y="148"/>
                      <a:pt x="165" y="145"/>
                    </a:cubicBezTo>
                    <a:cubicBezTo>
                      <a:pt x="181" y="134"/>
                      <a:pt x="190" y="122"/>
                      <a:pt x="178" y="108"/>
                    </a:cubicBezTo>
                    <a:cubicBezTo>
                      <a:pt x="176" y="104"/>
                      <a:pt x="173" y="101"/>
                      <a:pt x="171" y="98"/>
                    </a:cubicBezTo>
                    <a:cubicBezTo>
                      <a:pt x="185" y="90"/>
                      <a:pt x="187" y="67"/>
                      <a:pt x="182" y="61"/>
                    </a:cubicBezTo>
                    <a:cubicBezTo>
                      <a:pt x="181" y="59"/>
                      <a:pt x="178" y="59"/>
                      <a:pt x="176" y="57"/>
                    </a:cubicBezTo>
                    <a:lnTo>
                      <a:pt x="168" y="54"/>
                    </a:lnTo>
                    <a:cubicBezTo>
                      <a:pt x="172" y="40"/>
                      <a:pt x="164" y="24"/>
                      <a:pt x="157" y="22"/>
                    </a:cubicBezTo>
                    <a:lnTo>
                      <a:pt x="152" y="22"/>
                    </a:lnTo>
                    <a:cubicBezTo>
                      <a:pt x="150" y="18"/>
                      <a:pt x="145" y="16"/>
                      <a:pt x="139" y="16"/>
                    </a:cubicBezTo>
                    <a:cubicBezTo>
                      <a:pt x="136" y="16"/>
                      <a:pt x="134" y="16"/>
                      <a:pt x="131" y="16"/>
                    </a:cubicBezTo>
                    <a:lnTo>
                      <a:pt x="129" y="14"/>
                    </a:lnTo>
                    <a:cubicBezTo>
                      <a:pt x="124" y="11"/>
                      <a:pt x="121" y="9"/>
                      <a:pt x="119" y="6"/>
                    </a:cubicBezTo>
                    <a:cubicBezTo>
                      <a:pt x="118" y="5"/>
                      <a:pt x="116" y="5"/>
                      <a:pt x="115" y="4"/>
                    </a:cubicBezTo>
                    <a:cubicBezTo>
                      <a:pt x="111" y="2"/>
                      <a:pt x="108" y="1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 rot="-1311727">
                <a:off x="5412419" y="4887192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7"/>
                      <a:pt x="81" y="20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4" y="8"/>
                      <a:pt x="29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5" y="70"/>
                      <a:pt x="7" y="74"/>
                      <a:pt x="10" y="77"/>
                    </a:cubicBezTo>
                    <a:cubicBezTo>
                      <a:pt x="11" y="77"/>
                      <a:pt x="11" y="79"/>
                      <a:pt x="11" y="79"/>
                    </a:cubicBezTo>
                    <a:cubicBezTo>
                      <a:pt x="12" y="84"/>
                      <a:pt x="15" y="87"/>
                      <a:pt x="16" y="91"/>
                    </a:cubicBezTo>
                    <a:cubicBezTo>
                      <a:pt x="15" y="92"/>
                      <a:pt x="12" y="94"/>
                      <a:pt x="11" y="96"/>
                    </a:cubicBezTo>
                    <a:cubicBezTo>
                      <a:pt x="3" y="107"/>
                      <a:pt x="3" y="113"/>
                      <a:pt x="5" y="121"/>
                    </a:cubicBezTo>
                    <a:lnTo>
                      <a:pt x="9" y="123"/>
                    </a:lnTo>
                    <a:cubicBezTo>
                      <a:pt x="11" y="126"/>
                      <a:pt x="14" y="127"/>
                      <a:pt x="16" y="130"/>
                    </a:cubicBezTo>
                    <a:cubicBezTo>
                      <a:pt x="20" y="132"/>
                      <a:pt x="21" y="133"/>
                      <a:pt x="22" y="136"/>
                    </a:cubicBezTo>
                    <a:lnTo>
                      <a:pt x="22" y="138"/>
                    </a:lnTo>
                    <a:cubicBezTo>
                      <a:pt x="21" y="152"/>
                      <a:pt x="25" y="157"/>
                      <a:pt x="32" y="159"/>
                    </a:cubicBezTo>
                    <a:cubicBezTo>
                      <a:pt x="34" y="159"/>
                      <a:pt x="35" y="161"/>
                      <a:pt x="36" y="161"/>
                    </a:cubicBezTo>
                    <a:cubicBezTo>
                      <a:pt x="40" y="161"/>
                      <a:pt x="42" y="162"/>
                      <a:pt x="46" y="162"/>
                    </a:cubicBezTo>
                    <a:cubicBezTo>
                      <a:pt x="58" y="163"/>
                      <a:pt x="61" y="168"/>
                      <a:pt x="63" y="172"/>
                    </a:cubicBezTo>
                    <a:cubicBezTo>
                      <a:pt x="65" y="173"/>
                      <a:pt x="66" y="176"/>
                      <a:pt x="67" y="177"/>
                    </a:cubicBezTo>
                    <a:cubicBezTo>
                      <a:pt x="68" y="178"/>
                      <a:pt x="70" y="178"/>
                      <a:pt x="72" y="178"/>
                    </a:cubicBezTo>
                    <a:cubicBezTo>
                      <a:pt x="79" y="178"/>
                      <a:pt x="90" y="175"/>
                      <a:pt x="97" y="166"/>
                    </a:cubicBezTo>
                    <a:cubicBezTo>
                      <a:pt x="101" y="167"/>
                      <a:pt x="103" y="168"/>
                      <a:pt x="106" y="169"/>
                    </a:cubicBezTo>
                    <a:cubicBezTo>
                      <a:pt x="109" y="172"/>
                      <a:pt x="112" y="173"/>
                      <a:pt x="116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6" y="174"/>
                      <a:pt x="129" y="173"/>
                    </a:cubicBezTo>
                    <a:cubicBezTo>
                      <a:pt x="147" y="172"/>
                      <a:pt x="160" y="166"/>
                      <a:pt x="159" y="151"/>
                    </a:cubicBezTo>
                    <a:cubicBezTo>
                      <a:pt x="160" y="149"/>
                      <a:pt x="163" y="148"/>
                      <a:pt x="165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0" y="99"/>
                    </a:cubicBezTo>
                    <a:cubicBezTo>
                      <a:pt x="185" y="90"/>
                      <a:pt x="188" y="67"/>
                      <a:pt x="183" y="61"/>
                    </a:cubicBezTo>
                    <a:cubicBezTo>
                      <a:pt x="181" y="59"/>
                      <a:pt x="179" y="59"/>
                      <a:pt x="176" y="58"/>
                    </a:cubicBezTo>
                    <a:lnTo>
                      <a:pt x="168" y="54"/>
                    </a:lnTo>
                    <a:cubicBezTo>
                      <a:pt x="173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5" y="17"/>
                      <a:pt x="132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 rot="-1311727">
                <a:off x="5458044" y="4847839"/>
                <a:ext cx="18564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8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4" y="34"/>
                      <a:pt x="11" y="39"/>
                    </a:cubicBezTo>
                    <a:cubicBezTo>
                      <a:pt x="2" y="49"/>
                      <a:pt x="1" y="56"/>
                      <a:pt x="5" y="67"/>
                    </a:cubicBezTo>
                    <a:cubicBezTo>
                      <a:pt x="6" y="70"/>
                      <a:pt x="7" y="74"/>
                      <a:pt x="10" y="77"/>
                    </a:cubicBezTo>
                    <a:cubicBezTo>
                      <a:pt x="11" y="77"/>
                      <a:pt x="11" y="79"/>
                      <a:pt x="11" y="79"/>
                    </a:cubicBezTo>
                    <a:cubicBezTo>
                      <a:pt x="13" y="84"/>
                      <a:pt x="14" y="87"/>
                      <a:pt x="16" y="91"/>
                    </a:cubicBezTo>
                    <a:cubicBezTo>
                      <a:pt x="14" y="92"/>
                      <a:pt x="12" y="94"/>
                      <a:pt x="11" y="96"/>
                    </a:cubicBezTo>
                    <a:cubicBezTo>
                      <a:pt x="3" y="107"/>
                      <a:pt x="5" y="113"/>
                      <a:pt x="5" y="122"/>
                    </a:cubicBezTo>
                    <a:lnTo>
                      <a:pt x="7" y="125"/>
                    </a:lnTo>
                    <a:cubicBezTo>
                      <a:pt x="10" y="127"/>
                      <a:pt x="12" y="128"/>
                      <a:pt x="15" y="131"/>
                    </a:cubicBezTo>
                    <a:cubicBezTo>
                      <a:pt x="18" y="133"/>
                      <a:pt x="20" y="135"/>
                      <a:pt x="21" y="137"/>
                    </a:cubicBezTo>
                    <a:lnTo>
                      <a:pt x="21" y="140"/>
                    </a:lnTo>
                    <a:cubicBezTo>
                      <a:pt x="20" y="153"/>
                      <a:pt x="23" y="158"/>
                      <a:pt x="31" y="161"/>
                    </a:cubicBezTo>
                    <a:cubicBezTo>
                      <a:pt x="32" y="161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6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8"/>
                    </a:cubicBezTo>
                    <a:cubicBezTo>
                      <a:pt x="67" y="179"/>
                      <a:pt x="69" y="180"/>
                      <a:pt x="71" y="180"/>
                    </a:cubicBezTo>
                    <a:cubicBezTo>
                      <a:pt x="79" y="180"/>
                      <a:pt x="89" y="176"/>
                      <a:pt x="95" y="167"/>
                    </a:cubicBezTo>
                    <a:cubicBezTo>
                      <a:pt x="99" y="168"/>
                      <a:pt x="102" y="169"/>
                      <a:pt x="104" y="171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9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7" y="108"/>
                    </a:cubicBezTo>
                    <a:cubicBezTo>
                      <a:pt x="175" y="105"/>
                      <a:pt x="172" y="102"/>
                      <a:pt x="170" y="99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7" y="60"/>
                      <a:pt x="175" y="58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2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1" y="18"/>
                    </a:cubicBezTo>
                    <a:lnTo>
                      <a:pt x="129" y="14"/>
                    </a:lnTo>
                    <a:cubicBezTo>
                      <a:pt x="125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 rot="-1311727">
                <a:off x="5510160" y="4790906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3" y="17"/>
                      <a:pt x="82" y="21"/>
                    </a:cubicBezTo>
                    <a:cubicBezTo>
                      <a:pt x="80" y="19"/>
                      <a:pt x="79" y="19"/>
                      <a:pt x="78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2" y="3"/>
                    </a:cubicBezTo>
                    <a:cubicBezTo>
                      <a:pt x="50" y="3"/>
                      <a:pt x="49" y="4"/>
                      <a:pt x="47" y="4"/>
                    </a:cubicBezTo>
                    <a:cubicBezTo>
                      <a:pt x="34" y="8"/>
                      <a:pt x="28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2" y="49"/>
                      <a:pt x="1" y="57"/>
                      <a:pt x="5" y="67"/>
                    </a:cubicBezTo>
                    <a:cubicBezTo>
                      <a:pt x="6" y="69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3" y="106"/>
                      <a:pt x="5" y="114"/>
                      <a:pt x="6" y="122"/>
                    </a:cubicBezTo>
                    <a:lnTo>
                      <a:pt x="8" y="125"/>
                    </a:lnTo>
                    <a:cubicBezTo>
                      <a:pt x="11" y="127"/>
                      <a:pt x="13" y="129"/>
                      <a:pt x="16" y="131"/>
                    </a:cubicBezTo>
                    <a:cubicBezTo>
                      <a:pt x="20" y="134"/>
                      <a:pt x="21" y="135"/>
                      <a:pt x="22" y="137"/>
                    </a:cubicBezTo>
                    <a:lnTo>
                      <a:pt x="22" y="140"/>
                    </a:lnTo>
                    <a:cubicBezTo>
                      <a:pt x="21" y="152"/>
                      <a:pt x="25" y="158"/>
                      <a:pt x="33" y="161"/>
                    </a:cubicBezTo>
                    <a:cubicBezTo>
                      <a:pt x="34" y="161"/>
                      <a:pt x="36" y="162"/>
                      <a:pt x="37" y="162"/>
                    </a:cubicBezTo>
                    <a:cubicBezTo>
                      <a:pt x="41" y="162"/>
                      <a:pt x="43" y="163"/>
                      <a:pt x="47" y="163"/>
                    </a:cubicBezTo>
                    <a:cubicBezTo>
                      <a:pt x="58" y="165"/>
                      <a:pt x="61" y="170"/>
                      <a:pt x="63" y="173"/>
                    </a:cubicBezTo>
                    <a:cubicBezTo>
                      <a:pt x="64" y="175"/>
                      <a:pt x="66" y="177"/>
                      <a:pt x="67" y="178"/>
                    </a:cubicBezTo>
                    <a:cubicBezTo>
                      <a:pt x="69" y="179"/>
                      <a:pt x="70" y="179"/>
                      <a:pt x="73" y="179"/>
                    </a:cubicBezTo>
                    <a:cubicBezTo>
                      <a:pt x="80" y="179"/>
                      <a:pt x="91" y="175"/>
                      <a:pt x="97" y="167"/>
                    </a:cubicBezTo>
                    <a:cubicBezTo>
                      <a:pt x="100" y="168"/>
                      <a:pt x="103" y="170"/>
                      <a:pt x="105" y="171"/>
                    </a:cubicBezTo>
                    <a:cubicBezTo>
                      <a:pt x="109" y="173"/>
                      <a:pt x="112" y="175"/>
                      <a:pt x="116" y="175"/>
                    </a:cubicBezTo>
                    <a:cubicBezTo>
                      <a:pt x="120" y="175"/>
                      <a:pt x="124" y="175"/>
                      <a:pt x="130" y="173"/>
                    </a:cubicBezTo>
                    <a:cubicBezTo>
                      <a:pt x="146" y="172"/>
                      <a:pt x="161" y="166"/>
                      <a:pt x="160" y="150"/>
                    </a:cubicBezTo>
                    <a:cubicBezTo>
                      <a:pt x="161" y="149"/>
                      <a:pt x="164" y="147"/>
                      <a:pt x="166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9"/>
                    </a:cubicBezTo>
                    <a:cubicBezTo>
                      <a:pt x="185" y="90"/>
                      <a:pt x="187" y="67"/>
                      <a:pt x="182" y="62"/>
                    </a:cubicBezTo>
                    <a:cubicBezTo>
                      <a:pt x="181" y="60"/>
                      <a:pt x="179" y="59"/>
                      <a:pt x="176" y="58"/>
                    </a:cubicBezTo>
                    <a:lnTo>
                      <a:pt x="169" y="54"/>
                    </a:lnTo>
                    <a:cubicBezTo>
                      <a:pt x="172" y="40"/>
                      <a:pt x="165" y="23"/>
                      <a:pt x="159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4" y="16"/>
                      <a:pt x="131" y="17"/>
                    </a:cubicBezTo>
                    <a:lnTo>
                      <a:pt x="129" y="14"/>
                    </a:lnTo>
                    <a:cubicBezTo>
                      <a:pt x="125" y="12"/>
                      <a:pt x="123" y="9"/>
                      <a:pt x="120" y="7"/>
                    </a:cubicBezTo>
                    <a:cubicBezTo>
                      <a:pt x="119" y="6"/>
                      <a:pt x="118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8"/>
              <p:cNvSpPr/>
              <p:nvPr/>
            </p:nvSpPr>
            <p:spPr>
              <a:xfrm rot="-1311727">
                <a:off x="5521746" y="4757118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1" y="1"/>
                    </a:moveTo>
                    <a:cubicBezTo>
                      <a:pt x="67" y="1"/>
                      <a:pt x="63" y="3"/>
                      <a:pt x="58" y="7"/>
                    </a:cubicBezTo>
                    <a:cubicBezTo>
                      <a:pt x="56" y="9"/>
                      <a:pt x="55" y="12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2"/>
                      <a:pt x="47" y="9"/>
                      <a:pt x="45" y="8"/>
                    </a:cubicBezTo>
                    <a:cubicBezTo>
                      <a:pt x="42" y="6"/>
                      <a:pt x="38" y="3"/>
                      <a:pt x="34" y="3"/>
                    </a:cubicBezTo>
                    <a:cubicBezTo>
                      <a:pt x="33" y="3"/>
                      <a:pt x="32" y="4"/>
                      <a:pt x="31" y="4"/>
                    </a:cubicBezTo>
                    <a:cubicBezTo>
                      <a:pt x="21" y="7"/>
                      <a:pt x="19" y="11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7" y="27"/>
                    </a:cubicBezTo>
                    <a:cubicBezTo>
                      <a:pt x="2" y="34"/>
                      <a:pt x="1" y="38"/>
                      <a:pt x="4" y="45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0"/>
                    </a:lnTo>
                    <a:lnTo>
                      <a:pt x="6" y="64"/>
                    </a:lnTo>
                    <a:cubicBezTo>
                      <a:pt x="1" y="71"/>
                      <a:pt x="1" y="76"/>
                      <a:pt x="3" y="81"/>
                    </a:cubicBezTo>
                    <a:cubicBezTo>
                      <a:pt x="3" y="83"/>
                      <a:pt x="3" y="83"/>
                      <a:pt x="5" y="84"/>
                    </a:cubicBezTo>
                    <a:cubicBezTo>
                      <a:pt x="6" y="85"/>
                      <a:pt x="8" y="86"/>
                      <a:pt x="10" y="88"/>
                    </a:cubicBezTo>
                    <a:lnTo>
                      <a:pt x="13" y="91"/>
                    </a:lnTo>
                    <a:lnTo>
                      <a:pt x="13" y="93"/>
                    </a:lnTo>
                    <a:cubicBezTo>
                      <a:pt x="12" y="101"/>
                      <a:pt x="15" y="105"/>
                      <a:pt x="20" y="106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9" y="109"/>
                    </a:cubicBezTo>
                    <a:cubicBezTo>
                      <a:pt x="36" y="111"/>
                      <a:pt x="38" y="115"/>
                      <a:pt x="39" y="117"/>
                    </a:cubicBezTo>
                    <a:cubicBezTo>
                      <a:pt x="41" y="119"/>
                      <a:pt x="41" y="120"/>
                      <a:pt x="42" y="121"/>
                    </a:cubicBezTo>
                    <a:cubicBezTo>
                      <a:pt x="43" y="122"/>
                      <a:pt x="44" y="122"/>
                      <a:pt x="46" y="122"/>
                    </a:cubicBezTo>
                    <a:cubicBezTo>
                      <a:pt x="50" y="122"/>
                      <a:pt x="58" y="119"/>
                      <a:pt x="61" y="114"/>
                    </a:cubicBezTo>
                    <a:cubicBezTo>
                      <a:pt x="62" y="115"/>
                      <a:pt x="64" y="115"/>
                      <a:pt x="66" y="116"/>
                    </a:cubicBezTo>
                    <a:cubicBezTo>
                      <a:pt x="71" y="117"/>
                      <a:pt x="72" y="119"/>
                      <a:pt x="74" y="119"/>
                    </a:cubicBezTo>
                    <a:cubicBezTo>
                      <a:pt x="74" y="119"/>
                      <a:pt x="75" y="119"/>
                      <a:pt x="75" y="119"/>
                    </a:cubicBezTo>
                    <a:cubicBezTo>
                      <a:pt x="77" y="119"/>
                      <a:pt x="79" y="119"/>
                      <a:pt x="83" y="119"/>
                    </a:cubicBezTo>
                    <a:cubicBezTo>
                      <a:pt x="94" y="117"/>
                      <a:pt x="104" y="114"/>
                      <a:pt x="103" y="103"/>
                    </a:cubicBezTo>
                    <a:cubicBezTo>
                      <a:pt x="104" y="103"/>
                      <a:pt x="107" y="101"/>
                      <a:pt x="108" y="100"/>
                    </a:cubicBezTo>
                    <a:cubicBezTo>
                      <a:pt x="119" y="93"/>
                      <a:pt x="125" y="84"/>
                      <a:pt x="118" y="75"/>
                    </a:cubicBezTo>
                    <a:cubicBezTo>
                      <a:pt x="115" y="73"/>
                      <a:pt x="114" y="70"/>
                      <a:pt x="113" y="68"/>
                    </a:cubicBezTo>
                    <a:cubicBezTo>
                      <a:pt x="123" y="60"/>
                      <a:pt x="124" y="45"/>
                      <a:pt x="120" y="43"/>
                    </a:cubicBezTo>
                    <a:cubicBezTo>
                      <a:pt x="119" y="42"/>
                      <a:pt x="118" y="40"/>
                      <a:pt x="117" y="40"/>
                    </a:cubicBezTo>
                    <a:cubicBezTo>
                      <a:pt x="114" y="39"/>
                      <a:pt x="113" y="39"/>
                      <a:pt x="112" y="38"/>
                    </a:cubicBezTo>
                    <a:cubicBezTo>
                      <a:pt x="113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90" y="11"/>
                      <a:pt x="88" y="11"/>
                      <a:pt x="86" y="12"/>
                    </a:cubicBezTo>
                    <a:lnTo>
                      <a:pt x="84" y="11"/>
                    </a:lnTo>
                    <a:lnTo>
                      <a:pt x="79" y="6"/>
                    </a:lnTo>
                    <a:cubicBezTo>
                      <a:pt x="78" y="4"/>
                      <a:pt x="78" y="3"/>
                      <a:pt x="77" y="3"/>
                    </a:cubicBezTo>
                    <a:cubicBezTo>
                      <a:pt x="75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 rot="-1311727">
                <a:off x="5448307" y="4764659"/>
                <a:ext cx="12311" cy="117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0" extrusionOk="0">
                    <a:moveTo>
                      <a:pt x="70" y="0"/>
                    </a:moveTo>
                    <a:cubicBezTo>
                      <a:pt x="66" y="0"/>
                      <a:pt x="62" y="2"/>
                      <a:pt x="58" y="6"/>
                    </a:cubicBezTo>
                    <a:cubicBezTo>
                      <a:pt x="56" y="9"/>
                      <a:pt x="55" y="11"/>
                      <a:pt x="54" y="14"/>
                    </a:cubicBezTo>
                    <a:cubicBezTo>
                      <a:pt x="52" y="14"/>
                      <a:pt x="52" y="12"/>
                      <a:pt x="50" y="12"/>
                    </a:cubicBezTo>
                    <a:cubicBezTo>
                      <a:pt x="47" y="11"/>
                      <a:pt x="46" y="9"/>
                      <a:pt x="44" y="7"/>
                    </a:cubicBezTo>
                    <a:cubicBezTo>
                      <a:pt x="41" y="5"/>
                      <a:pt x="38" y="3"/>
                      <a:pt x="34" y="3"/>
                    </a:cubicBezTo>
                    <a:cubicBezTo>
                      <a:pt x="33" y="3"/>
                      <a:pt x="32" y="3"/>
                      <a:pt x="30" y="4"/>
                    </a:cubicBezTo>
                    <a:cubicBezTo>
                      <a:pt x="21" y="6"/>
                      <a:pt x="19" y="10"/>
                      <a:pt x="17" y="17"/>
                    </a:cubicBezTo>
                    <a:lnTo>
                      <a:pt x="17" y="22"/>
                    </a:lnTo>
                    <a:cubicBezTo>
                      <a:pt x="14" y="22"/>
                      <a:pt x="9" y="22"/>
                      <a:pt x="6" y="26"/>
                    </a:cubicBezTo>
                    <a:cubicBezTo>
                      <a:pt x="2" y="33"/>
                      <a:pt x="0" y="37"/>
                      <a:pt x="3" y="45"/>
                    </a:cubicBezTo>
                    <a:cubicBezTo>
                      <a:pt x="3" y="46"/>
                      <a:pt x="4" y="48"/>
                      <a:pt x="5" y="51"/>
                    </a:cubicBezTo>
                    <a:lnTo>
                      <a:pt x="5" y="52"/>
                    </a:lnTo>
                    <a:lnTo>
                      <a:pt x="9" y="60"/>
                    </a:lnTo>
                    <a:lnTo>
                      <a:pt x="5" y="63"/>
                    </a:lnTo>
                    <a:cubicBezTo>
                      <a:pt x="0" y="70"/>
                      <a:pt x="0" y="74"/>
                      <a:pt x="3" y="79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5" y="83"/>
                      <a:pt x="8" y="84"/>
                      <a:pt x="9" y="86"/>
                    </a:cubicBezTo>
                    <a:lnTo>
                      <a:pt x="14" y="89"/>
                    </a:lnTo>
                    <a:lnTo>
                      <a:pt x="14" y="91"/>
                    </a:lnTo>
                    <a:cubicBezTo>
                      <a:pt x="12" y="99"/>
                      <a:pt x="15" y="102"/>
                      <a:pt x="20" y="104"/>
                    </a:cubicBezTo>
                    <a:cubicBezTo>
                      <a:pt x="21" y="106"/>
                      <a:pt x="21" y="106"/>
                      <a:pt x="22" y="106"/>
                    </a:cubicBezTo>
                    <a:cubicBezTo>
                      <a:pt x="24" y="106"/>
                      <a:pt x="26" y="107"/>
                      <a:pt x="29" y="107"/>
                    </a:cubicBezTo>
                    <a:cubicBezTo>
                      <a:pt x="35" y="108"/>
                      <a:pt x="37" y="113"/>
                      <a:pt x="39" y="115"/>
                    </a:cubicBezTo>
                    <a:cubicBezTo>
                      <a:pt x="40" y="117"/>
                      <a:pt x="40" y="118"/>
                      <a:pt x="41" y="119"/>
                    </a:cubicBezTo>
                    <a:cubicBezTo>
                      <a:pt x="42" y="119"/>
                      <a:pt x="43" y="120"/>
                      <a:pt x="45" y="120"/>
                    </a:cubicBezTo>
                    <a:cubicBezTo>
                      <a:pt x="50" y="120"/>
                      <a:pt x="57" y="117"/>
                      <a:pt x="61" y="111"/>
                    </a:cubicBezTo>
                    <a:cubicBezTo>
                      <a:pt x="62" y="113"/>
                      <a:pt x="65" y="113"/>
                      <a:pt x="66" y="114"/>
                    </a:cubicBezTo>
                    <a:cubicBezTo>
                      <a:pt x="70" y="115"/>
                      <a:pt x="71" y="117"/>
                      <a:pt x="73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7" y="117"/>
                      <a:pt x="79" y="117"/>
                      <a:pt x="82" y="117"/>
                    </a:cubicBezTo>
                    <a:cubicBezTo>
                      <a:pt x="94" y="115"/>
                      <a:pt x="105" y="111"/>
                      <a:pt x="103" y="101"/>
                    </a:cubicBezTo>
                    <a:cubicBezTo>
                      <a:pt x="105" y="101"/>
                      <a:pt x="107" y="99"/>
                      <a:pt x="108" y="98"/>
                    </a:cubicBezTo>
                    <a:cubicBezTo>
                      <a:pt x="118" y="91"/>
                      <a:pt x="125" y="82"/>
                      <a:pt x="117" y="73"/>
                    </a:cubicBezTo>
                    <a:cubicBezTo>
                      <a:pt x="115" y="70"/>
                      <a:pt x="113" y="67"/>
                      <a:pt x="112" y="66"/>
                    </a:cubicBezTo>
                    <a:cubicBezTo>
                      <a:pt x="122" y="58"/>
                      <a:pt x="123" y="43"/>
                      <a:pt x="120" y="41"/>
                    </a:cubicBezTo>
                    <a:cubicBezTo>
                      <a:pt x="118" y="40"/>
                      <a:pt x="117" y="38"/>
                      <a:pt x="116" y="38"/>
                    </a:cubicBezTo>
                    <a:cubicBezTo>
                      <a:pt x="113" y="37"/>
                      <a:pt x="112" y="37"/>
                      <a:pt x="111" y="36"/>
                    </a:cubicBezTo>
                    <a:cubicBezTo>
                      <a:pt x="112" y="25"/>
                      <a:pt x="107" y="15"/>
                      <a:pt x="103" y="14"/>
                    </a:cubicBezTo>
                    <a:lnTo>
                      <a:pt x="101" y="14"/>
                    </a:lnTo>
                    <a:cubicBezTo>
                      <a:pt x="98" y="11"/>
                      <a:pt x="95" y="9"/>
                      <a:pt x="91" y="9"/>
                    </a:cubicBezTo>
                    <a:cubicBezTo>
                      <a:pt x="89" y="9"/>
                      <a:pt x="87" y="9"/>
                      <a:pt x="85" y="10"/>
                    </a:cubicBezTo>
                    <a:lnTo>
                      <a:pt x="83" y="9"/>
                    </a:lnTo>
                    <a:lnTo>
                      <a:pt x="79" y="4"/>
                    </a:lnTo>
                    <a:cubicBezTo>
                      <a:pt x="77" y="4"/>
                      <a:pt x="77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 rot="-1311727">
                <a:off x="5471287" y="4806103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1" y="1"/>
                    </a:moveTo>
                    <a:cubicBezTo>
                      <a:pt x="67" y="1"/>
                      <a:pt x="63" y="3"/>
                      <a:pt x="58" y="7"/>
                    </a:cubicBezTo>
                    <a:cubicBezTo>
                      <a:pt x="56" y="10"/>
                      <a:pt x="55" y="12"/>
                      <a:pt x="53" y="15"/>
                    </a:cubicBezTo>
                    <a:cubicBezTo>
                      <a:pt x="52" y="15"/>
                      <a:pt x="52" y="13"/>
                      <a:pt x="51" y="13"/>
                    </a:cubicBezTo>
                    <a:cubicBezTo>
                      <a:pt x="48" y="12"/>
                      <a:pt x="47" y="10"/>
                      <a:pt x="45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4"/>
                      <a:pt x="30" y="5"/>
                    </a:cubicBezTo>
                    <a:cubicBezTo>
                      <a:pt x="21" y="7"/>
                      <a:pt x="19" y="11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7" y="27"/>
                    </a:cubicBezTo>
                    <a:cubicBezTo>
                      <a:pt x="2" y="33"/>
                      <a:pt x="1" y="37"/>
                      <a:pt x="4" y="46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1"/>
                    </a:lnTo>
                    <a:lnTo>
                      <a:pt x="6" y="64"/>
                    </a:lnTo>
                    <a:cubicBezTo>
                      <a:pt x="1" y="71"/>
                      <a:pt x="2" y="74"/>
                      <a:pt x="3" y="81"/>
                    </a:cubicBezTo>
                    <a:cubicBezTo>
                      <a:pt x="3" y="82"/>
                      <a:pt x="3" y="82"/>
                      <a:pt x="5" y="83"/>
                    </a:cubicBezTo>
                    <a:cubicBezTo>
                      <a:pt x="6" y="84"/>
                      <a:pt x="8" y="87"/>
                      <a:pt x="10" y="88"/>
                    </a:cubicBezTo>
                    <a:lnTo>
                      <a:pt x="13" y="92"/>
                    </a:lnTo>
                    <a:lnTo>
                      <a:pt x="13" y="93"/>
                    </a:lnTo>
                    <a:cubicBezTo>
                      <a:pt x="12" y="102"/>
                      <a:pt x="15" y="105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6" y="110"/>
                      <a:pt x="38" y="114"/>
                      <a:pt x="39" y="117"/>
                    </a:cubicBezTo>
                    <a:cubicBezTo>
                      <a:pt x="41" y="118"/>
                      <a:pt x="41" y="119"/>
                      <a:pt x="42" y="120"/>
                    </a:cubicBezTo>
                    <a:cubicBezTo>
                      <a:pt x="43" y="121"/>
                      <a:pt x="44" y="122"/>
                      <a:pt x="46" y="122"/>
                    </a:cubicBezTo>
                    <a:cubicBezTo>
                      <a:pt x="50" y="122"/>
                      <a:pt x="57" y="118"/>
                      <a:pt x="61" y="113"/>
                    </a:cubicBezTo>
                    <a:cubicBezTo>
                      <a:pt x="62" y="114"/>
                      <a:pt x="64" y="114"/>
                      <a:pt x="66" y="115"/>
                    </a:cubicBezTo>
                    <a:cubicBezTo>
                      <a:pt x="70" y="117"/>
                      <a:pt x="71" y="118"/>
                      <a:pt x="73" y="118"/>
                    </a:cubicBezTo>
                    <a:cubicBezTo>
                      <a:pt x="74" y="119"/>
                      <a:pt x="74" y="119"/>
                      <a:pt x="75" y="119"/>
                    </a:cubicBezTo>
                    <a:cubicBezTo>
                      <a:pt x="77" y="119"/>
                      <a:pt x="79" y="118"/>
                      <a:pt x="83" y="118"/>
                    </a:cubicBezTo>
                    <a:cubicBezTo>
                      <a:pt x="94" y="117"/>
                      <a:pt x="104" y="113"/>
                      <a:pt x="103" y="103"/>
                    </a:cubicBezTo>
                    <a:cubicBezTo>
                      <a:pt x="104" y="103"/>
                      <a:pt x="107" y="102"/>
                      <a:pt x="108" y="100"/>
                    </a:cubicBezTo>
                    <a:cubicBezTo>
                      <a:pt x="119" y="93"/>
                      <a:pt x="125" y="83"/>
                      <a:pt x="118" y="74"/>
                    </a:cubicBezTo>
                    <a:cubicBezTo>
                      <a:pt x="114" y="72"/>
                      <a:pt x="113" y="69"/>
                      <a:pt x="112" y="68"/>
                    </a:cubicBezTo>
                    <a:cubicBezTo>
                      <a:pt x="123" y="61"/>
                      <a:pt x="124" y="46"/>
                      <a:pt x="120" y="42"/>
                    </a:cubicBezTo>
                    <a:cubicBezTo>
                      <a:pt x="119" y="41"/>
                      <a:pt x="118" y="40"/>
                      <a:pt x="117" y="40"/>
                    </a:cubicBezTo>
                    <a:cubicBezTo>
                      <a:pt x="113" y="38"/>
                      <a:pt x="112" y="38"/>
                      <a:pt x="111" y="37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89" y="11"/>
                      <a:pt x="88" y="11"/>
                      <a:pt x="86" y="12"/>
                    </a:cubicBezTo>
                    <a:lnTo>
                      <a:pt x="84" y="11"/>
                    </a:lnTo>
                    <a:lnTo>
                      <a:pt x="79" y="6"/>
                    </a:lnTo>
                    <a:cubicBezTo>
                      <a:pt x="78" y="5"/>
                      <a:pt x="78" y="3"/>
                      <a:pt x="77" y="3"/>
                    </a:cubicBezTo>
                    <a:cubicBezTo>
                      <a:pt x="75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 rot="-1311727">
                <a:off x="5514995" y="4858675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1" y="1"/>
                    </a:moveTo>
                    <a:cubicBezTo>
                      <a:pt x="67" y="1"/>
                      <a:pt x="62" y="3"/>
                      <a:pt x="58" y="7"/>
                    </a:cubicBezTo>
                    <a:cubicBezTo>
                      <a:pt x="56" y="10"/>
                      <a:pt x="55" y="12"/>
                      <a:pt x="53" y="15"/>
                    </a:cubicBezTo>
                    <a:cubicBezTo>
                      <a:pt x="52" y="15"/>
                      <a:pt x="52" y="13"/>
                      <a:pt x="51" y="13"/>
                    </a:cubicBezTo>
                    <a:cubicBezTo>
                      <a:pt x="48" y="12"/>
                      <a:pt x="47" y="10"/>
                      <a:pt x="44" y="8"/>
                    </a:cubicBezTo>
                    <a:cubicBezTo>
                      <a:pt x="42" y="6"/>
                      <a:pt x="39" y="4"/>
                      <a:pt x="35" y="4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21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3" y="23"/>
                      <a:pt x="10" y="23"/>
                      <a:pt x="7" y="27"/>
                    </a:cubicBezTo>
                    <a:cubicBezTo>
                      <a:pt x="2" y="33"/>
                      <a:pt x="1" y="38"/>
                      <a:pt x="4" y="46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1"/>
                    </a:lnTo>
                    <a:lnTo>
                      <a:pt x="6" y="64"/>
                    </a:lnTo>
                    <a:cubicBezTo>
                      <a:pt x="1" y="71"/>
                      <a:pt x="1" y="76"/>
                      <a:pt x="3" y="80"/>
                    </a:cubicBezTo>
                    <a:cubicBezTo>
                      <a:pt x="3" y="82"/>
                      <a:pt x="3" y="82"/>
                      <a:pt x="5" y="83"/>
                    </a:cubicBezTo>
                    <a:cubicBezTo>
                      <a:pt x="6" y="84"/>
                      <a:pt x="8" y="85"/>
                      <a:pt x="10" y="87"/>
                    </a:cubicBezTo>
                    <a:lnTo>
                      <a:pt x="13" y="90"/>
                    </a:lnTo>
                    <a:lnTo>
                      <a:pt x="13" y="92"/>
                    </a:lnTo>
                    <a:cubicBezTo>
                      <a:pt x="12" y="100"/>
                      <a:pt x="15" y="103"/>
                      <a:pt x="20" y="105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7" y="108"/>
                      <a:pt x="29" y="108"/>
                    </a:cubicBezTo>
                    <a:cubicBezTo>
                      <a:pt x="36" y="109"/>
                      <a:pt x="38" y="113"/>
                      <a:pt x="39" y="115"/>
                    </a:cubicBezTo>
                    <a:cubicBezTo>
                      <a:pt x="41" y="117"/>
                      <a:pt x="41" y="118"/>
                      <a:pt x="42" y="119"/>
                    </a:cubicBezTo>
                    <a:cubicBezTo>
                      <a:pt x="42" y="120"/>
                      <a:pt x="44" y="121"/>
                      <a:pt x="45" y="121"/>
                    </a:cubicBezTo>
                    <a:cubicBezTo>
                      <a:pt x="50" y="121"/>
                      <a:pt x="58" y="118"/>
                      <a:pt x="61" y="112"/>
                    </a:cubicBezTo>
                    <a:cubicBezTo>
                      <a:pt x="62" y="113"/>
                      <a:pt x="64" y="113"/>
                      <a:pt x="67" y="114"/>
                    </a:cubicBezTo>
                    <a:cubicBezTo>
                      <a:pt x="70" y="115"/>
                      <a:pt x="72" y="117"/>
                      <a:pt x="74" y="117"/>
                    </a:cubicBezTo>
                    <a:cubicBezTo>
                      <a:pt x="74" y="118"/>
                      <a:pt x="75" y="118"/>
                      <a:pt x="75" y="118"/>
                    </a:cubicBezTo>
                    <a:cubicBezTo>
                      <a:pt x="77" y="118"/>
                      <a:pt x="80" y="117"/>
                      <a:pt x="83" y="117"/>
                    </a:cubicBezTo>
                    <a:cubicBezTo>
                      <a:pt x="94" y="115"/>
                      <a:pt x="104" y="112"/>
                      <a:pt x="103" y="102"/>
                    </a:cubicBezTo>
                    <a:cubicBezTo>
                      <a:pt x="104" y="102"/>
                      <a:pt x="108" y="100"/>
                      <a:pt x="109" y="99"/>
                    </a:cubicBezTo>
                    <a:cubicBezTo>
                      <a:pt x="119" y="92"/>
                      <a:pt x="125" y="83"/>
                      <a:pt x="118" y="73"/>
                    </a:cubicBezTo>
                    <a:cubicBezTo>
                      <a:pt x="115" y="71"/>
                      <a:pt x="114" y="68"/>
                      <a:pt x="113" y="67"/>
                    </a:cubicBezTo>
                    <a:cubicBezTo>
                      <a:pt x="123" y="59"/>
                      <a:pt x="124" y="44"/>
                      <a:pt x="120" y="42"/>
                    </a:cubicBezTo>
                    <a:cubicBezTo>
                      <a:pt x="119" y="41"/>
                      <a:pt x="118" y="41"/>
                      <a:pt x="117" y="39"/>
                    </a:cubicBezTo>
                    <a:cubicBezTo>
                      <a:pt x="114" y="38"/>
                      <a:pt x="113" y="38"/>
                      <a:pt x="112" y="36"/>
                    </a:cubicBezTo>
                    <a:cubicBezTo>
                      <a:pt x="113" y="26"/>
                      <a:pt x="108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6" y="10"/>
                      <a:pt x="91" y="10"/>
                    </a:cubicBezTo>
                    <a:cubicBezTo>
                      <a:pt x="90" y="10"/>
                      <a:pt x="88" y="10"/>
                      <a:pt x="86" y="11"/>
                    </a:cubicBezTo>
                    <a:lnTo>
                      <a:pt x="84" y="10"/>
                    </a:lnTo>
                    <a:lnTo>
                      <a:pt x="79" y="5"/>
                    </a:lnTo>
                    <a:cubicBezTo>
                      <a:pt x="78" y="5"/>
                      <a:pt x="78" y="3"/>
                      <a:pt x="77" y="3"/>
                    </a:cubicBezTo>
                    <a:cubicBezTo>
                      <a:pt x="75" y="2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 rot="-1311727">
                <a:off x="5484100" y="4778515"/>
                <a:ext cx="12311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1" extrusionOk="0">
                    <a:moveTo>
                      <a:pt x="69" y="1"/>
                    </a:moveTo>
                    <a:cubicBezTo>
                      <a:pt x="66" y="1"/>
                      <a:pt x="62" y="3"/>
                      <a:pt x="58" y="7"/>
                    </a:cubicBezTo>
                    <a:cubicBezTo>
                      <a:pt x="56" y="10"/>
                      <a:pt x="55" y="13"/>
                      <a:pt x="52" y="15"/>
                    </a:cubicBezTo>
                    <a:cubicBezTo>
                      <a:pt x="51" y="15"/>
                      <a:pt x="51" y="14"/>
                      <a:pt x="50" y="14"/>
                    </a:cubicBezTo>
                    <a:cubicBezTo>
                      <a:pt x="47" y="13"/>
                      <a:pt x="46" y="10"/>
                      <a:pt x="44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30" y="4"/>
                    </a:cubicBezTo>
                    <a:cubicBezTo>
                      <a:pt x="21" y="7"/>
                      <a:pt x="19" y="11"/>
                      <a:pt x="17" y="19"/>
                    </a:cubicBezTo>
                    <a:lnTo>
                      <a:pt x="17" y="24"/>
                    </a:lnTo>
                    <a:cubicBezTo>
                      <a:pt x="14" y="24"/>
                      <a:pt x="9" y="24"/>
                      <a:pt x="6" y="28"/>
                    </a:cubicBezTo>
                    <a:cubicBezTo>
                      <a:pt x="1" y="34"/>
                      <a:pt x="0" y="38"/>
                      <a:pt x="3" y="45"/>
                    </a:cubicBezTo>
                    <a:cubicBezTo>
                      <a:pt x="3" y="46"/>
                      <a:pt x="4" y="49"/>
                      <a:pt x="5" y="52"/>
                    </a:cubicBezTo>
                    <a:lnTo>
                      <a:pt x="5" y="54"/>
                    </a:lnTo>
                    <a:lnTo>
                      <a:pt x="9" y="61"/>
                    </a:lnTo>
                    <a:lnTo>
                      <a:pt x="5" y="65"/>
                    </a:lnTo>
                    <a:cubicBezTo>
                      <a:pt x="0" y="71"/>
                      <a:pt x="0" y="75"/>
                      <a:pt x="3" y="80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5" y="84"/>
                      <a:pt x="8" y="85"/>
                      <a:pt x="9" y="86"/>
                    </a:cubicBezTo>
                    <a:lnTo>
                      <a:pt x="14" y="90"/>
                    </a:lnTo>
                    <a:lnTo>
                      <a:pt x="14" y="92"/>
                    </a:lnTo>
                    <a:cubicBezTo>
                      <a:pt x="11" y="101"/>
                      <a:pt x="15" y="103"/>
                      <a:pt x="20" y="106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4" y="107"/>
                      <a:pt x="26" y="108"/>
                      <a:pt x="29" y="108"/>
                    </a:cubicBezTo>
                    <a:cubicBezTo>
                      <a:pt x="35" y="110"/>
                      <a:pt x="37" y="113"/>
                      <a:pt x="39" y="116"/>
                    </a:cubicBezTo>
                    <a:cubicBezTo>
                      <a:pt x="40" y="117"/>
                      <a:pt x="40" y="118"/>
                      <a:pt x="41" y="120"/>
                    </a:cubicBezTo>
                    <a:cubicBezTo>
                      <a:pt x="42" y="121"/>
                      <a:pt x="43" y="121"/>
                      <a:pt x="45" y="121"/>
                    </a:cubicBezTo>
                    <a:cubicBezTo>
                      <a:pt x="49" y="121"/>
                      <a:pt x="57" y="118"/>
                      <a:pt x="61" y="112"/>
                    </a:cubicBezTo>
                    <a:cubicBezTo>
                      <a:pt x="62" y="113"/>
                      <a:pt x="65" y="113"/>
                      <a:pt x="66" y="115"/>
                    </a:cubicBezTo>
                    <a:cubicBezTo>
                      <a:pt x="70" y="116"/>
                      <a:pt x="71" y="117"/>
                      <a:pt x="73" y="117"/>
                    </a:cubicBezTo>
                    <a:cubicBezTo>
                      <a:pt x="74" y="117"/>
                      <a:pt x="74" y="118"/>
                      <a:pt x="75" y="118"/>
                    </a:cubicBezTo>
                    <a:cubicBezTo>
                      <a:pt x="77" y="118"/>
                      <a:pt x="79" y="117"/>
                      <a:pt x="82" y="117"/>
                    </a:cubicBezTo>
                    <a:cubicBezTo>
                      <a:pt x="93" y="116"/>
                      <a:pt x="104" y="112"/>
                      <a:pt x="103" y="102"/>
                    </a:cubicBezTo>
                    <a:cubicBezTo>
                      <a:pt x="104" y="102"/>
                      <a:pt x="107" y="101"/>
                      <a:pt x="108" y="100"/>
                    </a:cubicBezTo>
                    <a:cubicBezTo>
                      <a:pt x="118" y="92"/>
                      <a:pt x="125" y="82"/>
                      <a:pt x="117" y="74"/>
                    </a:cubicBezTo>
                    <a:cubicBezTo>
                      <a:pt x="115" y="71"/>
                      <a:pt x="113" y="69"/>
                      <a:pt x="112" y="67"/>
                    </a:cubicBezTo>
                    <a:cubicBezTo>
                      <a:pt x="122" y="60"/>
                      <a:pt x="123" y="44"/>
                      <a:pt x="120" y="41"/>
                    </a:cubicBezTo>
                    <a:cubicBezTo>
                      <a:pt x="118" y="40"/>
                      <a:pt x="117" y="39"/>
                      <a:pt x="116" y="39"/>
                    </a:cubicBezTo>
                    <a:cubicBezTo>
                      <a:pt x="113" y="38"/>
                      <a:pt x="112" y="38"/>
                      <a:pt x="111" y="36"/>
                    </a:cubicBezTo>
                    <a:cubicBezTo>
                      <a:pt x="112" y="26"/>
                      <a:pt x="107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5" y="10"/>
                      <a:pt x="90" y="10"/>
                    </a:cubicBezTo>
                    <a:cubicBezTo>
                      <a:pt x="89" y="10"/>
                      <a:pt x="87" y="10"/>
                      <a:pt x="85" y="11"/>
                    </a:cubicBezTo>
                    <a:lnTo>
                      <a:pt x="83" y="10"/>
                    </a:lnTo>
                    <a:lnTo>
                      <a:pt x="78" y="4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2"/>
                      <a:pt x="72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8"/>
              <p:cNvSpPr/>
              <p:nvPr/>
            </p:nvSpPr>
            <p:spPr>
              <a:xfrm rot="-1311727">
                <a:off x="5597369" y="4810995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0" y="0"/>
                    </a:moveTo>
                    <a:cubicBezTo>
                      <a:pt x="67" y="0"/>
                      <a:pt x="62" y="2"/>
                      <a:pt x="58" y="6"/>
                    </a:cubicBezTo>
                    <a:cubicBezTo>
                      <a:pt x="56" y="8"/>
                      <a:pt x="55" y="12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7" y="12"/>
                      <a:pt x="46" y="8"/>
                      <a:pt x="44" y="7"/>
                    </a:cubicBezTo>
                    <a:cubicBezTo>
                      <a:pt x="41" y="6"/>
                      <a:pt x="38" y="3"/>
                      <a:pt x="33" y="3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1" y="6"/>
                      <a:pt x="19" y="10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6" y="27"/>
                    </a:cubicBezTo>
                    <a:cubicBezTo>
                      <a:pt x="1" y="33"/>
                      <a:pt x="0" y="37"/>
                      <a:pt x="3" y="44"/>
                    </a:cubicBezTo>
                    <a:cubicBezTo>
                      <a:pt x="3" y="46"/>
                      <a:pt x="4" y="48"/>
                      <a:pt x="5" y="51"/>
                    </a:cubicBezTo>
                    <a:lnTo>
                      <a:pt x="5" y="52"/>
                    </a:lnTo>
                    <a:lnTo>
                      <a:pt x="10" y="60"/>
                    </a:lnTo>
                    <a:lnTo>
                      <a:pt x="5" y="64"/>
                    </a:lnTo>
                    <a:cubicBezTo>
                      <a:pt x="0" y="70"/>
                      <a:pt x="1" y="74"/>
                      <a:pt x="2" y="80"/>
                    </a:cubicBezTo>
                    <a:cubicBezTo>
                      <a:pt x="2" y="82"/>
                      <a:pt x="2" y="82"/>
                      <a:pt x="4" y="83"/>
                    </a:cubicBezTo>
                    <a:cubicBezTo>
                      <a:pt x="5" y="84"/>
                      <a:pt x="7" y="85"/>
                      <a:pt x="10" y="87"/>
                    </a:cubicBezTo>
                    <a:lnTo>
                      <a:pt x="13" y="90"/>
                    </a:lnTo>
                    <a:lnTo>
                      <a:pt x="13" y="92"/>
                    </a:lnTo>
                    <a:cubicBezTo>
                      <a:pt x="12" y="101"/>
                      <a:pt x="15" y="104"/>
                      <a:pt x="20" y="106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5" y="110"/>
                      <a:pt x="37" y="114"/>
                      <a:pt x="38" y="116"/>
                    </a:cubicBezTo>
                    <a:cubicBezTo>
                      <a:pt x="40" y="118"/>
                      <a:pt x="40" y="119"/>
                      <a:pt x="41" y="120"/>
                    </a:cubicBezTo>
                    <a:cubicBezTo>
                      <a:pt x="42" y="121"/>
                      <a:pt x="43" y="121"/>
                      <a:pt x="45" y="121"/>
                    </a:cubicBezTo>
                    <a:cubicBezTo>
                      <a:pt x="50" y="121"/>
                      <a:pt x="57" y="118"/>
                      <a:pt x="61" y="113"/>
                    </a:cubicBezTo>
                    <a:cubicBezTo>
                      <a:pt x="62" y="114"/>
                      <a:pt x="64" y="114"/>
                      <a:pt x="66" y="115"/>
                    </a:cubicBezTo>
                    <a:cubicBezTo>
                      <a:pt x="70" y="116"/>
                      <a:pt x="71" y="118"/>
                      <a:pt x="73" y="118"/>
                    </a:cubicBezTo>
                    <a:cubicBezTo>
                      <a:pt x="73" y="118"/>
                      <a:pt x="74" y="119"/>
                      <a:pt x="75" y="119"/>
                    </a:cubicBezTo>
                    <a:cubicBezTo>
                      <a:pt x="76" y="119"/>
                      <a:pt x="79" y="118"/>
                      <a:pt x="82" y="118"/>
                    </a:cubicBezTo>
                    <a:cubicBezTo>
                      <a:pt x="94" y="116"/>
                      <a:pt x="104" y="113"/>
                      <a:pt x="103" y="103"/>
                    </a:cubicBezTo>
                    <a:cubicBezTo>
                      <a:pt x="104" y="103"/>
                      <a:pt x="107" y="101"/>
                      <a:pt x="108" y="100"/>
                    </a:cubicBezTo>
                    <a:cubicBezTo>
                      <a:pt x="118" y="92"/>
                      <a:pt x="124" y="83"/>
                      <a:pt x="117" y="74"/>
                    </a:cubicBezTo>
                    <a:cubicBezTo>
                      <a:pt x="114" y="72"/>
                      <a:pt x="113" y="69"/>
                      <a:pt x="112" y="68"/>
                    </a:cubicBezTo>
                    <a:cubicBezTo>
                      <a:pt x="122" y="60"/>
                      <a:pt x="123" y="44"/>
                      <a:pt x="119" y="42"/>
                    </a:cubicBezTo>
                    <a:cubicBezTo>
                      <a:pt x="118" y="41"/>
                      <a:pt x="117" y="39"/>
                      <a:pt x="116" y="39"/>
                    </a:cubicBezTo>
                    <a:cubicBezTo>
                      <a:pt x="113" y="38"/>
                      <a:pt x="112" y="38"/>
                      <a:pt x="111" y="37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0"/>
                      <a:pt x="91" y="10"/>
                    </a:cubicBezTo>
                    <a:cubicBezTo>
                      <a:pt x="89" y="10"/>
                      <a:pt x="87" y="11"/>
                      <a:pt x="85" y="12"/>
                    </a:cubicBezTo>
                    <a:lnTo>
                      <a:pt x="83" y="10"/>
                    </a:lnTo>
                    <a:lnTo>
                      <a:pt x="78" y="5"/>
                    </a:lnTo>
                    <a:cubicBezTo>
                      <a:pt x="77" y="3"/>
                      <a:pt x="77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8"/>
              <p:cNvSpPr/>
              <p:nvPr/>
            </p:nvSpPr>
            <p:spPr>
              <a:xfrm rot="-1311727">
                <a:off x="5580044" y="4898793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69" y="1"/>
                    </a:moveTo>
                    <a:cubicBezTo>
                      <a:pt x="66" y="1"/>
                      <a:pt x="62" y="3"/>
                      <a:pt x="58" y="7"/>
                    </a:cubicBezTo>
                    <a:cubicBezTo>
                      <a:pt x="55" y="9"/>
                      <a:pt x="53" y="12"/>
                      <a:pt x="52" y="14"/>
                    </a:cubicBezTo>
                    <a:cubicBezTo>
                      <a:pt x="51" y="14"/>
                      <a:pt x="51" y="13"/>
                      <a:pt x="49" y="13"/>
                    </a:cubicBezTo>
                    <a:cubicBezTo>
                      <a:pt x="47" y="12"/>
                      <a:pt x="46" y="9"/>
                      <a:pt x="43" y="8"/>
                    </a:cubicBezTo>
                    <a:cubicBezTo>
                      <a:pt x="40" y="6"/>
                      <a:pt x="37" y="3"/>
                      <a:pt x="32" y="3"/>
                    </a:cubicBezTo>
                    <a:cubicBezTo>
                      <a:pt x="31" y="3"/>
                      <a:pt x="30" y="4"/>
                      <a:pt x="29" y="4"/>
                    </a:cubicBezTo>
                    <a:cubicBezTo>
                      <a:pt x="22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2" y="23"/>
                      <a:pt x="8" y="23"/>
                      <a:pt x="6" y="28"/>
                    </a:cubicBezTo>
                    <a:cubicBezTo>
                      <a:pt x="1" y="34"/>
                      <a:pt x="0" y="38"/>
                      <a:pt x="2" y="45"/>
                    </a:cubicBezTo>
                    <a:cubicBezTo>
                      <a:pt x="2" y="47"/>
                      <a:pt x="3" y="49"/>
                      <a:pt x="5" y="52"/>
                    </a:cubicBezTo>
                    <a:lnTo>
                      <a:pt x="5" y="53"/>
                    </a:lnTo>
                    <a:lnTo>
                      <a:pt x="8" y="60"/>
                    </a:lnTo>
                    <a:lnTo>
                      <a:pt x="5" y="64"/>
                    </a:lnTo>
                    <a:cubicBezTo>
                      <a:pt x="0" y="71"/>
                      <a:pt x="0" y="75"/>
                      <a:pt x="2" y="80"/>
                    </a:cubicBezTo>
                    <a:cubicBezTo>
                      <a:pt x="2" y="81"/>
                      <a:pt x="2" y="81"/>
                      <a:pt x="3" y="83"/>
                    </a:cubicBezTo>
                    <a:cubicBezTo>
                      <a:pt x="5" y="84"/>
                      <a:pt x="7" y="85"/>
                      <a:pt x="8" y="86"/>
                    </a:cubicBezTo>
                    <a:lnTo>
                      <a:pt x="12" y="90"/>
                    </a:lnTo>
                    <a:lnTo>
                      <a:pt x="12" y="91"/>
                    </a:lnTo>
                    <a:cubicBezTo>
                      <a:pt x="11" y="100"/>
                      <a:pt x="14" y="103"/>
                      <a:pt x="19" y="105"/>
                    </a:cubicBezTo>
                    <a:cubicBezTo>
                      <a:pt x="20" y="106"/>
                      <a:pt x="20" y="106"/>
                      <a:pt x="22" y="106"/>
                    </a:cubicBezTo>
                    <a:cubicBezTo>
                      <a:pt x="23" y="106"/>
                      <a:pt x="25" y="108"/>
                      <a:pt x="28" y="108"/>
                    </a:cubicBezTo>
                    <a:cubicBezTo>
                      <a:pt x="34" y="109"/>
                      <a:pt x="37" y="114"/>
                      <a:pt x="38" y="116"/>
                    </a:cubicBezTo>
                    <a:cubicBezTo>
                      <a:pt x="39" y="117"/>
                      <a:pt x="39" y="119"/>
                      <a:pt x="40" y="120"/>
                    </a:cubicBezTo>
                    <a:cubicBezTo>
                      <a:pt x="41" y="120"/>
                      <a:pt x="42" y="120"/>
                      <a:pt x="44" y="120"/>
                    </a:cubicBezTo>
                    <a:cubicBezTo>
                      <a:pt x="48" y="120"/>
                      <a:pt x="56" y="118"/>
                      <a:pt x="60" y="112"/>
                    </a:cubicBezTo>
                    <a:cubicBezTo>
                      <a:pt x="61" y="114"/>
                      <a:pt x="64" y="114"/>
                      <a:pt x="65" y="115"/>
                    </a:cubicBezTo>
                    <a:cubicBezTo>
                      <a:pt x="69" y="116"/>
                      <a:pt x="70" y="117"/>
                      <a:pt x="73" y="117"/>
                    </a:cubicBezTo>
                    <a:cubicBezTo>
                      <a:pt x="73" y="117"/>
                      <a:pt x="74" y="118"/>
                      <a:pt x="75" y="118"/>
                    </a:cubicBezTo>
                    <a:cubicBezTo>
                      <a:pt x="76" y="118"/>
                      <a:pt x="79" y="117"/>
                      <a:pt x="82" y="117"/>
                    </a:cubicBezTo>
                    <a:cubicBezTo>
                      <a:pt x="93" y="116"/>
                      <a:pt x="104" y="112"/>
                      <a:pt x="103" y="101"/>
                    </a:cubicBezTo>
                    <a:cubicBezTo>
                      <a:pt x="104" y="101"/>
                      <a:pt x="106" y="100"/>
                      <a:pt x="108" y="99"/>
                    </a:cubicBezTo>
                    <a:cubicBezTo>
                      <a:pt x="118" y="91"/>
                      <a:pt x="124" y="83"/>
                      <a:pt x="116" y="74"/>
                    </a:cubicBezTo>
                    <a:cubicBezTo>
                      <a:pt x="114" y="71"/>
                      <a:pt x="113" y="69"/>
                      <a:pt x="111" y="67"/>
                    </a:cubicBezTo>
                    <a:cubicBezTo>
                      <a:pt x="121" y="59"/>
                      <a:pt x="123" y="44"/>
                      <a:pt x="119" y="42"/>
                    </a:cubicBezTo>
                    <a:cubicBezTo>
                      <a:pt x="118" y="40"/>
                      <a:pt x="116" y="39"/>
                      <a:pt x="115" y="39"/>
                    </a:cubicBezTo>
                    <a:cubicBezTo>
                      <a:pt x="113" y="38"/>
                      <a:pt x="111" y="38"/>
                      <a:pt x="110" y="37"/>
                    </a:cubicBezTo>
                    <a:cubicBezTo>
                      <a:pt x="111" y="26"/>
                      <a:pt x="106" y="16"/>
                      <a:pt x="103" y="14"/>
                    </a:cubicBezTo>
                    <a:lnTo>
                      <a:pt x="100" y="14"/>
                    </a:lnTo>
                    <a:cubicBezTo>
                      <a:pt x="97" y="12"/>
                      <a:pt x="94" y="10"/>
                      <a:pt x="90" y="10"/>
                    </a:cubicBezTo>
                    <a:cubicBezTo>
                      <a:pt x="89" y="10"/>
                      <a:pt x="87" y="10"/>
                      <a:pt x="84" y="11"/>
                    </a:cubicBezTo>
                    <a:lnTo>
                      <a:pt x="83" y="9"/>
                    </a:lnTo>
                    <a:lnTo>
                      <a:pt x="78" y="4"/>
                    </a:lnTo>
                    <a:cubicBezTo>
                      <a:pt x="77" y="4"/>
                      <a:pt x="77" y="3"/>
                      <a:pt x="75" y="3"/>
                    </a:cubicBezTo>
                    <a:cubicBezTo>
                      <a:pt x="73" y="1"/>
                      <a:pt x="7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 rot="-1311727">
                <a:off x="5534928" y="4818046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69" y="0"/>
                    </a:moveTo>
                    <a:cubicBezTo>
                      <a:pt x="65" y="0"/>
                      <a:pt x="61" y="2"/>
                      <a:pt x="58" y="7"/>
                    </a:cubicBezTo>
                    <a:cubicBezTo>
                      <a:pt x="56" y="9"/>
                      <a:pt x="54" y="12"/>
                      <a:pt x="53" y="14"/>
                    </a:cubicBezTo>
                    <a:cubicBezTo>
                      <a:pt x="52" y="14"/>
                      <a:pt x="52" y="13"/>
                      <a:pt x="50" y="13"/>
                    </a:cubicBezTo>
                    <a:cubicBezTo>
                      <a:pt x="47" y="12"/>
                      <a:pt x="46" y="9"/>
                      <a:pt x="43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30" y="4"/>
                    </a:cubicBezTo>
                    <a:cubicBezTo>
                      <a:pt x="21" y="7"/>
                      <a:pt x="18" y="10"/>
                      <a:pt x="17" y="19"/>
                    </a:cubicBezTo>
                    <a:lnTo>
                      <a:pt x="17" y="24"/>
                    </a:lnTo>
                    <a:cubicBezTo>
                      <a:pt x="13" y="24"/>
                      <a:pt x="9" y="24"/>
                      <a:pt x="6" y="28"/>
                    </a:cubicBezTo>
                    <a:cubicBezTo>
                      <a:pt x="1" y="34"/>
                      <a:pt x="0" y="38"/>
                      <a:pt x="2" y="45"/>
                    </a:cubicBezTo>
                    <a:cubicBezTo>
                      <a:pt x="2" y="46"/>
                      <a:pt x="4" y="49"/>
                      <a:pt x="5" y="51"/>
                    </a:cubicBezTo>
                    <a:lnTo>
                      <a:pt x="5" y="53"/>
                    </a:lnTo>
                    <a:lnTo>
                      <a:pt x="9" y="61"/>
                    </a:lnTo>
                    <a:lnTo>
                      <a:pt x="5" y="65"/>
                    </a:lnTo>
                    <a:cubicBezTo>
                      <a:pt x="0" y="71"/>
                      <a:pt x="1" y="76"/>
                      <a:pt x="2" y="81"/>
                    </a:cubicBezTo>
                    <a:cubicBezTo>
                      <a:pt x="2" y="82"/>
                      <a:pt x="2" y="82"/>
                      <a:pt x="4" y="84"/>
                    </a:cubicBezTo>
                    <a:cubicBezTo>
                      <a:pt x="5" y="85"/>
                      <a:pt x="7" y="86"/>
                      <a:pt x="9" y="87"/>
                    </a:cubicBezTo>
                    <a:lnTo>
                      <a:pt x="13" y="91"/>
                    </a:lnTo>
                    <a:lnTo>
                      <a:pt x="13" y="92"/>
                    </a:lnTo>
                    <a:cubicBezTo>
                      <a:pt x="12" y="102"/>
                      <a:pt x="15" y="105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10"/>
                      <a:pt x="28" y="110"/>
                    </a:cubicBezTo>
                    <a:cubicBezTo>
                      <a:pt x="35" y="111"/>
                      <a:pt x="37" y="115"/>
                      <a:pt x="38" y="117"/>
                    </a:cubicBezTo>
                    <a:cubicBezTo>
                      <a:pt x="40" y="118"/>
                      <a:pt x="40" y="120"/>
                      <a:pt x="41" y="121"/>
                    </a:cubicBezTo>
                    <a:cubicBezTo>
                      <a:pt x="42" y="121"/>
                      <a:pt x="43" y="122"/>
                      <a:pt x="44" y="122"/>
                    </a:cubicBezTo>
                    <a:cubicBezTo>
                      <a:pt x="49" y="122"/>
                      <a:pt x="57" y="119"/>
                      <a:pt x="61" y="113"/>
                    </a:cubicBezTo>
                    <a:cubicBezTo>
                      <a:pt x="62" y="115"/>
                      <a:pt x="64" y="115"/>
                      <a:pt x="66" y="116"/>
                    </a:cubicBezTo>
                    <a:cubicBezTo>
                      <a:pt x="69" y="117"/>
                      <a:pt x="71" y="118"/>
                      <a:pt x="73" y="118"/>
                    </a:cubicBezTo>
                    <a:cubicBezTo>
                      <a:pt x="73" y="119"/>
                      <a:pt x="74" y="119"/>
                      <a:pt x="75" y="119"/>
                    </a:cubicBezTo>
                    <a:cubicBezTo>
                      <a:pt x="76" y="119"/>
                      <a:pt x="79" y="118"/>
                      <a:pt x="82" y="118"/>
                    </a:cubicBezTo>
                    <a:cubicBezTo>
                      <a:pt x="94" y="117"/>
                      <a:pt x="104" y="113"/>
                      <a:pt x="103" y="103"/>
                    </a:cubicBezTo>
                    <a:cubicBezTo>
                      <a:pt x="104" y="103"/>
                      <a:pt x="107" y="102"/>
                      <a:pt x="108" y="101"/>
                    </a:cubicBezTo>
                    <a:cubicBezTo>
                      <a:pt x="118" y="92"/>
                      <a:pt x="124" y="84"/>
                      <a:pt x="117" y="75"/>
                    </a:cubicBezTo>
                    <a:cubicBezTo>
                      <a:pt x="114" y="72"/>
                      <a:pt x="113" y="70"/>
                      <a:pt x="112" y="69"/>
                    </a:cubicBezTo>
                    <a:cubicBezTo>
                      <a:pt x="122" y="61"/>
                      <a:pt x="123" y="45"/>
                      <a:pt x="119" y="43"/>
                    </a:cubicBezTo>
                    <a:cubicBezTo>
                      <a:pt x="118" y="41"/>
                      <a:pt x="117" y="40"/>
                      <a:pt x="116" y="40"/>
                    </a:cubicBezTo>
                    <a:cubicBezTo>
                      <a:pt x="113" y="39"/>
                      <a:pt x="112" y="39"/>
                      <a:pt x="111" y="38"/>
                    </a:cubicBezTo>
                    <a:cubicBezTo>
                      <a:pt x="112" y="28"/>
                      <a:pt x="107" y="18"/>
                      <a:pt x="103" y="15"/>
                    </a:cubicBezTo>
                    <a:lnTo>
                      <a:pt x="101" y="15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89" y="11"/>
                      <a:pt x="87" y="11"/>
                      <a:pt x="84" y="12"/>
                    </a:cubicBezTo>
                    <a:lnTo>
                      <a:pt x="83" y="10"/>
                    </a:lnTo>
                    <a:lnTo>
                      <a:pt x="78" y="5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1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 rot="-1311727">
                <a:off x="5446644" y="4905048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0" y="0"/>
                    </a:moveTo>
                    <a:cubicBezTo>
                      <a:pt x="66" y="0"/>
                      <a:pt x="62" y="2"/>
                      <a:pt x="58" y="6"/>
                    </a:cubicBezTo>
                    <a:cubicBezTo>
                      <a:pt x="56" y="9"/>
                      <a:pt x="54" y="11"/>
                      <a:pt x="53" y="14"/>
                    </a:cubicBezTo>
                    <a:cubicBezTo>
                      <a:pt x="52" y="14"/>
                      <a:pt x="52" y="12"/>
                      <a:pt x="50" y="12"/>
                    </a:cubicBezTo>
                    <a:cubicBezTo>
                      <a:pt x="48" y="11"/>
                      <a:pt x="47" y="9"/>
                      <a:pt x="44" y="7"/>
                    </a:cubicBezTo>
                    <a:cubicBezTo>
                      <a:pt x="41" y="6"/>
                      <a:pt x="38" y="3"/>
                      <a:pt x="34" y="3"/>
                    </a:cubicBezTo>
                    <a:cubicBezTo>
                      <a:pt x="33" y="3"/>
                      <a:pt x="31" y="3"/>
                      <a:pt x="30" y="4"/>
                    </a:cubicBezTo>
                    <a:cubicBezTo>
                      <a:pt x="21" y="6"/>
                      <a:pt x="18" y="10"/>
                      <a:pt x="17" y="17"/>
                    </a:cubicBezTo>
                    <a:lnTo>
                      <a:pt x="17" y="23"/>
                    </a:lnTo>
                    <a:cubicBezTo>
                      <a:pt x="13" y="23"/>
                      <a:pt x="10" y="23"/>
                      <a:pt x="7" y="27"/>
                    </a:cubicBezTo>
                    <a:cubicBezTo>
                      <a:pt x="2" y="33"/>
                      <a:pt x="1" y="37"/>
                      <a:pt x="3" y="45"/>
                    </a:cubicBezTo>
                    <a:cubicBezTo>
                      <a:pt x="3" y="46"/>
                      <a:pt x="5" y="48"/>
                      <a:pt x="6" y="51"/>
                    </a:cubicBezTo>
                    <a:lnTo>
                      <a:pt x="6" y="52"/>
                    </a:lnTo>
                    <a:lnTo>
                      <a:pt x="10" y="60"/>
                    </a:lnTo>
                    <a:lnTo>
                      <a:pt x="6" y="63"/>
                    </a:lnTo>
                    <a:cubicBezTo>
                      <a:pt x="1" y="72"/>
                      <a:pt x="1" y="76"/>
                      <a:pt x="3" y="79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6" y="83"/>
                      <a:pt x="8" y="84"/>
                      <a:pt x="9" y="86"/>
                    </a:cubicBezTo>
                    <a:lnTo>
                      <a:pt x="13" y="89"/>
                    </a:lnTo>
                    <a:lnTo>
                      <a:pt x="13" y="91"/>
                    </a:lnTo>
                    <a:cubicBezTo>
                      <a:pt x="12" y="99"/>
                      <a:pt x="14" y="102"/>
                      <a:pt x="19" y="104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7" y="108"/>
                      <a:pt x="29" y="108"/>
                    </a:cubicBezTo>
                    <a:cubicBezTo>
                      <a:pt x="35" y="109"/>
                      <a:pt x="38" y="113"/>
                      <a:pt x="39" y="115"/>
                    </a:cubicBezTo>
                    <a:cubicBezTo>
                      <a:pt x="40" y="117"/>
                      <a:pt x="40" y="118"/>
                      <a:pt x="42" y="119"/>
                    </a:cubicBezTo>
                    <a:cubicBezTo>
                      <a:pt x="42" y="120"/>
                      <a:pt x="44" y="120"/>
                      <a:pt x="45" y="120"/>
                    </a:cubicBezTo>
                    <a:cubicBezTo>
                      <a:pt x="49" y="120"/>
                      <a:pt x="57" y="117"/>
                      <a:pt x="60" y="112"/>
                    </a:cubicBezTo>
                    <a:cubicBezTo>
                      <a:pt x="62" y="113"/>
                      <a:pt x="64" y="113"/>
                      <a:pt x="65" y="114"/>
                    </a:cubicBezTo>
                    <a:cubicBezTo>
                      <a:pt x="70" y="115"/>
                      <a:pt x="71" y="117"/>
                      <a:pt x="74" y="117"/>
                    </a:cubicBezTo>
                    <a:cubicBezTo>
                      <a:pt x="74" y="117"/>
                      <a:pt x="75" y="117"/>
                      <a:pt x="75" y="117"/>
                    </a:cubicBezTo>
                    <a:cubicBezTo>
                      <a:pt x="77" y="117"/>
                      <a:pt x="79" y="117"/>
                      <a:pt x="83" y="117"/>
                    </a:cubicBezTo>
                    <a:cubicBezTo>
                      <a:pt x="94" y="115"/>
                      <a:pt x="104" y="112"/>
                      <a:pt x="103" y="101"/>
                    </a:cubicBezTo>
                    <a:cubicBezTo>
                      <a:pt x="104" y="101"/>
                      <a:pt x="106" y="99"/>
                      <a:pt x="109" y="98"/>
                    </a:cubicBezTo>
                    <a:cubicBezTo>
                      <a:pt x="119" y="91"/>
                      <a:pt x="125" y="82"/>
                      <a:pt x="118" y="73"/>
                    </a:cubicBezTo>
                    <a:cubicBezTo>
                      <a:pt x="115" y="71"/>
                      <a:pt x="114" y="68"/>
                      <a:pt x="113" y="67"/>
                    </a:cubicBezTo>
                    <a:cubicBezTo>
                      <a:pt x="123" y="58"/>
                      <a:pt x="124" y="43"/>
                      <a:pt x="120" y="41"/>
                    </a:cubicBezTo>
                    <a:cubicBezTo>
                      <a:pt x="119" y="40"/>
                      <a:pt x="118" y="38"/>
                      <a:pt x="116" y="38"/>
                    </a:cubicBezTo>
                    <a:cubicBezTo>
                      <a:pt x="114" y="37"/>
                      <a:pt x="113" y="37"/>
                      <a:pt x="111" y="36"/>
                    </a:cubicBezTo>
                    <a:cubicBezTo>
                      <a:pt x="113" y="26"/>
                      <a:pt x="108" y="15"/>
                      <a:pt x="103" y="14"/>
                    </a:cubicBezTo>
                    <a:lnTo>
                      <a:pt x="100" y="14"/>
                    </a:lnTo>
                    <a:cubicBezTo>
                      <a:pt x="97" y="11"/>
                      <a:pt x="95" y="9"/>
                      <a:pt x="91" y="9"/>
                    </a:cubicBezTo>
                    <a:cubicBezTo>
                      <a:pt x="89" y="9"/>
                      <a:pt x="87" y="9"/>
                      <a:pt x="85" y="10"/>
                    </a:cubicBezTo>
                    <a:lnTo>
                      <a:pt x="84" y="9"/>
                    </a:lnTo>
                    <a:lnTo>
                      <a:pt x="79" y="4"/>
                    </a:lnTo>
                    <a:cubicBezTo>
                      <a:pt x="78" y="4"/>
                      <a:pt x="78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 rot="-1311727">
                <a:off x="5409581" y="4859055"/>
                <a:ext cx="12311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" extrusionOk="0">
                    <a:moveTo>
                      <a:pt x="69" y="0"/>
                    </a:moveTo>
                    <a:cubicBezTo>
                      <a:pt x="66" y="0"/>
                      <a:pt x="63" y="2"/>
                      <a:pt x="59" y="6"/>
                    </a:cubicBezTo>
                    <a:cubicBezTo>
                      <a:pt x="56" y="9"/>
                      <a:pt x="55" y="11"/>
                      <a:pt x="54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1"/>
                      <a:pt x="47" y="9"/>
                      <a:pt x="45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3"/>
                      <a:pt x="30" y="4"/>
                    </a:cubicBezTo>
                    <a:cubicBezTo>
                      <a:pt x="21" y="6"/>
                      <a:pt x="19" y="10"/>
                      <a:pt x="17" y="18"/>
                    </a:cubicBezTo>
                    <a:lnTo>
                      <a:pt x="17" y="24"/>
                    </a:lnTo>
                    <a:cubicBezTo>
                      <a:pt x="14" y="24"/>
                      <a:pt x="10" y="24"/>
                      <a:pt x="8" y="27"/>
                    </a:cubicBezTo>
                    <a:cubicBezTo>
                      <a:pt x="3" y="34"/>
                      <a:pt x="1" y="37"/>
                      <a:pt x="4" y="45"/>
                    </a:cubicBezTo>
                    <a:cubicBezTo>
                      <a:pt x="4" y="46"/>
                      <a:pt x="5" y="49"/>
                      <a:pt x="6" y="51"/>
                    </a:cubicBezTo>
                    <a:lnTo>
                      <a:pt x="6" y="52"/>
                    </a:lnTo>
                    <a:lnTo>
                      <a:pt x="10" y="60"/>
                    </a:lnTo>
                    <a:lnTo>
                      <a:pt x="6" y="65"/>
                    </a:lnTo>
                    <a:cubicBezTo>
                      <a:pt x="1" y="71"/>
                      <a:pt x="1" y="76"/>
                      <a:pt x="4" y="81"/>
                    </a:cubicBezTo>
                    <a:cubicBezTo>
                      <a:pt x="4" y="82"/>
                      <a:pt x="4" y="82"/>
                      <a:pt x="5" y="83"/>
                    </a:cubicBezTo>
                    <a:cubicBezTo>
                      <a:pt x="6" y="85"/>
                      <a:pt x="9" y="86"/>
                      <a:pt x="10" y="87"/>
                    </a:cubicBezTo>
                    <a:lnTo>
                      <a:pt x="14" y="91"/>
                    </a:lnTo>
                    <a:lnTo>
                      <a:pt x="14" y="92"/>
                    </a:lnTo>
                    <a:cubicBezTo>
                      <a:pt x="12" y="101"/>
                      <a:pt x="15" y="103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4" y="108"/>
                      <a:pt x="26" y="109"/>
                      <a:pt x="29" y="109"/>
                    </a:cubicBezTo>
                    <a:cubicBezTo>
                      <a:pt x="35" y="111"/>
                      <a:pt x="38" y="114"/>
                      <a:pt x="40" y="117"/>
                    </a:cubicBezTo>
                    <a:cubicBezTo>
                      <a:pt x="41" y="118"/>
                      <a:pt x="41" y="119"/>
                      <a:pt x="42" y="121"/>
                    </a:cubicBezTo>
                    <a:cubicBezTo>
                      <a:pt x="42" y="121"/>
                      <a:pt x="44" y="122"/>
                      <a:pt x="45" y="122"/>
                    </a:cubicBezTo>
                    <a:cubicBezTo>
                      <a:pt x="50" y="122"/>
                      <a:pt x="57" y="119"/>
                      <a:pt x="61" y="113"/>
                    </a:cubicBezTo>
                    <a:cubicBezTo>
                      <a:pt x="62" y="114"/>
                      <a:pt x="65" y="114"/>
                      <a:pt x="66" y="116"/>
                    </a:cubicBezTo>
                    <a:cubicBezTo>
                      <a:pt x="70" y="117"/>
                      <a:pt x="71" y="118"/>
                      <a:pt x="73" y="118"/>
                    </a:cubicBezTo>
                    <a:cubicBezTo>
                      <a:pt x="74" y="118"/>
                      <a:pt x="75" y="118"/>
                      <a:pt x="76" y="118"/>
                    </a:cubicBezTo>
                    <a:cubicBezTo>
                      <a:pt x="77" y="118"/>
                      <a:pt x="79" y="118"/>
                      <a:pt x="83" y="118"/>
                    </a:cubicBezTo>
                    <a:cubicBezTo>
                      <a:pt x="94" y="117"/>
                      <a:pt x="105" y="113"/>
                      <a:pt x="103" y="102"/>
                    </a:cubicBezTo>
                    <a:cubicBezTo>
                      <a:pt x="105" y="102"/>
                      <a:pt x="107" y="101"/>
                      <a:pt x="108" y="100"/>
                    </a:cubicBezTo>
                    <a:cubicBezTo>
                      <a:pt x="118" y="92"/>
                      <a:pt x="126" y="83"/>
                      <a:pt x="117" y="75"/>
                    </a:cubicBezTo>
                    <a:cubicBezTo>
                      <a:pt x="115" y="72"/>
                      <a:pt x="113" y="70"/>
                      <a:pt x="112" y="68"/>
                    </a:cubicBezTo>
                    <a:cubicBezTo>
                      <a:pt x="123" y="60"/>
                      <a:pt x="124" y="45"/>
                      <a:pt x="121" y="42"/>
                    </a:cubicBezTo>
                    <a:cubicBezTo>
                      <a:pt x="118" y="41"/>
                      <a:pt x="117" y="41"/>
                      <a:pt x="116" y="40"/>
                    </a:cubicBezTo>
                    <a:cubicBezTo>
                      <a:pt x="113" y="39"/>
                      <a:pt x="112" y="39"/>
                      <a:pt x="111" y="37"/>
                    </a:cubicBezTo>
                    <a:cubicBezTo>
                      <a:pt x="112" y="27"/>
                      <a:pt x="107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5" y="10"/>
                      <a:pt x="91" y="10"/>
                    </a:cubicBezTo>
                    <a:cubicBezTo>
                      <a:pt x="89" y="10"/>
                      <a:pt x="88" y="11"/>
                      <a:pt x="86" y="11"/>
                    </a:cubicBezTo>
                    <a:lnTo>
                      <a:pt x="85" y="10"/>
                    </a:lnTo>
                    <a:lnTo>
                      <a:pt x="80" y="5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1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 rot="-1311727">
                <a:off x="5408921" y="4814914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69" y="1"/>
                    </a:moveTo>
                    <a:cubicBezTo>
                      <a:pt x="65" y="1"/>
                      <a:pt x="62" y="3"/>
                      <a:pt x="58" y="7"/>
                    </a:cubicBezTo>
                    <a:cubicBezTo>
                      <a:pt x="56" y="10"/>
                      <a:pt x="54" y="12"/>
                      <a:pt x="53" y="15"/>
                    </a:cubicBezTo>
                    <a:cubicBezTo>
                      <a:pt x="52" y="15"/>
                      <a:pt x="52" y="13"/>
                      <a:pt x="50" y="13"/>
                    </a:cubicBezTo>
                    <a:cubicBezTo>
                      <a:pt x="48" y="12"/>
                      <a:pt x="47" y="10"/>
                      <a:pt x="44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29" y="5"/>
                    </a:cubicBezTo>
                    <a:cubicBezTo>
                      <a:pt x="21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3" y="23"/>
                      <a:pt x="9" y="23"/>
                      <a:pt x="7" y="27"/>
                    </a:cubicBezTo>
                    <a:cubicBezTo>
                      <a:pt x="2" y="34"/>
                      <a:pt x="1" y="38"/>
                      <a:pt x="3" y="46"/>
                    </a:cubicBezTo>
                    <a:cubicBezTo>
                      <a:pt x="3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9" y="61"/>
                    </a:lnTo>
                    <a:lnTo>
                      <a:pt x="6" y="64"/>
                    </a:lnTo>
                    <a:cubicBezTo>
                      <a:pt x="1" y="71"/>
                      <a:pt x="1" y="77"/>
                      <a:pt x="3" y="82"/>
                    </a:cubicBezTo>
                    <a:cubicBezTo>
                      <a:pt x="3" y="83"/>
                      <a:pt x="3" y="84"/>
                      <a:pt x="4" y="84"/>
                    </a:cubicBezTo>
                    <a:cubicBezTo>
                      <a:pt x="6" y="85"/>
                      <a:pt x="8" y="87"/>
                      <a:pt x="9" y="88"/>
                    </a:cubicBezTo>
                    <a:lnTo>
                      <a:pt x="13" y="92"/>
                    </a:lnTo>
                    <a:lnTo>
                      <a:pt x="13" y="93"/>
                    </a:lnTo>
                    <a:cubicBezTo>
                      <a:pt x="12" y="102"/>
                      <a:pt x="14" y="104"/>
                      <a:pt x="19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4" y="110"/>
                      <a:pt x="37" y="114"/>
                      <a:pt x="38" y="118"/>
                    </a:cubicBezTo>
                    <a:cubicBezTo>
                      <a:pt x="39" y="119"/>
                      <a:pt x="39" y="120"/>
                      <a:pt x="42" y="121"/>
                    </a:cubicBezTo>
                    <a:cubicBezTo>
                      <a:pt x="42" y="121"/>
                      <a:pt x="43" y="122"/>
                      <a:pt x="45" y="122"/>
                    </a:cubicBezTo>
                    <a:cubicBezTo>
                      <a:pt x="49" y="122"/>
                      <a:pt x="56" y="119"/>
                      <a:pt x="60" y="113"/>
                    </a:cubicBezTo>
                    <a:cubicBezTo>
                      <a:pt x="62" y="114"/>
                      <a:pt x="64" y="114"/>
                      <a:pt x="65" y="116"/>
                    </a:cubicBezTo>
                    <a:cubicBezTo>
                      <a:pt x="69" y="118"/>
                      <a:pt x="70" y="119"/>
                      <a:pt x="73" y="119"/>
                    </a:cubicBezTo>
                    <a:cubicBezTo>
                      <a:pt x="74" y="119"/>
                      <a:pt x="74" y="119"/>
                      <a:pt x="75" y="119"/>
                    </a:cubicBezTo>
                    <a:cubicBezTo>
                      <a:pt x="77" y="119"/>
                      <a:pt x="79" y="119"/>
                      <a:pt x="83" y="119"/>
                    </a:cubicBezTo>
                    <a:cubicBezTo>
                      <a:pt x="94" y="118"/>
                      <a:pt x="104" y="113"/>
                      <a:pt x="103" y="103"/>
                    </a:cubicBezTo>
                    <a:cubicBezTo>
                      <a:pt x="104" y="103"/>
                      <a:pt x="106" y="102"/>
                      <a:pt x="108" y="100"/>
                    </a:cubicBezTo>
                    <a:cubicBezTo>
                      <a:pt x="118" y="93"/>
                      <a:pt x="125" y="84"/>
                      <a:pt x="116" y="75"/>
                    </a:cubicBezTo>
                    <a:cubicBezTo>
                      <a:pt x="114" y="72"/>
                      <a:pt x="113" y="69"/>
                      <a:pt x="111" y="68"/>
                    </a:cubicBezTo>
                    <a:cubicBezTo>
                      <a:pt x="123" y="61"/>
                      <a:pt x="124" y="46"/>
                      <a:pt x="119" y="43"/>
                    </a:cubicBezTo>
                    <a:cubicBezTo>
                      <a:pt x="118" y="42"/>
                      <a:pt x="117" y="41"/>
                      <a:pt x="115" y="41"/>
                    </a:cubicBezTo>
                    <a:cubicBezTo>
                      <a:pt x="113" y="39"/>
                      <a:pt x="112" y="39"/>
                      <a:pt x="110" y="38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0" y="16"/>
                    </a:lnTo>
                    <a:cubicBezTo>
                      <a:pt x="97" y="13"/>
                      <a:pt x="95" y="11"/>
                      <a:pt x="90" y="11"/>
                    </a:cubicBezTo>
                    <a:cubicBezTo>
                      <a:pt x="89" y="11"/>
                      <a:pt x="87" y="11"/>
                      <a:pt x="85" y="12"/>
                    </a:cubicBezTo>
                    <a:lnTo>
                      <a:pt x="84" y="11"/>
                    </a:lnTo>
                    <a:lnTo>
                      <a:pt x="78" y="6"/>
                    </a:lnTo>
                    <a:cubicBezTo>
                      <a:pt x="77" y="5"/>
                      <a:pt x="77" y="3"/>
                      <a:pt x="75" y="3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 rot="-1311727">
                <a:off x="5589166" y="4774594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0" y="1"/>
                    </a:moveTo>
                    <a:cubicBezTo>
                      <a:pt x="66" y="1"/>
                      <a:pt x="62" y="3"/>
                      <a:pt x="58" y="6"/>
                    </a:cubicBezTo>
                    <a:cubicBezTo>
                      <a:pt x="56" y="9"/>
                      <a:pt x="55" y="11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1"/>
                      <a:pt x="47" y="9"/>
                      <a:pt x="44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3"/>
                      <a:pt x="31" y="4"/>
                    </a:cubicBezTo>
                    <a:cubicBezTo>
                      <a:pt x="22" y="6"/>
                      <a:pt x="18" y="10"/>
                      <a:pt x="17" y="19"/>
                    </a:cubicBezTo>
                    <a:lnTo>
                      <a:pt x="17" y="24"/>
                    </a:lnTo>
                    <a:cubicBezTo>
                      <a:pt x="13" y="24"/>
                      <a:pt x="10" y="24"/>
                      <a:pt x="7" y="27"/>
                    </a:cubicBezTo>
                    <a:cubicBezTo>
                      <a:pt x="2" y="34"/>
                      <a:pt x="1" y="37"/>
                      <a:pt x="4" y="45"/>
                    </a:cubicBezTo>
                    <a:cubicBezTo>
                      <a:pt x="4" y="46"/>
                      <a:pt x="5" y="49"/>
                      <a:pt x="6" y="51"/>
                    </a:cubicBezTo>
                    <a:lnTo>
                      <a:pt x="6" y="52"/>
                    </a:lnTo>
                    <a:lnTo>
                      <a:pt x="10" y="61"/>
                    </a:lnTo>
                    <a:lnTo>
                      <a:pt x="6" y="65"/>
                    </a:lnTo>
                    <a:cubicBezTo>
                      <a:pt x="1" y="71"/>
                      <a:pt x="1" y="75"/>
                      <a:pt x="3" y="80"/>
                    </a:cubicBezTo>
                    <a:cubicBezTo>
                      <a:pt x="3" y="81"/>
                      <a:pt x="3" y="81"/>
                      <a:pt x="5" y="82"/>
                    </a:cubicBezTo>
                    <a:cubicBezTo>
                      <a:pt x="6" y="83"/>
                      <a:pt x="8" y="85"/>
                      <a:pt x="10" y="86"/>
                    </a:cubicBezTo>
                    <a:lnTo>
                      <a:pt x="13" y="90"/>
                    </a:lnTo>
                    <a:lnTo>
                      <a:pt x="13" y="91"/>
                    </a:lnTo>
                    <a:cubicBezTo>
                      <a:pt x="12" y="101"/>
                      <a:pt x="15" y="103"/>
                      <a:pt x="20" y="106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6" y="108"/>
                      <a:pt x="28" y="108"/>
                    </a:cubicBezTo>
                    <a:cubicBezTo>
                      <a:pt x="36" y="109"/>
                      <a:pt x="38" y="113"/>
                      <a:pt x="39" y="116"/>
                    </a:cubicBezTo>
                    <a:cubicBezTo>
                      <a:pt x="41" y="117"/>
                      <a:pt x="41" y="118"/>
                      <a:pt x="42" y="119"/>
                    </a:cubicBezTo>
                    <a:cubicBezTo>
                      <a:pt x="42" y="120"/>
                      <a:pt x="44" y="120"/>
                      <a:pt x="45" y="120"/>
                    </a:cubicBezTo>
                    <a:cubicBezTo>
                      <a:pt x="50" y="120"/>
                      <a:pt x="57" y="117"/>
                      <a:pt x="61" y="112"/>
                    </a:cubicBezTo>
                    <a:cubicBezTo>
                      <a:pt x="62" y="113"/>
                      <a:pt x="64" y="113"/>
                      <a:pt x="66" y="114"/>
                    </a:cubicBezTo>
                    <a:cubicBezTo>
                      <a:pt x="69" y="116"/>
                      <a:pt x="72" y="117"/>
                      <a:pt x="74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7" y="117"/>
                      <a:pt x="79" y="117"/>
                      <a:pt x="83" y="117"/>
                    </a:cubicBezTo>
                    <a:cubicBezTo>
                      <a:pt x="94" y="116"/>
                      <a:pt x="104" y="112"/>
                      <a:pt x="103" y="102"/>
                    </a:cubicBezTo>
                    <a:cubicBezTo>
                      <a:pt x="104" y="102"/>
                      <a:pt x="107" y="101"/>
                      <a:pt x="108" y="98"/>
                    </a:cubicBezTo>
                    <a:cubicBezTo>
                      <a:pt x="119" y="91"/>
                      <a:pt x="125" y="82"/>
                      <a:pt x="118" y="73"/>
                    </a:cubicBezTo>
                    <a:cubicBezTo>
                      <a:pt x="115" y="71"/>
                      <a:pt x="114" y="68"/>
                      <a:pt x="112" y="67"/>
                    </a:cubicBezTo>
                    <a:cubicBezTo>
                      <a:pt x="123" y="60"/>
                      <a:pt x="124" y="44"/>
                      <a:pt x="120" y="41"/>
                    </a:cubicBezTo>
                    <a:cubicBezTo>
                      <a:pt x="119" y="40"/>
                      <a:pt x="118" y="40"/>
                      <a:pt x="117" y="39"/>
                    </a:cubicBezTo>
                    <a:cubicBezTo>
                      <a:pt x="114" y="37"/>
                      <a:pt x="112" y="37"/>
                      <a:pt x="111" y="36"/>
                    </a:cubicBezTo>
                    <a:cubicBezTo>
                      <a:pt x="112" y="26"/>
                      <a:pt x="107" y="15"/>
                      <a:pt x="103" y="14"/>
                    </a:cubicBezTo>
                    <a:lnTo>
                      <a:pt x="101" y="14"/>
                    </a:lnTo>
                    <a:cubicBezTo>
                      <a:pt x="98" y="11"/>
                      <a:pt x="95" y="10"/>
                      <a:pt x="91" y="10"/>
                    </a:cubicBezTo>
                    <a:cubicBezTo>
                      <a:pt x="89" y="10"/>
                      <a:pt x="88" y="10"/>
                      <a:pt x="86" y="10"/>
                    </a:cubicBezTo>
                    <a:lnTo>
                      <a:pt x="84" y="9"/>
                    </a:lnTo>
                    <a:lnTo>
                      <a:pt x="79" y="4"/>
                    </a:lnTo>
                    <a:cubicBezTo>
                      <a:pt x="78" y="4"/>
                      <a:pt x="78" y="3"/>
                      <a:pt x="77" y="3"/>
                    </a:cubicBezTo>
                    <a:cubicBezTo>
                      <a:pt x="75" y="2"/>
                      <a:pt x="72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 rot="-1311727">
                <a:off x="5538240" y="4780970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5" y="1"/>
                    </a:moveTo>
                    <a:cubicBezTo>
                      <a:pt x="52" y="1"/>
                      <a:pt x="50" y="2"/>
                      <a:pt x="47" y="5"/>
                    </a:cubicBezTo>
                    <a:cubicBezTo>
                      <a:pt x="46" y="8"/>
                      <a:pt x="45" y="9"/>
                      <a:pt x="43" y="12"/>
                    </a:cubicBezTo>
                    <a:cubicBezTo>
                      <a:pt x="42" y="12"/>
                      <a:pt x="41" y="10"/>
                      <a:pt x="41" y="10"/>
                    </a:cubicBezTo>
                    <a:cubicBezTo>
                      <a:pt x="38" y="9"/>
                      <a:pt x="37" y="8"/>
                      <a:pt x="35" y="7"/>
                    </a:cubicBezTo>
                    <a:cubicBezTo>
                      <a:pt x="33" y="5"/>
                      <a:pt x="31" y="3"/>
                      <a:pt x="28" y="3"/>
                    </a:cubicBezTo>
                    <a:cubicBezTo>
                      <a:pt x="27" y="3"/>
                      <a:pt x="26" y="4"/>
                      <a:pt x="25" y="4"/>
                    </a:cubicBezTo>
                    <a:cubicBezTo>
                      <a:pt x="19" y="7"/>
                      <a:pt x="16" y="9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2" y="25"/>
                      <a:pt x="1" y="29"/>
                      <a:pt x="4" y="35"/>
                    </a:cubicBezTo>
                    <a:cubicBezTo>
                      <a:pt x="5" y="36"/>
                      <a:pt x="5" y="39"/>
                      <a:pt x="6" y="40"/>
                    </a:cubicBezTo>
                    <a:lnTo>
                      <a:pt x="6" y="41"/>
                    </a:lnTo>
                    <a:cubicBezTo>
                      <a:pt x="8" y="44"/>
                      <a:pt x="8" y="46"/>
                      <a:pt x="9" y="48"/>
                    </a:cubicBezTo>
                    <a:cubicBezTo>
                      <a:pt x="8" y="48"/>
                      <a:pt x="8" y="49"/>
                      <a:pt x="6" y="50"/>
                    </a:cubicBezTo>
                    <a:cubicBezTo>
                      <a:pt x="3" y="55"/>
                      <a:pt x="3" y="58"/>
                      <a:pt x="7" y="59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5" y="64"/>
                      <a:pt x="15" y="65"/>
                    </a:cubicBezTo>
                    <a:lnTo>
                      <a:pt x="15" y="66"/>
                    </a:lnTo>
                    <a:cubicBezTo>
                      <a:pt x="15" y="74"/>
                      <a:pt x="16" y="76"/>
                      <a:pt x="20" y="77"/>
                    </a:cubicBezTo>
                    <a:lnTo>
                      <a:pt x="22" y="77"/>
                    </a:lnTo>
                    <a:cubicBezTo>
                      <a:pt x="24" y="79"/>
                      <a:pt x="26" y="79"/>
                      <a:pt x="27" y="79"/>
                    </a:cubicBezTo>
                    <a:cubicBezTo>
                      <a:pt x="32" y="79"/>
                      <a:pt x="34" y="81"/>
                      <a:pt x="35" y="84"/>
                    </a:cubicBezTo>
                    <a:lnTo>
                      <a:pt x="38" y="86"/>
                    </a:lnTo>
                    <a:cubicBezTo>
                      <a:pt x="38" y="87"/>
                      <a:pt x="39" y="87"/>
                      <a:pt x="40" y="87"/>
                    </a:cubicBezTo>
                    <a:cubicBezTo>
                      <a:pt x="44" y="87"/>
                      <a:pt x="49" y="84"/>
                      <a:pt x="52" y="81"/>
                    </a:cubicBezTo>
                    <a:cubicBezTo>
                      <a:pt x="53" y="82"/>
                      <a:pt x="55" y="84"/>
                      <a:pt x="56" y="84"/>
                    </a:cubicBezTo>
                    <a:cubicBezTo>
                      <a:pt x="58" y="85"/>
                      <a:pt x="60" y="86"/>
                      <a:pt x="61" y="86"/>
                    </a:cubicBezTo>
                    <a:lnTo>
                      <a:pt x="67" y="86"/>
                    </a:lnTo>
                    <a:cubicBezTo>
                      <a:pt x="76" y="85"/>
                      <a:pt x="83" y="82"/>
                      <a:pt x="83" y="75"/>
                    </a:cubicBezTo>
                    <a:cubicBezTo>
                      <a:pt x="84" y="74"/>
                      <a:pt x="86" y="74"/>
                      <a:pt x="87" y="71"/>
                    </a:cubicBezTo>
                    <a:cubicBezTo>
                      <a:pt x="94" y="66"/>
                      <a:pt x="99" y="59"/>
                      <a:pt x="93" y="53"/>
                    </a:cubicBezTo>
                    <a:lnTo>
                      <a:pt x="89" y="49"/>
                    </a:lnTo>
                    <a:cubicBezTo>
                      <a:pt x="96" y="44"/>
                      <a:pt x="97" y="33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9" y="28"/>
                      <a:pt x="88" y="28"/>
                      <a:pt x="87" y="27"/>
                    </a:cubicBezTo>
                    <a:cubicBezTo>
                      <a:pt x="88" y="20"/>
                      <a:pt x="84" y="13"/>
                      <a:pt x="82" y="12"/>
                    </a:cubicBezTo>
                    <a:lnTo>
                      <a:pt x="79" y="12"/>
                    </a:lnTo>
                    <a:cubicBezTo>
                      <a:pt x="77" y="10"/>
                      <a:pt x="74" y="9"/>
                      <a:pt x="71" y="9"/>
                    </a:cubicBezTo>
                    <a:cubicBezTo>
                      <a:pt x="70" y="9"/>
                      <a:pt x="69" y="9"/>
                      <a:pt x="67" y="9"/>
                    </a:cubicBezTo>
                    <a:lnTo>
                      <a:pt x="66" y="8"/>
                    </a:lnTo>
                    <a:lnTo>
                      <a:pt x="62" y="4"/>
                    </a:lnTo>
                    <a:cubicBezTo>
                      <a:pt x="61" y="4"/>
                      <a:pt x="60" y="3"/>
                      <a:pt x="60" y="3"/>
                    </a:cubicBezTo>
                    <a:cubicBezTo>
                      <a:pt x="58" y="1"/>
                      <a:pt x="57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 rot="-1311727">
                <a:off x="5615571" y="4834392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2" y="1"/>
                      <a:pt x="50" y="2"/>
                      <a:pt x="47" y="5"/>
                    </a:cubicBezTo>
                    <a:cubicBezTo>
                      <a:pt x="45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39" y="10"/>
                    </a:cubicBezTo>
                    <a:cubicBezTo>
                      <a:pt x="37" y="9"/>
                      <a:pt x="36" y="7"/>
                      <a:pt x="34" y="6"/>
                    </a:cubicBezTo>
                    <a:cubicBezTo>
                      <a:pt x="33" y="5"/>
                      <a:pt x="30" y="3"/>
                      <a:pt x="28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5"/>
                    </a:cubicBezTo>
                    <a:lnTo>
                      <a:pt x="14" y="18"/>
                    </a:lnTo>
                    <a:cubicBezTo>
                      <a:pt x="12" y="18"/>
                      <a:pt x="9" y="18"/>
                      <a:pt x="7" y="21"/>
                    </a:cubicBezTo>
                    <a:cubicBezTo>
                      <a:pt x="2" y="26"/>
                      <a:pt x="1" y="30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6"/>
                      <a:pt x="2" y="58"/>
                      <a:pt x="7" y="59"/>
                    </a:cubicBezTo>
                    <a:lnTo>
                      <a:pt x="8" y="60"/>
                    </a:lnTo>
                    <a:cubicBezTo>
                      <a:pt x="9" y="60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4" y="66"/>
                    </a:cubicBezTo>
                    <a:lnTo>
                      <a:pt x="14" y="67"/>
                    </a:lnTo>
                    <a:cubicBezTo>
                      <a:pt x="14" y="73"/>
                      <a:pt x="16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0"/>
                      <a:pt x="34" y="83"/>
                    </a:cubicBezTo>
                    <a:lnTo>
                      <a:pt x="37" y="86"/>
                    </a:lnTo>
                    <a:cubicBezTo>
                      <a:pt x="38" y="87"/>
                      <a:pt x="38" y="87"/>
                      <a:pt x="40" y="87"/>
                    </a:cubicBezTo>
                    <a:cubicBezTo>
                      <a:pt x="43" y="87"/>
                      <a:pt x="49" y="85"/>
                      <a:pt x="52" y="81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6"/>
                      <a:pt x="60" y="86"/>
                    </a:cubicBezTo>
                    <a:lnTo>
                      <a:pt x="67" y="86"/>
                    </a:lnTo>
                    <a:cubicBezTo>
                      <a:pt x="75" y="84"/>
                      <a:pt x="82" y="82"/>
                      <a:pt x="82" y="74"/>
                    </a:cubicBezTo>
                    <a:cubicBezTo>
                      <a:pt x="84" y="73"/>
                      <a:pt x="85" y="73"/>
                      <a:pt x="86" y="72"/>
                    </a:cubicBezTo>
                    <a:cubicBezTo>
                      <a:pt x="94" y="66"/>
                      <a:pt x="99" y="59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6" y="32"/>
                      <a:pt x="94" y="30"/>
                    </a:cubicBezTo>
                    <a:cubicBezTo>
                      <a:pt x="93" y="30"/>
                      <a:pt x="91" y="28"/>
                      <a:pt x="90" y="28"/>
                    </a:cubicBezTo>
                    <a:cubicBezTo>
                      <a:pt x="89" y="28"/>
                      <a:pt x="88" y="28"/>
                      <a:pt x="86" y="27"/>
                    </a:cubicBezTo>
                    <a:cubicBezTo>
                      <a:pt x="88" y="21"/>
                      <a:pt x="84" y="13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4" y="9"/>
                      <a:pt x="71" y="9"/>
                    </a:cubicBezTo>
                    <a:cubicBezTo>
                      <a:pt x="70" y="9"/>
                      <a:pt x="69" y="9"/>
                      <a:pt x="67" y="9"/>
                    </a:cubicBezTo>
                    <a:lnTo>
                      <a:pt x="65" y="7"/>
                    </a:lnTo>
                    <a:lnTo>
                      <a:pt x="62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7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 rot="-1311727">
                <a:off x="5565859" y="4752300"/>
                <a:ext cx="9770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6" extrusionOk="0">
                    <a:moveTo>
                      <a:pt x="55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5" y="7"/>
                      <a:pt x="44" y="8"/>
                      <a:pt x="43" y="11"/>
                    </a:cubicBezTo>
                    <a:cubicBezTo>
                      <a:pt x="42" y="11"/>
                      <a:pt x="42" y="10"/>
                      <a:pt x="40" y="10"/>
                    </a:cubicBezTo>
                    <a:cubicBezTo>
                      <a:pt x="38" y="8"/>
                      <a:pt x="37" y="7"/>
                      <a:pt x="34" y="6"/>
                    </a:cubicBezTo>
                    <a:cubicBezTo>
                      <a:pt x="33" y="4"/>
                      <a:pt x="30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18" y="6"/>
                      <a:pt x="16" y="8"/>
                      <a:pt x="14" y="13"/>
                    </a:cubicBezTo>
                    <a:lnTo>
                      <a:pt x="14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4"/>
                      <a:pt x="1" y="28"/>
                      <a:pt x="3" y="34"/>
                    </a:cubicBezTo>
                    <a:cubicBezTo>
                      <a:pt x="5" y="36"/>
                      <a:pt x="5" y="38"/>
                      <a:pt x="6" y="39"/>
                    </a:cubicBezTo>
                    <a:cubicBezTo>
                      <a:pt x="7" y="42"/>
                      <a:pt x="7" y="44"/>
                      <a:pt x="8" y="46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2" y="53"/>
                      <a:pt x="2" y="57"/>
                      <a:pt x="7" y="58"/>
                    </a:cubicBezTo>
                    <a:lnTo>
                      <a:pt x="8" y="59"/>
                    </a:lnTo>
                    <a:cubicBezTo>
                      <a:pt x="9" y="59"/>
                      <a:pt x="11" y="60"/>
                      <a:pt x="12" y="62"/>
                    </a:cubicBezTo>
                    <a:cubicBezTo>
                      <a:pt x="13" y="62"/>
                      <a:pt x="14" y="63"/>
                      <a:pt x="14" y="64"/>
                    </a:cubicBezTo>
                    <a:lnTo>
                      <a:pt x="14" y="66"/>
                    </a:lnTo>
                    <a:cubicBezTo>
                      <a:pt x="14" y="72"/>
                      <a:pt x="16" y="75"/>
                      <a:pt x="19" y="76"/>
                    </a:cubicBezTo>
                    <a:lnTo>
                      <a:pt x="22" y="76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0"/>
                      <a:pt x="34" y="83"/>
                    </a:cubicBezTo>
                    <a:lnTo>
                      <a:pt x="38" y="85"/>
                    </a:lnTo>
                    <a:cubicBezTo>
                      <a:pt x="38" y="86"/>
                      <a:pt x="39" y="86"/>
                      <a:pt x="40" y="86"/>
                    </a:cubicBezTo>
                    <a:cubicBezTo>
                      <a:pt x="43" y="86"/>
                      <a:pt x="49" y="83"/>
                      <a:pt x="52" y="80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5"/>
                      <a:pt x="60" y="85"/>
                    </a:cubicBezTo>
                    <a:lnTo>
                      <a:pt x="67" y="85"/>
                    </a:lnTo>
                    <a:cubicBezTo>
                      <a:pt x="75" y="84"/>
                      <a:pt x="84" y="82"/>
                      <a:pt x="83" y="73"/>
                    </a:cubicBezTo>
                    <a:cubicBezTo>
                      <a:pt x="84" y="72"/>
                      <a:pt x="85" y="72"/>
                      <a:pt x="86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6" y="31"/>
                      <a:pt x="94" y="28"/>
                    </a:cubicBezTo>
                    <a:cubicBezTo>
                      <a:pt x="93" y="28"/>
                      <a:pt x="91" y="27"/>
                      <a:pt x="90" y="27"/>
                    </a:cubicBezTo>
                    <a:cubicBezTo>
                      <a:pt x="89" y="27"/>
                      <a:pt x="88" y="27"/>
                      <a:pt x="86" y="26"/>
                    </a:cubicBezTo>
                    <a:cubicBezTo>
                      <a:pt x="88" y="20"/>
                      <a:pt x="84" y="12"/>
                      <a:pt x="81" y="11"/>
                    </a:cubicBezTo>
                    <a:lnTo>
                      <a:pt x="79" y="11"/>
                    </a:lnTo>
                    <a:cubicBezTo>
                      <a:pt x="76" y="9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8"/>
                    </a:cubicBezTo>
                    <a:lnTo>
                      <a:pt x="65" y="7"/>
                    </a:lnTo>
                    <a:lnTo>
                      <a:pt x="62" y="3"/>
                    </a:lnTo>
                    <a:cubicBezTo>
                      <a:pt x="60" y="3"/>
                      <a:pt x="60" y="2"/>
                      <a:pt x="59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8"/>
              <p:cNvSpPr/>
              <p:nvPr/>
            </p:nvSpPr>
            <p:spPr>
              <a:xfrm rot="-1311727">
                <a:off x="5563937" y="4821402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4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5" y="8"/>
                      <a:pt x="44" y="9"/>
                      <a:pt x="43" y="12"/>
                    </a:cubicBezTo>
                    <a:cubicBezTo>
                      <a:pt x="42" y="12"/>
                      <a:pt x="42" y="10"/>
                      <a:pt x="40" y="10"/>
                    </a:cubicBezTo>
                    <a:cubicBezTo>
                      <a:pt x="38" y="9"/>
                      <a:pt x="37" y="8"/>
                      <a:pt x="35" y="7"/>
                    </a:cubicBezTo>
                    <a:cubicBezTo>
                      <a:pt x="33" y="4"/>
                      <a:pt x="30" y="3"/>
                      <a:pt x="27" y="3"/>
                    </a:cubicBezTo>
                    <a:cubicBezTo>
                      <a:pt x="26" y="3"/>
                      <a:pt x="25" y="3"/>
                      <a:pt x="24" y="4"/>
                    </a:cubicBezTo>
                    <a:cubicBezTo>
                      <a:pt x="18" y="7"/>
                      <a:pt x="16" y="9"/>
                      <a:pt x="14" y="14"/>
                    </a:cubicBezTo>
                    <a:lnTo>
                      <a:pt x="14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2" y="25"/>
                      <a:pt x="1" y="29"/>
                      <a:pt x="3" y="34"/>
                    </a:cubicBezTo>
                    <a:cubicBezTo>
                      <a:pt x="5" y="35"/>
                      <a:pt x="5" y="38"/>
                      <a:pt x="6" y="39"/>
                    </a:cubicBezTo>
                    <a:lnTo>
                      <a:pt x="6" y="40"/>
                    </a:lnTo>
                    <a:cubicBezTo>
                      <a:pt x="7" y="44"/>
                      <a:pt x="7" y="46"/>
                      <a:pt x="8" y="48"/>
                    </a:cubicBezTo>
                    <a:cubicBezTo>
                      <a:pt x="7" y="48"/>
                      <a:pt x="7" y="49"/>
                      <a:pt x="6" y="50"/>
                    </a:cubicBezTo>
                    <a:cubicBezTo>
                      <a:pt x="2" y="55"/>
                      <a:pt x="2" y="59"/>
                      <a:pt x="7" y="60"/>
                    </a:cubicBezTo>
                    <a:lnTo>
                      <a:pt x="8" y="61"/>
                    </a:lnTo>
                    <a:cubicBezTo>
                      <a:pt x="9" y="61"/>
                      <a:pt x="11" y="62"/>
                      <a:pt x="12" y="64"/>
                    </a:cubicBezTo>
                    <a:cubicBezTo>
                      <a:pt x="13" y="64"/>
                      <a:pt x="13" y="65"/>
                      <a:pt x="14" y="66"/>
                    </a:cubicBezTo>
                    <a:lnTo>
                      <a:pt x="14" y="67"/>
                    </a:lnTo>
                    <a:cubicBezTo>
                      <a:pt x="14" y="74"/>
                      <a:pt x="16" y="76"/>
                      <a:pt x="19" y="77"/>
                    </a:cubicBezTo>
                    <a:lnTo>
                      <a:pt x="22" y="77"/>
                    </a:lnTo>
                    <a:cubicBezTo>
                      <a:pt x="23" y="79"/>
                      <a:pt x="26" y="79"/>
                      <a:pt x="27" y="79"/>
                    </a:cubicBezTo>
                    <a:cubicBezTo>
                      <a:pt x="33" y="79"/>
                      <a:pt x="34" y="81"/>
                      <a:pt x="35" y="84"/>
                    </a:cubicBezTo>
                    <a:lnTo>
                      <a:pt x="38" y="87"/>
                    </a:lnTo>
                    <a:cubicBezTo>
                      <a:pt x="38" y="87"/>
                      <a:pt x="39" y="88"/>
                      <a:pt x="40" y="88"/>
                    </a:cubicBezTo>
                    <a:cubicBezTo>
                      <a:pt x="43" y="88"/>
                      <a:pt x="49" y="85"/>
                      <a:pt x="52" y="81"/>
                    </a:cubicBezTo>
                    <a:cubicBezTo>
                      <a:pt x="53" y="83"/>
                      <a:pt x="54" y="84"/>
                      <a:pt x="55" y="84"/>
                    </a:cubicBezTo>
                    <a:cubicBezTo>
                      <a:pt x="58" y="86"/>
                      <a:pt x="59" y="87"/>
                      <a:pt x="60" y="87"/>
                    </a:cubicBezTo>
                    <a:lnTo>
                      <a:pt x="67" y="87"/>
                    </a:lnTo>
                    <a:cubicBezTo>
                      <a:pt x="76" y="86"/>
                      <a:pt x="83" y="83"/>
                      <a:pt x="83" y="75"/>
                    </a:cubicBezTo>
                    <a:cubicBezTo>
                      <a:pt x="84" y="74"/>
                      <a:pt x="85" y="74"/>
                      <a:pt x="86" y="73"/>
                    </a:cubicBezTo>
                    <a:cubicBezTo>
                      <a:pt x="94" y="66"/>
                      <a:pt x="99" y="60"/>
                      <a:pt x="93" y="54"/>
                    </a:cubicBezTo>
                    <a:lnTo>
                      <a:pt x="89" y="50"/>
                    </a:lnTo>
                    <a:cubicBezTo>
                      <a:pt x="95" y="45"/>
                      <a:pt x="96" y="33"/>
                      <a:pt x="94" y="30"/>
                    </a:cubicBezTo>
                    <a:cubicBezTo>
                      <a:pt x="93" y="30"/>
                      <a:pt x="91" y="29"/>
                      <a:pt x="90" y="29"/>
                    </a:cubicBezTo>
                    <a:cubicBezTo>
                      <a:pt x="89" y="29"/>
                      <a:pt x="88" y="29"/>
                      <a:pt x="86" y="28"/>
                    </a:cubicBezTo>
                    <a:cubicBezTo>
                      <a:pt x="88" y="20"/>
                      <a:pt x="84" y="13"/>
                      <a:pt x="81" y="12"/>
                    </a:cubicBezTo>
                    <a:lnTo>
                      <a:pt x="79" y="12"/>
                    </a:lnTo>
                    <a:cubicBezTo>
                      <a:pt x="76" y="9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5" y="8"/>
                    </a:lnTo>
                    <a:lnTo>
                      <a:pt x="62" y="4"/>
                    </a:lnTo>
                    <a:cubicBezTo>
                      <a:pt x="60" y="4"/>
                      <a:pt x="60" y="3"/>
                      <a:pt x="59" y="3"/>
                    </a:cubicBezTo>
                    <a:cubicBezTo>
                      <a:pt x="57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 rot="-1311727">
                <a:off x="5567438" y="4873160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5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6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40" y="10"/>
                    </a:cubicBezTo>
                    <a:cubicBezTo>
                      <a:pt x="38" y="9"/>
                      <a:pt x="37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4" y="4"/>
                    </a:cubicBezTo>
                    <a:cubicBezTo>
                      <a:pt x="18" y="6"/>
                      <a:pt x="16" y="9"/>
                      <a:pt x="15" y="14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1" y="29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5"/>
                      <a:pt x="2" y="57"/>
                      <a:pt x="7" y="59"/>
                    </a:cubicBezTo>
                    <a:lnTo>
                      <a:pt x="8" y="61"/>
                    </a:lnTo>
                    <a:cubicBezTo>
                      <a:pt x="9" y="61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4" y="66"/>
                    </a:cubicBezTo>
                    <a:lnTo>
                      <a:pt x="14" y="67"/>
                    </a:lnTo>
                    <a:cubicBezTo>
                      <a:pt x="13" y="73"/>
                      <a:pt x="16" y="77"/>
                      <a:pt x="19" y="78"/>
                    </a:cubicBezTo>
                    <a:lnTo>
                      <a:pt x="22" y="78"/>
                    </a:lnTo>
                    <a:cubicBezTo>
                      <a:pt x="23" y="79"/>
                      <a:pt x="26" y="79"/>
                      <a:pt x="27" y="79"/>
                    </a:cubicBezTo>
                    <a:cubicBezTo>
                      <a:pt x="33" y="79"/>
                      <a:pt x="34" y="82"/>
                      <a:pt x="35" y="84"/>
                    </a:cubicBezTo>
                    <a:lnTo>
                      <a:pt x="38" y="87"/>
                    </a:lnTo>
                    <a:cubicBezTo>
                      <a:pt x="38" y="87"/>
                      <a:pt x="39" y="88"/>
                      <a:pt x="40" y="88"/>
                    </a:cubicBezTo>
                    <a:cubicBezTo>
                      <a:pt x="43" y="88"/>
                      <a:pt x="49" y="85"/>
                      <a:pt x="52" y="82"/>
                    </a:cubicBezTo>
                    <a:cubicBezTo>
                      <a:pt x="53" y="83"/>
                      <a:pt x="54" y="84"/>
                      <a:pt x="55" y="84"/>
                    </a:cubicBezTo>
                    <a:cubicBezTo>
                      <a:pt x="58" y="86"/>
                      <a:pt x="59" y="87"/>
                      <a:pt x="60" y="87"/>
                    </a:cubicBezTo>
                    <a:lnTo>
                      <a:pt x="67" y="87"/>
                    </a:lnTo>
                    <a:cubicBezTo>
                      <a:pt x="76" y="86"/>
                      <a:pt x="83" y="83"/>
                      <a:pt x="83" y="76"/>
                    </a:cubicBezTo>
                    <a:cubicBezTo>
                      <a:pt x="84" y="73"/>
                      <a:pt x="85" y="73"/>
                      <a:pt x="86" y="72"/>
                    </a:cubicBezTo>
                    <a:cubicBezTo>
                      <a:pt x="94" y="66"/>
                      <a:pt x="99" y="60"/>
                      <a:pt x="93" y="53"/>
                    </a:cubicBezTo>
                    <a:lnTo>
                      <a:pt x="89" y="50"/>
                    </a:lnTo>
                    <a:cubicBezTo>
                      <a:pt x="95" y="45"/>
                      <a:pt x="96" y="32"/>
                      <a:pt x="94" y="30"/>
                    </a:cubicBezTo>
                    <a:cubicBezTo>
                      <a:pt x="93" y="30"/>
                      <a:pt x="91" y="29"/>
                      <a:pt x="90" y="29"/>
                    </a:cubicBezTo>
                    <a:cubicBezTo>
                      <a:pt x="89" y="29"/>
                      <a:pt x="88" y="29"/>
                      <a:pt x="86" y="27"/>
                    </a:cubicBezTo>
                    <a:cubicBezTo>
                      <a:pt x="88" y="20"/>
                      <a:pt x="84" y="12"/>
                      <a:pt x="81" y="11"/>
                    </a:cubicBezTo>
                    <a:lnTo>
                      <a:pt x="79" y="11"/>
                    </a:lnTo>
                    <a:cubicBezTo>
                      <a:pt x="77" y="10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5" y="7"/>
                    </a:lnTo>
                    <a:lnTo>
                      <a:pt x="62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8" y="1"/>
                      <a:pt x="56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 rot="-1311727">
                <a:off x="5530240" y="4882096"/>
                <a:ext cx="9673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55" y="0"/>
                    </a:moveTo>
                    <a:cubicBezTo>
                      <a:pt x="52" y="0"/>
                      <a:pt x="50" y="1"/>
                      <a:pt x="47" y="4"/>
                    </a:cubicBezTo>
                    <a:cubicBezTo>
                      <a:pt x="46" y="6"/>
                      <a:pt x="45" y="7"/>
                      <a:pt x="42" y="11"/>
                    </a:cubicBezTo>
                    <a:cubicBezTo>
                      <a:pt x="41" y="11"/>
                      <a:pt x="41" y="10"/>
                      <a:pt x="40" y="10"/>
                    </a:cubicBezTo>
                    <a:cubicBezTo>
                      <a:pt x="37" y="7"/>
                      <a:pt x="36" y="6"/>
                      <a:pt x="35" y="5"/>
                    </a:cubicBezTo>
                    <a:cubicBezTo>
                      <a:pt x="33" y="3"/>
                      <a:pt x="31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19" y="5"/>
                      <a:pt x="16" y="7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1" y="25"/>
                      <a:pt x="0" y="28"/>
                      <a:pt x="4" y="33"/>
                    </a:cubicBezTo>
                    <a:cubicBezTo>
                      <a:pt x="5" y="35"/>
                      <a:pt x="5" y="36"/>
                      <a:pt x="6" y="38"/>
                    </a:cubicBezTo>
                    <a:lnTo>
                      <a:pt x="6" y="40"/>
                    </a:lnTo>
                    <a:cubicBezTo>
                      <a:pt x="8" y="42"/>
                      <a:pt x="8" y="45"/>
                      <a:pt x="9" y="46"/>
                    </a:cubicBezTo>
                    <a:cubicBezTo>
                      <a:pt x="8" y="46"/>
                      <a:pt x="8" y="47"/>
                      <a:pt x="6" y="48"/>
                    </a:cubicBezTo>
                    <a:cubicBezTo>
                      <a:pt x="3" y="54"/>
                      <a:pt x="3" y="57"/>
                      <a:pt x="7" y="58"/>
                    </a:cubicBezTo>
                    <a:lnTo>
                      <a:pt x="9" y="59"/>
                    </a:lnTo>
                    <a:cubicBezTo>
                      <a:pt x="10" y="59"/>
                      <a:pt x="11" y="60"/>
                      <a:pt x="12" y="62"/>
                    </a:cubicBezTo>
                    <a:cubicBezTo>
                      <a:pt x="14" y="62"/>
                      <a:pt x="14" y="63"/>
                      <a:pt x="15" y="64"/>
                    </a:cubicBezTo>
                    <a:lnTo>
                      <a:pt x="15" y="66"/>
                    </a:lnTo>
                    <a:cubicBezTo>
                      <a:pt x="15" y="72"/>
                      <a:pt x="16" y="74"/>
                      <a:pt x="20" y="76"/>
                    </a:cubicBezTo>
                    <a:lnTo>
                      <a:pt x="22" y="76"/>
                    </a:lnTo>
                    <a:cubicBezTo>
                      <a:pt x="24" y="77"/>
                      <a:pt x="26" y="77"/>
                      <a:pt x="27" y="77"/>
                    </a:cubicBezTo>
                    <a:cubicBezTo>
                      <a:pt x="32" y="77"/>
                      <a:pt x="34" y="79"/>
                      <a:pt x="35" y="82"/>
                    </a:cubicBezTo>
                    <a:lnTo>
                      <a:pt x="37" y="84"/>
                    </a:lnTo>
                    <a:cubicBezTo>
                      <a:pt x="38" y="85"/>
                      <a:pt x="39" y="86"/>
                      <a:pt x="40" y="86"/>
                    </a:cubicBezTo>
                    <a:cubicBezTo>
                      <a:pt x="44" y="86"/>
                      <a:pt x="49" y="83"/>
                      <a:pt x="52" y="79"/>
                    </a:cubicBezTo>
                    <a:cubicBezTo>
                      <a:pt x="53" y="81"/>
                      <a:pt x="55" y="82"/>
                      <a:pt x="56" y="82"/>
                    </a:cubicBezTo>
                    <a:cubicBezTo>
                      <a:pt x="58" y="83"/>
                      <a:pt x="60" y="84"/>
                      <a:pt x="61" y="84"/>
                    </a:cubicBezTo>
                    <a:lnTo>
                      <a:pt x="67" y="84"/>
                    </a:lnTo>
                    <a:cubicBezTo>
                      <a:pt x="76" y="83"/>
                      <a:pt x="82" y="81"/>
                      <a:pt x="82" y="73"/>
                    </a:cubicBezTo>
                    <a:cubicBezTo>
                      <a:pt x="83" y="72"/>
                      <a:pt x="86" y="72"/>
                      <a:pt x="87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7"/>
                    </a:lnTo>
                    <a:cubicBezTo>
                      <a:pt x="96" y="42"/>
                      <a:pt x="97" y="31"/>
                      <a:pt x="94" y="28"/>
                    </a:cubicBezTo>
                    <a:cubicBezTo>
                      <a:pt x="93" y="28"/>
                      <a:pt x="92" y="27"/>
                      <a:pt x="91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3" y="12"/>
                      <a:pt x="81" y="11"/>
                    </a:cubicBezTo>
                    <a:lnTo>
                      <a:pt x="78" y="11"/>
                    </a:lnTo>
                    <a:cubicBezTo>
                      <a:pt x="77" y="8"/>
                      <a:pt x="74" y="7"/>
                      <a:pt x="71" y="7"/>
                    </a:cubicBezTo>
                    <a:cubicBezTo>
                      <a:pt x="70" y="7"/>
                      <a:pt x="68" y="7"/>
                      <a:pt x="67" y="7"/>
                    </a:cubicBezTo>
                    <a:lnTo>
                      <a:pt x="66" y="6"/>
                    </a:lnTo>
                    <a:lnTo>
                      <a:pt x="62" y="2"/>
                    </a:lnTo>
                    <a:cubicBezTo>
                      <a:pt x="61" y="2"/>
                      <a:pt x="60" y="1"/>
                      <a:pt x="60" y="1"/>
                    </a:cubicBezTo>
                    <a:cubicBezTo>
                      <a:pt x="58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 rot="-1311727">
                <a:off x="5493492" y="4929249"/>
                <a:ext cx="977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7" extrusionOk="0">
                    <a:moveTo>
                      <a:pt x="55" y="1"/>
                    </a:moveTo>
                    <a:cubicBezTo>
                      <a:pt x="53" y="1"/>
                      <a:pt x="50" y="2"/>
                      <a:pt x="47" y="5"/>
                    </a:cubicBezTo>
                    <a:cubicBezTo>
                      <a:pt x="46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41" y="10"/>
                    </a:cubicBezTo>
                    <a:cubicBezTo>
                      <a:pt x="38" y="9"/>
                      <a:pt x="37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4"/>
                    </a:cubicBezTo>
                    <a:cubicBezTo>
                      <a:pt x="18" y="6"/>
                      <a:pt x="16" y="9"/>
                      <a:pt x="15" y="14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1" y="29"/>
                      <a:pt x="4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9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5"/>
                      <a:pt x="2" y="57"/>
                      <a:pt x="8" y="58"/>
                    </a:cubicBezTo>
                    <a:lnTo>
                      <a:pt x="10" y="59"/>
                    </a:lnTo>
                    <a:cubicBezTo>
                      <a:pt x="11" y="59"/>
                      <a:pt x="12" y="61"/>
                      <a:pt x="13" y="62"/>
                    </a:cubicBezTo>
                    <a:cubicBezTo>
                      <a:pt x="15" y="62"/>
                      <a:pt x="16" y="63"/>
                      <a:pt x="16" y="65"/>
                    </a:cubicBezTo>
                    <a:lnTo>
                      <a:pt x="16" y="66"/>
                    </a:lnTo>
                    <a:cubicBezTo>
                      <a:pt x="16" y="73"/>
                      <a:pt x="17" y="76"/>
                      <a:pt x="21" y="77"/>
                    </a:cubicBezTo>
                    <a:lnTo>
                      <a:pt x="23" y="77"/>
                    </a:lnTo>
                    <a:cubicBezTo>
                      <a:pt x="25" y="78"/>
                      <a:pt x="27" y="78"/>
                      <a:pt x="28" y="78"/>
                    </a:cubicBezTo>
                    <a:cubicBezTo>
                      <a:pt x="33" y="78"/>
                      <a:pt x="35" y="80"/>
                      <a:pt x="37" y="83"/>
                    </a:cubicBezTo>
                    <a:cubicBezTo>
                      <a:pt x="37" y="84"/>
                      <a:pt x="37" y="84"/>
                      <a:pt x="38" y="86"/>
                    </a:cubicBezTo>
                    <a:cubicBezTo>
                      <a:pt x="38" y="86"/>
                      <a:pt x="39" y="87"/>
                      <a:pt x="40" y="87"/>
                    </a:cubicBezTo>
                    <a:cubicBezTo>
                      <a:pt x="43" y="87"/>
                      <a:pt x="49" y="85"/>
                      <a:pt x="52" y="81"/>
                    </a:cubicBezTo>
                    <a:cubicBezTo>
                      <a:pt x="53" y="82"/>
                      <a:pt x="54" y="83"/>
                      <a:pt x="56" y="83"/>
                    </a:cubicBezTo>
                    <a:cubicBezTo>
                      <a:pt x="58" y="84"/>
                      <a:pt x="59" y="86"/>
                      <a:pt x="61" y="86"/>
                    </a:cubicBezTo>
                    <a:lnTo>
                      <a:pt x="67" y="86"/>
                    </a:lnTo>
                    <a:cubicBezTo>
                      <a:pt x="76" y="84"/>
                      <a:pt x="84" y="82"/>
                      <a:pt x="83" y="74"/>
                    </a:cubicBezTo>
                    <a:cubicBezTo>
                      <a:pt x="84" y="73"/>
                      <a:pt x="85" y="73"/>
                      <a:pt x="87" y="72"/>
                    </a:cubicBezTo>
                    <a:cubicBezTo>
                      <a:pt x="94" y="65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7" y="32"/>
                      <a:pt x="94" y="29"/>
                    </a:cubicBezTo>
                    <a:cubicBezTo>
                      <a:pt x="93" y="29"/>
                      <a:pt x="92" y="27"/>
                      <a:pt x="90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4" y="12"/>
                      <a:pt x="82" y="11"/>
                    </a:cubicBezTo>
                    <a:lnTo>
                      <a:pt x="79" y="11"/>
                    </a:lnTo>
                    <a:cubicBezTo>
                      <a:pt x="77" y="10"/>
                      <a:pt x="75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6" y="7"/>
                    </a:lnTo>
                    <a:lnTo>
                      <a:pt x="62" y="4"/>
                    </a:lnTo>
                    <a:cubicBezTo>
                      <a:pt x="61" y="4"/>
                      <a:pt x="61" y="2"/>
                      <a:pt x="59" y="2"/>
                    </a:cubicBezTo>
                    <a:cubicBezTo>
                      <a:pt x="58" y="1"/>
                      <a:pt x="57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 rot="-1311727">
                <a:off x="5506421" y="4726396"/>
                <a:ext cx="95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87" extrusionOk="0">
                    <a:moveTo>
                      <a:pt x="52" y="0"/>
                    </a:moveTo>
                    <a:cubicBezTo>
                      <a:pt x="50" y="0"/>
                      <a:pt x="47" y="1"/>
                      <a:pt x="44" y="4"/>
                    </a:cubicBezTo>
                    <a:cubicBezTo>
                      <a:pt x="43" y="7"/>
                      <a:pt x="42" y="8"/>
                      <a:pt x="41" y="12"/>
                    </a:cubicBezTo>
                    <a:cubicBezTo>
                      <a:pt x="40" y="12"/>
                      <a:pt x="40" y="9"/>
                      <a:pt x="38" y="9"/>
                    </a:cubicBezTo>
                    <a:cubicBezTo>
                      <a:pt x="36" y="8"/>
                      <a:pt x="35" y="7"/>
                      <a:pt x="33" y="6"/>
                    </a:cubicBezTo>
                    <a:cubicBezTo>
                      <a:pt x="32" y="4"/>
                      <a:pt x="29" y="3"/>
                      <a:pt x="26" y="3"/>
                    </a:cubicBezTo>
                    <a:cubicBezTo>
                      <a:pt x="25" y="3"/>
                      <a:pt x="24" y="3"/>
                      <a:pt x="23" y="3"/>
                    </a:cubicBezTo>
                    <a:cubicBezTo>
                      <a:pt x="18" y="6"/>
                      <a:pt x="16" y="8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1" y="25"/>
                      <a:pt x="0" y="29"/>
                      <a:pt x="2" y="34"/>
                    </a:cubicBezTo>
                    <a:cubicBezTo>
                      <a:pt x="4" y="35"/>
                      <a:pt x="4" y="38"/>
                      <a:pt x="5" y="39"/>
                    </a:cubicBezTo>
                    <a:lnTo>
                      <a:pt x="5" y="40"/>
                    </a:lnTo>
                    <a:cubicBezTo>
                      <a:pt x="7" y="43"/>
                      <a:pt x="7" y="45"/>
                      <a:pt x="8" y="47"/>
                    </a:cubicBezTo>
                    <a:cubicBezTo>
                      <a:pt x="7" y="47"/>
                      <a:pt x="7" y="48"/>
                      <a:pt x="5" y="49"/>
                    </a:cubicBezTo>
                    <a:cubicBezTo>
                      <a:pt x="1" y="55"/>
                      <a:pt x="2" y="59"/>
                      <a:pt x="5" y="59"/>
                    </a:cubicBezTo>
                    <a:lnTo>
                      <a:pt x="7" y="60"/>
                    </a:lnTo>
                    <a:cubicBezTo>
                      <a:pt x="8" y="60"/>
                      <a:pt x="9" y="61"/>
                      <a:pt x="11" y="62"/>
                    </a:cubicBezTo>
                    <a:cubicBezTo>
                      <a:pt x="12" y="62"/>
                      <a:pt x="12" y="64"/>
                      <a:pt x="13" y="65"/>
                    </a:cubicBezTo>
                    <a:lnTo>
                      <a:pt x="13" y="66"/>
                    </a:lnTo>
                    <a:cubicBezTo>
                      <a:pt x="13" y="73"/>
                      <a:pt x="14" y="75"/>
                      <a:pt x="18" y="76"/>
                    </a:cubicBezTo>
                    <a:lnTo>
                      <a:pt x="21" y="76"/>
                    </a:lnTo>
                    <a:cubicBezTo>
                      <a:pt x="22" y="78"/>
                      <a:pt x="24" y="78"/>
                      <a:pt x="26" y="78"/>
                    </a:cubicBezTo>
                    <a:cubicBezTo>
                      <a:pt x="31" y="78"/>
                      <a:pt x="32" y="80"/>
                      <a:pt x="33" y="83"/>
                    </a:cubicBezTo>
                    <a:lnTo>
                      <a:pt x="36" y="85"/>
                    </a:lnTo>
                    <a:cubicBezTo>
                      <a:pt x="37" y="86"/>
                      <a:pt x="37" y="87"/>
                      <a:pt x="39" y="87"/>
                    </a:cubicBezTo>
                    <a:cubicBezTo>
                      <a:pt x="42" y="87"/>
                      <a:pt x="47" y="84"/>
                      <a:pt x="50" y="80"/>
                    </a:cubicBezTo>
                    <a:cubicBezTo>
                      <a:pt x="52" y="81"/>
                      <a:pt x="53" y="83"/>
                      <a:pt x="54" y="83"/>
                    </a:cubicBezTo>
                    <a:cubicBezTo>
                      <a:pt x="57" y="84"/>
                      <a:pt x="58" y="85"/>
                      <a:pt x="59" y="85"/>
                    </a:cubicBezTo>
                    <a:lnTo>
                      <a:pt x="65" y="85"/>
                    </a:lnTo>
                    <a:cubicBezTo>
                      <a:pt x="74" y="84"/>
                      <a:pt x="80" y="81"/>
                      <a:pt x="80" y="74"/>
                    </a:cubicBezTo>
                    <a:cubicBezTo>
                      <a:pt x="82" y="73"/>
                      <a:pt x="83" y="73"/>
                      <a:pt x="84" y="71"/>
                    </a:cubicBezTo>
                    <a:cubicBezTo>
                      <a:pt x="93" y="65"/>
                      <a:pt x="98" y="59"/>
                      <a:pt x="91" y="53"/>
                    </a:cubicBezTo>
                    <a:lnTo>
                      <a:pt x="87" y="48"/>
                    </a:lnTo>
                    <a:cubicBezTo>
                      <a:pt x="94" y="43"/>
                      <a:pt x="95" y="32"/>
                      <a:pt x="93" y="29"/>
                    </a:cubicBezTo>
                    <a:cubicBezTo>
                      <a:pt x="92" y="29"/>
                      <a:pt x="90" y="28"/>
                      <a:pt x="88" y="28"/>
                    </a:cubicBezTo>
                    <a:cubicBezTo>
                      <a:pt x="87" y="28"/>
                      <a:pt x="86" y="28"/>
                      <a:pt x="84" y="27"/>
                    </a:cubicBezTo>
                    <a:cubicBezTo>
                      <a:pt x="86" y="20"/>
                      <a:pt x="82" y="13"/>
                      <a:pt x="79" y="12"/>
                    </a:cubicBezTo>
                    <a:lnTo>
                      <a:pt x="77" y="12"/>
                    </a:lnTo>
                    <a:cubicBezTo>
                      <a:pt x="75" y="9"/>
                      <a:pt x="72" y="8"/>
                      <a:pt x="69" y="8"/>
                    </a:cubicBezTo>
                    <a:cubicBezTo>
                      <a:pt x="68" y="8"/>
                      <a:pt x="67" y="8"/>
                      <a:pt x="66" y="8"/>
                    </a:cubicBezTo>
                    <a:lnTo>
                      <a:pt x="64" y="7"/>
                    </a:lnTo>
                    <a:lnTo>
                      <a:pt x="61" y="3"/>
                    </a:lnTo>
                    <a:cubicBezTo>
                      <a:pt x="59" y="3"/>
                      <a:pt x="58" y="2"/>
                      <a:pt x="58" y="2"/>
                    </a:cubicBezTo>
                    <a:cubicBezTo>
                      <a:pt x="56" y="1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 rot="-1311727">
                <a:off x="5468967" y="4741404"/>
                <a:ext cx="9673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54" y="0"/>
                    </a:moveTo>
                    <a:cubicBezTo>
                      <a:pt x="52" y="0"/>
                      <a:pt x="49" y="1"/>
                      <a:pt x="46" y="4"/>
                    </a:cubicBezTo>
                    <a:cubicBezTo>
                      <a:pt x="45" y="7"/>
                      <a:pt x="44" y="8"/>
                      <a:pt x="42" y="12"/>
                    </a:cubicBezTo>
                    <a:cubicBezTo>
                      <a:pt x="41" y="12"/>
                      <a:pt x="41" y="9"/>
                      <a:pt x="40" y="9"/>
                    </a:cubicBezTo>
                    <a:cubicBezTo>
                      <a:pt x="37" y="8"/>
                      <a:pt x="36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19" y="6"/>
                      <a:pt x="16" y="8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6" y="20"/>
                    </a:cubicBezTo>
                    <a:cubicBezTo>
                      <a:pt x="1" y="25"/>
                      <a:pt x="0" y="29"/>
                      <a:pt x="3" y="34"/>
                    </a:cubicBezTo>
                    <a:cubicBezTo>
                      <a:pt x="4" y="35"/>
                      <a:pt x="4" y="38"/>
                      <a:pt x="5" y="39"/>
                    </a:cubicBezTo>
                    <a:lnTo>
                      <a:pt x="5" y="40"/>
                    </a:lnTo>
                    <a:cubicBezTo>
                      <a:pt x="8" y="43"/>
                      <a:pt x="8" y="45"/>
                      <a:pt x="9" y="47"/>
                    </a:cubicBezTo>
                    <a:cubicBezTo>
                      <a:pt x="8" y="47"/>
                      <a:pt x="8" y="48"/>
                      <a:pt x="5" y="49"/>
                    </a:cubicBezTo>
                    <a:cubicBezTo>
                      <a:pt x="2" y="55"/>
                      <a:pt x="3" y="59"/>
                      <a:pt x="6" y="59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4" y="64"/>
                      <a:pt x="15" y="65"/>
                    </a:cubicBezTo>
                    <a:lnTo>
                      <a:pt x="15" y="66"/>
                    </a:lnTo>
                    <a:cubicBezTo>
                      <a:pt x="15" y="73"/>
                      <a:pt x="16" y="75"/>
                      <a:pt x="20" y="76"/>
                    </a:cubicBezTo>
                    <a:lnTo>
                      <a:pt x="22" y="76"/>
                    </a:lnTo>
                    <a:cubicBezTo>
                      <a:pt x="24" y="78"/>
                      <a:pt x="26" y="78"/>
                      <a:pt x="27" y="78"/>
                    </a:cubicBezTo>
                    <a:cubicBezTo>
                      <a:pt x="32" y="78"/>
                      <a:pt x="34" y="80"/>
                      <a:pt x="35" y="83"/>
                    </a:cubicBezTo>
                    <a:lnTo>
                      <a:pt x="37" y="85"/>
                    </a:lnTo>
                    <a:cubicBezTo>
                      <a:pt x="38" y="86"/>
                      <a:pt x="39" y="87"/>
                      <a:pt x="40" y="87"/>
                    </a:cubicBezTo>
                    <a:cubicBezTo>
                      <a:pt x="43" y="87"/>
                      <a:pt x="49" y="84"/>
                      <a:pt x="52" y="80"/>
                    </a:cubicBezTo>
                    <a:cubicBezTo>
                      <a:pt x="53" y="81"/>
                      <a:pt x="55" y="83"/>
                      <a:pt x="56" y="83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6" y="84"/>
                      <a:pt x="82" y="81"/>
                      <a:pt x="82" y="74"/>
                    </a:cubicBezTo>
                    <a:cubicBezTo>
                      <a:pt x="83" y="73"/>
                      <a:pt x="85" y="73"/>
                      <a:pt x="86" y="71"/>
                    </a:cubicBezTo>
                    <a:cubicBezTo>
                      <a:pt x="94" y="65"/>
                      <a:pt x="99" y="59"/>
                      <a:pt x="93" y="53"/>
                    </a:cubicBezTo>
                    <a:lnTo>
                      <a:pt x="88" y="48"/>
                    </a:lnTo>
                    <a:cubicBezTo>
                      <a:pt x="96" y="43"/>
                      <a:pt x="97" y="32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8" y="28"/>
                      <a:pt x="87" y="28"/>
                      <a:pt x="86" y="27"/>
                    </a:cubicBezTo>
                    <a:cubicBezTo>
                      <a:pt x="87" y="20"/>
                      <a:pt x="83" y="13"/>
                      <a:pt x="81" y="12"/>
                    </a:cubicBezTo>
                    <a:lnTo>
                      <a:pt x="78" y="12"/>
                    </a:lnTo>
                    <a:cubicBezTo>
                      <a:pt x="77" y="9"/>
                      <a:pt x="74" y="8"/>
                      <a:pt x="71" y="8"/>
                    </a:cubicBezTo>
                    <a:cubicBezTo>
                      <a:pt x="69" y="8"/>
                      <a:pt x="68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 rot="-1311727">
                <a:off x="5387472" y="4830104"/>
                <a:ext cx="9673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4"/>
                    </a:cubicBezTo>
                    <a:cubicBezTo>
                      <a:pt x="45" y="7"/>
                      <a:pt x="44" y="8"/>
                      <a:pt x="42" y="10"/>
                    </a:cubicBezTo>
                    <a:cubicBezTo>
                      <a:pt x="41" y="10"/>
                      <a:pt x="41" y="9"/>
                      <a:pt x="40" y="9"/>
                    </a:cubicBezTo>
                    <a:cubicBezTo>
                      <a:pt x="37" y="8"/>
                      <a:pt x="36" y="7"/>
                      <a:pt x="35" y="5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19" y="5"/>
                      <a:pt x="16" y="8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0" y="29"/>
                      <a:pt x="3" y="34"/>
                    </a:cubicBezTo>
                    <a:cubicBezTo>
                      <a:pt x="4" y="35"/>
                      <a:pt x="4" y="38"/>
                      <a:pt x="6" y="39"/>
                    </a:cubicBezTo>
                    <a:lnTo>
                      <a:pt x="6" y="40"/>
                    </a:lnTo>
                    <a:cubicBezTo>
                      <a:pt x="8" y="43"/>
                      <a:pt x="8" y="45"/>
                      <a:pt x="9" y="46"/>
                    </a:cubicBezTo>
                    <a:cubicBezTo>
                      <a:pt x="8" y="46"/>
                      <a:pt x="8" y="48"/>
                      <a:pt x="6" y="49"/>
                    </a:cubicBezTo>
                    <a:cubicBezTo>
                      <a:pt x="2" y="54"/>
                      <a:pt x="2" y="57"/>
                      <a:pt x="7" y="58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4" y="64"/>
                      <a:pt x="15" y="65"/>
                    </a:cubicBezTo>
                    <a:lnTo>
                      <a:pt x="15" y="66"/>
                    </a:lnTo>
                    <a:cubicBezTo>
                      <a:pt x="15" y="72"/>
                      <a:pt x="16" y="75"/>
                      <a:pt x="20" y="76"/>
                    </a:cubicBezTo>
                    <a:lnTo>
                      <a:pt x="22" y="76"/>
                    </a:lnTo>
                    <a:cubicBezTo>
                      <a:pt x="24" y="77"/>
                      <a:pt x="26" y="77"/>
                      <a:pt x="27" y="77"/>
                    </a:cubicBezTo>
                    <a:cubicBezTo>
                      <a:pt x="32" y="77"/>
                      <a:pt x="34" y="80"/>
                      <a:pt x="35" y="82"/>
                    </a:cubicBezTo>
                    <a:lnTo>
                      <a:pt x="37" y="85"/>
                    </a:lnTo>
                    <a:cubicBezTo>
                      <a:pt x="38" y="86"/>
                      <a:pt x="39" y="86"/>
                      <a:pt x="40" y="86"/>
                    </a:cubicBezTo>
                    <a:cubicBezTo>
                      <a:pt x="43" y="86"/>
                      <a:pt x="49" y="84"/>
                      <a:pt x="52" y="80"/>
                    </a:cubicBezTo>
                    <a:cubicBezTo>
                      <a:pt x="53" y="81"/>
                      <a:pt x="55" y="82"/>
                      <a:pt x="56" y="82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6" y="84"/>
                      <a:pt x="83" y="81"/>
                      <a:pt x="82" y="74"/>
                    </a:cubicBezTo>
                    <a:cubicBezTo>
                      <a:pt x="83" y="72"/>
                      <a:pt x="85" y="72"/>
                      <a:pt x="86" y="71"/>
                    </a:cubicBezTo>
                    <a:cubicBezTo>
                      <a:pt x="94" y="65"/>
                      <a:pt x="99" y="59"/>
                      <a:pt x="93" y="51"/>
                    </a:cubicBezTo>
                    <a:lnTo>
                      <a:pt x="89" y="48"/>
                    </a:lnTo>
                    <a:cubicBezTo>
                      <a:pt x="96" y="43"/>
                      <a:pt x="97" y="31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9" y="28"/>
                      <a:pt x="88" y="28"/>
                      <a:pt x="86" y="26"/>
                    </a:cubicBezTo>
                    <a:cubicBezTo>
                      <a:pt x="88" y="20"/>
                      <a:pt x="83" y="12"/>
                      <a:pt x="81" y="10"/>
                    </a:cubicBezTo>
                    <a:lnTo>
                      <a:pt x="78" y="10"/>
                    </a:lnTo>
                    <a:cubicBezTo>
                      <a:pt x="77" y="9"/>
                      <a:pt x="74" y="8"/>
                      <a:pt x="71" y="8"/>
                    </a:cubicBezTo>
                    <a:cubicBezTo>
                      <a:pt x="70" y="8"/>
                      <a:pt x="68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8"/>
              <p:cNvSpPr/>
              <p:nvPr/>
            </p:nvSpPr>
            <p:spPr>
              <a:xfrm rot="-1311727">
                <a:off x="5435271" y="4874624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3" y="1"/>
                    </a:moveTo>
                    <a:cubicBezTo>
                      <a:pt x="51" y="1"/>
                      <a:pt x="48" y="2"/>
                      <a:pt x="45" y="5"/>
                    </a:cubicBezTo>
                    <a:cubicBezTo>
                      <a:pt x="44" y="8"/>
                      <a:pt x="43" y="9"/>
                      <a:pt x="42" y="12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5"/>
                      <a:pt x="30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4"/>
                    </a:cubicBezTo>
                    <a:lnTo>
                      <a:pt x="14" y="18"/>
                    </a:lnTo>
                    <a:cubicBezTo>
                      <a:pt x="12" y="18"/>
                      <a:pt x="8" y="18"/>
                      <a:pt x="6" y="20"/>
                    </a:cubicBezTo>
                    <a:cubicBezTo>
                      <a:pt x="1" y="25"/>
                      <a:pt x="0" y="30"/>
                      <a:pt x="2" y="35"/>
                    </a:cubicBezTo>
                    <a:cubicBezTo>
                      <a:pt x="3" y="36"/>
                      <a:pt x="3" y="39"/>
                      <a:pt x="5" y="40"/>
                    </a:cubicBezTo>
                    <a:lnTo>
                      <a:pt x="5" y="41"/>
                    </a:lnTo>
                    <a:cubicBezTo>
                      <a:pt x="6" y="44"/>
                      <a:pt x="6" y="46"/>
                      <a:pt x="7" y="48"/>
                    </a:cubicBezTo>
                    <a:cubicBezTo>
                      <a:pt x="6" y="48"/>
                      <a:pt x="6" y="49"/>
                      <a:pt x="5" y="50"/>
                    </a:cubicBezTo>
                    <a:cubicBezTo>
                      <a:pt x="1" y="55"/>
                      <a:pt x="1" y="58"/>
                      <a:pt x="6" y="59"/>
                    </a:cubicBezTo>
                    <a:lnTo>
                      <a:pt x="7" y="60"/>
                    </a:lnTo>
                    <a:cubicBezTo>
                      <a:pt x="8" y="60"/>
                      <a:pt x="9" y="61"/>
                      <a:pt x="12" y="62"/>
                    </a:cubicBezTo>
                    <a:cubicBezTo>
                      <a:pt x="13" y="62"/>
                      <a:pt x="14" y="64"/>
                      <a:pt x="14" y="65"/>
                    </a:cubicBezTo>
                    <a:lnTo>
                      <a:pt x="14" y="66"/>
                    </a:lnTo>
                    <a:cubicBezTo>
                      <a:pt x="14" y="74"/>
                      <a:pt x="15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5" y="78"/>
                      <a:pt x="27" y="78"/>
                    </a:cubicBezTo>
                    <a:cubicBezTo>
                      <a:pt x="32" y="78"/>
                      <a:pt x="33" y="81"/>
                      <a:pt x="34" y="83"/>
                    </a:cubicBezTo>
                    <a:lnTo>
                      <a:pt x="37" y="86"/>
                    </a:lnTo>
                    <a:cubicBezTo>
                      <a:pt x="37" y="87"/>
                      <a:pt x="38" y="87"/>
                      <a:pt x="40" y="87"/>
                    </a:cubicBezTo>
                    <a:cubicBezTo>
                      <a:pt x="43" y="87"/>
                      <a:pt x="48" y="84"/>
                      <a:pt x="50" y="81"/>
                    </a:cubicBezTo>
                    <a:cubicBezTo>
                      <a:pt x="53" y="82"/>
                      <a:pt x="54" y="84"/>
                      <a:pt x="55" y="84"/>
                    </a:cubicBezTo>
                    <a:cubicBezTo>
                      <a:pt x="58" y="85"/>
                      <a:pt x="59" y="86"/>
                      <a:pt x="60" y="86"/>
                    </a:cubicBezTo>
                    <a:lnTo>
                      <a:pt x="66" y="86"/>
                    </a:lnTo>
                    <a:cubicBezTo>
                      <a:pt x="75" y="85"/>
                      <a:pt x="81" y="82"/>
                      <a:pt x="81" y="75"/>
                    </a:cubicBezTo>
                    <a:cubicBezTo>
                      <a:pt x="83" y="74"/>
                      <a:pt x="84" y="74"/>
                      <a:pt x="85" y="72"/>
                    </a:cubicBezTo>
                    <a:cubicBezTo>
                      <a:pt x="94" y="65"/>
                      <a:pt x="99" y="59"/>
                      <a:pt x="91" y="53"/>
                    </a:cubicBezTo>
                    <a:lnTo>
                      <a:pt x="88" y="49"/>
                    </a:lnTo>
                    <a:cubicBezTo>
                      <a:pt x="95" y="44"/>
                      <a:pt x="96" y="33"/>
                      <a:pt x="94" y="30"/>
                    </a:cubicBezTo>
                    <a:cubicBezTo>
                      <a:pt x="91" y="30"/>
                      <a:pt x="90" y="29"/>
                      <a:pt x="89" y="29"/>
                    </a:cubicBezTo>
                    <a:cubicBezTo>
                      <a:pt x="88" y="29"/>
                      <a:pt x="86" y="29"/>
                      <a:pt x="85" y="27"/>
                    </a:cubicBezTo>
                    <a:cubicBezTo>
                      <a:pt x="86" y="20"/>
                      <a:pt x="83" y="13"/>
                      <a:pt x="80" y="12"/>
                    </a:cubicBezTo>
                    <a:lnTo>
                      <a:pt x="78" y="12"/>
                    </a:lnTo>
                    <a:cubicBezTo>
                      <a:pt x="76" y="10"/>
                      <a:pt x="73" y="9"/>
                      <a:pt x="70" y="9"/>
                    </a:cubicBezTo>
                    <a:cubicBezTo>
                      <a:pt x="68" y="9"/>
                      <a:pt x="67" y="9"/>
                      <a:pt x="66" y="9"/>
                    </a:cubicBezTo>
                    <a:lnTo>
                      <a:pt x="65" y="8"/>
                    </a:lnTo>
                    <a:lnTo>
                      <a:pt x="61" y="4"/>
                    </a:lnTo>
                    <a:cubicBezTo>
                      <a:pt x="60" y="4"/>
                      <a:pt x="60" y="3"/>
                      <a:pt x="59" y="3"/>
                    </a:cubicBezTo>
                    <a:cubicBezTo>
                      <a:pt x="57" y="2"/>
                      <a:pt x="55" y="1"/>
                      <a:pt x="53" y="1"/>
                    </a:cubicBezTo>
                    <a:close/>
                  </a:path>
                </a:pathLst>
              </a:custGeom>
              <a:solidFill>
                <a:srgbClr val="FFC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8"/>
              <p:cNvSpPr/>
              <p:nvPr/>
            </p:nvSpPr>
            <p:spPr>
              <a:xfrm rot="-1311727">
                <a:off x="5405425" y="4788168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1" y="1"/>
                      <a:pt x="49" y="2"/>
                      <a:pt x="45" y="5"/>
                    </a:cubicBezTo>
                    <a:cubicBezTo>
                      <a:pt x="44" y="7"/>
                      <a:pt x="43" y="9"/>
                      <a:pt x="42" y="11"/>
                    </a:cubicBezTo>
                    <a:cubicBezTo>
                      <a:pt x="40" y="11"/>
                      <a:pt x="40" y="10"/>
                      <a:pt x="39" y="10"/>
                    </a:cubicBezTo>
                    <a:cubicBezTo>
                      <a:pt x="37" y="9"/>
                      <a:pt x="35" y="7"/>
                      <a:pt x="34" y="6"/>
                    </a:cubicBezTo>
                    <a:cubicBezTo>
                      <a:pt x="33" y="5"/>
                      <a:pt x="30" y="3"/>
                      <a:pt x="28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3"/>
                    </a:cubicBezTo>
                    <a:lnTo>
                      <a:pt x="14" y="18"/>
                    </a:lnTo>
                    <a:cubicBezTo>
                      <a:pt x="12" y="18"/>
                      <a:pt x="9" y="18"/>
                      <a:pt x="7" y="21"/>
                    </a:cubicBezTo>
                    <a:cubicBezTo>
                      <a:pt x="1" y="26"/>
                      <a:pt x="0" y="30"/>
                      <a:pt x="2" y="35"/>
                    </a:cubicBezTo>
                    <a:cubicBezTo>
                      <a:pt x="3" y="36"/>
                      <a:pt x="3" y="38"/>
                      <a:pt x="6" y="39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1" y="55"/>
                      <a:pt x="1" y="59"/>
                      <a:pt x="8" y="59"/>
                    </a:cubicBezTo>
                    <a:lnTo>
                      <a:pt x="9" y="60"/>
                    </a:lnTo>
                    <a:cubicBezTo>
                      <a:pt x="10" y="60"/>
                      <a:pt x="12" y="62"/>
                      <a:pt x="13" y="63"/>
                    </a:cubicBezTo>
                    <a:cubicBezTo>
                      <a:pt x="14" y="63"/>
                      <a:pt x="15" y="64"/>
                      <a:pt x="15" y="65"/>
                    </a:cubicBezTo>
                    <a:lnTo>
                      <a:pt x="15" y="67"/>
                    </a:lnTo>
                    <a:cubicBezTo>
                      <a:pt x="15" y="73"/>
                      <a:pt x="17" y="75"/>
                      <a:pt x="20" y="77"/>
                    </a:cubicBezTo>
                    <a:lnTo>
                      <a:pt x="23" y="77"/>
                    </a:lnTo>
                    <a:cubicBezTo>
                      <a:pt x="24" y="78"/>
                      <a:pt x="27" y="78"/>
                      <a:pt x="28" y="78"/>
                    </a:cubicBezTo>
                    <a:cubicBezTo>
                      <a:pt x="33" y="78"/>
                      <a:pt x="34" y="80"/>
                      <a:pt x="35" y="83"/>
                    </a:cubicBezTo>
                    <a:cubicBezTo>
                      <a:pt x="35" y="84"/>
                      <a:pt x="35" y="84"/>
                      <a:pt x="37" y="86"/>
                    </a:cubicBezTo>
                    <a:cubicBezTo>
                      <a:pt x="38" y="87"/>
                      <a:pt x="38" y="87"/>
                      <a:pt x="39" y="87"/>
                    </a:cubicBezTo>
                    <a:cubicBezTo>
                      <a:pt x="43" y="87"/>
                      <a:pt x="48" y="85"/>
                      <a:pt x="51" y="81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6"/>
                      <a:pt x="60" y="86"/>
                    </a:cubicBezTo>
                    <a:lnTo>
                      <a:pt x="66" y="86"/>
                    </a:lnTo>
                    <a:cubicBezTo>
                      <a:pt x="75" y="84"/>
                      <a:pt x="83" y="82"/>
                      <a:pt x="81" y="74"/>
                    </a:cubicBezTo>
                    <a:cubicBezTo>
                      <a:pt x="83" y="73"/>
                      <a:pt x="84" y="73"/>
                      <a:pt x="85" y="72"/>
                    </a:cubicBezTo>
                    <a:cubicBezTo>
                      <a:pt x="94" y="66"/>
                      <a:pt x="99" y="59"/>
                      <a:pt x="92" y="52"/>
                    </a:cubicBezTo>
                    <a:lnTo>
                      <a:pt x="89" y="48"/>
                    </a:lnTo>
                    <a:cubicBezTo>
                      <a:pt x="95" y="43"/>
                      <a:pt x="96" y="32"/>
                      <a:pt x="94" y="30"/>
                    </a:cubicBezTo>
                    <a:cubicBezTo>
                      <a:pt x="92" y="30"/>
                      <a:pt x="91" y="28"/>
                      <a:pt x="90" y="28"/>
                    </a:cubicBezTo>
                    <a:cubicBezTo>
                      <a:pt x="89" y="28"/>
                      <a:pt x="86" y="28"/>
                      <a:pt x="85" y="27"/>
                    </a:cubicBezTo>
                    <a:cubicBezTo>
                      <a:pt x="86" y="21"/>
                      <a:pt x="83" y="12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3" y="9"/>
                      <a:pt x="70" y="9"/>
                    </a:cubicBezTo>
                    <a:cubicBezTo>
                      <a:pt x="69" y="9"/>
                      <a:pt x="67" y="9"/>
                      <a:pt x="66" y="9"/>
                    </a:cubicBezTo>
                    <a:lnTo>
                      <a:pt x="65" y="7"/>
                    </a:lnTo>
                    <a:lnTo>
                      <a:pt x="61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7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 rot="-1311727">
                <a:off x="5484472" y="4836983"/>
                <a:ext cx="9673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53" y="1"/>
                    </a:moveTo>
                    <a:cubicBezTo>
                      <a:pt x="51" y="1"/>
                      <a:pt x="49" y="2"/>
                      <a:pt x="46" y="5"/>
                    </a:cubicBezTo>
                    <a:cubicBezTo>
                      <a:pt x="44" y="8"/>
                      <a:pt x="43" y="9"/>
                      <a:pt x="42" y="11"/>
                    </a:cubicBezTo>
                    <a:cubicBezTo>
                      <a:pt x="41" y="11"/>
                      <a:pt x="39" y="10"/>
                      <a:pt x="39" y="10"/>
                    </a:cubicBezTo>
                    <a:cubicBezTo>
                      <a:pt x="37" y="9"/>
                      <a:pt x="36" y="8"/>
                      <a:pt x="34" y="6"/>
                    </a:cubicBezTo>
                    <a:cubicBezTo>
                      <a:pt x="32" y="4"/>
                      <a:pt x="30" y="3"/>
                      <a:pt x="27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7" y="6"/>
                      <a:pt x="15" y="9"/>
                      <a:pt x="13" y="14"/>
                    </a:cubicBezTo>
                    <a:lnTo>
                      <a:pt x="13" y="17"/>
                    </a:lnTo>
                    <a:cubicBezTo>
                      <a:pt x="11" y="17"/>
                      <a:pt x="8" y="17"/>
                      <a:pt x="6" y="20"/>
                    </a:cubicBezTo>
                    <a:cubicBezTo>
                      <a:pt x="1" y="25"/>
                      <a:pt x="0" y="29"/>
                      <a:pt x="2" y="35"/>
                    </a:cubicBezTo>
                    <a:cubicBezTo>
                      <a:pt x="4" y="36"/>
                      <a:pt x="4" y="37"/>
                      <a:pt x="5" y="40"/>
                    </a:cubicBezTo>
                    <a:lnTo>
                      <a:pt x="5" y="41"/>
                    </a:lnTo>
                    <a:cubicBezTo>
                      <a:pt x="6" y="44"/>
                      <a:pt x="6" y="46"/>
                      <a:pt x="7" y="47"/>
                    </a:cubicBezTo>
                    <a:cubicBezTo>
                      <a:pt x="6" y="47"/>
                      <a:pt x="6" y="49"/>
                      <a:pt x="5" y="50"/>
                    </a:cubicBezTo>
                    <a:cubicBezTo>
                      <a:pt x="2" y="54"/>
                      <a:pt x="2" y="58"/>
                      <a:pt x="5" y="58"/>
                    </a:cubicBezTo>
                    <a:cubicBezTo>
                      <a:pt x="5" y="58"/>
                      <a:pt x="6" y="58"/>
                      <a:pt x="6" y="58"/>
                    </a:cubicBezTo>
                    <a:lnTo>
                      <a:pt x="7" y="60"/>
                    </a:lnTo>
                    <a:cubicBezTo>
                      <a:pt x="8" y="60"/>
                      <a:pt x="10" y="61"/>
                      <a:pt x="11" y="62"/>
                    </a:cubicBezTo>
                    <a:cubicBezTo>
                      <a:pt x="12" y="62"/>
                      <a:pt x="12" y="64"/>
                      <a:pt x="13" y="65"/>
                    </a:cubicBezTo>
                    <a:lnTo>
                      <a:pt x="13" y="66"/>
                    </a:lnTo>
                    <a:cubicBezTo>
                      <a:pt x="13" y="72"/>
                      <a:pt x="15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1"/>
                      <a:pt x="34" y="83"/>
                    </a:cubicBezTo>
                    <a:lnTo>
                      <a:pt x="37" y="86"/>
                    </a:lnTo>
                    <a:cubicBezTo>
                      <a:pt x="37" y="86"/>
                      <a:pt x="38" y="87"/>
                      <a:pt x="39" y="87"/>
                    </a:cubicBezTo>
                    <a:cubicBezTo>
                      <a:pt x="42" y="87"/>
                      <a:pt x="48" y="84"/>
                      <a:pt x="51" y="81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7" y="85"/>
                      <a:pt x="58" y="86"/>
                      <a:pt x="60" y="86"/>
                    </a:cubicBezTo>
                    <a:lnTo>
                      <a:pt x="67" y="86"/>
                    </a:lnTo>
                    <a:cubicBezTo>
                      <a:pt x="75" y="85"/>
                      <a:pt x="82" y="82"/>
                      <a:pt x="82" y="74"/>
                    </a:cubicBezTo>
                    <a:cubicBezTo>
                      <a:pt x="83" y="72"/>
                      <a:pt x="84" y="72"/>
                      <a:pt x="85" y="71"/>
                    </a:cubicBezTo>
                    <a:cubicBezTo>
                      <a:pt x="93" y="65"/>
                      <a:pt x="98" y="59"/>
                      <a:pt x="92" y="52"/>
                    </a:cubicBezTo>
                    <a:lnTo>
                      <a:pt x="88" y="49"/>
                    </a:lnTo>
                    <a:cubicBezTo>
                      <a:pt x="94" y="44"/>
                      <a:pt x="95" y="31"/>
                      <a:pt x="93" y="29"/>
                    </a:cubicBezTo>
                    <a:cubicBezTo>
                      <a:pt x="92" y="29"/>
                      <a:pt x="90" y="28"/>
                      <a:pt x="89" y="28"/>
                    </a:cubicBezTo>
                    <a:cubicBezTo>
                      <a:pt x="88" y="28"/>
                      <a:pt x="87" y="28"/>
                      <a:pt x="85" y="26"/>
                    </a:cubicBezTo>
                    <a:cubicBezTo>
                      <a:pt x="87" y="20"/>
                      <a:pt x="83" y="13"/>
                      <a:pt x="80" y="11"/>
                    </a:cubicBezTo>
                    <a:lnTo>
                      <a:pt x="78" y="11"/>
                    </a:lnTo>
                    <a:cubicBezTo>
                      <a:pt x="76" y="9"/>
                      <a:pt x="73" y="9"/>
                      <a:pt x="70" y="9"/>
                    </a:cubicBezTo>
                    <a:cubicBezTo>
                      <a:pt x="69" y="9"/>
                      <a:pt x="68" y="9"/>
                      <a:pt x="67" y="9"/>
                    </a:cubicBezTo>
                    <a:lnTo>
                      <a:pt x="65" y="8"/>
                    </a:lnTo>
                    <a:lnTo>
                      <a:pt x="62" y="4"/>
                    </a:lnTo>
                    <a:cubicBezTo>
                      <a:pt x="60" y="4"/>
                      <a:pt x="60" y="3"/>
                      <a:pt x="58" y="3"/>
                    </a:cubicBezTo>
                    <a:cubicBezTo>
                      <a:pt x="57" y="1"/>
                      <a:pt x="55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 rot="-1311727">
                <a:off x="5528470" y="4927528"/>
                <a:ext cx="9770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6" extrusionOk="0">
                    <a:moveTo>
                      <a:pt x="55" y="0"/>
                    </a:moveTo>
                    <a:cubicBezTo>
                      <a:pt x="53" y="0"/>
                      <a:pt x="50" y="2"/>
                      <a:pt x="47" y="5"/>
                    </a:cubicBezTo>
                    <a:cubicBezTo>
                      <a:pt x="46" y="7"/>
                      <a:pt x="45" y="8"/>
                      <a:pt x="43" y="11"/>
                    </a:cubicBezTo>
                    <a:cubicBezTo>
                      <a:pt x="42" y="11"/>
                      <a:pt x="42" y="10"/>
                      <a:pt x="41" y="10"/>
                    </a:cubicBezTo>
                    <a:cubicBezTo>
                      <a:pt x="38" y="8"/>
                      <a:pt x="37" y="7"/>
                      <a:pt x="36" y="6"/>
                    </a:cubicBezTo>
                    <a:cubicBezTo>
                      <a:pt x="34" y="3"/>
                      <a:pt x="31" y="2"/>
                      <a:pt x="29" y="2"/>
                    </a:cubicBezTo>
                    <a:cubicBezTo>
                      <a:pt x="28" y="2"/>
                      <a:pt x="26" y="2"/>
                      <a:pt x="25" y="3"/>
                    </a:cubicBezTo>
                    <a:cubicBezTo>
                      <a:pt x="19" y="6"/>
                      <a:pt x="16" y="8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8" y="19"/>
                    </a:cubicBezTo>
                    <a:cubicBezTo>
                      <a:pt x="3" y="24"/>
                      <a:pt x="1" y="28"/>
                      <a:pt x="4" y="33"/>
                    </a:cubicBezTo>
                    <a:cubicBezTo>
                      <a:pt x="5" y="35"/>
                      <a:pt x="5" y="38"/>
                      <a:pt x="6" y="39"/>
                    </a:cubicBezTo>
                    <a:lnTo>
                      <a:pt x="6" y="40"/>
                    </a:lnTo>
                    <a:cubicBezTo>
                      <a:pt x="8" y="43"/>
                      <a:pt x="8" y="45"/>
                      <a:pt x="9" y="47"/>
                    </a:cubicBezTo>
                    <a:cubicBezTo>
                      <a:pt x="8" y="47"/>
                      <a:pt x="8" y="48"/>
                      <a:pt x="6" y="49"/>
                    </a:cubicBezTo>
                    <a:cubicBezTo>
                      <a:pt x="3" y="54"/>
                      <a:pt x="3" y="57"/>
                      <a:pt x="7" y="58"/>
                    </a:cubicBezTo>
                    <a:lnTo>
                      <a:pt x="9" y="59"/>
                    </a:lnTo>
                    <a:cubicBezTo>
                      <a:pt x="10" y="59"/>
                      <a:pt x="11" y="60"/>
                      <a:pt x="12" y="62"/>
                    </a:cubicBezTo>
                    <a:cubicBezTo>
                      <a:pt x="14" y="62"/>
                      <a:pt x="14" y="63"/>
                      <a:pt x="15" y="64"/>
                    </a:cubicBezTo>
                    <a:lnTo>
                      <a:pt x="15" y="65"/>
                    </a:lnTo>
                    <a:cubicBezTo>
                      <a:pt x="15" y="72"/>
                      <a:pt x="16" y="74"/>
                      <a:pt x="20" y="75"/>
                    </a:cubicBezTo>
                    <a:lnTo>
                      <a:pt x="22" y="75"/>
                    </a:lnTo>
                    <a:cubicBezTo>
                      <a:pt x="24" y="77"/>
                      <a:pt x="26" y="77"/>
                      <a:pt x="28" y="77"/>
                    </a:cubicBezTo>
                    <a:cubicBezTo>
                      <a:pt x="33" y="77"/>
                      <a:pt x="35" y="80"/>
                      <a:pt x="36" y="83"/>
                    </a:cubicBezTo>
                    <a:lnTo>
                      <a:pt x="38" y="85"/>
                    </a:lnTo>
                    <a:cubicBezTo>
                      <a:pt x="38" y="86"/>
                      <a:pt x="39" y="86"/>
                      <a:pt x="41" y="86"/>
                    </a:cubicBezTo>
                    <a:cubicBezTo>
                      <a:pt x="44" y="86"/>
                      <a:pt x="49" y="83"/>
                      <a:pt x="52" y="80"/>
                    </a:cubicBezTo>
                    <a:cubicBezTo>
                      <a:pt x="53" y="82"/>
                      <a:pt x="55" y="83"/>
                      <a:pt x="56" y="83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7" y="84"/>
                      <a:pt x="83" y="82"/>
                      <a:pt x="83" y="73"/>
                    </a:cubicBezTo>
                    <a:cubicBezTo>
                      <a:pt x="84" y="72"/>
                      <a:pt x="86" y="72"/>
                      <a:pt x="87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6" y="43"/>
                      <a:pt x="97" y="31"/>
                      <a:pt x="94" y="28"/>
                    </a:cubicBezTo>
                    <a:cubicBezTo>
                      <a:pt x="93" y="28"/>
                      <a:pt x="92" y="27"/>
                      <a:pt x="91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5" y="12"/>
                      <a:pt x="82" y="11"/>
                    </a:cubicBezTo>
                    <a:lnTo>
                      <a:pt x="79" y="11"/>
                    </a:lnTo>
                    <a:cubicBezTo>
                      <a:pt x="77" y="9"/>
                      <a:pt x="75" y="7"/>
                      <a:pt x="71" y="7"/>
                    </a:cubicBezTo>
                    <a:cubicBezTo>
                      <a:pt x="70" y="7"/>
                      <a:pt x="69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9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 rot="-1311727">
                <a:off x="5497600" y="4881725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2" y="1"/>
                      <a:pt x="49" y="2"/>
                      <a:pt x="46" y="5"/>
                    </a:cubicBezTo>
                    <a:cubicBezTo>
                      <a:pt x="45" y="7"/>
                      <a:pt x="43" y="9"/>
                      <a:pt x="42" y="11"/>
                    </a:cubicBezTo>
                    <a:cubicBezTo>
                      <a:pt x="41" y="11"/>
                      <a:pt x="41" y="10"/>
                      <a:pt x="39" y="10"/>
                    </a:cubicBezTo>
                    <a:cubicBezTo>
                      <a:pt x="37" y="9"/>
                      <a:pt x="36" y="7"/>
                      <a:pt x="34" y="6"/>
                    </a:cubicBezTo>
                    <a:cubicBezTo>
                      <a:pt x="32" y="5"/>
                      <a:pt x="30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18" y="6"/>
                      <a:pt x="16" y="9"/>
                      <a:pt x="15" y="15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1"/>
                    </a:cubicBezTo>
                    <a:cubicBezTo>
                      <a:pt x="2" y="26"/>
                      <a:pt x="1" y="30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9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6"/>
                      <a:pt x="2" y="58"/>
                      <a:pt x="7" y="59"/>
                    </a:cubicBezTo>
                    <a:lnTo>
                      <a:pt x="8" y="60"/>
                    </a:lnTo>
                    <a:cubicBezTo>
                      <a:pt x="10" y="60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5" y="66"/>
                    </a:cubicBezTo>
                    <a:lnTo>
                      <a:pt x="15" y="67"/>
                    </a:lnTo>
                    <a:cubicBezTo>
                      <a:pt x="15" y="73"/>
                      <a:pt x="16" y="76"/>
                      <a:pt x="20" y="77"/>
                    </a:cubicBezTo>
                    <a:lnTo>
                      <a:pt x="23" y="77"/>
                    </a:lnTo>
                    <a:cubicBezTo>
                      <a:pt x="24" y="78"/>
                      <a:pt x="27" y="78"/>
                      <a:pt x="28" y="78"/>
                    </a:cubicBezTo>
                    <a:cubicBezTo>
                      <a:pt x="33" y="78"/>
                      <a:pt x="34" y="80"/>
                      <a:pt x="36" y="83"/>
                    </a:cubicBezTo>
                    <a:cubicBezTo>
                      <a:pt x="36" y="84"/>
                      <a:pt x="36" y="84"/>
                      <a:pt x="37" y="86"/>
                    </a:cubicBezTo>
                    <a:cubicBezTo>
                      <a:pt x="37" y="87"/>
                      <a:pt x="38" y="87"/>
                      <a:pt x="39" y="87"/>
                    </a:cubicBezTo>
                    <a:cubicBezTo>
                      <a:pt x="42" y="87"/>
                      <a:pt x="48" y="85"/>
                      <a:pt x="51" y="81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7" y="84"/>
                      <a:pt x="58" y="86"/>
                      <a:pt x="59" y="86"/>
                    </a:cubicBezTo>
                    <a:lnTo>
                      <a:pt x="67" y="86"/>
                    </a:lnTo>
                    <a:cubicBezTo>
                      <a:pt x="75" y="84"/>
                      <a:pt x="82" y="82"/>
                      <a:pt x="82" y="74"/>
                    </a:cubicBezTo>
                    <a:cubicBezTo>
                      <a:pt x="83" y="73"/>
                      <a:pt x="84" y="73"/>
                      <a:pt x="85" y="72"/>
                    </a:cubicBezTo>
                    <a:cubicBezTo>
                      <a:pt x="93" y="66"/>
                      <a:pt x="98" y="59"/>
                      <a:pt x="92" y="52"/>
                    </a:cubicBezTo>
                    <a:lnTo>
                      <a:pt x="88" y="48"/>
                    </a:lnTo>
                    <a:cubicBezTo>
                      <a:pt x="94" y="43"/>
                      <a:pt x="95" y="32"/>
                      <a:pt x="93" y="30"/>
                    </a:cubicBezTo>
                    <a:cubicBezTo>
                      <a:pt x="92" y="30"/>
                      <a:pt x="90" y="28"/>
                      <a:pt x="89" y="28"/>
                    </a:cubicBezTo>
                    <a:cubicBezTo>
                      <a:pt x="88" y="28"/>
                      <a:pt x="87" y="28"/>
                      <a:pt x="85" y="27"/>
                    </a:cubicBezTo>
                    <a:cubicBezTo>
                      <a:pt x="87" y="21"/>
                      <a:pt x="83" y="13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4" y="9"/>
                      <a:pt x="71" y="9"/>
                    </a:cubicBezTo>
                    <a:cubicBezTo>
                      <a:pt x="69" y="9"/>
                      <a:pt x="68" y="9"/>
                      <a:pt x="67" y="9"/>
                    </a:cubicBezTo>
                    <a:lnTo>
                      <a:pt x="65" y="7"/>
                    </a:lnTo>
                    <a:lnTo>
                      <a:pt x="61" y="4"/>
                    </a:lnTo>
                    <a:cubicBezTo>
                      <a:pt x="59" y="4"/>
                      <a:pt x="59" y="2"/>
                      <a:pt x="58" y="2"/>
                    </a:cubicBezTo>
                    <a:cubicBezTo>
                      <a:pt x="57" y="1"/>
                      <a:pt x="5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8"/>
              <p:cNvSpPr/>
              <p:nvPr/>
            </p:nvSpPr>
            <p:spPr>
              <a:xfrm rot="-1311727">
                <a:off x="5471943" y="4741882"/>
                <a:ext cx="16903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6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8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4"/>
                      <a:pt x="1" y="70"/>
                      <a:pt x="6" y="79"/>
                    </a:cubicBezTo>
                    <a:cubicBezTo>
                      <a:pt x="8" y="80"/>
                      <a:pt x="9" y="83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9"/>
                      <a:pt x="6" y="114"/>
                      <a:pt x="15" y="119"/>
                    </a:cubicBezTo>
                    <a:cubicBezTo>
                      <a:pt x="18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3" y="126"/>
                      <a:pt x="35" y="128"/>
                    </a:cubicBezTo>
                    <a:lnTo>
                      <a:pt x="35" y="134"/>
                    </a:lnTo>
                    <a:cubicBezTo>
                      <a:pt x="35" y="144"/>
                      <a:pt x="40" y="149"/>
                      <a:pt x="45" y="151"/>
                    </a:cubicBezTo>
                    <a:lnTo>
                      <a:pt x="57" y="151"/>
                    </a:lnTo>
                    <a:cubicBezTo>
                      <a:pt x="58" y="150"/>
                      <a:pt x="59" y="150"/>
                      <a:pt x="60" y="150"/>
                    </a:cubicBezTo>
                    <a:cubicBezTo>
                      <a:pt x="62" y="150"/>
                      <a:pt x="63" y="151"/>
                      <a:pt x="65" y="151"/>
                    </a:cubicBezTo>
                    <a:lnTo>
                      <a:pt x="66" y="152"/>
                    </a:lnTo>
                    <a:cubicBezTo>
                      <a:pt x="70" y="158"/>
                      <a:pt x="74" y="161"/>
                      <a:pt x="79" y="161"/>
                    </a:cubicBezTo>
                    <a:cubicBezTo>
                      <a:pt x="80" y="161"/>
                      <a:pt x="82" y="160"/>
                      <a:pt x="84" y="160"/>
                    </a:cubicBezTo>
                    <a:cubicBezTo>
                      <a:pt x="86" y="160"/>
                      <a:pt x="87" y="158"/>
                      <a:pt x="88" y="158"/>
                    </a:cubicBezTo>
                    <a:lnTo>
                      <a:pt x="96" y="155"/>
                    </a:lnTo>
                    <a:cubicBezTo>
                      <a:pt x="100" y="152"/>
                      <a:pt x="104" y="151"/>
                      <a:pt x="107" y="151"/>
                    </a:cubicBezTo>
                    <a:cubicBezTo>
                      <a:pt x="109" y="151"/>
                      <a:pt x="111" y="151"/>
                      <a:pt x="112" y="152"/>
                    </a:cubicBezTo>
                    <a:cubicBezTo>
                      <a:pt x="113" y="153"/>
                      <a:pt x="114" y="153"/>
                      <a:pt x="117" y="153"/>
                    </a:cubicBezTo>
                    <a:cubicBezTo>
                      <a:pt x="123" y="152"/>
                      <a:pt x="132" y="140"/>
                      <a:pt x="130" y="129"/>
                    </a:cubicBezTo>
                    <a:cubicBezTo>
                      <a:pt x="133" y="127"/>
                      <a:pt x="135" y="126"/>
                      <a:pt x="138" y="126"/>
                    </a:cubicBezTo>
                    <a:cubicBezTo>
                      <a:pt x="142" y="125"/>
                      <a:pt x="144" y="124"/>
                      <a:pt x="147" y="122"/>
                    </a:cubicBezTo>
                    <a:cubicBezTo>
                      <a:pt x="149" y="121"/>
                      <a:pt x="152" y="119"/>
                      <a:pt x="155" y="115"/>
                    </a:cubicBezTo>
                    <a:cubicBezTo>
                      <a:pt x="166" y="103"/>
                      <a:pt x="173" y="91"/>
                      <a:pt x="163" y="83"/>
                    </a:cubicBezTo>
                    <a:cubicBezTo>
                      <a:pt x="163" y="81"/>
                      <a:pt x="163" y="79"/>
                      <a:pt x="164" y="76"/>
                    </a:cubicBezTo>
                    <a:cubicBezTo>
                      <a:pt x="168" y="60"/>
                      <a:pt x="166" y="47"/>
                      <a:pt x="150" y="44"/>
                    </a:cubicBezTo>
                    <a:cubicBezTo>
                      <a:pt x="147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7" y="12"/>
                    </a:cubicBezTo>
                    <a:cubicBezTo>
                      <a:pt x="124" y="12"/>
                      <a:pt x="123" y="12"/>
                      <a:pt x="119" y="13"/>
                    </a:cubicBezTo>
                    <a:cubicBezTo>
                      <a:pt x="118" y="13"/>
                      <a:pt x="116" y="14"/>
                      <a:pt x="113" y="14"/>
                    </a:cubicBezTo>
                    <a:cubicBezTo>
                      <a:pt x="108" y="6"/>
                      <a:pt x="98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8"/>
              <p:cNvSpPr/>
              <p:nvPr/>
            </p:nvSpPr>
            <p:spPr>
              <a:xfrm rot="-1311727">
                <a:off x="5449139" y="4778718"/>
                <a:ext cx="16903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89" y="1"/>
                    </a:moveTo>
                    <a:cubicBezTo>
                      <a:pt x="89" y="1"/>
                      <a:pt x="88" y="1"/>
                      <a:pt x="87" y="1"/>
                    </a:cubicBezTo>
                    <a:cubicBezTo>
                      <a:pt x="86" y="2"/>
                      <a:pt x="85" y="2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1" y="7"/>
                      <a:pt x="67" y="14"/>
                    </a:cubicBezTo>
                    <a:lnTo>
                      <a:pt x="50" y="14"/>
                    </a:lnTo>
                    <a:cubicBezTo>
                      <a:pt x="41" y="16"/>
                      <a:pt x="38" y="20"/>
                      <a:pt x="36" y="32"/>
                    </a:cubicBezTo>
                    <a:cubicBezTo>
                      <a:pt x="36" y="37"/>
                      <a:pt x="36" y="41"/>
                      <a:pt x="38" y="45"/>
                    </a:cubicBezTo>
                    <a:cubicBezTo>
                      <a:pt x="37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3" y="47"/>
                    </a:cubicBezTo>
                    <a:cubicBezTo>
                      <a:pt x="16" y="47"/>
                      <a:pt x="9" y="49"/>
                      <a:pt x="6" y="56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8" y="83"/>
                      <a:pt x="9" y="85"/>
                    </a:cubicBezTo>
                    <a:cubicBezTo>
                      <a:pt x="6" y="88"/>
                      <a:pt x="3" y="93"/>
                      <a:pt x="3" y="98"/>
                    </a:cubicBezTo>
                    <a:cubicBezTo>
                      <a:pt x="3" y="109"/>
                      <a:pt x="6" y="114"/>
                      <a:pt x="14" y="119"/>
                    </a:cubicBezTo>
                    <a:cubicBezTo>
                      <a:pt x="17" y="121"/>
                      <a:pt x="19" y="122"/>
                      <a:pt x="23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5"/>
                    </a:lnTo>
                    <a:cubicBezTo>
                      <a:pt x="37" y="145"/>
                      <a:pt x="40" y="149"/>
                      <a:pt x="44" y="150"/>
                    </a:cubicBezTo>
                    <a:lnTo>
                      <a:pt x="56" y="150"/>
                    </a:lnTo>
                    <a:cubicBezTo>
                      <a:pt x="58" y="150"/>
                      <a:pt x="59" y="149"/>
                      <a:pt x="60" y="149"/>
                    </a:cubicBezTo>
                    <a:cubicBezTo>
                      <a:pt x="61" y="149"/>
                      <a:pt x="62" y="150"/>
                      <a:pt x="64" y="150"/>
                    </a:cubicBezTo>
                    <a:lnTo>
                      <a:pt x="66" y="151"/>
                    </a:lnTo>
                    <a:cubicBezTo>
                      <a:pt x="70" y="158"/>
                      <a:pt x="74" y="160"/>
                      <a:pt x="79" y="160"/>
                    </a:cubicBezTo>
                    <a:cubicBezTo>
                      <a:pt x="80" y="160"/>
                      <a:pt x="82" y="160"/>
                      <a:pt x="84" y="159"/>
                    </a:cubicBezTo>
                    <a:cubicBezTo>
                      <a:pt x="85" y="159"/>
                      <a:pt x="86" y="158"/>
                      <a:pt x="87" y="158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6" y="150"/>
                    </a:cubicBezTo>
                    <a:cubicBezTo>
                      <a:pt x="108" y="150"/>
                      <a:pt x="110" y="151"/>
                      <a:pt x="112" y="151"/>
                    </a:cubicBezTo>
                    <a:cubicBezTo>
                      <a:pt x="113" y="153"/>
                      <a:pt x="115" y="153"/>
                      <a:pt x="117" y="153"/>
                    </a:cubicBezTo>
                    <a:cubicBezTo>
                      <a:pt x="122" y="153"/>
                      <a:pt x="131" y="141"/>
                      <a:pt x="130" y="129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3" y="124"/>
                      <a:pt x="146" y="123"/>
                    </a:cubicBezTo>
                    <a:cubicBezTo>
                      <a:pt x="149" y="122"/>
                      <a:pt x="152" y="119"/>
                      <a:pt x="156" y="115"/>
                    </a:cubicBezTo>
                    <a:cubicBezTo>
                      <a:pt x="166" y="104"/>
                      <a:pt x="172" y="93"/>
                      <a:pt x="162" y="83"/>
                    </a:cubicBezTo>
                    <a:cubicBezTo>
                      <a:pt x="162" y="82"/>
                      <a:pt x="162" y="79"/>
                      <a:pt x="163" y="77"/>
                    </a:cubicBezTo>
                    <a:cubicBezTo>
                      <a:pt x="167" y="62"/>
                      <a:pt x="166" y="47"/>
                      <a:pt x="151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3" y="30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20" y="15"/>
                    </a:cubicBezTo>
                    <a:cubicBezTo>
                      <a:pt x="118" y="15"/>
                      <a:pt x="116" y="16"/>
                      <a:pt x="113" y="16"/>
                    </a:cubicBezTo>
                    <a:cubicBezTo>
                      <a:pt x="107" y="7"/>
                      <a:pt x="96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 rot="-1311727">
                <a:off x="5401854" y="4836895"/>
                <a:ext cx="16707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2" extrusionOk="0">
                    <a:moveTo>
                      <a:pt x="89" y="1"/>
                    </a:moveTo>
                    <a:cubicBezTo>
                      <a:pt x="88" y="1"/>
                      <a:pt x="87" y="1"/>
                      <a:pt x="86" y="1"/>
                    </a:cubicBezTo>
                    <a:cubicBezTo>
                      <a:pt x="86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1" y="6"/>
                      <a:pt x="66" y="13"/>
                    </a:cubicBezTo>
                    <a:lnTo>
                      <a:pt x="50" y="13"/>
                    </a:lnTo>
                    <a:cubicBezTo>
                      <a:pt x="41" y="16"/>
                      <a:pt x="37" y="19"/>
                      <a:pt x="37" y="32"/>
                    </a:cubicBezTo>
                    <a:cubicBezTo>
                      <a:pt x="37" y="37"/>
                      <a:pt x="37" y="41"/>
                      <a:pt x="38" y="44"/>
                    </a:cubicBezTo>
                    <a:cubicBezTo>
                      <a:pt x="37" y="46"/>
                      <a:pt x="34" y="46"/>
                      <a:pt x="33" y="46"/>
                    </a:cubicBezTo>
                    <a:cubicBezTo>
                      <a:pt x="29" y="47"/>
                      <a:pt x="27" y="47"/>
                      <a:pt x="23" y="47"/>
                    </a:cubicBezTo>
                    <a:cubicBezTo>
                      <a:pt x="16" y="47"/>
                      <a:pt x="9" y="48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8" y="83"/>
                      <a:pt x="9" y="84"/>
                    </a:cubicBezTo>
                    <a:cubicBezTo>
                      <a:pt x="6" y="88"/>
                      <a:pt x="3" y="93"/>
                      <a:pt x="3" y="98"/>
                    </a:cubicBezTo>
                    <a:cubicBezTo>
                      <a:pt x="3" y="109"/>
                      <a:pt x="6" y="114"/>
                      <a:pt x="14" y="119"/>
                    </a:cubicBezTo>
                    <a:cubicBezTo>
                      <a:pt x="17" y="120"/>
                      <a:pt x="19" y="121"/>
                      <a:pt x="23" y="123"/>
                    </a:cubicBezTo>
                    <a:lnTo>
                      <a:pt x="24" y="123"/>
                    </a:lnTo>
                    <a:cubicBezTo>
                      <a:pt x="28" y="125"/>
                      <a:pt x="32" y="126"/>
                      <a:pt x="34" y="128"/>
                    </a:cubicBezTo>
                    <a:lnTo>
                      <a:pt x="34" y="135"/>
                    </a:lnTo>
                    <a:cubicBezTo>
                      <a:pt x="37" y="146"/>
                      <a:pt x="40" y="150"/>
                      <a:pt x="43" y="151"/>
                    </a:cubicBezTo>
                    <a:lnTo>
                      <a:pt x="55" y="151"/>
                    </a:lnTo>
                    <a:cubicBezTo>
                      <a:pt x="56" y="151"/>
                      <a:pt x="57" y="151"/>
                      <a:pt x="58" y="151"/>
                    </a:cubicBezTo>
                    <a:cubicBezTo>
                      <a:pt x="60" y="151"/>
                      <a:pt x="61" y="151"/>
                      <a:pt x="63" y="151"/>
                    </a:cubicBezTo>
                    <a:lnTo>
                      <a:pt x="64" y="152"/>
                    </a:lnTo>
                    <a:cubicBezTo>
                      <a:pt x="69" y="159"/>
                      <a:pt x="73" y="161"/>
                      <a:pt x="77" y="161"/>
                    </a:cubicBezTo>
                    <a:cubicBezTo>
                      <a:pt x="78" y="161"/>
                      <a:pt x="80" y="161"/>
                      <a:pt x="82" y="160"/>
                    </a:cubicBezTo>
                    <a:cubicBezTo>
                      <a:pt x="84" y="160"/>
                      <a:pt x="85" y="158"/>
                      <a:pt x="86" y="158"/>
                    </a:cubicBezTo>
                    <a:lnTo>
                      <a:pt x="94" y="155"/>
                    </a:lnTo>
                    <a:cubicBezTo>
                      <a:pt x="98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0" y="152"/>
                    </a:cubicBezTo>
                    <a:cubicBezTo>
                      <a:pt x="111" y="153"/>
                      <a:pt x="112" y="153"/>
                      <a:pt x="115" y="153"/>
                    </a:cubicBezTo>
                    <a:cubicBezTo>
                      <a:pt x="121" y="152"/>
                      <a:pt x="130" y="141"/>
                      <a:pt x="128" y="129"/>
                    </a:cubicBezTo>
                    <a:cubicBezTo>
                      <a:pt x="131" y="127"/>
                      <a:pt x="133" y="126"/>
                      <a:pt x="136" y="126"/>
                    </a:cubicBezTo>
                    <a:cubicBezTo>
                      <a:pt x="140" y="125"/>
                      <a:pt x="142" y="124"/>
                      <a:pt x="145" y="122"/>
                    </a:cubicBezTo>
                    <a:cubicBezTo>
                      <a:pt x="147" y="121"/>
                      <a:pt x="150" y="119"/>
                      <a:pt x="153" y="115"/>
                    </a:cubicBezTo>
                    <a:cubicBezTo>
                      <a:pt x="164" y="104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2" y="76"/>
                    </a:cubicBezTo>
                    <a:cubicBezTo>
                      <a:pt x="166" y="61"/>
                      <a:pt x="165" y="47"/>
                      <a:pt x="148" y="44"/>
                    </a:cubicBezTo>
                    <a:cubicBezTo>
                      <a:pt x="145" y="44"/>
                      <a:pt x="141" y="43"/>
                      <a:pt x="139" y="43"/>
                    </a:cubicBezTo>
                    <a:cubicBezTo>
                      <a:pt x="142" y="29"/>
                      <a:pt x="131" y="13"/>
                      <a:pt x="125" y="13"/>
                    </a:cubicBezTo>
                    <a:cubicBezTo>
                      <a:pt x="122" y="13"/>
                      <a:pt x="121" y="13"/>
                      <a:pt x="118" y="14"/>
                    </a:cubicBezTo>
                    <a:cubicBezTo>
                      <a:pt x="116" y="14"/>
                      <a:pt x="114" y="15"/>
                      <a:pt x="111" y="15"/>
                    </a:cubicBezTo>
                    <a:cubicBezTo>
                      <a:pt x="106" y="6"/>
                      <a:pt x="96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 rot="-1311727">
                <a:off x="5495927" y="4823660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1"/>
                    </a:moveTo>
                    <a:cubicBezTo>
                      <a:pt x="89" y="1"/>
                      <a:pt x="88" y="1"/>
                      <a:pt x="88" y="1"/>
                    </a:cubicBezTo>
                    <a:cubicBezTo>
                      <a:pt x="86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2" y="6"/>
                      <a:pt x="67" y="13"/>
                    </a:cubicBezTo>
                    <a:lnTo>
                      <a:pt x="50" y="13"/>
                    </a:lnTo>
                    <a:cubicBezTo>
                      <a:pt x="42" y="15"/>
                      <a:pt x="36" y="19"/>
                      <a:pt x="36" y="32"/>
                    </a:cubicBezTo>
                    <a:cubicBezTo>
                      <a:pt x="36" y="37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9"/>
                      <a:pt x="6" y="55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8" y="83"/>
                      <a:pt x="10" y="85"/>
                    </a:cubicBezTo>
                    <a:cubicBezTo>
                      <a:pt x="6" y="88"/>
                      <a:pt x="3" y="92"/>
                      <a:pt x="3" y="97"/>
                    </a:cubicBezTo>
                    <a:cubicBezTo>
                      <a:pt x="3" y="109"/>
                      <a:pt x="6" y="114"/>
                      <a:pt x="15" y="119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6"/>
                      <a:pt x="41" y="150"/>
                      <a:pt x="44" y="151"/>
                    </a:cubicBezTo>
                    <a:lnTo>
                      <a:pt x="57" y="151"/>
                    </a:lnTo>
                    <a:cubicBezTo>
                      <a:pt x="58" y="150"/>
                      <a:pt x="59" y="150"/>
                      <a:pt x="60" y="150"/>
                    </a:cubicBezTo>
                    <a:cubicBezTo>
                      <a:pt x="61" y="150"/>
                      <a:pt x="63" y="151"/>
                      <a:pt x="64" y="151"/>
                    </a:cubicBezTo>
                    <a:lnTo>
                      <a:pt x="65" y="153"/>
                    </a:lnTo>
                    <a:cubicBezTo>
                      <a:pt x="70" y="159"/>
                      <a:pt x="74" y="161"/>
                      <a:pt x="78" y="161"/>
                    </a:cubicBezTo>
                    <a:cubicBezTo>
                      <a:pt x="80" y="161"/>
                      <a:pt x="82" y="161"/>
                      <a:pt x="84" y="160"/>
                    </a:cubicBezTo>
                    <a:cubicBezTo>
                      <a:pt x="85" y="160"/>
                      <a:pt x="86" y="159"/>
                      <a:pt x="88" y="159"/>
                    </a:cubicBezTo>
                    <a:lnTo>
                      <a:pt x="95" y="155"/>
                    </a:lnTo>
                    <a:cubicBezTo>
                      <a:pt x="99" y="152"/>
                      <a:pt x="103" y="151"/>
                      <a:pt x="106" y="151"/>
                    </a:cubicBezTo>
                    <a:cubicBezTo>
                      <a:pt x="108" y="151"/>
                      <a:pt x="110" y="152"/>
                      <a:pt x="111" y="153"/>
                    </a:cubicBezTo>
                    <a:cubicBezTo>
                      <a:pt x="113" y="154"/>
                      <a:pt x="114" y="154"/>
                      <a:pt x="116" y="154"/>
                    </a:cubicBezTo>
                    <a:cubicBezTo>
                      <a:pt x="121" y="153"/>
                      <a:pt x="131" y="140"/>
                      <a:pt x="130" y="129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9"/>
                      <a:pt x="155" y="115"/>
                    </a:cubicBezTo>
                    <a:cubicBezTo>
                      <a:pt x="166" y="103"/>
                      <a:pt x="172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7" y="61"/>
                      <a:pt x="166" y="47"/>
                      <a:pt x="150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4" y="30"/>
                      <a:pt x="132" y="12"/>
                      <a:pt x="126" y="12"/>
                    </a:cubicBezTo>
                    <a:cubicBezTo>
                      <a:pt x="124" y="12"/>
                      <a:pt x="121" y="12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 rot="-1311727">
                <a:off x="5509814" y="4882411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0"/>
                    </a:moveTo>
                    <a:cubicBezTo>
                      <a:pt x="89" y="0"/>
                      <a:pt x="88" y="1"/>
                      <a:pt x="87" y="1"/>
                    </a:cubicBezTo>
                    <a:cubicBezTo>
                      <a:pt x="85" y="3"/>
                      <a:pt x="84" y="3"/>
                      <a:pt x="83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51" y="13"/>
                    </a:lnTo>
                    <a:cubicBezTo>
                      <a:pt x="41" y="15"/>
                      <a:pt x="36" y="19"/>
                      <a:pt x="36" y="33"/>
                    </a:cubicBezTo>
                    <a:cubicBezTo>
                      <a:pt x="36" y="38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8"/>
                      <a:pt x="27" y="48"/>
                      <a:pt x="23" y="48"/>
                    </a:cubicBezTo>
                    <a:cubicBezTo>
                      <a:pt x="16" y="48"/>
                      <a:pt x="10" y="49"/>
                      <a:pt x="5" y="55"/>
                    </a:cubicBezTo>
                    <a:cubicBezTo>
                      <a:pt x="0" y="65"/>
                      <a:pt x="0" y="70"/>
                      <a:pt x="5" y="80"/>
                    </a:cubicBezTo>
                    <a:cubicBezTo>
                      <a:pt x="6" y="81"/>
                      <a:pt x="7" y="84"/>
                      <a:pt x="10" y="85"/>
                    </a:cubicBezTo>
                    <a:cubicBezTo>
                      <a:pt x="5" y="89"/>
                      <a:pt x="2" y="92"/>
                      <a:pt x="2" y="97"/>
                    </a:cubicBezTo>
                    <a:cubicBezTo>
                      <a:pt x="2" y="109"/>
                      <a:pt x="5" y="115"/>
                      <a:pt x="15" y="120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5"/>
                    </a:lnTo>
                    <a:cubicBezTo>
                      <a:pt x="35" y="145"/>
                      <a:pt x="40" y="148"/>
                      <a:pt x="43" y="151"/>
                    </a:cubicBezTo>
                    <a:lnTo>
                      <a:pt x="57" y="151"/>
                    </a:lnTo>
                    <a:cubicBezTo>
                      <a:pt x="58" y="151"/>
                      <a:pt x="59" y="151"/>
                      <a:pt x="59" y="151"/>
                    </a:cubicBezTo>
                    <a:cubicBezTo>
                      <a:pt x="61" y="151"/>
                      <a:pt x="62" y="151"/>
                      <a:pt x="64" y="151"/>
                    </a:cubicBezTo>
                    <a:lnTo>
                      <a:pt x="65" y="152"/>
                    </a:lnTo>
                    <a:cubicBezTo>
                      <a:pt x="68" y="159"/>
                      <a:pt x="73" y="161"/>
                      <a:pt x="77" y="161"/>
                    </a:cubicBezTo>
                    <a:cubicBezTo>
                      <a:pt x="79" y="161"/>
                      <a:pt x="81" y="161"/>
                      <a:pt x="83" y="160"/>
                    </a:cubicBezTo>
                    <a:cubicBezTo>
                      <a:pt x="84" y="160"/>
                      <a:pt x="85" y="159"/>
                      <a:pt x="87" y="159"/>
                    </a:cubicBezTo>
                    <a:lnTo>
                      <a:pt x="95" y="155"/>
                    </a:lnTo>
                    <a:cubicBezTo>
                      <a:pt x="99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1" y="152"/>
                    </a:cubicBezTo>
                    <a:cubicBezTo>
                      <a:pt x="113" y="153"/>
                      <a:pt x="114" y="153"/>
                      <a:pt x="116" y="153"/>
                    </a:cubicBezTo>
                    <a:cubicBezTo>
                      <a:pt x="121" y="152"/>
                      <a:pt x="130" y="141"/>
                      <a:pt x="129" y="129"/>
                    </a:cubicBezTo>
                    <a:cubicBezTo>
                      <a:pt x="131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9"/>
                      <a:pt x="155" y="116"/>
                    </a:cubicBezTo>
                    <a:cubicBezTo>
                      <a:pt x="165" y="103"/>
                      <a:pt x="171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6" y="61"/>
                      <a:pt x="165" y="47"/>
                      <a:pt x="150" y="45"/>
                    </a:cubicBezTo>
                    <a:cubicBezTo>
                      <a:pt x="146" y="45"/>
                      <a:pt x="142" y="44"/>
                      <a:pt x="140" y="44"/>
                    </a:cubicBezTo>
                    <a:cubicBezTo>
                      <a:pt x="144" y="29"/>
                      <a:pt x="131" y="13"/>
                      <a:pt x="125" y="13"/>
                    </a:cubicBezTo>
                    <a:cubicBezTo>
                      <a:pt x="123" y="13"/>
                      <a:pt x="121" y="13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 rot="-1311727">
                <a:off x="5546177" y="4869400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89" y="1"/>
                    </a:moveTo>
                    <a:cubicBezTo>
                      <a:pt x="88" y="1"/>
                      <a:pt x="88" y="1"/>
                      <a:pt x="87" y="1"/>
                    </a:cubicBezTo>
                    <a:cubicBezTo>
                      <a:pt x="87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2" y="7"/>
                      <a:pt x="68" y="13"/>
                    </a:cubicBezTo>
                    <a:lnTo>
                      <a:pt x="51" y="13"/>
                    </a:lnTo>
                    <a:cubicBezTo>
                      <a:pt x="42" y="15"/>
                      <a:pt x="37" y="20"/>
                      <a:pt x="37" y="33"/>
                    </a:cubicBezTo>
                    <a:cubicBezTo>
                      <a:pt x="37" y="38"/>
                      <a:pt x="37" y="41"/>
                      <a:pt x="38" y="45"/>
                    </a:cubicBezTo>
                    <a:cubicBezTo>
                      <a:pt x="37" y="46"/>
                      <a:pt x="36" y="46"/>
                      <a:pt x="35" y="46"/>
                    </a:cubicBezTo>
                    <a:cubicBezTo>
                      <a:pt x="31" y="48"/>
                      <a:pt x="28" y="48"/>
                      <a:pt x="24" y="48"/>
                    </a:cubicBezTo>
                    <a:cubicBezTo>
                      <a:pt x="16" y="48"/>
                      <a:pt x="10" y="49"/>
                      <a:pt x="6" y="55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9" y="82"/>
                      <a:pt x="10" y="85"/>
                    </a:cubicBezTo>
                    <a:cubicBezTo>
                      <a:pt x="6" y="89"/>
                      <a:pt x="4" y="92"/>
                      <a:pt x="4" y="97"/>
                    </a:cubicBezTo>
                    <a:cubicBezTo>
                      <a:pt x="4" y="110"/>
                      <a:pt x="6" y="115"/>
                      <a:pt x="15" y="120"/>
                    </a:cubicBezTo>
                    <a:cubicBezTo>
                      <a:pt x="17" y="121"/>
                      <a:pt x="20" y="122"/>
                      <a:pt x="24" y="123"/>
                    </a:cubicBezTo>
                    <a:lnTo>
                      <a:pt x="26" y="123"/>
                    </a:lnTo>
                    <a:cubicBezTo>
                      <a:pt x="30" y="126"/>
                      <a:pt x="33" y="127"/>
                      <a:pt x="36" y="128"/>
                    </a:cubicBezTo>
                    <a:lnTo>
                      <a:pt x="36" y="135"/>
                    </a:lnTo>
                    <a:cubicBezTo>
                      <a:pt x="36" y="147"/>
                      <a:pt x="41" y="151"/>
                      <a:pt x="43" y="152"/>
                    </a:cubicBezTo>
                    <a:lnTo>
                      <a:pt x="56" y="152"/>
                    </a:lnTo>
                    <a:cubicBezTo>
                      <a:pt x="57" y="151"/>
                      <a:pt x="58" y="151"/>
                      <a:pt x="59" y="151"/>
                    </a:cubicBezTo>
                    <a:cubicBezTo>
                      <a:pt x="61" y="151"/>
                      <a:pt x="62" y="152"/>
                      <a:pt x="63" y="152"/>
                    </a:cubicBezTo>
                    <a:lnTo>
                      <a:pt x="64" y="153"/>
                    </a:lnTo>
                    <a:cubicBezTo>
                      <a:pt x="69" y="159"/>
                      <a:pt x="73" y="162"/>
                      <a:pt x="77" y="162"/>
                    </a:cubicBezTo>
                    <a:cubicBezTo>
                      <a:pt x="79" y="162"/>
                      <a:pt x="81" y="161"/>
                      <a:pt x="83" y="160"/>
                    </a:cubicBezTo>
                    <a:cubicBezTo>
                      <a:pt x="84" y="160"/>
                      <a:pt x="85" y="159"/>
                      <a:pt x="87" y="159"/>
                    </a:cubicBezTo>
                    <a:lnTo>
                      <a:pt x="94" y="155"/>
                    </a:lnTo>
                    <a:cubicBezTo>
                      <a:pt x="98" y="152"/>
                      <a:pt x="102" y="152"/>
                      <a:pt x="104" y="152"/>
                    </a:cubicBezTo>
                    <a:cubicBezTo>
                      <a:pt x="107" y="152"/>
                      <a:pt x="109" y="152"/>
                      <a:pt x="111" y="153"/>
                    </a:cubicBezTo>
                    <a:cubicBezTo>
                      <a:pt x="113" y="154"/>
                      <a:pt x="114" y="154"/>
                      <a:pt x="116" y="154"/>
                    </a:cubicBezTo>
                    <a:cubicBezTo>
                      <a:pt x="121" y="153"/>
                      <a:pt x="130" y="142"/>
                      <a:pt x="129" y="129"/>
                    </a:cubicBezTo>
                    <a:cubicBezTo>
                      <a:pt x="131" y="128"/>
                      <a:pt x="134" y="127"/>
                      <a:pt x="136" y="127"/>
                    </a:cubicBezTo>
                    <a:cubicBezTo>
                      <a:pt x="140" y="126"/>
                      <a:pt x="143" y="125"/>
                      <a:pt x="145" y="123"/>
                    </a:cubicBezTo>
                    <a:cubicBezTo>
                      <a:pt x="148" y="122"/>
                      <a:pt x="151" y="119"/>
                      <a:pt x="155" y="116"/>
                    </a:cubicBezTo>
                    <a:cubicBezTo>
                      <a:pt x="165" y="104"/>
                      <a:pt x="171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6" y="61"/>
                      <a:pt x="165" y="48"/>
                      <a:pt x="150" y="45"/>
                    </a:cubicBezTo>
                    <a:cubicBezTo>
                      <a:pt x="145" y="45"/>
                      <a:pt x="142" y="44"/>
                      <a:pt x="139" y="44"/>
                    </a:cubicBezTo>
                    <a:cubicBezTo>
                      <a:pt x="143" y="30"/>
                      <a:pt x="131" y="13"/>
                      <a:pt x="125" y="13"/>
                    </a:cubicBezTo>
                    <a:cubicBezTo>
                      <a:pt x="123" y="13"/>
                      <a:pt x="122" y="13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6" y="7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 rot="-1311727">
                <a:off x="5436707" y="4840149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1" y="1"/>
                    </a:moveTo>
                    <a:cubicBezTo>
                      <a:pt x="90" y="1"/>
                      <a:pt x="88" y="1"/>
                      <a:pt x="88" y="1"/>
                    </a:cubicBezTo>
                    <a:cubicBezTo>
                      <a:pt x="85" y="2"/>
                      <a:pt x="84" y="2"/>
                      <a:pt x="83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7" y="3"/>
                      <a:pt x="72" y="6"/>
                      <a:pt x="67" y="13"/>
                    </a:cubicBezTo>
                    <a:lnTo>
                      <a:pt x="51" y="13"/>
                    </a:lnTo>
                    <a:cubicBezTo>
                      <a:pt x="41" y="16"/>
                      <a:pt x="37" y="19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8"/>
                      <a:pt x="6" y="55"/>
                    </a:cubicBezTo>
                    <a:cubicBezTo>
                      <a:pt x="0" y="65"/>
                      <a:pt x="0" y="70"/>
                      <a:pt x="6" y="79"/>
                    </a:cubicBezTo>
                    <a:cubicBezTo>
                      <a:pt x="7" y="80"/>
                      <a:pt x="8" y="83"/>
                      <a:pt x="10" y="84"/>
                    </a:cubicBezTo>
                    <a:cubicBezTo>
                      <a:pt x="6" y="88"/>
                      <a:pt x="2" y="93"/>
                      <a:pt x="2" y="98"/>
                    </a:cubicBezTo>
                    <a:cubicBezTo>
                      <a:pt x="2" y="109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3" y="123"/>
                    </a:cubicBezTo>
                    <a:lnTo>
                      <a:pt x="25" y="123"/>
                    </a:lnTo>
                    <a:cubicBezTo>
                      <a:pt x="28" y="125"/>
                      <a:pt x="32" y="126"/>
                      <a:pt x="35" y="128"/>
                    </a:cubicBezTo>
                    <a:lnTo>
                      <a:pt x="35" y="135"/>
                    </a:lnTo>
                    <a:cubicBezTo>
                      <a:pt x="36" y="145"/>
                      <a:pt x="40" y="149"/>
                      <a:pt x="43" y="150"/>
                    </a:cubicBezTo>
                    <a:lnTo>
                      <a:pt x="57" y="150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50"/>
                      <a:pt x="64" y="150"/>
                    </a:cubicBezTo>
                    <a:lnTo>
                      <a:pt x="65" y="151"/>
                    </a:lnTo>
                    <a:cubicBezTo>
                      <a:pt x="68" y="157"/>
                      <a:pt x="73" y="160"/>
                      <a:pt x="77" y="160"/>
                    </a:cubicBezTo>
                    <a:cubicBezTo>
                      <a:pt x="79" y="160"/>
                      <a:pt x="81" y="159"/>
                      <a:pt x="83" y="158"/>
                    </a:cubicBezTo>
                    <a:cubicBezTo>
                      <a:pt x="84" y="158"/>
                      <a:pt x="85" y="157"/>
                      <a:pt x="88" y="157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5" y="150"/>
                    </a:cubicBezTo>
                    <a:cubicBezTo>
                      <a:pt x="108" y="150"/>
                      <a:pt x="110" y="150"/>
                      <a:pt x="111" y="151"/>
                    </a:cubicBezTo>
                    <a:cubicBezTo>
                      <a:pt x="113" y="152"/>
                      <a:pt x="114" y="152"/>
                      <a:pt x="116" y="152"/>
                    </a:cubicBezTo>
                    <a:cubicBezTo>
                      <a:pt x="121" y="151"/>
                      <a:pt x="131" y="140"/>
                      <a:pt x="130" y="128"/>
                    </a:cubicBezTo>
                    <a:cubicBezTo>
                      <a:pt x="132" y="128"/>
                      <a:pt x="135" y="126"/>
                      <a:pt x="137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5" y="104"/>
                      <a:pt x="172" y="93"/>
                      <a:pt x="161" y="83"/>
                    </a:cubicBezTo>
                    <a:cubicBezTo>
                      <a:pt x="161" y="81"/>
                      <a:pt x="161" y="79"/>
                      <a:pt x="162" y="77"/>
                    </a:cubicBezTo>
                    <a:cubicBezTo>
                      <a:pt x="166" y="61"/>
                      <a:pt x="165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4" y="29"/>
                      <a:pt x="132" y="13"/>
                      <a:pt x="125" y="13"/>
                    </a:cubicBezTo>
                    <a:cubicBezTo>
                      <a:pt x="123" y="13"/>
                      <a:pt x="121" y="13"/>
                      <a:pt x="119" y="14"/>
                    </a:cubicBezTo>
                    <a:cubicBezTo>
                      <a:pt x="118" y="14"/>
                      <a:pt x="115" y="16"/>
                      <a:pt x="113" y="16"/>
                    </a:cubicBezTo>
                    <a:cubicBezTo>
                      <a:pt x="107" y="6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 rot="-1311727">
                <a:off x="5450683" y="4866217"/>
                <a:ext cx="16903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2" extrusionOk="0">
                    <a:moveTo>
                      <a:pt x="91" y="1"/>
                    </a:moveTo>
                    <a:cubicBezTo>
                      <a:pt x="89" y="1"/>
                      <a:pt x="88" y="1"/>
                      <a:pt x="87" y="2"/>
                    </a:cubicBezTo>
                    <a:cubicBezTo>
                      <a:pt x="86" y="3"/>
                      <a:pt x="85" y="3"/>
                      <a:pt x="83" y="4"/>
                    </a:cubicBezTo>
                    <a:cubicBezTo>
                      <a:pt x="82" y="4"/>
                      <a:pt x="82" y="3"/>
                      <a:pt x="81" y="3"/>
                    </a:cubicBezTo>
                    <a:cubicBezTo>
                      <a:pt x="76" y="3"/>
                      <a:pt x="71" y="6"/>
                      <a:pt x="67" y="13"/>
                    </a:cubicBezTo>
                    <a:lnTo>
                      <a:pt x="50" y="13"/>
                    </a:lnTo>
                    <a:cubicBezTo>
                      <a:pt x="41" y="15"/>
                      <a:pt x="38" y="19"/>
                      <a:pt x="36" y="32"/>
                    </a:cubicBezTo>
                    <a:cubicBezTo>
                      <a:pt x="36" y="37"/>
                      <a:pt x="36" y="41"/>
                      <a:pt x="38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8"/>
                      <a:pt x="28" y="48"/>
                      <a:pt x="24" y="48"/>
                    </a:cubicBezTo>
                    <a:cubicBezTo>
                      <a:pt x="16" y="48"/>
                      <a:pt x="9" y="49"/>
                      <a:pt x="5" y="55"/>
                    </a:cubicBezTo>
                    <a:cubicBezTo>
                      <a:pt x="0" y="65"/>
                      <a:pt x="0" y="70"/>
                      <a:pt x="5" y="79"/>
                    </a:cubicBezTo>
                    <a:cubicBezTo>
                      <a:pt x="7" y="81"/>
                      <a:pt x="8" y="84"/>
                      <a:pt x="9" y="85"/>
                    </a:cubicBezTo>
                    <a:cubicBezTo>
                      <a:pt x="5" y="89"/>
                      <a:pt x="3" y="92"/>
                      <a:pt x="3" y="97"/>
                    </a:cubicBezTo>
                    <a:cubicBezTo>
                      <a:pt x="3" y="109"/>
                      <a:pt x="5" y="114"/>
                      <a:pt x="15" y="119"/>
                    </a:cubicBezTo>
                    <a:cubicBezTo>
                      <a:pt x="18" y="120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5"/>
                    </a:lnTo>
                    <a:cubicBezTo>
                      <a:pt x="35" y="146"/>
                      <a:pt x="40" y="150"/>
                      <a:pt x="44" y="151"/>
                    </a:cubicBezTo>
                    <a:lnTo>
                      <a:pt x="57" y="151"/>
                    </a:lnTo>
                    <a:cubicBezTo>
                      <a:pt x="58" y="151"/>
                      <a:pt x="59" y="150"/>
                      <a:pt x="60" y="150"/>
                    </a:cubicBezTo>
                    <a:cubicBezTo>
                      <a:pt x="62" y="150"/>
                      <a:pt x="63" y="151"/>
                      <a:pt x="65" y="151"/>
                    </a:cubicBezTo>
                    <a:lnTo>
                      <a:pt x="66" y="152"/>
                    </a:lnTo>
                    <a:cubicBezTo>
                      <a:pt x="70" y="159"/>
                      <a:pt x="74" y="161"/>
                      <a:pt x="78" y="161"/>
                    </a:cubicBezTo>
                    <a:cubicBezTo>
                      <a:pt x="80" y="161"/>
                      <a:pt x="82" y="161"/>
                      <a:pt x="83" y="160"/>
                    </a:cubicBezTo>
                    <a:cubicBezTo>
                      <a:pt x="85" y="160"/>
                      <a:pt x="86" y="158"/>
                      <a:pt x="87" y="158"/>
                    </a:cubicBezTo>
                    <a:lnTo>
                      <a:pt x="96" y="155"/>
                    </a:lnTo>
                    <a:cubicBezTo>
                      <a:pt x="99" y="152"/>
                      <a:pt x="103" y="151"/>
                      <a:pt x="105" y="151"/>
                    </a:cubicBezTo>
                    <a:cubicBezTo>
                      <a:pt x="108" y="151"/>
                      <a:pt x="110" y="152"/>
                      <a:pt x="112" y="152"/>
                    </a:cubicBezTo>
                    <a:cubicBezTo>
                      <a:pt x="113" y="153"/>
                      <a:pt x="114" y="153"/>
                      <a:pt x="117" y="153"/>
                    </a:cubicBezTo>
                    <a:cubicBezTo>
                      <a:pt x="122" y="152"/>
                      <a:pt x="131" y="141"/>
                      <a:pt x="129" y="130"/>
                    </a:cubicBezTo>
                    <a:cubicBezTo>
                      <a:pt x="132" y="128"/>
                      <a:pt x="134" y="127"/>
                      <a:pt x="138" y="127"/>
                    </a:cubicBezTo>
                    <a:cubicBezTo>
                      <a:pt x="142" y="126"/>
                      <a:pt x="144" y="125"/>
                      <a:pt x="147" y="123"/>
                    </a:cubicBezTo>
                    <a:cubicBezTo>
                      <a:pt x="149" y="122"/>
                      <a:pt x="152" y="118"/>
                      <a:pt x="155" y="115"/>
                    </a:cubicBezTo>
                    <a:cubicBezTo>
                      <a:pt x="165" y="104"/>
                      <a:pt x="172" y="92"/>
                      <a:pt x="162" y="84"/>
                    </a:cubicBezTo>
                    <a:cubicBezTo>
                      <a:pt x="162" y="82"/>
                      <a:pt x="162" y="79"/>
                      <a:pt x="163" y="76"/>
                    </a:cubicBezTo>
                    <a:cubicBezTo>
                      <a:pt x="167" y="61"/>
                      <a:pt x="165" y="48"/>
                      <a:pt x="150" y="45"/>
                    </a:cubicBezTo>
                    <a:cubicBezTo>
                      <a:pt x="147" y="45"/>
                      <a:pt x="143" y="44"/>
                      <a:pt x="140" y="44"/>
                    </a:cubicBezTo>
                    <a:cubicBezTo>
                      <a:pt x="144" y="29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8" y="6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 rot="-1311727">
                <a:off x="5515008" y="4763485"/>
                <a:ext cx="16707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0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8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4"/>
                      <a:pt x="1" y="70"/>
                      <a:pt x="6" y="79"/>
                    </a:cubicBezTo>
                    <a:cubicBezTo>
                      <a:pt x="7" y="80"/>
                      <a:pt x="9" y="82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8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2" y="126"/>
                      <a:pt x="35" y="128"/>
                    </a:cubicBezTo>
                    <a:lnTo>
                      <a:pt x="35" y="134"/>
                    </a:lnTo>
                    <a:cubicBezTo>
                      <a:pt x="35" y="145"/>
                      <a:pt x="39" y="149"/>
                      <a:pt x="44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49"/>
                      <a:pt x="64" y="149"/>
                    </a:cubicBezTo>
                    <a:lnTo>
                      <a:pt x="66" y="150"/>
                    </a:lnTo>
                    <a:cubicBezTo>
                      <a:pt x="70" y="157"/>
                      <a:pt x="74" y="159"/>
                      <a:pt x="78" y="159"/>
                    </a:cubicBezTo>
                    <a:cubicBezTo>
                      <a:pt x="80" y="159"/>
                      <a:pt x="82" y="159"/>
                      <a:pt x="84" y="158"/>
                    </a:cubicBezTo>
                    <a:cubicBezTo>
                      <a:pt x="85" y="158"/>
                      <a:pt x="87" y="157"/>
                      <a:pt x="88" y="157"/>
                    </a:cubicBezTo>
                    <a:lnTo>
                      <a:pt x="95" y="153"/>
                    </a:lnTo>
                    <a:cubicBezTo>
                      <a:pt x="99" y="150"/>
                      <a:pt x="102" y="149"/>
                      <a:pt x="105" y="149"/>
                    </a:cubicBezTo>
                    <a:cubicBezTo>
                      <a:pt x="108" y="149"/>
                      <a:pt x="110" y="150"/>
                      <a:pt x="112" y="150"/>
                    </a:cubicBezTo>
                    <a:cubicBezTo>
                      <a:pt x="113" y="152"/>
                      <a:pt x="115" y="152"/>
                      <a:pt x="117" y="152"/>
                    </a:cubicBezTo>
                    <a:cubicBezTo>
                      <a:pt x="122" y="152"/>
                      <a:pt x="131" y="140"/>
                      <a:pt x="130" y="129"/>
                    </a:cubicBezTo>
                    <a:cubicBezTo>
                      <a:pt x="133" y="127"/>
                      <a:pt x="135" y="126"/>
                      <a:pt x="138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6" y="103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3" y="76"/>
                    </a:cubicBezTo>
                    <a:cubicBezTo>
                      <a:pt x="167" y="60"/>
                      <a:pt x="166" y="47"/>
                      <a:pt x="150" y="44"/>
                    </a:cubicBezTo>
                    <a:cubicBezTo>
                      <a:pt x="146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6" y="12"/>
                    </a:cubicBezTo>
                    <a:cubicBezTo>
                      <a:pt x="123" y="12"/>
                      <a:pt x="122" y="12"/>
                      <a:pt x="119" y="13"/>
                    </a:cubicBezTo>
                    <a:cubicBezTo>
                      <a:pt x="118" y="13"/>
                      <a:pt x="115" y="15"/>
                      <a:pt x="113" y="15"/>
                    </a:cubicBezTo>
                    <a:cubicBezTo>
                      <a:pt x="108" y="6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 rot="-1311727">
                <a:off x="5585782" y="4798971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0" y="0"/>
                    </a:moveTo>
                    <a:cubicBezTo>
                      <a:pt x="89" y="0"/>
                      <a:pt x="88" y="0"/>
                      <a:pt x="88" y="1"/>
                    </a:cubicBezTo>
                    <a:cubicBezTo>
                      <a:pt x="86" y="3"/>
                      <a:pt x="85" y="3"/>
                      <a:pt x="84" y="4"/>
                    </a:cubicBezTo>
                    <a:cubicBezTo>
                      <a:pt x="83" y="3"/>
                      <a:pt x="82" y="3"/>
                      <a:pt x="80" y="3"/>
                    </a:cubicBezTo>
                    <a:cubicBezTo>
                      <a:pt x="76" y="3"/>
                      <a:pt x="71" y="5"/>
                      <a:pt x="67" y="13"/>
                    </a:cubicBezTo>
                    <a:lnTo>
                      <a:pt x="50" y="13"/>
                    </a:lnTo>
                    <a:cubicBezTo>
                      <a:pt x="42" y="15"/>
                      <a:pt x="37" y="19"/>
                      <a:pt x="36" y="31"/>
                    </a:cubicBezTo>
                    <a:cubicBezTo>
                      <a:pt x="36" y="36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9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1"/>
                      <a:pt x="8" y="83"/>
                      <a:pt x="10" y="85"/>
                    </a:cubicBezTo>
                    <a:cubicBezTo>
                      <a:pt x="6" y="88"/>
                      <a:pt x="3" y="92"/>
                      <a:pt x="3" y="97"/>
                    </a:cubicBezTo>
                    <a:cubicBezTo>
                      <a:pt x="3" y="108"/>
                      <a:pt x="6" y="113"/>
                      <a:pt x="15" y="118"/>
                    </a:cubicBezTo>
                    <a:cubicBezTo>
                      <a:pt x="17" y="120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6"/>
                      <a:pt x="41" y="149"/>
                      <a:pt x="44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49"/>
                      <a:pt x="64" y="149"/>
                    </a:cubicBezTo>
                    <a:lnTo>
                      <a:pt x="65" y="150"/>
                    </a:lnTo>
                    <a:cubicBezTo>
                      <a:pt x="69" y="157"/>
                      <a:pt x="74" y="159"/>
                      <a:pt x="78" y="159"/>
                    </a:cubicBezTo>
                    <a:cubicBezTo>
                      <a:pt x="80" y="159"/>
                      <a:pt x="82" y="159"/>
                      <a:pt x="84" y="158"/>
                    </a:cubicBezTo>
                    <a:cubicBezTo>
                      <a:pt x="85" y="158"/>
                      <a:pt x="86" y="157"/>
                      <a:pt x="88" y="157"/>
                    </a:cubicBezTo>
                    <a:lnTo>
                      <a:pt x="95" y="153"/>
                    </a:lnTo>
                    <a:cubicBezTo>
                      <a:pt x="100" y="150"/>
                      <a:pt x="103" y="149"/>
                      <a:pt x="106" y="149"/>
                    </a:cubicBezTo>
                    <a:cubicBezTo>
                      <a:pt x="108" y="149"/>
                      <a:pt x="110" y="150"/>
                      <a:pt x="111" y="150"/>
                    </a:cubicBezTo>
                    <a:cubicBezTo>
                      <a:pt x="113" y="152"/>
                      <a:pt x="114" y="152"/>
                      <a:pt x="116" y="152"/>
                    </a:cubicBezTo>
                    <a:cubicBezTo>
                      <a:pt x="121" y="150"/>
                      <a:pt x="131" y="139"/>
                      <a:pt x="130" y="128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8"/>
                      <a:pt x="155" y="114"/>
                    </a:cubicBezTo>
                    <a:cubicBezTo>
                      <a:pt x="166" y="103"/>
                      <a:pt x="172" y="92"/>
                      <a:pt x="161" y="83"/>
                    </a:cubicBezTo>
                    <a:cubicBezTo>
                      <a:pt x="161" y="82"/>
                      <a:pt x="161" y="79"/>
                      <a:pt x="162" y="76"/>
                    </a:cubicBezTo>
                    <a:cubicBezTo>
                      <a:pt x="167" y="61"/>
                      <a:pt x="166" y="47"/>
                      <a:pt x="150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4" y="29"/>
                      <a:pt x="132" y="12"/>
                      <a:pt x="126" y="12"/>
                    </a:cubicBezTo>
                    <a:cubicBezTo>
                      <a:pt x="124" y="12"/>
                      <a:pt x="121" y="12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8"/>
              <p:cNvSpPr/>
              <p:nvPr/>
            </p:nvSpPr>
            <p:spPr>
              <a:xfrm rot="-1311727">
                <a:off x="5561817" y="4786985"/>
                <a:ext cx="16903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0" extrusionOk="0">
                    <a:moveTo>
                      <a:pt x="90" y="0"/>
                    </a:moveTo>
                    <a:cubicBezTo>
                      <a:pt x="89" y="0"/>
                      <a:pt x="88" y="0"/>
                      <a:pt x="87" y="1"/>
                    </a:cubicBezTo>
                    <a:cubicBezTo>
                      <a:pt x="86" y="3"/>
                      <a:pt x="85" y="3"/>
                      <a:pt x="83" y="4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6" y="3"/>
                      <a:pt x="71" y="5"/>
                      <a:pt x="67" y="13"/>
                    </a:cubicBezTo>
                    <a:lnTo>
                      <a:pt x="50" y="13"/>
                    </a:lnTo>
                    <a:cubicBezTo>
                      <a:pt x="41" y="15"/>
                      <a:pt x="36" y="19"/>
                      <a:pt x="36" y="31"/>
                    </a:cubicBezTo>
                    <a:cubicBezTo>
                      <a:pt x="36" y="36"/>
                      <a:pt x="36" y="41"/>
                      <a:pt x="38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5" y="47"/>
                      <a:pt x="9" y="49"/>
                      <a:pt x="5" y="55"/>
                    </a:cubicBezTo>
                    <a:cubicBezTo>
                      <a:pt x="0" y="65"/>
                      <a:pt x="0" y="70"/>
                      <a:pt x="5" y="80"/>
                    </a:cubicBezTo>
                    <a:cubicBezTo>
                      <a:pt x="7" y="81"/>
                      <a:pt x="8" y="83"/>
                      <a:pt x="9" y="85"/>
                    </a:cubicBezTo>
                    <a:cubicBezTo>
                      <a:pt x="5" y="88"/>
                      <a:pt x="3" y="92"/>
                      <a:pt x="3" y="97"/>
                    </a:cubicBezTo>
                    <a:cubicBezTo>
                      <a:pt x="3" y="108"/>
                      <a:pt x="5" y="113"/>
                      <a:pt x="14" y="118"/>
                    </a:cubicBezTo>
                    <a:cubicBezTo>
                      <a:pt x="18" y="121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4"/>
                    </a:lnTo>
                    <a:cubicBezTo>
                      <a:pt x="36" y="144"/>
                      <a:pt x="40" y="148"/>
                      <a:pt x="44" y="149"/>
                    </a:cubicBezTo>
                    <a:lnTo>
                      <a:pt x="56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49"/>
                      <a:pt x="65" y="149"/>
                    </a:cubicBezTo>
                    <a:lnTo>
                      <a:pt x="66" y="150"/>
                    </a:lnTo>
                    <a:cubicBezTo>
                      <a:pt x="69" y="157"/>
                      <a:pt x="74" y="159"/>
                      <a:pt x="78" y="159"/>
                    </a:cubicBezTo>
                    <a:cubicBezTo>
                      <a:pt x="80" y="159"/>
                      <a:pt x="81" y="159"/>
                      <a:pt x="83" y="158"/>
                    </a:cubicBezTo>
                    <a:cubicBezTo>
                      <a:pt x="85" y="158"/>
                      <a:pt x="86" y="157"/>
                      <a:pt x="87" y="157"/>
                    </a:cubicBezTo>
                    <a:lnTo>
                      <a:pt x="95" y="153"/>
                    </a:lnTo>
                    <a:cubicBezTo>
                      <a:pt x="100" y="150"/>
                      <a:pt x="103" y="149"/>
                      <a:pt x="106" y="149"/>
                    </a:cubicBezTo>
                    <a:cubicBezTo>
                      <a:pt x="108" y="149"/>
                      <a:pt x="110" y="150"/>
                      <a:pt x="112" y="150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2" y="150"/>
                      <a:pt x="131" y="139"/>
                      <a:pt x="129" y="128"/>
                    </a:cubicBezTo>
                    <a:cubicBezTo>
                      <a:pt x="132" y="128"/>
                      <a:pt x="134" y="127"/>
                      <a:pt x="137" y="127"/>
                    </a:cubicBezTo>
                    <a:cubicBezTo>
                      <a:pt x="142" y="126"/>
                      <a:pt x="144" y="124"/>
                      <a:pt x="147" y="123"/>
                    </a:cubicBezTo>
                    <a:cubicBezTo>
                      <a:pt x="149" y="122"/>
                      <a:pt x="152" y="118"/>
                      <a:pt x="155" y="114"/>
                    </a:cubicBezTo>
                    <a:cubicBezTo>
                      <a:pt x="165" y="103"/>
                      <a:pt x="172" y="92"/>
                      <a:pt x="162" y="83"/>
                    </a:cubicBezTo>
                    <a:cubicBezTo>
                      <a:pt x="162" y="82"/>
                      <a:pt x="162" y="80"/>
                      <a:pt x="163" y="76"/>
                    </a:cubicBezTo>
                    <a:cubicBezTo>
                      <a:pt x="167" y="60"/>
                      <a:pt x="165" y="47"/>
                      <a:pt x="150" y="45"/>
                    </a:cubicBezTo>
                    <a:cubicBezTo>
                      <a:pt x="147" y="45"/>
                      <a:pt x="143" y="43"/>
                      <a:pt x="139" y="43"/>
                    </a:cubicBezTo>
                    <a:cubicBezTo>
                      <a:pt x="144" y="29"/>
                      <a:pt x="132" y="12"/>
                      <a:pt x="126" y="12"/>
                    </a:cubicBezTo>
                    <a:cubicBezTo>
                      <a:pt x="123" y="12"/>
                      <a:pt x="122" y="12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8"/>
              <p:cNvSpPr/>
              <p:nvPr/>
            </p:nvSpPr>
            <p:spPr>
              <a:xfrm rot="-1311727">
                <a:off x="5569704" y="4847749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1"/>
                    </a:moveTo>
                    <a:cubicBezTo>
                      <a:pt x="88" y="1"/>
                      <a:pt x="87" y="1"/>
                      <a:pt x="86" y="1"/>
                    </a:cubicBezTo>
                    <a:cubicBezTo>
                      <a:pt x="85" y="2"/>
                      <a:pt x="84" y="2"/>
                      <a:pt x="83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6" y="3"/>
                      <a:pt x="70" y="6"/>
                      <a:pt x="66" y="13"/>
                    </a:cubicBezTo>
                    <a:lnTo>
                      <a:pt x="50" y="13"/>
                    </a:lnTo>
                    <a:cubicBezTo>
                      <a:pt x="40" y="16"/>
                      <a:pt x="35" y="19"/>
                      <a:pt x="35" y="32"/>
                    </a:cubicBezTo>
                    <a:cubicBezTo>
                      <a:pt x="35" y="37"/>
                      <a:pt x="35" y="41"/>
                      <a:pt x="37" y="44"/>
                    </a:cubicBezTo>
                    <a:cubicBezTo>
                      <a:pt x="36" y="46"/>
                      <a:pt x="34" y="46"/>
                      <a:pt x="33" y="46"/>
                    </a:cubicBezTo>
                    <a:cubicBezTo>
                      <a:pt x="29" y="47"/>
                      <a:pt x="27" y="47"/>
                      <a:pt x="23" y="47"/>
                    </a:cubicBezTo>
                    <a:cubicBezTo>
                      <a:pt x="16" y="47"/>
                      <a:pt x="9" y="48"/>
                      <a:pt x="5" y="55"/>
                    </a:cubicBezTo>
                    <a:cubicBezTo>
                      <a:pt x="0" y="65"/>
                      <a:pt x="0" y="70"/>
                      <a:pt x="5" y="79"/>
                    </a:cubicBezTo>
                    <a:cubicBezTo>
                      <a:pt x="6" y="80"/>
                      <a:pt x="7" y="83"/>
                      <a:pt x="9" y="84"/>
                    </a:cubicBezTo>
                    <a:cubicBezTo>
                      <a:pt x="5" y="88"/>
                      <a:pt x="2" y="93"/>
                      <a:pt x="2" y="98"/>
                    </a:cubicBezTo>
                    <a:cubicBezTo>
                      <a:pt x="2" y="109"/>
                      <a:pt x="4" y="114"/>
                      <a:pt x="14" y="119"/>
                    </a:cubicBezTo>
                    <a:cubicBezTo>
                      <a:pt x="17" y="120"/>
                      <a:pt x="19" y="121"/>
                      <a:pt x="23" y="123"/>
                    </a:cubicBezTo>
                    <a:lnTo>
                      <a:pt x="24" y="123"/>
                    </a:lnTo>
                    <a:cubicBezTo>
                      <a:pt x="28" y="124"/>
                      <a:pt x="32" y="126"/>
                      <a:pt x="34" y="128"/>
                    </a:cubicBezTo>
                    <a:lnTo>
                      <a:pt x="34" y="135"/>
                    </a:lnTo>
                    <a:cubicBezTo>
                      <a:pt x="34" y="146"/>
                      <a:pt x="39" y="150"/>
                      <a:pt x="43" y="151"/>
                    </a:cubicBezTo>
                    <a:lnTo>
                      <a:pt x="56" y="151"/>
                    </a:lnTo>
                    <a:cubicBezTo>
                      <a:pt x="57" y="151"/>
                      <a:pt x="58" y="151"/>
                      <a:pt x="59" y="151"/>
                    </a:cubicBezTo>
                    <a:cubicBezTo>
                      <a:pt x="61" y="151"/>
                      <a:pt x="62" y="151"/>
                      <a:pt x="64" y="151"/>
                    </a:cubicBezTo>
                    <a:lnTo>
                      <a:pt x="65" y="152"/>
                    </a:lnTo>
                    <a:cubicBezTo>
                      <a:pt x="69" y="159"/>
                      <a:pt x="73" y="161"/>
                      <a:pt x="78" y="161"/>
                    </a:cubicBezTo>
                    <a:cubicBezTo>
                      <a:pt x="80" y="161"/>
                      <a:pt x="81" y="161"/>
                      <a:pt x="83" y="160"/>
                    </a:cubicBezTo>
                    <a:cubicBezTo>
                      <a:pt x="84" y="160"/>
                      <a:pt x="85" y="158"/>
                      <a:pt x="86" y="158"/>
                    </a:cubicBezTo>
                    <a:lnTo>
                      <a:pt x="95" y="155"/>
                    </a:lnTo>
                    <a:cubicBezTo>
                      <a:pt x="99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1" y="152"/>
                    </a:cubicBezTo>
                    <a:cubicBezTo>
                      <a:pt x="112" y="153"/>
                      <a:pt x="114" y="153"/>
                      <a:pt x="116" y="153"/>
                    </a:cubicBezTo>
                    <a:cubicBezTo>
                      <a:pt x="121" y="152"/>
                      <a:pt x="130" y="141"/>
                      <a:pt x="129" y="129"/>
                    </a:cubicBezTo>
                    <a:cubicBezTo>
                      <a:pt x="131" y="127"/>
                      <a:pt x="135" y="126"/>
                      <a:pt x="137" y="126"/>
                    </a:cubicBezTo>
                    <a:cubicBezTo>
                      <a:pt x="141" y="125"/>
                      <a:pt x="143" y="124"/>
                      <a:pt x="146" y="122"/>
                    </a:cubicBezTo>
                    <a:cubicBezTo>
                      <a:pt x="148" y="121"/>
                      <a:pt x="151" y="119"/>
                      <a:pt x="155" y="115"/>
                    </a:cubicBezTo>
                    <a:cubicBezTo>
                      <a:pt x="165" y="104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2" y="76"/>
                    </a:cubicBezTo>
                    <a:cubicBezTo>
                      <a:pt x="166" y="61"/>
                      <a:pt x="165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3" y="29"/>
                      <a:pt x="131" y="13"/>
                      <a:pt x="125" y="13"/>
                    </a:cubicBezTo>
                    <a:cubicBezTo>
                      <a:pt x="122" y="13"/>
                      <a:pt x="121" y="13"/>
                      <a:pt x="119" y="14"/>
                    </a:cubicBezTo>
                    <a:cubicBezTo>
                      <a:pt x="117" y="14"/>
                      <a:pt x="115" y="15"/>
                      <a:pt x="112" y="15"/>
                    </a:cubicBezTo>
                    <a:cubicBezTo>
                      <a:pt x="107" y="6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 rot="-1311727">
                <a:off x="5534933" y="4908645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1" y="0"/>
                    </a:moveTo>
                    <a:cubicBezTo>
                      <a:pt x="90" y="0"/>
                      <a:pt x="89" y="1"/>
                      <a:pt x="88" y="1"/>
                    </a:cubicBezTo>
                    <a:cubicBezTo>
                      <a:pt x="87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9"/>
                      <a:pt x="37" y="32"/>
                    </a:cubicBezTo>
                    <a:cubicBezTo>
                      <a:pt x="37" y="37"/>
                      <a:pt x="37" y="41"/>
                      <a:pt x="38" y="44"/>
                    </a:cubicBezTo>
                    <a:cubicBezTo>
                      <a:pt x="37" y="46"/>
                      <a:pt x="36" y="46"/>
                      <a:pt x="35" y="46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9" y="83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9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2" y="126"/>
                      <a:pt x="36" y="128"/>
                    </a:cubicBezTo>
                    <a:lnTo>
                      <a:pt x="36" y="134"/>
                    </a:lnTo>
                    <a:cubicBezTo>
                      <a:pt x="37" y="145"/>
                      <a:pt x="41" y="149"/>
                      <a:pt x="44" y="150"/>
                    </a:cubicBezTo>
                    <a:lnTo>
                      <a:pt x="57" y="150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50"/>
                      <a:pt x="64" y="150"/>
                    </a:cubicBezTo>
                    <a:lnTo>
                      <a:pt x="66" y="151"/>
                    </a:lnTo>
                    <a:cubicBezTo>
                      <a:pt x="70" y="157"/>
                      <a:pt x="74" y="160"/>
                      <a:pt x="78" y="160"/>
                    </a:cubicBezTo>
                    <a:cubicBezTo>
                      <a:pt x="80" y="160"/>
                      <a:pt x="82" y="159"/>
                      <a:pt x="84" y="158"/>
                    </a:cubicBezTo>
                    <a:cubicBezTo>
                      <a:pt x="85" y="158"/>
                      <a:pt x="87" y="157"/>
                      <a:pt x="88" y="157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6" y="150"/>
                    </a:cubicBezTo>
                    <a:cubicBezTo>
                      <a:pt x="108" y="150"/>
                      <a:pt x="111" y="150"/>
                      <a:pt x="112" y="151"/>
                    </a:cubicBezTo>
                    <a:cubicBezTo>
                      <a:pt x="113" y="152"/>
                      <a:pt x="114" y="152"/>
                      <a:pt x="118" y="152"/>
                    </a:cubicBezTo>
                    <a:cubicBezTo>
                      <a:pt x="123" y="152"/>
                      <a:pt x="131" y="141"/>
                      <a:pt x="130" y="129"/>
                    </a:cubicBezTo>
                    <a:cubicBezTo>
                      <a:pt x="133" y="128"/>
                      <a:pt x="135" y="126"/>
                      <a:pt x="138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6" y="104"/>
                      <a:pt x="172" y="92"/>
                      <a:pt x="162" y="83"/>
                    </a:cubicBezTo>
                    <a:cubicBezTo>
                      <a:pt x="162" y="81"/>
                      <a:pt x="162" y="79"/>
                      <a:pt x="164" y="77"/>
                    </a:cubicBezTo>
                    <a:cubicBezTo>
                      <a:pt x="167" y="61"/>
                      <a:pt x="166" y="47"/>
                      <a:pt x="150" y="44"/>
                    </a:cubicBezTo>
                    <a:cubicBezTo>
                      <a:pt x="146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6" y="12"/>
                    </a:cubicBezTo>
                    <a:cubicBezTo>
                      <a:pt x="124" y="12"/>
                      <a:pt x="123" y="12"/>
                      <a:pt x="120" y="13"/>
                    </a:cubicBezTo>
                    <a:cubicBezTo>
                      <a:pt x="119" y="13"/>
                      <a:pt x="115" y="15"/>
                      <a:pt x="113" y="15"/>
                    </a:cubicBezTo>
                    <a:cubicBezTo>
                      <a:pt x="108" y="6"/>
                      <a:pt x="98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 rot="-1311727">
                <a:off x="5540040" y="4813748"/>
                <a:ext cx="16805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1" extrusionOk="0">
                    <a:moveTo>
                      <a:pt x="91" y="1"/>
                    </a:moveTo>
                    <a:cubicBezTo>
                      <a:pt x="90" y="1"/>
                      <a:pt x="89" y="1"/>
                      <a:pt x="88" y="2"/>
                    </a:cubicBezTo>
                    <a:cubicBezTo>
                      <a:pt x="87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51" y="13"/>
                    </a:lnTo>
                    <a:cubicBezTo>
                      <a:pt x="42" y="16"/>
                      <a:pt x="37" y="19"/>
                      <a:pt x="37" y="33"/>
                    </a:cubicBezTo>
                    <a:cubicBezTo>
                      <a:pt x="37" y="38"/>
                      <a:pt x="37" y="42"/>
                      <a:pt x="38" y="45"/>
                    </a:cubicBezTo>
                    <a:cubicBezTo>
                      <a:pt x="37" y="47"/>
                      <a:pt x="35" y="47"/>
                      <a:pt x="34" y="47"/>
                    </a:cubicBezTo>
                    <a:cubicBezTo>
                      <a:pt x="30" y="48"/>
                      <a:pt x="27" y="48"/>
                      <a:pt x="24" y="48"/>
                    </a:cubicBezTo>
                    <a:cubicBezTo>
                      <a:pt x="16" y="48"/>
                      <a:pt x="10" y="49"/>
                      <a:pt x="6" y="55"/>
                    </a:cubicBezTo>
                    <a:cubicBezTo>
                      <a:pt x="1" y="65"/>
                      <a:pt x="1" y="70"/>
                      <a:pt x="6" y="80"/>
                    </a:cubicBezTo>
                    <a:cubicBezTo>
                      <a:pt x="7" y="81"/>
                      <a:pt x="9" y="84"/>
                      <a:pt x="10" y="85"/>
                    </a:cubicBezTo>
                    <a:cubicBezTo>
                      <a:pt x="6" y="89"/>
                      <a:pt x="4" y="93"/>
                      <a:pt x="4" y="98"/>
                    </a:cubicBezTo>
                    <a:cubicBezTo>
                      <a:pt x="4" y="109"/>
                      <a:pt x="6" y="115"/>
                      <a:pt x="15" y="120"/>
                    </a:cubicBezTo>
                    <a:cubicBezTo>
                      <a:pt x="17" y="121"/>
                      <a:pt x="20" y="122"/>
                      <a:pt x="24" y="124"/>
                    </a:cubicBezTo>
                    <a:lnTo>
                      <a:pt x="25" y="124"/>
                    </a:lnTo>
                    <a:cubicBezTo>
                      <a:pt x="29" y="125"/>
                      <a:pt x="32" y="127"/>
                      <a:pt x="35" y="129"/>
                    </a:cubicBezTo>
                    <a:lnTo>
                      <a:pt x="35" y="135"/>
                    </a:lnTo>
                    <a:cubicBezTo>
                      <a:pt x="35" y="145"/>
                      <a:pt x="41" y="149"/>
                      <a:pt x="44" y="150"/>
                    </a:cubicBezTo>
                    <a:lnTo>
                      <a:pt x="57" y="150"/>
                    </a:lnTo>
                    <a:cubicBezTo>
                      <a:pt x="58" y="150"/>
                      <a:pt x="59" y="149"/>
                      <a:pt x="60" y="149"/>
                    </a:cubicBezTo>
                    <a:cubicBezTo>
                      <a:pt x="62" y="149"/>
                      <a:pt x="63" y="150"/>
                      <a:pt x="64" y="150"/>
                    </a:cubicBezTo>
                    <a:lnTo>
                      <a:pt x="66" y="151"/>
                    </a:lnTo>
                    <a:cubicBezTo>
                      <a:pt x="70" y="158"/>
                      <a:pt x="74" y="160"/>
                      <a:pt x="78" y="160"/>
                    </a:cubicBezTo>
                    <a:cubicBezTo>
                      <a:pt x="80" y="160"/>
                      <a:pt x="82" y="160"/>
                      <a:pt x="84" y="159"/>
                    </a:cubicBezTo>
                    <a:cubicBezTo>
                      <a:pt x="85" y="159"/>
                      <a:pt x="87" y="158"/>
                      <a:pt x="88" y="158"/>
                    </a:cubicBezTo>
                    <a:lnTo>
                      <a:pt x="95" y="153"/>
                    </a:lnTo>
                    <a:cubicBezTo>
                      <a:pt x="99" y="151"/>
                      <a:pt x="102" y="150"/>
                      <a:pt x="105" y="150"/>
                    </a:cubicBezTo>
                    <a:cubicBezTo>
                      <a:pt x="108" y="150"/>
                      <a:pt x="110" y="151"/>
                      <a:pt x="112" y="151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3" y="152"/>
                      <a:pt x="131" y="141"/>
                      <a:pt x="130" y="130"/>
                    </a:cubicBezTo>
                    <a:cubicBezTo>
                      <a:pt x="133" y="128"/>
                      <a:pt x="135" y="127"/>
                      <a:pt x="138" y="127"/>
                    </a:cubicBezTo>
                    <a:cubicBezTo>
                      <a:pt x="141" y="126"/>
                      <a:pt x="144" y="125"/>
                      <a:pt x="146" y="123"/>
                    </a:cubicBezTo>
                    <a:cubicBezTo>
                      <a:pt x="149" y="122"/>
                      <a:pt x="151" y="120"/>
                      <a:pt x="155" y="116"/>
                    </a:cubicBezTo>
                    <a:cubicBezTo>
                      <a:pt x="166" y="104"/>
                      <a:pt x="172" y="92"/>
                      <a:pt x="162" y="84"/>
                    </a:cubicBezTo>
                    <a:cubicBezTo>
                      <a:pt x="162" y="82"/>
                      <a:pt x="162" y="80"/>
                      <a:pt x="164" y="77"/>
                    </a:cubicBezTo>
                    <a:cubicBezTo>
                      <a:pt x="167" y="61"/>
                      <a:pt x="166" y="48"/>
                      <a:pt x="150" y="45"/>
                    </a:cubicBezTo>
                    <a:cubicBezTo>
                      <a:pt x="146" y="45"/>
                      <a:pt x="143" y="44"/>
                      <a:pt x="140" y="44"/>
                    </a:cubicBezTo>
                    <a:cubicBezTo>
                      <a:pt x="144" y="29"/>
                      <a:pt x="133" y="13"/>
                      <a:pt x="126" y="13"/>
                    </a:cubicBezTo>
                    <a:cubicBezTo>
                      <a:pt x="124" y="13"/>
                      <a:pt x="123" y="13"/>
                      <a:pt x="120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8" y="7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 rot="-1311727">
                <a:off x="5477336" y="4914910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0" y="0"/>
                    </a:moveTo>
                    <a:cubicBezTo>
                      <a:pt x="89" y="0"/>
                      <a:pt x="88" y="1"/>
                      <a:pt x="87" y="1"/>
                    </a:cubicBezTo>
                    <a:cubicBezTo>
                      <a:pt x="86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7" y="3"/>
                      <a:pt x="71" y="6"/>
                      <a:pt x="66" y="13"/>
                    </a:cubicBezTo>
                    <a:lnTo>
                      <a:pt x="50" y="13"/>
                    </a:lnTo>
                    <a:cubicBezTo>
                      <a:pt x="41" y="15"/>
                      <a:pt x="36" y="19"/>
                      <a:pt x="36" y="32"/>
                    </a:cubicBezTo>
                    <a:cubicBezTo>
                      <a:pt x="36" y="37"/>
                      <a:pt x="36" y="40"/>
                      <a:pt x="38" y="44"/>
                    </a:cubicBezTo>
                    <a:cubicBezTo>
                      <a:pt x="37" y="45"/>
                      <a:pt x="35" y="45"/>
                      <a:pt x="34" y="45"/>
                    </a:cubicBezTo>
                    <a:cubicBezTo>
                      <a:pt x="30" y="47"/>
                      <a:pt x="28" y="47"/>
                      <a:pt x="23" y="47"/>
                    </a:cubicBezTo>
                    <a:cubicBezTo>
                      <a:pt x="16" y="47"/>
                      <a:pt x="9" y="48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8" y="83"/>
                      <a:pt x="9" y="84"/>
                    </a:cubicBezTo>
                    <a:cubicBezTo>
                      <a:pt x="6" y="88"/>
                      <a:pt x="3" y="91"/>
                      <a:pt x="3" y="97"/>
                    </a:cubicBezTo>
                    <a:cubicBezTo>
                      <a:pt x="3" y="109"/>
                      <a:pt x="5" y="114"/>
                      <a:pt x="14" y="119"/>
                    </a:cubicBezTo>
                    <a:cubicBezTo>
                      <a:pt x="17" y="120"/>
                      <a:pt x="19" y="121"/>
                      <a:pt x="23" y="122"/>
                    </a:cubicBezTo>
                    <a:lnTo>
                      <a:pt x="24" y="122"/>
                    </a:lnTo>
                    <a:cubicBezTo>
                      <a:pt x="29" y="125"/>
                      <a:pt x="33" y="126"/>
                      <a:pt x="35" y="127"/>
                    </a:cubicBezTo>
                    <a:lnTo>
                      <a:pt x="35" y="135"/>
                    </a:lnTo>
                    <a:cubicBezTo>
                      <a:pt x="35" y="145"/>
                      <a:pt x="38" y="149"/>
                      <a:pt x="42" y="149"/>
                    </a:cubicBezTo>
                    <a:cubicBezTo>
                      <a:pt x="43" y="149"/>
                      <a:pt x="43" y="149"/>
                      <a:pt x="44" y="149"/>
                    </a:cubicBezTo>
                    <a:lnTo>
                      <a:pt x="56" y="149"/>
                    </a:lnTo>
                    <a:cubicBezTo>
                      <a:pt x="58" y="149"/>
                      <a:pt x="59" y="148"/>
                      <a:pt x="59" y="148"/>
                    </a:cubicBezTo>
                    <a:cubicBezTo>
                      <a:pt x="61" y="148"/>
                      <a:pt x="62" y="149"/>
                      <a:pt x="64" y="149"/>
                    </a:cubicBezTo>
                    <a:lnTo>
                      <a:pt x="65" y="151"/>
                    </a:lnTo>
                    <a:cubicBezTo>
                      <a:pt x="69" y="157"/>
                      <a:pt x="73" y="160"/>
                      <a:pt x="77" y="160"/>
                    </a:cubicBezTo>
                    <a:cubicBezTo>
                      <a:pt x="79" y="160"/>
                      <a:pt x="82" y="159"/>
                      <a:pt x="84" y="158"/>
                    </a:cubicBezTo>
                    <a:cubicBezTo>
                      <a:pt x="85" y="158"/>
                      <a:pt x="86" y="157"/>
                      <a:pt x="87" y="157"/>
                    </a:cubicBezTo>
                    <a:lnTo>
                      <a:pt x="95" y="153"/>
                    </a:lnTo>
                    <a:cubicBezTo>
                      <a:pt x="99" y="150"/>
                      <a:pt x="102" y="149"/>
                      <a:pt x="105" y="149"/>
                    </a:cubicBezTo>
                    <a:cubicBezTo>
                      <a:pt x="108" y="149"/>
                      <a:pt x="110" y="150"/>
                      <a:pt x="112" y="151"/>
                    </a:cubicBezTo>
                    <a:cubicBezTo>
                      <a:pt x="113" y="152"/>
                      <a:pt x="115" y="152"/>
                      <a:pt x="117" y="152"/>
                    </a:cubicBezTo>
                    <a:cubicBezTo>
                      <a:pt x="122" y="151"/>
                      <a:pt x="131" y="139"/>
                      <a:pt x="130" y="127"/>
                    </a:cubicBezTo>
                    <a:cubicBezTo>
                      <a:pt x="132" y="127"/>
                      <a:pt x="135" y="126"/>
                      <a:pt x="137" y="126"/>
                    </a:cubicBezTo>
                    <a:cubicBezTo>
                      <a:pt x="141" y="125"/>
                      <a:pt x="143" y="124"/>
                      <a:pt x="146" y="122"/>
                    </a:cubicBezTo>
                    <a:cubicBezTo>
                      <a:pt x="148" y="121"/>
                      <a:pt x="152" y="118"/>
                      <a:pt x="156" y="115"/>
                    </a:cubicBezTo>
                    <a:cubicBezTo>
                      <a:pt x="166" y="104"/>
                      <a:pt x="172" y="91"/>
                      <a:pt x="162" y="83"/>
                    </a:cubicBezTo>
                    <a:cubicBezTo>
                      <a:pt x="162" y="81"/>
                      <a:pt x="162" y="79"/>
                      <a:pt x="163" y="76"/>
                    </a:cubicBezTo>
                    <a:cubicBezTo>
                      <a:pt x="167" y="61"/>
                      <a:pt x="166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3" y="29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20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7" y="6"/>
                      <a:pt x="97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 rot="-1311727">
                <a:off x="5484361" y="4863373"/>
                <a:ext cx="16707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1" extrusionOk="0">
                    <a:moveTo>
                      <a:pt x="88" y="1"/>
                    </a:moveTo>
                    <a:cubicBezTo>
                      <a:pt x="87" y="1"/>
                      <a:pt x="86" y="1"/>
                      <a:pt x="85" y="1"/>
                    </a:cubicBezTo>
                    <a:cubicBezTo>
                      <a:pt x="85" y="3"/>
                      <a:pt x="84" y="3"/>
                      <a:pt x="83" y="4"/>
                    </a:cubicBezTo>
                    <a:cubicBezTo>
                      <a:pt x="82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49" y="13"/>
                    </a:lnTo>
                    <a:cubicBezTo>
                      <a:pt x="41" y="15"/>
                      <a:pt x="36" y="19"/>
                      <a:pt x="36" y="32"/>
                    </a:cubicBezTo>
                    <a:cubicBezTo>
                      <a:pt x="36" y="37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9" y="49"/>
                      <a:pt x="5" y="55"/>
                    </a:cubicBezTo>
                    <a:cubicBezTo>
                      <a:pt x="0" y="66"/>
                      <a:pt x="0" y="71"/>
                      <a:pt x="5" y="80"/>
                    </a:cubicBezTo>
                    <a:cubicBezTo>
                      <a:pt x="6" y="81"/>
                      <a:pt x="7" y="83"/>
                      <a:pt x="9" y="85"/>
                    </a:cubicBezTo>
                    <a:cubicBezTo>
                      <a:pt x="5" y="88"/>
                      <a:pt x="2" y="92"/>
                      <a:pt x="2" y="97"/>
                    </a:cubicBezTo>
                    <a:cubicBezTo>
                      <a:pt x="2" y="109"/>
                      <a:pt x="5" y="114"/>
                      <a:pt x="15" y="119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7"/>
                      <a:pt x="40" y="150"/>
                      <a:pt x="42" y="150"/>
                    </a:cubicBezTo>
                    <a:lnTo>
                      <a:pt x="55" y="150"/>
                    </a:lnTo>
                    <a:cubicBezTo>
                      <a:pt x="56" y="149"/>
                      <a:pt x="57" y="149"/>
                      <a:pt x="58" y="149"/>
                    </a:cubicBezTo>
                    <a:cubicBezTo>
                      <a:pt x="60" y="149"/>
                      <a:pt x="61" y="150"/>
                      <a:pt x="63" y="150"/>
                    </a:cubicBezTo>
                    <a:lnTo>
                      <a:pt x="64" y="151"/>
                    </a:lnTo>
                    <a:cubicBezTo>
                      <a:pt x="67" y="157"/>
                      <a:pt x="72" y="160"/>
                      <a:pt x="76" y="160"/>
                    </a:cubicBezTo>
                    <a:cubicBezTo>
                      <a:pt x="78" y="160"/>
                      <a:pt x="80" y="160"/>
                      <a:pt x="82" y="159"/>
                    </a:cubicBezTo>
                    <a:cubicBezTo>
                      <a:pt x="83" y="159"/>
                      <a:pt x="84" y="158"/>
                      <a:pt x="85" y="158"/>
                    </a:cubicBezTo>
                    <a:cubicBezTo>
                      <a:pt x="88" y="158"/>
                      <a:pt x="90" y="155"/>
                      <a:pt x="93" y="154"/>
                    </a:cubicBezTo>
                    <a:cubicBezTo>
                      <a:pt x="98" y="151"/>
                      <a:pt x="101" y="150"/>
                      <a:pt x="104" y="150"/>
                    </a:cubicBezTo>
                    <a:cubicBezTo>
                      <a:pt x="106" y="150"/>
                      <a:pt x="108" y="150"/>
                      <a:pt x="110" y="151"/>
                    </a:cubicBezTo>
                    <a:cubicBezTo>
                      <a:pt x="111" y="153"/>
                      <a:pt x="113" y="153"/>
                      <a:pt x="115" y="153"/>
                    </a:cubicBezTo>
                    <a:cubicBezTo>
                      <a:pt x="120" y="151"/>
                      <a:pt x="129" y="139"/>
                      <a:pt x="128" y="128"/>
                    </a:cubicBezTo>
                    <a:cubicBezTo>
                      <a:pt x="130" y="128"/>
                      <a:pt x="133" y="127"/>
                      <a:pt x="135" y="127"/>
                    </a:cubicBezTo>
                    <a:cubicBezTo>
                      <a:pt x="140" y="126"/>
                      <a:pt x="142" y="124"/>
                      <a:pt x="145" y="123"/>
                    </a:cubicBezTo>
                    <a:cubicBezTo>
                      <a:pt x="147" y="122"/>
                      <a:pt x="150" y="119"/>
                      <a:pt x="154" y="115"/>
                    </a:cubicBezTo>
                    <a:cubicBezTo>
                      <a:pt x="164" y="104"/>
                      <a:pt x="170" y="92"/>
                      <a:pt x="160" y="83"/>
                    </a:cubicBezTo>
                    <a:cubicBezTo>
                      <a:pt x="160" y="82"/>
                      <a:pt x="160" y="80"/>
                      <a:pt x="161" y="77"/>
                    </a:cubicBezTo>
                    <a:cubicBezTo>
                      <a:pt x="165" y="62"/>
                      <a:pt x="164" y="47"/>
                      <a:pt x="149" y="45"/>
                    </a:cubicBezTo>
                    <a:cubicBezTo>
                      <a:pt x="145" y="45"/>
                      <a:pt x="141" y="43"/>
                      <a:pt x="139" y="43"/>
                    </a:cubicBezTo>
                    <a:cubicBezTo>
                      <a:pt x="142" y="30"/>
                      <a:pt x="130" y="12"/>
                      <a:pt x="124" y="12"/>
                    </a:cubicBezTo>
                    <a:cubicBezTo>
                      <a:pt x="121" y="12"/>
                      <a:pt x="120" y="12"/>
                      <a:pt x="118" y="14"/>
                    </a:cubicBezTo>
                    <a:cubicBezTo>
                      <a:pt x="116" y="14"/>
                      <a:pt x="114" y="15"/>
                      <a:pt x="111" y="15"/>
                    </a:cubicBezTo>
                    <a:cubicBezTo>
                      <a:pt x="106" y="6"/>
                      <a:pt x="94" y="1"/>
                      <a:pt x="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8"/>
              <p:cNvSpPr/>
              <p:nvPr/>
            </p:nvSpPr>
            <p:spPr>
              <a:xfrm rot="-1311727">
                <a:off x="5485409" y="4797008"/>
                <a:ext cx="16903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0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6" y="2"/>
                      <a:pt x="84" y="4"/>
                    </a:cubicBezTo>
                    <a:cubicBezTo>
                      <a:pt x="83" y="4"/>
                      <a:pt x="81" y="3"/>
                      <a:pt x="80" y="3"/>
                    </a:cubicBezTo>
                    <a:cubicBezTo>
                      <a:pt x="76" y="3"/>
                      <a:pt x="71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9" y="19"/>
                      <a:pt x="36" y="32"/>
                    </a:cubicBezTo>
                    <a:cubicBezTo>
                      <a:pt x="36" y="37"/>
                      <a:pt x="36" y="41"/>
                      <a:pt x="39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6" y="47"/>
                      <a:pt x="10" y="48"/>
                      <a:pt x="6" y="55"/>
                    </a:cubicBezTo>
                    <a:cubicBezTo>
                      <a:pt x="1" y="65"/>
                      <a:pt x="1" y="71"/>
                      <a:pt x="6" y="79"/>
                    </a:cubicBezTo>
                    <a:cubicBezTo>
                      <a:pt x="8" y="81"/>
                      <a:pt x="9" y="82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8"/>
                      <a:pt x="6" y="114"/>
                      <a:pt x="15" y="119"/>
                    </a:cubicBezTo>
                    <a:cubicBezTo>
                      <a:pt x="18" y="120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3" y="127"/>
                      <a:pt x="35" y="128"/>
                    </a:cubicBezTo>
                    <a:lnTo>
                      <a:pt x="35" y="134"/>
                    </a:lnTo>
                    <a:cubicBezTo>
                      <a:pt x="36" y="144"/>
                      <a:pt x="41" y="148"/>
                      <a:pt x="45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49"/>
                      <a:pt x="65" y="149"/>
                    </a:cubicBezTo>
                    <a:lnTo>
                      <a:pt x="66" y="150"/>
                    </a:lnTo>
                    <a:cubicBezTo>
                      <a:pt x="71" y="157"/>
                      <a:pt x="75" y="160"/>
                      <a:pt x="79" y="160"/>
                    </a:cubicBezTo>
                    <a:cubicBezTo>
                      <a:pt x="80" y="160"/>
                      <a:pt x="82" y="159"/>
                      <a:pt x="84" y="159"/>
                    </a:cubicBezTo>
                    <a:cubicBezTo>
                      <a:pt x="86" y="159"/>
                      <a:pt x="87" y="157"/>
                      <a:pt x="88" y="157"/>
                    </a:cubicBezTo>
                    <a:lnTo>
                      <a:pt x="96" y="154"/>
                    </a:lnTo>
                    <a:cubicBezTo>
                      <a:pt x="100" y="151"/>
                      <a:pt x="104" y="150"/>
                      <a:pt x="107" y="150"/>
                    </a:cubicBezTo>
                    <a:cubicBezTo>
                      <a:pt x="109" y="150"/>
                      <a:pt x="111" y="150"/>
                      <a:pt x="112" y="150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3" y="152"/>
                      <a:pt x="132" y="140"/>
                      <a:pt x="130" y="129"/>
                    </a:cubicBezTo>
                    <a:cubicBezTo>
                      <a:pt x="133" y="128"/>
                      <a:pt x="135" y="126"/>
                      <a:pt x="138" y="126"/>
                    </a:cubicBezTo>
                    <a:cubicBezTo>
                      <a:pt x="142" y="125"/>
                      <a:pt x="144" y="124"/>
                      <a:pt x="147" y="123"/>
                    </a:cubicBezTo>
                    <a:cubicBezTo>
                      <a:pt x="149" y="122"/>
                      <a:pt x="152" y="119"/>
                      <a:pt x="155" y="115"/>
                    </a:cubicBezTo>
                    <a:cubicBezTo>
                      <a:pt x="166" y="103"/>
                      <a:pt x="173" y="92"/>
                      <a:pt x="163" y="83"/>
                    </a:cubicBezTo>
                    <a:cubicBezTo>
                      <a:pt x="163" y="82"/>
                      <a:pt x="163" y="79"/>
                      <a:pt x="164" y="77"/>
                    </a:cubicBezTo>
                    <a:cubicBezTo>
                      <a:pt x="168" y="61"/>
                      <a:pt x="166" y="47"/>
                      <a:pt x="150" y="45"/>
                    </a:cubicBezTo>
                    <a:cubicBezTo>
                      <a:pt x="147" y="45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7" y="12"/>
                    </a:cubicBezTo>
                    <a:cubicBezTo>
                      <a:pt x="124" y="12"/>
                      <a:pt x="123" y="12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8" y="7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 rot="-1311727">
                <a:off x="5472732" y="4771737"/>
                <a:ext cx="10845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7" extrusionOk="0">
                    <a:moveTo>
                      <a:pt x="58" y="0"/>
                    </a:moveTo>
                    <a:cubicBezTo>
                      <a:pt x="57" y="0"/>
                      <a:pt x="57" y="1"/>
                      <a:pt x="57" y="1"/>
                    </a:cubicBezTo>
                    <a:cubicBezTo>
                      <a:pt x="56" y="1"/>
                      <a:pt x="54" y="2"/>
                      <a:pt x="54" y="2"/>
                    </a:cubicBezTo>
                    <a:cubicBezTo>
                      <a:pt x="51" y="2"/>
                      <a:pt x="46" y="3"/>
                      <a:pt x="42" y="8"/>
                    </a:cubicBezTo>
                    <a:lnTo>
                      <a:pt x="32" y="8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3"/>
                      <a:pt x="23" y="26"/>
                      <a:pt x="25" y="28"/>
                    </a:cubicBezTo>
                    <a:lnTo>
                      <a:pt x="16" y="28"/>
                    </a:lnTo>
                    <a:cubicBezTo>
                      <a:pt x="11" y="28"/>
                      <a:pt x="6" y="28"/>
                      <a:pt x="3" y="33"/>
                    </a:cubicBezTo>
                    <a:cubicBezTo>
                      <a:pt x="0" y="41"/>
                      <a:pt x="0" y="46"/>
                      <a:pt x="3" y="51"/>
                    </a:cubicBezTo>
                    <a:cubicBezTo>
                      <a:pt x="5" y="52"/>
                      <a:pt x="5" y="53"/>
                      <a:pt x="6" y="54"/>
                    </a:cubicBezTo>
                    <a:cubicBezTo>
                      <a:pt x="4" y="56"/>
                      <a:pt x="2" y="58"/>
                      <a:pt x="2" y="62"/>
                    </a:cubicBezTo>
                    <a:cubicBezTo>
                      <a:pt x="2" y="69"/>
                      <a:pt x="4" y="73"/>
                      <a:pt x="11" y="76"/>
                    </a:cubicBezTo>
                    <a:cubicBezTo>
                      <a:pt x="13" y="77"/>
                      <a:pt x="15" y="77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5"/>
                    </a:lnTo>
                    <a:cubicBezTo>
                      <a:pt x="26" y="93"/>
                      <a:pt x="28" y="95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0"/>
                      <a:pt x="42" y="100"/>
                    </a:cubicBezTo>
                    <a:cubicBezTo>
                      <a:pt x="45" y="105"/>
                      <a:pt x="48" y="106"/>
                      <a:pt x="50" y="106"/>
                    </a:cubicBezTo>
                    <a:cubicBezTo>
                      <a:pt x="51" y="106"/>
                      <a:pt x="53" y="106"/>
                      <a:pt x="54" y="105"/>
                    </a:cubicBezTo>
                    <a:cubicBezTo>
                      <a:pt x="56" y="105"/>
                      <a:pt x="56" y="104"/>
                      <a:pt x="57" y="104"/>
                    </a:cubicBezTo>
                    <a:cubicBezTo>
                      <a:pt x="58" y="104"/>
                      <a:pt x="61" y="103"/>
                      <a:pt x="62" y="102"/>
                    </a:cubicBezTo>
                    <a:cubicBezTo>
                      <a:pt x="65" y="100"/>
                      <a:pt x="68" y="99"/>
                      <a:pt x="70" y="99"/>
                    </a:cubicBezTo>
                    <a:cubicBezTo>
                      <a:pt x="71" y="99"/>
                      <a:pt x="72" y="100"/>
                      <a:pt x="73" y="100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79" y="102"/>
                      <a:pt x="86" y="94"/>
                      <a:pt x="84" y="87"/>
                    </a:cubicBezTo>
                    <a:cubicBezTo>
                      <a:pt x="87" y="87"/>
                      <a:pt x="88" y="85"/>
                      <a:pt x="89" y="85"/>
                    </a:cubicBezTo>
                    <a:cubicBezTo>
                      <a:pt x="93" y="84"/>
                      <a:pt x="95" y="84"/>
                      <a:pt x="97" y="83"/>
                    </a:cubicBezTo>
                    <a:cubicBezTo>
                      <a:pt x="98" y="83"/>
                      <a:pt x="99" y="80"/>
                      <a:pt x="102" y="77"/>
                    </a:cubicBezTo>
                    <a:cubicBezTo>
                      <a:pt x="108" y="69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0"/>
                      <a:pt x="108" y="31"/>
                      <a:pt x="98" y="30"/>
                    </a:cubicBezTo>
                    <a:cubicBezTo>
                      <a:pt x="95" y="30"/>
                      <a:pt x="94" y="28"/>
                      <a:pt x="90" y="28"/>
                    </a:cubicBezTo>
                    <a:cubicBezTo>
                      <a:pt x="93" y="18"/>
                      <a:pt x="84" y="8"/>
                      <a:pt x="80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6" y="11"/>
                      <a:pt x="74" y="11"/>
                      <a:pt x="73" y="11"/>
                    </a:cubicBezTo>
                    <a:cubicBezTo>
                      <a:pt x="69" y="4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 rot="-1311727">
                <a:off x="5429525" y="4818320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55" y="0"/>
                      <a:pt x="53" y="1"/>
                      <a:pt x="53" y="1"/>
                    </a:cubicBezTo>
                    <a:cubicBezTo>
                      <a:pt x="50" y="1"/>
                      <a:pt x="46" y="3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4"/>
                      <a:pt x="23" y="26"/>
                      <a:pt x="25" y="29"/>
                    </a:cubicBezTo>
                    <a:cubicBezTo>
                      <a:pt x="23" y="30"/>
                      <a:pt x="23" y="30"/>
                      <a:pt x="22" y="30"/>
                    </a:cubicBezTo>
                    <a:lnTo>
                      <a:pt x="15" y="30"/>
                    </a:lnTo>
                    <a:cubicBezTo>
                      <a:pt x="10" y="30"/>
                      <a:pt x="6" y="30"/>
                      <a:pt x="4" y="35"/>
                    </a:cubicBezTo>
                    <a:cubicBezTo>
                      <a:pt x="0" y="42"/>
                      <a:pt x="0" y="46"/>
                      <a:pt x="4" y="52"/>
                    </a:cubicBezTo>
                    <a:cubicBezTo>
                      <a:pt x="5" y="53"/>
                      <a:pt x="5" y="54"/>
                      <a:pt x="6" y="56"/>
                    </a:cubicBezTo>
                    <a:cubicBezTo>
                      <a:pt x="4" y="57"/>
                      <a:pt x="2" y="60"/>
                      <a:pt x="2" y="63"/>
                    </a:cubicBezTo>
                    <a:cubicBezTo>
                      <a:pt x="2" y="71"/>
                      <a:pt x="4" y="74"/>
                      <a:pt x="10" y="77"/>
                    </a:cubicBezTo>
                    <a:cubicBezTo>
                      <a:pt x="13" y="78"/>
                      <a:pt x="14" y="78"/>
                      <a:pt x="16" y="80"/>
                    </a:cubicBezTo>
                    <a:lnTo>
                      <a:pt x="18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5" y="94"/>
                      <a:pt x="27" y="97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1"/>
                      <a:pt x="42" y="101"/>
                    </a:cubicBezTo>
                    <a:cubicBezTo>
                      <a:pt x="45" y="105"/>
                      <a:pt x="48" y="106"/>
                      <a:pt x="50" y="106"/>
                    </a:cubicBezTo>
                    <a:cubicBezTo>
                      <a:pt x="51" y="106"/>
                      <a:pt x="52" y="106"/>
                      <a:pt x="53" y="106"/>
                    </a:cubicBezTo>
                    <a:cubicBezTo>
                      <a:pt x="55" y="106"/>
                      <a:pt x="55" y="104"/>
                      <a:pt x="56" y="104"/>
                    </a:cubicBezTo>
                    <a:cubicBezTo>
                      <a:pt x="57" y="104"/>
                      <a:pt x="61" y="103"/>
                      <a:pt x="62" y="102"/>
                    </a:cubicBezTo>
                    <a:cubicBezTo>
                      <a:pt x="65" y="100"/>
                      <a:pt x="67" y="99"/>
                      <a:pt x="69" y="99"/>
                    </a:cubicBezTo>
                    <a:cubicBezTo>
                      <a:pt x="71" y="99"/>
                      <a:pt x="72" y="100"/>
                      <a:pt x="73" y="101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79" y="102"/>
                      <a:pt x="86" y="94"/>
                      <a:pt x="84" y="86"/>
                    </a:cubicBezTo>
                    <a:cubicBezTo>
                      <a:pt x="87" y="86"/>
                      <a:pt x="88" y="85"/>
                      <a:pt x="89" y="85"/>
                    </a:cubicBezTo>
                    <a:cubicBezTo>
                      <a:pt x="92" y="83"/>
                      <a:pt x="94" y="83"/>
                      <a:pt x="96" y="82"/>
                    </a:cubicBezTo>
                    <a:cubicBezTo>
                      <a:pt x="97" y="82"/>
                      <a:pt x="98" y="80"/>
                      <a:pt x="102" y="77"/>
                    </a:cubicBezTo>
                    <a:cubicBezTo>
                      <a:pt x="108" y="69"/>
                      <a:pt x="112" y="62"/>
                      <a:pt x="105" y="56"/>
                    </a:cubicBezTo>
                    <a:cubicBezTo>
                      <a:pt x="105" y="54"/>
                      <a:pt x="107" y="53"/>
                      <a:pt x="107" y="51"/>
                    </a:cubicBezTo>
                    <a:cubicBezTo>
                      <a:pt x="109" y="40"/>
                      <a:pt x="108" y="31"/>
                      <a:pt x="97" y="30"/>
                    </a:cubicBezTo>
                    <a:cubicBezTo>
                      <a:pt x="94" y="30"/>
                      <a:pt x="93" y="28"/>
                      <a:pt x="91" y="28"/>
                    </a:cubicBezTo>
                    <a:cubicBezTo>
                      <a:pt x="92" y="18"/>
                      <a:pt x="84" y="8"/>
                      <a:pt x="81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 rot="-1311727">
                <a:off x="5467999" y="4832028"/>
                <a:ext cx="11041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58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6" y="1"/>
                      <a:pt x="55" y="3"/>
                      <a:pt x="55" y="3"/>
                    </a:cubicBezTo>
                    <a:cubicBezTo>
                      <a:pt x="51" y="3"/>
                      <a:pt x="47" y="4"/>
                      <a:pt x="44" y="9"/>
                    </a:cubicBezTo>
                    <a:lnTo>
                      <a:pt x="32" y="9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5"/>
                      <a:pt x="24" y="27"/>
                      <a:pt x="25" y="30"/>
                    </a:cubicBezTo>
                    <a:lnTo>
                      <a:pt x="16" y="30"/>
                    </a:lnTo>
                    <a:cubicBezTo>
                      <a:pt x="11" y="30"/>
                      <a:pt x="7" y="30"/>
                      <a:pt x="5" y="35"/>
                    </a:cubicBezTo>
                    <a:cubicBezTo>
                      <a:pt x="1" y="42"/>
                      <a:pt x="1" y="46"/>
                      <a:pt x="5" y="51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5" y="56"/>
                      <a:pt x="4" y="60"/>
                      <a:pt x="4" y="63"/>
                    </a:cubicBezTo>
                    <a:cubicBezTo>
                      <a:pt x="4" y="71"/>
                      <a:pt x="5" y="74"/>
                      <a:pt x="11" y="77"/>
                    </a:cubicBezTo>
                    <a:cubicBezTo>
                      <a:pt x="14" y="78"/>
                      <a:pt x="15" y="78"/>
                      <a:pt x="18" y="80"/>
                    </a:cubicBezTo>
                    <a:lnTo>
                      <a:pt x="19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6" y="92"/>
                      <a:pt x="29" y="95"/>
                      <a:pt x="29" y="101"/>
                    </a:cubicBezTo>
                    <a:lnTo>
                      <a:pt x="42" y="101"/>
                    </a:lnTo>
                    <a:cubicBezTo>
                      <a:pt x="44" y="101"/>
                      <a:pt x="44" y="102"/>
                      <a:pt x="44" y="102"/>
                    </a:cubicBezTo>
                    <a:cubicBezTo>
                      <a:pt x="46" y="106"/>
                      <a:pt x="49" y="107"/>
                      <a:pt x="51" y="107"/>
                    </a:cubicBezTo>
                    <a:cubicBezTo>
                      <a:pt x="53" y="107"/>
                      <a:pt x="54" y="107"/>
                      <a:pt x="55" y="107"/>
                    </a:cubicBezTo>
                    <a:cubicBezTo>
                      <a:pt x="56" y="107"/>
                      <a:pt x="56" y="106"/>
                      <a:pt x="57" y="106"/>
                    </a:cubicBezTo>
                    <a:cubicBezTo>
                      <a:pt x="59" y="106"/>
                      <a:pt x="61" y="104"/>
                      <a:pt x="62" y="103"/>
                    </a:cubicBezTo>
                    <a:cubicBezTo>
                      <a:pt x="65" y="101"/>
                      <a:pt x="68" y="100"/>
                      <a:pt x="69" y="100"/>
                    </a:cubicBezTo>
                    <a:cubicBezTo>
                      <a:pt x="71" y="100"/>
                      <a:pt x="72" y="101"/>
                      <a:pt x="73" y="102"/>
                    </a:cubicBezTo>
                    <a:cubicBezTo>
                      <a:pt x="75" y="103"/>
                      <a:pt x="76" y="103"/>
                      <a:pt x="78" y="103"/>
                    </a:cubicBezTo>
                    <a:cubicBezTo>
                      <a:pt x="81" y="103"/>
                      <a:pt x="87" y="95"/>
                      <a:pt x="86" y="87"/>
                    </a:cubicBezTo>
                    <a:cubicBezTo>
                      <a:pt x="88" y="87"/>
                      <a:pt x="89" y="86"/>
                      <a:pt x="91" y="86"/>
                    </a:cubicBezTo>
                    <a:cubicBezTo>
                      <a:pt x="93" y="85"/>
                      <a:pt x="96" y="85"/>
                      <a:pt x="97" y="83"/>
                    </a:cubicBezTo>
                    <a:cubicBezTo>
                      <a:pt x="98" y="83"/>
                      <a:pt x="99" y="81"/>
                      <a:pt x="102" y="78"/>
                    </a:cubicBezTo>
                    <a:cubicBezTo>
                      <a:pt x="108" y="71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1"/>
                    </a:cubicBezTo>
                    <a:cubicBezTo>
                      <a:pt x="109" y="41"/>
                      <a:pt x="108" y="32"/>
                      <a:pt x="98" y="31"/>
                    </a:cubicBezTo>
                    <a:cubicBezTo>
                      <a:pt x="96" y="31"/>
                      <a:pt x="94" y="30"/>
                      <a:pt x="92" y="30"/>
                    </a:cubicBezTo>
                    <a:cubicBezTo>
                      <a:pt x="93" y="20"/>
                      <a:pt x="86" y="9"/>
                      <a:pt x="82" y="9"/>
                    </a:cubicBezTo>
                    <a:cubicBezTo>
                      <a:pt x="81" y="9"/>
                      <a:pt x="79" y="10"/>
                      <a:pt x="78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1" y="5"/>
                      <a:pt x="62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 rot="-1311727">
                <a:off x="5526440" y="4841059"/>
                <a:ext cx="10747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7" extrusionOk="0">
                    <a:moveTo>
                      <a:pt x="58" y="0"/>
                    </a:moveTo>
                    <a:cubicBezTo>
                      <a:pt x="57" y="0"/>
                      <a:pt x="57" y="0"/>
                      <a:pt x="57" y="1"/>
                    </a:cubicBezTo>
                    <a:cubicBezTo>
                      <a:pt x="56" y="1"/>
                      <a:pt x="54" y="3"/>
                      <a:pt x="54" y="3"/>
                    </a:cubicBezTo>
                    <a:cubicBezTo>
                      <a:pt x="50" y="3"/>
                      <a:pt x="46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3"/>
                      <a:pt x="23" y="21"/>
                    </a:cubicBezTo>
                    <a:cubicBezTo>
                      <a:pt x="23" y="24"/>
                      <a:pt x="23" y="26"/>
                      <a:pt x="24" y="29"/>
                    </a:cubicBezTo>
                    <a:lnTo>
                      <a:pt x="16" y="29"/>
                    </a:lnTo>
                    <a:cubicBezTo>
                      <a:pt x="11" y="29"/>
                      <a:pt x="6" y="29"/>
                      <a:pt x="3" y="34"/>
                    </a:cubicBezTo>
                    <a:cubicBezTo>
                      <a:pt x="0" y="42"/>
                      <a:pt x="0" y="46"/>
                      <a:pt x="3" y="51"/>
                    </a:cubicBezTo>
                    <a:cubicBezTo>
                      <a:pt x="5" y="52"/>
                      <a:pt x="5" y="53"/>
                      <a:pt x="6" y="55"/>
                    </a:cubicBezTo>
                    <a:cubicBezTo>
                      <a:pt x="4" y="56"/>
                      <a:pt x="2" y="59"/>
                      <a:pt x="2" y="62"/>
                    </a:cubicBezTo>
                    <a:cubicBezTo>
                      <a:pt x="2" y="70"/>
                      <a:pt x="4" y="73"/>
                      <a:pt x="11" y="76"/>
                    </a:cubicBezTo>
                    <a:cubicBezTo>
                      <a:pt x="13" y="77"/>
                      <a:pt x="14" y="77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6"/>
                    </a:lnTo>
                    <a:cubicBezTo>
                      <a:pt x="25" y="92"/>
                      <a:pt x="27" y="95"/>
                      <a:pt x="27" y="100"/>
                    </a:cubicBezTo>
                    <a:lnTo>
                      <a:pt x="40" y="100"/>
                    </a:lnTo>
                    <a:cubicBezTo>
                      <a:pt x="41" y="100"/>
                      <a:pt x="41" y="101"/>
                      <a:pt x="41" y="101"/>
                    </a:cubicBezTo>
                    <a:cubicBezTo>
                      <a:pt x="44" y="105"/>
                      <a:pt x="47" y="107"/>
                      <a:pt x="49" y="107"/>
                    </a:cubicBezTo>
                    <a:cubicBezTo>
                      <a:pt x="50" y="107"/>
                      <a:pt x="51" y="106"/>
                      <a:pt x="53" y="106"/>
                    </a:cubicBezTo>
                    <a:cubicBezTo>
                      <a:pt x="54" y="106"/>
                      <a:pt x="54" y="105"/>
                      <a:pt x="56" y="105"/>
                    </a:cubicBezTo>
                    <a:cubicBezTo>
                      <a:pt x="57" y="105"/>
                      <a:pt x="59" y="103"/>
                      <a:pt x="61" y="102"/>
                    </a:cubicBezTo>
                    <a:cubicBezTo>
                      <a:pt x="64" y="100"/>
                      <a:pt x="65" y="100"/>
                      <a:pt x="67" y="100"/>
                    </a:cubicBezTo>
                    <a:cubicBezTo>
                      <a:pt x="69" y="100"/>
                      <a:pt x="70" y="100"/>
                      <a:pt x="72" y="101"/>
                    </a:cubicBezTo>
                    <a:cubicBezTo>
                      <a:pt x="73" y="102"/>
                      <a:pt x="74" y="102"/>
                      <a:pt x="76" y="102"/>
                    </a:cubicBezTo>
                    <a:cubicBezTo>
                      <a:pt x="78" y="102"/>
                      <a:pt x="84" y="95"/>
                      <a:pt x="83" y="87"/>
                    </a:cubicBezTo>
                    <a:cubicBezTo>
                      <a:pt x="86" y="87"/>
                      <a:pt x="87" y="86"/>
                      <a:pt x="88" y="86"/>
                    </a:cubicBezTo>
                    <a:cubicBezTo>
                      <a:pt x="91" y="85"/>
                      <a:pt x="94" y="85"/>
                      <a:pt x="95" y="83"/>
                    </a:cubicBezTo>
                    <a:cubicBezTo>
                      <a:pt x="97" y="83"/>
                      <a:pt x="98" y="80"/>
                      <a:pt x="100" y="77"/>
                    </a:cubicBezTo>
                    <a:cubicBezTo>
                      <a:pt x="107" y="70"/>
                      <a:pt x="110" y="62"/>
                      <a:pt x="104" y="56"/>
                    </a:cubicBezTo>
                    <a:cubicBezTo>
                      <a:pt x="104" y="55"/>
                      <a:pt x="105" y="54"/>
                      <a:pt x="105" y="51"/>
                    </a:cubicBezTo>
                    <a:cubicBezTo>
                      <a:pt x="108" y="41"/>
                      <a:pt x="106" y="31"/>
                      <a:pt x="96" y="30"/>
                    </a:cubicBezTo>
                    <a:cubicBezTo>
                      <a:pt x="94" y="30"/>
                      <a:pt x="93" y="29"/>
                      <a:pt x="89" y="29"/>
                    </a:cubicBezTo>
                    <a:cubicBezTo>
                      <a:pt x="93" y="19"/>
                      <a:pt x="84" y="9"/>
                      <a:pt x="80" y="9"/>
                    </a:cubicBezTo>
                    <a:cubicBezTo>
                      <a:pt x="79" y="9"/>
                      <a:pt x="78" y="10"/>
                      <a:pt x="77" y="10"/>
                    </a:cubicBezTo>
                    <a:cubicBezTo>
                      <a:pt x="76" y="11"/>
                      <a:pt x="74" y="11"/>
                      <a:pt x="73" y="11"/>
                    </a:cubicBezTo>
                    <a:cubicBezTo>
                      <a:pt x="69" y="4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 rot="-1311727">
                <a:off x="5460574" y="4807020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0"/>
                    </a:moveTo>
                    <a:cubicBezTo>
                      <a:pt x="57" y="0"/>
                      <a:pt x="57" y="1"/>
                      <a:pt x="57" y="1"/>
                    </a:cubicBezTo>
                    <a:cubicBezTo>
                      <a:pt x="56" y="1"/>
                      <a:pt x="55" y="3"/>
                      <a:pt x="55" y="3"/>
                    </a:cubicBezTo>
                    <a:cubicBezTo>
                      <a:pt x="50" y="3"/>
                      <a:pt x="46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3"/>
                      <a:pt x="23" y="21"/>
                    </a:cubicBezTo>
                    <a:cubicBezTo>
                      <a:pt x="23" y="24"/>
                      <a:pt x="23" y="26"/>
                      <a:pt x="25" y="29"/>
                    </a:cubicBezTo>
                    <a:lnTo>
                      <a:pt x="16" y="29"/>
                    </a:lnTo>
                    <a:cubicBezTo>
                      <a:pt x="10" y="29"/>
                      <a:pt x="6" y="29"/>
                      <a:pt x="4" y="34"/>
                    </a:cubicBezTo>
                    <a:cubicBezTo>
                      <a:pt x="0" y="42"/>
                      <a:pt x="0" y="46"/>
                      <a:pt x="4" y="51"/>
                    </a:cubicBezTo>
                    <a:cubicBezTo>
                      <a:pt x="5" y="52"/>
                      <a:pt x="5" y="54"/>
                      <a:pt x="6" y="55"/>
                    </a:cubicBezTo>
                    <a:cubicBezTo>
                      <a:pt x="4" y="56"/>
                      <a:pt x="3" y="59"/>
                      <a:pt x="3" y="62"/>
                    </a:cubicBezTo>
                    <a:cubicBezTo>
                      <a:pt x="3" y="70"/>
                      <a:pt x="4" y="74"/>
                      <a:pt x="10" y="76"/>
                    </a:cubicBezTo>
                    <a:cubicBezTo>
                      <a:pt x="14" y="78"/>
                      <a:pt x="15" y="78"/>
                      <a:pt x="17" y="80"/>
                    </a:cubicBezTo>
                    <a:lnTo>
                      <a:pt x="19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6" y="92"/>
                      <a:pt x="29" y="95"/>
                      <a:pt x="29" y="100"/>
                    </a:cubicBezTo>
                    <a:lnTo>
                      <a:pt x="41" y="100"/>
                    </a:lnTo>
                    <a:cubicBezTo>
                      <a:pt x="42" y="100"/>
                      <a:pt x="42" y="101"/>
                      <a:pt x="42" y="101"/>
                    </a:cubicBezTo>
                    <a:cubicBezTo>
                      <a:pt x="45" y="105"/>
                      <a:pt x="48" y="107"/>
                      <a:pt x="51" y="107"/>
                    </a:cubicBezTo>
                    <a:cubicBezTo>
                      <a:pt x="52" y="107"/>
                      <a:pt x="53" y="106"/>
                      <a:pt x="55" y="106"/>
                    </a:cubicBezTo>
                    <a:cubicBezTo>
                      <a:pt x="56" y="106"/>
                      <a:pt x="56" y="105"/>
                      <a:pt x="57" y="105"/>
                    </a:cubicBezTo>
                    <a:cubicBezTo>
                      <a:pt x="58" y="105"/>
                      <a:pt x="61" y="103"/>
                      <a:pt x="62" y="102"/>
                    </a:cubicBezTo>
                    <a:cubicBezTo>
                      <a:pt x="65" y="100"/>
                      <a:pt x="67" y="100"/>
                      <a:pt x="68" y="100"/>
                    </a:cubicBezTo>
                    <a:cubicBezTo>
                      <a:pt x="70" y="100"/>
                      <a:pt x="72" y="101"/>
                      <a:pt x="73" y="101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80" y="102"/>
                      <a:pt x="86" y="95"/>
                      <a:pt x="85" y="87"/>
                    </a:cubicBezTo>
                    <a:cubicBezTo>
                      <a:pt x="87" y="87"/>
                      <a:pt x="88" y="86"/>
                      <a:pt x="90" y="86"/>
                    </a:cubicBezTo>
                    <a:cubicBezTo>
                      <a:pt x="92" y="85"/>
                      <a:pt x="96" y="85"/>
                      <a:pt x="97" y="83"/>
                    </a:cubicBezTo>
                    <a:cubicBezTo>
                      <a:pt x="98" y="83"/>
                      <a:pt x="99" y="81"/>
                      <a:pt x="102" y="78"/>
                    </a:cubicBezTo>
                    <a:cubicBezTo>
                      <a:pt x="108" y="70"/>
                      <a:pt x="112" y="62"/>
                      <a:pt x="105" y="56"/>
                    </a:cubicBezTo>
                    <a:cubicBezTo>
                      <a:pt x="105" y="55"/>
                      <a:pt x="107" y="54"/>
                      <a:pt x="107" y="51"/>
                    </a:cubicBezTo>
                    <a:cubicBezTo>
                      <a:pt x="109" y="41"/>
                      <a:pt x="108" y="31"/>
                      <a:pt x="98" y="30"/>
                    </a:cubicBezTo>
                    <a:cubicBezTo>
                      <a:pt x="95" y="30"/>
                      <a:pt x="94" y="29"/>
                      <a:pt x="91" y="29"/>
                    </a:cubicBezTo>
                    <a:cubicBezTo>
                      <a:pt x="92" y="19"/>
                      <a:pt x="84" y="9"/>
                      <a:pt x="81" y="9"/>
                    </a:cubicBezTo>
                    <a:cubicBezTo>
                      <a:pt x="80" y="9"/>
                      <a:pt x="78" y="10"/>
                      <a:pt x="77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 rot="-1311727">
                <a:off x="5552241" y="4763086"/>
                <a:ext cx="10943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8" extrusionOk="0">
                    <a:moveTo>
                      <a:pt x="58" y="1"/>
                    </a:move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5" y="2"/>
                      <a:pt x="54" y="2"/>
                    </a:cubicBezTo>
                    <a:cubicBezTo>
                      <a:pt x="50" y="2"/>
                      <a:pt x="47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5"/>
                      <a:pt x="23" y="27"/>
                      <a:pt x="24" y="30"/>
                    </a:cubicBezTo>
                    <a:lnTo>
                      <a:pt x="15" y="30"/>
                    </a:lnTo>
                    <a:cubicBezTo>
                      <a:pt x="10" y="30"/>
                      <a:pt x="7" y="30"/>
                      <a:pt x="3" y="35"/>
                    </a:cubicBezTo>
                    <a:cubicBezTo>
                      <a:pt x="0" y="41"/>
                      <a:pt x="0" y="46"/>
                      <a:pt x="3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3" y="56"/>
                      <a:pt x="2" y="58"/>
                      <a:pt x="2" y="62"/>
                    </a:cubicBezTo>
                    <a:cubicBezTo>
                      <a:pt x="2" y="71"/>
                      <a:pt x="3" y="74"/>
                      <a:pt x="11" y="77"/>
                    </a:cubicBezTo>
                    <a:cubicBezTo>
                      <a:pt x="13" y="78"/>
                      <a:pt x="14" y="78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1"/>
                      <a:pt x="24" y="82"/>
                    </a:cubicBezTo>
                    <a:lnTo>
                      <a:pt x="24" y="87"/>
                    </a:lnTo>
                    <a:cubicBezTo>
                      <a:pt x="24" y="93"/>
                      <a:pt x="28" y="96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1"/>
                      <a:pt x="42" y="101"/>
                    </a:cubicBezTo>
                    <a:cubicBezTo>
                      <a:pt x="45" y="106"/>
                      <a:pt x="48" y="107"/>
                      <a:pt x="50" y="107"/>
                    </a:cubicBezTo>
                    <a:cubicBezTo>
                      <a:pt x="51" y="107"/>
                      <a:pt x="53" y="107"/>
                      <a:pt x="54" y="107"/>
                    </a:cubicBezTo>
                    <a:cubicBezTo>
                      <a:pt x="55" y="107"/>
                      <a:pt x="55" y="105"/>
                      <a:pt x="57" y="105"/>
                    </a:cubicBezTo>
                    <a:cubicBezTo>
                      <a:pt x="58" y="105"/>
                      <a:pt x="60" y="103"/>
                      <a:pt x="62" y="102"/>
                    </a:cubicBezTo>
                    <a:cubicBezTo>
                      <a:pt x="65" y="100"/>
                      <a:pt x="67" y="100"/>
                      <a:pt x="69" y="100"/>
                    </a:cubicBezTo>
                    <a:cubicBezTo>
                      <a:pt x="70" y="100"/>
                      <a:pt x="72" y="100"/>
                      <a:pt x="73" y="101"/>
                    </a:cubicBezTo>
                    <a:cubicBezTo>
                      <a:pt x="74" y="102"/>
                      <a:pt x="75" y="102"/>
                      <a:pt x="77" y="102"/>
                    </a:cubicBezTo>
                    <a:cubicBezTo>
                      <a:pt x="79" y="102"/>
                      <a:pt x="85" y="94"/>
                      <a:pt x="84" y="87"/>
                    </a:cubicBezTo>
                    <a:cubicBezTo>
                      <a:pt x="86" y="87"/>
                      <a:pt x="89" y="86"/>
                      <a:pt x="90" y="86"/>
                    </a:cubicBezTo>
                    <a:cubicBezTo>
                      <a:pt x="93" y="84"/>
                      <a:pt x="95" y="84"/>
                      <a:pt x="96" y="83"/>
                    </a:cubicBezTo>
                    <a:cubicBezTo>
                      <a:pt x="98" y="83"/>
                      <a:pt x="99" y="81"/>
                      <a:pt x="101" y="78"/>
                    </a:cubicBezTo>
                    <a:cubicBezTo>
                      <a:pt x="108" y="71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1"/>
                      <a:pt x="107" y="32"/>
                      <a:pt x="97" y="31"/>
                    </a:cubicBezTo>
                    <a:cubicBezTo>
                      <a:pt x="95" y="31"/>
                      <a:pt x="94" y="29"/>
                      <a:pt x="91" y="29"/>
                    </a:cubicBezTo>
                    <a:cubicBezTo>
                      <a:pt x="92" y="18"/>
                      <a:pt x="84" y="8"/>
                      <a:pt x="80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5" y="11"/>
                      <a:pt x="74" y="11"/>
                      <a:pt x="73" y="11"/>
                    </a:cubicBezTo>
                    <a:cubicBezTo>
                      <a:pt x="69" y="5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 rot="-1311727">
                <a:off x="5591228" y="4829869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1"/>
                    </a:moveTo>
                    <a:cubicBezTo>
                      <a:pt x="57" y="1"/>
                      <a:pt x="57" y="1"/>
                      <a:pt x="57" y="1"/>
                    </a:cubicBezTo>
                    <a:cubicBezTo>
                      <a:pt x="56" y="1"/>
                      <a:pt x="55" y="1"/>
                      <a:pt x="55" y="2"/>
                    </a:cubicBezTo>
                    <a:cubicBezTo>
                      <a:pt x="50" y="2"/>
                      <a:pt x="46" y="3"/>
                      <a:pt x="43" y="8"/>
                    </a:cubicBezTo>
                    <a:lnTo>
                      <a:pt x="32" y="8"/>
                    </a:lnTo>
                    <a:cubicBezTo>
                      <a:pt x="27" y="10"/>
                      <a:pt x="24" y="12"/>
                      <a:pt x="24" y="21"/>
                    </a:cubicBezTo>
                    <a:cubicBezTo>
                      <a:pt x="24" y="24"/>
                      <a:pt x="24" y="27"/>
                      <a:pt x="25" y="29"/>
                    </a:cubicBezTo>
                    <a:lnTo>
                      <a:pt x="16" y="29"/>
                    </a:lnTo>
                    <a:cubicBezTo>
                      <a:pt x="10" y="29"/>
                      <a:pt x="6" y="29"/>
                      <a:pt x="4" y="34"/>
                    </a:cubicBezTo>
                    <a:cubicBezTo>
                      <a:pt x="0" y="41"/>
                      <a:pt x="0" y="46"/>
                      <a:pt x="4" y="51"/>
                    </a:cubicBezTo>
                    <a:cubicBezTo>
                      <a:pt x="5" y="52"/>
                      <a:pt x="5" y="53"/>
                      <a:pt x="6" y="54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0"/>
                      <a:pt x="4" y="74"/>
                      <a:pt x="10" y="77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5"/>
                    </a:lnTo>
                    <a:cubicBezTo>
                      <a:pt x="25" y="93"/>
                      <a:pt x="28" y="95"/>
                      <a:pt x="29" y="99"/>
                    </a:cubicBezTo>
                    <a:lnTo>
                      <a:pt x="41" y="99"/>
                    </a:lnTo>
                    <a:cubicBezTo>
                      <a:pt x="43" y="99"/>
                      <a:pt x="43" y="100"/>
                      <a:pt x="43" y="100"/>
                    </a:cubicBezTo>
                    <a:cubicBezTo>
                      <a:pt x="45" y="105"/>
                      <a:pt x="48" y="107"/>
                      <a:pt x="50" y="107"/>
                    </a:cubicBezTo>
                    <a:cubicBezTo>
                      <a:pt x="52" y="107"/>
                      <a:pt x="53" y="106"/>
                      <a:pt x="55" y="106"/>
                    </a:cubicBezTo>
                    <a:cubicBezTo>
                      <a:pt x="56" y="106"/>
                      <a:pt x="56" y="104"/>
                      <a:pt x="57" y="104"/>
                    </a:cubicBezTo>
                    <a:cubicBezTo>
                      <a:pt x="59" y="104"/>
                      <a:pt x="61" y="103"/>
                      <a:pt x="62" y="102"/>
                    </a:cubicBezTo>
                    <a:cubicBezTo>
                      <a:pt x="66" y="100"/>
                      <a:pt x="68" y="99"/>
                      <a:pt x="70" y="99"/>
                    </a:cubicBezTo>
                    <a:cubicBezTo>
                      <a:pt x="71" y="99"/>
                      <a:pt x="72" y="100"/>
                      <a:pt x="73" y="100"/>
                    </a:cubicBezTo>
                    <a:cubicBezTo>
                      <a:pt x="75" y="102"/>
                      <a:pt x="76" y="102"/>
                      <a:pt x="77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8" y="85"/>
                      <a:pt x="90" y="85"/>
                    </a:cubicBezTo>
                    <a:cubicBezTo>
                      <a:pt x="92" y="84"/>
                      <a:pt x="96" y="84"/>
                      <a:pt x="97" y="83"/>
                    </a:cubicBezTo>
                    <a:cubicBezTo>
                      <a:pt x="98" y="83"/>
                      <a:pt x="99" y="80"/>
                      <a:pt x="102" y="78"/>
                    </a:cubicBezTo>
                    <a:cubicBezTo>
                      <a:pt x="108" y="70"/>
                      <a:pt x="112" y="62"/>
                      <a:pt x="106" y="56"/>
                    </a:cubicBezTo>
                    <a:cubicBezTo>
                      <a:pt x="106" y="54"/>
                      <a:pt x="107" y="53"/>
                      <a:pt x="107" y="51"/>
                    </a:cubicBezTo>
                    <a:cubicBezTo>
                      <a:pt x="109" y="40"/>
                      <a:pt x="108" y="32"/>
                      <a:pt x="98" y="31"/>
                    </a:cubicBezTo>
                    <a:cubicBezTo>
                      <a:pt x="96" y="31"/>
                      <a:pt x="93" y="29"/>
                      <a:pt x="91" y="29"/>
                    </a:cubicBezTo>
                    <a:cubicBezTo>
                      <a:pt x="92" y="18"/>
                      <a:pt x="85" y="8"/>
                      <a:pt x="81" y="8"/>
                    </a:cubicBezTo>
                    <a:cubicBezTo>
                      <a:pt x="80" y="8"/>
                      <a:pt x="78" y="9"/>
                      <a:pt x="77" y="9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 rot="-1311727">
                <a:off x="5516030" y="4803493"/>
                <a:ext cx="11041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59" y="1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6" y="1"/>
                      <a:pt x="55" y="2"/>
                      <a:pt x="55" y="2"/>
                    </a:cubicBezTo>
                    <a:cubicBezTo>
                      <a:pt x="51" y="2"/>
                      <a:pt x="46" y="4"/>
                      <a:pt x="43" y="9"/>
                    </a:cubicBezTo>
                    <a:lnTo>
                      <a:pt x="33" y="9"/>
                    </a:lnTo>
                    <a:cubicBezTo>
                      <a:pt x="28" y="10"/>
                      <a:pt x="24" y="12"/>
                      <a:pt x="24" y="21"/>
                    </a:cubicBezTo>
                    <a:cubicBezTo>
                      <a:pt x="24" y="25"/>
                      <a:pt x="24" y="27"/>
                      <a:pt x="25" y="30"/>
                    </a:cubicBezTo>
                    <a:lnTo>
                      <a:pt x="16" y="30"/>
                    </a:lnTo>
                    <a:cubicBezTo>
                      <a:pt x="11" y="30"/>
                      <a:pt x="8" y="30"/>
                      <a:pt x="4" y="35"/>
                    </a:cubicBezTo>
                    <a:cubicBezTo>
                      <a:pt x="0" y="42"/>
                      <a:pt x="0" y="46"/>
                      <a:pt x="4" y="51"/>
                    </a:cubicBezTo>
                    <a:cubicBezTo>
                      <a:pt x="5" y="52"/>
                      <a:pt x="5" y="53"/>
                      <a:pt x="8" y="55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1"/>
                      <a:pt x="4" y="74"/>
                      <a:pt x="12" y="77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2" y="79"/>
                      <a:pt x="23" y="81"/>
                      <a:pt x="25" y="82"/>
                    </a:cubicBezTo>
                    <a:lnTo>
                      <a:pt x="25" y="86"/>
                    </a:lnTo>
                    <a:cubicBezTo>
                      <a:pt x="25" y="92"/>
                      <a:pt x="28" y="94"/>
                      <a:pt x="29" y="99"/>
                    </a:cubicBezTo>
                    <a:lnTo>
                      <a:pt x="42" y="99"/>
                    </a:lnTo>
                    <a:cubicBezTo>
                      <a:pt x="43" y="99"/>
                      <a:pt x="43" y="101"/>
                      <a:pt x="43" y="101"/>
                    </a:cubicBezTo>
                    <a:cubicBezTo>
                      <a:pt x="46" y="106"/>
                      <a:pt x="48" y="107"/>
                      <a:pt x="51" y="107"/>
                    </a:cubicBezTo>
                    <a:cubicBezTo>
                      <a:pt x="52" y="107"/>
                      <a:pt x="53" y="107"/>
                      <a:pt x="55" y="107"/>
                    </a:cubicBezTo>
                    <a:cubicBezTo>
                      <a:pt x="56" y="107"/>
                      <a:pt x="56" y="104"/>
                      <a:pt x="58" y="104"/>
                    </a:cubicBezTo>
                    <a:cubicBezTo>
                      <a:pt x="59" y="104"/>
                      <a:pt x="61" y="103"/>
                      <a:pt x="63" y="102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1" y="100"/>
                      <a:pt x="73" y="100"/>
                      <a:pt x="74" y="101"/>
                    </a:cubicBezTo>
                    <a:cubicBezTo>
                      <a:pt x="75" y="102"/>
                      <a:pt x="76" y="102"/>
                      <a:pt x="77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9" y="86"/>
                      <a:pt x="91" y="86"/>
                    </a:cubicBezTo>
                    <a:cubicBezTo>
                      <a:pt x="94" y="84"/>
                      <a:pt x="96" y="84"/>
                      <a:pt x="97" y="83"/>
                    </a:cubicBezTo>
                    <a:cubicBezTo>
                      <a:pt x="98" y="83"/>
                      <a:pt x="100" y="81"/>
                      <a:pt x="102" y="78"/>
                    </a:cubicBezTo>
                    <a:cubicBezTo>
                      <a:pt x="108" y="71"/>
                      <a:pt x="112" y="62"/>
                      <a:pt x="106" y="56"/>
                    </a:cubicBezTo>
                    <a:cubicBezTo>
                      <a:pt x="106" y="55"/>
                      <a:pt x="107" y="53"/>
                      <a:pt x="107" y="51"/>
                    </a:cubicBezTo>
                    <a:cubicBezTo>
                      <a:pt x="110" y="41"/>
                      <a:pt x="108" y="32"/>
                      <a:pt x="98" y="31"/>
                    </a:cubicBezTo>
                    <a:cubicBezTo>
                      <a:pt x="96" y="31"/>
                      <a:pt x="95" y="30"/>
                      <a:pt x="92" y="30"/>
                    </a:cubicBezTo>
                    <a:cubicBezTo>
                      <a:pt x="93" y="18"/>
                      <a:pt x="85" y="8"/>
                      <a:pt x="81" y="8"/>
                    </a:cubicBezTo>
                    <a:cubicBezTo>
                      <a:pt x="80" y="8"/>
                      <a:pt x="79" y="10"/>
                      <a:pt x="77" y="10"/>
                    </a:cubicBezTo>
                    <a:cubicBezTo>
                      <a:pt x="76" y="11"/>
                      <a:pt x="75" y="11"/>
                      <a:pt x="74" y="11"/>
                    </a:cubicBezTo>
                    <a:cubicBezTo>
                      <a:pt x="70" y="5"/>
                      <a:pt x="62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 rot="-1311727">
                <a:off x="5508653" y="4910058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5" y="1"/>
                      <a:pt x="54" y="2"/>
                      <a:pt x="54" y="2"/>
                    </a:cubicBezTo>
                    <a:cubicBezTo>
                      <a:pt x="54" y="2"/>
                      <a:pt x="53" y="2"/>
                      <a:pt x="53" y="2"/>
                    </a:cubicBezTo>
                    <a:cubicBezTo>
                      <a:pt x="49" y="2"/>
                      <a:pt x="46" y="5"/>
                      <a:pt x="43" y="9"/>
                    </a:cubicBezTo>
                    <a:lnTo>
                      <a:pt x="33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4"/>
                      <a:pt x="23" y="26"/>
                      <a:pt x="24" y="30"/>
                    </a:cubicBezTo>
                    <a:lnTo>
                      <a:pt x="15" y="30"/>
                    </a:lnTo>
                    <a:cubicBezTo>
                      <a:pt x="10" y="30"/>
                      <a:pt x="7" y="30"/>
                      <a:pt x="4" y="35"/>
                    </a:cubicBezTo>
                    <a:cubicBezTo>
                      <a:pt x="1" y="42"/>
                      <a:pt x="1" y="46"/>
                      <a:pt x="4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1"/>
                      <a:pt x="4" y="74"/>
                      <a:pt x="11" y="77"/>
                    </a:cubicBezTo>
                    <a:cubicBezTo>
                      <a:pt x="13" y="78"/>
                      <a:pt x="14" y="78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1"/>
                      <a:pt x="24" y="82"/>
                    </a:cubicBezTo>
                    <a:lnTo>
                      <a:pt x="24" y="86"/>
                    </a:lnTo>
                    <a:cubicBezTo>
                      <a:pt x="26" y="93"/>
                      <a:pt x="28" y="96"/>
                      <a:pt x="28" y="99"/>
                    </a:cubicBezTo>
                    <a:lnTo>
                      <a:pt x="42" y="99"/>
                    </a:lnTo>
                    <a:cubicBezTo>
                      <a:pt x="43" y="99"/>
                      <a:pt x="43" y="101"/>
                      <a:pt x="43" y="101"/>
                    </a:cubicBezTo>
                    <a:cubicBezTo>
                      <a:pt x="46" y="106"/>
                      <a:pt x="48" y="107"/>
                      <a:pt x="51" y="107"/>
                    </a:cubicBezTo>
                    <a:cubicBezTo>
                      <a:pt x="52" y="107"/>
                      <a:pt x="53" y="107"/>
                      <a:pt x="54" y="106"/>
                    </a:cubicBezTo>
                    <a:cubicBezTo>
                      <a:pt x="55" y="106"/>
                      <a:pt x="55" y="104"/>
                      <a:pt x="57" y="104"/>
                    </a:cubicBezTo>
                    <a:cubicBezTo>
                      <a:pt x="58" y="104"/>
                      <a:pt x="60" y="103"/>
                      <a:pt x="62" y="102"/>
                    </a:cubicBezTo>
                    <a:cubicBezTo>
                      <a:pt x="65" y="100"/>
                      <a:pt x="67" y="99"/>
                      <a:pt x="69" y="99"/>
                    </a:cubicBezTo>
                    <a:cubicBezTo>
                      <a:pt x="71" y="99"/>
                      <a:pt x="72" y="100"/>
                      <a:pt x="74" y="101"/>
                    </a:cubicBezTo>
                    <a:cubicBezTo>
                      <a:pt x="75" y="102"/>
                      <a:pt x="76" y="102"/>
                      <a:pt x="78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9" y="86"/>
                      <a:pt x="90" y="86"/>
                    </a:cubicBezTo>
                    <a:cubicBezTo>
                      <a:pt x="93" y="84"/>
                      <a:pt x="95" y="84"/>
                      <a:pt x="96" y="83"/>
                    </a:cubicBezTo>
                    <a:cubicBezTo>
                      <a:pt x="98" y="83"/>
                      <a:pt x="99" y="81"/>
                      <a:pt x="101" y="78"/>
                    </a:cubicBezTo>
                    <a:cubicBezTo>
                      <a:pt x="108" y="71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1"/>
                      <a:pt x="107" y="32"/>
                      <a:pt x="97" y="31"/>
                    </a:cubicBezTo>
                    <a:cubicBezTo>
                      <a:pt x="95" y="31"/>
                      <a:pt x="94" y="28"/>
                      <a:pt x="91" y="28"/>
                    </a:cubicBezTo>
                    <a:cubicBezTo>
                      <a:pt x="92" y="18"/>
                      <a:pt x="85" y="8"/>
                      <a:pt x="81" y="8"/>
                    </a:cubicBezTo>
                    <a:cubicBezTo>
                      <a:pt x="80" y="8"/>
                      <a:pt x="79" y="10"/>
                      <a:pt x="78" y="10"/>
                    </a:cubicBezTo>
                    <a:cubicBezTo>
                      <a:pt x="76" y="11"/>
                      <a:pt x="75" y="11"/>
                      <a:pt x="74" y="11"/>
                    </a:cubicBezTo>
                    <a:cubicBezTo>
                      <a:pt x="70" y="5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 rot="-1311727">
                <a:off x="5458569" y="4901515"/>
                <a:ext cx="10943" cy="1035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6" extrusionOk="0">
                    <a:moveTo>
                      <a:pt x="58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55" y="0"/>
                      <a:pt x="54" y="1"/>
                      <a:pt x="54" y="1"/>
                    </a:cubicBezTo>
                    <a:cubicBezTo>
                      <a:pt x="50" y="1"/>
                      <a:pt x="46" y="2"/>
                      <a:pt x="42" y="7"/>
                    </a:cubicBezTo>
                    <a:lnTo>
                      <a:pt x="32" y="7"/>
                    </a:lnTo>
                    <a:cubicBezTo>
                      <a:pt x="27" y="9"/>
                      <a:pt x="23" y="11"/>
                      <a:pt x="23" y="21"/>
                    </a:cubicBezTo>
                    <a:cubicBezTo>
                      <a:pt x="23" y="23"/>
                      <a:pt x="23" y="26"/>
                      <a:pt x="25" y="28"/>
                    </a:cubicBezTo>
                    <a:lnTo>
                      <a:pt x="15" y="28"/>
                    </a:lnTo>
                    <a:cubicBezTo>
                      <a:pt x="10" y="28"/>
                      <a:pt x="6" y="28"/>
                      <a:pt x="4" y="33"/>
                    </a:cubicBezTo>
                    <a:cubicBezTo>
                      <a:pt x="0" y="41"/>
                      <a:pt x="0" y="45"/>
                      <a:pt x="4" y="50"/>
                    </a:cubicBezTo>
                    <a:cubicBezTo>
                      <a:pt x="5" y="51"/>
                      <a:pt x="5" y="52"/>
                      <a:pt x="6" y="53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69"/>
                      <a:pt x="4" y="73"/>
                      <a:pt x="10" y="76"/>
                    </a:cubicBezTo>
                    <a:cubicBezTo>
                      <a:pt x="13" y="77"/>
                      <a:pt x="14" y="77"/>
                      <a:pt x="16" y="78"/>
                    </a:cubicBezTo>
                    <a:lnTo>
                      <a:pt x="19" y="78"/>
                    </a:lnTo>
                    <a:cubicBezTo>
                      <a:pt x="21" y="78"/>
                      <a:pt x="22" y="79"/>
                      <a:pt x="25" y="81"/>
                    </a:cubicBezTo>
                    <a:lnTo>
                      <a:pt x="25" y="84"/>
                    </a:lnTo>
                    <a:cubicBezTo>
                      <a:pt x="25" y="92"/>
                      <a:pt x="27" y="94"/>
                      <a:pt x="29" y="99"/>
                    </a:cubicBezTo>
                    <a:lnTo>
                      <a:pt x="41" y="99"/>
                    </a:lnTo>
                    <a:cubicBezTo>
                      <a:pt x="42" y="99"/>
                      <a:pt x="42" y="100"/>
                      <a:pt x="42" y="100"/>
                    </a:cubicBezTo>
                    <a:cubicBezTo>
                      <a:pt x="45" y="104"/>
                      <a:pt x="47" y="106"/>
                      <a:pt x="50" y="106"/>
                    </a:cubicBezTo>
                    <a:cubicBezTo>
                      <a:pt x="52" y="106"/>
                      <a:pt x="53" y="105"/>
                      <a:pt x="54" y="105"/>
                    </a:cubicBezTo>
                    <a:cubicBezTo>
                      <a:pt x="55" y="105"/>
                      <a:pt x="55" y="104"/>
                      <a:pt x="56" y="104"/>
                    </a:cubicBezTo>
                    <a:cubicBezTo>
                      <a:pt x="57" y="104"/>
                      <a:pt x="61" y="103"/>
                      <a:pt x="62" y="102"/>
                    </a:cubicBezTo>
                    <a:cubicBezTo>
                      <a:pt x="65" y="99"/>
                      <a:pt x="67" y="99"/>
                      <a:pt x="69" y="99"/>
                    </a:cubicBezTo>
                    <a:cubicBezTo>
                      <a:pt x="71" y="99"/>
                      <a:pt x="72" y="99"/>
                      <a:pt x="73" y="100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80" y="102"/>
                      <a:pt x="86" y="93"/>
                      <a:pt x="85" y="86"/>
                    </a:cubicBezTo>
                    <a:cubicBezTo>
                      <a:pt x="87" y="86"/>
                      <a:pt x="88" y="84"/>
                      <a:pt x="90" y="84"/>
                    </a:cubicBezTo>
                    <a:cubicBezTo>
                      <a:pt x="92" y="83"/>
                      <a:pt x="94" y="83"/>
                      <a:pt x="96" y="82"/>
                    </a:cubicBezTo>
                    <a:cubicBezTo>
                      <a:pt x="97" y="82"/>
                      <a:pt x="98" y="79"/>
                      <a:pt x="102" y="77"/>
                    </a:cubicBezTo>
                    <a:cubicBezTo>
                      <a:pt x="108" y="69"/>
                      <a:pt x="112" y="62"/>
                      <a:pt x="105" y="56"/>
                    </a:cubicBezTo>
                    <a:cubicBezTo>
                      <a:pt x="105" y="53"/>
                      <a:pt x="107" y="52"/>
                      <a:pt x="107" y="50"/>
                    </a:cubicBezTo>
                    <a:cubicBezTo>
                      <a:pt x="109" y="39"/>
                      <a:pt x="108" y="31"/>
                      <a:pt x="97" y="30"/>
                    </a:cubicBezTo>
                    <a:cubicBezTo>
                      <a:pt x="94" y="30"/>
                      <a:pt x="93" y="28"/>
                      <a:pt x="91" y="28"/>
                    </a:cubicBezTo>
                    <a:cubicBezTo>
                      <a:pt x="92" y="18"/>
                      <a:pt x="84" y="7"/>
                      <a:pt x="81" y="7"/>
                    </a:cubicBezTo>
                    <a:cubicBezTo>
                      <a:pt x="80" y="7"/>
                      <a:pt x="78" y="9"/>
                      <a:pt x="77" y="9"/>
                    </a:cubicBezTo>
                    <a:cubicBezTo>
                      <a:pt x="76" y="10"/>
                      <a:pt x="75" y="10"/>
                      <a:pt x="73" y="10"/>
                    </a:cubicBezTo>
                    <a:cubicBezTo>
                      <a:pt x="70" y="3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 rot="-1311727">
                <a:off x="5432754" y="4873326"/>
                <a:ext cx="11041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7" extrusionOk="0">
                    <a:moveTo>
                      <a:pt x="59" y="1"/>
                    </a:moveTo>
                    <a:cubicBezTo>
                      <a:pt x="58" y="1"/>
                      <a:pt x="58" y="1"/>
                      <a:pt x="57" y="1"/>
                    </a:cubicBezTo>
                    <a:cubicBezTo>
                      <a:pt x="56" y="1"/>
                      <a:pt x="55" y="1"/>
                      <a:pt x="55" y="2"/>
                    </a:cubicBezTo>
                    <a:cubicBezTo>
                      <a:pt x="51" y="2"/>
                      <a:pt x="47" y="3"/>
                      <a:pt x="44" y="9"/>
                    </a:cubicBezTo>
                    <a:lnTo>
                      <a:pt x="32" y="9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4"/>
                      <a:pt x="24" y="27"/>
                      <a:pt x="25" y="29"/>
                    </a:cubicBezTo>
                    <a:lnTo>
                      <a:pt x="16" y="29"/>
                    </a:lnTo>
                    <a:cubicBezTo>
                      <a:pt x="11" y="29"/>
                      <a:pt x="7" y="29"/>
                      <a:pt x="5" y="34"/>
                    </a:cubicBezTo>
                    <a:cubicBezTo>
                      <a:pt x="1" y="42"/>
                      <a:pt x="1" y="45"/>
                      <a:pt x="5" y="51"/>
                    </a:cubicBezTo>
                    <a:cubicBezTo>
                      <a:pt x="6" y="53"/>
                      <a:pt x="6" y="54"/>
                      <a:pt x="7" y="55"/>
                    </a:cubicBezTo>
                    <a:cubicBezTo>
                      <a:pt x="5" y="56"/>
                      <a:pt x="4" y="59"/>
                      <a:pt x="4" y="63"/>
                    </a:cubicBezTo>
                    <a:cubicBezTo>
                      <a:pt x="4" y="70"/>
                      <a:pt x="5" y="74"/>
                      <a:pt x="11" y="76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1" y="80"/>
                      <a:pt x="23" y="81"/>
                      <a:pt x="25" y="83"/>
                    </a:cubicBezTo>
                    <a:lnTo>
                      <a:pt x="25" y="86"/>
                    </a:lnTo>
                    <a:cubicBezTo>
                      <a:pt x="25" y="95"/>
                      <a:pt x="28" y="97"/>
                      <a:pt x="29" y="100"/>
                    </a:cubicBezTo>
                    <a:lnTo>
                      <a:pt x="42" y="100"/>
                    </a:lnTo>
                    <a:cubicBezTo>
                      <a:pt x="44" y="100"/>
                      <a:pt x="44" y="101"/>
                      <a:pt x="44" y="101"/>
                    </a:cubicBezTo>
                    <a:cubicBezTo>
                      <a:pt x="46" y="105"/>
                      <a:pt x="49" y="106"/>
                      <a:pt x="52" y="106"/>
                    </a:cubicBezTo>
                    <a:cubicBezTo>
                      <a:pt x="53" y="106"/>
                      <a:pt x="54" y="106"/>
                      <a:pt x="55" y="106"/>
                    </a:cubicBezTo>
                    <a:cubicBezTo>
                      <a:pt x="56" y="106"/>
                      <a:pt x="56" y="105"/>
                      <a:pt x="57" y="105"/>
                    </a:cubicBezTo>
                    <a:cubicBezTo>
                      <a:pt x="59" y="105"/>
                      <a:pt x="61" y="104"/>
                      <a:pt x="62" y="102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2" y="100"/>
                      <a:pt x="73" y="100"/>
                      <a:pt x="75" y="101"/>
                    </a:cubicBezTo>
                    <a:cubicBezTo>
                      <a:pt x="76" y="102"/>
                      <a:pt x="77" y="102"/>
                      <a:pt x="78" y="102"/>
                    </a:cubicBezTo>
                    <a:cubicBezTo>
                      <a:pt x="81" y="102"/>
                      <a:pt x="87" y="95"/>
                      <a:pt x="86" y="86"/>
                    </a:cubicBezTo>
                    <a:cubicBezTo>
                      <a:pt x="88" y="86"/>
                      <a:pt x="89" y="85"/>
                      <a:pt x="91" y="85"/>
                    </a:cubicBezTo>
                    <a:cubicBezTo>
                      <a:pt x="93" y="84"/>
                      <a:pt x="96" y="84"/>
                      <a:pt x="97" y="83"/>
                    </a:cubicBezTo>
                    <a:cubicBezTo>
                      <a:pt x="98" y="83"/>
                      <a:pt x="99" y="80"/>
                      <a:pt x="102" y="78"/>
                    </a:cubicBezTo>
                    <a:cubicBezTo>
                      <a:pt x="108" y="70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1"/>
                    </a:cubicBezTo>
                    <a:cubicBezTo>
                      <a:pt x="109" y="40"/>
                      <a:pt x="108" y="32"/>
                      <a:pt x="98" y="30"/>
                    </a:cubicBezTo>
                    <a:cubicBezTo>
                      <a:pt x="96" y="30"/>
                      <a:pt x="94" y="29"/>
                      <a:pt x="92" y="29"/>
                    </a:cubicBezTo>
                    <a:cubicBezTo>
                      <a:pt x="93" y="19"/>
                      <a:pt x="86" y="9"/>
                      <a:pt x="82" y="9"/>
                    </a:cubicBezTo>
                    <a:cubicBezTo>
                      <a:pt x="81" y="9"/>
                      <a:pt x="79" y="10"/>
                      <a:pt x="78" y="10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1" y="5"/>
                      <a:pt x="64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 rot="-1311727">
                <a:off x="5526149" y="4744285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9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5" y="1"/>
                      <a:pt x="54" y="1"/>
                      <a:pt x="54" y="2"/>
                    </a:cubicBezTo>
                    <a:cubicBezTo>
                      <a:pt x="50" y="2"/>
                      <a:pt x="46" y="3"/>
                      <a:pt x="43" y="8"/>
                    </a:cubicBezTo>
                    <a:lnTo>
                      <a:pt x="32" y="8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4"/>
                      <a:pt x="24" y="27"/>
                      <a:pt x="25" y="29"/>
                    </a:cubicBezTo>
                    <a:cubicBezTo>
                      <a:pt x="24" y="31"/>
                      <a:pt x="24" y="31"/>
                      <a:pt x="22" y="31"/>
                    </a:cubicBezTo>
                    <a:lnTo>
                      <a:pt x="16" y="31"/>
                    </a:lnTo>
                    <a:cubicBezTo>
                      <a:pt x="10" y="31"/>
                      <a:pt x="6" y="31"/>
                      <a:pt x="4" y="36"/>
                    </a:cubicBezTo>
                    <a:cubicBezTo>
                      <a:pt x="0" y="42"/>
                      <a:pt x="0" y="47"/>
                      <a:pt x="4" y="53"/>
                    </a:cubicBezTo>
                    <a:cubicBezTo>
                      <a:pt x="5" y="54"/>
                      <a:pt x="5" y="55"/>
                      <a:pt x="6" y="56"/>
                    </a:cubicBezTo>
                    <a:cubicBezTo>
                      <a:pt x="4" y="58"/>
                      <a:pt x="3" y="60"/>
                      <a:pt x="3" y="64"/>
                    </a:cubicBezTo>
                    <a:cubicBezTo>
                      <a:pt x="3" y="71"/>
                      <a:pt x="4" y="75"/>
                      <a:pt x="10" y="78"/>
                    </a:cubicBezTo>
                    <a:cubicBezTo>
                      <a:pt x="13" y="79"/>
                      <a:pt x="14" y="79"/>
                      <a:pt x="18" y="80"/>
                    </a:cubicBezTo>
                    <a:lnTo>
                      <a:pt x="19" y="80"/>
                    </a:lnTo>
                    <a:cubicBezTo>
                      <a:pt x="21" y="80"/>
                      <a:pt x="23" y="82"/>
                      <a:pt x="25" y="83"/>
                    </a:cubicBezTo>
                    <a:lnTo>
                      <a:pt x="25" y="87"/>
                    </a:lnTo>
                    <a:cubicBezTo>
                      <a:pt x="25" y="94"/>
                      <a:pt x="28" y="96"/>
                      <a:pt x="29" y="100"/>
                    </a:cubicBezTo>
                    <a:lnTo>
                      <a:pt x="41" y="100"/>
                    </a:lnTo>
                    <a:cubicBezTo>
                      <a:pt x="43" y="100"/>
                      <a:pt x="43" y="101"/>
                      <a:pt x="43" y="101"/>
                    </a:cubicBezTo>
                    <a:cubicBezTo>
                      <a:pt x="45" y="105"/>
                      <a:pt x="48" y="107"/>
                      <a:pt x="50" y="107"/>
                    </a:cubicBezTo>
                    <a:cubicBezTo>
                      <a:pt x="52" y="107"/>
                      <a:pt x="53" y="107"/>
                      <a:pt x="54" y="106"/>
                    </a:cubicBezTo>
                    <a:cubicBezTo>
                      <a:pt x="55" y="106"/>
                      <a:pt x="55" y="105"/>
                      <a:pt x="57" y="105"/>
                    </a:cubicBezTo>
                    <a:cubicBezTo>
                      <a:pt x="59" y="105"/>
                      <a:pt x="61" y="104"/>
                      <a:pt x="62" y="103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1" y="100"/>
                      <a:pt x="73" y="100"/>
                      <a:pt x="74" y="101"/>
                    </a:cubicBezTo>
                    <a:cubicBezTo>
                      <a:pt x="75" y="103"/>
                      <a:pt x="76" y="103"/>
                      <a:pt x="77" y="103"/>
                    </a:cubicBezTo>
                    <a:cubicBezTo>
                      <a:pt x="80" y="103"/>
                      <a:pt x="86" y="95"/>
                      <a:pt x="85" y="87"/>
                    </a:cubicBezTo>
                    <a:cubicBezTo>
                      <a:pt x="87" y="87"/>
                      <a:pt x="88" y="85"/>
                      <a:pt x="90" y="85"/>
                    </a:cubicBezTo>
                    <a:cubicBezTo>
                      <a:pt x="92" y="84"/>
                      <a:pt x="95" y="84"/>
                      <a:pt x="96" y="83"/>
                    </a:cubicBezTo>
                    <a:cubicBezTo>
                      <a:pt x="97" y="83"/>
                      <a:pt x="99" y="80"/>
                      <a:pt x="102" y="78"/>
                    </a:cubicBezTo>
                    <a:cubicBezTo>
                      <a:pt x="108" y="70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0"/>
                    </a:cubicBezTo>
                    <a:cubicBezTo>
                      <a:pt x="109" y="40"/>
                      <a:pt x="108" y="32"/>
                      <a:pt x="97" y="30"/>
                    </a:cubicBezTo>
                    <a:cubicBezTo>
                      <a:pt x="95" y="30"/>
                      <a:pt x="93" y="29"/>
                      <a:pt x="91" y="29"/>
                    </a:cubicBezTo>
                    <a:cubicBezTo>
                      <a:pt x="92" y="19"/>
                      <a:pt x="85" y="8"/>
                      <a:pt x="81" y="8"/>
                    </a:cubicBezTo>
                    <a:cubicBezTo>
                      <a:pt x="80" y="8"/>
                      <a:pt x="79" y="9"/>
                      <a:pt x="77" y="9"/>
                    </a:cubicBezTo>
                    <a:cubicBezTo>
                      <a:pt x="76" y="12"/>
                      <a:pt x="75" y="12"/>
                      <a:pt x="74" y="12"/>
                    </a:cubicBezTo>
                    <a:cubicBezTo>
                      <a:pt x="71" y="5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 rot="-1311727">
                <a:off x="5496898" y="4778314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0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20" y="21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2" y="26"/>
                    </a:cubicBezTo>
                    <a:cubicBezTo>
                      <a:pt x="0" y="31"/>
                      <a:pt x="0" y="35"/>
                      <a:pt x="2" y="39"/>
                    </a:cubicBezTo>
                    <a:lnTo>
                      <a:pt x="6" y="41"/>
                    </a:lnTo>
                    <a:cubicBezTo>
                      <a:pt x="4" y="43"/>
                      <a:pt x="2" y="45"/>
                      <a:pt x="2" y="48"/>
                    </a:cubicBezTo>
                    <a:cubicBezTo>
                      <a:pt x="2" y="54"/>
                      <a:pt x="4" y="56"/>
                      <a:pt x="8" y="59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3" y="62"/>
                      <a:pt x="16" y="62"/>
                      <a:pt x="17" y="64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1" y="82"/>
                    </a:cubicBezTo>
                    <a:cubicBezTo>
                      <a:pt x="42" y="82"/>
                      <a:pt x="43" y="81"/>
                      <a:pt x="43" y="81"/>
                    </a:cubicBezTo>
                    <a:cubicBezTo>
                      <a:pt x="43" y="80"/>
                      <a:pt x="45" y="80"/>
                      <a:pt x="45" y="80"/>
                    </a:cubicBezTo>
                    <a:cubicBezTo>
                      <a:pt x="47" y="79"/>
                      <a:pt x="48" y="79"/>
                      <a:pt x="49" y="77"/>
                    </a:cubicBezTo>
                    <a:cubicBezTo>
                      <a:pt x="51" y="76"/>
                      <a:pt x="52" y="75"/>
                      <a:pt x="54" y="75"/>
                    </a:cubicBezTo>
                    <a:cubicBezTo>
                      <a:pt x="55" y="75"/>
                      <a:pt x="55" y="76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8" y="64"/>
                      <a:pt x="69" y="64"/>
                    </a:cubicBezTo>
                    <a:cubicBezTo>
                      <a:pt x="72" y="64"/>
                      <a:pt x="73" y="64"/>
                      <a:pt x="74" y="62"/>
                    </a:cubicBezTo>
                    <a:cubicBezTo>
                      <a:pt x="76" y="62"/>
                      <a:pt x="76" y="61"/>
                      <a:pt x="78" y="59"/>
                    </a:cubicBezTo>
                    <a:cubicBezTo>
                      <a:pt x="83" y="52"/>
                      <a:pt x="86" y="46"/>
                      <a:pt x="81" y="41"/>
                    </a:cubicBezTo>
                    <a:cubicBezTo>
                      <a:pt x="82" y="40"/>
                      <a:pt x="82" y="39"/>
                      <a:pt x="82" y="38"/>
                    </a:cubicBezTo>
                    <a:cubicBezTo>
                      <a:pt x="84" y="30"/>
                      <a:pt x="83" y="24"/>
                      <a:pt x="76" y="23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5"/>
                      <a:pt x="63" y="5"/>
                    </a:cubicBezTo>
                    <a:cubicBezTo>
                      <a:pt x="63" y="5"/>
                      <a:pt x="62" y="7"/>
                      <a:pt x="61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 rot="-1311727">
                <a:off x="5577207" y="476861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0"/>
                    </a:moveTo>
                    <a:cubicBezTo>
                      <a:pt x="46" y="0"/>
                      <a:pt x="45" y="0"/>
                      <a:pt x="45" y="0"/>
                    </a:cubicBezTo>
                    <a:lnTo>
                      <a:pt x="43" y="2"/>
                    </a:lnTo>
                    <a:cubicBezTo>
                      <a:pt x="40" y="2"/>
                      <a:pt x="37" y="4"/>
                      <a:pt x="35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9" y="22"/>
                      <a:pt x="6" y="22"/>
                      <a:pt x="4" y="26"/>
                    </a:cubicBezTo>
                    <a:cubicBezTo>
                      <a:pt x="1" y="31"/>
                      <a:pt x="1" y="35"/>
                      <a:pt x="4" y="39"/>
                    </a:cubicBezTo>
                    <a:lnTo>
                      <a:pt x="6" y="41"/>
                    </a:lnTo>
                    <a:cubicBezTo>
                      <a:pt x="5" y="42"/>
                      <a:pt x="4" y="46"/>
                      <a:pt x="4" y="48"/>
                    </a:cubicBezTo>
                    <a:cubicBezTo>
                      <a:pt x="4" y="53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3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6"/>
                    </a:lnTo>
                    <a:cubicBezTo>
                      <a:pt x="37" y="79"/>
                      <a:pt x="39" y="81"/>
                      <a:pt x="42" y="81"/>
                    </a:cubicBezTo>
                    <a:cubicBezTo>
                      <a:pt x="43" y="81"/>
                      <a:pt x="44" y="81"/>
                      <a:pt x="45" y="80"/>
                    </a:cubicBezTo>
                    <a:cubicBezTo>
                      <a:pt x="45" y="78"/>
                      <a:pt x="46" y="78"/>
                      <a:pt x="46" y="78"/>
                    </a:cubicBezTo>
                    <a:cubicBezTo>
                      <a:pt x="47" y="77"/>
                      <a:pt x="48" y="77"/>
                      <a:pt x="50" y="76"/>
                    </a:cubicBezTo>
                    <a:cubicBezTo>
                      <a:pt x="52" y="75"/>
                      <a:pt x="53" y="74"/>
                      <a:pt x="54" y="74"/>
                    </a:cubicBezTo>
                    <a:cubicBezTo>
                      <a:pt x="55" y="74"/>
                      <a:pt x="56" y="74"/>
                      <a:pt x="57" y="75"/>
                    </a:cubicBezTo>
                    <a:lnTo>
                      <a:pt x="60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70" y="62"/>
                    </a:cubicBezTo>
                    <a:cubicBezTo>
                      <a:pt x="73" y="62"/>
                      <a:pt x="74" y="62"/>
                      <a:pt x="76" y="61"/>
                    </a:cubicBezTo>
                    <a:cubicBezTo>
                      <a:pt x="77" y="61"/>
                      <a:pt x="77" y="60"/>
                      <a:pt x="79" y="57"/>
                    </a:cubicBezTo>
                    <a:cubicBezTo>
                      <a:pt x="84" y="52"/>
                      <a:pt x="87" y="47"/>
                      <a:pt x="82" y="41"/>
                    </a:cubicBezTo>
                    <a:cubicBezTo>
                      <a:pt x="83" y="40"/>
                      <a:pt x="83" y="39"/>
                      <a:pt x="83" y="37"/>
                    </a:cubicBezTo>
                    <a:cubicBezTo>
                      <a:pt x="86" y="30"/>
                      <a:pt x="84" y="24"/>
                      <a:pt x="77" y="22"/>
                    </a:cubicBezTo>
                    <a:cubicBezTo>
                      <a:pt x="74" y="21"/>
                      <a:pt x="73" y="21"/>
                      <a:pt x="72" y="21"/>
                    </a:cubicBezTo>
                    <a:cubicBezTo>
                      <a:pt x="73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4" y="3"/>
                      <a:pt x="49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 rot="-1311727">
                <a:off x="5498131" y="474391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2"/>
                    </a:cubicBezTo>
                    <a:lnTo>
                      <a:pt x="43" y="3"/>
                    </a:lnTo>
                    <a:cubicBezTo>
                      <a:pt x="39" y="3"/>
                      <a:pt x="37" y="4"/>
                      <a:pt x="34" y="8"/>
                    </a:cubicBezTo>
                    <a:lnTo>
                      <a:pt x="25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3" y="27"/>
                    </a:cubicBezTo>
                    <a:cubicBezTo>
                      <a:pt x="1" y="31"/>
                      <a:pt x="1" y="35"/>
                      <a:pt x="3" y="39"/>
                    </a:cubicBezTo>
                    <a:lnTo>
                      <a:pt x="6" y="43"/>
                    </a:lnTo>
                    <a:cubicBezTo>
                      <a:pt x="5" y="44"/>
                      <a:pt x="3" y="46"/>
                      <a:pt x="3" y="49"/>
                    </a:cubicBezTo>
                    <a:cubicBezTo>
                      <a:pt x="3" y="54"/>
                      <a:pt x="5" y="56"/>
                      <a:pt x="8" y="59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6"/>
                    </a:lnTo>
                    <a:cubicBezTo>
                      <a:pt x="37" y="79"/>
                      <a:pt x="39" y="81"/>
                      <a:pt x="42" y="81"/>
                    </a:cubicBezTo>
                    <a:cubicBezTo>
                      <a:pt x="42" y="81"/>
                      <a:pt x="43" y="81"/>
                      <a:pt x="44" y="80"/>
                    </a:cubicBezTo>
                    <a:cubicBezTo>
                      <a:pt x="44" y="79"/>
                      <a:pt x="46" y="79"/>
                      <a:pt x="46" y="79"/>
                    </a:cubicBezTo>
                    <a:cubicBezTo>
                      <a:pt x="47" y="78"/>
                      <a:pt x="48" y="78"/>
                      <a:pt x="49" y="76"/>
                    </a:cubicBezTo>
                    <a:cubicBezTo>
                      <a:pt x="51" y="75"/>
                      <a:pt x="53" y="75"/>
                      <a:pt x="54" y="75"/>
                    </a:cubicBezTo>
                    <a:cubicBezTo>
                      <a:pt x="55" y="75"/>
                      <a:pt x="56" y="75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9"/>
                      <a:pt x="66" y="64"/>
                    </a:cubicBezTo>
                    <a:cubicBezTo>
                      <a:pt x="67" y="63"/>
                      <a:pt x="69" y="63"/>
                      <a:pt x="70" y="63"/>
                    </a:cubicBezTo>
                    <a:cubicBezTo>
                      <a:pt x="73" y="63"/>
                      <a:pt x="74" y="63"/>
                      <a:pt x="75" y="61"/>
                    </a:cubicBezTo>
                    <a:cubicBezTo>
                      <a:pt x="77" y="61"/>
                      <a:pt x="77" y="60"/>
                      <a:pt x="79" y="58"/>
                    </a:cubicBezTo>
                    <a:cubicBezTo>
                      <a:pt x="84" y="53"/>
                      <a:pt x="87" y="48"/>
                      <a:pt x="82" y="43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5" y="30"/>
                      <a:pt x="84" y="24"/>
                      <a:pt x="77" y="23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3" y="14"/>
                      <a:pt x="66" y="6"/>
                      <a:pt x="63" y="6"/>
                    </a:cubicBezTo>
                    <a:cubicBezTo>
                      <a:pt x="63" y="6"/>
                      <a:pt x="62" y="8"/>
                      <a:pt x="61" y="8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4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 rot="-1311727">
                <a:off x="5536534" y="4789778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1"/>
                    </a:cubicBezTo>
                    <a:lnTo>
                      <a:pt x="42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8" y="22"/>
                      <a:pt x="5" y="22"/>
                      <a:pt x="3" y="26"/>
                    </a:cubicBezTo>
                    <a:cubicBezTo>
                      <a:pt x="0" y="31"/>
                      <a:pt x="0" y="35"/>
                      <a:pt x="3" y="39"/>
                    </a:cubicBezTo>
                    <a:lnTo>
                      <a:pt x="6" y="42"/>
                    </a:lnTo>
                    <a:cubicBezTo>
                      <a:pt x="5" y="43"/>
                      <a:pt x="3" y="46"/>
                      <a:pt x="3" y="48"/>
                    </a:cubicBezTo>
                    <a:cubicBezTo>
                      <a:pt x="3" y="53"/>
                      <a:pt x="5" y="56"/>
                      <a:pt x="8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5"/>
                    </a:cubicBezTo>
                    <a:lnTo>
                      <a:pt x="35" y="75"/>
                    </a:lnTo>
                    <a:lnTo>
                      <a:pt x="35" y="76"/>
                    </a:lnTo>
                    <a:cubicBezTo>
                      <a:pt x="37" y="80"/>
                      <a:pt x="39" y="81"/>
                      <a:pt x="41" y="81"/>
                    </a:cubicBezTo>
                    <a:cubicBezTo>
                      <a:pt x="42" y="81"/>
                      <a:pt x="43" y="81"/>
                      <a:pt x="44" y="81"/>
                    </a:cubicBezTo>
                    <a:cubicBezTo>
                      <a:pt x="44" y="78"/>
                      <a:pt x="46" y="78"/>
                      <a:pt x="46" y="78"/>
                    </a:cubicBezTo>
                    <a:cubicBezTo>
                      <a:pt x="47" y="77"/>
                      <a:pt x="48" y="77"/>
                      <a:pt x="49" y="76"/>
                    </a:cubicBezTo>
                    <a:cubicBezTo>
                      <a:pt x="51" y="75"/>
                      <a:pt x="52" y="74"/>
                      <a:pt x="53" y="74"/>
                    </a:cubicBezTo>
                    <a:cubicBezTo>
                      <a:pt x="54" y="74"/>
                      <a:pt x="55" y="74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6" y="61"/>
                      <a:pt x="76" y="60"/>
                      <a:pt x="78" y="57"/>
                    </a:cubicBezTo>
                    <a:cubicBezTo>
                      <a:pt x="82" y="52"/>
                      <a:pt x="87" y="47"/>
                      <a:pt x="81" y="42"/>
                    </a:cubicBezTo>
                    <a:cubicBezTo>
                      <a:pt x="82" y="41"/>
                      <a:pt x="82" y="40"/>
                      <a:pt x="82" y="37"/>
                    </a:cubicBezTo>
                    <a:cubicBezTo>
                      <a:pt x="85" y="30"/>
                      <a:pt x="83" y="24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3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 rot="-1311727">
                <a:off x="5568191" y="482118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1"/>
                    </a:moveTo>
                    <a:cubicBezTo>
                      <a:pt x="46" y="1"/>
                      <a:pt x="45" y="1"/>
                      <a:pt x="45" y="1"/>
                    </a:cubicBezTo>
                    <a:lnTo>
                      <a:pt x="44" y="2"/>
                    </a:lnTo>
                    <a:cubicBezTo>
                      <a:pt x="40" y="2"/>
                      <a:pt x="37" y="3"/>
                      <a:pt x="35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8"/>
                      <a:pt x="20" y="21"/>
                      <a:pt x="20" y="22"/>
                    </a:cubicBezTo>
                    <a:lnTo>
                      <a:pt x="13" y="22"/>
                    </a:lnTo>
                    <a:cubicBezTo>
                      <a:pt x="9" y="22"/>
                      <a:pt x="5" y="22"/>
                      <a:pt x="4" y="26"/>
                    </a:cubicBezTo>
                    <a:cubicBezTo>
                      <a:pt x="1" y="32"/>
                      <a:pt x="1" y="36"/>
                      <a:pt x="4" y="39"/>
                    </a:cubicBezTo>
                    <a:lnTo>
                      <a:pt x="6" y="42"/>
                    </a:lnTo>
                    <a:cubicBezTo>
                      <a:pt x="5" y="43"/>
                      <a:pt x="4" y="46"/>
                      <a:pt x="4" y="48"/>
                    </a:cubicBezTo>
                    <a:cubicBezTo>
                      <a:pt x="4" y="53"/>
                      <a:pt x="5" y="55"/>
                      <a:pt x="9" y="58"/>
                    </a:cubicBezTo>
                    <a:cubicBezTo>
                      <a:pt x="10" y="59"/>
                      <a:pt x="11" y="59"/>
                      <a:pt x="13" y="61"/>
                    </a:cubicBezTo>
                    <a:cubicBezTo>
                      <a:pt x="14" y="62"/>
                      <a:pt x="16" y="62"/>
                      <a:pt x="18" y="63"/>
                    </a:cubicBezTo>
                    <a:lnTo>
                      <a:pt x="18" y="67"/>
                    </a:lnTo>
                    <a:cubicBezTo>
                      <a:pt x="18" y="72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7"/>
                    </a:lnTo>
                    <a:cubicBezTo>
                      <a:pt x="38" y="79"/>
                      <a:pt x="40" y="80"/>
                      <a:pt x="42" y="80"/>
                    </a:cubicBezTo>
                    <a:cubicBezTo>
                      <a:pt x="43" y="80"/>
                      <a:pt x="44" y="80"/>
                      <a:pt x="45" y="80"/>
                    </a:cubicBezTo>
                    <a:cubicBezTo>
                      <a:pt x="45" y="79"/>
                      <a:pt x="46" y="79"/>
                      <a:pt x="46" y="79"/>
                    </a:cubicBezTo>
                    <a:cubicBezTo>
                      <a:pt x="47" y="78"/>
                      <a:pt x="49" y="78"/>
                      <a:pt x="50" y="77"/>
                    </a:cubicBezTo>
                    <a:cubicBezTo>
                      <a:pt x="53" y="75"/>
                      <a:pt x="54" y="74"/>
                      <a:pt x="55" y="74"/>
                    </a:cubicBezTo>
                    <a:cubicBezTo>
                      <a:pt x="56" y="74"/>
                      <a:pt x="56" y="74"/>
                      <a:pt x="57" y="75"/>
                    </a:cubicBezTo>
                    <a:lnTo>
                      <a:pt x="60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70" y="62"/>
                      <a:pt x="71" y="62"/>
                    </a:cubicBezTo>
                    <a:cubicBezTo>
                      <a:pt x="73" y="62"/>
                      <a:pt x="75" y="62"/>
                      <a:pt x="76" y="61"/>
                    </a:cubicBezTo>
                    <a:cubicBezTo>
                      <a:pt x="77" y="61"/>
                      <a:pt x="77" y="59"/>
                      <a:pt x="80" y="57"/>
                    </a:cubicBezTo>
                    <a:cubicBezTo>
                      <a:pt x="85" y="52"/>
                      <a:pt x="87" y="47"/>
                      <a:pt x="82" y="42"/>
                    </a:cubicBezTo>
                    <a:cubicBezTo>
                      <a:pt x="83" y="41"/>
                      <a:pt x="83" y="39"/>
                      <a:pt x="83" y="38"/>
                    </a:cubicBezTo>
                    <a:cubicBezTo>
                      <a:pt x="86" y="30"/>
                      <a:pt x="85" y="23"/>
                      <a:pt x="77" y="22"/>
                    </a:cubicBezTo>
                    <a:cubicBezTo>
                      <a:pt x="75" y="21"/>
                      <a:pt x="73" y="21"/>
                      <a:pt x="72" y="21"/>
                    </a:cubicBezTo>
                    <a:cubicBezTo>
                      <a:pt x="73" y="13"/>
                      <a:pt x="66" y="6"/>
                      <a:pt x="64" y="6"/>
                    </a:cubicBezTo>
                    <a:cubicBezTo>
                      <a:pt x="64" y="6"/>
                      <a:pt x="62" y="7"/>
                      <a:pt x="61" y="7"/>
                    </a:cubicBezTo>
                    <a:cubicBezTo>
                      <a:pt x="60" y="8"/>
                      <a:pt x="59" y="8"/>
                      <a:pt x="57" y="8"/>
                    </a:cubicBezTo>
                    <a:cubicBezTo>
                      <a:pt x="55" y="3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 rot="-1311727">
                <a:off x="5549441" y="4848087"/>
                <a:ext cx="8500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7" h="83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lnTo>
                      <a:pt x="43" y="2"/>
                    </a:lnTo>
                    <a:cubicBezTo>
                      <a:pt x="39" y="2"/>
                      <a:pt x="36" y="3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4" y="23"/>
                      <a:pt x="3" y="27"/>
                    </a:cubicBezTo>
                    <a:cubicBezTo>
                      <a:pt x="0" y="32"/>
                      <a:pt x="0" y="36"/>
                      <a:pt x="3" y="39"/>
                    </a:cubicBezTo>
                    <a:lnTo>
                      <a:pt x="5" y="42"/>
                    </a:lnTo>
                    <a:cubicBezTo>
                      <a:pt x="4" y="43"/>
                      <a:pt x="3" y="46"/>
                      <a:pt x="3" y="48"/>
                    </a:cubicBezTo>
                    <a:cubicBezTo>
                      <a:pt x="3" y="53"/>
                      <a:pt x="4" y="56"/>
                      <a:pt x="8" y="59"/>
                    </a:cubicBezTo>
                    <a:cubicBezTo>
                      <a:pt x="9" y="60"/>
                      <a:pt x="10" y="60"/>
                      <a:pt x="12" y="62"/>
                    </a:cubicBezTo>
                    <a:cubicBezTo>
                      <a:pt x="13" y="63"/>
                      <a:pt x="15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4"/>
                      <a:pt x="26" y="77"/>
                    </a:cubicBezTo>
                    <a:lnTo>
                      <a:pt x="35" y="77"/>
                    </a:lnTo>
                    <a:lnTo>
                      <a:pt x="35" y="78"/>
                    </a:lnTo>
                    <a:cubicBezTo>
                      <a:pt x="37" y="81"/>
                      <a:pt x="39" y="83"/>
                      <a:pt x="42" y="83"/>
                    </a:cubicBezTo>
                    <a:cubicBezTo>
                      <a:pt x="42" y="83"/>
                      <a:pt x="43" y="82"/>
                      <a:pt x="44" y="82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6" y="79"/>
                      <a:pt x="48" y="79"/>
                      <a:pt x="49" y="78"/>
                    </a:cubicBezTo>
                    <a:cubicBezTo>
                      <a:pt x="52" y="76"/>
                      <a:pt x="53" y="75"/>
                      <a:pt x="54" y="75"/>
                    </a:cubicBezTo>
                    <a:cubicBezTo>
                      <a:pt x="55" y="75"/>
                      <a:pt x="56" y="76"/>
                      <a:pt x="56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9" y="64"/>
                      <a:pt x="70" y="64"/>
                    </a:cubicBezTo>
                    <a:cubicBezTo>
                      <a:pt x="72" y="64"/>
                      <a:pt x="74" y="64"/>
                      <a:pt x="75" y="63"/>
                    </a:cubicBezTo>
                    <a:cubicBezTo>
                      <a:pt x="76" y="63"/>
                      <a:pt x="76" y="62"/>
                      <a:pt x="79" y="59"/>
                    </a:cubicBezTo>
                    <a:cubicBezTo>
                      <a:pt x="84" y="52"/>
                      <a:pt x="86" y="47"/>
                      <a:pt x="81" y="42"/>
                    </a:cubicBezTo>
                    <a:cubicBezTo>
                      <a:pt x="82" y="41"/>
                      <a:pt x="82" y="39"/>
                      <a:pt x="82" y="38"/>
                    </a:cubicBezTo>
                    <a:cubicBezTo>
                      <a:pt x="85" y="31"/>
                      <a:pt x="84" y="24"/>
                      <a:pt x="76" y="23"/>
                    </a:cubicBezTo>
                    <a:cubicBezTo>
                      <a:pt x="74" y="22"/>
                      <a:pt x="72" y="22"/>
                      <a:pt x="71" y="22"/>
                    </a:cubicBezTo>
                    <a:cubicBezTo>
                      <a:pt x="72" y="14"/>
                      <a:pt x="66" y="6"/>
                      <a:pt x="64" y="6"/>
                    </a:cubicBezTo>
                    <a:cubicBezTo>
                      <a:pt x="64" y="6"/>
                      <a:pt x="62" y="7"/>
                      <a:pt x="61" y="7"/>
                    </a:cubicBezTo>
                    <a:cubicBezTo>
                      <a:pt x="59" y="8"/>
                      <a:pt x="58" y="8"/>
                      <a:pt x="56" y="8"/>
                    </a:cubicBezTo>
                    <a:cubicBezTo>
                      <a:pt x="54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 rot="-1311727">
                <a:off x="5552707" y="4899519"/>
                <a:ext cx="8500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7" h="83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lnTo>
                      <a:pt x="42" y="2"/>
                    </a:lnTo>
                    <a:cubicBezTo>
                      <a:pt x="39" y="2"/>
                      <a:pt x="36" y="3"/>
                      <a:pt x="34" y="8"/>
                    </a:cubicBezTo>
                    <a:lnTo>
                      <a:pt x="25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1" y="23"/>
                    </a:lnTo>
                    <a:cubicBezTo>
                      <a:pt x="8" y="23"/>
                      <a:pt x="4" y="23"/>
                      <a:pt x="3" y="27"/>
                    </a:cubicBezTo>
                    <a:cubicBezTo>
                      <a:pt x="0" y="32"/>
                      <a:pt x="0" y="35"/>
                      <a:pt x="3" y="39"/>
                    </a:cubicBezTo>
                    <a:lnTo>
                      <a:pt x="5" y="42"/>
                    </a:lnTo>
                    <a:cubicBezTo>
                      <a:pt x="4" y="43"/>
                      <a:pt x="3" y="45"/>
                      <a:pt x="3" y="49"/>
                    </a:cubicBezTo>
                    <a:cubicBezTo>
                      <a:pt x="3" y="54"/>
                      <a:pt x="4" y="56"/>
                      <a:pt x="8" y="59"/>
                    </a:cubicBezTo>
                    <a:cubicBezTo>
                      <a:pt x="9" y="60"/>
                      <a:pt x="10" y="60"/>
                      <a:pt x="11" y="61"/>
                    </a:cubicBezTo>
                    <a:cubicBezTo>
                      <a:pt x="13" y="63"/>
                      <a:pt x="15" y="63"/>
                      <a:pt x="16" y="64"/>
                    </a:cubicBezTo>
                    <a:lnTo>
                      <a:pt x="16" y="68"/>
                    </a:lnTo>
                    <a:cubicBezTo>
                      <a:pt x="16" y="73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8"/>
                    </a:lnTo>
                    <a:cubicBezTo>
                      <a:pt x="36" y="80"/>
                      <a:pt x="38" y="82"/>
                      <a:pt x="41" y="82"/>
                    </a:cubicBezTo>
                    <a:cubicBezTo>
                      <a:pt x="42" y="82"/>
                      <a:pt x="43" y="82"/>
                      <a:pt x="44" y="81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6" y="79"/>
                      <a:pt x="47" y="79"/>
                      <a:pt x="49" y="78"/>
                    </a:cubicBezTo>
                    <a:cubicBezTo>
                      <a:pt x="51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6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8" y="64"/>
                      <a:pt x="70" y="64"/>
                    </a:cubicBezTo>
                    <a:cubicBezTo>
                      <a:pt x="72" y="64"/>
                      <a:pt x="73" y="64"/>
                      <a:pt x="75" y="62"/>
                    </a:cubicBezTo>
                    <a:cubicBezTo>
                      <a:pt x="76" y="62"/>
                      <a:pt x="76" y="61"/>
                      <a:pt x="78" y="59"/>
                    </a:cubicBezTo>
                    <a:cubicBezTo>
                      <a:pt x="83" y="53"/>
                      <a:pt x="86" y="47"/>
                      <a:pt x="81" y="42"/>
                    </a:cubicBezTo>
                    <a:cubicBezTo>
                      <a:pt x="82" y="40"/>
                      <a:pt x="82" y="39"/>
                      <a:pt x="82" y="38"/>
                    </a:cubicBezTo>
                    <a:cubicBezTo>
                      <a:pt x="85" y="30"/>
                      <a:pt x="83" y="24"/>
                      <a:pt x="76" y="23"/>
                    </a:cubicBezTo>
                    <a:cubicBezTo>
                      <a:pt x="73" y="22"/>
                      <a:pt x="72" y="22"/>
                      <a:pt x="71" y="22"/>
                    </a:cubicBezTo>
                    <a:cubicBezTo>
                      <a:pt x="72" y="14"/>
                      <a:pt x="66" y="7"/>
                      <a:pt x="63" y="7"/>
                    </a:cubicBezTo>
                    <a:cubicBezTo>
                      <a:pt x="63" y="7"/>
                      <a:pt x="62" y="8"/>
                      <a:pt x="61" y="8"/>
                    </a:cubicBezTo>
                    <a:cubicBezTo>
                      <a:pt x="59" y="9"/>
                      <a:pt x="57" y="9"/>
                      <a:pt x="56" y="9"/>
                    </a:cubicBezTo>
                    <a:cubicBezTo>
                      <a:pt x="53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 rot="-1311727">
                <a:off x="5445157" y="4761190"/>
                <a:ext cx="8403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6" h="81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7" y="10"/>
                      <a:pt x="17" y="16"/>
                    </a:cubicBezTo>
                    <a:cubicBezTo>
                      <a:pt x="17" y="19"/>
                      <a:pt x="19" y="21"/>
                      <a:pt x="19" y="22"/>
                    </a:cubicBezTo>
                    <a:lnTo>
                      <a:pt x="11" y="22"/>
                    </a:lnTo>
                    <a:cubicBezTo>
                      <a:pt x="7" y="22"/>
                      <a:pt x="3" y="22"/>
                      <a:pt x="2" y="26"/>
                    </a:cubicBezTo>
                    <a:cubicBezTo>
                      <a:pt x="0" y="31"/>
                      <a:pt x="0" y="35"/>
                      <a:pt x="2" y="40"/>
                    </a:cubicBezTo>
                    <a:lnTo>
                      <a:pt x="5" y="42"/>
                    </a:lnTo>
                    <a:cubicBezTo>
                      <a:pt x="3" y="43"/>
                      <a:pt x="2" y="46"/>
                      <a:pt x="2" y="48"/>
                    </a:cubicBezTo>
                    <a:cubicBezTo>
                      <a:pt x="2" y="53"/>
                      <a:pt x="3" y="56"/>
                      <a:pt x="7" y="58"/>
                    </a:cubicBezTo>
                    <a:cubicBezTo>
                      <a:pt x="8" y="60"/>
                      <a:pt x="10" y="60"/>
                      <a:pt x="11" y="61"/>
                    </a:cubicBezTo>
                    <a:cubicBezTo>
                      <a:pt x="12" y="62"/>
                      <a:pt x="15" y="62"/>
                      <a:pt x="16" y="63"/>
                    </a:cubicBezTo>
                    <a:lnTo>
                      <a:pt x="16" y="67"/>
                    </a:lnTo>
                    <a:cubicBezTo>
                      <a:pt x="16" y="72"/>
                      <a:pt x="19" y="75"/>
                      <a:pt x="26" y="75"/>
                    </a:cubicBezTo>
                    <a:lnTo>
                      <a:pt x="34" y="75"/>
                    </a:lnTo>
                    <a:lnTo>
                      <a:pt x="34" y="76"/>
                    </a:lnTo>
                    <a:cubicBezTo>
                      <a:pt x="36" y="80"/>
                      <a:pt x="38" y="81"/>
                      <a:pt x="41" y="81"/>
                    </a:cubicBezTo>
                    <a:cubicBezTo>
                      <a:pt x="41" y="81"/>
                      <a:pt x="42" y="81"/>
                      <a:pt x="43" y="81"/>
                    </a:cubicBezTo>
                    <a:cubicBezTo>
                      <a:pt x="43" y="78"/>
                      <a:pt x="44" y="78"/>
                      <a:pt x="44" y="78"/>
                    </a:cubicBezTo>
                    <a:cubicBezTo>
                      <a:pt x="46" y="77"/>
                      <a:pt x="47" y="77"/>
                      <a:pt x="48" y="76"/>
                    </a:cubicBezTo>
                    <a:cubicBezTo>
                      <a:pt x="50" y="75"/>
                      <a:pt x="52" y="74"/>
                      <a:pt x="53" y="74"/>
                    </a:cubicBezTo>
                    <a:cubicBezTo>
                      <a:pt x="54" y="74"/>
                      <a:pt x="55" y="74"/>
                      <a:pt x="56" y="75"/>
                    </a:cubicBezTo>
                    <a:lnTo>
                      <a:pt x="58" y="75"/>
                    </a:lnTo>
                    <a:cubicBezTo>
                      <a:pt x="62" y="75"/>
                      <a:pt x="67" y="68"/>
                      <a:pt x="65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5" y="61"/>
                      <a:pt x="75" y="60"/>
                      <a:pt x="78" y="57"/>
                    </a:cubicBezTo>
                    <a:cubicBezTo>
                      <a:pt x="82" y="52"/>
                      <a:pt x="85" y="47"/>
                      <a:pt x="80" y="42"/>
                    </a:cubicBezTo>
                    <a:cubicBezTo>
                      <a:pt x="82" y="41"/>
                      <a:pt x="82" y="40"/>
                      <a:pt x="82" y="37"/>
                    </a:cubicBezTo>
                    <a:cubicBezTo>
                      <a:pt x="84" y="30"/>
                      <a:pt x="83" y="24"/>
                      <a:pt x="75" y="22"/>
                    </a:cubicBezTo>
                    <a:cubicBezTo>
                      <a:pt x="73" y="21"/>
                      <a:pt x="72" y="21"/>
                      <a:pt x="70" y="21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8" y="9"/>
                      <a:pt x="57" y="9"/>
                      <a:pt x="56" y="9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 rot="-1311727">
                <a:off x="5429551" y="4792300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0"/>
                    </a:cubicBezTo>
                    <a:lnTo>
                      <a:pt x="43" y="1"/>
                    </a:lnTo>
                    <a:cubicBezTo>
                      <a:pt x="39" y="1"/>
                      <a:pt x="36" y="3"/>
                      <a:pt x="33" y="6"/>
                    </a:cubicBezTo>
                    <a:lnTo>
                      <a:pt x="24" y="6"/>
                    </a:lnTo>
                    <a:cubicBezTo>
                      <a:pt x="21" y="6"/>
                      <a:pt x="18" y="10"/>
                      <a:pt x="18" y="16"/>
                    </a:cubicBezTo>
                    <a:cubicBezTo>
                      <a:pt x="18" y="19"/>
                      <a:pt x="19" y="21"/>
                      <a:pt x="19" y="22"/>
                    </a:cubicBezTo>
                    <a:lnTo>
                      <a:pt x="12" y="22"/>
                    </a:lnTo>
                    <a:cubicBezTo>
                      <a:pt x="8" y="22"/>
                      <a:pt x="4" y="22"/>
                      <a:pt x="3" y="26"/>
                    </a:cubicBezTo>
                    <a:cubicBezTo>
                      <a:pt x="1" y="31"/>
                      <a:pt x="1" y="35"/>
                      <a:pt x="3" y="38"/>
                    </a:cubicBezTo>
                    <a:lnTo>
                      <a:pt x="6" y="41"/>
                    </a:lnTo>
                    <a:cubicBezTo>
                      <a:pt x="4" y="42"/>
                      <a:pt x="3" y="45"/>
                      <a:pt x="3" y="47"/>
                    </a:cubicBezTo>
                    <a:cubicBezTo>
                      <a:pt x="3" y="53"/>
                      <a:pt x="4" y="56"/>
                      <a:pt x="8" y="58"/>
                    </a:cubicBezTo>
                    <a:cubicBezTo>
                      <a:pt x="9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8" y="72"/>
                      <a:pt x="19" y="75"/>
                      <a:pt x="26" y="76"/>
                    </a:cubicBezTo>
                    <a:lnTo>
                      <a:pt x="34" y="76"/>
                    </a:lnTo>
                    <a:lnTo>
                      <a:pt x="34" y="77"/>
                    </a:lnTo>
                    <a:cubicBezTo>
                      <a:pt x="37" y="80"/>
                      <a:pt x="39" y="82"/>
                      <a:pt x="41" y="82"/>
                    </a:cubicBezTo>
                    <a:cubicBezTo>
                      <a:pt x="42" y="82"/>
                      <a:pt x="43" y="81"/>
                      <a:pt x="44" y="81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7" y="78"/>
                      <a:pt x="48" y="78"/>
                      <a:pt x="49" y="77"/>
                    </a:cubicBezTo>
                    <a:cubicBezTo>
                      <a:pt x="51" y="75"/>
                      <a:pt x="52" y="75"/>
                      <a:pt x="54" y="75"/>
                    </a:cubicBezTo>
                    <a:cubicBezTo>
                      <a:pt x="55" y="75"/>
                      <a:pt x="56" y="75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69"/>
                      <a:pt x="65" y="64"/>
                    </a:cubicBezTo>
                    <a:cubicBezTo>
                      <a:pt x="67" y="63"/>
                      <a:pt x="68" y="63"/>
                      <a:pt x="69" y="63"/>
                    </a:cubicBezTo>
                    <a:cubicBezTo>
                      <a:pt x="72" y="63"/>
                      <a:pt x="73" y="63"/>
                      <a:pt x="74" y="62"/>
                    </a:cubicBezTo>
                    <a:cubicBezTo>
                      <a:pt x="75" y="62"/>
                      <a:pt x="75" y="61"/>
                      <a:pt x="78" y="58"/>
                    </a:cubicBezTo>
                    <a:cubicBezTo>
                      <a:pt x="83" y="52"/>
                      <a:pt x="86" y="46"/>
                      <a:pt x="81" y="41"/>
                    </a:cubicBezTo>
                    <a:cubicBezTo>
                      <a:pt x="83" y="40"/>
                      <a:pt x="83" y="39"/>
                      <a:pt x="83" y="37"/>
                    </a:cubicBezTo>
                    <a:cubicBezTo>
                      <a:pt x="85" y="30"/>
                      <a:pt x="84" y="24"/>
                      <a:pt x="75" y="22"/>
                    </a:cubicBezTo>
                    <a:cubicBezTo>
                      <a:pt x="73" y="21"/>
                      <a:pt x="72" y="21"/>
                      <a:pt x="70" y="21"/>
                    </a:cubicBezTo>
                    <a:cubicBezTo>
                      <a:pt x="72" y="13"/>
                      <a:pt x="65" y="5"/>
                      <a:pt x="63" y="5"/>
                    </a:cubicBezTo>
                    <a:cubicBezTo>
                      <a:pt x="63" y="5"/>
                      <a:pt x="62" y="6"/>
                      <a:pt x="60" y="6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4" y="2"/>
                      <a:pt x="49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 rot="-1311727">
                <a:off x="5427501" y="4896081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1"/>
                    </a:moveTo>
                    <a:cubicBezTo>
                      <a:pt x="45" y="1"/>
                      <a:pt x="44" y="1"/>
                      <a:pt x="44" y="1"/>
                    </a:cubicBezTo>
                    <a:lnTo>
                      <a:pt x="43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19" y="22"/>
                      <a:pt x="19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3" y="27"/>
                    </a:cubicBezTo>
                    <a:cubicBezTo>
                      <a:pt x="1" y="32"/>
                      <a:pt x="1" y="36"/>
                      <a:pt x="3" y="40"/>
                    </a:cubicBezTo>
                    <a:lnTo>
                      <a:pt x="6" y="42"/>
                    </a:lnTo>
                    <a:cubicBezTo>
                      <a:pt x="4" y="43"/>
                      <a:pt x="3" y="46"/>
                      <a:pt x="3" y="48"/>
                    </a:cubicBezTo>
                    <a:cubicBezTo>
                      <a:pt x="3" y="53"/>
                      <a:pt x="4" y="56"/>
                      <a:pt x="8" y="58"/>
                    </a:cubicBezTo>
                    <a:cubicBezTo>
                      <a:pt x="9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19" y="76"/>
                      <a:pt x="26" y="76"/>
                    </a:cubicBezTo>
                    <a:lnTo>
                      <a:pt x="34" y="76"/>
                    </a:lnTo>
                    <a:lnTo>
                      <a:pt x="34" y="77"/>
                    </a:lnTo>
                    <a:cubicBezTo>
                      <a:pt x="37" y="80"/>
                      <a:pt x="38" y="81"/>
                      <a:pt x="41" y="81"/>
                    </a:cubicBezTo>
                    <a:cubicBezTo>
                      <a:pt x="42" y="81"/>
                      <a:pt x="43" y="81"/>
                      <a:pt x="44" y="81"/>
                    </a:cubicBezTo>
                    <a:cubicBezTo>
                      <a:pt x="44" y="79"/>
                      <a:pt x="45" y="79"/>
                      <a:pt x="45" y="79"/>
                    </a:cubicBezTo>
                    <a:cubicBezTo>
                      <a:pt x="47" y="78"/>
                      <a:pt x="48" y="78"/>
                      <a:pt x="49" y="77"/>
                    </a:cubicBezTo>
                    <a:cubicBezTo>
                      <a:pt x="51" y="75"/>
                      <a:pt x="52" y="74"/>
                      <a:pt x="54" y="74"/>
                    </a:cubicBezTo>
                    <a:cubicBezTo>
                      <a:pt x="55" y="74"/>
                      <a:pt x="56" y="75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69"/>
                      <a:pt x="65" y="64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5" y="61"/>
                      <a:pt x="75" y="60"/>
                      <a:pt x="78" y="57"/>
                    </a:cubicBezTo>
                    <a:cubicBezTo>
                      <a:pt x="84" y="52"/>
                      <a:pt x="86" y="47"/>
                      <a:pt x="80" y="42"/>
                    </a:cubicBezTo>
                    <a:cubicBezTo>
                      <a:pt x="83" y="41"/>
                      <a:pt x="83" y="40"/>
                      <a:pt x="83" y="38"/>
                    </a:cubicBezTo>
                    <a:cubicBezTo>
                      <a:pt x="85" y="31"/>
                      <a:pt x="84" y="25"/>
                      <a:pt x="75" y="23"/>
                    </a:cubicBezTo>
                    <a:cubicBezTo>
                      <a:pt x="73" y="22"/>
                      <a:pt x="72" y="22"/>
                      <a:pt x="70" y="22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3" y="3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 rot="-1311727">
                <a:off x="5483815" y="489767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8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8" y="22"/>
                      <a:pt x="4" y="22"/>
                      <a:pt x="2" y="26"/>
                    </a:cubicBezTo>
                    <a:cubicBezTo>
                      <a:pt x="0" y="31"/>
                      <a:pt x="0" y="35"/>
                      <a:pt x="2" y="38"/>
                    </a:cubicBezTo>
                    <a:lnTo>
                      <a:pt x="5" y="42"/>
                    </a:lnTo>
                    <a:cubicBezTo>
                      <a:pt x="4" y="43"/>
                      <a:pt x="2" y="46"/>
                      <a:pt x="2" y="48"/>
                    </a:cubicBezTo>
                    <a:cubicBezTo>
                      <a:pt x="2" y="53"/>
                      <a:pt x="4" y="56"/>
                      <a:pt x="8" y="58"/>
                    </a:cubicBezTo>
                    <a:cubicBezTo>
                      <a:pt x="10" y="59"/>
                      <a:pt x="11" y="59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2"/>
                      <a:pt x="20" y="74"/>
                      <a:pt x="26" y="74"/>
                    </a:cubicBezTo>
                    <a:lnTo>
                      <a:pt x="35" y="74"/>
                    </a:lnTo>
                    <a:lnTo>
                      <a:pt x="35" y="76"/>
                    </a:lnTo>
                    <a:cubicBezTo>
                      <a:pt x="37" y="79"/>
                      <a:pt x="39" y="80"/>
                      <a:pt x="41" y="80"/>
                    </a:cubicBezTo>
                    <a:cubicBezTo>
                      <a:pt x="42" y="80"/>
                      <a:pt x="43" y="80"/>
                      <a:pt x="43" y="79"/>
                    </a:cubicBezTo>
                    <a:cubicBezTo>
                      <a:pt x="43" y="78"/>
                      <a:pt x="45" y="78"/>
                      <a:pt x="45" y="78"/>
                    </a:cubicBezTo>
                    <a:cubicBezTo>
                      <a:pt x="46" y="77"/>
                      <a:pt x="48" y="77"/>
                      <a:pt x="49" y="76"/>
                    </a:cubicBezTo>
                    <a:cubicBezTo>
                      <a:pt x="51" y="74"/>
                      <a:pt x="52" y="74"/>
                      <a:pt x="54" y="74"/>
                    </a:cubicBezTo>
                    <a:cubicBezTo>
                      <a:pt x="55" y="74"/>
                      <a:pt x="56" y="74"/>
                      <a:pt x="57" y="74"/>
                    </a:cubicBezTo>
                    <a:lnTo>
                      <a:pt x="59" y="74"/>
                    </a:lnTo>
                    <a:cubicBezTo>
                      <a:pt x="62" y="74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6" y="61"/>
                      <a:pt x="76" y="59"/>
                      <a:pt x="78" y="57"/>
                    </a:cubicBezTo>
                    <a:cubicBezTo>
                      <a:pt x="83" y="52"/>
                      <a:pt x="86" y="47"/>
                      <a:pt x="81" y="42"/>
                    </a:cubicBezTo>
                    <a:cubicBezTo>
                      <a:pt x="82" y="41"/>
                      <a:pt x="82" y="38"/>
                      <a:pt x="82" y="37"/>
                    </a:cubicBezTo>
                    <a:cubicBezTo>
                      <a:pt x="84" y="30"/>
                      <a:pt x="83" y="23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3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 rot="-1311727">
                <a:off x="5415270" y="4858773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1"/>
                    </a:moveTo>
                    <a:cubicBezTo>
                      <a:pt x="45" y="1"/>
                      <a:pt x="44" y="1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8" y="11"/>
                      <a:pt x="18" y="17"/>
                    </a:cubicBezTo>
                    <a:cubicBezTo>
                      <a:pt x="18" y="19"/>
                      <a:pt x="19" y="22"/>
                      <a:pt x="19" y="23"/>
                    </a:cubicBezTo>
                    <a:lnTo>
                      <a:pt x="11" y="23"/>
                    </a:lnTo>
                    <a:cubicBezTo>
                      <a:pt x="7" y="23"/>
                      <a:pt x="3" y="23"/>
                      <a:pt x="2" y="27"/>
                    </a:cubicBezTo>
                    <a:cubicBezTo>
                      <a:pt x="0" y="32"/>
                      <a:pt x="0" y="36"/>
                      <a:pt x="2" y="39"/>
                    </a:cubicBezTo>
                    <a:lnTo>
                      <a:pt x="5" y="42"/>
                    </a:lnTo>
                    <a:cubicBezTo>
                      <a:pt x="3" y="43"/>
                      <a:pt x="2" y="46"/>
                      <a:pt x="2" y="48"/>
                    </a:cubicBezTo>
                    <a:cubicBezTo>
                      <a:pt x="2" y="54"/>
                      <a:pt x="3" y="56"/>
                      <a:pt x="7" y="59"/>
                    </a:cubicBezTo>
                    <a:cubicBezTo>
                      <a:pt x="8" y="60"/>
                      <a:pt x="10" y="60"/>
                      <a:pt x="11" y="62"/>
                    </a:cubicBezTo>
                    <a:cubicBezTo>
                      <a:pt x="12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4"/>
                      <a:pt x="18" y="75"/>
                      <a:pt x="26" y="75"/>
                    </a:cubicBezTo>
                    <a:lnTo>
                      <a:pt x="34" y="75"/>
                    </a:lnTo>
                    <a:lnTo>
                      <a:pt x="34" y="77"/>
                    </a:lnTo>
                    <a:cubicBezTo>
                      <a:pt x="36" y="79"/>
                      <a:pt x="38" y="81"/>
                      <a:pt x="40" y="81"/>
                    </a:cubicBezTo>
                    <a:cubicBezTo>
                      <a:pt x="41" y="81"/>
                      <a:pt x="42" y="81"/>
                      <a:pt x="43" y="80"/>
                    </a:cubicBezTo>
                    <a:cubicBezTo>
                      <a:pt x="43" y="79"/>
                      <a:pt x="44" y="79"/>
                      <a:pt x="44" y="79"/>
                    </a:cubicBezTo>
                    <a:cubicBezTo>
                      <a:pt x="46" y="78"/>
                      <a:pt x="47" y="78"/>
                      <a:pt x="48" y="77"/>
                    </a:cubicBezTo>
                    <a:cubicBezTo>
                      <a:pt x="51" y="75"/>
                      <a:pt x="52" y="74"/>
                      <a:pt x="54" y="74"/>
                    </a:cubicBezTo>
                    <a:cubicBezTo>
                      <a:pt x="55" y="74"/>
                      <a:pt x="55" y="75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9"/>
                      <a:pt x="65" y="64"/>
                    </a:cubicBezTo>
                    <a:cubicBezTo>
                      <a:pt x="67" y="63"/>
                      <a:pt x="68" y="63"/>
                      <a:pt x="69" y="63"/>
                    </a:cubicBezTo>
                    <a:cubicBezTo>
                      <a:pt x="72" y="63"/>
                      <a:pt x="73" y="63"/>
                      <a:pt x="74" y="62"/>
                    </a:cubicBezTo>
                    <a:cubicBezTo>
                      <a:pt x="75" y="62"/>
                      <a:pt x="75" y="60"/>
                      <a:pt x="78" y="58"/>
                    </a:cubicBezTo>
                    <a:cubicBezTo>
                      <a:pt x="83" y="53"/>
                      <a:pt x="85" y="47"/>
                      <a:pt x="80" y="42"/>
                    </a:cubicBezTo>
                    <a:cubicBezTo>
                      <a:pt x="82" y="41"/>
                      <a:pt x="82" y="39"/>
                      <a:pt x="82" y="38"/>
                    </a:cubicBezTo>
                    <a:cubicBezTo>
                      <a:pt x="84" y="31"/>
                      <a:pt x="83" y="24"/>
                      <a:pt x="75" y="23"/>
                    </a:cubicBezTo>
                    <a:cubicBezTo>
                      <a:pt x="73" y="22"/>
                      <a:pt x="72" y="22"/>
                      <a:pt x="70" y="22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4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8"/>
              <p:cNvSpPr/>
              <p:nvPr/>
            </p:nvSpPr>
            <p:spPr>
              <a:xfrm rot="-1311727">
                <a:off x="5494156" y="4845210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6" y="0"/>
                    </a:moveTo>
                    <a:cubicBezTo>
                      <a:pt x="45" y="0"/>
                      <a:pt x="45" y="0"/>
                      <a:pt x="45" y="0"/>
                    </a:cubicBezTo>
                    <a:lnTo>
                      <a:pt x="43" y="2"/>
                    </a:lnTo>
                    <a:cubicBezTo>
                      <a:pt x="40" y="2"/>
                      <a:pt x="36" y="4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3"/>
                    </a:cubicBezTo>
                    <a:lnTo>
                      <a:pt x="12" y="23"/>
                    </a:lnTo>
                    <a:cubicBezTo>
                      <a:pt x="9" y="23"/>
                      <a:pt x="5" y="23"/>
                      <a:pt x="4" y="26"/>
                    </a:cubicBezTo>
                    <a:cubicBezTo>
                      <a:pt x="1" y="31"/>
                      <a:pt x="1" y="35"/>
                      <a:pt x="4" y="39"/>
                    </a:cubicBezTo>
                    <a:lnTo>
                      <a:pt x="6" y="41"/>
                    </a:lnTo>
                    <a:cubicBezTo>
                      <a:pt x="5" y="43"/>
                      <a:pt x="4" y="46"/>
                      <a:pt x="4" y="49"/>
                    </a:cubicBezTo>
                    <a:cubicBezTo>
                      <a:pt x="4" y="54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4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2" y="82"/>
                    </a:cubicBezTo>
                    <a:cubicBezTo>
                      <a:pt x="43" y="82"/>
                      <a:pt x="44" y="82"/>
                      <a:pt x="45" y="81"/>
                    </a:cubicBezTo>
                    <a:cubicBezTo>
                      <a:pt x="45" y="80"/>
                      <a:pt x="46" y="80"/>
                      <a:pt x="46" y="80"/>
                    </a:cubicBezTo>
                    <a:cubicBezTo>
                      <a:pt x="47" y="79"/>
                      <a:pt x="48" y="79"/>
                      <a:pt x="50" y="77"/>
                    </a:cubicBezTo>
                    <a:cubicBezTo>
                      <a:pt x="52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60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3"/>
                      <a:pt x="68" y="63"/>
                      <a:pt x="70" y="63"/>
                    </a:cubicBezTo>
                    <a:cubicBezTo>
                      <a:pt x="72" y="63"/>
                      <a:pt x="73" y="63"/>
                      <a:pt x="75" y="62"/>
                    </a:cubicBezTo>
                    <a:cubicBezTo>
                      <a:pt x="76" y="62"/>
                      <a:pt x="76" y="61"/>
                      <a:pt x="78" y="58"/>
                    </a:cubicBezTo>
                    <a:cubicBezTo>
                      <a:pt x="83" y="52"/>
                      <a:pt x="87" y="47"/>
                      <a:pt x="82" y="41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6" y="30"/>
                      <a:pt x="84" y="24"/>
                      <a:pt x="76" y="23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 rot="-1311727">
                <a:off x="5574253" y="4878432"/>
                <a:ext cx="8598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8" h="83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0"/>
                    </a:cubicBezTo>
                    <a:lnTo>
                      <a:pt x="43" y="3"/>
                    </a:lnTo>
                    <a:cubicBezTo>
                      <a:pt x="39" y="3"/>
                      <a:pt x="37" y="4"/>
                      <a:pt x="34" y="8"/>
                    </a:cubicBezTo>
                    <a:lnTo>
                      <a:pt x="26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5" y="23"/>
                      <a:pt x="3" y="26"/>
                    </a:cubicBezTo>
                    <a:cubicBezTo>
                      <a:pt x="1" y="31"/>
                      <a:pt x="1" y="35"/>
                      <a:pt x="3" y="39"/>
                    </a:cubicBezTo>
                    <a:lnTo>
                      <a:pt x="6" y="43"/>
                    </a:lnTo>
                    <a:cubicBezTo>
                      <a:pt x="5" y="44"/>
                      <a:pt x="3" y="46"/>
                      <a:pt x="3" y="49"/>
                    </a:cubicBezTo>
                    <a:cubicBezTo>
                      <a:pt x="3" y="54"/>
                      <a:pt x="5" y="56"/>
                      <a:pt x="8" y="59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4"/>
                      <a:pt x="27" y="76"/>
                    </a:cubicBezTo>
                    <a:lnTo>
                      <a:pt x="36" y="76"/>
                    </a:lnTo>
                    <a:lnTo>
                      <a:pt x="36" y="78"/>
                    </a:lnTo>
                    <a:cubicBezTo>
                      <a:pt x="37" y="81"/>
                      <a:pt x="39" y="82"/>
                      <a:pt x="41" y="82"/>
                    </a:cubicBezTo>
                    <a:cubicBezTo>
                      <a:pt x="42" y="82"/>
                      <a:pt x="43" y="82"/>
                      <a:pt x="44" y="81"/>
                    </a:cubicBezTo>
                    <a:cubicBezTo>
                      <a:pt x="44" y="80"/>
                      <a:pt x="46" y="80"/>
                      <a:pt x="46" y="80"/>
                    </a:cubicBezTo>
                    <a:cubicBezTo>
                      <a:pt x="47" y="79"/>
                      <a:pt x="48" y="79"/>
                      <a:pt x="49" y="77"/>
                    </a:cubicBezTo>
                    <a:cubicBezTo>
                      <a:pt x="52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8" y="70"/>
                      <a:pt x="67" y="65"/>
                    </a:cubicBezTo>
                    <a:cubicBezTo>
                      <a:pt x="68" y="64"/>
                      <a:pt x="69" y="64"/>
                      <a:pt x="70" y="64"/>
                    </a:cubicBezTo>
                    <a:cubicBezTo>
                      <a:pt x="73" y="64"/>
                      <a:pt x="74" y="64"/>
                      <a:pt x="75" y="62"/>
                    </a:cubicBezTo>
                    <a:cubicBezTo>
                      <a:pt x="77" y="62"/>
                      <a:pt x="77" y="61"/>
                      <a:pt x="79" y="59"/>
                    </a:cubicBezTo>
                    <a:cubicBezTo>
                      <a:pt x="83" y="52"/>
                      <a:pt x="87" y="48"/>
                      <a:pt x="82" y="43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5" y="30"/>
                      <a:pt x="84" y="24"/>
                      <a:pt x="77" y="23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3" y="14"/>
                      <a:pt x="67" y="6"/>
                      <a:pt x="63" y="6"/>
                    </a:cubicBezTo>
                    <a:cubicBezTo>
                      <a:pt x="63" y="6"/>
                      <a:pt x="62" y="8"/>
                      <a:pt x="61" y="8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4" y="3"/>
                      <a:pt x="49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 rot="-1311727">
                <a:off x="5528088" y="4866547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6" y="0"/>
                    </a:moveTo>
                    <a:cubicBezTo>
                      <a:pt x="45" y="0"/>
                      <a:pt x="45" y="0"/>
                      <a:pt x="44" y="0"/>
                    </a:cubicBezTo>
                    <a:lnTo>
                      <a:pt x="42" y="2"/>
                    </a:lnTo>
                    <a:cubicBezTo>
                      <a:pt x="39" y="2"/>
                      <a:pt x="36" y="4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9" y="22"/>
                      <a:pt x="6" y="22"/>
                      <a:pt x="4" y="26"/>
                    </a:cubicBezTo>
                    <a:cubicBezTo>
                      <a:pt x="0" y="31"/>
                      <a:pt x="0" y="35"/>
                      <a:pt x="4" y="39"/>
                    </a:cubicBezTo>
                    <a:lnTo>
                      <a:pt x="6" y="41"/>
                    </a:lnTo>
                    <a:cubicBezTo>
                      <a:pt x="5" y="43"/>
                      <a:pt x="4" y="46"/>
                      <a:pt x="4" y="48"/>
                    </a:cubicBezTo>
                    <a:cubicBezTo>
                      <a:pt x="4" y="53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9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2" y="82"/>
                    </a:cubicBezTo>
                    <a:cubicBezTo>
                      <a:pt x="43" y="82"/>
                      <a:pt x="44" y="82"/>
                      <a:pt x="44" y="81"/>
                    </a:cubicBezTo>
                    <a:cubicBezTo>
                      <a:pt x="44" y="80"/>
                      <a:pt x="46" y="80"/>
                      <a:pt x="46" y="80"/>
                    </a:cubicBezTo>
                    <a:cubicBezTo>
                      <a:pt x="47" y="78"/>
                      <a:pt x="48" y="78"/>
                      <a:pt x="50" y="77"/>
                    </a:cubicBezTo>
                    <a:cubicBezTo>
                      <a:pt x="51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60" y="76"/>
                    </a:lnTo>
                    <a:cubicBezTo>
                      <a:pt x="62" y="76"/>
                      <a:pt x="66" y="70"/>
                      <a:pt x="66" y="65"/>
                    </a:cubicBezTo>
                    <a:cubicBezTo>
                      <a:pt x="67" y="63"/>
                      <a:pt x="68" y="63"/>
                      <a:pt x="70" y="63"/>
                    </a:cubicBezTo>
                    <a:cubicBezTo>
                      <a:pt x="72" y="63"/>
                      <a:pt x="73" y="63"/>
                      <a:pt x="75" y="62"/>
                    </a:cubicBezTo>
                    <a:cubicBezTo>
                      <a:pt x="76" y="62"/>
                      <a:pt x="76" y="61"/>
                      <a:pt x="78" y="58"/>
                    </a:cubicBezTo>
                    <a:cubicBezTo>
                      <a:pt x="82" y="52"/>
                      <a:pt x="87" y="47"/>
                      <a:pt x="81" y="41"/>
                    </a:cubicBezTo>
                    <a:cubicBezTo>
                      <a:pt x="82" y="40"/>
                      <a:pt x="82" y="39"/>
                      <a:pt x="82" y="37"/>
                    </a:cubicBezTo>
                    <a:cubicBezTo>
                      <a:pt x="85" y="30"/>
                      <a:pt x="83" y="24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3" name="Google Shape;903;p8"/>
          <p:cNvGrpSpPr/>
          <p:nvPr/>
        </p:nvGrpSpPr>
        <p:grpSpPr>
          <a:xfrm rot="10800000">
            <a:off x="-438453" y="-835824"/>
            <a:ext cx="2903782" cy="2105410"/>
            <a:chOff x="6406368" y="3799980"/>
            <a:chExt cx="2903782" cy="2105410"/>
          </a:xfrm>
        </p:grpSpPr>
        <p:grpSp>
          <p:nvGrpSpPr>
            <p:cNvPr id="904" name="Google Shape;904;p8"/>
            <p:cNvGrpSpPr/>
            <p:nvPr/>
          </p:nvGrpSpPr>
          <p:grpSpPr>
            <a:xfrm>
              <a:off x="8355490" y="3799980"/>
              <a:ext cx="897510" cy="1317905"/>
              <a:chOff x="10023327" y="888845"/>
              <a:chExt cx="769140" cy="1129407"/>
            </a:xfrm>
          </p:grpSpPr>
          <p:sp>
            <p:nvSpPr>
              <p:cNvPr id="905" name="Google Shape;905;p8"/>
              <p:cNvSpPr/>
              <p:nvPr/>
            </p:nvSpPr>
            <p:spPr>
              <a:xfrm>
                <a:off x="10023327" y="888845"/>
                <a:ext cx="769140" cy="112940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0067837" y="889118"/>
                <a:ext cx="671746" cy="1128406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 rot="-6716127">
              <a:off x="6971406" y="4308799"/>
              <a:ext cx="819213" cy="1771509"/>
              <a:chOff x="10127912" y="2140772"/>
              <a:chExt cx="702057" cy="151816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8"/>
            <p:cNvGrpSpPr/>
            <p:nvPr/>
          </p:nvGrpSpPr>
          <p:grpSpPr>
            <a:xfrm>
              <a:off x="7842799" y="4212332"/>
              <a:ext cx="1467351" cy="1257472"/>
              <a:chOff x="9473367" y="2813612"/>
              <a:chExt cx="1257478" cy="1077618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10057734" y="3521041"/>
                <a:ext cx="728" cy="4460"/>
              </a:xfrm>
              <a:custGeom>
                <a:avLst/>
                <a:gdLst/>
                <a:ahLst/>
                <a:cxnLst/>
                <a:rect l="l" t="t" r="r" b="b"/>
                <a:pathLst>
                  <a:path w="8" h="49" extrusionOk="0">
                    <a:moveTo>
                      <a:pt x="1" y="0"/>
                    </a:moveTo>
                    <a:cubicBezTo>
                      <a:pt x="6" y="32"/>
                      <a:pt x="8" y="48"/>
                      <a:pt x="8" y="48"/>
                    </a:cubicBezTo>
                    <a:cubicBezTo>
                      <a:pt x="8" y="48"/>
                      <a:pt x="6" y="28"/>
                      <a:pt x="1" y="0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9714578" y="3354378"/>
                <a:ext cx="132802" cy="216269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2376" extrusionOk="0">
                    <a:moveTo>
                      <a:pt x="1459" y="1"/>
                    </a:moveTo>
                    <a:lnTo>
                      <a:pt x="1459" y="1"/>
                    </a:lnTo>
                    <a:cubicBezTo>
                      <a:pt x="1392" y="229"/>
                      <a:pt x="1277" y="438"/>
                      <a:pt x="1138" y="623"/>
                    </a:cubicBezTo>
                    <a:cubicBezTo>
                      <a:pt x="998" y="814"/>
                      <a:pt x="824" y="947"/>
                      <a:pt x="623" y="1094"/>
                    </a:cubicBezTo>
                    <a:cubicBezTo>
                      <a:pt x="257" y="1432"/>
                      <a:pt x="60" y="1904"/>
                      <a:pt x="0" y="2375"/>
                    </a:cubicBezTo>
                    <a:cubicBezTo>
                      <a:pt x="70" y="2148"/>
                      <a:pt x="161" y="1929"/>
                      <a:pt x="273" y="1724"/>
                    </a:cubicBezTo>
                    <a:cubicBezTo>
                      <a:pt x="385" y="1519"/>
                      <a:pt x="522" y="1328"/>
                      <a:pt x="696" y="1179"/>
                    </a:cubicBezTo>
                    <a:cubicBezTo>
                      <a:pt x="873" y="1041"/>
                      <a:pt x="1082" y="879"/>
                      <a:pt x="1208" y="673"/>
                    </a:cubicBezTo>
                    <a:cubicBezTo>
                      <a:pt x="1342" y="469"/>
                      <a:pt x="1433" y="239"/>
                      <a:pt x="1459" y="1"/>
                    </a:cubicBezTo>
                    <a:close/>
                  </a:path>
                </a:pathLst>
              </a:custGeom>
              <a:solidFill>
                <a:srgbClr val="8C7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10054093" y="2813612"/>
                <a:ext cx="676752" cy="685126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7527" extrusionOk="0">
                    <a:moveTo>
                      <a:pt x="2159" y="0"/>
                    </a:moveTo>
                    <a:cubicBezTo>
                      <a:pt x="1792" y="0"/>
                      <a:pt x="1419" y="200"/>
                      <a:pt x="998" y="695"/>
                    </a:cubicBezTo>
                    <a:cubicBezTo>
                      <a:pt x="1" y="1864"/>
                      <a:pt x="138" y="3188"/>
                      <a:pt x="1131" y="4741"/>
                    </a:cubicBezTo>
                    <a:cubicBezTo>
                      <a:pt x="1718" y="5660"/>
                      <a:pt x="1844" y="6466"/>
                      <a:pt x="1850" y="6972"/>
                    </a:cubicBezTo>
                    <a:cubicBezTo>
                      <a:pt x="1854" y="7320"/>
                      <a:pt x="1798" y="7526"/>
                      <a:pt x="1798" y="7526"/>
                    </a:cubicBezTo>
                    <a:cubicBezTo>
                      <a:pt x="1798" y="7526"/>
                      <a:pt x="3491" y="7168"/>
                      <a:pt x="4623" y="6076"/>
                    </a:cubicBezTo>
                    <a:cubicBezTo>
                      <a:pt x="4623" y="6076"/>
                      <a:pt x="4371" y="5712"/>
                      <a:pt x="5903" y="4684"/>
                    </a:cubicBezTo>
                    <a:cubicBezTo>
                      <a:pt x="7435" y="3657"/>
                      <a:pt x="6381" y="1379"/>
                      <a:pt x="5776" y="1274"/>
                    </a:cubicBezTo>
                    <a:cubicBezTo>
                      <a:pt x="5722" y="1264"/>
                      <a:pt x="5669" y="1260"/>
                      <a:pt x="5616" y="1260"/>
                    </a:cubicBezTo>
                    <a:cubicBezTo>
                      <a:pt x="5344" y="1260"/>
                      <a:pt x="5091" y="1368"/>
                      <a:pt x="4788" y="1368"/>
                    </a:cubicBezTo>
                    <a:cubicBezTo>
                      <a:pt x="4497" y="1368"/>
                      <a:pt x="4161" y="1269"/>
                      <a:pt x="3719" y="879"/>
                    </a:cubicBezTo>
                    <a:cubicBezTo>
                      <a:pt x="3146" y="374"/>
                      <a:pt x="2659" y="0"/>
                      <a:pt x="2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10154855" y="3182983"/>
                <a:ext cx="315848" cy="3155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467" extrusionOk="0">
                    <a:moveTo>
                      <a:pt x="1690" y="2935"/>
                    </a:moveTo>
                    <a:lnTo>
                      <a:pt x="1669" y="2945"/>
                    </a:lnTo>
                    <a:lnTo>
                      <a:pt x="1667" y="2945"/>
                    </a:lnTo>
                    <a:cubicBezTo>
                      <a:pt x="1675" y="2941"/>
                      <a:pt x="1682" y="2938"/>
                      <a:pt x="1690" y="2935"/>
                    </a:cubicBezTo>
                    <a:close/>
                    <a:moveTo>
                      <a:pt x="570" y="0"/>
                    </a:moveTo>
                    <a:cubicBezTo>
                      <a:pt x="524" y="132"/>
                      <a:pt x="555" y="254"/>
                      <a:pt x="560" y="379"/>
                    </a:cubicBezTo>
                    <a:cubicBezTo>
                      <a:pt x="572" y="505"/>
                      <a:pt x="588" y="628"/>
                      <a:pt x="604" y="752"/>
                    </a:cubicBezTo>
                    <a:cubicBezTo>
                      <a:pt x="639" y="999"/>
                      <a:pt x="678" y="1246"/>
                      <a:pt x="719" y="1492"/>
                    </a:cubicBezTo>
                    <a:cubicBezTo>
                      <a:pt x="742" y="1607"/>
                      <a:pt x="767" y="1721"/>
                      <a:pt x="789" y="1836"/>
                    </a:cubicBezTo>
                    <a:cubicBezTo>
                      <a:pt x="752" y="1690"/>
                      <a:pt x="711" y="1544"/>
                      <a:pt x="665" y="1400"/>
                    </a:cubicBezTo>
                    <a:cubicBezTo>
                      <a:pt x="584" y="1173"/>
                      <a:pt x="499" y="946"/>
                      <a:pt x="394" y="727"/>
                    </a:cubicBezTo>
                    <a:cubicBezTo>
                      <a:pt x="291" y="506"/>
                      <a:pt x="174" y="292"/>
                      <a:pt x="22" y="91"/>
                    </a:cubicBezTo>
                    <a:lnTo>
                      <a:pt x="1" y="99"/>
                    </a:lnTo>
                    <a:lnTo>
                      <a:pt x="446" y="1476"/>
                    </a:lnTo>
                    <a:lnTo>
                      <a:pt x="724" y="2291"/>
                    </a:lnTo>
                    <a:cubicBezTo>
                      <a:pt x="724" y="2291"/>
                      <a:pt x="572" y="3414"/>
                      <a:pt x="695" y="3464"/>
                    </a:cubicBezTo>
                    <a:cubicBezTo>
                      <a:pt x="700" y="3466"/>
                      <a:pt x="705" y="3467"/>
                      <a:pt x="712" y="3467"/>
                    </a:cubicBezTo>
                    <a:cubicBezTo>
                      <a:pt x="885" y="3467"/>
                      <a:pt x="1817" y="2891"/>
                      <a:pt x="1918" y="2829"/>
                    </a:cubicBezTo>
                    <a:lnTo>
                      <a:pt x="1918" y="2829"/>
                    </a:lnTo>
                    <a:cubicBezTo>
                      <a:pt x="1920" y="2828"/>
                      <a:pt x="1923" y="2826"/>
                      <a:pt x="1926" y="2825"/>
                    </a:cubicBezTo>
                    <a:cubicBezTo>
                      <a:pt x="2116" y="2731"/>
                      <a:pt x="2295" y="2623"/>
                      <a:pt x="2472" y="2512"/>
                    </a:cubicBezTo>
                    <a:cubicBezTo>
                      <a:pt x="2645" y="2394"/>
                      <a:pt x="2818" y="2278"/>
                      <a:pt x="2982" y="2148"/>
                    </a:cubicBezTo>
                    <a:cubicBezTo>
                      <a:pt x="3148" y="2022"/>
                      <a:pt x="3306" y="1886"/>
                      <a:pt x="3470" y="1732"/>
                    </a:cubicBezTo>
                    <a:lnTo>
                      <a:pt x="3460" y="1711"/>
                    </a:lnTo>
                    <a:cubicBezTo>
                      <a:pt x="3263" y="1787"/>
                      <a:pt x="3075" y="1889"/>
                      <a:pt x="2891" y="1991"/>
                    </a:cubicBezTo>
                    <a:cubicBezTo>
                      <a:pt x="2706" y="2095"/>
                      <a:pt x="2525" y="2205"/>
                      <a:pt x="2346" y="2317"/>
                    </a:cubicBezTo>
                    <a:cubicBezTo>
                      <a:pt x="2079" y="2495"/>
                      <a:pt x="1818" y="2679"/>
                      <a:pt x="1557" y="2868"/>
                    </a:cubicBezTo>
                    <a:lnTo>
                      <a:pt x="1521" y="2843"/>
                    </a:lnTo>
                    <a:cubicBezTo>
                      <a:pt x="1621" y="2761"/>
                      <a:pt x="1716" y="2675"/>
                      <a:pt x="1804" y="2583"/>
                    </a:cubicBezTo>
                    <a:cubicBezTo>
                      <a:pt x="1971" y="2412"/>
                      <a:pt x="2117" y="2223"/>
                      <a:pt x="2251" y="2025"/>
                    </a:cubicBezTo>
                    <a:cubicBezTo>
                      <a:pt x="2379" y="1823"/>
                      <a:pt x="2502" y="1617"/>
                      <a:pt x="2591" y="1390"/>
                    </a:cubicBezTo>
                    <a:cubicBezTo>
                      <a:pt x="2681" y="1166"/>
                      <a:pt x="2752" y="927"/>
                      <a:pt x="2755" y="677"/>
                    </a:cubicBezTo>
                    <a:lnTo>
                      <a:pt x="2733" y="669"/>
                    </a:lnTo>
                    <a:cubicBezTo>
                      <a:pt x="2569" y="1108"/>
                      <a:pt x="2322" y="1510"/>
                      <a:pt x="2061" y="1897"/>
                    </a:cubicBezTo>
                    <a:cubicBezTo>
                      <a:pt x="1862" y="2199"/>
                      <a:pt x="1647" y="2491"/>
                      <a:pt x="1425" y="2776"/>
                    </a:cubicBezTo>
                    <a:lnTo>
                      <a:pt x="1410" y="2766"/>
                    </a:lnTo>
                    <a:cubicBezTo>
                      <a:pt x="1513" y="2445"/>
                      <a:pt x="1614" y="2126"/>
                      <a:pt x="1688" y="1797"/>
                    </a:cubicBezTo>
                    <a:cubicBezTo>
                      <a:pt x="1736" y="1593"/>
                      <a:pt x="1787" y="1390"/>
                      <a:pt x="1824" y="1183"/>
                    </a:cubicBezTo>
                    <a:cubicBezTo>
                      <a:pt x="1851" y="974"/>
                      <a:pt x="1900" y="767"/>
                      <a:pt x="1885" y="549"/>
                    </a:cubicBezTo>
                    <a:lnTo>
                      <a:pt x="1862" y="548"/>
                    </a:lnTo>
                    <a:cubicBezTo>
                      <a:pt x="1835" y="752"/>
                      <a:pt x="1772" y="952"/>
                      <a:pt x="1713" y="1151"/>
                    </a:cubicBezTo>
                    <a:cubicBezTo>
                      <a:pt x="1653" y="1351"/>
                      <a:pt x="1590" y="1548"/>
                      <a:pt x="1525" y="1745"/>
                    </a:cubicBezTo>
                    <a:cubicBezTo>
                      <a:pt x="1428" y="2044"/>
                      <a:pt x="1324" y="2340"/>
                      <a:pt x="1220" y="2635"/>
                    </a:cubicBezTo>
                    <a:lnTo>
                      <a:pt x="1163" y="2596"/>
                    </a:lnTo>
                    <a:lnTo>
                      <a:pt x="1158" y="1490"/>
                    </a:lnTo>
                    <a:lnTo>
                      <a:pt x="1167" y="769"/>
                    </a:lnTo>
                    <a:cubicBezTo>
                      <a:pt x="1174" y="529"/>
                      <a:pt x="1175" y="287"/>
                      <a:pt x="1213" y="52"/>
                    </a:cubicBezTo>
                    <a:lnTo>
                      <a:pt x="1189" y="47"/>
                    </a:lnTo>
                    <a:cubicBezTo>
                      <a:pt x="1105" y="282"/>
                      <a:pt x="1081" y="526"/>
                      <a:pt x="1039" y="765"/>
                    </a:cubicBezTo>
                    <a:cubicBezTo>
                      <a:pt x="1006" y="1006"/>
                      <a:pt x="984" y="1246"/>
                      <a:pt x="968" y="1487"/>
                    </a:cubicBezTo>
                    <a:cubicBezTo>
                      <a:pt x="967" y="1517"/>
                      <a:pt x="965" y="1546"/>
                      <a:pt x="964" y="1574"/>
                    </a:cubicBezTo>
                    <a:cubicBezTo>
                      <a:pt x="958" y="1533"/>
                      <a:pt x="953" y="1492"/>
                      <a:pt x="947" y="1451"/>
                    </a:cubicBezTo>
                    <a:cubicBezTo>
                      <a:pt x="898" y="1208"/>
                      <a:pt x="850" y="967"/>
                      <a:pt x="784" y="727"/>
                    </a:cubicBezTo>
                    <a:cubicBezTo>
                      <a:pt x="753" y="606"/>
                      <a:pt x="716" y="487"/>
                      <a:pt x="681" y="368"/>
                    </a:cubicBezTo>
                    <a:cubicBezTo>
                      <a:pt x="647" y="250"/>
                      <a:pt x="598" y="127"/>
                      <a:pt x="589" y="16"/>
                    </a:cubicBez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10499377" y="2932488"/>
                <a:ext cx="32859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49" y="0"/>
                    </a:moveTo>
                    <a:cubicBezTo>
                      <a:pt x="284" y="68"/>
                      <a:pt x="241" y="142"/>
                      <a:pt x="198" y="216"/>
                    </a:cubicBezTo>
                    <a:cubicBezTo>
                      <a:pt x="157" y="289"/>
                      <a:pt x="131" y="369"/>
                      <a:pt x="96" y="445"/>
                    </a:cubicBezTo>
                    <a:cubicBezTo>
                      <a:pt x="75" y="525"/>
                      <a:pt x="46" y="604"/>
                      <a:pt x="31" y="686"/>
                    </a:cubicBezTo>
                    <a:cubicBezTo>
                      <a:pt x="16" y="769"/>
                      <a:pt x="1" y="851"/>
                      <a:pt x="0" y="943"/>
                    </a:cubicBezTo>
                    <a:lnTo>
                      <a:pt x="11" y="948"/>
                    </a:lnTo>
                    <a:cubicBezTo>
                      <a:pt x="161" y="646"/>
                      <a:pt x="262" y="324"/>
                      <a:pt x="360" y="4"/>
                    </a:cubicBez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0539973" y="2929302"/>
                <a:ext cx="40323" cy="8920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80" extrusionOk="0">
                    <a:moveTo>
                      <a:pt x="433" y="1"/>
                    </a:moveTo>
                    <a:cubicBezTo>
                      <a:pt x="364" y="70"/>
                      <a:pt x="315" y="147"/>
                      <a:pt x="268" y="222"/>
                    </a:cubicBezTo>
                    <a:cubicBezTo>
                      <a:pt x="221" y="299"/>
                      <a:pt x="188" y="381"/>
                      <a:pt x="147" y="460"/>
                    </a:cubicBezTo>
                    <a:cubicBezTo>
                      <a:pt x="120" y="544"/>
                      <a:pt x="84" y="624"/>
                      <a:pt x="62" y="709"/>
                    </a:cubicBezTo>
                    <a:cubicBezTo>
                      <a:pt x="37" y="795"/>
                      <a:pt x="17" y="880"/>
                      <a:pt x="0" y="973"/>
                    </a:cubicBezTo>
                    <a:lnTo>
                      <a:pt x="8" y="979"/>
                    </a:lnTo>
                    <a:cubicBezTo>
                      <a:pt x="111" y="833"/>
                      <a:pt x="181" y="667"/>
                      <a:pt x="253" y="504"/>
                    </a:cubicBezTo>
                    <a:cubicBezTo>
                      <a:pt x="320" y="339"/>
                      <a:pt x="384" y="173"/>
                      <a:pt x="443" y="5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10777" y="2847109"/>
                <a:ext cx="25122" cy="9584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053" extrusionOk="0">
                    <a:moveTo>
                      <a:pt x="267" y="1"/>
                    </a:moveTo>
                    <a:cubicBezTo>
                      <a:pt x="203" y="77"/>
                      <a:pt x="162" y="159"/>
                      <a:pt x="123" y="242"/>
                    </a:cubicBezTo>
                    <a:cubicBezTo>
                      <a:pt x="86" y="325"/>
                      <a:pt x="65" y="412"/>
                      <a:pt x="36" y="499"/>
                    </a:cubicBezTo>
                    <a:cubicBezTo>
                      <a:pt x="24" y="589"/>
                      <a:pt x="3" y="677"/>
                      <a:pt x="2" y="770"/>
                    </a:cubicBezTo>
                    <a:cubicBezTo>
                      <a:pt x="3" y="862"/>
                      <a:pt x="0" y="963"/>
                      <a:pt x="55" y="1052"/>
                    </a:cubicBezTo>
                    <a:lnTo>
                      <a:pt x="66" y="1049"/>
                    </a:lnTo>
                    <a:cubicBezTo>
                      <a:pt x="53" y="964"/>
                      <a:pt x="75" y="873"/>
                      <a:pt x="89" y="786"/>
                    </a:cubicBezTo>
                    <a:cubicBezTo>
                      <a:pt x="106" y="699"/>
                      <a:pt x="126" y="612"/>
                      <a:pt x="147" y="524"/>
                    </a:cubicBezTo>
                    <a:cubicBezTo>
                      <a:pt x="185" y="350"/>
                      <a:pt x="229" y="176"/>
                      <a:pt x="276" y="5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10285473" y="2830360"/>
                <a:ext cx="23757" cy="55342"/>
              </a:xfrm>
              <a:custGeom>
                <a:avLst/>
                <a:gdLst/>
                <a:ahLst/>
                <a:cxnLst/>
                <a:rect l="l" t="t" r="r" b="b"/>
                <a:pathLst>
                  <a:path w="261" h="608" extrusionOk="0">
                    <a:moveTo>
                      <a:pt x="250" y="0"/>
                    </a:moveTo>
                    <a:cubicBezTo>
                      <a:pt x="191" y="34"/>
                      <a:pt x="153" y="76"/>
                      <a:pt x="117" y="119"/>
                    </a:cubicBezTo>
                    <a:cubicBezTo>
                      <a:pt x="82" y="164"/>
                      <a:pt x="62" y="214"/>
                      <a:pt x="35" y="263"/>
                    </a:cubicBezTo>
                    <a:cubicBezTo>
                      <a:pt x="24" y="317"/>
                      <a:pt x="3" y="369"/>
                      <a:pt x="1" y="427"/>
                    </a:cubicBezTo>
                    <a:cubicBezTo>
                      <a:pt x="0" y="485"/>
                      <a:pt x="0" y="548"/>
                      <a:pt x="36" y="608"/>
                    </a:cubicBezTo>
                    <a:lnTo>
                      <a:pt x="48" y="608"/>
                    </a:lnTo>
                    <a:cubicBezTo>
                      <a:pt x="62" y="502"/>
                      <a:pt x="106" y="403"/>
                      <a:pt x="143" y="303"/>
                    </a:cubicBezTo>
                    <a:cubicBezTo>
                      <a:pt x="180" y="201"/>
                      <a:pt x="219" y="102"/>
                      <a:pt x="261" y="3"/>
                    </a:cubicBez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9473367" y="3208469"/>
                <a:ext cx="682032" cy="572987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6295" extrusionOk="0">
                    <a:moveTo>
                      <a:pt x="2497" y="1"/>
                    </a:moveTo>
                    <a:cubicBezTo>
                      <a:pt x="2126" y="1"/>
                      <a:pt x="1744" y="88"/>
                      <a:pt x="1350" y="269"/>
                    </a:cubicBezTo>
                    <a:cubicBezTo>
                      <a:pt x="0" y="890"/>
                      <a:pt x="253" y="1698"/>
                      <a:pt x="806" y="2850"/>
                    </a:cubicBezTo>
                    <a:cubicBezTo>
                      <a:pt x="1358" y="4001"/>
                      <a:pt x="692" y="4276"/>
                      <a:pt x="631" y="4867"/>
                    </a:cubicBezTo>
                    <a:cubicBezTo>
                      <a:pt x="586" y="5307"/>
                      <a:pt x="1595" y="6294"/>
                      <a:pt x="2674" y="6294"/>
                    </a:cubicBezTo>
                    <a:cubicBezTo>
                      <a:pt x="3045" y="6294"/>
                      <a:pt x="3424" y="6178"/>
                      <a:pt x="3772" y="5883"/>
                    </a:cubicBezTo>
                    <a:cubicBezTo>
                      <a:pt x="4636" y="5147"/>
                      <a:pt x="5060" y="5014"/>
                      <a:pt x="5255" y="5014"/>
                    </a:cubicBezTo>
                    <a:cubicBezTo>
                      <a:pt x="5366" y="5014"/>
                      <a:pt x="5402" y="5058"/>
                      <a:pt x="5402" y="5058"/>
                    </a:cubicBezTo>
                    <a:cubicBezTo>
                      <a:pt x="6715" y="4294"/>
                      <a:pt x="7493" y="2813"/>
                      <a:pt x="7493" y="2813"/>
                    </a:cubicBezTo>
                    <a:cubicBezTo>
                      <a:pt x="7493" y="2813"/>
                      <a:pt x="7288" y="2809"/>
                      <a:pt x="6964" y="2714"/>
                    </a:cubicBezTo>
                    <a:cubicBezTo>
                      <a:pt x="6497" y="2576"/>
                      <a:pt x="5779" y="2246"/>
                      <a:pt x="5079" y="1458"/>
                    </a:cubicBezTo>
                    <a:cubicBezTo>
                      <a:pt x="4242" y="515"/>
                      <a:pt x="3398" y="1"/>
                      <a:pt x="2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853843" y="3325342"/>
                <a:ext cx="303469" cy="332414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652" extrusionOk="0">
                    <a:moveTo>
                      <a:pt x="2575" y="2295"/>
                    </a:moveTo>
                    <a:lnTo>
                      <a:pt x="2575" y="2296"/>
                    </a:lnTo>
                    <a:lnTo>
                      <a:pt x="2559" y="2314"/>
                    </a:lnTo>
                    <a:lnTo>
                      <a:pt x="2559" y="2314"/>
                    </a:lnTo>
                    <a:cubicBezTo>
                      <a:pt x="2564" y="2308"/>
                      <a:pt x="2570" y="2301"/>
                      <a:pt x="2575" y="2295"/>
                    </a:cubicBezTo>
                    <a:close/>
                    <a:moveTo>
                      <a:pt x="361" y="0"/>
                    </a:moveTo>
                    <a:lnTo>
                      <a:pt x="349" y="19"/>
                    </a:lnTo>
                    <a:cubicBezTo>
                      <a:pt x="494" y="212"/>
                      <a:pt x="665" y="377"/>
                      <a:pt x="842" y="531"/>
                    </a:cubicBezTo>
                    <a:cubicBezTo>
                      <a:pt x="1017" y="687"/>
                      <a:pt x="1207" y="824"/>
                      <a:pt x="1397" y="958"/>
                    </a:cubicBezTo>
                    <a:cubicBezTo>
                      <a:pt x="1519" y="1039"/>
                      <a:pt x="1643" y="1116"/>
                      <a:pt x="1770" y="1189"/>
                    </a:cubicBezTo>
                    <a:cubicBezTo>
                      <a:pt x="1669" y="1138"/>
                      <a:pt x="1571" y="1084"/>
                      <a:pt x="1469" y="1034"/>
                    </a:cubicBezTo>
                    <a:cubicBezTo>
                      <a:pt x="1252" y="931"/>
                      <a:pt x="1032" y="829"/>
                      <a:pt x="811" y="732"/>
                    </a:cubicBezTo>
                    <a:cubicBezTo>
                      <a:pt x="700" y="684"/>
                      <a:pt x="590" y="636"/>
                      <a:pt x="477" y="593"/>
                    </a:cubicBezTo>
                    <a:cubicBezTo>
                      <a:pt x="369" y="559"/>
                      <a:pt x="269" y="503"/>
                      <a:pt x="148" y="503"/>
                    </a:cubicBezTo>
                    <a:cubicBezTo>
                      <a:pt x="139" y="503"/>
                      <a:pt x="130" y="504"/>
                      <a:pt x="120" y="504"/>
                    </a:cubicBezTo>
                    <a:lnTo>
                      <a:pt x="130" y="525"/>
                    </a:lnTo>
                    <a:cubicBezTo>
                      <a:pt x="231" y="562"/>
                      <a:pt x="334" y="641"/>
                      <a:pt x="433" y="704"/>
                    </a:cubicBezTo>
                    <a:cubicBezTo>
                      <a:pt x="534" y="768"/>
                      <a:pt x="636" y="833"/>
                      <a:pt x="739" y="893"/>
                    </a:cubicBezTo>
                    <a:cubicBezTo>
                      <a:pt x="944" y="1018"/>
                      <a:pt x="1156" y="1127"/>
                      <a:pt x="1372" y="1235"/>
                    </a:cubicBezTo>
                    <a:cubicBezTo>
                      <a:pt x="1408" y="1251"/>
                      <a:pt x="1445" y="1269"/>
                      <a:pt x="1481" y="1285"/>
                    </a:cubicBezTo>
                    <a:cubicBezTo>
                      <a:pt x="1454" y="1279"/>
                      <a:pt x="1427" y="1273"/>
                      <a:pt x="1399" y="1266"/>
                    </a:cubicBezTo>
                    <a:cubicBezTo>
                      <a:pt x="1171" y="1219"/>
                      <a:pt x="940" y="1175"/>
                      <a:pt x="709" y="1142"/>
                    </a:cubicBezTo>
                    <a:cubicBezTo>
                      <a:pt x="513" y="1121"/>
                      <a:pt x="319" y="1089"/>
                      <a:pt x="121" y="1089"/>
                    </a:cubicBezTo>
                    <a:cubicBezTo>
                      <a:pt x="81" y="1089"/>
                      <a:pt x="42" y="1091"/>
                      <a:pt x="1" y="1094"/>
                    </a:cubicBezTo>
                    <a:lnTo>
                      <a:pt x="0" y="1115"/>
                    </a:lnTo>
                    <a:cubicBezTo>
                      <a:pt x="228" y="1143"/>
                      <a:pt x="453" y="1204"/>
                      <a:pt x="679" y="1260"/>
                    </a:cubicBezTo>
                    <a:lnTo>
                      <a:pt x="1351" y="1440"/>
                    </a:lnTo>
                    <a:lnTo>
                      <a:pt x="2379" y="1735"/>
                    </a:lnTo>
                    <a:lnTo>
                      <a:pt x="2401" y="1799"/>
                    </a:lnTo>
                    <a:cubicBezTo>
                      <a:pt x="2098" y="1817"/>
                      <a:pt x="1795" y="1837"/>
                      <a:pt x="1493" y="1849"/>
                    </a:cubicBezTo>
                    <a:cubicBezTo>
                      <a:pt x="1292" y="1858"/>
                      <a:pt x="1092" y="1864"/>
                      <a:pt x="890" y="1866"/>
                    </a:cubicBezTo>
                    <a:cubicBezTo>
                      <a:pt x="819" y="1867"/>
                      <a:pt x="747" y="1868"/>
                      <a:pt x="675" y="1868"/>
                    </a:cubicBezTo>
                    <a:cubicBezTo>
                      <a:pt x="546" y="1868"/>
                      <a:pt x="417" y="1864"/>
                      <a:pt x="290" y="1846"/>
                    </a:cubicBezTo>
                    <a:lnTo>
                      <a:pt x="285" y="1868"/>
                    </a:lnTo>
                    <a:cubicBezTo>
                      <a:pt x="484" y="1937"/>
                      <a:pt x="689" y="1948"/>
                      <a:pt x="890" y="1978"/>
                    </a:cubicBezTo>
                    <a:cubicBezTo>
                      <a:pt x="1093" y="1999"/>
                      <a:pt x="1295" y="2004"/>
                      <a:pt x="1498" y="2013"/>
                    </a:cubicBezTo>
                    <a:cubicBezTo>
                      <a:pt x="1631" y="2020"/>
                      <a:pt x="1764" y="2022"/>
                      <a:pt x="1898" y="2022"/>
                    </a:cubicBezTo>
                    <a:cubicBezTo>
                      <a:pt x="2089" y="2022"/>
                      <a:pt x="2281" y="2017"/>
                      <a:pt x="2472" y="2009"/>
                    </a:cubicBezTo>
                    <a:lnTo>
                      <a:pt x="2479" y="2026"/>
                    </a:lnTo>
                    <a:cubicBezTo>
                      <a:pt x="2155" y="2156"/>
                      <a:pt x="1828" y="2280"/>
                      <a:pt x="1495" y="2386"/>
                    </a:cubicBezTo>
                    <a:cubicBezTo>
                      <a:pt x="1066" y="2526"/>
                      <a:pt x="627" y="2652"/>
                      <a:pt x="176" y="2688"/>
                    </a:cubicBezTo>
                    <a:lnTo>
                      <a:pt x="177" y="2710"/>
                    </a:lnTo>
                    <a:cubicBezTo>
                      <a:pt x="314" y="2748"/>
                      <a:pt x="455" y="2762"/>
                      <a:pt x="594" y="2762"/>
                    </a:cubicBezTo>
                    <a:cubicBezTo>
                      <a:pt x="691" y="2762"/>
                      <a:pt x="788" y="2755"/>
                      <a:pt x="884" y="2745"/>
                    </a:cubicBezTo>
                    <a:cubicBezTo>
                      <a:pt x="1119" y="2721"/>
                      <a:pt x="1343" y="2663"/>
                      <a:pt x="1564" y="2596"/>
                    </a:cubicBezTo>
                    <a:cubicBezTo>
                      <a:pt x="1784" y="2521"/>
                      <a:pt x="1997" y="2436"/>
                      <a:pt x="2201" y="2325"/>
                    </a:cubicBezTo>
                    <a:cubicBezTo>
                      <a:pt x="2309" y="2268"/>
                      <a:pt x="2415" y="2202"/>
                      <a:pt x="2517" y="2131"/>
                    </a:cubicBezTo>
                    <a:lnTo>
                      <a:pt x="2532" y="2171"/>
                    </a:lnTo>
                    <a:cubicBezTo>
                      <a:pt x="2288" y="2362"/>
                      <a:pt x="2047" y="2557"/>
                      <a:pt x="1812" y="2761"/>
                    </a:cubicBezTo>
                    <a:cubicBezTo>
                      <a:pt x="1661" y="2897"/>
                      <a:pt x="1510" y="3037"/>
                      <a:pt x="1366" y="3181"/>
                    </a:cubicBezTo>
                    <a:cubicBezTo>
                      <a:pt x="1221" y="3326"/>
                      <a:pt x="1079" y="3473"/>
                      <a:pt x="955" y="3637"/>
                    </a:cubicBezTo>
                    <a:lnTo>
                      <a:pt x="972" y="3652"/>
                    </a:lnTo>
                    <a:cubicBezTo>
                      <a:pt x="1159" y="3540"/>
                      <a:pt x="1326" y="3428"/>
                      <a:pt x="1489" y="3307"/>
                    </a:cubicBezTo>
                    <a:cubicBezTo>
                      <a:pt x="1652" y="3189"/>
                      <a:pt x="1806" y="3058"/>
                      <a:pt x="1960" y="2929"/>
                    </a:cubicBezTo>
                    <a:cubicBezTo>
                      <a:pt x="2109" y="2793"/>
                      <a:pt x="2257" y="2656"/>
                      <a:pt x="2396" y="2504"/>
                    </a:cubicBezTo>
                    <a:cubicBezTo>
                      <a:pt x="2396" y="2504"/>
                      <a:pt x="3333" y="1653"/>
                      <a:pt x="3316" y="1527"/>
                    </a:cubicBezTo>
                    <a:cubicBezTo>
                      <a:pt x="3296" y="1403"/>
                      <a:pt x="2211" y="1249"/>
                      <a:pt x="2211" y="1249"/>
                    </a:cubicBezTo>
                    <a:lnTo>
                      <a:pt x="1525" y="77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9546458" y="3596135"/>
                <a:ext cx="8856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0" extrusionOk="0">
                    <a:moveTo>
                      <a:pt x="636" y="1"/>
                    </a:moveTo>
                    <a:cubicBezTo>
                      <a:pt x="598" y="1"/>
                      <a:pt x="560" y="2"/>
                      <a:pt x="522" y="2"/>
                    </a:cubicBezTo>
                    <a:cubicBezTo>
                      <a:pt x="508" y="2"/>
                      <a:pt x="494" y="2"/>
                      <a:pt x="480" y="1"/>
                    </a:cubicBezTo>
                    <a:cubicBezTo>
                      <a:pt x="400" y="15"/>
                      <a:pt x="319" y="18"/>
                      <a:pt x="239" y="37"/>
                    </a:cubicBezTo>
                    <a:cubicBezTo>
                      <a:pt x="160" y="56"/>
                      <a:pt x="80" y="77"/>
                      <a:pt x="1" y="119"/>
                    </a:cubicBezTo>
                    <a:lnTo>
                      <a:pt x="2" y="129"/>
                    </a:lnTo>
                    <a:cubicBezTo>
                      <a:pt x="325" y="122"/>
                      <a:pt x="652" y="113"/>
                      <a:pt x="972" y="52"/>
                    </a:cubicBezTo>
                    <a:lnTo>
                      <a:pt x="970" y="42"/>
                    </a:lnTo>
                    <a:cubicBezTo>
                      <a:pt x="884" y="21"/>
                      <a:pt x="804" y="11"/>
                      <a:pt x="723" y="4"/>
                    </a:cubicBezTo>
                    <a:cubicBezTo>
                      <a:pt x="694" y="1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9530803" y="3636549"/>
                <a:ext cx="93207" cy="155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71" extrusionOk="0">
                    <a:moveTo>
                      <a:pt x="739" y="1"/>
                    </a:moveTo>
                    <a:cubicBezTo>
                      <a:pt x="660" y="1"/>
                      <a:pt x="583" y="12"/>
                      <a:pt x="503" y="14"/>
                    </a:cubicBezTo>
                    <a:cubicBezTo>
                      <a:pt x="419" y="33"/>
                      <a:pt x="333" y="42"/>
                      <a:pt x="250" y="65"/>
                    </a:cubicBezTo>
                    <a:cubicBezTo>
                      <a:pt x="167" y="88"/>
                      <a:pt x="83" y="114"/>
                      <a:pt x="0" y="160"/>
                    </a:cubicBezTo>
                    <a:lnTo>
                      <a:pt x="0" y="170"/>
                    </a:lnTo>
                    <a:cubicBezTo>
                      <a:pt x="173" y="158"/>
                      <a:pt x="344" y="144"/>
                      <a:pt x="515" y="125"/>
                    </a:cubicBezTo>
                    <a:cubicBezTo>
                      <a:pt x="686" y="99"/>
                      <a:pt x="859" y="79"/>
                      <a:pt x="1023" y="22"/>
                    </a:cubicBezTo>
                    <a:lnTo>
                      <a:pt x="1019" y="12"/>
                    </a:lnTo>
                    <a:cubicBezTo>
                      <a:pt x="927" y="3"/>
                      <a:pt x="844" y="1"/>
                      <a:pt x="758" y="1"/>
                    </a:cubicBezTo>
                    <a:cubicBezTo>
                      <a:pt x="752" y="1"/>
                      <a:pt x="746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9518605" y="3394610"/>
                <a:ext cx="94299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74" extrusionOk="0">
                    <a:moveTo>
                      <a:pt x="525" y="1"/>
                    </a:moveTo>
                    <a:cubicBezTo>
                      <a:pt x="437" y="3"/>
                      <a:pt x="350" y="1"/>
                      <a:pt x="263" y="13"/>
                    </a:cubicBezTo>
                    <a:cubicBezTo>
                      <a:pt x="175" y="26"/>
                      <a:pt x="88" y="43"/>
                      <a:pt x="1" y="83"/>
                    </a:cubicBezTo>
                    <a:lnTo>
                      <a:pt x="0" y="95"/>
                    </a:lnTo>
                    <a:cubicBezTo>
                      <a:pt x="172" y="97"/>
                      <a:pt x="346" y="102"/>
                      <a:pt x="519" y="112"/>
                    </a:cubicBezTo>
                    <a:cubicBezTo>
                      <a:pt x="606" y="114"/>
                      <a:pt x="692" y="118"/>
                      <a:pt x="777" y="126"/>
                    </a:cubicBezTo>
                    <a:cubicBezTo>
                      <a:pt x="863" y="135"/>
                      <a:pt x="953" y="139"/>
                      <a:pt x="1029" y="174"/>
                    </a:cubicBezTo>
                    <a:lnTo>
                      <a:pt x="1035" y="165"/>
                    </a:lnTo>
                    <a:cubicBezTo>
                      <a:pt x="966" y="89"/>
                      <a:pt x="871" y="66"/>
                      <a:pt x="786" y="40"/>
                    </a:cubicBezTo>
                    <a:cubicBezTo>
                      <a:pt x="701" y="16"/>
                      <a:pt x="612" y="12"/>
                      <a:pt x="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509958" y="3360659"/>
                <a:ext cx="56707" cy="13016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3" extrusionOk="0">
                    <a:moveTo>
                      <a:pt x="302" y="4"/>
                    </a:moveTo>
                    <a:cubicBezTo>
                      <a:pt x="250" y="16"/>
                      <a:pt x="198" y="21"/>
                      <a:pt x="147" y="41"/>
                    </a:cubicBezTo>
                    <a:cubicBezTo>
                      <a:pt x="97" y="63"/>
                      <a:pt x="48" y="88"/>
                      <a:pt x="2" y="134"/>
                    </a:cubicBezTo>
                    <a:lnTo>
                      <a:pt x="1" y="143"/>
                    </a:lnTo>
                    <a:cubicBezTo>
                      <a:pt x="105" y="130"/>
                      <a:pt x="208" y="119"/>
                      <a:pt x="311" y="112"/>
                    </a:cubicBezTo>
                    <a:cubicBezTo>
                      <a:pt x="382" y="106"/>
                      <a:pt x="453" y="98"/>
                      <a:pt x="523" y="98"/>
                    </a:cubicBezTo>
                    <a:cubicBezTo>
                      <a:pt x="556" y="98"/>
                      <a:pt x="588" y="100"/>
                      <a:pt x="620" y="104"/>
                    </a:cubicBezTo>
                    <a:lnTo>
                      <a:pt x="623" y="94"/>
                    </a:lnTo>
                    <a:cubicBezTo>
                      <a:pt x="577" y="46"/>
                      <a:pt x="517" y="29"/>
                      <a:pt x="464" y="15"/>
                    </a:cubicBezTo>
                    <a:cubicBezTo>
                      <a:pt x="409" y="0"/>
                      <a:pt x="357" y="7"/>
                      <a:pt x="30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9687544" y="2900812"/>
                <a:ext cx="573715" cy="617588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6785" extrusionOk="0">
                    <a:moveTo>
                      <a:pt x="1621" y="0"/>
                    </a:moveTo>
                    <a:cubicBezTo>
                      <a:pt x="1464" y="0"/>
                      <a:pt x="1304" y="36"/>
                      <a:pt x="1141" y="122"/>
                    </a:cubicBezTo>
                    <a:cubicBezTo>
                      <a:pt x="136" y="651"/>
                      <a:pt x="0" y="1127"/>
                      <a:pt x="270" y="2576"/>
                    </a:cubicBezTo>
                    <a:cubicBezTo>
                      <a:pt x="539" y="4027"/>
                      <a:pt x="277" y="4854"/>
                      <a:pt x="1271" y="5765"/>
                    </a:cubicBezTo>
                    <a:cubicBezTo>
                      <a:pt x="2105" y="6527"/>
                      <a:pt x="4702" y="6729"/>
                      <a:pt x="5510" y="6774"/>
                    </a:cubicBezTo>
                    <a:cubicBezTo>
                      <a:pt x="5662" y="6782"/>
                      <a:pt x="5753" y="6784"/>
                      <a:pt x="5753" y="6784"/>
                    </a:cubicBezTo>
                    <a:cubicBezTo>
                      <a:pt x="5753" y="6784"/>
                      <a:pt x="5882" y="6573"/>
                      <a:pt x="6004" y="6046"/>
                    </a:cubicBezTo>
                    <a:cubicBezTo>
                      <a:pt x="6081" y="5724"/>
                      <a:pt x="6152" y="5284"/>
                      <a:pt x="6194" y="4703"/>
                    </a:cubicBezTo>
                    <a:cubicBezTo>
                      <a:pt x="6303" y="3173"/>
                      <a:pt x="5659" y="2213"/>
                      <a:pt x="5659" y="2213"/>
                    </a:cubicBezTo>
                    <a:cubicBezTo>
                      <a:pt x="5659" y="2213"/>
                      <a:pt x="5089" y="1232"/>
                      <a:pt x="4060" y="1085"/>
                    </a:cubicBezTo>
                    <a:cubicBezTo>
                      <a:pt x="3197" y="964"/>
                      <a:pt x="2436" y="0"/>
                      <a:pt x="1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9895895" y="3197000"/>
                <a:ext cx="337967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3531" extrusionOk="0">
                    <a:moveTo>
                      <a:pt x="3179" y="1"/>
                    </a:moveTo>
                    <a:lnTo>
                      <a:pt x="3179" y="1"/>
                    </a:lnTo>
                    <a:cubicBezTo>
                      <a:pt x="3169" y="242"/>
                      <a:pt x="3190" y="487"/>
                      <a:pt x="3214" y="732"/>
                    </a:cubicBezTo>
                    <a:cubicBezTo>
                      <a:pt x="3238" y="975"/>
                      <a:pt x="3270" y="1218"/>
                      <a:pt x="3306" y="1460"/>
                    </a:cubicBezTo>
                    <a:cubicBezTo>
                      <a:pt x="3366" y="1830"/>
                      <a:pt x="3439" y="2199"/>
                      <a:pt x="3517" y="2566"/>
                    </a:cubicBezTo>
                    <a:lnTo>
                      <a:pt x="3475" y="2587"/>
                    </a:lnTo>
                    <a:cubicBezTo>
                      <a:pt x="3435" y="2442"/>
                      <a:pt x="3389" y="2296"/>
                      <a:pt x="3333" y="2153"/>
                    </a:cubicBezTo>
                    <a:cubicBezTo>
                      <a:pt x="3235" y="1889"/>
                      <a:pt x="3106" y="1632"/>
                      <a:pt x="2965" y="1384"/>
                    </a:cubicBezTo>
                    <a:cubicBezTo>
                      <a:pt x="2816" y="1137"/>
                      <a:pt x="2659" y="896"/>
                      <a:pt x="2467" y="674"/>
                    </a:cubicBezTo>
                    <a:cubicBezTo>
                      <a:pt x="2278" y="454"/>
                      <a:pt x="2066" y="244"/>
                      <a:pt x="1811" y="93"/>
                    </a:cubicBezTo>
                    <a:lnTo>
                      <a:pt x="1794" y="112"/>
                    </a:lnTo>
                    <a:cubicBezTo>
                      <a:pt x="2169" y="531"/>
                      <a:pt x="2471" y="1013"/>
                      <a:pt x="2751" y="1499"/>
                    </a:cubicBezTo>
                    <a:cubicBezTo>
                      <a:pt x="2970" y="1874"/>
                      <a:pt x="3172" y="2256"/>
                      <a:pt x="3364" y="2643"/>
                    </a:cubicBezTo>
                    <a:lnTo>
                      <a:pt x="3347" y="2653"/>
                    </a:lnTo>
                    <a:cubicBezTo>
                      <a:pt x="3067" y="2361"/>
                      <a:pt x="2784" y="2074"/>
                      <a:pt x="2481" y="1808"/>
                    </a:cubicBezTo>
                    <a:cubicBezTo>
                      <a:pt x="2292" y="1640"/>
                      <a:pt x="2111" y="1472"/>
                      <a:pt x="1914" y="1312"/>
                    </a:cubicBezTo>
                    <a:cubicBezTo>
                      <a:pt x="1714" y="1160"/>
                      <a:pt x="1524" y="993"/>
                      <a:pt x="1294" y="878"/>
                    </a:cubicBezTo>
                    <a:lnTo>
                      <a:pt x="1284" y="901"/>
                    </a:lnTo>
                    <a:cubicBezTo>
                      <a:pt x="1478" y="1046"/>
                      <a:pt x="1656" y="1229"/>
                      <a:pt x="1834" y="1402"/>
                    </a:cubicBezTo>
                    <a:cubicBezTo>
                      <a:pt x="2010" y="1577"/>
                      <a:pt x="2183" y="1756"/>
                      <a:pt x="2355" y="1935"/>
                    </a:cubicBezTo>
                    <a:cubicBezTo>
                      <a:pt x="2616" y="2208"/>
                      <a:pt x="2871" y="2484"/>
                      <a:pt x="3131" y="2761"/>
                    </a:cubicBezTo>
                    <a:lnTo>
                      <a:pt x="3062" y="2794"/>
                    </a:lnTo>
                    <a:lnTo>
                      <a:pt x="1932" y="2150"/>
                    </a:lnTo>
                    <a:lnTo>
                      <a:pt x="1201" y="1718"/>
                    </a:lnTo>
                    <a:cubicBezTo>
                      <a:pt x="961" y="1571"/>
                      <a:pt x="715" y="1427"/>
                      <a:pt x="493" y="1251"/>
                    </a:cubicBezTo>
                    <a:lnTo>
                      <a:pt x="477" y="1271"/>
                    </a:lnTo>
                    <a:cubicBezTo>
                      <a:pt x="679" y="1492"/>
                      <a:pt x="917" y="1660"/>
                      <a:pt x="1143" y="1843"/>
                    </a:cubicBezTo>
                    <a:cubicBezTo>
                      <a:pt x="1374" y="2017"/>
                      <a:pt x="1610" y="2178"/>
                      <a:pt x="1847" y="2337"/>
                    </a:cubicBezTo>
                    <a:cubicBezTo>
                      <a:pt x="1875" y="2356"/>
                      <a:pt x="1906" y="2371"/>
                      <a:pt x="1934" y="2391"/>
                    </a:cubicBezTo>
                    <a:cubicBezTo>
                      <a:pt x="1890" y="2373"/>
                      <a:pt x="1845" y="2353"/>
                      <a:pt x="1801" y="2337"/>
                    </a:cubicBezTo>
                    <a:cubicBezTo>
                      <a:pt x="1530" y="2240"/>
                      <a:pt x="1262" y="2148"/>
                      <a:pt x="989" y="2071"/>
                    </a:cubicBezTo>
                    <a:cubicBezTo>
                      <a:pt x="852" y="2033"/>
                      <a:pt x="715" y="1998"/>
                      <a:pt x="577" y="1961"/>
                    </a:cubicBezTo>
                    <a:cubicBezTo>
                      <a:pt x="442" y="1928"/>
                      <a:pt x="293" y="1904"/>
                      <a:pt x="177" y="1848"/>
                    </a:cubicBezTo>
                    <a:lnTo>
                      <a:pt x="154" y="1856"/>
                    </a:lnTo>
                    <a:cubicBezTo>
                      <a:pt x="268" y="1979"/>
                      <a:pt x="406" y="2020"/>
                      <a:pt x="536" y="2091"/>
                    </a:cubicBezTo>
                    <a:cubicBezTo>
                      <a:pt x="668" y="2151"/>
                      <a:pt x="800" y="2208"/>
                      <a:pt x="934" y="2265"/>
                    </a:cubicBezTo>
                    <a:cubicBezTo>
                      <a:pt x="1202" y="2376"/>
                      <a:pt x="1472" y="2481"/>
                      <a:pt x="1740" y="2584"/>
                    </a:cubicBezTo>
                    <a:cubicBezTo>
                      <a:pt x="1868" y="2632"/>
                      <a:pt x="1995" y="2673"/>
                      <a:pt x="2123" y="2719"/>
                    </a:cubicBezTo>
                    <a:cubicBezTo>
                      <a:pt x="1955" y="2669"/>
                      <a:pt x="1789" y="2625"/>
                      <a:pt x="1621" y="2586"/>
                    </a:cubicBezTo>
                    <a:cubicBezTo>
                      <a:pt x="1353" y="2531"/>
                      <a:pt x="1084" y="2480"/>
                      <a:pt x="815" y="2458"/>
                    </a:cubicBezTo>
                    <a:cubicBezTo>
                      <a:pt x="662" y="2442"/>
                      <a:pt x="509" y="2432"/>
                      <a:pt x="356" y="2432"/>
                    </a:cubicBezTo>
                    <a:cubicBezTo>
                      <a:pt x="238" y="2432"/>
                      <a:pt x="120" y="2438"/>
                      <a:pt x="2" y="2452"/>
                    </a:cubicBezTo>
                    <a:lnTo>
                      <a:pt x="1" y="2481"/>
                    </a:lnTo>
                    <a:lnTo>
                      <a:pt x="1605" y="2849"/>
                    </a:lnTo>
                    <a:cubicBezTo>
                      <a:pt x="2165" y="2970"/>
                      <a:pt x="2715" y="3198"/>
                      <a:pt x="3220" y="3520"/>
                    </a:cubicBezTo>
                    <a:cubicBezTo>
                      <a:pt x="3372" y="3528"/>
                      <a:pt x="3462" y="3530"/>
                      <a:pt x="3462" y="3530"/>
                    </a:cubicBezTo>
                    <a:cubicBezTo>
                      <a:pt x="3462" y="3530"/>
                      <a:pt x="3592" y="3319"/>
                      <a:pt x="3713" y="2792"/>
                    </a:cubicBezTo>
                    <a:cubicBezTo>
                      <a:pt x="3680" y="2484"/>
                      <a:pt x="3643" y="2218"/>
                      <a:pt x="3636" y="2180"/>
                    </a:cubicBezTo>
                    <a:lnTo>
                      <a:pt x="3636" y="2177"/>
                    </a:lnTo>
                    <a:cubicBezTo>
                      <a:pt x="3624" y="1935"/>
                      <a:pt x="3592" y="1692"/>
                      <a:pt x="3557" y="1451"/>
                    </a:cubicBezTo>
                    <a:cubicBezTo>
                      <a:pt x="3516" y="1210"/>
                      <a:pt x="3472" y="970"/>
                      <a:pt x="3413" y="734"/>
                    </a:cubicBezTo>
                    <a:cubicBezTo>
                      <a:pt x="3357" y="494"/>
                      <a:pt x="3287" y="256"/>
                      <a:pt x="3203" y="5"/>
                    </a:cubicBezTo>
                    <a:lnTo>
                      <a:pt x="31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701106" y="3060102"/>
                <a:ext cx="87746" cy="10531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157" extrusionOk="0">
                    <a:moveTo>
                      <a:pt x="11" y="0"/>
                    </a:moveTo>
                    <a:lnTo>
                      <a:pt x="1" y="6"/>
                    </a:lnTo>
                    <a:cubicBezTo>
                      <a:pt x="40" y="131"/>
                      <a:pt x="98" y="243"/>
                      <a:pt x="160" y="354"/>
                    </a:cubicBezTo>
                    <a:cubicBezTo>
                      <a:pt x="223" y="464"/>
                      <a:pt x="300" y="564"/>
                      <a:pt x="373" y="668"/>
                    </a:cubicBezTo>
                    <a:cubicBezTo>
                      <a:pt x="457" y="762"/>
                      <a:pt x="538" y="861"/>
                      <a:pt x="635" y="945"/>
                    </a:cubicBezTo>
                    <a:cubicBezTo>
                      <a:pt x="731" y="1028"/>
                      <a:pt x="835" y="1110"/>
                      <a:pt x="957" y="1156"/>
                    </a:cubicBezTo>
                    <a:lnTo>
                      <a:pt x="963" y="1148"/>
                    </a:lnTo>
                    <a:cubicBezTo>
                      <a:pt x="774" y="990"/>
                      <a:pt x="616" y="793"/>
                      <a:pt x="461" y="598"/>
                    </a:cubicBezTo>
                    <a:cubicBezTo>
                      <a:pt x="305" y="403"/>
                      <a:pt x="155" y="203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9711574" y="3135014"/>
                <a:ext cx="41233" cy="4177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9" extrusionOk="0">
                    <a:moveTo>
                      <a:pt x="9" y="0"/>
                    </a:moveTo>
                    <a:lnTo>
                      <a:pt x="1" y="8"/>
                    </a:lnTo>
                    <a:cubicBezTo>
                      <a:pt x="3" y="74"/>
                      <a:pt x="24" y="127"/>
                      <a:pt x="48" y="178"/>
                    </a:cubicBezTo>
                    <a:cubicBezTo>
                      <a:pt x="72" y="229"/>
                      <a:pt x="109" y="269"/>
                      <a:pt x="141" y="315"/>
                    </a:cubicBezTo>
                    <a:cubicBezTo>
                      <a:pt x="185" y="349"/>
                      <a:pt x="223" y="390"/>
                      <a:pt x="274" y="417"/>
                    </a:cubicBezTo>
                    <a:cubicBezTo>
                      <a:pt x="315" y="436"/>
                      <a:pt x="362" y="459"/>
                      <a:pt x="412" y="459"/>
                    </a:cubicBezTo>
                    <a:cubicBezTo>
                      <a:pt x="425" y="459"/>
                      <a:pt x="437" y="457"/>
                      <a:pt x="449" y="454"/>
                    </a:cubicBezTo>
                    <a:lnTo>
                      <a:pt x="453" y="443"/>
                    </a:lnTo>
                    <a:cubicBezTo>
                      <a:pt x="364" y="395"/>
                      <a:pt x="293" y="312"/>
                      <a:pt x="221" y="236"/>
                    </a:cubicBezTo>
                    <a:cubicBezTo>
                      <a:pt x="147" y="161"/>
                      <a:pt x="77" y="81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9933124" y="2938860"/>
                <a:ext cx="53885" cy="7026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72" extrusionOk="0">
                    <a:moveTo>
                      <a:pt x="9" y="0"/>
                    </a:moveTo>
                    <a:lnTo>
                      <a:pt x="1" y="7"/>
                    </a:lnTo>
                    <a:cubicBezTo>
                      <a:pt x="18" y="95"/>
                      <a:pt x="52" y="170"/>
                      <a:pt x="88" y="243"/>
                    </a:cubicBezTo>
                    <a:cubicBezTo>
                      <a:pt x="123" y="316"/>
                      <a:pt x="172" y="379"/>
                      <a:pt x="214" y="446"/>
                    </a:cubicBezTo>
                    <a:cubicBezTo>
                      <a:pt x="269" y="504"/>
                      <a:pt x="315" y="569"/>
                      <a:pt x="377" y="622"/>
                    </a:cubicBezTo>
                    <a:cubicBezTo>
                      <a:pt x="437" y="678"/>
                      <a:pt x="501" y="730"/>
                      <a:pt x="583" y="772"/>
                    </a:cubicBezTo>
                    <a:lnTo>
                      <a:pt x="592" y="766"/>
                    </a:lnTo>
                    <a:cubicBezTo>
                      <a:pt x="402" y="506"/>
                      <a:pt x="208" y="250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003120" y="2981003"/>
                <a:ext cx="45966" cy="4332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76" extrusionOk="0">
                    <a:moveTo>
                      <a:pt x="6" y="0"/>
                    </a:moveTo>
                    <a:lnTo>
                      <a:pt x="0" y="11"/>
                    </a:lnTo>
                    <a:cubicBezTo>
                      <a:pt x="26" y="78"/>
                      <a:pt x="60" y="127"/>
                      <a:pt x="96" y="175"/>
                    </a:cubicBezTo>
                    <a:cubicBezTo>
                      <a:pt x="131" y="222"/>
                      <a:pt x="175" y="257"/>
                      <a:pt x="212" y="298"/>
                    </a:cubicBezTo>
                    <a:cubicBezTo>
                      <a:pt x="258" y="327"/>
                      <a:pt x="298" y="364"/>
                      <a:pt x="346" y="391"/>
                    </a:cubicBezTo>
                    <a:cubicBezTo>
                      <a:pt x="370" y="404"/>
                      <a:pt x="395" y="419"/>
                      <a:pt x="416" y="431"/>
                    </a:cubicBezTo>
                    <a:cubicBezTo>
                      <a:pt x="446" y="442"/>
                      <a:pt x="463" y="453"/>
                      <a:pt x="493" y="476"/>
                    </a:cubicBezTo>
                    <a:lnTo>
                      <a:pt x="504" y="474"/>
                    </a:lnTo>
                    <a:cubicBezTo>
                      <a:pt x="487" y="415"/>
                      <a:pt x="444" y="371"/>
                      <a:pt x="406" y="328"/>
                    </a:cubicBezTo>
                    <a:cubicBezTo>
                      <a:pt x="366" y="286"/>
                      <a:pt x="324" y="246"/>
                      <a:pt x="280" y="208"/>
                    </a:cubicBezTo>
                    <a:cubicBezTo>
                      <a:pt x="192" y="135"/>
                      <a:pt x="100" y="66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10018503" y="3299492"/>
                <a:ext cx="325952" cy="270519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2972" extrusionOk="0">
                    <a:moveTo>
                      <a:pt x="2338" y="1"/>
                    </a:moveTo>
                    <a:cubicBezTo>
                      <a:pt x="2306" y="1"/>
                      <a:pt x="2277" y="6"/>
                      <a:pt x="2255" y="18"/>
                    </a:cubicBezTo>
                    <a:lnTo>
                      <a:pt x="2253" y="18"/>
                    </a:lnTo>
                    <a:cubicBezTo>
                      <a:pt x="2225" y="33"/>
                      <a:pt x="2201" y="51"/>
                      <a:pt x="2176" y="71"/>
                    </a:cubicBezTo>
                    <a:cubicBezTo>
                      <a:pt x="2168" y="70"/>
                      <a:pt x="2159" y="70"/>
                      <a:pt x="2151" y="70"/>
                    </a:cubicBezTo>
                    <a:cubicBezTo>
                      <a:pt x="2043" y="70"/>
                      <a:pt x="1927" y="127"/>
                      <a:pt x="1785" y="280"/>
                    </a:cubicBezTo>
                    <a:cubicBezTo>
                      <a:pt x="1768" y="283"/>
                      <a:pt x="1750" y="284"/>
                      <a:pt x="1730" y="285"/>
                    </a:cubicBezTo>
                    <a:cubicBezTo>
                      <a:pt x="1661" y="289"/>
                      <a:pt x="1594" y="294"/>
                      <a:pt x="1533" y="304"/>
                    </a:cubicBezTo>
                    <a:lnTo>
                      <a:pt x="1533" y="303"/>
                    </a:lnTo>
                    <a:lnTo>
                      <a:pt x="1530" y="304"/>
                    </a:lnTo>
                    <a:cubicBezTo>
                      <a:pt x="1502" y="308"/>
                      <a:pt x="1473" y="314"/>
                      <a:pt x="1446" y="320"/>
                    </a:cubicBezTo>
                    <a:lnTo>
                      <a:pt x="1443" y="321"/>
                    </a:lnTo>
                    <a:cubicBezTo>
                      <a:pt x="1274" y="365"/>
                      <a:pt x="1150" y="461"/>
                      <a:pt x="1071" y="695"/>
                    </a:cubicBezTo>
                    <a:cubicBezTo>
                      <a:pt x="1043" y="777"/>
                      <a:pt x="1031" y="852"/>
                      <a:pt x="1033" y="918"/>
                    </a:cubicBezTo>
                    <a:cubicBezTo>
                      <a:pt x="1007" y="930"/>
                      <a:pt x="980" y="939"/>
                      <a:pt x="951" y="945"/>
                    </a:cubicBezTo>
                    <a:lnTo>
                      <a:pt x="944" y="945"/>
                    </a:lnTo>
                    <a:lnTo>
                      <a:pt x="944" y="946"/>
                    </a:lnTo>
                    <a:cubicBezTo>
                      <a:pt x="874" y="965"/>
                      <a:pt x="805" y="974"/>
                      <a:pt x="735" y="984"/>
                    </a:cubicBezTo>
                    <a:cubicBezTo>
                      <a:pt x="735" y="982"/>
                      <a:pt x="734" y="982"/>
                      <a:pt x="733" y="982"/>
                    </a:cubicBezTo>
                    <a:lnTo>
                      <a:pt x="731" y="984"/>
                    </a:lnTo>
                    <a:cubicBezTo>
                      <a:pt x="588" y="1006"/>
                      <a:pt x="451" y="1038"/>
                      <a:pt x="338" y="1176"/>
                    </a:cubicBezTo>
                    <a:cubicBezTo>
                      <a:pt x="176" y="1375"/>
                      <a:pt x="137" y="1484"/>
                      <a:pt x="200" y="1627"/>
                    </a:cubicBezTo>
                    <a:lnTo>
                      <a:pt x="198" y="1629"/>
                    </a:lnTo>
                    <a:cubicBezTo>
                      <a:pt x="198" y="1630"/>
                      <a:pt x="200" y="1630"/>
                      <a:pt x="201" y="1631"/>
                    </a:cubicBezTo>
                    <a:cubicBezTo>
                      <a:pt x="213" y="1659"/>
                      <a:pt x="229" y="1688"/>
                      <a:pt x="249" y="1721"/>
                    </a:cubicBezTo>
                    <a:cubicBezTo>
                      <a:pt x="160" y="1784"/>
                      <a:pt x="87" y="1859"/>
                      <a:pt x="59" y="1963"/>
                    </a:cubicBezTo>
                    <a:cubicBezTo>
                      <a:pt x="0" y="2174"/>
                      <a:pt x="23" y="2266"/>
                      <a:pt x="175" y="2333"/>
                    </a:cubicBezTo>
                    <a:lnTo>
                      <a:pt x="175" y="2334"/>
                    </a:lnTo>
                    <a:lnTo>
                      <a:pt x="178" y="2334"/>
                    </a:lnTo>
                    <a:cubicBezTo>
                      <a:pt x="221" y="2352"/>
                      <a:pt x="270" y="2369"/>
                      <a:pt x="333" y="2385"/>
                    </a:cubicBezTo>
                    <a:lnTo>
                      <a:pt x="333" y="2387"/>
                    </a:lnTo>
                    <a:cubicBezTo>
                      <a:pt x="341" y="2390"/>
                      <a:pt x="349" y="2392"/>
                      <a:pt x="356" y="2392"/>
                    </a:cubicBezTo>
                    <a:cubicBezTo>
                      <a:pt x="427" y="2413"/>
                      <a:pt x="485" y="2435"/>
                      <a:pt x="539" y="2456"/>
                    </a:cubicBezTo>
                    <a:cubicBezTo>
                      <a:pt x="523" y="2495"/>
                      <a:pt x="509" y="2536"/>
                      <a:pt x="499" y="2579"/>
                    </a:cubicBezTo>
                    <a:cubicBezTo>
                      <a:pt x="456" y="2774"/>
                      <a:pt x="523" y="2835"/>
                      <a:pt x="656" y="2840"/>
                    </a:cubicBezTo>
                    <a:lnTo>
                      <a:pt x="658" y="2840"/>
                    </a:lnTo>
                    <a:cubicBezTo>
                      <a:pt x="680" y="2840"/>
                      <a:pt x="703" y="2840"/>
                      <a:pt x="728" y="2837"/>
                    </a:cubicBezTo>
                    <a:lnTo>
                      <a:pt x="729" y="2837"/>
                    </a:lnTo>
                    <a:cubicBezTo>
                      <a:pt x="779" y="2834"/>
                      <a:pt x="837" y="2825"/>
                      <a:pt x="898" y="2813"/>
                    </a:cubicBezTo>
                    <a:cubicBezTo>
                      <a:pt x="939" y="2806"/>
                      <a:pt x="972" y="2802"/>
                      <a:pt x="1000" y="2802"/>
                    </a:cubicBezTo>
                    <a:cubicBezTo>
                      <a:pt x="1016" y="2802"/>
                      <a:pt x="1031" y="2803"/>
                      <a:pt x="1044" y="2805"/>
                    </a:cubicBezTo>
                    <a:cubicBezTo>
                      <a:pt x="1048" y="2815"/>
                      <a:pt x="1052" y="2825"/>
                      <a:pt x="1056" y="2835"/>
                    </a:cubicBezTo>
                    <a:cubicBezTo>
                      <a:pt x="1100" y="2932"/>
                      <a:pt x="1159" y="2972"/>
                      <a:pt x="1233" y="2972"/>
                    </a:cubicBezTo>
                    <a:cubicBezTo>
                      <a:pt x="1275" y="2972"/>
                      <a:pt x="1322" y="2959"/>
                      <a:pt x="1374" y="2937"/>
                    </a:cubicBezTo>
                    <a:lnTo>
                      <a:pt x="1376" y="2936"/>
                    </a:lnTo>
                    <a:cubicBezTo>
                      <a:pt x="1399" y="2926"/>
                      <a:pt x="1422" y="2914"/>
                      <a:pt x="1447" y="2902"/>
                    </a:cubicBezTo>
                    <a:lnTo>
                      <a:pt x="1450" y="2902"/>
                    </a:lnTo>
                    <a:cubicBezTo>
                      <a:pt x="1502" y="2875"/>
                      <a:pt x="1556" y="2841"/>
                      <a:pt x="1616" y="2804"/>
                    </a:cubicBezTo>
                    <a:cubicBezTo>
                      <a:pt x="1735" y="2730"/>
                      <a:pt x="1810" y="2711"/>
                      <a:pt x="1868" y="2711"/>
                    </a:cubicBezTo>
                    <a:cubicBezTo>
                      <a:pt x="1901" y="2711"/>
                      <a:pt x="1929" y="2717"/>
                      <a:pt x="1956" y="2723"/>
                    </a:cubicBezTo>
                    <a:lnTo>
                      <a:pt x="1956" y="2724"/>
                    </a:lnTo>
                    <a:lnTo>
                      <a:pt x="1958" y="2724"/>
                    </a:lnTo>
                    <a:cubicBezTo>
                      <a:pt x="1981" y="2730"/>
                      <a:pt x="2005" y="2734"/>
                      <a:pt x="2031" y="2734"/>
                    </a:cubicBezTo>
                    <a:cubicBezTo>
                      <a:pt x="2041" y="2734"/>
                      <a:pt x="2050" y="2734"/>
                      <a:pt x="2060" y="2732"/>
                    </a:cubicBezTo>
                    <a:lnTo>
                      <a:pt x="2062" y="2731"/>
                    </a:lnTo>
                    <a:cubicBezTo>
                      <a:pt x="2159" y="2716"/>
                      <a:pt x="2396" y="2475"/>
                      <a:pt x="2430" y="2267"/>
                    </a:cubicBezTo>
                    <a:cubicBezTo>
                      <a:pt x="2499" y="2245"/>
                      <a:pt x="2553" y="2227"/>
                      <a:pt x="2598" y="2214"/>
                    </a:cubicBezTo>
                    <a:cubicBezTo>
                      <a:pt x="2694" y="2184"/>
                      <a:pt x="2744" y="2168"/>
                      <a:pt x="2804" y="2130"/>
                    </a:cubicBezTo>
                    <a:cubicBezTo>
                      <a:pt x="2856" y="2098"/>
                      <a:pt x="2914" y="2048"/>
                      <a:pt x="3015" y="1960"/>
                    </a:cubicBezTo>
                    <a:cubicBezTo>
                      <a:pt x="3272" y="1734"/>
                      <a:pt x="3449" y="1504"/>
                      <a:pt x="3305" y="1356"/>
                    </a:cubicBezTo>
                    <a:cubicBezTo>
                      <a:pt x="3326" y="1322"/>
                      <a:pt x="3348" y="1278"/>
                      <a:pt x="3377" y="1223"/>
                    </a:cubicBezTo>
                    <a:cubicBezTo>
                      <a:pt x="3529" y="930"/>
                      <a:pt x="3580" y="675"/>
                      <a:pt x="3278" y="674"/>
                    </a:cubicBezTo>
                    <a:cubicBezTo>
                      <a:pt x="3206" y="672"/>
                      <a:pt x="3145" y="669"/>
                      <a:pt x="3088" y="668"/>
                    </a:cubicBezTo>
                    <a:cubicBezTo>
                      <a:pt x="3227" y="402"/>
                      <a:pt x="3085" y="139"/>
                      <a:pt x="2969" y="139"/>
                    </a:cubicBezTo>
                    <a:cubicBezTo>
                      <a:pt x="2966" y="139"/>
                      <a:pt x="2964" y="139"/>
                      <a:pt x="2962" y="140"/>
                    </a:cubicBezTo>
                    <a:lnTo>
                      <a:pt x="2960" y="140"/>
                    </a:lnTo>
                    <a:cubicBezTo>
                      <a:pt x="2914" y="144"/>
                      <a:pt x="2871" y="161"/>
                      <a:pt x="2826" y="180"/>
                    </a:cubicBezTo>
                    <a:lnTo>
                      <a:pt x="2825" y="180"/>
                    </a:lnTo>
                    <a:lnTo>
                      <a:pt x="2824" y="181"/>
                    </a:lnTo>
                    <a:cubicBezTo>
                      <a:pt x="2779" y="200"/>
                      <a:pt x="2733" y="217"/>
                      <a:pt x="2682" y="227"/>
                    </a:cubicBezTo>
                    <a:cubicBezTo>
                      <a:pt x="2628" y="79"/>
                      <a:pt x="2458" y="1"/>
                      <a:pt x="2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10133374" y="3396977"/>
                <a:ext cx="92752" cy="77096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47" extrusionOk="0">
                    <a:moveTo>
                      <a:pt x="666" y="0"/>
                    </a:moveTo>
                    <a:cubicBezTo>
                      <a:pt x="657" y="0"/>
                      <a:pt x="649" y="2"/>
                      <a:pt x="642" y="5"/>
                    </a:cubicBezTo>
                    <a:cubicBezTo>
                      <a:pt x="635" y="10"/>
                      <a:pt x="627" y="16"/>
                      <a:pt x="621" y="21"/>
                    </a:cubicBezTo>
                    <a:cubicBezTo>
                      <a:pt x="618" y="20"/>
                      <a:pt x="615" y="20"/>
                      <a:pt x="613" y="20"/>
                    </a:cubicBezTo>
                    <a:cubicBezTo>
                      <a:pt x="582" y="20"/>
                      <a:pt x="550" y="37"/>
                      <a:pt x="509" y="81"/>
                    </a:cubicBezTo>
                    <a:cubicBezTo>
                      <a:pt x="504" y="81"/>
                      <a:pt x="499" y="82"/>
                      <a:pt x="494" y="82"/>
                    </a:cubicBezTo>
                    <a:cubicBezTo>
                      <a:pt x="473" y="83"/>
                      <a:pt x="456" y="84"/>
                      <a:pt x="437" y="87"/>
                    </a:cubicBezTo>
                    <a:lnTo>
                      <a:pt x="436" y="87"/>
                    </a:lnTo>
                    <a:cubicBezTo>
                      <a:pt x="427" y="88"/>
                      <a:pt x="420" y="89"/>
                      <a:pt x="412" y="92"/>
                    </a:cubicBezTo>
                    <a:lnTo>
                      <a:pt x="411" y="92"/>
                    </a:lnTo>
                    <a:cubicBezTo>
                      <a:pt x="362" y="104"/>
                      <a:pt x="328" y="132"/>
                      <a:pt x="304" y="199"/>
                    </a:cubicBezTo>
                    <a:cubicBezTo>
                      <a:pt x="297" y="223"/>
                      <a:pt x="293" y="243"/>
                      <a:pt x="294" y="263"/>
                    </a:cubicBezTo>
                    <a:lnTo>
                      <a:pt x="271" y="271"/>
                    </a:lnTo>
                    <a:lnTo>
                      <a:pt x="268" y="271"/>
                    </a:lnTo>
                    <a:cubicBezTo>
                      <a:pt x="249" y="276"/>
                      <a:pt x="228" y="278"/>
                      <a:pt x="210" y="281"/>
                    </a:cubicBezTo>
                    <a:lnTo>
                      <a:pt x="208" y="281"/>
                    </a:lnTo>
                    <a:cubicBezTo>
                      <a:pt x="168" y="287"/>
                      <a:pt x="128" y="296"/>
                      <a:pt x="95" y="335"/>
                    </a:cubicBezTo>
                    <a:cubicBezTo>
                      <a:pt x="49" y="392"/>
                      <a:pt x="38" y="422"/>
                      <a:pt x="56" y="463"/>
                    </a:cubicBezTo>
                    <a:lnTo>
                      <a:pt x="57" y="463"/>
                    </a:lnTo>
                    <a:cubicBezTo>
                      <a:pt x="61" y="472"/>
                      <a:pt x="65" y="481"/>
                      <a:pt x="72" y="489"/>
                    </a:cubicBezTo>
                    <a:cubicBezTo>
                      <a:pt x="47" y="507"/>
                      <a:pt x="26" y="529"/>
                      <a:pt x="17" y="559"/>
                    </a:cubicBezTo>
                    <a:cubicBezTo>
                      <a:pt x="1" y="619"/>
                      <a:pt x="7" y="645"/>
                      <a:pt x="51" y="663"/>
                    </a:cubicBezTo>
                    <a:lnTo>
                      <a:pt x="52" y="663"/>
                    </a:lnTo>
                    <a:cubicBezTo>
                      <a:pt x="65" y="668"/>
                      <a:pt x="79" y="672"/>
                      <a:pt x="97" y="678"/>
                    </a:cubicBezTo>
                    <a:cubicBezTo>
                      <a:pt x="99" y="679"/>
                      <a:pt x="100" y="679"/>
                      <a:pt x="103" y="679"/>
                    </a:cubicBezTo>
                    <a:cubicBezTo>
                      <a:pt x="124" y="684"/>
                      <a:pt x="140" y="691"/>
                      <a:pt x="156" y="697"/>
                    </a:cubicBezTo>
                    <a:cubicBezTo>
                      <a:pt x="151" y="708"/>
                      <a:pt x="147" y="720"/>
                      <a:pt x="144" y="733"/>
                    </a:cubicBezTo>
                    <a:cubicBezTo>
                      <a:pt x="133" y="788"/>
                      <a:pt x="151" y="806"/>
                      <a:pt x="185" y="812"/>
                    </a:cubicBezTo>
                    <a:cubicBezTo>
                      <a:pt x="191" y="812"/>
                      <a:pt x="198" y="811"/>
                      <a:pt x="205" y="811"/>
                    </a:cubicBezTo>
                    <a:cubicBezTo>
                      <a:pt x="220" y="810"/>
                      <a:pt x="236" y="807"/>
                      <a:pt x="253" y="804"/>
                    </a:cubicBezTo>
                    <a:cubicBezTo>
                      <a:pt x="265" y="801"/>
                      <a:pt x="275" y="800"/>
                      <a:pt x="283" y="800"/>
                    </a:cubicBezTo>
                    <a:cubicBezTo>
                      <a:pt x="287" y="800"/>
                      <a:pt x="291" y="800"/>
                      <a:pt x="294" y="801"/>
                    </a:cubicBezTo>
                    <a:cubicBezTo>
                      <a:pt x="294" y="804"/>
                      <a:pt x="295" y="806"/>
                      <a:pt x="297" y="809"/>
                    </a:cubicBezTo>
                    <a:cubicBezTo>
                      <a:pt x="310" y="836"/>
                      <a:pt x="326" y="847"/>
                      <a:pt x="347" y="847"/>
                    </a:cubicBezTo>
                    <a:cubicBezTo>
                      <a:pt x="359" y="847"/>
                      <a:pt x="372" y="843"/>
                      <a:pt x="387" y="837"/>
                    </a:cubicBezTo>
                    <a:lnTo>
                      <a:pt x="389" y="837"/>
                    </a:lnTo>
                    <a:cubicBezTo>
                      <a:pt x="395" y="835"/>
                      <a:pt x="402" y="831"/>
                      <a:pt x="410" y="827"/>
                    </a:cubicBezTo>
                    <a:cubicBezTo>
                      <a:pt x="423" y="820"/>
                      <a:pt x="441" y="810"/>
                      <a:pt x="457" y="800"/>
                    </a:cubicBezTo>
                    <a:cubicBezTo>
                      <a:pt x="491" y="778"/>
                      <a:pt x="513" y="772"/>
                      <a:pt x="530" y="772"/>
                    </a:cubicBezTo>
                    <a:cubicBezTo>
                      <a:pt x="539" y="772"/>
                      <a:pt x="547" y="774"/>
                      <a:pt x="554" y="776"/>
                    </a:cubicBezTo>
                    <a:cubicBezTo>
                      <a:pt x="561" y="778"/>
                      <a:pt x="568" y="779"/>
                      <a:pt x="576" y="779"/>
                    </a:cubicBezTo>
                    <a:cubicBezTo>
                      <a:pt x="578" y="779"/>
                      <a:pt x="581" y="779"/>
                      <a:pt x="584" y="779"/>
                    </a:cubicBezTo>
                    <a:lnTo>
                      <a:pt x="585" y="779"/>
                    </a:lnTo>
                    <a:cubicBezTo>
                      <a:pt x="613" y="775"/>
                      <a:pt x="681" y="706"/>
                      <a:pt x="690" y="647"/>
                    </a:cubicBezTo>
                    <a:cubicBezTo>
                      <a:pt x="709" y="641"/>
                      <a:pt x="724" y="636"/>
                      <a:pt x="738" y="631"/>
                    </a:cubicBezTo>
                    <a:cubicBezTo>
                      <a:pt x="764" y="622"/>
                      <a:pt x="780" y="617"/>
                      <a:pt x="796" y="607"/>
                    </a:cubicBezTo>
                    <a:cubicBezTo>
                      <a:pt x="811" y="599"/>
                      <a:pt x="827" y="584"/>
                      <a:pt x="857" y="559"/>
                    </a:cubicBezTo>
                    <a:cubicBezTo>
                      <a:pt x="929" y="494"/>
                      <a:pt x="981" y="430"/>
                      <a:pt x="940" y="387"/>
                    </a:cubicBezTo>
                    <a:cubicBezTo>
                      <a:pt x="947" y="376"/>
                      <a:pt x="953" y="364"/>
                      <a:pt x="960" y="349"/>
                    </a:cubicBezTo>
                    <a:cubicBezTo>
                      <a:pt x="1004" y="266"/>
                      <a:pt x="1019" y="192"/>
                      <a:pt x="932" y="192"/>
                    </a:cubicBezTo>
                    <a:cubicBezTo>
                      <a:pt x="912" y="192"/>
                      <a:pt x="895" y="191"/>
                      <a:pt x="878" y="191"/>
                    </a:cubicBezTo>
                    <a:cubicBezTo>
                      <a:pt x="918" y="114"/>
                      <a:pt x="878" y="40"/>
                      <a:pt x="844" y="40"/>
                    </a:cubicBezTo>
                    <a:cubicBezTo>
                      <a:pt x="844" y="40"/>
                      <a:pt x="843" y="40"/>
                      <a:pt x="842" y="40"/>
                    </a:cubicBezTo>
                    <a:cubicBezTo>
                      <a:pt x="830" y="41"/>
                      <a:pt x="817" y="46"/>
                      <a:pt x="804" y="51"/>
                    </a:cubicBezTo>
                    <a:cubicBezTo>
                      <a:pt x="793" y="57"/>
                      <a:pt x="779" y="62"/>
                      <a:pt x="764" y="64"/>
                    </a:cubicBezTo>
                    <a:cubicBezTo>
                      <a:pt x="749" y="23"/>
                      <a:pt x="701" y="0"/>
                      <a:pt x="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10073026" y="3382413"/>
                <a:ext cx="41233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6" extrusionOk="0">
                    <a:moveTo>
                      <a:pt x="296" y="0"/>
                    </a:moveTo>
                    <a:cubicBezTo>
                      <a:pt x="292" y="0"/>
                      <a:pt x="289" y="1"/>
                      <a:pt x="286" y="2"/>
                    </a:cubicBezTo>
                    <a:cubicBezTo>
                      <a:pt x="282" y="3"/>
                      <a:pt x="279" y="6"/>
                      <a:pt x="275" y="8"/>
                    </a:cubicBezTo>
                    <a:cubicBezTo>
                      <a:pt x="275" y="8"/>
                      <a:pt x="274" y="8"/>
                      <a:pt x="273" y="8"/>
                    </a:cubicBezTo>
                    <a:cubicBezTo>
                      <a:pt x="258" y="8"/>
                      <a:pt x="244" y="16"/>
                      <a:pt x="225" y="35"/>
                    </a:cubicBezTo>
                    <a:lnTo>
                      <a:pt x="219" y="35"/>
                    </a:lnTo>
                    <a:cubicBezTo>
                      <a:pt x="211" y="37"/>
                      <a:pt x="203" y="37"/>
                      <a:pt x="195" y="38"/>
                    </a:cubicBezTo>
                    <a:cubicBezTo>
                      <a:pt x="192" y="39"/>
                      <a:pt x="188" y="39"/>
                      <a:pt x="185" y="40"/>
                    </a:cubicBezTo>
                    <a:cubicBezTo>
                      <a:pt x="163" y="46"/>
                      <a:pt x="147" y="59"/>
                      <a:pt x="137" y="88"/>
                    </a:cubicBezTo>
                    <a:cubicBezTo>
                      <a:pt x="134" y="99"/>
                      <a:pt x="132" y="108"/>
                      <a:pt x="132" y="116"/>
                    </a:cubicBezTo>
                    <a:cubicBezTo>
                      <a:pt x="129" y="117"/>
                      <a:pt x="126" y="119"/>
                      <a:pt x="122" y="120"/>
                    </a:cubicBezTo>
                    <a:lnTo>
                      <a:pt x="121" y="120"/>
                    </a:lnTo>
                    <a:cubicBezTo>
                      <a:pt x="112" y="122"/>
                      <a:pt x="103" y="124"/>
                      <a:pt x="94" y="125"/>
                    </a:cubicBezTo>
                    <a:cubicBezTo>
                      <a:pt x="76" y="127"/>
                      <a:pt x="58" y="131"/>
                      <a:pt x="44" y="150"/>
                    </a:cubicBezTo>
                    <a:cubicBezTo>
                      <a:pt x="23" y="176"/>
                      <a:pt x="18" y="189"/>
                      <a:pt x="26" y="207"/>
                    </a:cubicBezTo>
                    <a:cubicBezTo>
                      <a:pt x="27" y="211"/>
                      <a:pt x="30" y="214"/>
                      <a:pt x="33" y="219"/>
                    </a:cubicBezTo>
                    <a:cubicBezTo>
                      <a:pt x="21" y="227"/>
                      <a:pt x="12" y="237"/>
                      <a:pt x="8" y="249"/>
                    </a:cubicBezTo>
                    <a:cubicBezTo>
                      <a:pt x="1" y="276"/>
                      <a:pt x="3" y="288"/>
                      <a:pt x="22" y="296"/>
                    </a:cubicBezTo>
                    <a:cubicBezTo>
                      <a:pt x="27" y="300"/>
                      <a:pt x="34" y="301"/>
                      <a:pt x="42" y="304"/>
                    </a:cubicBezTo>
                    <a:cubicBezTo>
                      <a:pt x="42" y="305"/>
                      <a:pt x="43" y="305"/>
                      <a:pt x="44" y="305"/>
                    </a:cubicBezTo>
                    <a:cubicBezTo>
                      <a:pt x="53" y="308"/>
                      <a:pt x="60" y="310"/>
                      <a:pt x="67" y="313"/>
                    </a:cubicBezTo>
                    <a:cubicBezTo>
                      <a:pt x="64" y="318"/>
                      <a:pt x="63" y="323"/>
                      <a:pt x="62" y="328"/>
                    </a:cubicBezTo>
                    <a:cubicBezTo>
                      <a:pt x="58" y="350"/>
                      <a:pt x="63" y="359"/>
                      <a:pt x="77" y="359"/>
                    </a:cubicBezTo>
                    <a:cubicBezTo>
                      <a:pt x="79" y="359"/>
                      <a:pt x="82" y="358"/>
                      <a:pt x="85" y="358"/>
                    </a:cubicBezTo>
                    <a:lnTo>
                      <a:pt x="94" y="358"/>
                    </a:lnTo>
                    <a:cubicBezTo>
                      <a:pt x="100" y="358"/>
                      <a:pt x="107" y="357"/>
                      <a:pt x="116" y="356"/>
                    </a:cubicBezTo>
                    <a:cubicBezTo>
                      <a:pt x="123" y="355"/>
                      <a:pt x="128" y="355"/>
                      <a:pt x="133" y="355"/>
                    </a:cubicBezTo>
                    <a:cubicBezTo>
                      <a:pt x="133" y="356"/>
                      <a:pt x="135" y="357"/>
                      <a:pt x="135" y="358"/>
                    </a:cubicBezTo>
                    <a:cubicBezTo>
                      <a:pt x="140" y="370"/>
                      <a:pt x="147" y="375"/>
                      <a:pt x="157" y="375"/>
                    </a:cubicBezTo>
                    <a:cubicBezTo>
                      <a:pt x="162" y="375"/>
                      <a:pt x="168" y="374"/>
                      <a:pt x="174" y="371"/>
                    </a:cubicBezTo>
                    <a:cubicBezTo>
                      <a:pt x="177" y="370"/>
                      <a:pt x="181" y="368"/>
                      <a:pt x="183" y="367"/>
                    </a:cubicBezTo>
                    <a:cubicBezTo>
                      <a:pt x="189" y="363"/>
                      <a:pt x="197" y="360"/>
                      <a:pt x="204" y="355"/>
                    </a:cubicBezTo>
                    <a:cubicBezTo>
                      <a:pt x="219" y="345"/>
                      <a:pt x="229" y="342"/>
                      <a:pt x="236" y="342"/>
                    </a:cubicBezTo>
                    <a:cubicBezTo>
                      <a:pt x="241" y="342"/>
                      <a:pt x="244" y="343"/>
                      <a:pt x="248" y="345"/>
                    </a:cubicBezTo>
                    <a:cubicBezTo>
                      <a:pt x="250" y="345"/>
                      <a:pt x="253" y="346"/>
                      <a:pt x="256" y="346"/>
                    </a:cubicBezTo>
                    <a:cubicBezTo>
                      <a:pt x="257" y="346"/>
                      <a:pt x="259" y="346"/>
                      <a:pt x="260" y="346"/>
                    </a:cubicBezTo>
                    <a:cubicBezTo>
                      <a:pt x="271" y="343"/>
                      <a:pt x="302" y="314"/>
                      <a:pt x="306" y="286"/>
                    </a:cubicBezTo>
                    <a:cubicBezTo>
                      <a:pt x="315" y="284"/>
                      <a:pt x="323" y="281"/>
                      <a:pt x="328" y="280"/>
                    </a:cubicBezTo>
                    <a:cubicBezTo>
                      <a:pt x="340" y="276"/>
                      <a:pt x="346" y="275"/>
                      <a:pt x="353" y="270"/>
                    </a:cubicBezTo>
                    <a:cubicBezTo>
                      <a:pt x="361" y="266"/>
                      <a:pt x="368" y="260"/>
                      <a:pt x="381" y="248"/>
                    </a:cubicBezTo>
                    <a:cubicBezTo>
                      <a:pt x="414" y="219"/>
                      <a:pt x="435" y="191"/>
                      <a:pt x="418" y="171"/>
                    </a:cubicBezTo>
                    <a:cubicBezTo>
                      <a:pt x="420" y="167"/>
                      <a:pt x="423" y="161"/>
                      <a:pt x="427" y="155"/>
                    </a:cubicBezTo>
                    <a:cubicBezTo>
                      <a:pt x="446" y="117"/>
                      <a:pt x="453" y="85"/>
                      <a:pt x="414" y="85"/>
                    </a:cubicBezTo>
                    <a:lnTo>
                      <a:pt x="389" y="85"/>
                    </a:lnTo>
                    <a:cubicBezTo>
                      <a:pt x="407" y="51"/>
                      <a:pt x="390" y="19"/>
                      <a:pt x="375" y="19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69" y="19"/>
                      <a:pt x="363" y="22"/>
                      <a:pt x="357" y="24"/>
                    </a:cubicBezTo>
                    <a:cubicBezTo>
                      <a:pt x="352" y="25"/>
                      <a:pt x="346" y="28"/>
                      <a:pt x="340" y="29"/>
                    </a:cubicBezTo>
                    <a:cubicBezTo>
                      <a:pt x="334" y="10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10044353" y="3412815"/>
                <a:ext cx="19115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73" extrusionOk="0">
                    <a:moveTo>
                      <a:pt x="137" y="0"/>
                    </a:moveTo>
                    <a:cubicBezTo>
                      <a:pt x="135" y="0"/>
                      <a:pt x="134" y="1"/>
                      <a:pt x="132" y="1"/>
                    </a:cubicBezTo>
                    <a:cubicBezTo>
                      <a:pt x="129" y="1"/>
                      <a:pt x="128" y="2"/>
                      <a:pt x="127" y="3"/>
                    </a:cubicBezTo>
                    <a:cubicBezTo>
                      <a:pt x="121" y="3"/>
                      <a:pt x="113" y="7"/>
                      <a:pt x="104" y="17"/>
                    </a:cubicBezTo>
                    <a:lnTo>
                      <a:pt x="102" y="17"/>
                    </a:lnTo>
                    <a:cubicBezTo>
                      <a:pt x="98" y="17"/>
                      <a:pt x="93" y="18"/>
                      <a:pt x="90" y="18"/>
                    </a:cubicBezTo>
                    <a:cubicBezTo>
                      <a:pt x="88" y="18"/>
                      <a:pt x="86" y="19"/>
                      <a:pt x="85" y="19"/>
                    </a:cubicBezTo>
                    <a:cubicBezTo>
                      <a:pt x="74" y="22"/>
                      <a:pt x="68" y="27"/>
                      <a:pt x="63" y="41"/>
                    </a:cubicBezTo>
                    <a:cubicBezTo>
                      <a:pt x="61" y="46"/>
                      <a:pt x="61" y="51"/>
                      <a:pt x="61" y="54"/>
                    </a:cubicBezTo>
                    <a:cubicBezTo>
                      <a:pt x="59" y="54"/>
                      <a:pt x="57" y="56"/>
                      <a:pt x="56" y="56"/>
                    </a:cubicBezTo>
                    <a:cubicBezTo>
                      <a:pt x="51" y="57"/>
                      <a:pt x="47" y="58"/>
                      <a:pt x="44" y="58"/>
                    </a:cubicBezTo>
                    <a:cubicBezTo>
                      <a:pt x="35" y="59"/>
                      <a:pt x="27" y="62"/>
                      <a:pt x="21" y="69"/>
                    </a:cubicBezTo>
                    <a:cubicBezTo>
                      <a:pt x="11" y="81"/>
                      <a:pt x="9" y="87"/>
                      <a:pt x="14" y="95"/>
                    </a:cubicBezTo>
                    <a:cubicBezTo>
                      <a:pt x="14" y="97"/>
                      <a:pt x="15" y="99"/>
                      <a:pt x="16" y="100"/>
                    </a:cubicBezTo>
                    <a:cubicBezTo>
                      <a:pt x="10" y="104"/>
                      <a:pt x="5" y="108"/>
                      <a:pt x="4" y="114"/>
                    </a:cubicBezTo>
                    <a:cubicBezTo>
                      <a:pt x="0" y="127"/>
                      <a:pt x="1" y="133"/>
                      <a:pt x="10" y="136"/>
                    </a:cubicBezTo>
                    <a:cubicBezTo>
                      <a:pt x="14" y="138"/>
                      <a:pt x="16" y="138"/>
                      <a:pt x="20" y="139"/>
                    </a:cubicBezTo>
                    <a:lnTo>
                      <a:pt x="21" y="139"/>
                    </a:lnTo>
                    <a:cubicBezTo>
                      <a:pt x="25" y="140"/>
                      <a:pt x="29" y="141"/>
                      <a:pt x="31" y="143"/>
                    </a:cubicBezTo>
                    <a:cubicBezTo>
                      <a:pt x="30" y="145"/>
                      <a:pt x="29" y="148"/>
                      <a:pt x="29" y="150"/>
                    </a:cubicBezTo>
                    <a:cubicBezTo>
                      <a:pt x="26" y="160"/>
                      <a:pt x="29" y="165"/>
                      <a:pt x="37" y="165"/>
                    </a:cubicBezTo>
                    <a:cubicBezTo>
                      <a:pt x="37" y="165"/>
                      <a:pt x="38" y="164"/>
                      <a:pt x="39" y="164"/>
                    </a:cubicBezTo>
                    <a:lnTo>
                      <a:pt x="42" y="164"/>
                    </a:lnTo>
                    <a:cubicBezTo>
                      <a:pt x="46" y="164"/>
                      <a:pt x="49" y="164"/>
                      <a:pt x="52" y="162"/>
                    </a:cubicBezTo>
                    <a:lnTo>
                      <a:pt x="62" y="162"/>
                    </a:lnTo>
                    <a:cubicBezTo>
                      <a:pt x="63" y="162"/>
                      <a:pt x="63" y="164"/>
                      <a:pt x="63" y="164"/>
                    </a:cubicBezTo>
                    <a:cubicBezTo>
                      <a:pt x="65" y="170"/>
                      <a:pt x="69" y="173"/>
                      <a:pt x="74" y="173"/>
                    </a:cubicBezTo>
                    <a:cubicBezTo>
                      <a:pt x="76" y="173"/>
                      <a:pt x="78" y="172"/>
                      <a:pt x="81" y="170"/>
                    </a:cubicBezTo>
                    <a:cubicBezTo>
                      <a:pt x="82" y="169"/>
                      <a:pt x="83" y="169"/>
                      <a:pt x="85" y="167"/>
                    </a:cubicBezTo>
                    <a:cubicBezTo>
                      <a:pt x="88" y="166"/>
                      <a:pt x="91" y="165"/>
                      <a:pt x="95" y="162"/>
                    </a:cubicBezTo>
                    <a:cubicBezTo>
                      <a:pt x="102" y="158"/>
                      <a:pt x="107" y="156"/>
                      <a:pt x="110" y="156"/>
                    </a:cubicBezTo>
                    <a:cubicBezTo>
                      <a:pt x="112" y="156"/>
                      <a:pt x="113" y="157"/>
                      <a:pt x="114" y="157"/>
                    </a:cubicBezTo>
                    <a:lnTo>
                      <a:pt x="121" y="157"/>
                    </a:lnTo>
                    <a:cubicBezTo>
                      <a:pt x="127" y="156"/>
                      <a:pt x="140" y="142"/>
                      <a:pt x="143" y="131"/>
                    </a:cubicBezTo>
                    <a:cubicBezTo>
                      <a:pt x="148" y="130"/>
                      <a:pt x="150" y="130"/>
                      <a:pt x="153" y="128"/>
                    </a:cubicBezTo>
                    <a:cubicBezTo>
                      <a:pt x="158" y="125"/>
                      <a:pt x="160" y="125"/>
                      <a:pt x="164" y="123"/>
                    </a:cubicBezTo>
                    <a:cubicBezTo>
                      <a:pt x="168" y="120"/>
                      <a:pt x="170" y="118"/>
                      <a:pt x="177" y="113"/>
                    </a:cubicBezTo>
                    <a:cubicBezTo>
                      <a:pt x="191" y="100"/>
                      <a:pt x="203" y="87"/>
                      <a:pt x="194" y="78"/>
                    </a:cubicBezTo>
                    <a:cubicBezTo>
                      <a:pt x="195" y="75"/>
                      <a:pt x="196" y="74"/>
                      <a:pt x="198" y="70"/>
                    </a:cubicBezTo>
                    <a:cubicBezTo>
                      <a:pt x="205" y="54"/>
                      <a:pt x="209" y="38"/>
                      <a:pt x="191" y="38"/>
                    </a:cubicBezTo>
                    <a:lnTo>
                      <a:pt x="180" y="38"/>
                    </a:lnTo>
                    <a:cubicBezTo>
                      <a:pt x="188" y="23"/>
                      <a:pt x="179" y="8"/>
                      <a:pt x="172" y="8"/>
                    </a:cubicBezTo>
                    <a:cubicBezTo>
                      <a:pt x="169" y="8"/>
                      <a:pt x="167" y="9"/>
                      <a:pt x="164" y="11"/>
                    </a:cubicBezTo>
                    <a:cubicBezTo>
                      <a:pt x="161" y="12"/>
                      <a:pt x="159" y="13"/>
                      <a:pt x="156" y="13"/>
                    </a:cubicBezTo>
                    <a:cubicBezTo>
                      <a:pt x="154" y="5"/>
                      <a:pt x="144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10049542" y="3433841"/>
                <a:ext cx="41051" cy="33951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73" extrusionOk="0">
                    <a:moveTo>
                      <a:pt x="295" y="0"/>
                    </a:moveTo>
                    <a:cubicBezTo>
                      <a:pt x="291" y="0"/>
                      <a:pt x="287" y="1"/>
                      <a:pt x="284" y="2"/>
                    </a:cubicBezTo>
                    <a:cubicBezTo>
                      <a:pt x="277" y="5"/>
                      <a:pt x="274" y="10"/>
                      <a:pt x="269" y="13"/>
                    </a:cubicBezTo>
                    <a:cubicBezTo>
                      <a:pt x="265" y="18"/>
                      <a:pt x="260" y="23"/>
                      <a:pt x="254" y="27"/>
                    </a:cubicBezTo>
                    <a:cubicBezTo>
                      <a:pt x="245" y="23"/>
                      <a:pt x="235" y="21"/>
                      <a:pt x="225" y="21"/>
                    </a:cubicBezTo>
                    <a:cubicBezTo>
                      <a:pt x="206" y="21"/>
                      <a:pt x="187" y="27"/>
                      <a:pt x="180" y="34"/>
                    </a:cubicBezTo>
                    <a:cubicBezTo>
                      <a:pt x="178" y="37"/>
                      <a:pt x="175" y="41"/>
                      <a:pt x="174" y="43"/>
                    </a:cubicBezTo>
                    <a:cubicBezTo>
                      <a:pt x="158" y="48"/>
                      <a:pt x="146" y="61"/>
                      <a:pt x="137" y="84"/>
                    </a:cubicBezTo>
                    <a:cubicBezTo>
                      <a:pt x="136" y="85"/>
                      <a:pt x="133" y="87"/>
                      <a:pt x="131" y="88"/>
                    </a:cubicBezTo>
                    <a:cubicBezTo>
                      <a:pt x="122" y="92"/>
                      <a:pt x="112" y="97"/>
                      <a:pt x="105" y="100"/>
                    </a:cubicBezTo>
                    <a:cubicBezTo>
                      <a:pt x="101" y="103"/>
                      <a:pt x="97" y="104"/>
                      <a:pt x="95" y="108"/>
                    </a:cubicBezTo>
                    <a:cubicBezTo>
                      <a:pt x="74" y="120"/>
                      <a:pt x="65" y="136"/>
                      <a:pt x="71" y="161"/>
                    </a:cubicBezTo>
                    <a:cubicBezTo>
                      <a:pt x="74" y="170"/>
                      <a:pt x="77" y="178"/>
                      <a:pt x="83" y="183"/>
                    </a:cubicBezTo>
                    <a:cubicBezTo>
                      <a:pt x="81" y="185"/>
                      <a:pt x="77" y="188"/>
                      <a:pt x="74" y="191"/>
                    </a:cubicBezTo>
                    <a:lnTo>
                      <a:pt x="72" y="191"/>
                    </a:lnTo>
                    <a:cubicBezTo>
                      <a:pt x="65" y="196"/>
                      <a:pt x="56" y="201"/>
                      <a:pt x="47" y="206"/>
                    </a:cubicBezTo>
                    <a:cubicBezTo>
                      <a:pt x="30" y="216"/>
                      <a:pt x="14" y="227"/>
                      <a:pt x="9" y="246"/>
                    </a:cubicBezTo>
                    <a:cubicBezTo>
                      <a:pt x="1" y="273"/>
                      <a:pt x="4" y="284"/>
                      <a:pt x="23" y="293"/>
                    </a:cubicBezTo>
                    <a:cubicBezTo>
                      <a:pt x="26" y="296"/>
                      <a:pt x="30" y="297"/>
                      <a:pt x="35" y="298"/>
                    </a:cubicBezTo>
                    <a:cubicBezTo>
                      <a:pt x="28" y="308"/>
                      <a:pt x="24" y="320"/>
                      <a:pt x="28" y="330"/>
                    </a:cubicBezTo>
                    <a:cubicBezTo>
                      <a:pt x="34" y="348"/>
                      <a:pt x="42" y="356"/>
                      <a:pt x="58" y="356"/>
                    </a:cubicBezTo>
                    <a:cubicBezTo>
                      <a:pt x="62" y="356"/>
                      <a:pt x="66" y="355"/>
                      <a:pt x="71" y="355"/>
                    </a:cubicBezTo>
                    <a:cubicBezTo>
                      <a:pt x="77" y="354"/>
                      <a:pt x="86" y="353"/>
                      <a:pt x="96" y="349"/>
                    </a:cubicBezTo>
                    <a:cubicBezTo>
                      <a:pt x="97" y="349"/>
                      <a:pt x="98" y="348"/>
                      <a:pt x="100" y="348"/>
                    </a:cubicBezTo>
                    <a:cubicBezTo>
                      <a:pt x="110" y="345"/>
                      <a:pt x="120" y="344"/>
                      <a:pt x="129" y="343"/>
                    </a:cubicBezTo>
                    <a:cubicBezTo>
                      <a:pt x="131" y="347"/>
                      <a:pt x="132" y="353"/>
                      <a:pt x="133" y="356"/>
                    </a:cubicBezTo>
                    <a:cubicBezTo>
                      <a:pt x="138" y="367"/>
                      <a:pt x="145" y="372"/>
                      <a:pt x="154" y="372"/>
                    </a:cubicBezTo>
                    <a:cubicBezTo>
                      <a:pt x="159" y="372"/>
                      <a:pt x="166" y="370"/>
                      <a:pt x="173" y="367"/>
                    </a:cubicBezTo>
                    <a:cubicBezTo>
                      <a:pt x="175" y="366"/>
                      <a:pt x="179" y="365"/>
                      <a:pt x="182" y="364"/>
                    </a:cubicBezTo>
                    <a:cubicBezTo>
                      <a:pt x="188" y="360"/>
                      <a:pt x="194" y="356"/>
                      <a:pt x="202" y="350"/>
                    </a:cubicBezTo>
                    <a:cubicBezTo>
                      <a:pt x="210" y="346"/>
                      <a:pt x="216" y="343"/>
                      <a:pt x="221" y="341"/>
                    </a:cubicBezTo>
                    <a:cubicBezTo>
                      <a:pt x="223" y="341"/>
                      <a:pt x="224" y="343"/>
                      <a:pt x="225" y="343"/>
                    </a:cubicBezTo>
                    <a:cubicBezTo>
                      <a:pt x="232" y="346"/>
                      <a:pt x="238" y="347"/>
                      <a:pt x="244" y="347"/>
                    </a:cubicBezTo>
                    <a:cubicBezTo>
                      <a:pt x="256" y="347"/>
                      <a:pt x="266" y="342"/>
                      <a:pt x="276" y="333"/>
                    </a:cubicBezTo>
                    <a:lnTo>
                      <a:pt x="284" y="325"/>
                    </a:lnTo>
                    <a:cubicBezTo>
                      <a:pt x="290" y="320"/>
                      <a:pt x="295" y="314"/>
                      <a:pt x="300" y="307"/>
                    </a:cubicBezTo>
                    <a:cubicBezTo>
                      <a:pt x="316" y="287"/>
                      <a:pt x="327" y="283"/>
                      <a:pt x="339" y="280"/>
                    </a:cubicBezTo>
                    <a:cubicBezTo>
                      <a:pt x="344" y="279"/>
                      <a:pt x="348" y="278"/>
                      <a:pt x="353" y="275"/>
                    </a:cubicBezTo>
                    <a:cubicBezTo>
                      <a:pt x="364" y="268"/>
                      <a:pt x="379" y="233"/>
                      <a:pt x="368" y="213"/>
                    </a:cubicBezTo>
                    <a:cubicBezTo>
                      <a:pt x="377" y="209"/>
                      <a:pt x="383" y="203"/>
                      <a:pt x="388" y="200"/>
                    </a:cubicBezTo>
                    <a:cubicBezTo>
                      <a:pt x="398" y="192"/>
                      <a:pt x="404" y="186"/>
                      <a:pt x="409" y="180"/>
                    </a:cubicBezTo>
                    <a:cubicBezTo>
                      <a:pt x="414" y="175"/>
                      <a:pt x="418" y="167"/>
                      <a:pt x="425" y="154"/>
                    </a:cubicBezTo>
                    <a:cubicBezTo>
                      <a:pt x="443" y="119"/>
                      <a:pt x="450" y="88"/>
                      <a:pt x="420" y="84"/>
                    </a:cubicBezTo>
                    <a:lnTo>
                      <a:pt x="420" y="69"/>
                    </a:lnTo>
                    <a:cubicBezTo>
                      <a:pt x="419" y="42"/>
                      <a:pt x="412" y="22"/>
                      <a:pt x="390" y="22"/>
                    </a:cubicBezTo>
                    <a:cubicBezTo>
                      <a:pt x="384" y="22"/>
                      <a:pt x="376" y="24"/>
                      <a:pt x="366" y="28"/>
                    </a:cubicBezTo>
                    <a:cubicBezTo>
                      <a:pt x="357" y="33"/>
                      <a:pt x="348" y="36"/>
                      <a:pt x="341" y="39"/>
                    </a:cubicBezTo>
                    <a:cubicBezTo>
                      <a:pt x="339" y="14"/>
                      <a:pt x="312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10030609" y="3475803"/>
                <a:ext cx="1856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5" extrusionOk="0">
                    <a:moveTo>
                      <a:pt x="133" y="0"/>
                    </a:moveTo>
                    <a:cubicBezTo>
                      <a:pt x="131" y="0"/>
                      <a:pt x="129" y="0"/>
                      <a:pt x="128" y="1"/>
                    </a:cubicBezTo>
                    <a:cubicBezTo>
                      <a:pt x="126" y="2"/>
                      <a:pt x="125" y="4"/>
                      <a:pt x="121" y="6"/>
                    </a:cubicBezTo>
                    <a:cubicBezTo>
                      <a:pt x="119" y="7"/>
                      <a:pt x="116" y="10"/>
                      <a:pt x="114" y="11"/>
                    </a:cubicBezTo>
                    <a:cubicBezTo>
                      <a:pt x="111" y="10"/>
                      <a:pt x="107" y="9"/>
                      <a:pt x="102" y="9"/>
                    </a:cubicBezTo>
                    <a:cubicBezTo>
                      <a:pt x="93" y="9"/>
                      <a:pt x="84" y="12"/>
                      <a:pt x="80" y="16"/>
                    </a:cubicBezTo>
                    <a:cubicBezTo>
                      <a:pt x="79" y="17"/>
                      <a:pt x="79" y="18"/>
                      <a:pt x="78" y="20"/>
                    </a:cubicBezTo>
                    <a:cubicBezTo>
                      <a:pt x="71" y="22"/>
                      <a:pt x="65" y="28"/>
                      <a:pt x="61" y="38"/>
                    </a:cubicBezTo>
                    <a:cubicBezTo>
                      <a:pt x="61" y="38"/>
                      <a:pt x="60" y="40"/>
                      <a:pt x="59" y="40"/>
                    </a:cubicBezTo>
                    <a:cubicBezTo>
                      <a:pt x="55" y="42"/>
                      <a:pt x="51" y="43"/>
                      <a:pt x="48" y="46"/>
                    </a:cubicBezTo>
                    <a:cubicBezTo>
                      <a:pt x="45" y="46"/>
                      <a:pt x="44" y="47"/>
                      <a:pt x="43" y="48"/>
                    </a:cubicBezTo>
                    <a:cubicBezTo>
                      <a:pt x="33" y="55"/>
                      <a:pt x="29" y="63"/>
                      <a:pt x="32" y="74"/>
                    </a:cubicBezTo>
                    <a:cubicBezTo>
                      <a:pt x="33" y="79"/>
                      <a:pt x="34" y="82"/>
                      <a:pt x="37" y="84"/>
                    </a:cubicBezTo>
                    <a:lnTo>
                      <a:pt x="33" y="88"/>
                    </a:lnTo>
                    <a:lnTo>
                      <a:pt x="22" y="96"/>
                    </a:lnTo>
                    <a:cubicBezTo>
                      <a:pt x="14" y="100"/>
                      <a:pt x="7" y="105"/>
                      <a:pt x="4" y="114"/>
                    </a:cubicBezTo>
                    <a:cubicBezTo>
                      <a:pt x="1" y="127"/>
                      <a:pt x="2" y="132"/>
                      <a:pt x="11" y="135"/>
                    </a:cubicBezTo>
                    <a:cubicBezTo>
                      <a:pt x="13" y="137"/>
                      <a:pt x="14" y="137"/>
                      <a:pt x="17" y="138"/>
                    </a:cubicBezTo>
                    <a:cubicBezTo>
                      <a:pt x="13" y="144"/>
                      <a:pt x="12" y="149"/>
                      <a:pt x="13" y="154"/>
                    </a:cubicBezTo>
                    <a:cubicBezTo>
                      <a:pt x="15" y="163"/>
                      <a:pt x="20" y="165"/>
                      <a:pt x="28" y="165"/>
                    </a:cubicBezTo>
                    <a:cubicBezTo>
                      <a:pt x="29" y="165"/>
                      <a:pt x="31" y="165"/>
                      <a:pt x="32" y="165"/>
                    </a:cubicBezTo>
                    <a:cubicBezTo>
                      <a:pt x="36" y="164"/>
                      <a:pt x="39" y="164"/>
                      <a:pt x="44" y="163"/>
                    </a:cubicBezTo>
                    <a:lnTo>
                      <a:pt x="45" y="163"/>
                    </a:lnTo>
                    <a:cubicBezTo>
                      <a:pt x="50" y="161"/>
                      <a:pt x="55" y="161"/>
                      <a:pt x="59" y="160"/>
                    </a:cubicBezTo>
                    <a:cubicBezTo>
                      <a:pt x="59" y="163"/>
                      <a:pt x="59" y="164"/>
                      <a:pt x="60" y="166"/>
                    </a:cubicBezTo>
                    <a:cubicBezTo>
                      <a:pt x="63" y="172"/>
                      <a:pt x="66" y="174"/>
                      <a:pt x="70" y="174"/>
                    </a:cubicBezTo>
                    <a:cubicBezTo>
                      <a:pt x="72" y="174"/>
                      <a:pt x="73" y="174"/>
                      <a:pt x="75" y="173"/>
                    </a:cubicBezTo>
                    <a:cubicBezTo>
                      <a:pt x="76" y="171"/>
                      <a:pt x="78" y="171"/>
                      <a:pt x="79" y="170"/>
                    </a:cubicBezTo>
                    <a:cubicBezTo>
                      <a:pt x="84" y="169"/>
                      <a:pt x="86" y="168"/>
                      <a:pt x="90" y="165"/>
                    </a:cubicBezTo>
                    <a:cubicBezTo>
                      <a:pt x="94" y="164"/>
                      <a:pt x="96" y="163"/>
                      <a:pt x="99" y="161"/>
                    </a:cubicBezTo>
                    <a:cubicBezTo>
                      <a:pt x="99" y="163"/>
                      <a:pt x="100" y="163"/>
                      <a:pt x="100" y="163"/>
                    </a:cubicBezTo>
                    <a:cubicBezTo>
                      <a:pt x="103" y="164"/>
                      <a:pt x="105" y="165"/>
                      <a:pt x="108" y="165"/>
                    </a:cubicBezTo>
                    <a:cubicBezTo>
                      <a:pt x="114" y="165"/>
                      <a:pt x="118" y="162"/>
                      <a:pt x="122" y="158"/>
                    </a:cubicBezTo>
                    <a:lnTo>
                      <a:pt x="127" y="154"/>
                    </a:lnTo>
                    <a:cubicBezTo>
                      <a:pt x="128" y="151"/>
                      <a:pt x="131" y="148"/>
                      <a:pt x="133" y="145"/>
                    </a:cubicBezTo>
                    <a:cubicBezTo>
                      <a:pt x="141" y="134"/>
                      <a:pt x="146" y="133"/>
                      <a:pt x="151" y="132"/>
                    </a:cubicBezTo>
                    <a:cubicBezTo>
                      <a:pt x="153" y="132"/>
                      <a:pt x="155" y="130"/>
                      <a:pt x="157" y="129"/>
                    </a:cubicBezTo>
                    <a:cubicBezTo>
                      <a:pt x="163" y="127"/>
                      <a:pt x="171" y="110"/>
                      <a:pt x="166" y="102"/>
                    </a:cubicBezTo>
                    <a:cubicBezTo>
                      <a:pt x="170" y="99"/>
                      <a:pt x="172" y="96"/>
                      <a:pt x="174" y="94"/>
                    </a:cubicBezTo>
                    <a:cubicBezTo>
                      <a:pt x="179" y="91"/>
                      <a:pt x="182" y="88"/>
                      <a:pt x="184" y="86"/>
                    </a:cubicBezTo>
                    <a:cubicBezTo>
                      <a:pt x="187" y="83"/>
                      <a:pt x="188" y="79"/>
                      <a:pt x="192" y="73"/>
                    </a:cubicBezTo>
                    <a:cubicBezTo>
                      <a:pt x="199" y="57"/>
                      <a:pt x="203" y="42"/>
                      <a:pt x="189" y="41"/>
                    </a:cubicBezTo>
                    <a:lnTo>
                      <a:pt x="189" y="33"/>
                    </a:lnTo>
                    <a:cubicBezTo>
                      <a:pt x="189" y="21"/>
                      <a:pt x="186" y="12"/>
                      <a:pt x="177" y="12"/>
                    </a:cubicBezTo>
                    <a:cubicBezTo>
                      <a:pt x="174" y="12"/>
                      <a:pt x="170" y="13"/>
                      <a:pt x="166" y="14"/>
                    </a:cubicBezTo>
                    <a:cubicBezTo>
                      <a:pt x="161" y="17"/>
                      <a:pt x="157" y="18"/>
                      <a:pt x="153" y="20"/>
                    </a:cubicBezTo>
                    <a:cubicBezTo>
                      <a:pt x="153" y="7"/>
                      <a:pt x="141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10056551" y="3478716"/>
                <a:ext cx="36773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93" extrusionOk="0">
                    <a:moveTo>
                      <a:pt x="302" y="1"/>
                    </a:moveTo>
                    <a:cubicBezTo>
                      <a:pt x="290" y="1"/>
                      <a:pt x="277" y="6"/>
                      <a:pt x="262" y="20"/>
                    </a:cubicBezTo>
                    <a:cubicBezTo>
                      <a:pt x="255" y="27"/>
                      <a:pt x="246" y="33"/>
                      <a:pt x="240" y="40"/>
                    </a:cubicBezTo>
                    <a:cubicBezTo>
                      <a:pt x="232" y="31"/>
                      <a:pt x="217" y="27"/>
                      <a:pt x="203" y="27"/>
                    </a:cubicBezTo>
                    <a:cubicBezTo>
                      <a:pt x="184" y="27"/>
                      <a:pt x="165" y="33"/>
                      <a:pt x="158" y="41"/>
                    </a:cubicBezTo>
                    <a:cubicBezTo>
                      <a:pt x="154" y="46"/>
                      <a:pt x="152" y="51"/>
                      <a:pt x="149" y="56"/>
                    </a:cubicBezTo>
                    <a:cubicBezTo>
                      <a:pt x="147" y="61"/>
                      <a:pt x="143" y="67"/>
                      <a:pt x="139" y="72"/>
                    </a:cubicBezTo>
                    <a:cubicBezTo>
                      <a:pt x="107" y="74"/>
                      <a:pt x="69" y="98"/>
                      <a:pt x="65" y="112"/>
                    </a:cubicBezTo>
                    <a:cubicBezTo>
                      <a:pt x="64" y="114"/>
                      <a:pt x="64" y="118"/>
                      <a:pt x="64" y="120"/>
                    </a:cubicBezTo>
                    <a:cubicBezTo>
                      <a:pt x="51" y="133"/>
                      <a:pt x="45" y="145"/>
                      <a:pt x="49" y="166"/>
                    </a:cubicBezTo>
                    <a:cubicBezTo>
                      <a:pt x="47" y="169"/>
                      <a:pt x="46" y="170"/>
                      <a:pt x="43" y="173"/>
                    </a:cubicBezTo>
                    <a:cubicBezTo>
                      <a:pt x="35" y="179"/>
                      <a:pt x="29" y="186"/>
                      <a:pt x="24" y="194"/>
                    </a:cubicBezTo>
                    <a:cubicBezTo>
                      <a:pt x="20" y="196"/>
                      <a:pt x="19" y="200"/>
                      <a:pt x="16" y="203"/>
                    </a:cubicBezTo>
                    <a:cubicBezTo>
                      <a:pt x="4" y="220"/>
                      <a:pt x="2" y="236"/>
                      <a:pt x="24" y="250"/>
                    </a:cubicBezTo>
                    <a:cubicBezTo>
                      <a:pt x="31" y="255"/>
                      <a:pt x="39" y="257"/>
                      <a:pt x="49" y="259"/>
                    </a:cubicBezTo>
                    <a:cubicBezTo>
                      <a:pt x="47" y="261"/>
                      <a:pt x="46" y="265"/>
                      <a:pt x="43" y="267"/>
                    </a:cubicBezTo>
                    <a:lnTo>
                      <a:pt x="41" y="269"/>
                    </a:lnTo>
                    <a:cubicBezTo>
                      <a:pt x="36" y="277"/>
                      <a:pt x="30" y="285"/>
                      <a:pt x="24" y="292"/>
                    </a:cubicBezTo>
                    <a:cubicBezTo>
                      <a:pt x="11" y="307"/>
                      <a:pt x="0" y="323"/>
                      <a:pt x="6" y="338"/>
                    </a:cubicBezTo>
                    <a:cubicBezTo>
                      <a:pt x="12" y="355"/>
                      <a:pt x="21" y="364"/>
                      <a:pt x="38" y="364"/>
                    </a:cubicBezTo>
                    <a:cubicBezTo>
                      <a:pt x="42" y="364"/>
                      <a:pt x="45" y="363"/>
                      <a:pt x="50" y="363"/>
                    </a:cubicBezTo>
                    <a:cubicBezTo>
                      <a:pt x="55" y="363"/>
                      <a:pt x="60" y="362"/>
                      <a:pt x="66" y="360"/>
                    </a:cubicBezTo>
                    <a:lnTo>
                      <a:pt x="66" y="360"/>
                    </a:lnTo>
                    <a:cubicBezTo>
                      <a:pt x="65" y="372"/>
                      <a:pt x="66" y="380"/>
                      <a:pt x="76" y="385"/>
                    </a:cubicBezTo>
                    <a:cubicBezTo>
                      <a:pt x="86" y="390"/>
                      <a:pt x="94" y="393"/>
                      <a:pt x="103" y="393"/>
                    </a:cubicBezTo>
                    <a:cubicBezTo>
                      <a:pt x="113" y="393"/>
                      <a:pt x="123" y="389"/>
                      <a:pt x="137" y="382"/>
                    </a:cubicBezTo>
                    <a:cubicBezTo>
                      <a:pt x="143" y="378"/>
                      <a:pt x="150" y="373"/>
                      <a:pt x="159" y="367"/>
                    </a:cubicBezTo>
                    <a:lnTo>
                      <a:pt x="162" y="364"/>
                    </a:lnTo>
                    <a:cubicBezTo>
                      <a:pt x="173" y="357"/>
                      <a:pt x="182" y="351"/>
                      <a:pt x="190" y="346"/>
                    </a:cubicBezTo>
                    <a:cubicBezTo>
                      <a:pt x="194" y="349"/>
                      <a:pt x="197" y="351"/>
                      <a:pt x="202" y="353"/>
                    </a:cubicBezTo>
                    <a:cubicBezTo>
                      <a:pt x="209" y="357"/>
                      <a:pt x="215" y="358"/>
                      <a:pt x="221" y="358"/>
                    </a:cubicBezTo>
                    <a:cubicBezTo>
                      <a:pt x="232" y="358"/>
                      <a:pt x="242" y="352"/>
                      <a:pt x="254" y="342"/>
                    </a:cubicBezTo>
                    <a:lnTo>
                      <a:pt x="261" y="334"/>
                    </a:lnTo>
                    <a:cubicBezTo>
                      <a:pt x="266" y="329"/>
                      <a:pt x="271" y="323"/>
                      <a:pt x="276" y="317"/>
                    </a:cubicBezTo>
                    <a:cubicBezTo>
                      <a:pt x="282" y="309"/>
                      <a:pt x="286" y="304"/>
                      <a:pt x="291" y="301"/>
                    </a:cubicBezTo>
                    <a:lnTo>
                      <a:pt x="297" y="301"/>
                    </a:lnTo>
                    <a:cubicBezTo>
                      <a:pt x="325" y="297"/>
                      <a:pt x="338" y="287"/>
                      <a:pt x="346" y="270"/>
                    </a:cubicBezTo>
                    <a:cubicBezTo>
                      <a:pt x="347" y="266"/>
                      <a:pt x="348" y="263"/>
                      <a:pt x="349" y="261"/>
                    </a:cubicBezTo>
                    <a:cubicBezTo>
                      <a:pt x="351" y="256"/>
                      <a:pt x="353" y="250"/>
                      <a:pt x="354" y="242"/>
                    </a:cubicBezTo>
                    <a:cubicBezTo>
                      <a:pt x="359" y="220"/>
                      <a:pt x="371" y="212"/>
                      <a:pt x="382" y="205"/>
                    </a:cubicBezTo>
                    <a:cubicBezTo>
                      <a:pt x="387" y="202"/>
                      <a:pt x="390" y="199"/>
                      <a:pt x="394" y="195"/>
                    </a:cubicBezTo>
                    <a:cubicBezTo>
                      <a:pt x="403" y="184"/>
                      <a:pt x="398" y="154"/>
                      <a:pt x="375" y="145"/>
                    </a:cubicBezTo>
                    <a:cubicBezTo>
                      <a:pt x="380" y="138"/>
                      <a:pt x="384" y="132"/>
                      <a:pt x="387" y="127"/>
                    </a:cubicBezTo>
                    <a:cubicBezTo>
                      <a:pt x="393" y="117"/>
                      <a:pt x="397" y="112"/>
                      <a:pt x="398" y="103"/>
                    </a:cubicBezTo>
                    <a:cubicBezTo>
                      <a:pt x="399" y="98"/>
                      <a:pt x="399" y="91"/>
                      <a:pt x="399" y="78"/>
                    </a:cubicBezTo>
                    <a:cubicBezTo>
                      <a:pt x="398" y="51"/>
                      <a:pt x="391" y="30"/>
                      <a:pt x="369" y="30"/>
                    </a:cubicBezTo>
                    <a:cubicBezTo>
                      <a:pt x="364" y="30"/>
                      <a:pt x="359" y="31"/>
                      <a:pt x="353" y="33"/>
                    </a:cubicBezTo>
                    <a:cubicBezTo>
                      <a:pt x="351" y="31"/>
                      <a:pt x="348" y="27"/>
                      <a:pt x="344" y="22"/>
                    </a:cubicBezTo>
                    <a:cubicBezTo>
                      <a:pt x="332" y="10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10053547" y="3525137"/>
                <a:ext cx="16930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77" extrusionOk="0">
                    <a:moveTo>
                      <a:pt x="138" y="0"/>
                    </a:moveTo>
                    <a:cubicBezTo>
                      <a:pt x="132" y="0"/>
                      <a:pt x="126" y="3"/>
                      <a:pt x="120" y="8"/>
                    </a:cubicBezTo>
                    <a:cubicBezTo>
                      <a:pt x="115" y="13"/>
                      <a:pt x="112" y="16"/>
                      <a:pt x="109" y="18"/>
                    </a:cubicBezTo>
                    <a:cubicBezTo>
                      <a:pt x="105" y="13"/>
                      <a:pt x="99" y="11"/>
                      <a:pt x="92" y="11"/>
                    </a:cubicBezTo>
                    <a:cubicBezTo>
                      <a:pt x="84" y="11"/>
                      <a:pt x="75" y="14"/>
                      <a:pt x="72" y="18"/>
                    </a:cubicBezTo>
                    <a:cubicBezTo>
                      <a:pt x="71" y="19"/>
                      <a:pt x="69" y="22"/>
                      <a:pt x="68" y="24"/>
                    </a:cubicBezTo>
                    <a:cubicBezTo>
                      <a:pt x="68" y="27"/>
                      <a:pt x="67" y="29"/>
                      <a:pt x="64" y="32"/>
                    </a:cubicBezTo>
                    <a:cubicBezTo>
                      <a:pt x="51" y="33"/>
                      <a:pt x="33" y="44"/>
                      <a:pt x="31" y="49"/>
                    </a:cubicBezTo>
                    <a:cubicBezTo>
                      <a:pt x="30" y="52"/>
                      <a:pt x="30" y="53"/>
                      <a:pt x="30" y="54"/>
                    </a:cubicBezTo>
                    <a:cubicBezTo>
                      <a:pt x="23" y="59"/>
                      <a:pt x="20" y="65"/>
                      <a:pt x="22" y="74"/>
                    </a:cubicBezTo>
                    <a:lnTo>
                      <a:pt x="20" y="77"/>
                    </a:lnTo>
                    <a:cubicBezTo>
                      <a:pt x="16" y="80"/>
                      <a:pt x="13" y="84"/>
                      <a:pt x="11" y="87"/>
                    </a:cubicBezTo>
                    <a:lnTo>
                      <a:pt x="7" y="90"/>
                    </a:lnTo>
                    <a:cubicBezTo>
                      <a:pt x="2" y="100"/>
                      <a:pt x="1" y="106"/>
                      <a:pt x="11" y="113"/>
                    </a:cubicBezTo>
                    <a:cubicBezTo>
                      <a:pt x="15" y="115"/>
                      <a:pt x="18" y="116"/>
                      <a:pt x="22" y="116"/>
                    </a:cubicBezTo>
                    <a:cubicBezTo>
                      <a:pt x="21" y="118"/>
                      <a:pt x="21" y="119"/>
                      <a:pt x="20" y="120"/>
                    </a:cubicBezTo>
                    <a:cubicBezTo>
                      <a:pt x="18" y="124"/>
                      <a:pt x="15" y="126"/>
                      <a:pt x="12" y="130"/>
                    </a:cubicBezTo>
                    <a:cubicBezTo>
                      <a:pt x="6" y="137"/>
                      <a:pt x="1" y="145"/>
                      <a:pt x="3" y="151"/>
                    </a:cubicBezTo>
                    <a:cubicBezTo>
                      <a:pt x="5" y="159"/>
                      <a:pt x="9" y="163"/>
                      <a:pt x="16" y="163"/>
                    </a:cubicBezTo>
                    <a:cubicBezTo>
                      <a:pt x="18" y="163"/>
                      <a:pt x="20" y="163"/>
                      <a:pt x="22" y="162"/>
                    </a:cubicBezTo>
                    <a:cubicBezTo>
                      <a:pt x="25" y="162"/>
                      <a:pt x="27" y="161"/>
                      <a:pt x="30" y="161"/>
                    </a:cubicBezTo>
                    <a:cubicBezTo>
                      <a:pt x="30" y="166"/>
                      <a:pt x="30" y="170"/>
                      <a:pt x="35" y="172"/>
                    </a:cubicBezTo>
                    <a:cubicBezTo>
                      <a:pt x="40" y="175"/>
                      <a:pt x="44" y="176"/>
                      <a:pt x="48" y="176"/>
                    </a:cubicBezTo>
                    <a:cubicBezTo>
                      <a:pt x="53" y="176"/>
                      <a:pt x="57" y="175"/>
                      <a:pt x="63" y="171"/>
                    </a:cubicBezTo>
                    <a:cubicBezTo>
                      <a:pt x="66" y="170"/>
                      <a:pt x="69" y="167"/>
                      <a:pt x="73" y="165"/>
                    </a:cubicBezTo>
                    <a:lnTo>
                      <a:pt x="74" y="164"/>
                    </a:lnTo>
                    <a:cubicBezTo>
                      <a:pt x="80" y="161"/>
                      <a:pt x="84" y="159"/>
                      <a:pt x="88" y="156"/>
                    </a:cubicBezTo>
                    <a:cubicBezTo>
                      <a:pt x="89" y="157"/>
                      <a:pt x="90" y="159"/>
                      <a:pt x="93" y="160"/>
                    </a:cubicBezTo>
                    <a:cubicBezTo>
                      <a:pt x="96" y="162"/>
                      <a:pt x="99" y="162"/>
                      <a:pt x="102" y="162"/>
                    </a:cubicBezTo>
                    <a:cubicBezTo>
                      <a:pt x="107" y="162"/>
                      <a:pt x="112" y="160"/>
                      <a:pt x="117" y="159"/>
                    </a:cubicBezTo>
                    <a:lnTo>
                      <a:pt x="121" y="155"/>
                    </a:lnTo>
                    <a:cubicBezTo>
                      <a:pt x="124" y="152"/>
                      <a:pt x="126" y="149"/>
                      <a:pt x="129" y="146"/>
                    </a:cubicBezTo>
                    <a:cubicBezTo>
                      <a:pt x="131" y="142"/>
                      <a:pt x="133" y="140"/>
                      <a:pt x="135" y="139"/>
                    </a:cubicBezTo>
                    <a:lnTo>
                      <a:pt x="138" y="139"/>
                    </a:lnTo>
                    <a:cubicBezTo>
                      <a:pt x="150" y="137"/>
                      <a:pt x="155" y="131"/>
                      <a:pt x="159" y="124"/>
                    </a:cubicBezTo>
                    <a:cubicBezTo>
                      <a:pt x="159" y="123"/>
                      <a:pt x="161" y="121"/>
                      <a:pt x="161" y="120"/>
                    </a:cubicBezTo>
                    <a:cubicBezTo>
                      <a:pt x="162" y="118"/>
                      <a:pt x="162" y="115"/>
                      <a:pt x="164" y="111"/>
                    </a:cubicBezTo>
                    <a:cubicBezTo>
                      <a:pt x="166" y="101"/>
                      <a:pt x="171" y="99"/>
                      <a:pt x="176" y="95"/>
                    </a:cubicBezTo>
                    <a:cubicBezTo>
                      <a:pt x="177" y="94"/>
                      <a:pt x="180" y="93"/>
                      <a:pt x="181" y="89"/>
                    </a:cubicBezTo>
                    <a:cubicBezTo>
                      <a:pt x="185" y="84"/>
                      <a:pt x="182" y="70"/>
                      <a:pt x="172" y="67"/>
                    </a:cubicBezTo>
                    <a:cubicBezTo>
                      <a:pt x="175" y="63"/>
                      <a:pt x="176" y="60"/>
                      <a:pt x="177" y="58"/>
                    </a:cubicBezTo>
                    <a:cubicBezTo>
                      <a:pt x="180" y="54"/>
                      <a:pt x="181" y="52"/>
                      <a:pt x="182" y="47"/>
                    </a:cubicBezTo>
                    <a:lnTo>
                      <a:pt x="182" y="36"/>
                    </a:lnTo>
                    <a:cubicBezTo>
                      <a:pt x="181" y="24"/>
                      <a:pt x="178" y="14"/>
                      <a:pt x="168" y="14"/>
                    </a:cubicBezTo>
                    <a:cubicBezTo>
                      <a:pt x="166" y="14"/>
                      <a:pt x="163" y="15"/>
                      <a:pt x="161" y="16"/>
                    </a:cubicBezTo>
                    <a:cubicBezTo>
                      <a:pt x="161" y="14"/>
                      <a:pt x="158" y="13"/>
                      <a:pt x="156" y="11"/>
                    </a:cubicBezTo>
                    <a:cubicBezTo>
                      <a:pt x="152" y="5"/>
                      <a:pt x="145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10088135" y="3507388"/>
                <a:ext cx="37228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3" extrusionOk="0">
                    <a:moveTo>
                      <a:pt x="300" y="1"/>
                    </a:moveTo>
                    <a:cubicBezTo>
                      <a:pt x="290" y="1"/>
                      <a:pt x="278" y="5"/>
                      <a:pt x="266" y="14"/>
                    </a:cubicBezTo>
                    <a:cubicBezTo>
                      <a:pt x="261" y="13"/>
                      <a:pt x="256" y="13"/>
                      <a:pt x="250" y="12"/>
                    </a:cubicBezTo>
                    <a:cubicBezTo>
                      <a:pt x="243" y="11"/>
                      <a:pt x="235" y="10"/>
                      <a:pt x="228" y="10"/>
                    </a:cubicBezTo>
                    <a:cubicBezTo>
                      <a:pt x="200" y="10"/>
                      <a:pt x="175" y="19"/>
                      <a:pt x="161" y="49"/>
                    </a:cubicBezTo>
                    <a:cubicBezTo>
                      <a:pt x="158" y="58"/>
                      <a:pt x="154" y="64"/>
                      <a:pt x="149" y="71"/>
                    </a:cubicBezTo>
                    <a:cubicBezTo>
                      <a:pt x="147" y="71"/>
                      <a:pt x="145" y="71"/>
                      <a:pt x="143" y="71"/>
                    </a:cubicBezTo>
                    <a:cubicBezTo>
                      <a:pt x="111" y="71"/>
                      <a:pt x="67" y="98"/>
                      <a:pt x="62" y="111"/>
                    </a:cubicBezTo>
                    <a:cubicBezTo>
                      <a:pt x="61" y="116"/>
                      <a:pt x="61" y="120"/>
                      <a:pt x="61" y="126"/>
                    </a:cubicBezTo>
                    <a:cubicBezTo>
                      <a:pt x="61" y="131"/>
                      <a:pt x="61" y="135"/>
                      <a:pt x="60" y="141"/>
                    </a:cubicBezTo>
                    <a:cubicBezTo>
                      <a:pt x="28" y="157"/>
                      <a:pt x="2" y="192"/>
                      <a:pt x="5" y="202"/>
                    </a:cubicBezTo>
                    <a:cubicBezTo>
                      <a:pt x="6" y="206"/>
                      <a:pt x="7" y="207"/>
                      <a:pt x="9" y="209"/>
                    </a:cubicBezTo>
                    <a:cubicBezTo>
                      <a:pt x="1" y="223"/>
                      <a:pt x="2" y="236"/>
                      <a:pt x="19" y="248"/>
                    </a:cubicBezTo>
                    <a:cubicBezTo>
                      <a:pt x="17" y="250"/>
                      <a:pt x="17" y="251"/>
                      <a:pt x="16" y="254"/>
                    </a:cubicBezTo>
                    <a:cubicBezTo>
                      <a:pt x="14" y="261"/>
                      <a:pt x="11" y="270"/>
                      <a:pt x="9" y="276"/>
                    </a:cubicBezTo>
                    <a:cubicBezTo>
                      <a:pt x="7" y="280"/>
                      <a:pt x="6" y="284"/>
                      <a:pt x="6" y="286"/>
                    </a:cubicBezTo>
                    <a:cubicBezTo>
                      <a:pt x="4" y="304"/>
                      <a:pt x="11" y="315"/>
                      <a:pt x="38" y="315"/>
                    </a:cubicBezTo>
                    <a:cubicBezTo>
                      <a:pt x="39" y="315"/>
                      <a:pt x="41" y="315"/>
                      <a:pt x="42" y="315"/>
                    </a:cubicBezTo>
                    <a:cubicBezTo>
                      <a:pt x="53" y="315"/>
                      <a:pt x="63" y="314"/>
                      <a:pt x="74" y="310"/>
                    </a:cubicBezTo>
                    <a:cubicBezTo>
                      <a:pt x="76" y="313"/>
                      <a:pt x="74" y="316"/>
                      <a:pt x="74" y="319"/>
                    </a:cubicBezTo>
                    <a:lnTo>
                      <a:pt x="74" y="320"/>
                    </a:lnTo>
                    <a:cubicBezTo>
                      <a:pt x="73" y="329"/>
                      <a:pt x="71" y="337"/>
                      <a:pt x="67" y="345"/>
                    </a:cubicBezTo>
                    <a:cubicBezTo>
                      <a:pt x="63" y="361"/>
                      <a:pt x="61" y="377"/>
                      <a:pt x="76" y="385"/>
                    </a:cubicBezTo>
                    <a:cubicBezTo>
                      <a:pt x="85" y="390"/>
                      <a:pt x="93" y="392"/>
                      <a:pt x="101" y="392"/>
                    </a:cubicBezTo>
                    <a:cubicBezTo>
                      <a:pt x="111" y="392"/>
                      <a:pt x="121" y="389"/>
                      <a:pt x="135" y="381"/>
                    </a:cubicBezTo>
                    <a:cubicBezTo>
                      <a:pt x="140" y="378"/>
                      <a:pt x="145" y="375"/>
                      <a:pt x="153" y="371"/>
                    </a:cubicBezTo>
                    <a:cubicBezTo>
                      <a:pt x="155" y="378"/>
                      <a:pt x="161" y="383"/>
                      <a:pt x="172" y="383"/>
                    </a:cubicBezTo>
                    <a:cubicBezTo>
                      <a:pt x="174" y="383"/>
                      <a:pt x="176" y="383"/>
                      <a:pt x="178" y="383"/>
                    </a:cubicBezTo>
                    <a:cubicBezTo>
                      <a:pt x="207" y="381"/>
                      <a:pt x="222" y="375"/>
                      <a:pt x="241" y="352"/>
                    </a:cubicBezTo>
                    <a:cubicBezTo>
                      <a:pt x="246" y="346"/>
                      <a:pt x="251" y="340"/>
                      <a:pt x="257" y="331"/>
                    </a:cubicBezTo>
                    <a:cubicBezTo>
                      <a:pt x="258" y="331"/>
                      <a:pt x="260" y="330"/>
                      <a:pt x="260" y="329"/>
                    </a:cubicBezTo>
                    <a:cubicBezTo>
                      <a:pt x="267" y="318"/>
                      <a:pt x="273" y="310"/>
                      <a:pt x="281" y="303"/>
                    </a:cubicBezTo>
                    <a:cubicBezTo>
                      <a:pt x="286" y="303"/>
                      <a:pt x="291" y="303"/>
                      <a:pt x="297" y="301"/>
                    </a:cubicBezTo>
                    <a:cubicBezTo>
                      <a:pt x="324" y="298"/>
                      <a:pt x="337" y="288"/>
                      <a:pt x="345" y="270"/>
                    </a:cubicBezTo>
                    <a:cubicBezTo>
                      <a:pt x="347" y="267"/>
                      <a:pt x="348" y="264"/>
                      <a:pt x="349" y="262"/>
                    </a:cubicBezTo>
                    <a:cubicBezTo>
                      <a:pt x="350" y="257"/>
                      <a:pt x="353" y="250"/>
                      <a:pt x="354" y="242"/>
                    </a:cubicBezTo>
                    <a:cubicBezTo>
                      <a:pt x="355" y="234"/>
                      <a:pt x="359" y="229"/>
                      <a:pt x="361" y="224"/>
                    </a:cubicBezTo>
                    <a:cubicBezTo>
                      <a:pt x="363" y="223"/>
                      <a:pt x="365" y="223"/>
                      <a:pt x="366" y="222"/>
                    </a:cubicBezTo>
                    <a:cubicBezTo>
                      <a:pt x="393" y="207"/>
                      <a:pt x="401" y="193"/>
                      <a:pt x="400" y="178"/>
                    </a:cubicBezTo>
                    <a:cubicBezTo>
                      <a:pt x="400" y="176"/>
                      <a:pt x="398" y="173"/>
                      <a:pt x="398" y="171"/>
                    </a:cubicBezTo>
                    <a:cubicBezTo>
                      <a:pt x="396" y="167"/>
                      <a:pt x="395" y="160"/>
                      <a:pt x="393" y="155"/>
                    </a:cubicBezTo>
                    <a:cubicBezTo>
                      <a:pt x="385" y="137"/>
                      <a:pt x="393" y="127"/>
                      <a:pt x="400" y="116"/>
                    </a:cubicBezTo>
                    <a:cubicBezTo>
                      <a:pt x="402" y="113"/>
                      <a:pt x="405" y="109"/>
                      <a:pt x="406" y="104"/>
                    </a:cubicBezTo>
                    <a:cubicBezTo>
                      <a:pt x="408" y="94"/>
                      <a:pt x="390" y="79"/>
                      <a:pt x="366" y="79"/>
                    </a:cubicBezTo>
                    <a:cubicBezTo>
                      <a:pt x="362" y="79"/>
                      <a:pt x="359" y="79"/>
                      <a:pt x="355" y="79"/>
                    </a:cubicBezTo>
                    <a:cubicBezTo>
                      <a:pt x="355" y="72"/>
                      <a:pt x="358" y="67"/>
                      <a:pt x="358" y="62"/>
                    </a:cubicBezTo>
                    <a:cubicBezTo>
                      <a:pt x="359" y="52"/>
                      <a:pt x="359" y="45"/>
                      <a:pt x="355" y="40"/>
                    </a:cubicBezTo>
                    <a:cubicBezTo>
                      <a:pt x="353" y="34"/>
                      <a:pt x="349" y="31"/>
                      <a:pt x="342" y="22"/>
                    </a:cubicBezTo>
                    <a:cubicBezTo>
                      <a:pt x="330" y="10"/>
                      <a:pt x="316" y="1"/>
                      <a:pt x="300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10105885" y="3548166"/>
                <a:ext cx="17112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8" extrusionOk="0">
                    <a:moveTo>
                      <a:pt x="138" y="0"/>
                    </a:moveTo>
                    <a:cubicBezTo>
                      <a:pt x="133" y="0"/>
                      <a:pt x="128" y="2"/>
                      <a:pt x="123" y="7"/>
                    </a:cubicBezTo>
                    <a:cubicBezTo>
                      <a:pt x="119" y="7"/>
                      <a:pt x="117" y="6"/>
                      <a:pt x="114" y="6"/>
                    </a:cubicBezTo>
                    <a:cubicBezTo>
                      <a:pt x="111" y="5"/>
                      <a:pt x="108" y="5"/>
                      <a:pt x="105" y="5"/>
                    </a:cubicBezTo>
                    <a:cubicBezTo>
                      <a:pt x="92" y="5"/>
                      <a:pt x="80" y="9"/>
                      <a:pt x="73" y="22"/>
                    </a:cubicBezTo>
                    <a:cubicBezTo>
                      <a:pt x="72" y="26"/>
                      <a:pt x="70" y="29"/>
                      <a:pt x="68" y="32"/>
                    </a:cubicBezTo>
                    <a:cubicBezTo>
                      <a:pt x="67" y="32"/>
                      <a:pt x="66" y="32"/>
                      <a:pt x="65" y="32"/>
                    </a:cubicBezTo>
                    <a:cubicBezTo>
                      <a:pt x="50" y="32"/>
                      <a:pt x="31" y="45"/>
                      <a:pt x="29" y="51"/>
                    </a:cubicBezTo>
                    <a:cubicBezTo>
                      <a:pt x="27" y="53"/>
                      <a:pt x="27" y="55"/>
                      <a:pt x="27" y="57"/>
                    </a:cubicBezTo>
                    <a:cubicBezTo>
                      <a:pt x="27" y="58"/>
                      <a:pt x="29" y="61"/>
                      <a:pt x="27" y="63"/>
                    </a:cubicBezTo>
                    <a:cubicBezTo>
                      <a:pt x="12" y="71"/>
                      <a:pt x="1" y="87"/>
                      <a:pt x="2" y="92"/>
                    </a:cubicBezTo>
                    <a:cubicBezTo>
                      <a:pt x="2" y="93"/>
                      <a:pt x="2" y="94"/>
                      <a:pt x="4" y="96"/>
                    </a:cubicBezTo>
                    <a:cubicBezTo>
                      <a:pt x="1" y="102"/>
                      <a:pt x="1" y="108"/>
                      <a:pt x="9" y="113"/>
                    </a:cubicBezTo>
                    <a:cubicBezTo>
                      <a:pt x="9" y="113"/>
                      <a:pt x="7" y="114"/>
                      <a:pt x="7" y="116"/>
                    </a:cubicBezTo>
                    <a:cubicBezTo>
                      <a:pt x="6" y="119"/>
                      <a:pt x="5" y="122"/>
                      <a:pt x="4" y="126"/>
                    </a:cubicBezTo>
                    <a:cubicBezTo>
                      <a:pt x="2" y="128"/>
                      <a:pt x="2" y="129"/>
                      <a:pt x="2" y="130"/>
                    </a:cubicBezTo>
                    <a:cubicBezTo>
                      <a:pt x="1" y="138"/>
                      <a:pt x="5" y="143"/>
                      <a:pt x="18" y="143"/>
                    </a:cubicBezTo>
                    <a:cubicBezTo>
                      <a:pt x="23" y="143"/>
                      <a:pt x="27" y="142"/>
                      <a:pt x="32" y="140"/>
                    </a:cubicBezTo>
                    <a:lnTo>
                      <a:pt x="32" y="144"/>
                    </a:lnTo>
                    <a:cubicBezTo>
                      <a:pt x="32" y="148"/>
                      <a:pt x="31" y="152"/>
                      <a:pt x="30" y="155"/>
                    </a:cubicBezTo>
                    <a:cubicBezTo>
                      <a:pt x="28" y="163"/>
                      <a:pt x="27" y="170"/>
                      <a:pt x="33" y="174"/>
                    </a:cubicBezTo>
                    <a:cubicBezTo>
                      <a:pt x="38" y="176"/>
                      <a:pt x="42" y="177"/>
                      <a:pt x="47" y="177"/>
                    </a:cubicBezTo>
                    <a:cubicBezTo>
                      <a:pt x="51" y="177"/>
                      <a:pt x="56" y="176"/>
                      <a:pt x="62" y="173"/>
                    </a:cubicBezTo>
                    <a:cubicBezTo>
                      <a:pt x="64" y="171"/>
                      <a:pt x="67" y="168"/>
                      <a:pt x="69" y="167"/>
                    </a:cubicBezTo>
                    <a:cubicBezTo>
                      <a:pt x="71" y="170"/>
                      <a:pt x="74" y="173"/>
                      <a:pt x="82" y="173"/>
                    </a:cubicBezTo>
                    <a:cubicBezTo>
                      <a:pt x="94" y="171"/>
                      <a:pt x="100" y="168"/>
                      <a:pt x="109" y="158"/>
                    </a:cubicBezTo>
                    <a:cubicBezTo>
                      <a:pt x="112" y="155"/>
                      <a:pt x="114" y="152"/>
                      <a:pt x="117" y="148"/>
                    </a:cubicBezTo>
                    <a:cubicBezTo>
                      <a:pt x="118" y="148"/>
                      <a:pt x="118" y="147"/>
                      <a:pt x="118" y="147"/>
                    </a:cubicBezTo>
                    <a:cubicBezTo>
                      <a:pt x="122" y="143"/>
                      <a:pt x="125" y="139"/>
                      <a:pt x="128" y="135"/>
                    </a:cubicBezTo>
                    <a:lnTo>
                      <a:pt x="135" y="135"/>
                    </a:lnTo>
                    <a:cubicBezTo>
                      <a:pt x="147" y="133"/>
                      <a:pt x="153" y="128"/>
                      <a:pt x="158" y="128"/>
                    </a:cubicBezTo>
                    <a:cubicBezTo>
                      <a:pt x="159" y="128"/>
                      <a:pt x="159" y="128"/>
                      <a:pt x="159" y="129"/>
                    </a:cubicBezTo>
                    <a:cubicBezTo>
                      <a:pt x="159" y="128"/>
                      <a:pt x="160" y="126"/>
                      <a:pt x="160" y="124"/>
                    </a:cubicBezTo>
                    <a:cubicBezTo>
                      <a:pt x="161" y="122"/>
                      <a:pt x="161" y="119"/>
                      <a:pt x="164" y="116"/>
                    </a:cubicBezTo>
                    <a:cubicBezTo>
                      <a:pt x="164" y="113"/>
                      <a:pt x="165" y="111"/>
                      <a:pt x="166" y="108"/>
                    </a:cubicBezTo>
                    <a:cubicBezTo>
                      <a:pt x="167" y="108"/>
                      <a:pt x="167" y="107"/>
                      <a:pt x="169" y="107"/>
                    </a:cubicBezTo>
                    <a:cubicBezTo>
                      <a:pt x="181" y="99"/>
                      <a:pt x="184" y="93"/>
                      <a:pt x="184" y="87"/>
                    </a:cubicBezTo>
                    <a:lnTo>
                      <a:pt x="184" y="82"/>
                    </a:lnTo>
                    <a:cubicBezTo>
                      <a:pt x="184" y="80"/>
                      <a:pt x="183" y="77"/>
                      <a:pt x="181" y="75"/>
                    </a:cubicBezTo>
                    <a:cubicBezTo>
                      <a:pt x="178" y="66"/>
                      <a:pt x="181" y="62"/>
                      <a:pt x="184" y="57"/>
                    </a:cubicBezTo>
                    <a:cubicBezTo>
                      <a:pt x="185" y="55"/>
                      <a:pt x="186" y="53"/>
                      <a:pt x="186" y="51"/>
                    </a:cubicBezTo>
                    <a:cubicBezTo>
                      <a:pt x="188" y="46"/>
                      <a:pt x="180" y="39"/>
                      <a:pt x="169" y="39"/>
                    </a:cubicBezTo>
                    <a:cubicBezTo>
                      <a:pt x="167" y="39"/>
                      <a:pt x="166" y="39"/>
                      <a:pt x="164" y="39"/>
                    </a:cubicBezTo>
                    <a:lnTo>
                      <a:pt x="164" y="30"/>
                    </a:lnTo>
                    <a:cubicBezTo>
                      <a:pt x="165" y="25"/>
                      <a:pt x="165" y="22"/>
                      <a:pt x="164" y="20"/>
                    </a:cubicBezTo>
                    <a:cubicBezTo>
                      <a:pt x="163" y="17"/>
                      <a:pt x="160" y="15"/>
                      <a:pt x="157" y="11"/>
                    </a:cubicBezTo>
                    <a:cubicBezTo>
                      <a:pt x="152" y="5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10138016" y="3512212"/>
                <a:ext cx="38776" cy="3413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5" extrusionOk="0">
                    <a:moveTo>
                      <a:pt x="245" y="1"/>
                    </a:moveTo>
                    <a:cubicBezTo>
                      <a:pt x="219" y="1"/>
                      <a:pt x="194" y="8"/>
                      <a:pt x="179" y="33"/>
                    </a:cubicBezTo>
                    <a:cubicBezTo>
                      <a:pt x="174" y="36"/>
                      <a:pt x="168" y="37"/>
                      <a:pt x="160" y="40"/>
                    </a:cubicBezTo>
                    <a:cubicBezTo>
                      <a:pt x="119" y="53"/>
                      <a:pt x="83" y="74"/>
                      <a:pt x="87" y="107"/>
                    </a:cubicBezTo>
                    <a:cubicBezTo>
                      <a:pt x="87" y="117"/>
                      <a:pt x="88" y="123"/>
                      <a:pt x="88" y="129"/>
                    </a:cubicBezTo>
                    <a:cubicBezTo>
                      <a:pt x="50" y="140"/>
                      <a:pt x="15" y="185"/>
                      <a:pt x="18" y="197"/>
                    </a:cubicBezTo>
                    <a:cubicBezTo>
                      <a:pt x="18" y="201"/>
                      <a:pt x="22" y="205"/>
                      <a:pt x="25" y="207"/>
                    </a:cubicBezTo>
                    <a:cubicBezTo>
                      <a:pt x="27" y="210"/>
                      <a:pt x="31" y="212"/>
                      <a:pt x="32" y="217"/>
                    </a:cubicBezTo>
                    <a:cubicBezTo>
                      <a:pt x="7" y="245"/>
                      <a:pt x="0" y="279"/>
                      <a:pt x="9" y="286"/>
                    </a:cubicBezTo>
                    <a:cubicBezTo>
                      <a:pt x="11" y="287"/>
                      <a:pt x="14" y="288"/>
                      <a:pt x="17" y="288"/>
                    </a:cubicBezTo>
                    <a:cubicBezTo>
                      <a:pt x="17" y="302"/>
                      <a:pt x="26" y="309"/>
                      <a:pt x="50" y="309"/>
                    </a:cubicBezTo>
                    <a:cubicBezTo>
                      <a:pt x="50" y="311"/>
                      <a:pt x="51" y="312"/>
                      <a:pt x="51" y="314"/>
                    </a:cubicBezTo>
                    <a:cubicBezTo>
                      <a:pt x="52" y="322"/>
                      <a:pt x="53" y="329"/>
                      <a:pt x="56" y="334"/>
                    </a:cubicBezTo>
                    <a:lnTo>
                      <a:pt x="61" y="342"/>
                    </a:lnTo>
                    <a:cubicBezTo>
                      <a:pt x="65" y="349"/>
                      <a:pt x="71" y="354"/>
                      <a:pt x="81" y="354"/>
                    </a:cubicBezTo>
                    <a:cubicBezTo>
                      <a:pt x="89" y="354"/>
                      <a:pt x="100" y="351"/>
                      <a:pt x="115" y="344"/>
                    </a:cubicBezTo>
                    <a:cubicBezTo>
                      <a:pt x="127" y="338"/>
                      <a:pt x="137" y="333"/>
                      <a:pt x="146" y="325"/>
                    </a:cubicBezTo>
                    <a:cubicBezTo>
                      <a:pt x="149" y="328"/>
                      <a:pt x="150" y="329"/>
                      <a:pt x="151" y="332"/>
                    </a:cubicBezTo>
                    <a:lnTo>
                      <a:pt x="151" y="333"/>
                    </a:lnTo>
                    <a:cubicBezTo>
                      <a:pt x="155" y="339"/>
                      <a:pt x="156" y="345"/>
                      <a:pt x="159" y="352"/>
                    </a:cubicBezTo>
                    <a:cubicBezTo>
                      <a:pt x="164" y="364"/>
                      <a:pt x="169" y="375"/>
                      <a:pt x="187" y="375"/>
                    </a:cubicBezTo>
                    <a:cubicBezTo>
                      <a:pt x="188" y="375"/>
                      <a:pt x="189" y="375"/>
                      <a:pt x="190" y="375"/>
                    </a:cubicBezTo>
                    <a:cubicBezTo>
                      <a:pt x="219" y="373"/>
                      <a:pt x="235" y="366"/>
                      <a:pt x="252" y="344"/>
                    </a:cubicBezTo>
                    <a:cubicBezTo>
                      <a:pt x="256" y="340"/>
                      <a:pt x="260" y="335"/>
                      <a:pt x="264" y="330"/>
                    </a:cubicBezTo>
                    <a:cubicBezTo>
                      <a:pt x="267" y="332"/>
                      <a:pt x="272" y="333"/>
                      <a:pt x="277" y="333"/>
                    </a:cubicBezTo>
                    <a:cubicBezTo>
                      <a:pt x="283" y="333"/>
                      <a:pt x="290" y="331"/>
                      <a:pt x="298" y="327"/>
                    </a:cubicBezTo>
                    <a:cubicBezTo>
                      <a:pt x="328" y="311"/>
                      <a:pt x="339" y="298"/>
                      <a:pt x="348" y="276"/>
                    </a:cubicBezTo>
                    <a:cubicBezTo>
                      <a:pt x="350" y="268"/>
                      <a:pt x="351" y="262"/>
                      <a:pt x="353" y="253"/>
                    </a:cubicBezTo>
                    <a:lnTo>
                      <a:pt x="353" y="251"/>
                    </a:lnTo>
                    <a:cubicBezTo>
                      <a:pt x="354" y="241"/>
                      <a:pt x="356" y="231"/>
                      <a:pt x="359" y="224"/>
                    </a:cubicBezTo>
                    <a:cubicBezTo>
                      <a:pt x="364" y="222"/>
                      <a:pt x="369" y="220"/>
                      <a:pt x="375" y="216"/>
                    </a:cubicBezTo>
                    <a:cubicBezTo>
                      <a:pt x="402" y="201"/>
                      <a:pt x="410" y="188"/>
                      <a:pt x="410" y="166"/>
                    </a:cubicBezTo>
                    <a:cubicBezTo>
                      <a:pt x="410" y="164"/>
                      <a:pt x="409" y="161"/>
                      <a:pt x="409" y="159"/>
                    </a:cubicBezTo>
                    <a:cubicBezTo>
                      <a:pt x="407" y="155"/>
                      <a:pt x="406" y="148"/>
                      <a:pt x="404" y="143"/>
                    </a:cubicBezTo>
                    <a:cubicBezTo>
                      <a:pt x="401" y="137"/>
                      <a:pt x="401" y="132"/>
                      <a:pt x="401" y="128"/>
                    </a:cubicBezTo>
                    <a:lnTo>
                      <a:pt x="405" y="124"/>
                    </a:lnTo>
                    <a:cubicBezTo>
                      <a:pt x="425" y="101"/>
                      <a:pt x="425" y="88"/>
                      <a:pt x="415" y="79"/>
                    </a:cubicBezTo>
                    <a:cubicBezTo>
                      <a:pt x="414" y="78"/>
                      <a:pt x="412" y="77"/>
                      <a:pt x="410" y="76"/>
                    </a:cubicBezTo>
                    <a:lnTo>
                      <a:pt x="395" y="67"/>
                    </a:lnTo>
                    <a:cubicBezTo>
                      <a:pt x="376" y="58"/>
                      <a:pt x="378" y="48"/>
                      <a:pt x="379" y="38"/>
                    </a:cubicBezTo>
                    <a:cubicBezTo>
                      <a:pt x="380" y="35"/>
                      <a:pt x="380" y="31"/>
                      <a:pt x="379" y="26"/>
                    </a:cubicBezTo>
                    <a:cubicBezTo>
                      <a:pt x="378" y="22"/>
                      <a:pt x="370" y="20"/>
                      <a:pt x="360" y="20"/>
                    </a:cubicBezTo>
                    <a:cubicBezTo>
                      <a:pt x="347" y="20"/>
                      <a:pt x="328" y="24"/>
                      <a:pt x="313" y="35"/>
                    </a:cubicBezTo>
                    <a:cubicBezTo>
                      <a:pt x="309" y="30"/>
                      <a:pt x="307" y="25"/>
                      <a:pt x="303" y="21"/>
                    </a:cubicBezTo>
                    <a:cubicBezTo>
                      <a:pt x="298" y="14"/>
                      <a:pt x="296" y="10"/>
                      <a:pt x="289" y="7"/>
                    </a:cubicBezTo>
                    <a:cubicBezTo>
                      <a:pt x="284" y="6"/>
                      <a:pt x="277" y="5"/>
                      <a:pt x="264" y="2"/>
                    </a:cubicBezTo>
                    <a:cubicBezTo>
                      <a:pt x="257" y="1"/>
                      <a:pt x="251" y="1"/>
                      <a:pt x="24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10174607" y="3538791"/>
                <a:ext cx="17658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2" extrusionOk="0">
                    <a:moveTo>
                      <a:pt x="111" y="0"/>
                    </a:moveTo>
                    <a:cubicBezTo>
                      <a:pt x="99" y="0"/>
                      <a:pt x="88" y="4"/>
                      <a:pt x="81" y="15"/>
                    </a:cubicBezTo>
                    <a:cubicBezTo>
                      <a:pt x="78" y="15"/>
                      <a:pt x="76" y="16"/>
                      <a:pt x="72" y="17"/>
                    </a:cubicBezTo>
                    <a:cubicBezTo>
                      <a:pt x="52" y="25"/>
                      <a:pt x="37" y="33"/>
                      <a:pt x="39" y="48"/>
                    </a:cubicBezTo>
                    <a:cubicBezTo>
                      <a:pt x="40" y="52"/>
                      <a:pt x="40" y="56"/>
                      <a:pt x="40" y="58"/>
                    </a:cubicBezTo>
                    <a:cubicBezTo>
                      <a:pt x="21" y="63"/>
                      <a:pt x="6" y="84"/>
                      <a:pt x="8" y="89"/>
                    </a:cubicBezTo>
                    <a:cubicBezTo>
                      <a:pt x="9" y="92"/>
                      <a:pt x="10" y="93"/>
                      <a:pt x="11" y="94"/>
                    </a:cubicBezTo>
                    <a:cubicBezTo>
                      <a:pt x="13" y="96"/>
                      <a:pt x="14" y="97"/>
                      <a:pt x="15" y="99"/>
                    </a:cubicBezTo>
                    <a:cubicBezTo>
                      <a:pt x="4" y="111"/>
                      <a:pt x="1" y="128"/>
                      <a:pt x="5" y="130"/>
                    </a:cubicBezTo>
                    <a:cubicBezTo>
                      <a:pt x="6" y="130"/>
                      <a:pt x="8" y="132"/>
                      <a:pt x="9" y="132"/>
                    </a:cubicBezTo>
                    <a:cubicBezTo>
                      <a:pt x="9" y="138"/>
                      <a:pt x="13" y="141"/>
                      <a:pt x="24" y="141"/>
                    </a:cubicBezTo>
                    <a:lnTo>
                      <a:pt x="24" y="144"/>
                    </a:lnTo>
                    <a:cubicBezTo>
                      <a:pt x="25" y="149"/>
                      <a:pt x="25" y="151"/>
                      <a:pt x="27" y="154"/>
                    </a:cubicBezTo>
                    <a:cubicBezTo>
                      <a:pt x="27" y="155"/>
                      <a:pt x="29" y="156"/>
                      <a:pt x="29" y="158"/>
                    </a:cubicBezTo>
                    <a:cubicBezTo>
                      <a:pt x="30" y="161"/>
                      <a:pt x="33" y="163"/>
                      <a:pt x="38" y="163"/>
                    </a:cubicBezTo>
                    <a:cubicBezTo>
                      <a:pt x="42" y="163"/>
                      <a:pt x="47" y="162"/>
                      <a:pt x="54" y="159"/>
                    </a:cubicBezTo>
                    <a:cubicBezTo>
                      <a:pt x="59" y="156"/>
                      <a:pt x="64" y="154"/>
                      <a:pt x="67" y="150"/>
                    </a:cubicBezTo>
                    <a:cubicBezTo>
                      <a:pt x="70" y="150"/>
                      <a:pt x="71" y="151"/>
                      <a:pt x="71" y="153"/>
                    </a:cubicBezTo>
                    <a:cubicBezTo>
                      <a:pt x="72" y="155"/>
                      <a:pt x="73" y="159"/>
                      <a:pt x="75" y="161"/>
                    </a:cubicBezTo>
                    <a:cubicBezTo>
                      <a:pt x="76" y="165"/>
                      <a:pt x="79" y="171"/>
                      <a:pt x="85" y="171"/>
                    </a:cubicBezTo>
                    <a:cubicBezTo>
                      <a:pt x="86" y="171"/>
                      <a:pt x="87" y="171"/>
                      <a:pt x="88" y="171"/>
                    </a:cubicBezTo>
                    <a:cubicBezTo>
                      <a:pt x="101" y="170"/>
                      <a:pt x="107" y="167"/>
                      <a:pt x="117" y="158"/>
                    </a:cubicBezTo>
                    <a:cubicBezTo>
                      <a:pt x="118" y="156"/>
                      <a:pt x="121" y="154"/>
                      <a:pt x="122" y="151"/>
                    </a:cubicBezTo>
                    <a:cubicBezTo>
                      <a:pt x="124" y="152"/>
                      <a:pt x="127" y="153"/>
                      <a:pt x="129" y="153"/>
                    </a:cubicBezTo>
                    <a:cubicBezTo>
                      <a:pt x="132" y="153"/>
                      <a:pt x="135" y="152"/>
                      <a:pt x="138" y="150"/>
                    </a:cubicBezTo>
                    <a:cubicBezTo>
                      <a:pt x="152" y="143"/>
                      <a:pt x="157" y="136"/>
                      <a:pt x="160" y="127"/>
                    </a:cubicBezTo>
                    <a:cubicBezTo>
                      <a:pt x="162" y="124"/>
                      <a:pt x="162" y="120"/>
                      <a:pt x="163" y="117"/>
                    </a:cubicBezTo>
                    <a:lnTo>
                      <a:pt x="163" y="115"/>
                    </a:lnTo>
                    <a:cubicBezTo>
                      <a:pt x="163" y="110"/>
                      <a:pt x="164" y="106"/>
                      <a:pt x="166" y="102"/>
                    </a:cubicBezTo>
                    <a:lnTo>
                      <a:pt x="173" y="98"/>
                    </a:lnTo>
                    <a:cubicBezTo>
                      <a:pt x="186" y="92"/>
                      <a:pt x="189" y="86"/>
                      <a:pt x="185" y="78"/>
                    </a:cubicBezTo>
                    <a:lnTo>
                      <a:pt x="185" y="74"/>
                    </a:lnTo>
                    <a:cubicBezTo>
                      <a:pt x="185" y="72"/>
                      <a:pt x="184" y="69"/>
                      <a:pt x="183" y="67"/>
                    </a:cubicBezTo>
                    <a:cubicBezTo>
                      <a:pt x="182" y="63"/>
                      <a:pt x="182" y="62"/>
                      <a:pt x="182" y="60"/>
                    </a:cubicBezTo>
                    <a:cubicBezTo>
                      <a:pt x="182" y="58"/>
                      <a:pt x="183" y="58"/>
                      <a:pt x="183" y="57"/>
                    </a:cubicBezTo>
                    <a:cubicBezTo>
                      <a:pt x="193" y="47"/>
                      <a:pt x="194" y="41"/>
                      <a:pt x="188" y="37"/>
                    </a:cubicBezTo>
                    <a:cubicBezTo>
                      <a:pt x="187" y="36"/>
                      <a:pt x="187" y="35"/>
                      <a:pt x="185" y="35"/>
                    </a:cubicBezTo>
                    <a:cubicBezTo>
                      <a:pt x="184" y="33"/>
                      <a:pt x="182" y="32"/>
                      <a:pt x="179" y="31"/>
                    </a:cubicBezTo>
                    <a:cubicBezTo>
                      <a:pt x="172" y="27"/>
                      <a:pt x="173" y="21"/>
                      <a:pt x="173" y="17"/>
                    </a:cubicBezTo>
                    <a:lnTo>
                      <a:pt x="173" y="12"/>
                    </a:lnTo>
                    <a:cubicBezTo>
                      <a:pt x="173" y="11"/>
                      <a:pt x="170" y="10"/>
                      <a:pt x="165" y="10"/>
                    </a:cubicBezTo>
                    <a:cubicBezTo>
                      <a:pt x="159" y="10"/>
                      <a:pt x="150" y="12"/>
                      <a:pt x="142" y="16"/>
                    </a:cubicBezTo>
                    <a:cubicBezTo>
                      <a:pt x="141" y="14"/>
                      <a:pt x="139" y="11"/>
                      <a:pt x="138" y="10"/>
                    </a:cubicBezTo>
                    <a:cubicBezTo>
                      <a:pt x="136" y="6"/>
                      <a:pt x="134" y="5"/>
                      <a:pt x="132" y="4"/>
                    </a:cubicBezTo>
                    <a:cubicBezTo>
                      <a:pt x="129" y="2"/>
                      <a:pt x="127" y="2"/>
                      <a:pt x="121" y="1"/>
                    </a:cubicBezTo>
                    <a:cubicBezTo>
                      <a:pt x="118" y="1"/>
                      <a:pt x="114" y="0"/>
                      <a:pt x="111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10194632" y="3491095"/>
                <a:ext cx="38685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71" extrusionOk="0">
                    <a:moveTo>
                      <a:pt x="295" y="1"/>
                    </a:moveTo>
                    <a:cubicBezTo>
                      <a:pt x="282" y="1"/>
                      <a:pt x="249" y="15"/>
                      <a:pt x="231" y="38"/>
                    </a:cubicBezTo>
                    <a:cubicBezTo>
                      <a:pt x="224" y="37"/>
                      <a:pt x="218" y="36"/>
                      <a:pt x="213" y="34"/>
                    </a:cubicBezTo>
                    <a:cubicBezTo>
                      <a:pt x="206" y="33"/>
                      <a:pt x="201" y="32"/>
                      <a:pt x="196" y="32"/>
                    </a:cubicBezTo>
                    <a:cubicBezTo>
                      <a:pt x="194" y="32"/>
                      <a:pt x="192" y="32"/>
                      <a:pt x="190" y="32"/>
                    </a:cubicBezTo>
                    <a:cubicBezTo>
                      <a:pt x="184" y="32"/>
                      <a:pt x="174" y="34"/>
                      <a:pt x="159" y="39"/>
                    </a:cubicBezTo>
                    <a:cubicBezTo>
                      <a:pt x="121" y="51"/>
                      <a:pt x="87" y="70"/>
                      <a:pt x="86" y="100"/>
                    </a:cubicBezTo>
                    <a:cubicBezTo>
                      <a:pt x="82" y="104"/>
                      <a:pt x="76" y="108"/>
                      <a:pt x="70" y="113"/>
                    </a:cubicBezTo>
                    <a:cubicBezTo>
                      <a:pt x="34" y="142"/>
                      <a:pt x="8" y="172"/>
                      <a:pt x="31" y="193"/>
                    </a:cubicBezTo>
                    <a:lnTo>
                      <a:pt x="45" y="207"/>
                    </a:lnTo>
                    <a:cubicBezTo>
                      <a:pt x="12" y="234"/>
                      <a:pt x="0" y="280"/>
                      <a:pt x="10" y="287"/>
                    </a:cubicBezTo>
                    <a:cubicBezTo>
                      <a:pt x="15" y="289"/>
                      <a:pt x="20" y="289"/>
                      <a:pt x="25" y="290"/>
                    </a:cubicBezTo>
                    <a:cubicBezTo>
                      <a:pt x="29" y="292"/>
                      <a:pt x="34" y="292"/>
                      <a:pt x="39" y="294"/>
                    </a:cubicBezTo>
                    <a:cubicBezTo>
                      <a:pt x="29" y="325"/>
                      <a:pt x="41" y="352"/>
                      <a:pt x="55" y="352"/>
                    </a:cubicBezTo>
                    <a:cubicBezTo>
                      <a:pt x="59" y="352"/>
                      <a:pt x="61" y="352"/>
                      <a:pt x="65" y="351"/>
                    </a:cubicBezTo>
                    <a:cubicBezTo>
                      <a:pt x="68" y="355"/>
                      <a:pt x="74" y="358"/>
                      <a:pt x="81" y="358"/>
                    </a:cubicBezTo>
                    <a:cubicBezTo>
                      <a:pt x="89" y="358"/>
                      <a:pt x="99" y="355"/>
                      <a:pt x="112" y="350"/>
                    </a:cubicBezTo>
                    <a:cubicBezTo>
                      <a:pt x="115" y="350"/>
                      <a:pt x="116" y="351"/>
                      <a:pt x="117" y="352"/>
                    </a:cubicBezTo>
                    <a:cubicBezTo>
                      <a:pt x="122" y="357"/>
                      <a:pt x="128" y="361"/>
                      <a:pt x="133" y="364"/>
                    </a:cubicBezTo>
                    <a:lnTo>
                      <a:pt x="142" y="367"/>
                    </a:lnTo>
                    <a:cubicBezTo>
                      <a:pt x="146" y="369"/>
                      <a:pt x="151" y="370"/>
                      <a:pt x="155" y="370"/>
                    </a:cubicBezTo>
                    <a:cubicBezTo>
                      <a:pt x="168" y="370"/>
                      <a:pt x="183" y="362"/>
                      <a:pt x="202" y="344"/>
                    </a:cubicBezTo>
                    <a:cubicBezTo>
                      <a:pt x="210" y="334"/>
                      <a:pt x="218" y="325"/>
                      <a:pt x="224" y="316"/>
                    </a:cubicBezTo>
                    <a:cubicBezTo>
                      <a:pt x="228" y="318"/>
                      <a:pt x="230" y="318"/>
                      <a:pt x="233" y="319"/>
                    </a:cubicBezTo>
                    <a:cubicBezTo>
                      <a:pt x="239" y="321"/>
                      <a:pt x="245" y="324"/>
                      <a:pt x="251" y="328"/>
                    </a:cubicBezTo>
                    <a:cubicBezTo>
                      <a:pt x="259" y="332"/>
                      <a:pt x="267" y="335"/>
                      <a:pt x="276" y="335"/>
                    </a:cubicBezTo>
                    <a:cubicBezTo>
                      <a:pt x="282" y="335"/>
                      <a:pt x="289" y="333"/>
                      <a:pt x="297" y="329"/>
                    </a:cubicBezTo>
                    <a:cubicBezTo>
                      <a:pt x="327" y="314"/>
                      <a:pt x="338" y="300"/>
                      <a:pt x="347" y="278"/>
                    </a:cubicBezTo>
                    <a:lnTo>
                      <a:pt x="351" y="263"/>
                    </a:lnTo>
                    <a:cubicBezTo>
                      <a:pt x="362" y="260"/>
                      <a:pt x="373" y="254"/>
                      <a:pt x="385" y="243"/>
                    </a:cubicBezTo>
                    <a:cubicBezTo>
                      <a:pt x="408" y="219"/>
                      <a:pt x="414" y="205"/>
                      <a:pt x="408" y="186"/>
                    </a:cubicBezTo>
                    <a:cubicBezTo>
                      <a:pt x="407" y="180"/>
                      <a:pt x="404" y="174"/>
                      <a:pt x="400" y="167"/>
                    </a:cubicBezTo>
                    <a:cubicBezTo>
                      <a:pt x="400" y="166"/>
                      <a:pt x="399" y="165"/>
                      <a:pt x="399" y="165"/>
                    </a:cubicBezTo>
                    <a:cubicBezTo>
                      <a:pt x="395" y="159"/>
                      <a:pt x="393" y="151"/>
                      <a:pt x="390" y="145"/>
                    </a:cubicBezTo>
                    <a:cubicBezTo>
                      <a:pt x="395" y="141"/>
                      <a:pt x="400" y="135"/>
                      <a:pt x="404" y="130"/>
                    </a:cubicBezTo>
                    <a:cubicBezTo>
                      <a:pt x="424" y="108"/>
                      <a:pt x="424" y="95"/>
                      <a:pt x="415" y="82"/>
                    </a:cubicBezTo>
                    <a:cubicBezTo>
                      <a:pt x="414" y="80"/>
                      <a:pt x="413" y="79"/>
                      <a:pt x="410" y="78"/>
                    </a:cubicBezTo>
                    <a:lnTo>
                      <a:pt x="395" y="70"/>
                    </a:lnTo>
                    <a:cubicBezTo>
                      <a:pt x="390" y="68"/>
                      <a:pt x="387" y="64"/>
                      <a:pt x="383" y="62"/>
                    </a:cubicBezTo>
                    <a:cubicBezTo>
                      <a:pt x="383" y="59"/>
                      <a:pt x="385" y="58"/>
                      <a:pt x="385" y="57"/>
                    </a:cubicBezTo>
                    <a:cubicBezTo>
                      <a:pt x="393" y="31"/>
                      <a:pt x="387" y="22"/>
                      <a:pt x="369" y="21"/>
                    </a:cubicBezTo>
                    <a:lnTo>
                      <a:pt x="361" y="21"/>
                    </a:lnTo>
                    <a:cubicBezTo>
                      <a:pt x="356" y="21"/>
                      <a:pt x="348" y="21"/>
                      <a:pt x="340" y="22"/>
                    </a:cubicBezTo>
                    <a:cubicBezTo>
                      <a:pt x="338" y="22"/>
                      <a:pt x="335" y="22"/>
                      <a:pt x="333" y="22"/>
                    </a:cubicBezTo>
                    <a:cubicBezTo>
                      <a:pt x="315" y="22"/>
                      <a:pt x="310" y="16"/>
                      <a:pt x="307" y="8"/>
                    </a:cubicBezTo>
                    <a:cubicBezTo>
                      <a:pt x="304" y="6"/>
                      <a:pt x="303" y="2"/>
                      <a:pt x="298" y="1"/>
                    </a:cubicBezTo>
                    <a:cubicBezTo>
                      <a:pt x="298" y="1"/>
                      <a:pt x="296" y="1"/>
                      <a:pt x="29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10243147" y="3499924"/>
                <a:ext cx="17931" cy="1529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8" extrusionOk="0">
                    <a:moveTo>
                      <a:pt x="135" y="1"/>
                    </a:moveTo>
                    <a:cubicBezTo>
                      <a:pt x="129" y="1"/>
                      <a:pt x="115" y="8"/>
                      <a:pt x="107" y="18"/>
                    </a:cubicBezTo>
                    <a:cubicBezTo>
                      <a:pt x="104" y="17"/>
                      <a:pt x="102" y="16"/>
                      <a:pt x="99" y="16"/>
                    </a:cubicBezTo>
                    <a:cubicBezTo>
                      <a:pt x="95" y="14"/>
                      <a:pt x="92" y="14"/>
                      <a:pt x="88" y="14"/>
                    </a:cubicBezTo>
                    <a:cubicBezTo>
                      <a:pt x="86" y="14"/>
                      <a:pt x="81" y="16"/>
                      <a:pt x="75" y="18"/>
                    </a:cubicBezTo>
                    <a:cubicBezTo>
                      <a:pt x="56" y="24"/>
                      <a:pt x="42" y="32"/>
                      <a:pt x="41" y="47"/>
                    </a:cubicBezTo>
                    <a:cubicBezTo>
                      <a:pt x="39" y="49"/>
                      <a:pt x="36" y="50"/>
                      <a:pt x="34" y="53"/>
                    </a:cubicBezTo>
                    <a:cubicBezTo>
                      <a:pt x="17" y="67"/>
                      <a:pt x="5" y="81"/>
                      <a:pt x="15" y="90"/>
                    </a:cubicBezTo>
                    <a:cubicBezTo>
                      <a:pt x="19" y="93"/>
                      <a:pt x="20" y="95"/>
                      <a:pt x="22" y="96"/>
                    </a:cubicBezTo>
                    <a:cubicBezTo>
                      <a:pt x="5" y="108"/>
                      <a:pt x="0" y="130"/>
                      <a:pt x="5" y="132"/>
                    </a:cubicBezTo>
                    <a:cubicBezTo>
                      <a:pt x="6" y="134"/>
                      <a:pt x="9" y="134"/>
                      <a:pt x="11" y="134"/>
                    </a:cubicBezTo>
                    <a:cubicBezTo>
                      <a:pt x="14" y="134"/>
                      <a:pt x="15" y="134"/>
                      <a:pt x="19" y="135"/>
                    </a:cubicBezTo>
                    <a:cubicBezTo>
                      <a:pt x="13" y="147"/>
                      <a:pt x="19" y="160"/>
                      <a:pt x="25" y="160"/>
                    </a:cubicBezTo>
                    <a:cubicBezTo>
                      <a:pt x="27" y="160"/>
                      <a:pt x="29" y="159"/>
                      <a:pt x="30" y="159"/>
                    </a:cubicBezTo>
                    <a:cubicBezTo>
                      <a:pt x="32" y="162"/>
                      <a:pt x="34" y="163"/>
                      <a:pt x="38" y="163"/>
                    </a:cubicBezTo>
                    <a:cubicBezTo>
                      <a:pt x="41" y="163"/>
                      <a:pt x="46" y="162"/>
                      <a:pt x="51" y="159"/>
                    </a:cubicBezTo>
                    <a:cubicBezTo>
                      <a:pt x="52" y="159"/>
                      <a:pt x="52" y="160"/>
                      <a:pt x="54" y="160"/>
                    </a:cubicBezTo>
                    <a:cubicBezTo>
                      <a:pt x="56" y="163"/>
                      <a:pt x="60" y="165"/>
                      <a:pt x="62" y="166"/>
                    </a:cubicBezTo>
                    <a:cubicBezTo>
                      <a:pt x="63" y="166"/>
                      <a:pt x="65" y="167"/>
                      <a:pt x="66" y="167"/>
                    </a:cubicBezTo>
                    <a:cubicBezTo>
                      <a:pt x="67" y="167"/>
                      <a:pt x="69" y="168"/>
                      <a:pt x="71" y="168"/>
                    </a:cubicBezTo>
                    <a:cubicBezTo>
                      <a:pt x="77" y="168"/>
                      <a:pt x="85" y="164"/>
                      <a:pt x="93" y="155"/>
                    </a:cubicBezTo>
                    <a:cubicBezTo>
                      <a:pt x="99" y="150"/>
                      <a:pt x="102" y="146"/>
                      <a:pt x="104" y="142"/>
                    </a:cubicBezTo>
                    <a:cubicBezTo>
                      <a:pt x="106" y="142"/>
                      <a:pt x="107" y="144"/>
                      <a:pt x="108" y="144"/>
                    </a:cubicBezTo>
                    <a:cubicBezTo>
                      <a:pt x="112" y="145"/>
                      <a:pt x="114" y="146"/>
                      <a:pt x="117" y="147"/>
                    </a:cubicBezTo>
                    <a:cubicBezTo>
                      <a:pt x="120" y="149"/>
                      <a:pt x="124" y="150"/>
                      <a:pt x="128" y="150"/>
                    </a:cubicBezTo>
                    <a:cubicBezTo>
                      <a:pt x="131" y="150"/>
                      <a:pt x="134" y="149"/>
                      <a:pt x="138" y="147"/>
                    </a:cubicBezTo>
                    <a:cubicBezTo>
                      <a:pt x="152" y="141"/>
                      <a:pt x="157" y="135"/>
                      <a:pt x="161" y="125"/>
                    </a:cubicBezTo>
                    <a:cubicBezTo>
                      <a:pt x="161" y="124"/>
                      <a:pt x="162" y="120"/>
                      <a:pt x="162" y="118"/>
                    </a:cubicBezTo>
                    <a:cubicBezTo>
                      <a:pt x="168" y="116"/>
                      <a:pt x="173" y="114"/>
                      <a:pt x="178" y="109"/>
                    </a:cubicBezTo>
                    <a:cubicBezTo>
                      <a:pt x="189" y="98"/>
                      <a:pt x="192" y="91"/>
                      <a:pt x="189" y="83"/>
                    </a:cubicBezTo>
                    <a:lnTo>
                      <a:pt x="185" y="74"/>
                    </a:lnTo>
                    <a:lnTo>
                      <a:pt x="185" y="73"/>
                    </a:lnTo>
                    <a:cubicBezTo>
                      <a:pt x="184" y="69"/>
                      <a:pt x="183" y="65"/>
                      <a:pt x="182" y="63"/>
                    </a:cubicBezTo>
                    <a:lnTo>
                      <a:pt x="188" y="57"/>
                    </a:lnTo>
                    <a:cubicBezTo>
                      <a:pt x="197" y="47"/>
                      <a:pt x="197" y="40"/>
                      <a:pt x="191" y="38"/>
                    </a:cubicBezTo>
                    <a:lnTo>
                      <a:pt x="189" y="36"/>
                    </a:lnTo>
                    <a:cubicBezTo>
                      <a:pt x="188" y="34"/>
                      <a:pt x="185" y="33"/>
                      <a:pt x="183" y="32"/>
                    </a:cubicBezTo>
                    <a:cubicBezTo>
                      <a:pt x="179" y="31"/>
                      <a:pt x="178" y="29"/>
                      <a:pt x="177" y="28"/>
                    </a:cubicBezTo>
                    <a:cubicBezTo>
                      <a:pt x="178" y="27"/>
                      <a:pt x="178" y="27"/>
                      <a:pt x="178" y="26"/>
                    </a:cubicBezTo>
                    <a:cubicBezTo>
                      <a:pt x="180" y="14"/>
                      <a:pt x="178" y="11"/>
                      <a:pt x="170" y="9"/>
                    </a:cubicBezTo>
                    <a:lnTo>
                      <a:pt x="167" y="9"/>
                    </a:lnTo>
                    <a:cubicBezTo>
                      <a:pt x="163" y="9"/>
                      <a:pt x="160" y="11"/>
                      <a:pt x="157" y="11"/>
                    </a:cubicBezTo>
                    <a:cubicBezTo>
                      <a:pt x="155" y="11"/>
                      <a:pt x="154" y="11"/>
                      <a:pt x="153" y="11"/>
                    </a:cubicBezTo>
                    <a:cubicBezTo>
                      <a:pt x="144" y="11"/>
                      <a:pt x="143" y="8"/>
                      <a:pt x="142" y="6"/>
                    </a:cubicBezTo>
                    <a:lnTo>
                      <a:pt x="137" y="2"/>
                    </a:lnTo>
                    <a:cubicBezTo>
                      <a:pt x="137" y="1"/>
                      <a:pt x="136" y="1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10241509" y="3449497"/>
                <a:ext cx="4132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79" extrusionOk="0">
                    <a:moveTo>
                      <a:pt x="313" y="0"/>
                    </a:moveTo>
                    <a:cubicBezTo>
                      <a:pt x="308" y="0"/>
                      <a:pt x="303" y="1"/>
                      <a:pt x="298" y="3"/>
                    </a:cubicBezTo>
                    <a:cubicBezTo>
                      <a:pt x="295" y="4"/>
                      <a:pt x="293" y="6"/>
                      <a:pt x="289" y="7"/>
                    </a:cubicBezTo>
                    <a:cubicBezTo>
                      <a:pt x="283" y="11"/>
                      <a:pt x="274" y="14"/>
                      <a:pt x="267" y="19"/>
                    </a:cubicBezTo>
                    <a:cubicBezTo>
                      <a:pt x="253" y="27"/>
                      <a:pt x="244" y="29"/>
                      <a:pt x="237" y="29"/>
                    </a:cubicBezTo>
                    <a:cubicBezTo>
                      <a:pt x="232" y="29"/>
                      <a:pt x="229" y="28"/>
                      <a:pt x="225" y="27"/>
                    </a:cubicBezTo>
                    <a:cubicBezTo>
                      <a:pt x="221" y="25"/>
                      <a:pt x="217" y="24"/>
                      <a:pt x="212" y="24"/>
                    </a:cubicBezTo>
                    <a:cubicBezTo>
                      <a:pt x="200" y="24"/>
                      <a:pt x="167" y="53"/>
                      <a:pt x="161" y="80"/>
                    </a:cubicBezTo>
                    <a:cubicBezTo>
                      <a:pt x="151" y="82"/>
                      <a:pt x="144" y="84"/>
                      <a:pt x="139" y="85"/>
                    </a:cubicBezTo>
                    <a:cubicBezTo>
                      <a:pt x="128" y="88"/>
                      <a:pt x="121" y="90"/>
                      <a:pt x="113" y="94"/>
                    </a:cubicBezTo>
                    <a:cubicBezTo>
                      <a:pt x="107" y="99"/>
                      <a:pt x="99" y="105"/>
                      <a:pt x="85" y="115"/>
                    </a:cubicBezTo>
                    <a:cubicBezTo>
                      <a:pt x="52" y="142"/>
                      <a:pt x="27" y="169"/>
                      <a:pt x="43" y="191"/>
                    </a:cubicBezTo>
                    <a:cubicBezTo>
                      <a:pt x="41" y="194"/>
                      <a:pt x="37" y="200"/>
                      <a:pt x="32" y="207"/>
                    </a:cubicBezTo>
                    <a:cubicBezTo>
                      <a:pt x="10" y="244"/>
                      <a:pt x="1" y="277"/>
                      <a:pt x="38" y="280"/>
                    </a:cubicBezTo>
                    <a:cubicBezTo>
                      <a:pt x="47" y="281"/>
                      <a:pt x="54" y="281"/>
                      <a:pt x="61" y="283"/>
                    </a:cubicBezTo>
                    <a:cubicBezTo>
                      <a:pt x="41" y="317"/>
                      <a:pt x="56" y="353"/>
                      <a:pt x="69" y="353"/>
                    </a:cubicBezTo>
                    <a:cubicBezTo>
                      <a:pt x="74" y="353"/>
                      <a:pt x="80" y="352"/>
                      <a:pt x="87" y="350"/>
                    </a:cubicBezTo>
                    <a:cubicBezTo>
                      <a:pt x="93" y="348"/>
                      <a:pt x="98" y="346"/>
                      <a:pt x="104" y="346"/>
                    </a:cubicBezTo>
                    <a:cubicBezTo>
                      <a:pt x="109" y="367"/>
                      <a:pt x="131" y="379"/>
                      <a:pt x="146" y="379"/>
                    </a:cubicBezTo>
                    <a:cubicBezTo>
                      <a:pt x="149" y="379"/>
                      <a:pt x="152" y="378"/>
                      <a:pt x="154" y="377"/>
                    </a:cubicBezTo>
                    <a:cubicBezTo>
                      <a:pt x="159" y="375"/>
                      <a:pt x="162" y="373"/>
                      <a:pt x="165" y="371"/>
                    </a:cubicBezTo>
                    <a:cubicBezTo>
                      <a:pt x="167" y="371"/>
                      <a:pt x="168" y="372"/>
                      <a:pt x="170" y="372"/>
                    </a:cubicBezTo>
                    <a:cubicBezTo>
                      <a:pt x="183" y="372"/>
                      <a:pt x="197" y="365"/>
                      <a:pt x="215" y="348"/>
                    </a:cubicBezTo>
                    <a:lnTo>
                      <a:pt x="246" y="348"/>
                    </a:lnTo>
                    <a:cubicBezTo>
                      <a:pt x="249" y="348"/>
                      <a:pt x="252" y="347"/>
                      <a:pt x="256" y="347"/>
                    </a:cubicBezTo>
                    <a:cubicBezTo>
                      <a:pt x="276" y="342"/>
                      <a:pt x="293" y="331"/>
                      <a:pt x="305" y="301"/>
                    </a:cubicBezTo>
                    <a:cubicBezTo>
                      <a:pt x="310" y="291"/>
                      <a:pt x="313" y="283"/>
                      <a:pt x="313" y="274"/>
                    </a:cubicBezTo>
                    <a:cubicBezTo>
                      <a:pt x="317" y="273"/>
                      <a:pt x="319" y="271"/>
                      <a:pt x="324" y="271"/>
                    </a:cubicBezTo>
                    <a:lnTo>
                      <a:pt x="325" y="271"/>
                    </a:lnTo>
                    <a:cubicBezTo>
                      <a:pt x="334" y="270"/>
                      <a:pt x="341" y="270"/>
                      <a:pt x="350" y="269"/>
                    </a:cubicBezTo>
                    <a:cubicBezTo>
                      <a:pt x="367" y="266"/>
                      <a:pt x="385" y="264"/>
                      <a:pt x="400" y="246"/>
                    </a:cubicBezTo>
                    <a:cubicBezTo>
                      <a:pt x="423" y="223"/>
                      <a:pt x="430" y="208"/>
                      <a:pt x="423" y="189"/>
                    </a:cubicBezTo>
                    <a:cubicBezTo>
                      <a:pt x="422" y="187"/>
                      <a:pt x="421" y="182"/>
                      <a:pt x="418" y="177"/>
                    </a:cubicBezTo>
                    <a:cubicBezTo>
                      <a:pt x="430" y="170"/>
                      <a:pt x="438" y="161"/>
                      <a:pt x="443" y="148"/>
                    </a:cubicBezTo>
                    <a:cubicBezTo>
                      <a:pt x="454" y="121"/>
                      <a:pt x="453" y="109"/>
                      <a:pt x="435" y="99"/>
                    </a:cubicBezTo>
                    <a:cubicBezTo>
                      <a:pt x="430" y="95"/>
                      <a:pt x="425" y="93"/>
                      <a:pt x="417" y="90"/>
                    </a:cubicBezTo>
                    <a:cubicBezTo>
                      <a:pt x="416" y="89"/>
                      <a:pt x="416" y="89"/>
                      <a:pt x="415" y="89"/>
                    </a:cubicBezTo>
                    <a:cubicBezTo>
                      <a:pt x="406" y="85"/>
                      <a:pt x="399" y="83"/>
                      <a:pt x="392" y="79"/>
                    </a:cubicBezTo>
                    <a:cubicBezTo>
                      <a:pt x="395" y="74"/>
                      <a:pt x="397" y="69"/>
                      <a:pt x="399" y="64"/>
                    </a:cubicBezTo>
                    <a:cubicBezTo>
                      <a:pt x="407" y="39"/>
                      <a:pt x="399" y="30"/>
                      <a:pt x="384" y="23"/>
                    </a:cubicBezTo>
                    <a:lnTo>
                      <a:pt x="375" y="23"/>
                    </a:lnTo>
                    <a:cubicBezTo>
                      <a:pt x="370" y="23"/>
                      <a:pt x="361" y="23"/>
                      <a:pt x="354" y="24"/>
                    </a:cubicBezTo>
                    <a:cubicBezTo>
                      <a:pt x="350" y="24"/>
                      <a:pt x="347" y="24"/>
                      <a:pt x="344" y="24"/>
                    </a:cubicBezTo>
                    <a:cubicBezTo>
                      <a:pt x="340" y="24"/>
                      <a:pt x="338" y="24"/>
                      <a:pt x="336" y="24"/>
                    </a:cubicBezTo>
                    <a:cubicBezTo>
                      <a:pt x="336" y="23"/>
                      <a:pt x="335" y="22"/>
                      <a:pt x="335" y="20"/>
                    </a:cubicBezTo>
                    <a:cubicBezTo>
                      <a:pt x="331" y="6"/>
                      <a:pt x="323" y="0"/>
                      <a:pt x="313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10293301" y="3440759"/>
                <a:ext cx="1893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2" extrusionOk="0">
                    <a:moveTo>
                      <a:pt x="142" y="0"/>
                    </a:moveTo>
                    <a:cubicBezTo>
                      <a:pt x="140" y="0"/>
                      <a:pt x="137" y="1"/>
                      <a:pt x="135" y="2"/>
                    </a:cubicBezTo>
                    <a:cubicBezTo>
                      <a:pt x="134" y="2"/>
                      <a:pt x="133" y="2"/>
                      <a:pt x="131" y="3"/>
                    </a:cubicBezTo>
                    <a:cubicBezTo>
                      <a:pt x="128" y="5"/>
                      <a:pt x="124" y="6"/>
                      <a:pt x="120" y="8"/>
                    </a:cubicBezTo>
                    <a:cubicBezTo>
                      <a:pt x="114" y="12"/>
                      <a:pt x="110" y="13"/>
                      <a:pt x="106" y="13"/>
                    </a:cubicBezTo>
                    <a:cubicBezTo>
                      <a:pt x="105" y="13"/>
                      <a:pt x="103" y="12"/>
                      <a:pt x="102" y="12"/>
                    </a:cubicBezTo>
                    <a:cubicBezTo>
                      <a:pt x="100" y="11"/>
                      <a:pt x="99" y="11"/>
                      <a:pt x="97" y="11"/>
                    </a:cubicBezTo>
                    <a:cubicBezTo>
                      <a:pt x="92" y="11"/>
                      <a:pt x="76" y="23"/>
                      <a:pt x="73" y="37"/>
                    </a:cubicBezTo>
                    <a:cubicBezTo>
                      <a:pt x="68" y="38"/>
                      <a:pt x="66" y="39"/>
                      <a:pt x="63" y="39"/>
                    </a:cubicBezTo>
                    <a:cubicBezTo>
                      <a:pt x="58" y="40"/>
                      <a:pt x="56" y="40"/>
                      <a:pt x="52" y="43"/>
                    </a:cubicBezTo>
                    <a:cubicBezTo>
                      <a:pt x="49" y="44"/>
                      <a:pt x="46" y="47"/>
                      <a:pt x="38" y="52"/>
                    </a:cubicBezTo>
                    <a:cubicBezTo>
                      <a:pt x="23" y="63"/>
                      <a:pt x="12" y="78"/>
                      <a:pt x="20" y="86"/>
                    </a:cubicBezTo>
                    <a:cubicBezTo>
                      <a:pt x="18" y="89"/>
                      <a:pt x="17" y="91"/>
                      <a:pt x="15" y="94"/>
                    </a:cubicBezTo>
                    <a:cubicBezTo>
                      <a:pt x="5" y="110"/>
                      <a:pt x="0" y="126"/>
                      <a:pt x="17" y="128"/>
                    </a:cubicBezTo>
                    <a:cubicBezTo>
                      <a:pt x="21" y="128"/>
                      <a:pt x="25" y="129"/>
                      <a:pt x="27" y="129"/>
                    </a:cubicBezTo>
                    <a:cubicBezTo>
                      <a:pt x="17" y="144"/>
                      <a:pt x="25" y="161"/>
                      <a:pt x="31" y="161"/>
                    </a:cubicBezTo>
                    <a:cubicBezTo>
                      <a:pt x="33" y="161"/>
                      <a:pt x="36" y="161"/>
                      <a:pt x="38" y="160"/>
                    </a:cubicBezTo>
                    <a:cubicBezTo>
                      <a:pt x="41" y="159"/>
                      <a:pt x="44" y="157"/>
                      <a:pt x="47" y="157"/>
                    </a:cubicBezTo>
                    <a:cubicBezTo>
                      <a:pt x="48" y="166"/>
                      <a:pt x="58" y="172"/>
                      <a:pt x="65" y="172"/>
                    </a:cubicBezTo>
                    <a:cubicBezTo>
                      <a:pt x="67" y="172"/>
                      <a:pt x="68" y="171"/>
                      <a:pt x="69" y="171"/>
                    </a:cubicBezTo>
                    <a:cubicBezTo>
                      <a:pt x="72" y="171"/>
                      <a:pt x="73" y="170"/>
                      <a:pt x="74" y="168"/>
                    </a:cubicBezTo>
                    <a:cubicBezTo>
                      <a:pt x="76" y="168"/>
                      <a:pt x="77" y="168"/>
                      <a:pt x="79" y="168"/>
                    </a:cubicBezTo>
                    <a:cubicBezTo>
                      <a:pt x="84" y="168"/>
                      <a:pt x="90" y="165"/>
                      <a:pt x="98" y="159"/>
                    </a:cubicBezTo>
                    <a:lnTo>
                      <a:pt x="117" y="159"/>
                    </a:lnTo>
                    <a:cubicBezTo>
                      <a:pt x="128" y="157"/>
                      <a:pt x="135" y="151"/>
                      <a:pt x="140" y="137"/>
                    </a:cubicBezTo>
                    <a:cubicBezTo>
                      <a:pt x="143" y="134"/>
                      <a:pt x="144" y="129"/>
                      <a:pt x="144" y="125"/>
                    </a:cubicBezTo>
                    <a:cubicBezTo>
                      <a:pt x="146" y="125"/>
                      <a:pt x="148" y="124"/>
                      <a:pt x="149" y="124"/>
                    </a:cubicBezTo>
                    <a:cubicBezTo>
                      <a:pt x="153" y="122"/>
                      <a:pt x="156" y="122"/>
                      <a:pt x="160" y="122"/>
                    </a:cubicBezTo>
                    <a:cubicBezTo>
                      <a:pt x="169" y="121"/>
                      <a:pt x="176" y="120"/>
                      <a:pt x="184" y="112"/>
                    </a:cubicBezTo>
                    <a:cubicBezTo>
                      <a:pt x="194" y="100"/>
                      <a:pt x="196" y="94"/>
                      <a:pt x="194" y="85"/>
                    </a:cubicBezTo>
                    <a:cubicBezTo>
                      <a:pt x="192" y="84"/>
                      <a:pt x="192" y="83"/>
                      <a:pt x="191" y="80"/>
                    </a:cubicBezTo>
                    <a:cubicBezTo>
                      <a:pt x="196" y="76"/>
                      <a:pt x="200" y="73"/>
                      <a:pt x="202" y="65"/>
                    </a:cubicBezTo>
                    <a:cubicBezTo>
                      <a:pt x="208" y="53"/>
                      <a:pt x="206" y="48"/>
                      <a:pt x="199" y="43"/>
                    </a:cubicBezTo>
                    <a:cubicBezTo>
                      <a:pt x="196" y="42"/>
                      <a:pt x="193" y="41"/>
                      <a:pt x="190" y="39"/>
                    </a:cubicBezTo>
                    <a:lnTo>
                      <a:pt x="188" y="39"/>
                    </a:lnTo>
                    <a:cubicBezTo>
                      <a:pt x="185" y="37"/>
                      <a:pt x="181" y="36"/>
                      <a:pt x="179" y="34"/>
                    </a:cubicBezTo>
                    <a:cubicBezTo>
                      <a:pt x="180" y="32"/>
                      <a:pt x="180" y="28"/>
                      <a:pt x="181" y="26"/>
                    </a:cubicBezTo>
                    <a:cubicBezTo>
                      <a:pt x="185" y="15"/>
                      <a:pt x="181" y="11"/>
                      <a:pt x="174" y="9"/>
                    </a:cubicBezTo>
                    <a:lnTo>
                      <a:pt x="170" y="9"/>
                    </a:lnTo>
                    <a:cubicBezTo>
                      <a:pt x="165" y="9"/>
                      <a:pt x="163" y="11"/>
                      <a:pt x="159" y="11"/>
                    </a:cubicBezTo>
                    <a:lnTo>
                      <a:pt x="151" y="11"/>
                    </a:lnTo>
                    <a:lnTo>
                      <a:pt x="151" y="9"/>
                    </a:lnTo>
                    <a:cubicBezTo>
                      <a:pt x="150" y="3"/>
                      <a:pt x="147" y="0"/>
                      <a:pt x="142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10269453" y="3399162"/>
                <a:ext cx="41233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8" extrusionOk="0">
                    <a:moveTo>
                      <a:pt x="308" y="1"/>
                    </a:moveTo>
                    <a:cubicBezTo>
                      <a:pt x="304" y="1"/>
                      <a:pt x="299" y="2"/>
                      <a:pt x="294" y="4"/>
                    </a:cubicBezTo>
                    <a:cubicBezTo>
                      <a:pt x="292" y="6"/>
                      <a:pt x="289" y="7"/>
                      <a:pt x="285" y="8"/>
                    </a:cubicBezTo>
                    <a:cubicBezTo>
                      <a:pt x="279" y="12"/>
                      <a:pt x="272" y="16"/>
                      <a:pt x="264" y="19"/>
                    </a:cubicBezTo>
                    <a:cubicBezTo>
                      <a:pt x="256" y="23"/>
                      <a:pt x="249" y="26"/>
                      <a:pt x="244" y="27"/>
                    </a:cubicBezTo>
                    <a:cubicBezTo>
                      <a:pt x="243" y="26"/>
                      <a:pt x="242" y="26"/>
                      <a:pt x="241" y="24"/>
                    </a:cubicBezTo>
                    <a:cubicBezTo>
                      <a:pt x="234" y="20"/>
                      <a:pt x="227" y="18"/>
                      <a:pt x="220" y="18"/>
                    </a:cubicBezTo>
                    <a:cubicBezTo>
                      <a:pt x="210" y="18"/>
                      <a:pt x="200" y="23"/>
                      <a:pt x="191" y="31"/>
                    </a:cubicBezTo>
                    <a:cubicBezTo>
                      <a:pt x="188" y="33"/>
                      <a:pt x="186" y="35"/>
                      <a:pt x="183" y="38"/>
                    </a:cubicBezTo>
                    <a:cubicBezTo>
                      <a:pt x="177" y="43"/>
                      <a:pt x="172" y="49"/>
                      <a:pt x="166" y="55"/>
                    </a:cubicBezTo>
                    <a:cubicBezTo>
                      <a:pt x="149" y="78"/>
                      <a:pt x="136" y="79"/>
                      <a:pt x="125" y="81"/>
                    </a:cubicBezTo>
                    <a:cubicBezTo>
                      <a:pt x="120" y="81"/>
                      <a:pt x="116" y="82"/>
                      <a:pt x="111" y="85"/>
                    </a:cubicBezTo>
                    <a:cubicBezTo>
                      <a:pt x="100" y="91"/>
                      <a:pt x="82" y="126"/>
                      <a:pt x="90" y="147"/>
                    </a:cubicBezTo>
                    <a:cubicBezTo>
                      <a:pt x="83" y="154"/>
                      <a:pt x="77" y="158"/>
                      <a:pt x="72" y="162"/>
                    </a:cubicBezTo>
                    <a:cubicBezTo>
                      <a:pt x="60" y="170"/>
                      <a:pt x="53" y="173"/>
                      <a:pt x="48" y="180"/>
                    </a:cubicBezTo>
                    <a:cubicBezTo>
                      <a:pt x="43" y="186"/>
                      <a:pt x="38" y="192"/>
                      <a:pt x="31" y="207"/>
                    </a:cubicBezTo>
                    <a:cubicBezTo>
                      <a:pt x="10" y="242"/>
                      <a:pt x="0" y="272"/>
                      <a:pt x="29" y="278"/>
                    </a:cubicBezTo>
                    <a:cubicBezTo>
                      <a:pt x="29" y="284"/>
                      <a:pt x="28" y="289"/>
                      <a:pt x="28" y="295"/>
                    </a:cubicBezTo>
                    <a:cubicBezTo>
                      <a:pt x="27" y="323"/>
                      <a:pt x="32" y="345"/>
                      <a:pt x="56" y="345"/>
                    </a:cubicBezTo>
                    <a:cubicBezTo>
                      <a:pt x="62" y="345"/>
                      <a:pt x="69" y="344"/>
                      <a:pt x="77" y="341"/>
                    </a:cubicBezTo>
                    <a:cubicBezTo>
                      <a:pt x="85" y="337"/>
                      <a:pt x="94" y="335"/>
                      <a:pt x="103" y="332"/>
                    </a:cubicBezTo>
                    <a:lnTo>
                      <a:pt x="103" y="332"/>
                    </a:lnTo>
                    <a:cubicBezTo>
                      <a:pt x="100" y="361"/>
                      <a:pt x="127" y="377"/>
                      <a:pt x="144" y="377"/>
                    </a:cubicBezTo>
                    <a:cubicBezTo>
                      <a:pt x="147" y="377"/>
                      <a:pt x="150" y="377"/>
                      <a:pt x="152" y="376"/>
                    </a:cubicBezTo>
                    <a:cubicBezTo>
                      <a:pt x="157" y="373"/>
                      <a:pt x="162" y="369"/>
                      <a:pt x="167" y="366"/>
                    </a:cubicBezTo>
                    <a:cubicBezTo>
                      <a:pt x="172" y="361"/>
                      <a:pt x="177" y="357"/>
                      <a:pt x="185" y="354"/>
                    </a:cubicBezTo>
                    <a:cubicBezTo>
                      <a:pt x="193" y="360"/>
                      <a:pt x="205" y="362"/>
                      <a:pt x="217" y="362"/>
                    </a:cubicBezTo>
                    <a:cubicBezTo>
                      <a:pt x="234" y="362"/>
                      <a:pt x="250" y="357"/>
                      <a:pt x="256" y="351"/>
                    </a:cubicBezTo>
                    <a:cubicBezTo>
                      <a:pt x="259" y="348"/>
                      <a:pt x="261" y="345"/>
                      <a:pt x="264" y="342"/>
                    </a:cubicBezTo>
                    <a:cubicBezTo>
                      <a:pt x="279" y="337"/>
                      <a:pt x="293" y="326"/>
                      <a:pt x="303" y="302"/>
                    </a:cubicBezTo>
                    <a:lnTo>
                      <a:pt x="311" y="299"/>
                    </a:lnTo>
                    <a:cubicBezTo>
                      <a:pt x="320" y="295"/>
                      <a:pt x="329" y="291"/>
                      <a:pt x="336" y="287"/>
                    </a:cubicBezTo>
                    <a:cubicBezTo>
                      <a:pt x="340" y="285"/>
                      <a:pt x="343" y="284"/>
                      <a:pt x="347" y="281"/>
                    </a:cubicBezTo>
                    <a:cubicBezTo>
                      <a:pt x="367" y="268"/>
                      <a:pt x="377" y="253"/>
                      <a:pt x="374" y="227"/>
                    </a:cubicBezTo>
                    <a:cubicBezTo>
                      <a:pt x="372" y="218"/>
                      <a:pt x="370" y="210"/>
                      <a:pt x="365" y="204"/>
                    </a:cubicBezTo>
                    <a:cubicBezTo>
                      <a:pt x="367" y="202"/>
                      <a:pt x="370" y="201"/>
                      <a:pt x="374" y="198"/>
                    </a:cubicBezTo>
                    <a:lnTo>
                      <a:pt x="375" y="198"/>
                    </a:lnTo>
                    <a:cubicBezTo>
                      <a:pt x="382" y="192"/>
                      <a:pt x="392" y="188"/>
                      <a:pt x="401" y="183"/>
                    </a:cubicBezTo>
                    <a:cubicBezTo>
                      <a:pt x="418" y="173"/>
                      <a:pt x="436" y="164"/>
                      <a:pt x="442" y="145"/>
                    </a:cubicBezTo>
                    <a:cubicBezTo>
                      <a:pt x="452" y="118"/>
                      <a:pt x="451" y="105"/>
                      <a:pt x="433" y="95"/>
                    </a:cubicBezTo>
                    <a:cubicBezTo>
                      <a:pt x="429" y="92"/>
                      <a:pt x="425" y="91"/>
                      <a:pt x="420" y="89"/>
                    </a:cubicBezTo>
                    <a:cubicBezTo>
                      <a:pt x="427" y="79"/>
                      <a:pt x="433" y="68"/>
                      <a:pt x="431" y="56"/>
                    </a:cubicBezTo>
                    <a:cubicBezTo>
                      <a:pt x="424" y="35"/>
                      <a:pt x="416" y="27"/>
                      <a:pt x="395" y="27"/>
                    </a:cubicBezTo>
                    <a:cubicBezTo>
                      <a:pt x="394" y="27"/>
                      <a:pt x="392" y="27"/>
                      <a:pt x="391" y="27"/>
                    </a:cubicBezTo>
                    <a:cubicBezTo>
                      <a:pt x="384" y="27"/>
                      <a:pt x="375" y="28"/>
                      <a:pt x="366" y="29"/>
                    </a:cubicBezTo>
                    <a:cubicBezTo>
                      <a:pt x="365" y="31"/>
                      <a:pt x="364" y="31"/>
                      <a:pt x="362" y="31"/>
                    </a:cubicBezTo>
                    <a:cubicBezTo>
                      <a:pt x="351" y="34"/>
                      <a:pt x="341" y="34"/>
                      <a:pt x="333" y="35"/>
                    </a:cubicBezTo>
                    <a:cubicBezTo>
                      <a:pt x="333" y="29"/>
                      <a:pt x="331" y="26"/>
                      <a:pt x="330" y="21"/>
                    </a:cubicBezTo>
                    <a:cubicBezTo>
                      <a:pt x="326" y="7"/>
                      <a:pt x="318" y="1"/>
                      <a:pt x="308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12507" y="3376679"/>
                <a:ext cx="19024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74" extrusionOk="0">
                    <a:moveTo>
                      <a:pt x="135" y="1"/>
                    </a:moveTo>
                    <a:cubicBezTo>
                      <a:pt x="134" y="1"/>
                      <a:pt x="133" y="1"/>
                      <a:pt x="132" y="3"/>
                    </a:cubicBezTo>
                    <a:cubicBezTo>
                      <a:pt x="128" y="4"/>
                      <a:pt x="125" y="5"/>
                      <a:pt x="122" y="8"/>
                    </a:cubicBezTo>
                    <a:cubicBezTo>
                      <a:pt x="117" y="10"/>
                      <a:pt x="114" y="11"/>
                      <a:pt x="112" y="11"/>
                    </a:cubicBezTo>
                    <a:lnTo>
                      <a:pt x="111" y="10"/>
                    </a:lnTo>
                    <a:cubicBezTo>
                      <a:pt x="107" y="8"/>
                      <a:pt x="104" y="7"/>
                      <a:pt x="101" y="7"/>
                    </a:cubicBezTo>
                    <a:cubicBezTo>
                      <a:pt x="97" y="7"/>
                      <a:pt x="92" y="9"/>
                      <a:pt x="88" y="13"/>
                    </a:cubicBezTo>
                    <a:cubicBezTo>
                      <a:pt x="87" y="13"/>
                      <a:pt x="86" y="14"/>
                      <a:pt x="84" y="15"/>
                    </a:cubicBezTo>
                    <a:lnTo>
                      <a:pt x="76" y="23"/>
                    </a:lnTo>
                    <a:cubicBezTo>
                      <a:pt x="67" y="32"/>
                      <a:pt x="62" y="34"/>
                      <a:pt x="57" y="35"/>
                    </a:cubicBezTo>
                    <a:cubicBezTo>
                      <a:pt x="55" y="36"/>
                      <a:pt x="53" y="36"/>
                      <a:pt x="51" y="37"/>
                    </a:cubicBezTo>
                    <a:cubicBezTo>
                      <a:pt x="46" y="40"/>
                      <a:pt x="37" y="55"/>
                      <a:pt x="42" y="65"/>
                    </a:cubicBezTo>
                    <a:cubicBezTo>
                      <a:pt x="37" y="67"/>
                      <a:pt x="35" y="70"/>
                      <a:pt x="32" y="71"/>
                    </a:cubicBezTo>
                    <a:cubicBezTo>
                      <a:pt x="27" y="76"/>
                      <a:pt x="25" y="78"/>
                      <a:pt x="22" y="81"/>
                    </a:cubicBezTo>
                    <a:cubicBezTo>
                      <a:pt x="20" y="83"/>
                      <a:pt x="17" y="87"/>
                      <a:pt x="14" y="93"/>
                    </a:cubicBezTo>
                    <a:cubicBezTo>
                      <a:pt x="5" y="110"/>
                      <a:pt x="1" y="124"/>
                      <a:pt x="14" y="127"/>
                    </a:cubicBezTo>
                    <a:cubicBezTo>
                      <a:pt x="12" y="129"/>
                      <a:pt x="12" y="132"/>
                      <a:pt x="12" y="134"/>
                    </a:cubicBezTo>
                    <a:cubicBezTo>
                      <a:pt x="11" y="148"/>
                      <a:pt x="14" y="159"/>
                      <a:pt x="25" y="159"/>
                    </a:cubicBezTo>
                    <a:cubicBezTo>
                      <a:pt x="27" y="159"/>
                      <a:pt x="31" y="158"/>
                      <a:pt x="34" y="157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45" y="165"/>
                      <a:pt x="56" y="174"/>
                      <a:pt x="64" y="174"/>
                    </a:cubicBezTo>
                    <a:cubicBezTo>
                      <a:pt x="66" y="174"/>
                      <a:pt x="67" y="174"/>
                      <a:pt x="68" y="173"/>
                    </a:cubicBezTo>
                    <a:cubicBezTo>
                      <a:pt x="71" y="172"/>
                      <a:pt x="73" y="169"/>
                      <a:pt x="76" y="168"/>
                    </a:cubicBezTo>
                    <a:cubicBezTo>
                      <a:pt x="78" y="167"/>
                      <a:pt x="82" y="164"/>
                      <a:pt x="84" y="163"/>
                    </a:cubicBezTo>
                    <a:cubicBezTo>
                      <a:pt x="88" y="165"/>
                      <a:pt x="94" y="166"/>
                      <a:pt x="100" y="166"/>
                    </a:cubicBezTo>
                    <a:cubicBezTo>
                      <a:pt x="107" y="166"/>
                      <a:pt x="115" y="165"/>
                      <a:pt x="117" y="162"/>
                    </a:cubicBezTo>
                    <a:lnTo>
                      <a:pt x="122" y="158"/>
                    </a:lnTo>
                    <a:cubicBezTo>
                      <a:pt x="128" y="156"/>
                      <a:pt x="134" y="149"/>
                      <a:pt x="139" y="140"/>
                    </a:cubicBezTo>
                    <a:cubicBezTo>
                      <a:pt x="140" y="140"/>
                      <a:pt x="142" y="138"/>
                      <a:pt x="143" y="138"/>
                    </a:cubicBezTo>
                    <a:cubicBezTo>
                      <a:pt x="147" y="137"/>
                      <a:pt x="150" y="135"/>
                      <a:pt x="154" y="133"/>
                    </a:cubicBezTo>
                    <a:cubicBezTo>
                      <a:pt x="156" y="132"/>
                      <a:pt x="158" y="132"/>
                      <a:pt x="159" y="131"/>
                    </a:cubicBezTo>
                    <a:cubicBezTo>
                      <a:pt x="170" y="126"/>
                      <a:pt x="174" y="118"/>
                      <a:pt x="173" y="106"/>
                    </a:cubicBezTo>
                    <a:cubicBezTo>
                      <a:pt x="173" y="102"/>
                      <a:pt x="171" y="99"/>
                      <a:pt x="169" y="96"/>
                    </a:cubicBezTo>
                    <a:cubicBezTo>
                      <a:pt x="170" y="96"/>
                      <a:pt x="171" y="95"/>
                      <a:pt x="173" y="94"/>
                    </a:cubicBezTo>
                    <a:cubicBezTo>
                      <a:pt x="176" y="91"/>
                      <a:pt x="180" y="90"/>
                      <a:pt x="184" y="87"/>
                    </a:cubicBezTo>
                    <a:cubicBezTo>
                      <a:pt x="193" y="82"/>
                      <a:pt x="200" y="79"/>
                      <a:pt x="202" y="69"/>
                    </a:cubicBezTo>
                    <a:cubicBezTo>
                      <a:pt x="209" y="56"/>
                      <a:pt x="207" y="51"/>
                      <a:pt x="199" y="46"/>
                    </a:cubicBezTo>
                    <a:cubicBezTo>
                      <a:pt x="198" y="45"/>
                      <a:pt x="196" y="45"/>
                      <a:pt x="194" y="44"/>
                    </a:cubicBezTo>
                    <a:cubicBezTo>
                      <a:pt x="198" y="39"/>
                      <a:pt x="200" y="34"/>
                      <a:pt x="199" y="28"/>
                    </a:cubicBezTo>
                    <a:cubicBezTo>
                      <a:pt x="196" y="18"/>
                      <a:pt x="193" y="15"/>
                      <a:pt x="181" y="15"/>
                    </a:cubicBezTo>
                    <a:cubicBezTo>
                      <a:pt x="178" y="15"/>
                      <a:pt x="174" y="15"/>
                      <a:pt x="170" y="17"/>
                    </a:cubicBezTo>
                    <a:lnTo>
                      <a:pt x="169" y="17"/>
                    </a:lnTo>
                    <a:cubicBezTo>
                      <a:pt x="165" y="17"/>
                      <a:pt x="159" y="18"/>
                      <a:pt x="155" y="18"/>
                    </a:cubicBezTo>
                    <a:cubicBezTo>
                      <a:pt x="155" y="15"/>
                      <a:pt x="155" y="14"/>
                      <a:pt x="154" y="12"/>
                    </a:cubicBezTo>
                    <a:cubicBezTo>
                      <a:pt x="152" y="2"/>
                      <a:pt x="145" y="2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10271638" y="3350829"/>
                <a:ext cx="37228" cy="3568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2" extrusionOk="0">
                    <a:moveTo>
                      <a:pt x="312" y="1"/>
                    </a:moveTo>
                    <a:cubicBezTo>
                      <a:pt x="303" y="1"/>
                      <a:pt x="294" y="4"/>
                      <a:pt x="282" y="10"/>
                    </a:cubicBezTo>
                    <a:cubicBezTo>
                      <a:pt x="274" y="14"/>
                      <a:pt x="266" y="19"/>
                      <a:pt x="257" y="24"/>
                    </a:cubicBezTo>
                    <a:cubicBezTo>
                      <a:pt x="256" y="25"/>
                      <a:pt x="255" y="25"/>
                      <a:pt x="254" y="26"/>
                    </a:cubicBezTo>
                    <a:cubicBezTo>
                      <a:pt x="242" y="33"/>
                      <a:pt x="233" y="38"/>
                      <a:pt x="224" y="43"/>
                    </a:cubicBezTo>
                    <a:cubicBezTo>
                      <a:pt x="222" y="41"/>
                      <a:pt x="218" y="38"/>
                      <a:pt x="214" y="36"/>
                    </a:cubicBezTo>
                    <a:cubicBezTo>
                      <a:pt x="207" y="32"/>
                      <a:pt x="200" y="30"/>
                      <a:pt x="194" y="30"/>
                    </a:cubicBezTo>
                    <a:cubicBezTo>
                      <a:pt x="184" y="30"/>
                      <a:pt x="175" y="35"/>
                      <a:pt x="168" y="45"/>
                    </a:cubicBezTo>
                    <a:cubicBezTo>
                      <a:pt x="165" y="46"/>
                      <a:pt x="163" y="48"/>
                      <a:pt x="160" y="51"/>
                    </a:cubicBezTo>
                    <a:cubicBezTo>
                      <a:pt x="154" y="56"/>
                      <a:pt x="149" y="62"/>
                      <a:pt x="143" y="69"/>
                    </a:cubicBezTo>
                    <a:cubicBezTo>
                      <a:pt x="138" y="77"/>
                      <a:pt x="133" y="81"/>
                      <a:pt x="128" y="84"/>
                    </a:cubicBezTo>
                    <a:lnTo>
                      <a:pt x="123" y="84"/>
                    </a:lnTo>
                    <a:cubicBezTo>
                      <a:pt x="96" y="86"/>
                      <a:pt x="82" y="96"/>
                      <a:pt x="72" y="113"/>
                    </a:cubicBezTo>
                    <a:lnTo>
                      <a:pt x="69" y="120"/>
                    </a:lnTo>
                    <a:cubicBezTo>
                      <a:pt x="66" y="125"/>
                      <a:pt x="64" y="132"/>
                      <a:pt x="61" y="139"/>
                    </a:cubicBezTo>
                    <a:cubicBezTo>
                      <a:pt x="54" y="161"/>
                      <a:pt x="42" y="169"/>
                      <a:pt x="31" y="175"/>
                    </a:cubicBezTo>
                    <a:cubicBezTo>
                      <a:pt x="26" y="179"/>
                      <a:pt x="23" y="181"/>
                      <a:pt x="19" y="185"/>
                    </a:cubicBezTo>
                    <a:cubicBezTo>
                      <a:pt x="10" y="196"/>
                      <a:pt x="11" y="227"/>
                      <a:pt x="34" y="238"/>
                    </a:cubicBezTo>
                    <a:cubicBezTo>
                      <a:pt x="28" y="246"/>
                      <a:pt x="24" y="251"/>
                      <a:pt x="20" y="256"/>
                    </a:cubicBezTo>
                    <a:cubicBezTo>
                      <a:pt x="13" y="266"/>
                      <a:pt x="9" y="271"/>
                      <a:pt x="6" y="279"/>
                    </a:cubicBezTo>
                    <a:cubicBezTo>
                      <a:pt x="4" y="286"/>
                      <a:pt x="4" y="293"/>
                      <a:pt x="3" y="306"/>
                    </a:cubicBezTo>
                    <a:cubicBezTo>
                      <a:pt x="0" y="334"/>
                      <a:pt x="6" y="356"/>
                      <a:pt x="29" y="356"/>
                    </a:cubicBezTo>
                    <a:cubicBezTo>
                      <a:pt x="33" y="356"/>
                      <a:pt x="37" y="356"/>
                      <a:pt x="42" y="354"/>
                    </a:cubicBezTo>
                    <a:cubicBezTo>
                      <a:pt x="44" y="358"/>
                      <a:pt x="46" y="361"/>
                      <a:pt x="50" y="366"/>
                    </a:cubicBezTo>
                    <a:cubicBezTo>
                      <a:pt x="60" y="381"/>
                      <a:pt x="74" y="392"/>
                      <a:pt x="90" y="392"/>
                    </a:cubicBezTo>
                    <a:cubicBezTo>
                      <a:pt x="101" y="392"/>
                      <a:pt x="114" y="387"/>
                      <a:pt x="128" y="375"/>
                    </a:cubicBezTo>
                    <a:cubicBezTo>
                      <a:pt x="137" y="368"/>
                      <a:pt x="144" y="361"/>
                      <a:pt x="151" y="355"/>
                    </a:cubicBezTo>
                    <a:cubicBezTo>
                      <a:pt x="159" y="367"/>
                      <a:pt x="176" y="371"/>
                      <a:pt x="192" y="371"/>
                    </a:cubicBezTo>
                    <a:cubicBezTo>
                      <a:pt x="208" y="371"/>
                      <a:pt x="224" y="367"/>
                      <a:pt x="230" y="361"/>
                    </a:cubicBezTo>
                    <a:cubicBezTo>
                      <a:pt x="234" y="358"/>
                      <a:pt x="238" y="352"/>
                      <a:pt x="241" y="347"/>
                    </a:cubicBezTo>
                    <a:cubicBezTo>
                      <a:pt x="244" y="342"/>
                      <a:pt x="246" y="337"/>
                      <a:pt x="251" y="332"/>
                    </a:cubicBezTo>
                    <a:cubicBezTo>
                      <a:pt x="282" y="330"/>
                      <a:pt x="321" y="308"/>
                      <a:pt x="327" y="296"/>
                    </a:cubicBezTo>
                    <a:cubicBezTo>
                      <a:pt x="328" y="293"/>
                      <a:pt x="329" y="289"/>
                      <a:pt x="329" y="287"/>
                    </a:cubicBezTo>
                    <a:cubicBezTo>
                      <a:pt x="343" y="276"/>
                      <a:pt x="351" y="261"/>
                      <a:pt x="348" y="241"/>
                    </a:cubicBezTo>
                    <a:lnTo>
                      <a:pt x="353" y="236"/>
                    </a:lnTo>
                    <a:lnTo>
                      <a:pt x="374" y="215"/>
                    </a:lnTo>
                    <a:cubicBezTo>
                      <a:pt x="377" y="212"/>
                      <a:pt x="379" y="209"/>
                      <a:pt x="382" y="206"/>
                    </a:cubicBezTo>
                    <a:cubicBezTo>
                      <a:pt x="395" y="186"/>
                      <a:pt x="398" y="171"/>
                      <a:pt x="379" y="156"/>
                    </a:cubicBezTo>
                    <a:cubicBezTo>
                      <a:pt x="373" y="149"/>
                      <a:pt x="365" y="147"/>
                      <a:pt x="356" y="144"/>
                    </a:cubicBezTo>
                    <a:cubicBezTo>
                      <a:pt x="358" y="142"/>
                      <a:pt x="359" y="138"/>
                      <a:pt x="362" y="135"/>
                    </a:cubicBezTo>
                    <a:lnTo>
                      <a:pt x="364" y="134"/>
                    </a:lnTo>
                    <a:cubicBezTo>
                      <a:pt x="369" y="127"/>
                      <a:pt x="377" y="120"/>
                      <a:pt x="383" y="113"/>
                    </a:cubicBezTo>
                    <a:cubicBezTo>
                      <a:pt x="397" y="97"/>
                      <a:pt x="409" y="82"/>
                      <a:pt x="405" y="66"/>
                    </a:cubicBezTo>
                    <a:cubicBezTo>
                      <a:pt x="399" y="44"/>
                      <a:pt x="390" y="37"/>
                      <a:pt x="369" y="37"/>
                    </a:cubicBezTo>
                    <a:cubicBezTo>
                      <a:pt x="367" y="37"/>
                      <a:pt x="366" y="37"/>
                      <a:pt x="365" y="37"/>
                    </a:cubicBezTo>
                    <a:cubicBezTo>
                      <a:pt x="359" y="37"/>
                      <a:pt x="354" y="37"/>
                      <a:pt x="348" y="38"/>
                    </a:cubicBezTo>
                    <a:cubicBezTo>
                      <a:pt x="351" y="28"/>
                      <a:pt x="349" y="17"/>
                      <a:pt x="341" y="11"/>
                    </a:cubicBezTo>
                    <a:cubicBezTo>
                      <a:pt x="331" y="5"/>
                      <a:pt x="322" y="1"/>
                      <a:pt x="312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10297215" y="3323977"/>
                <a:ext cx="17203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44" y="1"/>
                    </a:moveTo>
                    <a:cubicBezTo>
                      <a:pt x="140" y="1"/>
                      <a:pt x="136" y="2"/>
                      <a:pt x="131" y="5"/>
                    </a:cubicBezTo>
                    <a:cubicBezTo>
                      <a:pt x="127" y="7"/>
                      <a:pt x="122" y="9"/>
                      <a:pt x="118" y="11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3" y="15"/>
                      <a:pt x="108" y="18"/>
                      <a:pt x="105" y="20"/>
                    </a:cubicBezTo>
                    <a:cubicBezTo>
                      <a:pt x="103" y="19"/>
                      <a:pt x="101" y="18"/>
                      <a:pt x="100" y="17"/>
                    </a:cubicBezTo>
                    <a:cubicBezTo>
                      <a:pt x="96" y="15"/>
                      <a:pt x="92" y="14"/>
                      <a:pt x="89" y="14"/>
                    </a:cubicBezTo>
                    <a:cubicBezTo>
                      <a:pt x="85" y="14"/>
                      <a:pt x="83" y="15"/>
                      <a:pt x="80" y="16"/>
                    </a:cubicBezTo>
                    <a:cubicBezTo>
                      <a:pt x="79" y="16"/>
                      <a:pt x="77" y="18"/>
                      <a:pt x="76" y="19"/>
                    </a:cubicBezTo>
                    <a:lnTo>
                      <a:pt x="69" y="27"/>
                    </a:lnTo>
                    <a:cubicBezTo>
                      <a:pt x="66" y="29"/>
                      <a:pt x="64" y="32"/>
                      <a:pt x="61" y="34"/>
                    </a:cubicBezTo>
                    <a:lnTo>
                      <a:pt x="59" y="34"/>
                    </a:lnTo>
                    <a:cubicBezTo>
                      <a:pt x="46" y="35"/>
                      <a:pt x="39" y="39"/>
                      <a:pt x="35" y="46"/>
                    </a:cubicBezTo>
                    <a:cubicBezTo>
                      <a:pt x="35" y="47"/>
                      <a:pt x="34" y="49"/>
                      <a:pt x="34" y="50"/>
                    </a:cubicBezTo>
                    <a:cubicBezTo>
                      <a:pt x="33" y="53"/>
                      <a:pt x="31" y="55"/>
                      <a:pt x="30" y="59"/>
                    </a:cubicBezTo>
                    <a:cubicBezTo>
                      <a:pt x="26" y="69"/>
                      <a:pt x="21" y="72"/>
                      <a:pt x="16" y="76"/>
                    </a:cubicBezTo>
                    <a:cubicBezTo>
                      <a:pt x="14" y="78"/>
                      <a:pt x="11" y="80"/>
                      <a:pt x="10" y="81"/>
                    </a:cubicBezTo>
                    <a:cubicBezTo>
                      <a:pt x="6" y="86"/>
                      <a:pt x="6" y="100"/>
                      <a:pt x="16" y="105"/>
                    </a:cubicBezTo>
                    <a:cubicBezTo>
                      <a:pt x="14" y="109"/>
                      <a:pt x="11" y="111"/>
                      <a:pt x="10" y="113"/>
                    </a:cubicBezTo>
                    <a:cubicBezTo>
                      <a:pt x="6" y="118"/>
                      <a:pt x="5" y="121"/>
                      <a:pt x="4" y="124"/>
                    </a:cubicBezTo>
                    <a:cubicBezTo>
                      <a:pt x="4" y="128"/>
                      <a:pt x="3" y="131"/>
                      <a:pt x="3" y="137"/>
                    </a:cubicBezTo>
                    <a:cubicBezTo>
                      <a:pt x="1" y="150"/>
                      <a:pt x="4" y="160"/>
                      <a:pt x="14" y="160"/>
                    </a:cubicBezTo>
                    <a:cubicBezTo>
                      <a:pt x="16" y="160"/>
                      <a:pt x="18" y="160"/>
                      <a:pt x="20" y="160"/>
                    </a:cubicBezTo>
                    <a:cubicBezTo>
                      <a:pt x="21" y="162"/>
                      <a:pt x="22" y="163"/>
                      <a:pt x="24" y="165"/>
                    </a:cubicBezTo>
                    <a:cubicBezTo>
                      <a:pt x="28" y="172"/>
                      <a:pt x="34" y="177"/>
                      <a:pt x="42" y="177"/>
                    </a:cubicBezTo>
                    <a:cubicBezTo>
                      <a:pt x="47" y="177"/>
                      <a:pt x="53" y="175"/>
                      <a:pt x="60" y="169"/>
                    </a:cubicBezTo>
                    <a:cubicBezTo>
                      <a:pt x="63" y="165"/>
                      <a:pt x="67" y="163"/>
                      <a:pt x="70" y="160"/>
                    </a:cubicBezTo>
                    <a:cubicBezTo>
                      <a:pt x="74" y="165"/>
                      <a:pt x="82" y="167"/>
                      <a:pt x="90" y="167"/>
                    </a:cubicBezTo>
                    <a:cubicBezTo>
                      <a:pt x="97" y="167"/>
                      <a:pt x="104" y="165"/>
                      <a:pt x="106" y="163"/>
                    </a:cubicBezTo>
                    <a:cubicBezTo>
                      <a:pt x="108" y="162"/>
                      <a:pt x="109" y="159"/>
                      <a:pt x="111" y="156"/>
                    </a:cubicBezTo>
                    <a:cubicBezTo>
                      <a:pt x="112" y="153"/>
                      <a:pt x="113" y="151"/>
                      <a:pt x="116" y="148"/>
                    </a:cubicBezTo>
                    <a:cubicBezTo>
                      <a:pt x="130" y="147"/>
                      <a:pt x="148" y="137"/>
                      <a:pt x="150" y="132"/>
                    </a:cubicBezTo>
                    <a:cubicBezTo>
                      <a:pt x="152" y="131"/>
                      <a:pt x="152" y="129"/>
                      <a:pt x="152" y="128"/>
                    </a:cubicBezTo>
                    <a:cubicBezTo>
                      <a:pt x="158" y="123"/>
                      <a:pt x="162" y="118"/>
                      <a:pt x="160" y="107"/>
                    </a:cubicBezTo>
                    <a:lnTo>
                      <a:pt x="163" y="105"/>
                    </a:lnTo>
                    <a:lnTo>
                      <a:pt x="173" y="96"/>
                    </a:lnTo>
                    <a:lnTo>
                      <a:pt x="176" y="92"/>
                    </a:lnTo>
                    <a:cubicBezTo>
                      <a:pt x="183" y="83"/>
                      <a:pt x="184" y="77"/>
                      <a:pt x="175" y="69"/>
                    </a:cubicBezTo>
                    <a:cubicBezTo>
                      <a:pt x="173" y="66"/>
                      <a:pt x="169" y="65"/>
                      <a:pt x="165" y="64"/>
                    </a:cubicBezTo>
                    <a:cubicBezTo>
                      <a:pt x="165" y="62"/>
                      <a:pt x="166" y="61"/>
                      <a:pt x="168" y="60"/>
                    </a:cubicBezTo>
                    <a:cubicBezTo>
                      <a:pt x="170" y="56"/>
                      <a:pt x="174" y="54"/>
                      <a:pt x="177" y="50"/>
                    </a:cubicBezTo>
                    <a:cubicBezTo>
                      <a:pt x="183" y="44"/>
                      <a:pt x="188" y="37"/>
                      <a:pt x="187" y="29"/>
                    </a:cubicBezTo>
                    <a:cubicBezTo>
                      <a:pt x="184" y="20"/>
                      <a:pt x="181" y="16"/>
                      <a:pt x="172" y="16"/>
                    </a:cubicBezTo>
                    <a:cubicBezTo>
                      <a:pt x="171" y="16"/>
                      <a:pt x="170" y="16"/>
                      <a:pt x="169" y="16"/>
                    </a:cubicBezTo>
                    <a:cubicBezTo>
                      <a:pt x="166" y="16"/>
                      <a:pt x="163" y="18"/>
                      <a:pt x="161" y="18"/>
                    </a:cubicBezTo>
                    <a:cubicBezTo>
                      <a:pt x="162" y="13"/>
                      <a:pt x="161" y="8"/>
                      <a:pt x="157" y="5"/>
                    </a:cubicBezTo>
                    <a:cubicBezTo>
                      <a:pt x="153" y="2"/>
                      <a:pt x="149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10242692" y="3319244"/>
                <a:ext cx="37319" cy="3549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90" extrusionOk="0">
                    <a:moveTo>
                      <a:pt x="322" y="1"/>
                    </a:moveTo>
                    <a:cubicBezTo>
                      <a:pt x="313" y="1"/>
                      <a:pt x="303" y="4"/>
                      <a:pt x="291" y="10"/>
                    </a:cubicBezTo>
                    <a:cubicBezTo>
                      <a:pt x="286" y="13"/>
                      <a:pt x="281" y="15"/>
                      <a:pt x="275" y="19"/>
                    </a:cubicBezTo>
                    <a:cubicBezTo>
                      <a:pt x="271" y="10"/>
                      <a:pt x="264" y="4"/>
                      <a:pt x="250" y="4"/>
                    </a:cubicBezTo>
                    <a:cubicBezTo>
                      <a:pt x="223" y="4"/>
                      <a:pt x="208" y="10"/>
                      <a:pt x="188" y="30"/>
                    </a:cubicBezTo>
                    <a:cubicBezTo>
                      <a:pt x="182" y="35"/>
                      <a:pt x="176" y="43"/>
                      <a:pt x="169" y="51"/>
                    </a:cubicBezTo>
                    <a:cubicBezTo>
                      <a:pt x="168" y="52"/>
                      <a:pt x="167" y="52"/>
                      <a:pt x="167" y="54"/>
                    </a:cubicBezTo>
                    <a:cubicBezTo>
                      <a:pt x="159" y="62"/>
                      <a:pt x="152" y="70"/>
                      <a:pt x="146" y="77"/>
                    </a:cubicBezTo>
                    <a:lnTo>
                      <a:pt x="130" y="77"/>
                    </a:lnTo>
                    <a:cubicBezTo>
                      <a:pt x="105" y="79"/>
                      <a:pt x="90" y="90"/>
                      <a:pt x="80" y="108"/>
                    </a:cubicBezTo>
                    <a:cubicBezTo>
                      <a:pt x="79" y="112"/>
                      <a:pt x="77" y="115"/>
                      <a:pt x="76" y="117"/>
                    </a:cubicBezTo>
                    <a:cubicBezTo>
                      <a:pt x="73" y="122"/>
                      <a:pt x="71" y="129"/>
                      <a:pt x="69" y="137"/>
                    </a:cubicBezTo>
                    <a:cubicBezTo>
                      <a:pt x="66" y="144"/>
                      <a:pt x="61" y="149"/>
                      <a:pt x="59" y="154"/>
                    </a:cubicBezTo>
                    <a:cubicBezTo>
                      <a:pt x="57" y="156"/>
                      <a:pt x="55" y="156"/>
                      <a:pt x="54" y="157"/>
                    </a:cubicBezTo>
                    <a:cubicBezTo>
                      <a:pt x="28" y="172"/>
                      <a:pt x="18" y="184"/>
                      <a:pt x="18" y="199"/>
                    </a:cubicBezTo>
                    <a:lnTo>
                      <a:pt x="18" y="207"/>
                    </a:lnTo>
                    <a:cubicBezTo>
                      <a:pt x="19" y="213"/>
                      <a:pt x="20" y="218"/>
                      <a:pt x="22" y="224"/>
                    </a:cubicBezTo>
                    <a:cubicBezTo>
                      <a:pt x="28" y="241"/>
                      <a:pt x="19" y="254"/>
                      <a:pt x="12" y="262"/>
                    </a:cubicBezTo>
                    <a:cubicBezTo>
                      <a:pt x="9" y="266"/>
                      <a:pt x="5" y="270"/>
                      <a:pt x="4" y="275"/>
                    </a:cubicBezTo>
                    <a:cubicBezTo>
                      <a:pt x="0" y="285"/>
                      <a:pt x="18" y="303"/>
                      <a:pt x="44" y="303"/>
                    </a:cubicBezTo>
                    <a:cubicBezTo>
                      <a:pt x="46" y="303"/>
                      <a:pt x="48" y="303"/>
                      <a:pt x="50" y="303"/>
                    </a:cubicBezTo>
                    <a:lnTo>
                      <a:pt x="50" y="303"/>
                    </a:lnTo>
                    <a:cubicBezTo>
                      <a:pt x="49" y="311"/>
                      <a:pt x="49" y="317"/>
                      <a:pt x="47" y="322"/>
                    </a:cubicBezTo>
                    <a:cubicBezTo>
                      <a:pt x="45" y="333"/>
                      <a:pt x="45" y="338"/>
                      <a:pt x="46" y="344"/>
                    </a:cubicBezTo>
                    <a:cubicBezTo>
                      <a:pt x="47" y="349"/>
                      <a:pt x="51" y="354"/>
                      <a:pt x="57" y="363"/>
                    </a:cubicBezTo>
                    <a:cubicBezTo>
                      <a:pt x="69" y="378"/>
                      <a:pt x="82" y="389"/>
                      <a:pt x="98" y="389"/>
                    </a:cubicBezTo>
                    <a:cubicBezTo>
                      <a:pt x="107" y="389"/>
                      <a:pt x="118" y="386"/>
                      <a:pt x="129" y="378"/>
                    </a:cubicBezTo>
                    <a:cubicBezTo>
                      <a:pt x="133" y="379"/>
                      <a:pt x="138" y="380"/>
                      <a:pt x="146" y="382"/>
                    </a:cubicBezTo>
                    <a:cubicBezTo>
                      <a:pt x="155" y="384"/>
                      <a:pt x="164" y="385"/>
                      <a:pt x="174" y="385"/>
                    </a:cubicBezTo>
                    <a:cubicBezTo>
                      <a:pt x="198" y="385"/>
                      <a:pt x="220" y="376"/>
                      <a:pt x="235" y="349"/>
                    </a:cubicBezTo>
                    <a:cubicBezTo>
                      <a:pt x="239" y="341"/>
                      <a:pt x="244" y="333"/>
                      <a:pt x="248" y="326"/>
                    </a:cubicBezTo>
                    <a:cubicBezTo>
                      <a:pt x="252" y="328"/>
                      <a:pt x="257" y="328"/>
                      <a:pt x="262" y="328"/>
                    </a:cubicBezTo>
                    <a:cubicBezTo>
                      <a:pt x="292" y="328"/>
                      <a:pt x="330" y="305"/>
                      <a:pt x="336" y="293"/>
                    </a:cubicBezTo>
                    <a:cubicBezTo>
                      <a:pt x="338" y="287"/>
                      <a:pt x="338" y="282"/>
                      <a:pt x="338" y="277"/>
                    </a:cubicBezTo>
                    <a:cubicBezTo>
                      <a:pt x="338" y="272"/>
                      <a:pt x="338" y="269"/>
                      <a:pt x="341" y="262"/>
                    </a:cubicBezTo>
                    <a:cubicBezTo>
                      <a:pt x="373" y="248"/>
                      <a:pt x="402" y="214"/>
                      <a:pt x="400" y="203"/>
                    </a:cubicBezTo>
                    <a:cubicBezTo>
                      <a:pt x="400" y="200"/>
                      <a:pt x="399" y="198"/>
                      <a:pt x="398" y="195"/>
                    </a:cubicBezTo>
                    <a:cubicBezTo>
                      <a:pt x="407" y="180"/>
                      <a:pt x="407" y="168"/>
                      <a:pt x="391" y="154"/>
                    </a:cubicBezTo>
                    <a:cubicBezTo>
                      <a:pt x="391" y="152"/>
                      <a:pt x="393" y="151"/>
                      <a:pt x="394" y="148"/>
                    </a:cubicBezTo>
                    <a:cubicBezTo>
                      <a:pt x="398" y="141"/>
                      <a:pt x="402" y="133"/>
                      <a:pt x="404" y="125"/>
                    </a:cubicBezTo>
                    <a:cubicBezTo>
                      <a:pt x="405" y="121"/>
                      <a:pt x="405" y="117"/>
                      <a:pt x="407" y="115"/>
                    </a:cubicBezTo>
                    <a:cubicBezTo>
                      <a:pt x="410" y="96"/>
                      <a:pt x="405" y="84"/>
                      <a:pt x="374" y="82"/>
                    </a:cubicBezTo>
                    <a:cubicBezTo>
                      <a:pt x="364" y="82"/>
                      <a:pt x="354" y="84"/>
                      <a:pt x="343" y="87"/>
                    </a:cubicBezTo>
                    <a:cubicBezTo>
                      <a:pt x="343" y="84"/>
                      <a:pt x="343" y="80"/>
                      <a:pt x="345" y="77"/>
                    </a:cubicBezTo>
                    <a:lnTo>
                      <a:pt x="345" y="76"/>
                    </a:lnTo>
                    <a:cubicBezTo>
                      <a:pt x="346" y="69"/>
                      <a:pt x="350" y="60"/>
                      <a:pt x="353" y="52"/>
                    </a:cubicBezTo>
                    <a:cubicBezTo>
                      <a:pt x="359" y="35"/>
                      <a:pt x="363" y="20"/>
                      <a:pt x="350" y="11"/>
                    </a:cubicBezTo>
                    <a:cubicBezTo>
                      <a:pt x="340" y="4"/>
                      <a:pt x="332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10248518" y="3296397"/>
                <a:ext cx="17385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50" y="0"/>
                    </a:moveTo>
                    <a:cubicBezTo>
                      <a:pt x="146" y="0"/>
                      <a:pt x="142" y="2"/>
                      <a:pt x="136" y="4"/>
                    </a:cubicBezTo>
                    <a:lnTo>
                      <a:pt x="129" y="9"/>
                    </a:lnTo>
                    <a:cubicBezTo>
                      <a:pt x="126" y="4"/>
                      <a:pt x="124" y="2"/>
                      <a:pt x="117" y="2"/>
                    </a:cubicBezTo>
                    <a:cubicBezTo>
                      <a:pt x="104" y="2"/>
                      <a:pt x="97" y="5"/>
                      <a:pt x="88" y="15"/>
                    </a:cubicBezTo>
                    <a:cubicBezTo>
                      <a:pt x="85" y="18"/>
                      <a:pt x="83" y="20"/>
                      <a:pt x="79" y="24"/>
                    </a:cubicBezTo>
                    <a:cubicBezTo>
                      <a:pt x="78" y="24"/>
                      <a:pt x="78" y="25"/>
                      <a:pt x="78" y="25"/>
                    </a:cubicBezTo>
                    <a:cubicBezTo>
                      <a:pt x="74" y="29"/>
                      <a:pt x="71" y="33"/>
                      <a:pt x="68" y="36"/>
                    </a:cubicBezTo>
                    <a:lnTo>
                      <a:pt x="61" y="36"/>
                    </a:lnTo>
                    <a:cubicBezTo>
                      <a:pt x="49" y="38"/>
                      <a:pt x="43" y="41"/>
                      <a:pt x="38" y="48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6" y="55"/>
                      <a:pt x="34" y="57"/>
                      <a:pt x="33" y="61"/>
                    </a:cubicBezTo>
                    <a:lnTo>
                      <a:pt x="30" y="68"/>
                    </a:lnTo>
                    <a:cubicBezTo>
                      <a:pt x="28" y="68"/>
                      <a:pt x="28" y="70"/>
                      <a:pt x="27" y="70"/>
                    </a:cubicBezTo>
                    <a:cubicBezTo>
                      <a:pt x="14" y="76"/>
                      <a:pt x="11" y="81"/>
                      <a:pt x="11" y="89"/>
                    </a:cubicBezTo>
                    <a:lnTo>
                      <a:pt x="11" y="93"/>
                    </a:lnTo>
                    <a:cubicBezTo>
                      <a:pt x="11" y="96"/>
                      <a:pt x="11" y="98"/>
                      <a:pt x="12" y="101"/>
                    </a:cubicBezTo>
                    <a:cubicBezTo>
                      <a:pt x="15" y="109"/>
                      <a:pt x="11" y="114"/>
                      <a:pt x="7" y="118"/>
                    </a:cubicBezTo>
                    <a:cubicBezTo>
                      <a:pt x="6" y="121"/>
                      <a:pt x="5" y="122"/>
                      <a:pt x="3" y="124"/>
                    </a:cubicBezTo>
                    <a:cubicBezTo>
                      <a:pt x="1" y="129"/>
                      <a:pt x="10" y="138"/>
                      <a:pt x="21" y="138"/>
                    </a:cubicBezTo>
                    <a:cubicBezTo>
                      <a:pt x="22" y="138"/>
                      <a:pt x="22" y="138"/>
                      <a:pt x="23" y="138"/>
                    </a:cubicBezTo>
                    <a:lnTo>
                      <a:pt x="23" y="138"/>
                    </a:lnTo>
                    <a:cubicBezTo>
                      <a:pt x="23" y="142"/>
                      <a:pt x="22" y="144"/>
                      <a:pt x="22" y="147"/>
                    </a:cubicBezTo>
                    <a:cubicBezTo>
                      <a:pt x="22" y="152"/>
                      <a:pt x="21" y="154"/>
                      <a:pt x="22" y="157"/>
                    </a:cubicBezTo>
                    <a:cubicBezTo>
                      <a:pt x="22" y="159"/>
                      <a:pt x="25" y="162"/>
                      <a:pt x="27" y="165"/>
                    </a:cubicBezTo>
                    <a:cubicBezTo>
                      <a:pt x="33" y="172"/>
                      <a:pt x="39" y="178"/>
                      <a:pt x="47" y="178"/>
                    </a:cubicBezTo>
                    <a:cubicBezTo>
                      <a:pt x="52" y="178"/>
                      <a:pt x="56" y="176"/>
                      <a:pt x="61" y="173"/>
                    </a:cubicBezTo>
                    <a:cubicBezTo>
                      <a:pt x="62" y="173"/>
                      <a:pt x="64" y="173"/>
                      <a:pt x="67" y="174"/>
                    </a:cubicBezTo>
                    <a:cubicBezTo>
                      <a:pt x="71" y="175"/>
                      <a:pt x="76" y="175"/>
                      <a:pt x="80" y="175"/>
                    </a:cubicBezTo>
                    <a:cubicBezTo>
                      <a:pt x="91" y="175"/>
                      <a:pt x="102" y="171"/>
                      <a:pt x="108" y="159"/>
                    </a:cubicBezTo>
                    <a:cubicBezTo>
                      <a:pt x="110" y="156"/>
                      <a:pt x="113" y="153"/>
                      <a:pt x="114" y="149"/>
                    </a:cubicBezTo>
                    <a:cubicBezTo>
                      <a:pt x="116" y="150"/>
                      <a:pt x="118" y="150"/>
                      <a:pt x="120" y="150"/>
                    </a:cubicBezTo>
                    <a:cubicBezTo>
                      <a:pt x="134" y="150"/>
                      <a:pt x="152" y="139"/>
                      <a:pt x="154" y="134"/>
                    </a:cubicBezTo>
                    <a:cubicBezTo>
                      <a:pt x="155" y="132"/>
                      <a:pt x="155" y="131"/>
                      <a:pt x="155" y="127"/>
                    </a:cubicBezTo>
                    <a:cubicBezTo>
                      <a:pt x="155" y="124"/>
                      <a:pt x="155" y="122"/>
                      <a:pt x="156" y="119"/>
                    </a:cubicBezTo>
                    <a:cubicBezTo>
                      <a:pt x="171" y="113"/>
                      <a:pt x="184" y="98"/>
                      <a:pt x="184" y="93"/>
                    </a:cubicBezTo>
                    <a:cubicBezTo>
                      <a:pt x="184" y="92"/>
                      <a:pt x="182" y="91"/>
                      <a:pt x="182" y="89"/>
                    </a:cubicBezTo>
                    <a:cubicBezTo>
                      <a:pt x="186" y="82"/>
                      <a:pt x="186" y="77"/>
                      <a:pt x="180" y="71"/>
                    </a:cubicBezTo>
                    <a:cubicBezTo>
                      <a:pt x="180" y="71"/>
                      <a:pt x="181" y="70"/>
                      <a:pt x="181" y="68"/>
                    </a:cubicBezTo>
                    <a:cubicBezTo>
                      <a:pt x="184" y="65"/>
                      <a:pt x="185" y="62"/>
                      <a:pt x="186" y="58"/>
                    </a:cubicBezTo>
                    <a:cubicBezTo>
                      <a:pt x="186" y="56"/>
                      <a:pt x="187" y="55"/>
                      <a:pt x="187" y="54"/>
                    </a:cubicBezTo>
                    <a:cubicBezTo>
                      <a:pt x="190" y="44"/>
                      <a:pt x="187" y="37"/>
                      <a:pt x="174" y="37"/>
                    </a:cubicBezTo>
                    <a:cubicBezTo>
                      <a:pt x="169" y="37"/>
                      <a:pt x="165" y="37"/>
                      <a:pt x="159" y="39"/>
                    </a:cubicBezTo>
                    <a:cubicBezTo>
                      <a:pt x="160" y="38"/>
                      <a:pt x="160" y="36"/>
                      <a:pt x="160" y="35"/>
                    </a:cubicBezTo>
                    <a:lnTo>
                      <a:pt x="165" y="24"/>
                    </a:lnTo>
                    <a:cubicBezTo>
                      <a:pt x="167" y="16"/>
                      <a:pt x="170" y="9"/>
                      <a:pt x="164" y="4"/>
                    </a:cubicBezTo>
                    <a:cubicBezTo>
                      <a:pt x="159" y="2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10193631" y="3310961"/>
                <a:ext cx="39140" cy="3468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81" extrusionOk="0">
                    <a:moveTo>
                      <a:pt x="257" y="0"/>
                    </a:moveTo>
                    <a:cubicBezTo>
                      <a:pt x="231" y="0"/>
                      <a:pt x="215" y="7"/>
                      <a:pt x="195" y="28"/>
                    </a:cubicBezTo>
                    <a:cubicBezTo>
                      <a:pt x="191" y="32"/>
                      <a:pt x="185" y="37"/>
                      <a:pt x="182" y="42"/>
                    </a:cubicBezTo>
                    <a:cubicBezTo>
                      <a:pt x="178" y="40"/>
                      <a:pt x="173" y="39"/>
                      <a:pt x="167" y="39"/>
                    </a:cubicBezTo>
                    <a:cubicBezTo>
                      <a:pt x="161" y="39"/>
                      <a:pt x="155" y="40"/>
                      <a:pt x="148" y="43"/>
                    </a:cubicBezTo>
                    <a:cubicBezTo>
                      <a:pt x="118" y="57"/>
                      <a:pt x="105" y="69"/>
                      <a:pt x="96" y="91"/>
                    </a:cubicBezTo>
                    <a:cubicBezTo>
                      <a:pt x="95" y="100"/>
                      <a:pt x="92" y="106"/>
                      <a:pt x="90" y="115"/>
                    </a:cubicBezTo>
                    <a:cubicBezTo>
                      <a:pt x="88" y="116"/>
                      <a:pt x="88" y="116"/>
                      <a:pt x="88" y="117"/>
                    </a:cubicBezTo>
                    <a:cubicBezTo>
                      <a:pt x="86" y="127"/>
                      <a:pt x="82" y="137"/>
                      <a:pt x="80" y="145"/>
                    </a:cubicBezTo>
                    <a:cubicBezTo>
                      <a:pt x="73" y="147"/>
                      <a:pt x="68" y="150"/>
                      <a:pt x="61" y="152"/>
                    </a:cubicBezTo>
                    <a:cubicBezTo>
                      <a:pt x="35" y="166"/>
                      <a:pt x="26" y="179"/>
                      <a:pt x="23" y="193"/>
                    </a:cubicBezTo>
                    <a:lnTo>
                      <a:pt x="23" y="201"/>
                    </a:lnTo>
                    <a:cubicBezTo>
                      <a:pt x="25" y="205"/>
                      <a:pt x="26" y="210"/>
                      <a:pt x="27" y="218"/>
                    </a:cubicBezTo>
                    <a:cubicBezTo>
                      <a:pt x="29" y="223"/>
                      <a:pt x="29" y="228"/>
                      <a:pt x="29" y="233"/>
                    </a:cubicBezTo>
                    <a:lnTo>
                      <a:pt x="25" y="236"/>
                    </a:lnTo>
                    <a:cubicBezTo>
                      <a:pt x="3" y="260"/>
                      <a:pt x="1" y="273"/>
                      <a:pt x="10" y="282"/>
                    </a:cubicBezTo>
                    <a:lnTo>
                      <a:pt x="15" y="287"/>
                    </a:lnTo>
                    <a:cubicBezTo>
                      <a:pt x="19" y="291"/>
                      <a:pt x="25" y="294"/>
                      <a:pt x="30" y="297"/>
                    </a:cubicBezTo>
                    <a:cubicBezTo>
                      <a:pt x="46" y="308"/>
                      <a:pt x="44" y="318"/>
                      <a:pt x="41" y="328"/>
                    </a:cubicBezTo>
                    <a:cubicBezTo>
                      <a:pt x="40" y="333"/>
                      <a:pt x="39" y="337"/>
                      <a:pt x="40" y="342"/>
                    </a:cubicBezTo>
                    <a:cubicBezTo>
                      <a:pt x="41" y="346"/>
                      <a:pt x="50" y="349"/>
                      <a:pt x="62" y="349"/>
                    </a:cubicBezTo>
                    <a:cubicBezTo>
                      <a:pt x="75" y="349"/>
                      <a:pt x="91" y="346"/>
                      <a:pt x="105" y="338"/>
                    </a:cubicBezTo>
                    <a:cubicBezTo>
                      <a:pt x="109" y="346"/>
                      <a:pt x="111" y="349"/>
                      <a:pt x="113" y="353"/>
                    </a:cubicBezTo>
                    <a:cubicBezTo>
                      <a:pt x="117" y="361"/>
                      <a:pt x="119" y="364"/>
                      <a:pt x="124" y="368"/>
                    </a:cubicBezTo>
                    <a:cubicBezTo>
                      <a:pt x="129" y="371"/>
                      <a:pt x="136" y="373"/>
                      <a:pt x="149" y="376"/>
                    </a:cubicBezTo>
                    <a:cubicBezTo>
                      <a:pt x="158" y="379"/>
                      <a:pt x="168" y="380"/>
                      <a:pt x="178" y="380"/>
                    </a:cubicBezTo>
                    <a:cubicBezTo>
                      <a:pt x="199" y="380"/>
                      <a:pt x="219" y="373"/>
                      <a:pt x="234" y="352"/>
                    </a:cubicBezTo>
                    <a:cubicBezTo>
                      <a:pt x="239" y="352"/>
                      <a:pt x="245" y="351"/>
                      <a:pt x="252" y="348"/>
                    </a:cubicBezTo>
                    <a:cubicBezTo>
                      <a:pt x="293" y="336"/>
                      <a:pt x="329" y="319"/>
                      <a:pt x="329" y="284"/>
                    </a:cubicBezTo>
                    <a:lnTo>
                      <a:pt x="329" y="262"/>
                    </a:lnTo>
                    <a:cubicBezTo>
                      <a:pt x="368" y="253"/>
                      <a:pt x="405" y="210"/>
                      <a:pt x="404" y="198"/>
                    </a:cubicBezTo>
                    <a:cubicBezTo>
                      <a:pt x="404" y="193"/>
                      <a:pt x="401" y="190"/>
                      <a:pt x="399" y="187"/>
                    </a:cubicBezTo>
                    <a:cubicBezTo>
                      <a:pt x="396" y="184"/>
                      <a:pt x="393" y="180"/>
                      <a:pt x="392" y="175"/>
                    </a:cubicBezTo>
                    <a:cubicBezTo>
                      <a:pt x="419" y="151"/>
                      <a:pt x="429" y="114"/>
                      <a:pt x="421" y="107"/>
                    </a:cubicBezTo>
                    <a:lnTo>
                      <a:pt x="414" y="104"/>
                    </a:lnTo>
                    <a:cubicBezTo>
                      <a:pt x="415" y="89"/>
                      <a:pt x="408" y="80"/>
                      <a:pt x="384" y="79"/>
                    </a:cubicBezTo>
                    <a:cubicBezTo>
                      <a:pt x="383" y="78"/>
                      <a:pt x="383" y="76"/>
                      <a:pt x="383" y="74"/>
                    </a:cubicBezTo>
                    <a:cubicBezTo>
                      <a:pt x="383" y="66"/>
                      <a:pt x="382" y="60"/>
                      <a:pt x="380" y="54"/>
                    </a:cubicBezTo>
                    <a:cubicBezTo>
                      <a:pt x="379" y="50"/>
                      <a:pt x="379" y="48"/>
                      <a:pt x="378" y="45"/>
                    </a:cubicBezTo>
                    <a:cubicBezTo>
                      <a:pt x="374" y="37"/>
                      <a:pt x="368" y="32"/>
                      <a:pt x="356" y="32"/>
                    </a:cubicBezTo>
                    <a:cubicBezTo>
                      <a:pt x="349" y="32"/>
                      <a:pt x="339" y="34"/>
                      <a:pt x="326" y="39"/>
                    </a:cubicBezTo>
                    <a:cubicBezTo>
                      <a:pt x="313" y="43"/>
                      <a:pt x="302" y="49"/>
                      <a:pt x="293" y="56"/>
                    </a:cubicBezTo>
                    <a:cubicBezTo>
                      <a:pt x="292" y="55"/>
                      <a:pt x="291" y="53"/>
                      <a:pt x="290" y="49"/>
                    </a:cubicBezTo>
                    <a:lnTo>
                      <a:pt x="290" y="48"/>
                    </a:lnTo>
                    <a:cubicBezTo>
                      <a:pt x="287" y="42"/>
                      <a:pt x="286" y="34"/>
                      <a:pt x="285" y="28"/>
                    </a:cubicBezTo>
                    <a:cubicBezTo>
                      <a:pt x="282" y="14"/>
                      <a:pt x="277" y="0"/>
                      <a:pt x="2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180615" y="3300766"/>
                <a:ext cx="18113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18" y="1"/>
                    </a:moveTo>
                    <a:cubicBezTo>
                      <a:pt x="106" y="1"/>
                      <a:pt x="98" y="4"/>
                      <a:pt x="89" y="13"/>
                    </a:cubicBezTo>
                    <a:cubicBezTo>
                      <a:pt x="88" y="14"/>
                      <a:pt x="87" y="17"/>
                      <a:pt x="85" y="19"/>
                    </a:cubicBezTo>
                    <a:cubicBezTo>
                      <a:pt x="82" y="18"/>
                      <a:pt x="80" y="17"/>
                      <a:pt x="77" y="17"/>
                    </a:cubicBezTo>
                    <a:cubicBezTo>
                      <a:pt x="75" y="17"/>
                      <a:pt x="72" y="18"/>
                      <a:pt x="68" y="19"/>
                    </a:cubicBezTo>
                    <a:cubicBezTo>
                      <a:pt x="55" y="26"/>
                      <a:pt x="48" y="31"/>
                      <a:pt x="45" y="42"/>
                    </a:cubicBezTo>
                    <a:cubicBezTo>
                      <a:pt x="44" y="44"/>
                      <a:pt x="41" y="48"/>
                      <a:pt x="40" y="52"/>
                    </a:cubicBezTo>
                    <a:lnTo>
                      <a:pt x="40" y="53"/>
                    </a:lnTo>
                    <a:cubicBezTo>
                      <a:pt x="39" y="58"/>
                      <a:pt x="38" y="62"/>
                      <a:pt x="36" y="65"/>
                    </a:cubicBezTo>
                    <a:lnTo>
                      <a:pt x="29" y="69"/>
                    </a:lnTo>
                    <a:cubicBezTo>
                      <a:pt x="16" y="75"/>
                      <a:pt x="13" y="80"/>
                      <a:pt x="11" y="89"/>
                    </a:cubicBezTo>
                    <a:lnTo>
                      <a:pt x="11" y="93"/>
                    </a:lnTo>
                    <a:cubicBezTo>
                      <a:pt x="11" y="95"/>
                      <a:pt x="11" y="98"/>
                      <a:pt x="13" y="100"/>
                    </a:cubicBezTo>
                    <a:lnTo>
                      <a:pt x="13" y="108"/>
                    </a:lnTo>
                    <a:lnTo>
                      <a:pt x="11" y="109"/>
                    </a:lnTo>
                    <a:cubicBezTo>
                      <a:pt x="0" y="119"/>
                      <a:pt x="0" y="125"/>
                      <a:pt x="5" y="130"/>
                    </a:cubicBezTo>
                    <a:lnTo>
                      <a:pt x="8" y="132"/>
                    </a:lnTo>
                    <a:cubicBezTo>
                      <a:pt x="9" y="134"/>
                      <a:pt x="11" y="135"/>
                      <a:pt x="14" y="136"/>
                    </a:cubicBezTo>
                    <a:cubicBezTo>
                      <a:pt x="21" y="141"/>
                      <a:pt x="20" y="145"/>
                      <a:pt x="19" y="150"/>
                    </a:cubicBezTo>
                    <a:lnTo>
                      <a:pt x="19" y="155"/>
                    </a:lnTo>
                    <a:cubicBezTo>
                      <a:pt x="19" y="157"/>
                      <a:pt x="23" y="159"/>
                      <a:pt x="30" y="159"/>
                    </a:cubicBezTo>
                    <a:cubicBezTo>
                      <a:pt x="35" y="159"/>
                      <a:pt x="42" y="158"/>
                      <a:pt x="49" y="154"/>
                    </a:cubicBezTo>
                    <a:cubicBezTo>
                      <a:pt x="50" y="156"/>
                      <a:pt x="51" y="159"/>
                      <a:pt x="52" y="160"/>
                    </a:cubicBezTo>
                    <a:cubicBezTo>
                      <a:pt x="54" y="165"/>
                      <a:pt x="55" y="167"/>
                      <a:pt x="57" y="168"/>
                    </a:cubicBezTo>
                    <a:cubicBezTo>
                      <a:pt x="60" y="170"/>
                      <a:pt x="62" y="171"/>
                      <a:pt x="69" y="172"/>
                    </a:cubicBezTo>
                    <a:cubicBezTo>
                      <a:pt x="73" y="173"/>
                      <a:pt x="78" y="174"/>
                      <a:pt x="82" y="174"/>
                    </a:cubicBezTo>
                    <a:cubicBezTo>
                      <a:pt x="92" y="174"/>
                      <a:pt x="101" y="170"/>
                      <a:pt x="107" y="160"/>
                    </a:cubicBezTo>
                    <a:cubicBezTo>
                      <a:pt x="110" y="159"/>
                      <a:pt x="112" y="159"/>
                      <a:pt x="116" y="157"/>
                    </a:cubicBezTo>
                    <a:cubicBezTo>
                      <a:pt x="136" y="152"/>
                      <a:pt x="152" y="144"/>
                      <a:pt x="152" y="129"/>
                    </a:cubicBezTo>
                    <a:lnTo>
                      <a:pt x="152" y="118"/>
                    </a:lnTo>
                    <a:cubicBezTo>
                      <a:pt x="170" y="114"/>
                      <a:pt x="188" y="94"/>
                      <a:pt x="187" y="89"/>
                    </a:cubicBezTo>
                    <a:cubicBezTo>
                      <a:pt x="187" y="86"/>
                      <a:pt x="185" y="85"/>
                      <a:pt x="184" y="84"/>
                    </a:cubicBezTo>
                    <a:cubicBezTo>
                      <a:pt x="183" y="83"/>
                      <a:pt x="182" y="80"/>
                      <a:pt x="182" y="78"/>
                    </a:cubicBezTo>
                    <a:cubicBezTo>
                      <a:pt x="193" y="65"/>
                      <a:pt x="198" y="49"/>
                      <a:pt x="194" y="47"/>
                    </a:cubicBezTo>
                    <a:cubicBezTo>
                      <a:pt x="193" y="47"/>
                      <a:pt x="192" y="45"/>
                      <a:pt x="190" y="45"/>
                    </a:cubicBezTo>
                    <a:cubicBezTo>
                      <a:pt x="190" y="38"/>
                      <a:pt x="187" y="34"/>
                      <a:pt x="177" y="33"/>
                    </a:cubicBezTo>
                    <a:lnTo>
                      <a:pt x="177" y="31"/>
                    </a:lnTo>
                    <a:cubicBezTo>
                      <a:pt x="177" y="28"/>
                      <a:pt x="175" y="24"/>
                      <a:pt x="175" y="22"/>
                    </a:cubicBezTo>
                    <a:cubicBezTo>
                      <a:pt x="175" y="21"/>
                      <a:pt x="174" y="19"/>
                      <a:pt x="174" y="18"/>
                    </a:cubicBezTo>
                    <a:cubicBezTo>
                      <a:pt x="172" y="14"/>
                      <a:pt x="169" y="12"/>
                      <a:pt x="164" y="12"/>
                    </a:cubicBezTo>
                    <a:cubicBezTo>
                      <a:pt x="160" y="12"/>
                      <a:pt x="155" y="13"/>
                      <a:pt x="149" y="16"/>
                    </a:cubicBezTo>
                    <a:cubicBezTo>
                      <a:pt x="144" y="18"/>
                      <a:pt x="139" y="21"/>
                      <a:pt x="136" y="23"/>
                    </a:cubicBezTo>
                    <a:cubicBezTo>
                      <a:pt x="136" y="23"/>
                      <a:pt x="134" y="22"/>
                      <a:pt x="134" y="21"/>
                    </a:cubicBezTo>
                    <a:cubicBezTo>
                      <a:pt x="133" y="18"/>
                      <a:pt x="133" y="14"/>
                      <a:pt x="132" y="12"/>
                    </a:cubicBezTo>
                    <a:cubicBezTo>
                      <a:pt x="130" y="6"/>
                      <a:pt x="128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10137197" y="3329438"/>
                <a:ext cx="38867" cy="3340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67" extrusionOk="0">
                    <a:moveTo>
                      <a:pt x="283" y="0"/>
                    </a:moveTo>
                    <a:cubicBezTo>
                      <a:pt x="271" y="0"/>
                      <a:pt x="257" y="8"/>
                      <a:pt x="239" y="25"/>
                    </a:cubicBezTo>
                    <a:cubicBezTo>
                      <a:pt x="229" y="34"/>
                      <a:pt x="221" y="42"/>
                      <a:pt x="215" y="51"/>
                    </a:cubicBezTo>
                    <a:cubicBezTo>
                      <a:pt x="213" y="51"/>
                      <a:pt x="210" y="50"/>
                      <a:pt x="208" y="49"/>
                    </a:cubicBezTo>
                    <a:cubicBezTo>
                      <a:pt x="201" y="45"/>
                      <a:pt x="195" y="41"/>
                      <a:pt x="189" y="37"/>
                    </a:cubicBezTo>
                    <a:cubicBezTo>
                      <a:pt x="182" y="32"/>
                      <a:pt x="174" y="28"/>
                      <a:pt x="163" y="28"/>
                    </a:cubicBezTo>
                    <a:cubicBezTo>
                      <a:pt x="157" y="28"/>
                      <a:pt x="151" y="29"/>
                      <a:pt x="144" y="32"/>
                    </a:cubicBezTo>
                    <a:cubicBezTo>
                      <a:pt x="114" y="46"/>
                      <a:pt x="101" y="58"/>
                      <a:pt x="92" y="81"/>
                    </a:cubicBezTo>
                    <a:cubicBezTo>
                      <a:pt x="91" y="86"/>
                      <a:pt x="88" y="91"/>
                      <a:pt x="87" y="96"/>
                    </a:cubicBezTo>
                    <a:cubicBezTo>
                      <a:pt x="75" y="98"/>
                      <a:pt x="62" y="102"/>
                      <a:pt x="51" y="113"/>
                    </a:cubicBezTo>
                    <a:cubicBezTo>
                      <a:pt x="29" y="135"/>
                      <a:pt x="20" y="150"/>
                      <a:pt x="24" y="170"/>
                    </a:cubicBezTo>
                    <a:cubicBezTo>
                      <a:pt x="24" y="175"/>
                      <a:pt x="27" y="182"/>
                      <a:pt x="30" y="189"/>
                    </a:cubicBezTo>
                    <a:cubicBezTo>
                      <a:pt x="30" y="190"/>
                      <a:pt x="31" y="190"/>
                      <a:pt x="31" y="191"/>
                    </a:cubicBezTo>
                    <a:cubicBezTo>
                      <a:pt x="34" y="199"/>
                      <a:pt x="36" y="206"/>
                      <a:pt x="37" y="213"/>
                    </a:cubicBezTo>
                    <a:cubicBezTo>
                      <a:pt x="32" y="216"/>
                      <a:pt x="29" y="221"/>
                      <a:pt x="23" y="226"/>
                    </a:cubicBezTo>
                    <a:cubicBezTo>
                      <a:pt x="3" y="247"/>
                      <a:pt x="1" y="260"/>
                      <a:pt x="8" y="272"/>
                    </a:cubicBezTo>
                    <a:lnTo>
                      <a:pt x="13" y="277"/>
                    </a:lnTo>
                    <a:cubicBezTo>
                      <a:pt x="16" y="281"/>
                      <a:pt x="21" y="283"/>
                      <a:pt x="27" y="287"/>
                    </a:cubicBezTo>
                    <a:cubicBezTo>
                      <a:pt x="32" y="291"/>
                      <a:pt x="35" y="293"/>
                      <a:pt x="37" y="297"/>
                    </a:cubicBezTo>
                    <a:cubicBezTo>
                      <a:pt x="36" y="299"/>
                      <a:pt x="35" y="301"/>
                      <a:pt x="35" y="302"/>
                    </a:cubicBezTo>
                    <a:cubicBezTo>
                      <a:pt x="24" y="327"/>
                      <a:pt x="31" y="337"/>
                      <a:pt x="46" y="339"/>
                    </a:cubicBezTo>
                    <a:cubicBezTo>
                      <a:pt x="49" y="340"/>
                      <a:pt x="51" y="340"/>
                      <a:pt x="54" y="340"/>
                    </a:cubicBezTo>
                    <a:lnTo>
                      <a:pt x="75" y="340"/>
                    </a:lnTo>
                    <a:cubicBezTo>
                      <a:pt x="76" y="340"/>
                      <a:pt x="77" y="340"/>
                      <a:pt x="78" y="340"/>
                    </a:cubicBezTo>
                    <a:cubicBezTo>
                      <a:pt x="99" y="340"/>
                      <a:pt x="102" y="349"/>
                      <a:pt x="105" y="357"/>
                    </a:cubicBezTo>
                    <a:cubicBezTo>
                      <a:pt x="106" y="360"/>
                      <a:pt x="109" y="363"/>
                      <a:pt x="112" y="365"/>
                    </a:cubicBezTo>
                    <a:cubicBezTo>
                      <a:pt x="113" y="366"/>
                      <a:pt x="116" y="367"/>
                      <a:pt x="119" y="367"/>
                    </a:cubicBezTo>
                    <a:cubicBezTo>
                      <a:pt x="134" y="367"/>
                      <a:pt x="163" y="354"/>
                      <a:pt x="180" y="333"/>
                    </a:cubicBezTo>
                    <a:cubicBezTo>
                      <a:pt x="188" y="336"/>
                      <a:pt x="194" y="338"/>
                      <a:pt x="198" y="339"/>
                    </a:cubicBezTo>
                    <a:cubicBezTo>
                      <a:pt x="206" y="343"/>
                      <a:pt x="211" y="345"/>
                      <a:pt x="219" y="345"/>
                    </a:cubicBezTo>
                    <a:cubicBezTo>
                      <a:pt x="225" y="345"/>
                      <a:pt x="235" y="342"/>
                      <a:pt x="250" y="338"/>
                    </a:cubicBezTo>
                    <a:cubicBezTo>
                      <a:pt x="288" y="329"/>
                      <a:pt x="323" y="313"/>
                      <a:pt x="327" y="282"/>
                    </a:cubicBezTo>
                    <a:cubicBezTo>
                      <a:pt x="332" y="280"/>
                      <a:pt x="337" y="276"/>
                      <a:pt x="344" y="271"/>
                    </a:cubicBezTo>
                    <a:cubicBezTo>
                      <a:pt x="382" y="244"/>
                      <a:pt x="410" y="214"/>
                      <a:pt x="389" y="191"/>
                    </a:cubicBezTo>
                    <a:cubicBezTo>
                      <a:pt x="384" y="186"/>
                      <a:pt x="380" y="181"/>
                      <a:pt x="377" y="175"/>
                    </a:cubicBezTo>
                    <a:cubicBezTo>
                      <a:pt x="411" y="150"/>
                      <a:pt x="426" y="104"/>
                      <a:pt x="418" y="96"/>
                    </a:cubicBezTo>
                    <a:cubicBezTo>
                      <a:pt x="414" y="93"/>
                      <a:pt x="410" y="92"/>
                      <a:pt x="405" y="91"/>
                    </a:cubicBezTo>
                    <a:cubicBezTo>
                      <a:pt x="400" y="89"/>
                      <a:pt x="394" y="88"/>
                      <a:pt x="390" y="86"/>
                    </a:cubicBezTo>
                    <a:cubicBezTo>
                      <a:pt x="404" y="57"/>
                      <a:pt x="394" y="27"/>
                      <a:pt x="382" y="26"/>
                    </a:cubicBezTo>
                    <a:cubicBezTo>
                      <a:pt x="378" y="26"/>
                      <a:pt x="375" y="26"/>
                      <a:pt x="372" y="27"/>
                    </a:cubicBezTo>
                    <a:cubicBezTo>
                      <a:pt x="368" y="21"/>
                      <a:pt x="362" y="18"/>
                      <a:pt x="353" y="18"/>
                    </a:cubicBezTo>
                    <a:cubicBezTo>
                      <a:pt x="346" y="18"/>
                      <a:pt x="337" y="20"/>
                      <a:pt x="326" y="25"/>
                    </a:cubicBezTo>
                    <a:lnTo>
                      <a:pt x="322" y="21"/>
                    </a:lnTo>
                    <a:cubicBezTo>
                      <a:pt x="317" y="16"/>
                      <a:pt x="311" y="11"/>
                      <a:pt x="306" y="7"/>
                    </a:cubicBezTo>
                    <a:lnTo>
                      <a:pt x="298" y="4"/>
                    </a:lnTo>
                    <a:cubicBezTo>
                      <a:pt x="293" y="2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10110800" y="3335992"/>
                <a:ext cx="18113" cy="1547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0" extrusionOk="0">
                    <a:moveTo>
                      <a:pt x="132" y="1"/>
                    </a:moveTo>
                    <a:cubicBezTo>
                      <a:pt x="126" y="1"/>
                      <a:pt x="120" y="4"/>
                      <a:pt x="112" y="11"/>
                    </a:cubicBezTo>
                    <a:cubicBezTo>
                      <a:pt x="109" y="15"/>
                      <a:pt x="104" y="19"/>
                      <a:pt x="101" y="23"/>
                    </a:cubicBezTo>
                    <a:cubicBezTo>
                      <a:pt x="100" y="23"/>
                      <a:pt x="99" y="21"/>
                      <a:pt x="98" y="21"/>
                    </a:cubicBezTo>
                    <a:cubicBezTo>
                      <a:pt x="95" y="20"/>
                      <a:pt x="93" y="18"/>
                      <a:pt x="90" y="16"/>
                    </a:cubicBezTo>
                    <a:cubicBezTo>
                      <a:pt x="87" y="14"/>
                      <a:pt x="83" y="12"/>
                      <a:pt x="79" y="12"/>
                    </a:cubicBezTo>
                    <a:cubicBezTo>
                      <a:pt x="76" y="12"/>
                      <a:pt x="73" y="13"/>
                      <a:pt x="70" y="14"/>
                    </a:cubicBezTo>
                    <a:cubicBezTo>
                      <a:pt x="55" y="19"/>
                      <a:pt x="49" y="26"/>
                      <a:pt x="45" y="36"/>
                    </a:cubicBezTo>
                    <a:cubicBezTo>
                      <a:pt x="44" y="39"/>
                      <a:pt x="44" y="41"/>
                      <a:pt x="43" y="44"/>
                    </a:cubicBezTo>
                    <a:cubicBezTo>
                      <a:pt x="36" y="44"/>
                      <a:pt x="32" y="46"/>
                      <a:pt x="27" y="51"/>
                    </a:cubicBezTo>
                    <a:cubicBezTo>
                      <a:pt x="14" y="62"/>
                      <a:pt x="12" y="70"/>
                      <a:pt x="13" y="78"/>
                    </a:cubicBezTo>
                    <a:cubicBezTo>
                      <a:pt x="13" y="81"/>
                      <a:pt x="14" y="85"/>
                      <a:pt x="16" y="87"/>
                    </a:cubicBezTo>
                    <a:lnTo>
                      <a:pt x="16" y="88"/>
                    </a:lnTo>
                    <a:cubicBezTo>
                      <a:pt x="17" y="92"/>
                      <a:pt x="17" y="96"/>
                      <a:pt x="18" y="98"/>
                    </a:cubicBezTo>
                    <a:lnTo>
                      <a:pt x="12" y="105"/>
                    </a:lnTo>
                    <a:cubicBezTo>
                      <a:pt x="2" y="116"/>
                      <a:pt x="1" y="121"/>
                      <a:pt x="7" y="126"/>
                    </a:cubicBezTo>
                    <a:lnTo>
                      <a:pt x="9" y="128"/>
                    </a:lnTo>
                    <a:cubicBezTo>
                      <a:pt x="10" y="129"/>
                      <a:pt x="13" y="131"/>
                      <a:pt x="15" y="132"/>
                    </a:cubicBezTo>
                    <a:lnTo>
                      <a:pt x="20" y="137"/>
                    </a:lnTo>
                    <a:cubicBezTo>
                      <a:pt x="19" y="138"/>
                      <a:pt x="19" y="138"/>
                      <a:pt x="19" y="139"/>
                    </a:cubicBezTo>
                    <a:cubicBezTo>
                      <a:pt x="14" y="153"/>
                      <a:pt x="18" y="157"/>
                      <a:pt x="24" y="158"/>
                    </a:cubicBezTo>
                    <a:lnTo>
                      <a:pt x="38" y="158"/>
                    </a:lnTo>
                    <a:cubicBezTo>
                      <a:pt x="49" y="158"/>
                      <a:pt x="50" y="162"/>
                      <a:pt x="51" y="165"/>
                    </a:cubicBezTo>
                    <a:cubicBezTo>
                      <a:pt x="51" y="167"/>
                      <a:pt x="53" y="168"/>
                      <a:pt x="54" y="169"/>
                    </a:cubicBezTo>
                    <a:cubicBezTo>
                      <a:pt x="55" y="169"/>
                      <a:pt x="56" y="170"/>
                      <a:pt x="57" y="170"/>
                    </a:cubicBezTo>
                    <a:cubicBezTo>
                      <a:pt x="64" y="170"/>
                      <a:pt x="77" y="163"/>
                      <a:pt x="86" y="154"/>
                    </a:cubicBezTo>
                    <a:cubicBezTo>
                      <a:pt x="90" y="155"/>
                      <a:pt x="91" y="155"/>
                      <a:pt x="94" y="157"/>
                    </a:cubicBezTo>
                    <a:cubicBezTo>
                      <a:pt x="99" y="158"/>
                      <a:pt x="100" y="159"/>
                      <a:pt x="104" y="159"/>
                    </a:cubicBezTo>
                    <a:cubicBezTo>
                      <a:pt x="106" y="159"/>
                      <a:pt x="112" y="158"/>
                      <a:pt x="118" y="157"/>
                    </a:cubicBezTo>
                    <a:cubicBezTo>
                      <a:pt x="135" y="153"/>
                      <a:pt x="151" y="144"/>
                      <a:pt x="153" y="131"/>
                    </a:cubicBezTo>
                    <a:cubicBezTo>
                      <a:pt x="154" y="129"/>
                      <a:pt x="157" y="128"/>
                      <a:pt x="161" y="126"/>
                    </a:cubicBezTo>
                    <a:cubicBezTo>
                      <a:pt x="177" y="114"/>
                      <a:pt x="189" y="100"/>
                      <a:pt x="181" y="90"/>
                    </a:cubicBezTo>
                    <a:cubicBezTo>
                      <a:pt x="179" y="87"/>
                      <a:pt x="177" y="86"/>
                      <a:pt x="176" y="83"/>
                    </a:cubicBezTo>
                    <a:cubicBezTo>
                      <a:pt x="193" y="72"/>
                      <a:pt x="199" y="51"/>
                      <a:pt x="195" y="47"/>
                    </a:cubicBezTo>
                    <a:cubicBezTo>
                      <a:pt x="193" y="46"/>
                      <a:pt x="192" y="45"/>
                      <a:pt x="188" y="45"/>
                    </a:cubicBezTo>
                    <a:cubicBezTo>
                      <a:pt x="186" y="44"/>
                      <a:pt x="185" y="44"/>
                      <a:pt x="182" y="42"/>
                    </a:cubicBezTo>
                    <a:cubicBezTo>
                      <a:pt x="188" y="29"/>
                      <a:pt x="183" y="14"/>
                      <a:pt x="178" y="14"/>
                    </a:cubicBezTo>
                    <a:lnTo>
                      <a:pt x="173" y="14"/>
                    </a:lnTo>
                    <a:cubicBezTo>
                      <a:pt x="171" y="11"/>
                      <a:pt x="168" y="10"/>
                      <a:pt x="164" y="10"/>
                    </a:cubicBezTo>
                    <a:cubicBezTo>
                      <a:pt x="161" y="10"/>
                      <a:pt x="157" y="11"/>
                      <a:pt x="152" y="13"/>
                    </a:cubicBezTo>
                    <a:cubicBezTo>
                      <a:pt x="152" y="13"/>
                      <a:pt x="152" y="11"/>
                      <a:pt x="151" y="11"/>
                    </a:cubicBezTo>
                    <a:cubicBezTo>
                      <a:pt x="148" y="9"/>
                      <a:pt x="146" y="6"/>
                      <a:pt x="143" y="5"/>
                    </a:cubicBezTo>
                    <a:cubicBezTo>
                      <a:pt x="142" y="4"/>
                      <a:pt x="141" y="3"/>
                      <a:pt x="140" y="3"/>
                    </a:cubicBezTo>
                    <a:cubicBezTo>
                      <a:pt x="137" y="2"/>
                      <a:pt x="135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10408081" y="3031794"/>
                <a:ext cx="286630" cy="719442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7904" extrusionOk="0">
                    <a:moveTo>
                      <a:pt x="1518" y="1"/>
                    </a:moveTo>
                    <a:cubicBezTo>
                      <a:pt x="1518" y="1"/>
                      <a:pt x="1408" y="420"/>
                      <a:pt x="969" y="1104"/>
                    </a:cubicBezTo>
                    <a:cubicBezTo>
                      <a:pt x="969" y="1104"/>
                      <a:pt x="967" y="1107"/>
                      <a:pt x="964" y="1111"/>
                    </a:cubicBezTo>
                    <a:cubicBezTo>
                      <a:pt x="851" y="1290"/>
                      <a:pt x="711" y="1490"/>
                      <a:pt x="544" y="1706"/>
                    </a:cubicBezTo>
                    <a:cubicBezTo>
                      <a:pt x="144" y="2220"/>
                      <a:pt x="25" y="2795"/>
                      <a:pt x="4" y="3292"/>
                    </a:cubicBezTo>
                    <a:cubicBezTo>
                      <a:pt x="1" y="3346"/>
                      <a:pt x="0" y="3398"/>
                      <a:pt x="0" y="3448"/>
                    </a:cubicBezTo>
                    <a:cubicBezTo>
                      <a:pt x="0" y="3458"/>
                      <a:pt x="1" y="3466"/>
                      <a:pt x="0" y="3474"/>
                    </a:cubicBezTo>
                    <a:lnTo>
                      <a:pt x="1" y="3475"/>
                    </a:lnTo>
                    <a:cubicBezTo>
                      <a:pt x="1" y="3891"/>
                      <a:pt x="62" y="4234"/>
                      <a:pt x="62" y="4413"/>
                    </a:cubicBezTo>
                    <a:cubicBezTo>
                      <a:pt x="62" y="4805"/>
                      <a:pt x="584" y="7621"/>
                      <a:pt x="634" y="7885"/>
                    </a:cubicBezTo>
                    <a:lnTo>
                      <a:pt x="636" y="7903"/>
                    </a:lnTo>
                    <a:cubicBezTo>
                      <a:pt x="636" y="7903"/>
                      <a:pt x="2445" y="5823"/>
                      <a:pt x="2797" y="4549"/>
                    </a:cubicBezTo>
                    <a:cubicBezTo>
                      <a:pt x="3148" y="3274"/>
                      <a:pt x="1518" y="1"/>
                      <a:pt x="1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9944957" y="3346368"/>
                <a:ext cx="521195" cy="503627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533" extrusionOk="0">
                    <a:moveTo>
                      <a:pt x="4661" y="0"/>
                    </a:moveTo>
                    <a:cubicBezTo>
                      <a:pt x="4184" y="0"/>
                      <a:pt x="3406" y="49"/>
                      <a:pt x="2856" y="322"/>
                    </a:cubicBezTo>
                    <a:cubicBezTo>
                      <a:pt x="2007" y="745"/>
                      <a:pt x="2267" y="1480"/>
                      <a:pt x="1168" y="2089"/>
                    </a:cubicBezTo>
                    <a:cubicBezTo>
                      <a:pt x="410" y="2511"/>
                      <a:pt x="60" y="2816"/>
                      <a:pt x="21" y="3197"/>
                    </a:cubicBezTo>
                    <a:cubicBezTo>
                      <a:pt x="1" y="3371"/>
                      <a:pt x="47" y="3560"/>
                      <a:pt x="147" y="3779"/>
                    </a:cubicBezTo>
                    <a:cubicBezTo>
                      <a:pt x="343" y="4212"/>
                      <a:pt x="1101" y="4629"/>
                      <a:pt x="1927" y="4960"/>
                    </a:cubicBezTo>
                    <a:cubicBezTo>
                      <a:pt x="1984" y="4985"/>
                      <a:pt x="2041" y="5006"/>
                      <a:pt x="2100" y="5029"/>
                    </a:cubicBezTo>
                    <a:cubicBezTo>
                      <a:pt x="2564" y="5211"/>
                      <a:pt x="3045" y="5368"/>
                      <a:pt x="3443" y="5481"/>
                    </a:cubicBezTo>
                    <a:cubicBezTo>
                      <a:pt x="3567" y="5516"/>
                      <a:pt x="3690" y="5533"/>
                      <a:pt x="3811" y="5533"/>
                    </a:cubicBezTo>
                    <a:cubicBezTo>
                      <a:pt x="3850" y="5533"/>
                      <a:pt x="3888" y="5531"/>
                      <a:pt x="3927" y="5528"/>
                    </a:cubicBezTo>
                    <a:cubicBezTo>
                      <a:pt x="4893" y="5455"/>
                      <a:pt x="5725" y="4446"/>
                      <a:pt x="5725" y="4446"/>
                    </a:cubicBezTo>
                    <a:lnTo>
                      <a:pt x="5722" y="4427"/>
                    </a:lnTo>
                    <a:lnTo>
                      <a:pt x="5090" y="14"/>
                    </a:lnTo>
                    <a:lnTo>
                      <a:pt x="5089" y="15"/>
                    </a:lnTo>
                    <a:cubicBezTo>
                      <a:pt x="5088" y="15"/>
                      <a:pt x="5086" y="15"/>
                      <a:pt x="5085" y="15"/>
                    </a:cubicBezTo>
                    <a:cubicBezTo>
                      <a:pt x="5084" y="15"/>
                      <a:pt x="5083" y="15"/>
                      <a:pt x="5082" y="14"/>
                    </a:cubicBezTo>
                    <a:cubicBezTo>
                      <a:pt x="5045" y="11"/>
                      <a:pt x="4886" y="0"/>
                      <a:pt x="4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9677167" y="3633545"/>
                <a:ext cx="641436" cy="25768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2831" extrusionOk="0">
                    <a:moveTo>
                      <a:pt x="637" y="1"/>
                    </a:moveTo>
                    <a:cubicBezTo>
                      <a:pt x="281" y="1"/>
                      <a:pt x="0" y="128"/>
                      <a:pt x="0" y="128"/>
                    </a:cubicBezTo>
                    <a:cubicBezTo>
                      <a:pt x="0" y="128"/>
                      <a:pt x="62" y="1326"/>
                      <a:pt x="1604" y="2189"/>
                    </a:cubicBezTo>
                    <a:cubicBezTo>
                      <a:pt x="2386" y="2626"/>
                      <a:pt x="3466" y="2830"/>
                      <a:pt x="4497" y="2830"/>
                    </a:cubicBezTo>
                    <a:cubicBezTo>
                      <a:pt x="5405" y="2830"/>
                      <a:pt x="6274" y="2672"/>
                      <a:pt x="6868" y="2376"/>
                    </a:cubicBezTo>
                    <a:cubicBezTo>
                      <a:pt x="6930" y="2345"/>
                      <a:pt x="6991" y="2310"/>
                      <a:pt x="7046" y="2276"/>
                    </a:cubicBezTo>
                    <a:cubicBezTo>
                      <a:pt x="7046" y="2276"/>
                      <a:pt x="6070" y="2268"/>
                      <a:pt x="5042" y="1876"/>
                    </a:cubicBezTo>
                    <a:cubicBezTo>
                      <a:pt x="4983" y="1854"/>
                      <a:pt x="4926" y="1833"/>
                      <a:pt x="4869" y="1808"/>
                    </a:cubicBezTo>
                    <a:cubicBezTo>
                      <a:pt x="4112" y="1487"/>
                      <a:pt x="3354" y="951"/>
                      <a:pt x="2961" y="46"/>
                    </a:cubicBezTo>
                    <a:cubicBezTo>
                      <a:pt x="2961" y="46"/>
                      <a:pt x="2324" y="188"/>
                      <a:pt x="1755" y="188"/>
                    </a:cubicBezTo>
                    <a:cubicBezTo>
                      <a:pt x="1522" y="188"/>
                      <a:pt x="1300" y="164"/>
                      <a:pt x="1139" y="96"/>
                    </a:cubicBezTo>
                    <a:cubicBezTo>
                      <a:pt x="1046" y="57"/>
                      <a:pt x="954" y="32"/>
                      <a:pt x="862" y="20"/>
                    </a:cubicBezTo>
                    <a:lnTo>
                      <a:pt x="861" y="19"/>
                    </a:lnTo>
                    <a:cubicBezTo>
                      <a:pt x="785" y="6"/>
                      <a:pt x="709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10406807" y="3342545"/>
                <a:ext cx="2276" cy="69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6" extrusionOk="0">
                    <a:moveTo>
                      <a:pt x="24" y="1"/>
                    </a:moveTo>
                    <a:lnTo>
                      <a:pt x="11" y="34"/>
                    </a:lnTo>
                    <a:cubicBezTo>
                      <a:pt x="9" y="45"/>
                      <a:pt x="6" y="52"/>
                      <a:pt x="4" y="59"/>
                    </a:cubicBezTo>
                    <a:cubicBezTo>
                      <a:pt x="2" y="70"/>
                      <a:pt x="1" y="76"/>
                      <a:pt x="3" y="76"/>
                    </a:cubicBezTo>
                    <a:cubicBezTo>
                      <a:pt x="4" y="76"/>
                      <a:pt x="8" y="71"/>
                      <a:pt x="14" y="61"/>
                    </a:cubicBezTo>
                    <a:lnTo>
                      <a:pt x="13" y="60"/>
                    </a:lnTo>
                    <a:lnTo>
                      <a:pt x="14" y="59"/>
                    </a:lnTo>
                    <a:cubicBezTo>
                      <a:pt x="21" y="46"/>
                      <a:pt x="24" y="26"/>
                      <a:pt x="24" y="1"/>
                    </a:cubicBezTo>
                    <a:close/>
                  </a:path>
                </a:pathLst>
              </a:custGeom>
              <a:solidFill>
                <a:srgbClr val="A24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10011312" y="3452137"/>
                <a:ext cx="615039" cy="416883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580" extrusionOk="0">
                    <a:moveTo>
                      <a:pt x="6736" y="1"/>
                    </a:moveTo>
                    <a:cubicBezTo>
                      <a:pt x="6692" y="311"/>
                      <a:pt x="6579" y="600"/>
                      <a:pt x="6440" y="878"/>
                    </a:cubicBezTo>
                    <a:cubicBezTo>
                      <a:pt x="6306" y="1157"/>
                      <a:pt x="6149" y="1425"/>
                      <a:pt x="5983" y="1687"/>
                    </a:cubicBezTo>
                    <a:cubicBezTo>
                      <a:pt x="5814" y="1948"/>
                      <a:pt x="5627" y="2195"/>
                      <a:pt x="5462" y="2458"/>
                    </a:cubicBezTo>
                    <a:lnTo>
                      <a:pt x="5400" y="2558"/>
                    </a:lnTo>
                    <a:lnTo>
                      <a:pt x="5400" y="2558"/>
                    </a:lnTo>
                    <a:lnTo>
                      <a:pt x="5640" y="1779"/>
                    </a:lnTo>
                    <a:cubicBezTo>
                      <a:pt x="5770" y="1339"/>
                      <a:pt x="5924" y="901"/>
                      <a:pt x="5980" y="441"/>
                    </a:cubicBezTo>
                    <a:cubicBezTo>
                      <a:pt x="5982" y="435"/>
                      <a:pt x="5977" y="430"/>
                      <a:pt x="5972" y="429"/>
                    </a:cubicBezTo>
                    <a:cubicBezTo>
                      <a:pt x="5971" y="429"/>
                      <a:pt x="5970" y="429"/>
                      <a:pt x="5969" y="429"/>
                    </a:cubicBezTo>
                    <a:cubicBezTo>
                      <a:pt x="5965" y="429"/>
                      <a:pt x="5962" y="432"/>
                      <a:pt x="5960" y="436"/>
                    </a:cubicBezTo>
                    <a:cubicBezTo>
                      <a:pt x="5916" y="662"/>
                      <a:pt x="5852" y="882"/>
                      <a:pt x="5775" y="1097"/>
                    </a:cubicBezTo>
                    <a:lnTo>
                      <a:pt x="5537" y="1744"/>
                    </a:lnTo>
                    <a:lnTo>
                      <a:pt x="5266" y="2486"/>
                    </a:lnTo>
                    <a:cubicBezTo>
                      <a:pt x="5263" y="2298"/>
                      <a:pt x="5251" y="2110"/>
                      <a:pt x="5230" y="1922"/>
                    </a:cubicBezTo>
                    <a:cubicBezTo>
                      <a:pt x="5188" y="1542"/>
                      <a:pt x="5127" y="1164"/>
                      <a:pt x="5029" y="793"/>
                    </a:cubicBezTo>
                    <a:cubicBezTo>
                      <a:pt x="5028" y="787"/>
                      <a:pt x="5023" y="785"/>
                      <a:pt x="5018" y="785"/>
                    </a:cubicBezTo>
                    <a:cubicBezTo>
                      <a:pt x="5018" y="785"/>
                      <a:pt x="5017" y="785"/>
                      <a:pt x="5016" y="785"/>
                    </a:cubicBezTo>
                    <a:cubicBezTo>
                      <a:pt x="5011" y="786"/>
                      <a:pt x="5009" y="790"/>
                      <a:pt x="5009" y="795"/>
                    </a:cubicBezTo>
                    <a:cubicBezTo>
                      <a:pt x="5005" y="1178"/>
                      <a:pt x="5020" y="1559"/>
                      <a:pt x="5031" y="1937"/>
                    </a:cubicBezTo>
                    <a:lnTo>
                      <a:pt x="5053" y="2501"/>
                    </a:lnTo>
                    <a:cubicBezTo>
                      <a:pt x="5057" y="2617"/>
                      <a:pt x="5061" y="2731"/>
                      <a:pt x="5062" y="2845"/>
                    </a:cubicBezTo>
                    <a:cubicBezTo>
                      <a:pt x="5055" y="2776"/>
                      <a:pt x="5045" y="2706"/>
                      <a:pt x="5034" y="2638"/>
                    </a:cubicBezTo>
                    <a:cubicBezTo>
                      <a:pt x="5012" y="2499"/>
                      <a:pt x="4978" y="2364"/>
                      <a:pt x="4937" y="2231"/>
                    </a:cubicBezTo>
                    <a:cubicBezTo>
                      <a:pt x="4776" y="1700"/>
                      <a:pt x="4617" y="1163"/>
                      <a:pt x="4396" y="651"/>
                    </a:cubicBezTo>
                    <a:cubicBezTo>
                      <a:pt x="4394" y="647"/>
                      <a:pt x="4390" y="644"/>
                      <a:pt x="4386" y="644"/>
                    </a:cubicBezTo>
                    <a:cubicBezTo>
                      <a:pt x="4385" y="644"/>
                      <a:pt x="4383" y="645"/>
                      <a:pt x="4382" y="645"/>
                    </a:cubicBezTo>
                    <a:cubicBezTo>
                      <a:pt x="4376" y="648"/>
                      <a:pt x="4374" y="653"/>
                      <a:pt x="4375" y="658"/>
                    </a:cubicBezTo>
                    <a:cubicBezTo>
                      <a:pt x="4437" y="870"/>
                      <a:pt x="4487" y="1086"/>
                      <a:pt x="4534" y="1301"/>
                    </a:cubicBezTo>
                    <a:cubicBezTo>
                      <a:pt x="4614" y="1640"/>
                      <a:pt x="4686" y="1980"/>
                      <a:pt x="4753" y="2322"/>
                    </a:cubicBezTo>
                    <a:cubicBezTo>
                      <a:pt x="4775" y="2435"/>
                      <a:pt x="4801" y="2547"/>
                      <a:pt x="4836" y="2655"/>
                    </a:cubicBezTo>
                    <a:cubicBezTo>
                      <a:pt x="4858" y="2726"/>
                      <a:pt x="4882" y="2797"/>
                      <a:pt x="4907" y="2865"/>
                    </a:cubicBezTo>
                    <a:cubicBezTo>
                      <a:pt x="4969" y="3032"/>
                      <a:pt x="4917" y="3220"/>
                      <a:pt x="4773" y="3326"/>
                    </a:cubicBezTo>
                    <a:cubicBezTo>
                      <a:pt x="4765" y="3201"/>
                      <a:pt x="4750" y="3078"/>
                      <a:pt x="4729" y="2955"/>
                    </a:cubicBezTo>
                    <a:cubicBezTo>
                      <a:pt x="4709" y="2833"/>
                      <a:pt x="4678" y="2713"/>
                      <a:pt x="4642" y="2594"/>
                    </a:cubicBezTo>
                    <a:cubicBezTo>
                      <a:pt x="4478" y="2055"/>
                      <a:pt x="4318" y="1510"/>
                      <a:pt x="4094" y="990"/>
                    </a:cubicBezTo>
                    <a:cubicBezTo>
                      <a:pt x="4092" y="986"/>
                      <a:pt x="4088" y="984"/>
                      <a:pt x="4084" y="984"/>
                    </a:cubicBezTo>
                    <a:cubicBezTo>
                      <a:pt x="4082" y="984"/>
                      <a:pt x="4081" y="984"/>
                      <a:pt x="4079" y="985"/>
                    </a:cubicBezTo>
                    <a:cubicBezTo>
                      <a:pt x="4074" y="988"/>
                      <a:pt x="4072" y="993"/>
                      <a:pt x="4073" y="998"/>
                    </a:cubicBezTo>
                    <a:cubicBezTo>
                      <a:pt x="4135" y="1209"/>
                      <a:pt x="4185" y="1425"/>
                      <a:pt x="4232" y="1641"/>
                    </a:cubicBezTo>
                    <a:cubicBezTo>
                      <a:pt x="4310" y="1972"/>
                      <a:pt x="4380" y="2305"/>
                      <a:pt x="4445" y="2638"/>
                    </a:cubicBezTo>
                    <a:cubicBezTo>
                      <a:pt x="4471" y="2767"/>
                      <a:pt x="4501" y="2895"/>
                      <a:pt x="4540" y="3020"/>
                    </a:cubicBezTo>
                    <a:cubicBezTo>
                      <a:pt x="4580" y="3146"/>
                      <a:pt x="4625" y="3270"/>
                      <a:pt x="4678" y="3393"/>
                    </a:cubicBezTo>
                    <a:cubicBezTo>
                      <a:pt x="4631" y="3428"/>
                      <a:pt x="4581" y="3463"/>
                      <a:pt x="4533" y="3499"/>
                    </a:cubicBezTo>
                    <a:cubicBezTo>
                      <a:pt x="4519" y="3444"/>
                      <a:pt x="4504" y="3392"/>
                      <a:pt x="4487" y="3340"/>
                    </a:cubicBezTo>
                    <a:cubicBezTo>
                      <a:pt x="4453" y="3235"/>
                      <a:pt x="4404" y="3138"/>
                      <a:pt x="4350" y="3044"/>
                    </a:cubicBezTo>
                    <a:cubicBezTo>
                      <a:pt x="4158" y="2711"/>
                      <a:pt x="3964" y="2371"/>
                      <a:pt x="3724" y="2066"/>
                    </a:cubicBezTo>
                    <a:cubicBezTo>
                      <a:pt x="3722" y="2064"/>
                      <a:pt x="3719" y="2062"/>
                      <a:pt x="3716" y="2062"/>
                    </a:cubicBezTo>
                    <a:cubicBezTo>
                      <a:pt x="3714" y="2062"/>
                      <a:pt x="3712" y="2063"/>
                      <a:pt x="3709" y="2065"/>
                    </a:cubicBezTo>
                    <a:cubicBezTo>
                      <a:pt x="3705" y="2067"/>
                      <a:pt x="3704" y="2074"/>
                      <a:pt x="3707" y="2077"/>
                    </a:cubicBezTo>
                    <a:cubicBezTo>
                      <a:pt x="3779" y="2215"/>
                      <a:pt x="3841" y="2356"/>
                      <a:pt x="3903" y="2496"/>
                    </a:cubicBezTo>
                    <a:cubicBezTo>
                      <a:pt x="4005" y="2720"/>
                      <a:pt x="4099" y="2946"/>
                      <a:pt x="4191" y="3174"/>
                    </a:cubicBezTo>
                    <a:cubicBezTo>
                      <a:pt x="4221" y="3246"/>
                      <a:pt x="4253" y="3316"/>
                      <a:pt x="4293" y="3383"/>
                    </a:cubicBezTo>
                    <a:cubicBezTo>
                      <a:pt x="4334" y="3449"/>
                      <a:pt x="4379" y="3515"/>
                      <a:pt x="4426" y="3578"/>
                    </a:cubicBezTo>
                    <a:cubicBezTo>
                      <a:pt x="4381" y="3608"/>
                      <a:pt x="4338" y="3640"/>
                      <a:pt x="4292" y="3671"/>
                    </a:cubicBezTo>
                    <a:cubicBezTo>
                      <a:pt x="4263" y="3622"/>
                      <a:pt x="4231" y="3572"/>
                      <a:pt x="4197" y="3526"/>
                    </a:cubicBezTo>
                    <a:cubicBezTo>
                      <a:pt x="4131" y="3433"/>
                      <a:pt x="4054" y="3348"/>
                      <a:pt x="3972" y="3269"/>
                    </a:cubicBezTo>
                    <a:cubicBezTo>
                      <a:pt x="3664" y="2967"/>
                      <a:pt x="3349" y="2671"/>
                      <a:pt x="3024" y="2382"/>
                    </a:cubicBezTo>
                    <a:cubicBezTo>
                      <a:pt x="3022" y="2380"/>
                      <a:pt x="3020" y="2378"/>
                      <a:pt x="3017" y="2378"/>
                    </a:cubicBezTo>
                    <a:cubicBezTo>
                      <a:pt x="3014" y="2378"/>
                      <a:pt x="3012" y="2380"/>
                      <a:pt x="3010" y="2382"/>
                    </a:cubicBezTo>
                    <a:cubicBezTo>
                      <a:pt x="3006" y="2385"/>
                      <a:pt x="3006" y="2392"/>
                      <a:pt x="3008" y="2395"/>
                    </a:cubicBezTo>
                    <a:cubicBezTo>
                      <a:pt x="3277" y="2738"/>
                      <a:pt x="3551" y="3078"/>
                      <a:pt x="3835" y="3409"/>
                    </a:cubicBezTo>
                    <a:cubicBezTo>
                      <a:pt x="3905" y="3491"/>
                      <a:pt x="3980" y="3570"/>
                      <a:pt x="4063" y="3639"/>
                    </a:cubicBezTo>
                    <a:cubicBezTo>
                      <a:pt x="4105" y="3674"/>
                      <a:pt x="4148" y="3707"/>
                      <a:pt x="4192" y="3739"/>
                    </a:cubicBezTo>
                    <a:cubicBezTo>
                      <a:pt x="4129" y="3782"/>
                      <a:pt x="4067" y="3824"/>
                      <a:pt x="4005" y="3863"/>
                    </a:cubicBezTo>
                    <a:cubicBezTo>
                      <a:pt x="3931" y="3832"/>
                      <a:pt x="3854" y="3803"/>
                      <a:pt x="3779" y="3776"/>
                    </a:cubicBezTo>
                    <a:cubicBezTo>
                      <a:pt x="3627" y="3721"/>
                      <a:pt x="3467" y="3704"/>
                      <a:pt x="3313" y="3663"/>
                    </a:cubicBezTo>
                    <a:cubicBezTo>
                      <a:pt x="3157" y="3624"/>
                      <a:pt x="3003" y="3577"/>
                      <a:pt x="2855" y="3521"/>
                    </a:cubicBezTo>
                    <a:cubicBezTo>
                      <a:pt x="2705" y="3468"/>
                      <a:pt x="2555" y="3407"/>
                      <a:pt x="2428" y="3310"/>
                    </a:cubicBezTo>
                    <a:cubicBezTo>
                      <a:pt x="2426" y="3308"/>
                      <a:pt x="2424" y="3307"/>
                      <a:pt x="2422" y="3307"/>
                    </a:cubicBezTo>
                    <a:cubicBezTo>
                      <a:pt x="2419" y="3307"/>
                      <a:pt x="2416" y="3309"/>
                      <a:pt x="2414" y="3311"/>
                    </a:cubicBezTo>
                    <a:cubicBezTo>
                      <a:pt x="2411" y="3315"/>
                      <a:pt x="2411" y="3321"/>
                      <a:pt x="2414" y="3325"/>
                    </a:cubicBezTo>
                    <a:cubicBezTo>
                      <a:pt x="2527" y="3447"/>
                      <a:pt x="2669" y="3536"/>
                      <a:pt x="2813" y="3617"/>
                    </a:cubicBezTo>
                    <a:cubicBezTo>
                      <a:pt x="2959" y="3693"/>
                      <a:pt x="3109" y="3760"/>
                      <a:pt x="3261" y="3819"/>
                    </a:cubicBezTo>
                    <a:cubicBezTo>
                      <a:pt x="3413" y="3879"/>
                      <a:pt x="3564" y="3951"/>
                      <a:pt x="3726" y="3976"/>
                    </a:cubicBezTo>
                    <a:cubicBezTo>
                      <a:pt x="3753" y="3980"/>
                      <a:pt x="3779" y="3983"/>
                      <a:pt x="3806" y="3988"/>
                    </a:cubicBezTo>
                    <a:cubicBezTo>
                      <a:pt x="3774" y="4007"/>
                      <a:pt x="3741" y="4026"/>
                      <a:pt x="3710" y="4044"/>
                    </a:cubicBezTo>
                    <a:lnTo>
                      <a:pt x="3427" y="4088"/>
                    </a:lnTo>
                    <a:cubicBezTo>
                      <a:pt x="3396" y="4084"/>
                      <a:pt x="3365" y="4081"/>
                      <a:pt x="3333" y="4079"/>
                    </a:cubicBezTo>
                    <a:cubicBezTo>
                      <a:pt x="3052" y="3985"/>
                      <a:pt x="2755" y="3980"/>
                      <a:pt x="2469" y="3909"/>
                    </a:cubicBezTo>
                    <a:cubicBezTo>
                      <a:pt x="2024" y="3799"/>
                      <a:pt x="1582" y="3632"/>
                      <a:pt x="1238" y="3311"/>
                    </a:cubicBezTo>
                    <a:cubicBezTo>
                      <a:pt x="1236" y="3309"/>
                      <a:pt x="1234" y="3308"/>
                      <a:pt x="1231" y="3308"/>
                    </a:cubicBezTo>
                    <a:cubicBezTo>
                      <a:pt x="1229" y="3308"/>
                      <a:pt x="1226" y="3309"/>
                      <a:pt x="1224" y="3311"/>
                    </a:cubicBezTo>
                    <a:cubicBezTo>
                      <a:pt x="1220" y="3315"/>
                      <a:pt x="1220" y="3321"/>
                      <a:pt x="1223" y="3325"/>
                    </a:cubicBezTo>
                    <a:cubicBezTo>
                      <a:pt x="1376" y="3507"/>
                      <a:pt x="1563" y="3658"/>
                      <a:pt x="1768" y="3782"/>
                    </a:cubicBezTo>
                    <a:cubicBezTo>
                      <a:pt x="2029" y="3932"/>
                      <a:pt x="2314" y="4035"/>
                      <a:pt x="2600" y="4126"/>
                    </a:cubicBezTo>
                    <a:cubicBezTo>
                      <a:pt x="2754" y="4175"/>
                      <a:pt x="2911" y="4214"/>
                      <a:pt x="3072" y="4229"/>
                    </a:cubicBezTo>
                    <a:cubicBezTo>
                      <a:pt x="3149" y="4238"/>
                      <a:pt x="3227" y="4243"/>
                      <a:pt x="3304" y="4245"/>
                    </a:cubicBezTo>
                    <a:cubicBezTo>
                      <a:pt x="3208" y="4287"/>
                      <a:pt x="3116" y="4322"/>
                      <a:pt x="3028" y="4354"/>
                    </a:cubicBezTo>
                    <a:cubicBezTo>
                      <a:pt x="2988" y="4369"/>
                      <a:pt x="2945" y="4376"/>
                      <a:pt x="2903" y="4376"/>
                    </a:cubicBezTo>
                    <a:cubicBezTo>
                      <a:pt x="2862" y="4376"/>
                      <a:pt x="2822" y="4370"/>
                      <a:pt x="2782" y="4357"/>
                    </a:cubicBezTo>
                    <a:cubicBezTo>
                      <a:pt x="2650" y="4320"/>
                      <a:pt x="2518" y="4288"/>
                      <a:pt x="2386" y="4260"/>
                    </a:cubicBezTo>
                    <a:cubicBezTo>
                      <a:pt x="2187" y="4217"/>
                      <a:pt x="1983" y="4209"/>
                      <a:pt x="1784" y="4177"/>
                    </a:cubicBezTo>
                    <a:cubicBezTo>
                      <a:pt x="1584" y="4146"/>
                      <a:pt x="1386" y="4106"/>
                      <a:pt x="1191" y="4053"/>
                    </a:cubicBezTo>
                    <a:cubicBezTo>
                      <a:pt x="997" y="4001"/>
                      <a:pt x="802" y="3939"/>
                      <a:pt x="629" y="3832"/>
                    </a:cubicBezTo>
                    <a:cubicBezTo>
                      <a:pt x="626" y="3830"/>
                      <a:pt x="624" y="3829"/>
                      <a:pt x="622" y="3829"/>
                    </a:cubicBezTo>
                    <a:cubicBezTo>
                      <a:pt x="619" y="3829"/>
                      <a:pt x="616" y="3831"/>
                      <a:pt x="614" y="3834"/>
                    </a:cubicBezTo>
                    <a:cubicBezTo>
                      <a:pt x="612" y="3839"/>
                      <a:pt x="613" y="3844"/>
                      <a:pt x="617" y="3848"/>
                    </a:cubicBezTo>
                    <a:cubicBezTo>
                      <a:pt x="777" y="3981"/>
                      <a:pt x="968" y="4071"/>
                      <a:pt x="1158" y="4150"/>
                    </a:cubicBezTo>
                    <a:cubicBezTo>
                      <a:pt x="1352" y="4226"/>
                      <a:pt x="1551" y="4288"/>
                      <a:pt x="1751" y="4339"/>
                    </a:cubicBezTo>
                    <a:cubicBezTo>
                      <a:pt x="1786" y="4348"/>
                      <a:pt x="1818" y="4356"/>
                      <a:pt x="1853" y="4366"/>
                    </a:cubicBezTo>
                    <a:cubicBezTo>
                      <a:pt x="1729" y="4370"/>
                      <a:pt x="1604" y="4375"/>
                      <a:pt x="1480" y="4375"/>
                    </a:cubicBezTo>
                    <a:cubicBezTo>
                      <a:pt x="1461" y="4375"/>
                      <a:pt x="1441" y="4375"/>
                      <a:pt x="1422" y="4375"/>
                    </a:cubicBezTo>
                    <a:cubicBezTo>
                      <a:pt x="1183" y="4374"/>
                      <a:pt x="945" y="4362"/>
                      <a:pt x="710" y="4330"/>
                    </a:cubicBezTo>
                    <a:cubicBezTo>
                      <a:pt x="475" y="4300"/>
                      <a:pt x="236" y="4259"/>
                      <a:pt x="18" y="4162"/>
                    </a:cubicBezTo>
                    <a:cubicBezTo>
                      <a:pt x="16" y="4161"/>
                      <a:pt x="15" y="4161"/>
                      <a:pt x="14" y="4161"/>
                    </a:cubicBezTo>
                    <a:cubicBezTo>
                      <a:pt x="9" y="4161"/>
                      <a:pt x="5" y="4163"/>
                      <a:pt x="3" y="4167"/>
                    </a:cubicBezTo>
                    <a:cubicBezTo>
                      <a:pt x="0" y="4172"/>
                      <a:pt x="3" y="4179"/>
                      <a:pt x="8" y="4186"/>
                    </a:cubicBezTo>
                    <a:cubicBezTo>
                      <a:pt x="218" y="4310"/>
                      <a:pt x="454" y="4381"/>
                      <a:pt x="691" y="4437"/>
                    </a:cubicBezTo>
                    <a:cubicBezTo>
                      <a:pt x="1080" y="4523"/>
                      <a:pt x="1475" y="4556"/>
                      <a:pt x="1869" y="4576"/>
                    </a:cubicBezTo>
                    <a:cubicBezTo>
                      <a:pt x="1917" y="4578"/>
                      <a:pt x="1965" y="4579"/>
                      <a:pt x="2013" y="4579"/>
                    </a:cubicBezTo>
                    <a:cubicBezTo>
                      <a:pt x="2057" y="4579"/>
                      <a:pt x="2101" y="4578"/>
                      <a:pt x="2145" y="4575"/>
                    </a:cubicBezTo>
                    <a:cubicBezTo>
                      <a:pt x="2191" y="4571"/>
                      <a:pt x="2238" y="4566"/>
                      <a:pt x="2284" y="4560"/>
                    </a:cubicBezTo>
                    <a:lnTo>
                      <a:pt x="2284" y="4560"/>
                    </a:lnTo>
                    <a:cubicBezTo>
                      <a:pt x="2279" y="4561"/>
                      <a:pt x="2276" y="4561"/>
                      <a:pt x="2276" y="4561"/>
                    </a:cubicBezTo>
                    <a:cubicBezTo>
                      <a:pt x="2285" y="4561"/>
                      <a:pt x="2291" y="4560"/>
                      <a:pt x="2300" y="4559"/>
                    </a:cubicBezTo>
                    <a:cubicBezTo>
                      <a:pt x="2314" y="4557"/>
                      <a:pt x="2330" y="4555"/>
                      <a:pt x="2344" y="4554"/>
                    </a:cubicBezTo>
                    <a:cubicBezTo>
                      <a:pt x="2920" y="4501"/>
                      <a:pt x="3398" y="4376"/>
                      <a:pt x="3790" y="4213"/>
                    </a:cubicBezTo>
                    <a:cubicBezTo>
                      <a:pt x="3806" y="4211"/>
                      <a:pt x="3821" y="4209"/>
                      <a:pt x="3835" y="4206"/>
                    </a:cubicBezTo>
                    <a:cubicBezTo>
                      <a:pt x="3840" y="4204"/>
                      <a:pt x="3844" y="4198"/>
                      <a:pt x="3843" y="4192"/>
                    </a:cubicBezTo>
                    <a:cubicBezTo>
                      <a:pt x="3843" y="4192"/>
                      <a:pt x="3841" y="4192"/>
                      <a:pt x="3841" y="4191"/>
                    </a:cubicBezTo>
                    <a:cubicBezTo>
                      <a:pt x="5042" y="3675"/>
                      <a:pt x="5422" y="2829"/>
                      <a:pt x="5425" y="2824"/>
                    </a:cubicBezTo>
                    <a:cubicBezTo>
                      <a:pt x="5494" y="2742"/>
                      <a:pt x="5565" y="2663"/>
                      <a:pt x="5632" y="2576"/>
                    </a:cubicBezTo>
                    <a:cubicBezTo>
                      <a:pt x="5821" y="2325"/>
                      <a:pt x="5974" y="2048"/>
                      <a:pt x="6126" y="1772"/>
                    </a:cubicBezTo>
                    <a:cubicBezTo>
                      <a:pt x="6277" y="1495"/>
                      <a:pt x="6418" y="1213"/>
                      <a:pt x="6536" y="919"/>
                    </a:cubicBezTo>
                    <a:cubicBezTo>
                      <a:pt x="6650" y="627"/>
                      <a:pt x="6739" y="318"/>
                      <a:pt x="6756" y="4"/>
                    </a:cubicBezTo>
                    <a:lnTo>
                      <a:pt x="67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10050907" y="3536788"/>
                <a:ext cx="84560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0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65" y="874"/>
                      <a:pt x="928" y="107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10083129" y="3515398"/>
                <a:ext cx="4159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8" extrusionOk="0">
                    <a:moveTo>
                      <a:pt x="1" y="1"/>
                    </a:moveTo>
                    <a:lnTo>
                      <a:pt x="457" y="538"/>
                    </a:lnTo>
                    <a:cubicBezTo>
                      <a:pt x="332" y="3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10249974" y="3366029"/>
                <a:ext cx="47150" cy="10394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142" extrusionOk="0">
                    <a:moveTo>
                      <a:pt x="1" y="1"/>
                    </a:moveTo>
                    <a:lnTo>
                      <a:pt x="517" y="1142"/>
                    </a:lnTo>
                    <a:cubicBezTo>
                      <a:pt x="435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10285473" y="3352558"/>
                <a:ext cx="27125" cy="593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2" extrusionOk="0">
                    <a:moveTo>
                      <a:pt x="0" y="0"/>
                    </a:moveTo>
                    <a:lnTo>
                      <a:pt x="296" y="651"/>
                    </a:lnTo>
                    <a:cubicBezTo>
                      <a:pt x="298" y="59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10524135" y="3084041"/>
                <a:ext cx="36591" cy="13061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35" extrusionOk="0">
                    <a:moveTo>
                      <a:pt x="1" y="1"/>
                    </a:moveTo>
                    <a:cubicBezTo>
                      <a:pt x="57" y="245"/>
                      <a:pt x="130" y="481"/>
                      <a:pt x="197" y="719"/>
                    </a:cubicBezTo>
                    <a:lnTo>
                      <a:pt x="303" y="1076"/>
                    </a:lnTo>
                    <a:cubicBezTo>
                      <a:pt x="337" y="1195"/>
                      <a:pt x="375" y="1313"/>
                      <a:pt x="402" y="1435"/>
                    </a:cubicBezTo>
                    <a:cubicBezTo>
                      <a:pt x="382" y="1185"/>
                      <a:pt x="311" y="944"/>
                      <a:pt x="247" y="704"/>
                    </a:cubicBezTo>
                    <a:cubicBezTo>
                      <a:pt x="174" y="467"/>
                      <a:pt x="98" y="23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10495827" y="3132829"/>
                <a:ext cx="16293" cy="6708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" y="254"/>
                      <a:pt x="83" y="497"/>
                      <a:pt x="179" y="737"/>
                    </a:cubicBezTo>
                    <a:cubicBezTo>
                      <a:pt x="153" y="485"/>
                      <a:pt x="93" y="23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9780842" y="3642192"/>
                <a:ext cx="51428" cy="8283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910" extrusionOk="0">
                    <a:moveTo>
                      <a:pt x="0" y="0"/>
                    </a:moveTo>
                    <a:cubicBezTo>
                      <a:pt x="0" y="1"/>
                      <a:pt x="257" y="571"/>
                      <a:pt x="565" y="9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9835001" y="3650384"/>
                <a:ext cx="27580" cy="6098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0" y="424"/>
                      <a:pt x="303" y="67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0" name="Google Shape;970;p8"/>
          <p:cNvGrpSpPr/>
          <p:nvPr/>
        </p:nvGrpSpPr>
        <p:grpSpPr>
          <a:xfrm rot="-3081651" flipH="1">
            <a:off x="7774566" y="3645018"/>
            <a:ext cx="2385824" cy="2449995"/>
            <a:chOff x="5138770" y="169351"/>
            <a:chExt cx="2503766" cy="2571319"/>
          </a:xfrm>
        </p:grpSpPr>
        <p:grpSp>
          <p:nvGrpSpPr>
            <p:cNvPr id="971" name="Google Shape;971;p8"/>
            <p:cNvGrpSpPr/>
            <p:nvPr/>
          </p:nvGrpSpPr>
          <p:grpSpPr>
            <a:xfrm rot="-8320630">
              <a:off x="5433978" y="1133056"/>
              <a:ext cx="1249094" cy="1365192"/>
              <a:chOff x="10507251" y="-562555"/>
              <a:chExt cx="1249096" cy="1365194"/>
            </a:xfrm>
          </p:grpSpPr>
          <p:sp>
            <p:nvSpPr>
              <p:cNvPr id="972" name="Google Shape;972;p8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4" name="Google Shape;974;p8"/>
            <p:cNvGrpSpPr/>
            <p:nvPr/>
          </p:nvGrpSpPr>
          <p:grpSpPr>
            <a:xfrm rot="-1249539">
              <a:off x="6191667" y="346785"/>
              <a:ext cx="1249007" cy="1365096"/>
              <a:chOff x="10507251" y="-562555"/>
              <a:chExt cx="1249096" cy="1365194"/>
            </a:xfrm>
          </p:grpSpPr>
          <p:sp>
            <p:nvSpPr>
              <p:cNvPr id="975" name="Google Shape;975;p8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7" name="Google Shape;977;p8"/>
            <p:cNvGrpSpPr/>
            <p:nvPr/>
          </p:nvGrpSpPr>
          <p:grpSpPr>
            <a:xfrm>
              <a:off x="5686977" y="903160"/>
              <a:ext cx="1450615" cy="1061324"/>
              <a:chOff x="8168740" y="1920510"/>
              <a:chExt cx="1450615" cy="1061324"/>
            </a:xfrm>
          </p:grpSpPr>
          <p:sp>
            <p:nvSpPr>
              <p:cNvPr id="978" name="Google Shape;978;p8"/>
              <p:cNvSpPr/>
              <p:nvPr/>
            </p:nvSpPr>
            <p:spPr>
              <a:xfrm>
                <a:off x="9262015" y="1920510"/>
                <a:ext cx="222732" cy="475684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5226" extrusionOk="0">
                    <a:moveTo>
                      <a:pt x="1439" y="1"/>
                    </a:moveTo>
                    <a:cubicBezTo>
                      <a:pt x="713" y="1"/>
                      <a:pt x="207" y="1143"/>
                      <a:pt x="207" y="1143"/>
                    </a:cubicBezTo>
                    <a:cubicBezTo>
                      <a:pt x="207" y="1143"/>
                      <a:pt x="242" y="4188"/>
                      <a:pt x="49" y="5067"/>
                    </a:cubicBezTo>
                    <a:cubicBezTo>
                      <a:pt x="37" y="5131"/>
                      <a:pt x="20" y="5185"/>
                      <a:pt x="1" y="5225"/>
                    </a:cubicBezTo>
                    <a:cubicBezTo>
                      <a:pt x="363" y="4812"/>
                      <a:pt x="2148" y="2950"/>
                      <a:pt x="2269" y="2822"/>
                    </a:cubicBezTo>
                    <a:cubicBezTo>
                      <a:pt x="2274" y="2819"/>
                      <a:pt x="2277" y="2815"/>
                      <a:pt x="2277" y="2815"/>
                    </a:cubicBezTo>
                    <a:cubicBezTo>
                      <a:pt x="2277" y="2815"/>
                      <a:pt x="2446" y="245"/>
                      <a:pt x="1622" y="25"/>
                    </a:cubicBezTo>
                    <a:cubicBezTo>
                      <a:pt x="1560" y="8"/>
                      <a:pt x="1498" y="1"/>
                      <a:pt x="1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8277512" y="1935984"/>
                <a:ext cx="1005526" cy="585275"/>
              </a:xfrm>
              <a:custGeom>
                <a:avLst/>
                <a:gdLst/>
                <a:ahLst/>
                <a:cxnLst/>
                <a:rect l="l" t="t" r="r" b="b"/>
                <a:pathLst>
                  <a:path w="11047" h="6430" extrusionOk="0">
                    <a:moveTo>
                      <a:pt x="9421" y="0"/>
                    </a:moveTo>
                    <a:cubicBezTo>
                      <a:pt x="9411" y="0"/>
                      <a:pt x="9401" y="0"/>
                      <a:pt x="9391" y="1"/>
                    </a:cubicBezTo>
                    <a:cubicBezTo>
                      <a:pt x="8405" y="25"/>
                      <a:pt x="7241" y="80"/>
                      <a:pt x="5968" y="651"/>
                    </a:cubicBezTo>
                    <a:cubicBezTo>
                      <a:pt x="4697" y="1222"/>
                      <a:pt x="4613" y="1183"/>
                      <a:pt x="4337" y="1828"/>
                    </a:cubicBezTo>
                    <a:cubicBezTo>
                      <a:pt x="4062" y="2475"/>
                      <a:pt x="3695" y="2318"/>
                      <a:pt x="2894" y="2455"/>
                    </a:cubicBezTo>
                    <a:cubicBezTo>
                      <a:pt x="2093" y="2594"/>
                      <a:pt x="2386" y="2263"/>
                      <a:pt x="1161" y="3505"/>
                    </a:cubicBezTo>
                    <a:cubicBezTo>
                      <a:pt x="1" y="4676"/>
                      <a:pt x="370" y="5545"/>
                      <a:pt x="415" y="5639"/>
                    </a:cubicBezTo>
                    <a:lnTo>
                      <a:pt x="415" y="5641"/>
                    </a:lnTo>
                    <a:cubicBezTo>
                      <a:pt x="519" y="5702"/>
                      <a:pt x="623" y="5775"/>
                      <a:pt x="719" y="5868"/>
                    </a:cubicBezTo>
                    <a:cubicBezTo>
                      <a:pt x="972" y="6112"/>
                      <a:pt x="1450" y="6297"/>
                      <a:pt x="1902" y="6429"/>
                    </a:cubicBezTo>
                    <a:cubicBezTo>
                      <a:pt x="1895" y="6319"/>
                      <a:pt x="1954" y="6198"/>
                      <a:pt x="2185" y="6095"/>
                    </a:cubicBezTo>
                    <a:cubicBezTo>
                      <a:pt x="2739" y="5851"/>
                      <a:pt x="2932" y="6057"/>
                      <a:pt x="2898" y="5248"/>
                    </a:cubicBezTo>
                    <a:cubicBezTo>
                      <a:pt x="2890" y="5015"/>
                      <a:pt x="3035" y="4935"/>
                      <a:pt x="3252" y="4935"/>
                    </a:cubicBezTo>
                    <a:cubicBezTo>
                      <a:pt x="3718" y="4935"/>
                      <a:pt x="4513" y="5303"/>
                      <a:pt x="4811" y="5303"/>
                    </a:cubicBezTo>
                    <a:cubicBezTo>
                      <a:pt x="4856" y="5303"/>
                      <a:pt x="4890" y="5295"/>
                      <a:pt x="4910" y="5275"/>
                    </a:cubicBezTo>
                    <a:cubicBezTo>
                      <a:pt x="5117" y="5063"/>
                      <a:pt x="4358" y="4871"/>
                      <a:pt x="4388" y="4344"/>
                    </a:cubicBezTo>
                    <a:cubicBezTo>
                      <a:pt x="4395" y="4226"/>
                      <a:pt x="4453" y="4180"/>
                      <a:pt x="4543" y="4180"/>
                    </a:cubicBezTo>
                    <a:cubicBezTo>
                      <a:pt x="4843" y="4180"/>
                      <a:pt x="5500" y="4673"/>
                      <a:pt x="5876" y="4673"/>
                    </a:cubicBezTo>
                    <a:cubicBezTo>
                      <a:pt x="5898" y="4673"/>
                      <a:pt x="5919" y="4671"/>
                      <a:pt x="5939" y="4668"/>
                    </a:cubicBezTo>
                    <a:cubicBezTo>
                      <a:pt x="6401" y="4582"/>
                      <a:pt x="5863" y="3933"/>
                      <a:pt x="5899" y="3344"/>
                    </a:cubicBezTo>
                    <a:cubicBezTo>
                      <a:pt x="5907" y="3201"/>
                      <a:pt x="5968" y="3143"/>
                      <a:pt x="6061" y="3143"/>
                    </a:cubicBezTo>
                    <a:cubicBezTo>
                      <a:pt x="6349" y="3143"/>
                      <a:pt x="6943" y="3701"/>
                      <a:pt x="7205" y="3964"/>
                    </a:cubicBezTo>
                    <a:cubicBezTo>
                      <a:pt x="7278" y="4037"/>
                      <a:pt x="7335" y="4069"/>
                      <a:pt x="7379" y="4069"/>
                    </a:cubicBezTo>
                    <a:cubicBezTo>
                      <a:pt x="7545" y="4069"/>
                      <a:pt x="7545" y="3629"/>
                      <a:pt x="7626" y="3295"/>
                    </a:cubicBezTo>
                    <a:cubicBezTo>
                      <a:pt x="7645" y="3221"/>
                      <a:pt x="7676" y="3189"/>
                      <a:pt x="7714" y="3189"/>
                    </a:cubicBezTo>
                    <a:cubicBezTo>
                      <a:pt x="7891" y="3189"/>
                      <a:pt x="8244" y="3874"/>
                      <a:pt x="8471" y="4238"/>
                    </a:cubicBezTo>
                    <a:cubicBezTo>
                      <a:pt x="8503" y="4289"/>
                      <a:pt x="8536" y="4312"/>
                      <a:pt x="8569" y="4312"/>
                    </a:cubicBezTo>
                    <a:cubicBezTo>
                      <a:pt x="8824" y="4312"/>
                      <a:pt x="9102" y="2944"/>
                      <a:pt x="9164" y="2586"/>
                    </a:cubicBezTo>
                    <a:cubicBezTo>
                      <a:pt x="9170" y="2550"/>
                      <a:pt x="9183" y="2533"/>
                      <a:pt x="9201" y="2533"/>
                    </a:cubicBezTo>
                    <a:cubicBezTo>
                      <a:pt x="9390" y="2533"/>
                      <a:pt x="10163" y="4241"/>
                      <a:pt x="10273" y="4264"/>
                    </a:cubicBezTo>
                    <a:cubicBezTo>
                      <a:pt x="10274" y="4264"/>
                      <a:pt x="10275" y="4264"/>
                      <a:pt x="10277" y="4264"/>
                    </a:cubicBezTo>
                    <a:cubicBezTo>
                      <a:pt x="10394" y="4264"/>
                      <a:pt x="10551" y="3136"/>
                      <a:pt x="10696" y="3136"/>
                    </a:cubicBezTo>
                    <a:cubicBezTo>
                      <a:pt x="10697" y="3136"/>
                      <a:pt x="10699" y="3136"/>
                      <a:pt x="10700" y="3137"/>
                    </a:cubicBezTo>
                    <a:cubicBezTo>
                      <a:pt x="10789" y="3153"/>
                      <a:pt x="10877" y="3856"/>
                      <a:pt x="10934" y="4412"/>
                    </a:cubicBezTo>
                    <a:cubicBezTo>
                      <a:pt x="11046" y="3222"/>
                      <a:pt x="11023" y="973"/>
                      <a:pt x="11023" y="973"/>
                    </a:cubicBezTo>
                    <a:cubicBezTo>
                      <a:pt x="11023" y="973"/>
                      <a:pt x="10391" y="0"/>
                      <a:pt x="9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8450001" y="2166453"/>
                <a:ext cx="822843" cy="376287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134" extrusionOk="0">
                    <a:moveTo>
                      <a:pt x="7306" y="0"/>
                    </a:moveTo>
                    <a:cubicBezTo>
                      <a:pt x="7288" y="0"/>
                      <a:pt x="7275" y="17"/>
                      <a:pt x="7269" y="53"/>
                    </a:cubicBezTo>
                    <a:cubicBezTo>
                      <a:pt x="7208" y="410"/>
                      <a:pt x="6929" y="1779"/>
                      <a:pt x="6674" y="1779"/>
                    </a:cubicBezTo>
                    <a:cubicBezTo>
                      <a:pt x="6641" y="1779"/>
                      <a:pt x="6608" y="1756"/>
                      <a:pt x="6576" y="1705"/>
                    </a:cubicBezTo>
                    <a:cubicBezTo>
                      <a:pt x="6348" y="1341"/>
                      <a:pt x="5996" y="656"/>
                      <a:pt x="5819" y="656"/>
                    </a:cubicBezTo>
                    <a:cubicBezTo>
                      <a:pt x="5781" y="656"/>
                      <a:pt x="5750" y="688"/>
                      <a:pt x="5731" y="762"/>
                    </a:cubicBezTo>
                    <a:cubicBezTo>
                      <a:pt x="5650" y="1095"/>
                      <a:pt x="5650" y="1534"/>
                      <a:pt x="5484" y="1534"/>
                    </a:cubicBezTo>
                    <a:cubicBezTo>
                      <a:pt x="5439" y="1534"/>
                      <a:pt x="5383" y="1503"/>
                      <a:pt x="5310" y="1430"/>
                    </a:cubicBezTo>
                    <a:cubicBezTo>
                      <a:pt x="5048" y="1169"/>
                      <a:pt x="4454" y="610"/>
                      <a:pt x="4165" y="610"/>
                    </a:cubicBezTo>
                    <a:cubicBezTo>
                      <a:pt x="4073" y="610"/>
                      <a:pt x="4012" y="667"/>
                      <a:pt x="4004" y="810"/>
                    </a:cubicBezTo>
                    <a:cubicBezTo>
                      <a:pt x="3968" y="1398"/>
                      <a:pt x="4506" y="2049"/>
                      <a:pt x="4044" y="2135"/>
                    </a:cubicBezTo>
                    <a:cubicBezTo>
                      <a:pt x="4024" y="2138"/>
                      <a:pt x="4003" y="2140"/>
                      <a:pt x="3981" y="2140"/>
                    </a:cubicBezTo>
                    <a:cubicBezTo>
                      <a:pt x="3605" y="2140"/>
                      <a:pt x="2948" y="1647"/>
                      <a:pt x="2648" y="1647"/>
                    </a:cubicBezTo>
                    <a:cubicBezTo>
                      <a:pt x="2558" y="1647"/>
                      <a:pt x="2500" y="1693"/>
                      <a:pt x="2493" y="1811"/>
                    </a:cubicBezTo>
                    <a:cubicBezTo>
                      <a:pt x="2465" y="2339"/>
                      <a:pt x="3222" y="2531"/>
                      <a:pt x="3015" y="2741"/>
                    </a:cubicBezTo>
                    <a:cubicBezTo>
                      <a:pt x="2995" y="2761"/>
                      <a:pt x="2961" y="2769"/>
                      <a:pt x="2916" y="2769"/>
                    </a:cubicBezTo>
                    <a:cubicBezTo>
                      <a:pt x="2617" y="2769"/>
                      <a:pt x="1823" y="2402"/>
                      <a:pt x="1357" y="2402"/>
                    </a:cubicBezTo>
                    <a:cubicBezTo>
                      <a:pt x="1140" y="2402"/>
                      <a:pt x="995" y="2482"/>
                      <a:pt x="1003" y="2715"/>
                    </a:cubicBezTo>
                    <a:cubicBezTo>
                      <a:pt x="1037" y="3524"/>
                      <a:pt x="844" y="3319"/>
                      <a:pt x="290" y="3561"/>
                    </a:cubicBezTo>
                    <a:cubicBezTo>
                      <a:pt x="59" y="3666"/>
                      <a:pt x="1" y="3787"/>
                      <a:pt x="7" y="3897"/>
                    </a:cubicBezTo>
                    <a:cubicBezTo>
                      <a:pt x="575" y="4054"/>
                      <a:pt x="1103" y="4133"/>
                      <a:pt x="1103" y="4133"/>
                    </a:cubicBezTo>
                    <a:cubicBezTo>
                      <a:pt x="1331" y="3678"/>
                      <a:pt x="1908" y="3464"/>
                      <a:pt x="3045" y="3302"/>
                    </a:cubicBezTo>
                    <a:cubicBezTo>
                      <a:pt x="4694" y="3067"/>
                      <a:pt x="4718" y="2033"/>
                      <a:pt x="5970" y="1913"/>
                    </a:cubicBezTo>
                    <a:cubicBezTo>
                      <a:pt x="6059" y="1905"/>
                      <a:pt x="6151" y="1901"/>
                      <a:pt x="6243" y="1901"/>
                    </a:cubicBezTo>
                    <a:cubicBezTo>
                      <a:pt x="7389" y="1901"/>
                      <a:pt x="8743" y="2521"/>
                      <a:pt x="8871" y="2582"/>
                    </a:cubicBezTo>
                    <a:cubicBezTo>
                      <a:pt x="8876" y="2575"/>
                      <a:pt x="8883" y="2567"/>
                      <a:pt x="8891" y="2556"/>
                    </a:cubicBezTo>
                    <a:cubicBezTo>
                      <a:pt x="8915" y="2494"/>
                      <a:pt x="8940" y="2429"/>
                      <a:pt x="8970" y="2364"/>
                    </a:cubicBezTo>
                    <a:cubicBezTo>
                      <a:pt x="8999" y="2241"/>
                      <a:pt x="9021" y="2074"/>
                      <a:pt x="9040" y="1879"/>
                    </a:cubicBezTo>
                    <a:cubicBezTo>
                      <a:pt x="8983" y="1322"/>
                      <a:pt x="8894" y="620"/>
                      <a:pt x="8805" y="604"/>
                    </a:cubicBezTo>
                    <a:cubicBezTo>
                      <a:pt x="8803" y="603"/>
                      <a:pt x="8802" y="603"/>
                      <a:pt x="8800" y="603"/>
                    </a:cubicBezTo>
                    <a:cubicBezTo>
                      <a:pt x="8656" y="603"/>
                      <a:pt x="8497" y="1731"/>
                      <a:pt x="8383" y="1731"/>
                    </a:cubicBezTo>
                    <a:cubicBezTo>
                      <a:pt x="8381" y="1731"/>
                      <a:pt x="8380" y="1731"/>
                      <a:pt x="8379" y="1731"/>
                    </a:cubicBezTo>
                    <a:cubicBezTo>
                      <a:pt x="8269" y="1708"/>
                      <a:pt x="7495" y="0"/>
                      <a:pt x="7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9164712" y="1940626"/>
                <a:ext cx="9557" cy="116236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77" extrusionOk="0">
                    <a:moveTo>
                      <a:pt x="63" y="1"/>
                    </a:moveTo>
                    <a:lnTo>
                      <a:pt x="57" y="3"/>
                    </a:lnTo>
                    <a:cubicBezTo>
                      <a:pt x="50" y="112"/>
                      <a:pt x="42" y="219"/>
                      <a:pt x="41" y="326"/>
                    </a:cubicBezTo>
                    <a:cubicBezTo>
                      <a:pt x="38" y="431"/>
                      <a:pt x="42" y="538"/>
                      <a:pt x="36" y="643"/>
                    </a:cubicBezTo>
                    <a:cubicBezTo>
                      <a:pt x="40" y="748"/>
                      <a:pt x="35" y="854"/>
                      <a:pt x="31" y="958"/>
                    </a:cubicBezTo>
                    <a:cubicBezTo>
                      <a:pt x="24" y="1064"/>
                      <a:pt x="21" y="1168"/>
                      <a:pt x="1" y="1275"/>
                    </a:cubicBezTo>
                    <a:lnTo>
                      <a:pt x="7" y="1277"/>
                    </a:lnTo>
                    <a:cubicBezTo>
                      <a:pt x="88" y="1076"/>
                      <a:pt x="101" y="857"/>
                      <a:pt x="104" y="643"/>
                    </a:cubicBezTo>
                    <a:cubicBezTo>
                      <a:pt x="104" y="428"/>
                      <a:pt x="89" y="214"/>
                      <a:pt x="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9100723" y="1936712"/>
                <a:ext cx="8465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4" extrusionOk="0">
                    <a:moveTo>
                      <a:pt x="37" y="1"/>
                    </a:moveTo>
                    <a:lnTo>
                      <a:pt x="31" y="2"/>
                    </a:lnTo>
                    <a:cubicBezTo>
                      <a:pt x="16" y="64"/>
                      <a:pt x="7" y="125"/>
                      <a:pt x="5" y="185"/>
                    </a:cubicBezTo>
                    <a:cubicBezTo>
                      <a:pt x="1" y="246"/>
                      <a:pt x="6" y="304"/>
                      <a:pt x="5" y="365"/>
                    </a:cubicBezTo>
                    <a:cubicBezTo>
                      <a:pt x="12" y="423"/>
                      <a:pt x="15" y="482"/>
                      <a:pt x="23" y="541"/>
                    </a:cubicBezTo>
                    <a:cubicBezTo>
                      <a:pt x="32" y="600"/>
                      <a:pt x="46" y="659"/>
                      <a:pt x="61" y="722"/>
                    </a:cubicBezTo>
                    <a:lnTo>
                      <a:pt x="67" y="723"/>
                    </a:lnTo>
                    <a:cubicBezTo>
                      <a:pt x="92" y="482"/>
                      <a:pt x="67" y="24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671823" y="2102282"/>
                <a:ext cx="39322" cy="9348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27" extrusionOk="0">
                    <a:moveTo>
                      <a:pt x="7" y="1"/>
                    </a:moveTo>
                    <a:lnTo>
                      <a:pt x="1" y="2"/>
                    </a:lnTo>
                    <a:cubicBezTo>
                      <a:pt x="6" y="97"/>
                      <a:pt x="19" y="190"/>
                      <a:pt x="41" y="283"/>
                    </a:cubicBezTo>
                    <a:cubicBezTo>
                      <a:pt x="61" y="375"/>
                      <a:pt x="93" y="462"/>
                      <a:pt x="122" y="551"/>
                    </a:cubicBezTo>
                    <a:cubicBezTo>
                      <a:pt x="195" y="722"/>
                      <a:pt x="272" y="904"/>
                      <a:pt x="426" y="1027"/>
                    </a:cubicBezTo>
                    <a:lnTo>
                      <a:pt x="431" y="1023"/>
                    </a:lnTo>
                    <a:cubicBezTo>
                      <a:pt x="319" y="874"/>
                      <a:pt x="253" y="699"/>
                      <a:pt x="185" y="528"/>
                    </a:cubicBezTo>
                    <a:cubicBezTo>
                      <a:pt x="118" y="354"/>
                      <a:pt x="60" y="179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38054" y="2143060"/>
                <a:ext cx="30584" cy="55524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10" extrusionOk="0">
                    <a:moveTo>
                      <a:pt x="7" y="1"/>
                    </a:moveTo>
                    <a:lnTo>
                      <a:pt x="1" y="4"/>
                    </a:lnTo>
                    <a:cubicBezTo>
                      <a:pt x="5" y="65"/>
                      <a:pt x="16" y="124"/>
                      <a:pt x="33" y="179"/>
                    </a:cubicBezTo>
                    <a:cubicBezTo>
                      <a:pt x="51" y="235"/>
                      <a:pt x="77" y="287"/>
                      <a:pt x="100" y="341"/>
                    </a:cubicBezTo>
                    <a:cubicBezTo>
                      <a:pt x="131" y="390"/>
                      <a:pt x="159" y="441"/>
                      <a:pt x="196" y="488"/>
                    </a:cubicBezTo>
                    <a:cubicBezTo>
                      <a:pt x="232" y="534"/>
                      <a:pt x="277" y="578"/>
                      <a:pt x="331" y="610"/>
                    </a:cubicBezTo>
                    <a:lnTo>
                      <a:pt x="336" y="605"/>
                    </a:lnTo>
                    <a:cubicBezTo>
                      <a:pt x="267" y="515"/>
                      <a:pt x="215" y="413"/>
                      <a:pt x="161" y="310"/>
                    </a:cubicBezTo>
                    <a:cubicBezTo>
                      <a:pt x="107" y="209"/>
                      <a:pt x="56" y="106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400575" y="2236814"/>
                <a:ext cx="71726" cy="7837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861" extrusionOk="0">
                    <a:moveTo>
                      <a:pt x="6" y="1"/>
                    </a:moveTo>
                    <a:lnTo>
                      <a:pt x="0" y="5"/>
                    </a:lnTo>
                    <a:cubicBezTo>
                      <a:pt x="42" y="95"/>
                      <a:pt x="91" y="180"/>
                      <a:pt x="147" y="260"/>
                    </a:cubicBezTo>
                    <a:cubicBezTo>
                      <a:pt x="202" y="340"/>
                      <a:pt x="267" y="415"/>
                      <a:pt x="328" y="491"/>
                    </a:cubicBezTo>
                    <a:cubicBezTo>
                      <a:pt x="397" y="559"/>
                      <a:pt x="464" y="631"/>
                      <a:pt x="539" y="694"/>
                    </a:cubicBezTo>
                    <a:cubicBezTo>
                      <a:pt x="613" y="758"/>
                      <a:pt x="697" y="813"/>
                      <a:pt x="784" y="861"/>
                    </a:cubicBezTo>
                    <a:lnTo>
                      <a:pt x="787" y="855"/>
                    </a:lnTo>
                    <a:cubicBezTo>
                      <a:pt x="497" y="600"/>
                      <a:pt x="247" y="302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8382826" y="2254836"/>
                <a:ext cx="39504" cy="546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00" extrusionOk="0">
                    <a:moveTo>
                      <a:pt x="6" y="1"/>
                    </a:moveTo>
                    <a:lnTo>
                      <a:pt x="1" y="3"/>
                    </a:lnTo>
                    <a:cubicBezTo>
                      <a:pt x="8" y="68"/>
                      <a:pt x="24" y="130"/>
                      <a:pt x="49" y="189"/>
                    </a:cubicBezTo>
                    <a:cubicBezTo>
                      <a:pt x="71" y="248"/>
                      <a:pt x="104" y="302"/>
                      <a:pt x="135" y="356"/>
                    </a:cubicBezTo>
                    <a:cubicBezTo>
                      <a:pt x="173" y="406"/>
                      <a:pt x="211" y="459"/>
                      <a:pt x="258" y="504"/>
                    </a:cubicBezTo>
                    <a:cubicBezTo>
                      <a:pt x="304" y="548"/>
                      <a:pt x="364" y="587"/>
                      <a:pt x="431" y="599"/>
                    </a:cubicBezTo>
                    <a:lnTo>
                      <a:pt x="433" y="592"/>
                    </a:lnTo>
                    <a:cubicBezTo>
                      <a:pt x="327" y="529"/>
                      <a:pt x="259" y="421"/>
                      <a:pt x="191" y="319"/>
                    </a:cubicBezTo>
                    <a:cubicBezTo>
                      <a:pt x="124" y="217"/>
                      <a:pt x="62" y="109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9037007" y="2294067"/>
                <a:ext cx="54522" cy="20725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277" fill="none" extrusionOk="0">
                    <a:moveTo>
                      <a:pt x="1" y="2276"/>
                    </a:moveTo>
                    <a:cubicBezTo>
                      <a:pt x="1" y="2276"/>
                      <a:pt x="598" y="1678"/>
                      <a:pt x="449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9029361" y="2258477"/>
                <a:ext cx="75276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02" extrusionOk="0">
                    <a:moveTo>
                      <a:pt x="462" y="0"/>
                    </a:moveTo>
                    <a:cubicBezTo>
                      <a:pt x="413" y="0"/>
                      <a:pt x="353" y="11"/>
                      <a:pt x="282" y="37"/>
                    </a:cubicBezTo>
                    <a:cubicBezTo>
                      <a:pt x="1" y="143"/>
                      <a:pt x="202" y="502"/>
                      <a:pt x="452" y="502"/>
                    </a:cubicBezTo>
                    <a:cubicBezTo>
                      <a:pt x="482" y="502"/>
                      <a:pt x="513" y="496"/>
                      <a:pt x="543" y="485"/>
                    </a:cubicBezTo>
                    <a:cubicBezTo>
                      <a:pt x="827" y="380"/>
                      <a:pt x="678" y="119"/>
                      <a:pt x="678" y="119"/>
                    </a:cubicBezTo>
                    <a:cubicBezTo>
                      <a:pt x="678" y="119"/>
                      <a:pt x="629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8"/>
              <p:cNvSpPr/>
              <p:nvPr/>
            </p:nvSpPr>
            <p:spPr>
              <a:xfrm>
                <a:off x="9041376" y="2264940"/>
                <a:ext cx="31858" cy="1929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12" extrusionOk="0">
                    <a:moveTo>
                      <a:pt x="195" y="1"/>
                    </a:moveTo>
                    <a:cubicBezTo>
                      <a:pt x="174" y="1"/>
                      <a:pt x="149" y="5"/>
                      <a:pt x="119" y="17"/>
                    </a:cubicBezTo>
                    <a:cubicBezTo>
                      <a:pt x="1" y="61"/>
                      <a:pt x="86" y="212"/>
                      <a:pt x="191" y="212"/>
                    </a:cubicBezTo>
                    <a:cubicBezTo>
                      <a:pt x="203" y="212"/>
                      <a:pt x="216" y="210"/>
                      <a:pt x="229" y="205"/>
                    </a:cubicBezTo>
                    <a:cubicBezTo>
                      <a:pt x="349" y="162"/>
                      <a:pt x="286" y="50"/>
                      <a:pt x="286" y="50"/>
                    </a:cubicBezTo>
                    <a:cubicBezTo>
                      <a:pt x="286" y="50"/>
                      <a:pt x="265" y="1"/>
                      <a:pt x="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8"/>
              <p:cNvSpPr/>
              <p:nvPr/>
            </p:nvSpPr>
            <p:spPr>
              <a:xfrm>
                <a:off x="8979116" y="2313273"/>
                <a:ext cx="41688" cy="15847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741" fill="none" extrusionOk="0">
                    <a:moveTo>
                      <a:pt x="0" y="1740"/>
                    </a:moveTo>
                    <a:cubicBezTo>
                      <a:pt x="0" y="1740"/>
                      <a:pt x="458" y="1282"/>
                      <a:pt x="343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8973382" y="2286057"/>
                <a:ext cx="57617" cy="3504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5" extrusionOk="0">
                    <a:moveTo>
                      <a:pt x="352" y="1"/>
                    </a:moveTo>
                    <a:cubicBezTo>
                      <a:pt x="314" y="1"/>
                      <a:pt x="269" y="8"/>
                      <a:pt x="215" y="29"/>
                    </a:cubicBezTo>
                    <a:cubicBezTo>
                      <a:pt x="1" y="109"/>
                      <a:pt x="155" y="384"/>
                      <a:pt x="346" y="384"/>
                    </a:cubicBezTo>
                    <a:cubicBezTo>
                      <a:pt x="368" y="384"/>
                      <a:pt x="392" y="380"/>
                      <a:pt x="415" y="372"/>
                    </a:cubicBezTo>
                    <a:cubicBezTo>
                      <a:pt x="632" y="290"/>
                      <a:pt x="518" y="92"/>
                      <a:pt x="518" y="92"/>
                    </a:cubicBezTo>
                    <a:cubicBezTo>
                      <a:pt x="518" y="92"/>
                      <a:pt x="480" y="1"/>
                      <a:pt x="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8982484" y="2290972"/>
                <a:ext cx="24303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2" extrusionOk="0">
                    <a:moveTo>
                      <a:pt x="150" y="0"/>
                    </a:moveTo>
                    <a:cubicBezTo>
                      <a:pt x="134" y="0"/>
                      <a:pt x="115" y="4"/>
                      <a:pt x="92" y="12"/>
                    </a:cubicBezTo>
                    <a:cubicBezTo>
                      <a:pt x="1" y="46"/>
                      <a:pt x="67" y="162"/>
                      <a:pt x="148" y="162"/>
                    </a:cubicBezTo>
                    <a:cubicBezTo>
                      <a:pt x="157" y="162"/>
                      <a:pt x="167" y="160"/>
                      <a:pt x="177" y="157"/>
                    </a:cubicBezTo>
                    <a:cubicBezTo>
                      <a:pt x="267" y="122"/>
                      <a:pt x="220" y="39"/>
                      <a:pt x="220" y="39"/>
                    </a:cubicBezTo>
                    <a:cubicBezTo>
                      <a:pt x="220" y="39"/>
                      <a:pt x="204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8886000" y="2318916"/>
                <a:ext cx="57617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6" extrusionOk="0">
                    <a:moveTo>
                      <a:pt x="353" y="1"/>
                    </a:moveTo>
                    <a:cubicBezTo>
                      <a:pt x="315" y="1"/>
                      <a:pt x="270" y="9"/>
                      <a:pt x="215" y="29"/>
                    </a:cubicBezTo>
                    <a:cubicBezTo>
                      <a:pt x="1" y="109"/>
                      <a:pt x="155" y="385"/>
                      <a:pt x="346" y="385"/>
                    </a:cubicBezTo>
                    <a:cubicBezTo>
                      <a:pt x="368" y="385"/>
                      <a:pt x="392" y="381"/>
                      <a:pt x="415" y="373"/>
                    </a:cubicBezTo>
                    <a:cubicBezTo>
                      <a:pt x="633" y="291"/>
                      <a:pt x="519" y="92"/>
                      <a:pt x="519" y="92"/>
                    </a:cubicBezTo>
                    <a:cubicBezTo>
                      <a:pt x="519" y="92"/>
                      <a:pt x="481" y="1"/>
                      <a:pt x="3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8895193" y="2323832"/>
                <a:ext cx="24394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62" extrusionOk="0">
                    <a:moveTo>
                      <a:pt x="149" y="1"/>
                    </a:moveTo>
                    <a:cubicBezTo>
                      <a:pt x="133" y="1"/>
                      <a:pt x="114" y="4"/>
                      <a:pt x="91" y="12"/>
                    </a:cubicBezTo>
                    <a:cubicBezTo>
                      <a:pt x="1" y="47"/>
                      <a:pt x="65" y="162"/>
                      <a:pt x="146" y="162"/>
                    </a:cubicBezTo>
                    <a:cubicBezTo>
                      <a:pt x="156" y="162"/>
                      <a:pt x="166" y="160"/>
                      <a:pt x="175" y="157"/>
                    </a:cubicBezTo>
                    <a:cubicBezTo>
                      <a:pt x="268" y="123"/>
                      <a:pt x="219" y="39"/>
                      <a:pt x="219" y="39"/>
                    </a:cubicBezTo>
                    <a:cubicBezTo>
                      <a:pt x="219" y="39"/>
                      <a:pt x="20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8943071" y="2294977"/>
                <a:ext cx="57617" cy="15728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728" fill="none" extrusionOk="0">
                    <a:moveTo>
                      <a:pt x="403" y="1727"/>
                    </a:moveTo>
                    <a:cubicBezTo>
                      <a:pt x="403" y="1727"/>
                      <a:pt x="632" y="112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8904842" y="2270310"/>
                <a:ext cx="56707" cy="3559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1" extrusionOk="0">
                    <a:moveTo>
                      <a:pt x="337" y="1"/>
                    </a:moveTo>
                    <a:cubicBezTo>
                      <a:pt x="285" y="1"/>
                      <a:pt x="217" y="23"/>
                      <a:pt x="136" y="102"/>
                    </a:cubicBezTo>
                    <a:cubicBezTo>
                      <a:pt x="0" y="237"/>
                      <a:pt x="156" y="391"/>
                      <a:pt x="313" y="391"/>
                    </a:cubicBezTo>
                    <a:cubicBezTo>
                      <a:pt x="365" y="391"/>
                      <a:pt x="417" y="374"/>
                      <a:pt x="459" y="333"/>
                    </a:cubicBezTo>
                    <a:cubicBezTo>
                      <a:pt x="623" y="171"/>
                      <a:pt x="438" y="35"/>
                      <a:pt x="438" y="35"/>
                    </a:cubicBezTo>
                    <a:cubicBezTo>
                      <a:pt x="438" y="35"/>
                      <a:pt x="401" y="1"/>
                      <a:pt x="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8911395" y="2279777"/>
                <a:ext cx="24030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65" extrusionOk="0">
                    <a:moveTo>
                      <a:pt x="143" y="0"/>
                    </a:moveTo>
                    <a:cubicBezTo>
                      <a:pt x="121" y="0"/>
                      <a:pt x="92" y="9"/>
                      <a:pt x="58" y="43"/>
                    </a:cubicBezTo>
                    <a:cubicBezTo>
                      <a:pt x="0" y="99"/>
                      <a:pt x="67" y="165"/>
                      <a:pt x="133" y="165"/>
                    </a:cubicBezTo>
                    <a:cubicBezTo>
                      <a:pt x="155" y="165"/>
                      <a:pt x="177" y="158"/>
                      <a:pt x="194" y="141"/>
                    </a:cubicBezTo>
                    <a:cubicBezTo>
                      <a:pt x="264" y="71"/>
                      <a:pt x="186" y="14"/>
                      <a:pt x="186" y="14"/>
                    </a:cubicBezTo>
                    <a:cubicBezTo>
                      <a:pt x="186" y="14"/>
                      <a:pt x="170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8686660" y="2417312"/>
                <a:ext cx="138081" cy="159836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756" fill="none" extrusionOk="0">
                    <a:moveTo>
                      <a:pt x="1516" y="1755"/>
                    </a:moveTo>
                    <a:cubicBezTo>
                      <a:pt x="1516" y="1755"/>
                      <a:pt x="702" y="1532"/>
                      <a:pt x="1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8660354" y="2377626"/>
                <a:ext cx="59893" cy="4815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29" extrusionOk="0">
                    <a:moveTo>
                      <a:pt x="377" y="0"/>
                    </a:moveTo>
                    <a:cubicBezTo>
                      <a:pt x="362" y="0"/>
                      <a:pt x="347" y="2"/>
                      <a:pt x="331" y="4"/>
                    </a:cubicBezTo>
                    <a:cubicBezTo>
                      <a:pt x="1" y="58"/>
                      <a:pt x="27" y="273"/>
                      <a:pt x="27" y="273"/>
                    </a:cubicBezTo>
                    <a:cubicBezTo>
                      <a:pt x="27" y="273"/>
                      <a:pt x="27" y="529"/>
                      <a:pt x="262" y="529"/>
                    </a:cubicBezTo>
                    <a:cubicBezTo>
                      <a:pt x="281" y="529"/>
                      <a:pt x="302" y="527"/>
                      <a:pt x="325" y="523"/>
                    </a:cubicBezTo>
                    <a:cubicBezTo>
                      <a:pt x="611" y="475"/>
                      <a:pt x="657" y="0"/>
                      <a:pt x="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8682382" y="2380539"/>
                <a:ext cx="25304" cy="2029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23" extrusionOk="0">
                    <a:moveTo>
                      <a:pt x="160" y="0"/>
                    </a:moveTo>
                    <a:cubicBezTo>
                      <a:pt x="154" y="0"/>
                      <a:pt x="147" y="1"/>
                      <a:pt x="140" y="2"/>
                    </a:cubicBezTo>
                    <a:cubicBezTo>
                      <a:pt x="0" y="24"/>
                      <a:pt x="12" y="115"/>
                      <a:pt x="12" y="115"/>
                    </a:cubicBezTo>
                    <a:cubicBezTo>
                      <a:pt x="12" y="115"/>
                      <a:pt x="12" y="222"/>
                      <a:pt x="112" y="222"/>
                    </a:cubicBezTo>
                    <a:cubicBezTo>
                      <a:pt x="119" y="222"/>
                      <a:pt x="128" y="222"/>
                      <a:pt x="137" y="220"/>
                    </a:cubicBezTo>
                    <a:cubicBezTo>
                      <a:pt x="257" y="200"/>
                      <a:pt x="277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8754654" y="2400564"/>
                <a:ext cx="105586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342" fill="none" extrusionOk="0">
                    <a:moveTo>
                      <a:pt x="1160" y="1342"/>
                    </a:moveTo>
                    <a:cubicBezTo>
                      <a:pt x="1160" y="1342"/>
                      <a:pt x="536" y="117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8734629" y="2370253"/>
                <a:ext cx="45693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05" extrusionOk="0">
                    <a:moveTo>
                      <a:pt x="287" y="0"/>
                    </a:moveTo>
                    <a:cubicBezTo>
                      <a:pt x="276" y="0"/>
                      <a:pt x="265" y="1"/>
                      <a:pt x="252" y="3"/>
                    </a:cubicBezTo>
                    <a:cubicBezTo>
                      <a:pt x="0" y="44"/>
                      <a:pt x="21" y="208"/>
                      <a:pt x="21" y="208"/>
                    </a:cubicBezTo>
                    <a:cubicBezTo>
                      <a:pt x="21" y="208"/>
                      <a:pt x="21" y="404"/>
                      <a:pt x="200" y="404"/>
                    </a:cubicBezTo>
                    <a:cubicBezTo>
                      <a:pt x="215" y="404"/>
                      <a:pt x="231" y="403"/>
                      <a:pt x="248" y="400"/>
                    </a:cubicBezTo>
                    <a:cubicBezTo>
                      <a:pt x="467" y="364"/>
                      <a:pt x="501" y="0"/>
                      <a:pt x="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8751377" y="2372256"/>
                <a:ext cx="19297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72" extrusionOk="0">
                    <a:moveTo>
                      <a:pt x="121" y="1"/>
                    </a:moveTo>
                    <a:cubicBezTo>
                      <a:pt x="117" y="1"/>
                      <a:pt x="112" y="1"/>
                      <a:pt x="107" y="2"/>
                    </a:cubicBezTo>
                    <a:cubicBezTo>
                      <a:pt x="1" y="19"/>
                      <a:pt x="10" y="89"/>
                      <a:pt x="10" y="89"/>
                    </a:cubicBezTo>
                    <a:cubicBezTo>
                      <a:pt x="10" y="89"/>
                      <a:pt x="10" y="172"/>
                      <a:pt x="86" y="172"/>
                    </a:cubicBezTo>
                    <a:cubicBezTo>
                      <a:pt x="92" y="172"/>
                      <a:pt x="98" y="171"/>
                      <a:pt x="105" y="170"/>
                    </a:cubicBezTo>
                    <a:cubicBezTo>
                      <a:pt x="197" y="153"/>
                      <a:pt x="21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8846769" y="2385909"/>
                <a:ext cx="105677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342" fill="none" extrusionOk="0">
                    <a:moveTo>
                      <a:pt x="1160" y="1342"/>
                    </a:moveTo>
                    <a:cubicBezTo>
                      <a:pt x="1160" y="1342"/>
                      <a:pt x="536" y="1171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8826653" y="2355507"/>
                <a:ext cx="45875" cy="3695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06" extrusionOk="0">
                    <a:moveTo>
                      <a:pt x="289" y="0"/>
                    </a:moveTo>
                    <a:cubicBezTo>
                      <a:pt x="278" y="0"/>
                      <a:pt x="266" y="1"/>
                      <a:pt x="254" y="3"/>
                    </a:cubicBezTo>
                    <a:cubicBezTo>
                      <a:pt x="1" y="44"/>
                      <a:pt x="21" y="208"/>
                      <a:pt x="21" y="208"/>
                    </a:cubicBezTo>
                    <a:cubicBezTo>
                      <a:pt x="21" y="208"/>
                      <a:pt x="21" y="405"/>
                      <a:pt x="203" y="405"/>
                    </a:cubicBezTo>
                    <a:cubicBezTo>
                      <a:pt x="217" y="405"/>
                      <a:pt x="233" y="404"/>
                      <a:pt x="250" y="401"/>
                    </a:cubicBezTo>
                    <a:cubicBezTo>
                      <a:pt x="468" y="364"/>
                      <a:pt x="503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8803988" y="2351411"/>
                <a:ext cx="46330" cy="15464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699" fill="none" extrusionOk="0">
                    <a:moveTo>
                      <a:pt x="508" y="1698"/>
                    </a:moveTo>
                    <a:cubicBezTo>
                      <a:pt x="508" y="1698"/>
                      <a:pt x="9" y="1287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8783508" y="2323649"/>
                <a:ext cx="56252" cy="3495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84" extrusionOk="0">
                    <a:moveTo>
                      <a:pt x="278" y="1"/>
                    </a:moveTo>
                    <a:cubicBezTo>
                      <a:pt x="127" y="1"/>
                      <a:pt x="94" y="109"/>
                      <a:pt x="94" y="109"/>
                    </a:cubicBezTo>
                    <a:cubicBezTo>
                      <a:pt x="94" y="109"/>
                      <a:pt x="0" y="318"/>
                      <a:pt x="223" y="377"/>
                    </a:cubicBezTo>
                    <a:cubicBezTo>
                      <a:pt x="240" y="382"/>
                      <a:pt x="257" y="384"/>
                      <a:pt x="274" y="384"/>
                    </a:cubicBezTo>
                    <a:cubicBezTo>
                      <a:pt x="475" y="384"/>
                      <a:pt x="618" y="79"/>
                      <a:pt x="390" y="17"/>
                    </a:cubicBezTo>
                    <a:cubicBezTo>
                      <a:pt x="347" y="6"/>
                      <a:pt x="310" y="1"/>
                      <a:pt x="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8806355" y="2327746"/>
                <a:ext cx="23848" cy="1483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63" extrusionOk="0">
                    <a:moveTo>
                      <a:pt x="118" y="1"/>
                    </a:moveTo>
                    <a:cubicBezTo>
                      <a:pt x="55" y="1"/>
                      <a:pt x="41" y="46"/>
                      <a:pt x="41" y="46"/>
                    </a:cubicBezTo>
                    <a:cubicBezTo>
                      <a:pt x="41" y="46"/>
                      <a:pt x="0" y="136"/>
                      <a:pt x="95" y="160"/>
                    </a:cubicBezTo>
                    <a:cubicBezTo>
                      <a:pt x="102" y="162"/>
                      <a:pt x="109" y="163"/>
                      <a:pt x="116" y="163"/>
                    </a:cubicBezTo>
                    <a:cubicBezTo>
                      <a:pt x="201" y="163"/>
                      <a:pt x="261" y="34"/>
                      <a:pt x="165" y="8"/>
                    </a:cubicBezTo>
                    <a:cubicBezTo>
                      <a:pt x="147" y="3"/>
                      <a:pt x="131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9046291" y="2316186"/>
                <a:ext cx="63352" cy="3959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35" extrusionOk="0">
                    <a:moveTo>
                      <a:pt x="379" y="0"/>
                    </a:moveTo>
                    <a:cubicBezTo>
                      <a:pt x="346" y="0"/>
                      <a:pt x="307" y="5"/>
                      <a:pt x="263" y="15"/>
                    </a:cubicBezTo>
                    <a:cubicBezTo>
                      <a:pt x="0" y="79"/>
                      <a:pt x="158" y="434"/>
                      <a:pt x="388" y="434"/>
                    </a:cubicBezTo>
                    <a:cubicBezTo>
                      <a:pt x="405" y="434"/>
                      <a:pt x="422" y="432"/>
                      <a:pt x="440" y="428"/>
                    </a:cubicBezTo>
                    <a:cubicBezTo>
                      <a:pt x="695" y="368"/>
                      <a:pt x="595" y="128"/>
                      <a:pt x="595" y="128"/>
                    </a:cubicBezTo>
                    <a:cubicBezTo>
                      <a:pt x="595" y="128"/>
                      <a:pt x="558" y="0"/>
                      <a:pt x="3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9057214" y="2320737"/>
                <a:ext cx="26761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4" extrusionOk="0">
                    <a:moveTo>
                      <a:pt x="159" y="0"/>
                    </a:moveTo>
                    <a:cubicBezTo>
                      <a:pt x="145" y="0"/>
                      <a:pt x="129" y="2"/>
                      <a:pt x="111" y="6"/>
                    </a:cubicBezTo>
                    <a:cubicBezTo>
                      <a:pt x="0" y="33"/>
                      <a:pt x="67" y="183"/>
                      <a:pt x="164" y="183"/>
                    </a:cubicBezTo>
                    <a:cubicBezTo>
                      <a:pt x="171" y="183"/>
                      <a:pt x="178" y="182"/>
                      <a:pt x="186" y="180"/>
                    </a:cubicBezTo>
                    <a:cubicBezTo>
                      <a:pt x="293" y="154"/>
                      <a:pt x="250" y="54"/>
                      <a:pt x="250" y="54"/>
                    </a:cubicBezTo>
                    <a:cubicBezTo>
                      <a:pt x="250" y="54"/>
                      <a:pt x="235" y="0"/>
                      <a:pt x="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8995774" y="2333025"/>
                <a:ext cx="48333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32" extrusionOk="0">
                    <a:moveTo>
                      <a:pt x="290" y="1"/>
                    </a:moveTo>
                    <a:cubicBezTo>
                      <a:pt x="265" y="1"/>
                      <a:pt x="235" y="4"/>
                      <a:pt x="201" y="13"/>
                    </a:cubicBezTo>
                    <a:cubicBezTo>
                      <a:pt x="0" y="60"/>
                      <a:pt x="121" y="332"/>
                      <a:pt x="296" y="332"/>
                    </a:cubicBezTo>
                    <a:cubicBezTo>
                      <a:pt x="309" y="332"/>
                      <a:pt x="323" y="330"/>
                      <a:pt x="336" y="327"/>
                    </a:cubicBezTo>
                    <a:cubicBezTo>
                      <a:pt x="531" y="280"/>
                      <a:pt x="454" y="99"/>
                      <a:pt x="454" y="99"/>
                    </a:cubicBezTo>
                    <a:cubicBezTo>
                      <a:pt x="454" y="99"/>
                      <a:pt x="427" y="1"/>
                      <a:pt x="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8937246" y="2312181"/>
                <a:ext cx="50244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37" extrusionOk="0">
                    <a:moveTo>
                      <a:pt x="304" y="1"/>
                    </a:moveTo>
                    <a:cubicBezTo>
                      <a:pt x="262" y="1"/>
                      <a:pt x="207" y="17"/>
                      <a:pt x="141" y="68"/>
                    </a:cubicBezTo>
                    <a:cubicBezTo>
                      <a:pt x="1" y="177"/>
                      <a:pt x="142" y="336"/>
                      <a:pt x="285" y="336"/>
                    </a:cubicBezTo>
                    <a:cubicBezTo>
                      <a:pt x="322" y="336"/>
                      <a:pt x="360" y="325"/>
                      <a:pt x="393" y="300"/>
                    </a:cubicBezTo>
                    <a:cubicBezTo>
                      <a:pt x="552" y="179"/>
                      <a:pt x="407" y="43"/>
                      <a:pt x="407" y="43"/>
                    </a:cubicBezTo>
                    <a:cubicBezTo>
                      <a:pt x="407" y="43"/>
                      <a:pt x="372" y="1"/>
                      <a:pt x="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8943709" y="2319189"/>
                <a:ext cx="21299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2" extrusionOk="0">
                    <a:moveTo>
                      <a:pt x="128" y="0"/>
                    </a:moveTo>
                    <a:cubicBezTo>
                      <a:pt x="110" y="0"/>
                      <a:pt x="87" y="7"/>
                      <a:pt x="59" y="28"/>
                    </a:cubicBezTo>
                    <a:cubicBezTo>
                      <a:pt x="0" y="74"/>
                      <a:pt x="59" y="142"/>
                      <a:pt x="119" y="142"/>
                    </a:cubicBezTo>
                    <a:cubicBezTo>
                      <a:pt x="135" y="142"/>
                      <a:pt x="151" y="137"/>
                      <a:pt x="165" y="126"/>
                    </a:cubicBezTo>
                    <a:cubicBezTo>
                      <a:pt x="234" y="74"/>
                      <a:pt x="172" y="18"/>
                      <a:pt x="172" y="18"/>
                    </a:cubicBezTo>
                    <a:cubicBezTo>
                      <a:pt x="172" y="18"/>
                      <a:pt x="15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8737633" y="2412215"/>
                <a:ext cx="101672" cy="15164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666" fill="none" extrusionOk="0">
                    <a:moveTo>
                      <a:pt x="1116" y="1666"/>
                    </a:moveTo>
                    <a:cubicBezTo>
                      <a:pt x="1116" y="1666"/>
                      <a:pt x="440" y="1388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17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8715969" y="2378900"/>
                <a:ext cx="5543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46" extrusionOk="0">
                    <a:moveTo>
                      <a:pt x="330" y="0"/>
                    </a:moveTo>
                    <a:cubicBezTo>
                      <a:pt x="327" y="0"/>
                      <a:pt x="323" y="0"/>
                      <a:pt x="320" y="1"/>
                    </a:cubicBezTo>
                    <a:cubicBezTo>
                      <a:pt x="31" y="12"/>
                      <a:pt x="31" y="199"/>
                      <a:pt x="31" y="199"/>
                    </a:cubicBezTo>
                    <a:cubicBezTo>
                      <a:pt x="31" y="199"/>
                      <a:pt x="1" y="446"/>
                      <a:pt x="245" y="446"/>
                    </a:cubicBezTo>
                    <a:cubicBezTo>
                      <a:pt x="251" y="446"/>
                      <a:pt x="256" y="446"/>
                      <a:pt x="262" y="445"/>
                    </a:cubicBezTo>
                    <a:cubicBezTo>
                      <a:pt x="521" y="435"/>
                      <a:pt x="608" y="0"/>
                      <a:pt x="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8736449" y="2381722"/>
                <a:ext cx="23393" cy="1702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87" extrusionOk="0">
                    <a:moveTo>
                      <a:pt x="140" y="0"/>
                    </a:moveTo>
                    <a:cubicBezTo>
                      <a:pt x="138" y="0"/>
                      <a:pt x="137" y="0"/>
                      <a:pt x="135" y="0"/>
                    </a:cubicBezTo>
                    <a:cubicBezTo>
                      <a:pt x="13" y="4"/>
                      <a:pt x="13" y="83"/>
                      <a:pt x="13" y="83"/>
                    </a:cubicBezTo>
                    <a:cubicBezTo>
                      <a:pt x="13" y="83"/>
                      <a:pt x="0" y="187"/>
                      <a:pt x="104" y="187"/>
                    </a:cubicBezTo>
                    <a:cubicBezTo>
                      <a:pt x="106" y="187"/>
                      <a:pt x="108" y="187"/>
                      <a:pt x="111" y="187"/>
                    </a:cubicBezTo>
                    <a:cubicBezTo>
                      <a:pt x="220" y="184"/>
                      <a:pt x="256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8797799" y="2405024"/>
                <a:ext cx="77733" cy="115963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74" fill="none" extrusionOk="0">
                    <a:moveTo>
                      <a:pt x="854" y="1273"/>
                    </a:moveTo>
                    <a:cubicBezTo>
                      <a:pt x="854" y="1273"/>
                      <a:pt x="336" y="1061"/>
                      <a:pt x="0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8781233" y="2379537"/>
                <a:ext cx="42416" cy="3113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2" extrusionOk="0">
                    <a:moveTo>
                      <a:pt x="253" y="1"/>
                    </a:moveTo>
                    <a:cubicBezTo>
                      <a:pt x="250" y="1"/>
                      <a:pt x="248" y="1"/>
                      <a:pt x="246" y="1"/>
                    </a:cubicBezTo>
                    <a:cubicBezTo>
                      <a:pt x="23" y="9"/>
                      <a:pt x="23" y="152"/>
                      <a:pt x="23" y="152"/>
                    </a:cubicBezTo>
                    <a:cubicBezTo>
                      <a:pt x="23" y="152"/>
                      <a:pt x="1" y="341"/>
                      <a:pt x="190" y="341"/>
                    </a:cubicBezTo>
                    <a:cubicBezTo>
                      <a:pt x="193" y="341"/>
                      <a:pt x="197" y="341"/>
                      <a:pt x="201" y="341"/>
                    </a:cubicBezTo>
                    <a:cubicBezTo>
                      <a:pt x="399" y="333"/>
                      <a:pt x="466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8796889" y="2381631"/>
                <a:ext cx="17931" cy="131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4" extrusionOk="0">
                    <a:moveTo>
                      <a:pt x="108" y="0"/>
                    </a:moveTo>
                    <a:cubicBezTo>
                      <a:pt x="107" y="0"/>
                      <a:pt x="106" y="0"/>
                      <a:pt x="104" y="0"/>
                    </a:cubicBezTo>
                    <a:cubicBezTo>
                      <a:pt x="10" y="3"/>
                      <a:pt x="10" y="64"/>
                      <a:pt x="10" y="64"/>
                    </a:cubicBezTo>
                    <a:cubicBezTo>
                      <a:pt x="10" y="64"/>
                      <a:pt x="0" y="144"/>
                      <a:pt x="80" y="144"/>
                    </a:cubicBezTo>
                    <a:cubicBezTo>
                      <a:pt x="82" y="144"/>
                      <a:pt x="83" y="144"/>
                      <a:pt x="85" y="144"/>
                    </a:cubicBezTo>
                    <a:cubicBezTo>
                      <a:pt x="168" y="140"/>
                      <a:pt x="197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8861788" y="2376625"/>
                <a:ext cx="42508" cy="31039"/>
              </a:xfrm>
              <a:custGeom>
                <a:avLst/>
                <a:gdLst/>
                <a:ahLst/>
                <a:cxnLst/>
                <a:rect l="l" t="t" r="r" b="b"/>
                <a:pathLst>
                  <a:path w="467" h="341" extrusionOk="0">
                    <a:moveTo>
                      <a:pt x="252" y="1"/>
                    </a:moveTo>
                    <a:cubicBezTo>
                      <a:pt x="250" y="1"/>
                      <a:pt x="247" y="1"/>
                      <a:pt x="245" y="1"/>
                    </a:cubicBezTo>
                    <a:cubicBezTo>
                      <a:pt x="24" y="9"/>
                      <a:pt x="24" y="153"/>
                      <a:pt x="24" y="153"/>
                    </a:cubicBezTo>
                    <a:cubicBezTo>
                      <a:pt x="24" y="153"/>
                      <a:pt x="0" y="341"/>
                      <a:pt x="188" y="341"/>
                    </a:cubicBezTo>
                    <a:cubicBezTo>
                      <a:pt x="192" y="341"/>
                      <a:pt x="196" y="340"/>
                      <a:pt x="201" y="340"/>
                    </a:cubicBezTo>
                    <a:cubicBezTo>
                      <a:pt x="400" y="333"/>
                      <a:pt x="466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8877444" y="2378627"/>
                <a:ext cx="17931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5" extrusionOk="0">
                    <a:moveTo>
                      <a:pt x="107" y="0"/>
                    </a:moveTo>
                    <a:cubicBezTo>
                      <a:pt x="106" y="0"/>
                      <a:pt x="105" y="0"/>
                      <a:pt x="104" y="0"/>
                    </a:cubicBezTo>
                    <a:cubicBezTo>
                      <a:pt x="11" y="5"/>
                      <a:pt x="11" y="65"/>
                      <a:pt x="11" y="65"/>
                    </a:cubicBezTo>
                    <a:cubicBezTo>
                      <a:pt x="11" y="65"/>
                      <a:pt x="1" y="144"/>
                      <a:pt x="79" y="144"/>
                    </a:cubicBezTo>
                    <a:cubicBezTo>
                      <a:pt x="81" y="144"/>
                      <a:pt x="83" y="144"/>
                      <a:pt x="85" y="144"/>
                    </a:cubicBezTo>
                    <a:cubicBezTo>
                      <a:pt x="169" y="141"/>
                      <a:pt x="197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8833571" y="2368069"/>
                <a:ext cx="35135" cy="137717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513" fill="none" extrusionOk="0">
                    <a:moveTo>
                      <a:pt x="385" y="1512"/>
                    </a:moveTo>
                    <a:cubicBezTo>
                      <a:pt x="385" y="1512"/>
                      <a:pt x="1" y="1105"/>
                      <a:pt x="129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8827563" y="2344676"/>
                <a:ext cx="49971" cy="303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333" extrusionOk="0">
                    <a:moveTo>
                      <a:pt x="242" y="0"/>
                    </a:moveTo>
                    <a:cubicBezTo>
                      <a:pt x="137" y="0"/>
                      <a:pt x="103" y="75"/>
                      <a:pt x="103" y="75"/>
                    </a:cubicBezTo>
                    <a:cubicBezTo>
                      <a:pt x="103" y="75"/>
                      <a:pt x="0" y="244"/>
                      <a:pt x="186" y="320"/>
                    </a:cubicBezTo>
                    <a:cubicBezTo>
                      <a:pt x="207" y="329"/>
                      <a:pt x="228" y="332"/>
                      <a:pt x="249" y="332"/>
                    </a:cubicBezTo>
                    <a:cubicBezTo>
                      <a:pt x="413" y="332"/>
                      <a:pt x="549" y="102"/>
                      <a:pt x="367" y="28"/>
                    </a:cubicBezTo>
                    <a:cubicBezTo>
                      <a:pt x="317" y="8"/>
                      <a:pt x="276" y="0"/>
                      <a:pt x="2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9137208" y="2076068"/>
                <a:ext cx="482146" cy="852517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9366" extrusionOk="0">
                    <a:moveTo>
                      <a:pt x="4823" y="1"/>
                    </a:moveTo>
                    <a:cubicBezTo>
                      <a:pt x="4823" y="1"/>
                      <a:pt x="4488" y="467"/>
                      <a:pt x="3622" y="1106"/>
                    </a:cubicBezTo>
                    <a:cubicBezTo>
                      <a:pt x="3622" y="1106"/>
                      <a:pt x="3619" y="1109"/>
                      <a:pt x="3614" y="1113"/>
                    </a:cubicBezTo>
                    <a:cubicBezTo>
                      <a:pt x="3387" y="1280"/>
                      <a:pt x="3121" y="1462"/>
                      <a:pt x="2812" y="1651"/>
                    </a:cubicBezTo>
                    <a:cubicBezTo>
                      <a:pt x="2074" y="2098"/>
                      <a:pt x="1654" y="2754"/>
                      <a:pt x="1394" y="3358"/>
                    </a:cubicBezTo>
                    <a:cubicBezTo>
                      <a:pt x="1364" y="3424"/>
                      <a:pt x="1339" y="3487"/>
                      <a:pt x="1314" y="3550"/>
                    </a:cubicBezTo>
                    <a:cubicBezTo>
                      <a:pt x="1310" y="3561"/>
                      <a:pt x="1308" y="3574"/>
                      <a:pt x="1303" y="3581"/>
                    </a:cubicBezTo>
                    <a:lnTo>
                      <a:pt x="1303" y="3584"/>
                    </a:lnTo>
                    <a:cubicBezTo>
                      <a:pt x="1106" y="4099"/>
                      <a:pt x="1020" y="4551"/>
                      <a:pt x="935" y="4774"/>
                    </a:cubicBezTo>
                    <a:cubicBezTo>
                      <a:pt x="749" y="5257"/>
                      <a:pt x="68" y="8991"/>
                      <a:pt x="4" y="9342"/>
                    </a:cubicBezTo>
                    <a:lnTo>
                      <a:pt x="0" y="9366"/>
                    </a:lnTo>
                    <a:cubicBezTo>
                      <a:pt x="0" y="9366"/>
                      <a:pt x="3221" y="7646"/>
                      <a:pt x="4258" y="6234"/>
                    </a:cubicBezTo>
                    <a:cubicBezTo>
                      <a:pt x="5297" y="4823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8534702" y="2336400"/>
                <a:ext cx="720261" cy="641982"/>
              </a:xfrm>
              <a:custGeom>
                <a:avLst/>
                <a:gdLst/>
                <a:ahLst/>
                <a:cxnLst/>
                <a:rect l="l" t="t" r="r" b="b"/>
                <a:pathLst>
                  <a:path w="7913" h="7053" extrusionOk="0">
                    <a:moveTo>
                      <a:pt x="5274" y="1"/>
                    </a:moveTo>
                    <a:cubicBezTo>
                      <a:pt x="5182" y="1"/>
                      <a:pt x="5090" y="5"/>
                      <a:pt x="5001" y="13"/>
                    </a:cubicBezTo>
                    <a:cubicBezTo>
                      <a:pt x="3751" y="133"/>
                      <a:pt x="3725" y="1167"/>
                      <a:pt x="2076" y="1402"/>
                    </a:cubicBezTo>
                    <a:cubicBezTo>
                      <a:pt x="939" y="1564"/>
                      <a:pt x="362" y="1778"/>
                      <a:pt x="134" y="2233"/>
                    </a:cubicBezTo>
                    <a:cubicBezTo>
                      <a:pt x="31" y="2437"/>
                      <a:pt x="0" y="2692"/>
                      <a:pt x="18" y="3011"/>
                    </a:cubicBezTo>
                    <a:cubicBezTo>
                      <a:pt x="57" y="3638"/>
                      <a:pt x="797" y="4513"/>
                      <a:pt x="1665" y="5314"/>
                    </a:cubicBezTo>
                    <a:cubicBezTo>
                      <a:pt x="1724" y="5370"/>
                      <a:pt x="1784" y="5426"/>
                      <a:pt x="1846" y="5480"/>
                    </a:cubicBezTo>
                    <a:cubicBezTo>
                      <a:pt x="2335" y="5927"/>
                      <a:pt x="2856" y="6346"/>
                      <a:pt x="3295" y="6675"/>
                    </a:cubicBezTo>
                    <a:cubicBezTo>
                      <a:pt x="3474" y="6809"/>
                      <a:pt x="3669" y="6902"/>
                      <a:pt x="3871" y="6962"/>
                    </a:cubicBezTo>
                    <a:cubicBezTo>
                      <a:pt x="4088" y="7026"/>
                      <a:pt x="4313" y="7053"/>
                      <a:pt x="4537" y="7053"/>
                    </a:cubicBezTo>
                    <a:cubicBezTo>
                      <a:pt x="5585" y="7053"/>
                      <a:pt x="6607" y="6473"/>
                      <a:pt x="6607" y="6473"/>
                    </a:cubicBezTo>
                    <a:lnTo>
                      <a:pt x="6611" y="6447"/>
                    </a:lnTo>
                    <a:lnTo>
                      <a:pt x="7913" y="687"/>
                    </a:lnTo>
                    <a:lnTo>
                      <a:pt x="7910" y="687"/>
                    </a:lnTo>
                    <a:cubicBezTo>
                      <a:pt x="7908" y="685"/>
                      <a:pt x="7905" y="685"/>
                      <a:pt x="7902" y="682"/>
                    </a:cubicBezTo>
                    <a:cubicBezTo>
                      <a:pt x="7774" y="621"/>
                      <a:pt x="6420" y="1"/>
                      <a:pt x="5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168740" y="2424321"/>
                <a:ext cx="746111" cy="55059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6049" extrusionOk="0">
                    <a:moveTo>
                      <a:pt x="552" y="0"/>
                    </a:moveTo>
                    <a:cubicBezTo>
                      <a:pt x="514" y="0"/>
                      <a:pt x="493" y="2"/>
                      <a:pt x="493" y="2"/>
                    </a:cubicBezTo>
                    <a:cubicBezTo>
                      <a:pt x="493" y="2"/>
                      <a:pt x="1" y="1516"/>
                      <a:pt x="1502" y="3314"/>
                    </a:cubicBezTo>
                    <a:cubicBezTo>
                      <a:pt x="2833" y="4906"/>
                      <a:pt x="5634" y="6048"/>
                      <a:pt x="7522" y="6048"/>
                    </a:cubicBezTo>
                    <a:cubicBezTo>
                      <a:pt x="7663" y="6048"/>
                      <a:pt x="7799" y="6042"/>
                      <a:pt x="7929" y="6029"/>
                    </a:cubicBezTo>
                    <a:cubicBezTo>
                      <a:pt x="8022" y="6020"/>
                      <a:pt x="8112" y="6006"/>
                      <a:pt x="8196" y="5990"/>
                    </a:cubicBezTo>
                    <a:cubicBezTo>
                      <a:pt x="8196" y="5990"/>
                      <a:pt x="6992" y="5518"/>
                      <a:pt x="5904" y="4546"/>
                    </a:cubicBezTo>
                    <a:cubicBezTo>
                      <a:pt x="5842" y="4493"/>
                      <a:pt x="5782" y="4438"/>
                      <a:pt x="5722" y="4381"/>
                    </a:cubicBezTo>
                    <a:cubicBezTo>
                      <a:pt x="4936" y="3628"/>
                      <a:pt x="4252" y="2604"/>
                      <a:pt x="4192" y="1300"/>
                    </a:cubicBezTo>
                    <a:cubicBezTo>
                      <a:pt x="4192" y="1300"/>
                      <a:pt x="2487" y="1051"/>
                      <a:pt x="1914" y="502"/>
                    </a:cubicBezTo>
                    <a:cubicBezTo>
                      <a:pt x="1818" y="409"/>
                      <a:pt x="1714" y="336"/>
                      <a:pt x="1610" y="275"/>
                    </a:cubicBezTo>
                    <a:lnTo>
                      <a:pt x="1610" y="272"/>
                    </a:lnTo>
                    <a:cubicBezTo>
                      <a:pt x="1182" y="24"/>
                      <a:pt x="714" y="0"/>
                      <a:pt x="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538748" y="2604182"/>
                <a:ext cx="940353" cy="377652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4149" extrusionOk="0">
                    <a:moveTo>
                      <a:pt x="7089" y="1"/>
                    </a:moveTo>
                    <a:cubicBezTo>
                      <a:pt x="7083" y="1"/>
                      <a:pt x="7077" y="7"/>
                      <a:pt x="7077" y="13"/>
                    </a:cubicBezTo>
                    <a:cubicBezTo>
                      <a:pt x="7053" y="305"/>
                      <a:pt x="7014" y="596"/>
                      <a:pt x="6970" y="886"/>
                    </a:cubicBezTo>
                    <a:cubicBezTo>
                      <a:pt x="6909" y="1342"/>
                      <a:pt x="6836" y="1798"/>
                      <a:pt x="6758" y="2252"/>
                    </a:cubicBezTo>
                    <a:cubicBezTo>
                      <a:pt x="6730" y="2403"/>
                      <a:pt x="6712" y="2552"/>
                      <a:pt x="6703" y="2703"/>
                    </a:cubicBezTo>
                    <a:cubicBezTo>
                      <a:pt x="6696" y="2802"/>
                      <a:pt x="6692" y="2900"/>
                      <a:pt x="6691" y="2998"/>
                    </a:cubicBezTo>
                    <a:cubicBezTo>
                      <a:pt x="6687" y="3234"/>
                      <a:pt x="6534" y="3441"/>
                      <a:pt x="6307" y="3506"/>
                    </a:cubicBezTo>
                    <a:cubicBezTo>
                      <a:pt x="6356" y="3348"/>
                      <a:pt x="6395" y="3188"/>
                      <a:pt x="6428" y="3026"/>
                    </a:cubicBezTo>
                    <a:cubicBezTo>
                      <a:pt x="6462" y="2865"/>
                      <a:pt x="6479" y="2702"/>
                      <a:pt x="6492" y="2538"/>
                    </a:cubicBezTo>
                    <a:cubicBezTo>
                      <a:pt x="6544" y="1794"/>
                      <a:pt x="6602" y="1043"/>
                      <a:pt x="6570" y="294"/>
                    </a:cubicBezTo>
                    <a:cubicBezTo>
                      <a:pt x="6570" y="286"/>
                      <a:pt x="6564" y="281"/>
                      <a:pt x="6556" y="281"/>
                    </a:cubicBezTo>
                    <a:cubicBezTo>
                      <a:pt x="6550" y="281"/>
                      <a:pt x="6544" y="288"/>
                      <a:pt x="6544" y="294"/>
                    </a:cubicBezTo>
                    <a:cubicBezTo>
                      <a:pt x="6520" y="586"/>
                      <a:pt x="6481" y="877"/>
                      <a:pt x="6437" y="1166"/>
                    </a:cubicBezTo>
                    <a:cubicBezTo>
                      <a:pt x="6377" y="1612"/>
                      <a:pt x="6307" y="2056"/>
                      <a:pt x="6230" y="2501"/>
                    </a:cubicBezTo>
                    <a:cubicBezTo>
                      <a:pt x="6199" y="2672"/>
                      <a:pt x="6176" y="2846"/>
                      <a:pt x="6167" y="3020"/>
                    </a:cubicBezTo>
                    <a:cubicBezTo>
                      <a:pt x="6158" y="3194"/>
                      <a:pt x="6153" y="3369"/>
                      <a:pt x="6161" y="3547"/>
                    </a:cubicBezTo>
                    <a:cubicBezTo>
                      <a:pt x="6085" y="3568"/>
                      <a:pt x="6010" y="3589"/>
                      <a:pt x="5931" y="3609"/>
                    </a:cubicBezTo>
                    <a:cubicBezTo>
                      <a:pt x="5940" y="3536"/>
                      <a:pt x="5945" y="3465"/>
                      <a:pt x="5949" y="3392"/>
                    </a:cubicBezTo>
                    <a:cubicBezTo>
                      <a:pt x="5956" y="3246"/>
                      <a:pt x="5940" y="3103"/>
                      <a:pt x="5919" y="2959"/>
                    </a:cubicBezTo>
                    <a:cubicBezTo>
                      <a:pt x="5839" y="2455"/>
                      <a:pt x="5759" y="1945"/>
                      <a:pt x="5605" y="1453"/>
                    </a:cubicBezTo>
                    <a:cubicBezTo>
                      <a:pt x="5603" y="1447"/>
                      <a:pt x="5599" y="1444"/>
                      <a:pt x="5593" y="1444"/>
                    </a:cubicBezTo>
                    <a:cubicBezTo>
                      <a:pt x="5591" y="1444"/>
                      <a:pt x="5589" y="1444"/>
                      <a:pt x="5588" y="1445"/>
                    </a:cubicBezTo>
                    <a:cubicBezTo>
                      <a:pt x="5581" y="1447"/>
                      <a:pt x="5577" y="1453"/>
                      <a:pt x="5579" y="1460"/>
                    </a:cubicBezTo>
                    <a:cubicBezTo>
                      <a:pt x="5606" y="1663"/>
                      <a:pt x="5616" y="1867"/>
                      <a:pt x="5626" y="2071"/>
                    </a:cubicBezTo>
                    <a:cubicBezTo>
                      <a:pt x="5647" y="2396"/>
                      <a:pt x="5656" y="2722"/>
                      <a:pt x="5662" y="3046"/>
                    </a:cubicBezTo>
                    <a:cubicBezTo>
                      <a:pt x="5664" y="3149"/>
                      <a:pt x="5672" y="3251"/>
                      <a:pt x="5690" y="3353"/>
                    </a:cubicBezTo>
                    <a:cubicBezTo>
                      <a:pt x="5709" y="3454"/>
                      <a:pt x="5731" y="3554"/>
                      <a:pt x="5761" y="3655"/>
                    </a:cubicBezTo>
                    <a:cubicBezTo>
                      <a:pt x="5692" y="3675"/>
                      <a:pt x="5621" y="3692"/>
                      <a:pt x="5552" y="3709"/>
                    </a:cubicBezTo>
                    <a:cubicBezTo>
                      <a:pt x="5539" y="3634"/>
                      <a:pt x="5523" y="3558"/>
                      <a:pt x="5504" y="3485"/>
                    </a:cubicBezTo>
                    <a:cubicBezTo>
                      <a:pt x="5465" y="3338"/>
                      <a:pt x="5408" y="3198"/>
                      <a:pt x="5346" y="3061"/>
                    </a:cubicBezTo>
                    <a:cubicBezTo>
                      <a:pt x="5106" y="2542"/>
                      <a:pt x="4855" y="2026"/>
                      <a:pt x="4591" y="1514"/>
                    </a:cubicBezTo>
                    <a:cubicBezTo>
                      <a:pt x="4589" y="1510"/>
                      <a:pt x="4584" y="1507"/>
                      <a:pt x="4578" y="1507"/>
                    </a:cubicBezTo>
                    <a:cubicBezTo>
                      <a:pt x="4577" y="1507"/>
                      <a:pt x="4575" y="1508"/>
                      <a:pt x="4573" y="1508"/>
                    </a:cubicBezTo>
                    <a:cubicBezTo>
                      <a:pt x="4567" y="1511"/>
                      <a:pt x="4565" y="1518"/>
                      <a:pt x="4566" y="1525"/>
                    </a:cubicBezTo>
                    <a:cubicBezTo>
                      <a:pt x="4734" y="2078"/>
                      <a:pt x="4915" y="2628"/>
                      <a:pt x="5109" y="3172"/>
                    </a:cubicBezTo>
                    <a:cubicBezTo>
                      <a:pt x="5156" y="3307"/>
                      <a:pt x="5211" y="3440"/>
                      <a:pt x="5282" y="3564"/>
                    </a:cubicBezTo>
                    <a:cubicBezTo>
                      <a:pt x="5316" y="3627"/>
                      <a:pt x="5355" y="3689"/>
                      <a:pt x="5395" y="3748"/>
                    </a:cubicBezTo>
                    <a:cubicBezTo>
                      <a:pt x="5296" y="3772"/>
                      <a:pt x="5198" y="3794"/>
                      <a:pt x="5104" y="3814"/>
                    </a:cubicBezTo>
                    <a:cubicBezTo>
                      <a:pt x="5027" y="3738"/>
                      <a:pt x="4946" y="3668"/>
                      <a:pt x="4864" y="3599"/>
                    </a:cubicBezTo>
                    <a:cubicBezTo>
                      <a:pt x="4703" y="3459"/>
                      <a:pt x="4515" y="3361"/>
                      <a:pt x="4341" y="3238"/>
                    </a:cubicBezTo>
                    <a:cubicBezTo>
                      <a:pt x="4167" y="3116"/>
                      <a:pt x="4001" y="2987"/>
                      <a:pt x="3842" y="2847"/>
                    </a:cubicBezTo>
                    <a:cubicBezTo>
                      <a:pt x="3681" y="2711"/>
                      <a:pt x="3525" y="2565"/>
                      <a:pt x="3413" y="2384"/>
                    </a:cubicBezTo>
                    <a:cubicBezTo>
                      <a:pt x="3410" y="2380"/>
                      <a:pt x="3405" y="2377"/>
                      <a:pt x="3400" y="2377"/>
                    </a:cubicBezTo>
                    <a:cubicBezTo>
                      <a:pt x="3398" y="2377"/>
                      <a:pt x="3395" y="2378"/>
                      <a:pt x="3393" y="2379"/>
                    </a:cubicBezTo>
                    <a:cubicBezTo>
                      <a:pt x="3387" y="2382"/>
                      <a:pt x="3384" y="2389"/>
                      <a:pt x="3387" y="2396"/>
                    </a:cubicBezTo>
                    <a:cubicBezTo>
                      <a:pt x="3469" y="2599"/>
                      <a:pt x="3604" y="2777"/>
                      <a:pt x="3743" y="2943"/>
                    </a:cubicBezTo>
                    <a:cubicBezTo>
                      <a:pt x="3886" y="3106"/>
                      <a:pt x="4042" y="3261"/>
                      <a:pt x="4202" y="3407"/>
                    </a:cubicBezTo>
                    <a:cubicBezTo>
                      <a:pt x="4363" y="3552"/>
                      <a:pt x="4516" y="3712"/>
                      <a:pt x="4704" y="3820"/>
                    </a:cubicBezTo>
                    <a:cubicBezTo>
                      <a:pt x="4734" y="3839"/>
                      <a:pt x="4766" y="3855"/>
                      <a:pt x="4796" y="3871"/>
                    </a:cubicBezTo>
                    <a:cubicBezTo>
                      <a:pt x="4747" y="3881"/>
                      <a:pt x="4700" y="3889"/>
                      <a:pt x="4653" y="3896"/>
                    </a:cubicBezTo>
                    <a:lnTo>
                      <a:pt x="4281" y="3817"/>
                    </a:lnTo>
                    <a:cubicBezTo>
                      <a:pt x="4243" y="3799"/>
                      <a:pt x="4207" y="3781"/>
                      <a:pt x="4168" y="3762"/>
                    </a:cubicBezTo>
                    <a:cubicBezTo>
                      <a:pt x="3865" y="3515"/>
                      <a:pt x="3499" y="3366"/>
                      <a:pt x="3179" y="3143"/>
                    </a:cubicBezTo>
                    <a:cubicBezTo>
                      <a:pt x="2680" y="2799"/>
                      <a:pt x="2211" y="2382"/>
                      <a:pt x="1937" y="1824"/>
                    </a:cubicBezTo>
                    <a:cubicBezTo>
                      <a:pt x="1935" y="1817"/>
                      <a:pt x="1929" y="1815"/>
                      <a:pt x="1924" y="1815"/>
                    </a:cubicBezTo>
                    <a:cubicBezTo>
                      <a:pt x="1922" y="1815"/>
                      <a:pt x="1920" y="1815"/>
                      <a:pt x="1919" y="1816"/>
                    </a:cubicBezTo>
                    <a:cubicBezTo>
                      <a:pt x="1913" y="1819"/>
                      <a:pt x="1908" y="1826"/>
                      <a:pt x="1912" y="1832"/>
                    </a:cubicBezTo>
                    <a:cubicBezTo>
                      <a:pt x="2014" y="2128"/>
                      <a:pt x="2177" y="2404"/>
                      <a:pt x="2372" y="2654"/>
                    </a:cubicBezTo>
                    <a:cubicBezTo>
                      <a:pt x="2623" y="2964"/>
                      <a:pt x="2928" y="3226"/>
                      <a:pt x="3239" y="3474"/>
                    </a:cubicBezTo>
                    <a:cubicBezTo>
                      <a:pt x="3405" y="3607"/>
                      <a:pt x="3581" y="3730"/>
                      <a:pt x="3773" y="3824"/>
                    </a:cubicBezTo>
                    <a:cubicBezTo>
                      <a:pt x="3865" y="3869"/>
                      <a:pt x="3960" y="3912"/>
                      <a:pt x="4054" y="3952"/>
                    </a:cubicBezTo>
                    <a:cubicBezTo>
                      <a:pt x="3960" y="3957"/>
                      <a:pt x="3868" y="3959"/>
                      <a:pt x="3779" y="3959"/>
                    </a:cubicBezTo>
                    <a:cubicBezTo>
                      <a:pt x="3739" y="3959"/>
                      <a:pt x="3700" y="3958"/>
                      <a:pt x="3661" y="3957"/>
                    </a:cubicBezTo>
                    <a:cubicBezTo>
                      <a:pt x="3550" y="3956"/>
                      <a:pt x="3444" y="3914"/>
                      <a:pt x="3356" y="3846"/>
                    </a:cubicBezTo>
                    <a:cubicBezTo>
                      <a:pt x="3210" y="3736"/>
                      <a:pt x="3061" y="3635"/>
                      <a:pt x="2912" y="3538"/>
                    </a:cubicBezTo>
                    <a:cubicBezTo>
                      <a:pt x="2686" y="3393"/>
                      <a:pt x="2438" y="3286"/>
                      <a:pt x="2206" y="3152"/>
                    </a:cubicBezTo>
                    <a:cubicBezTo>
                      <a:pt x="1972" y="3020"/>
                      <a:pt x="1744" y="2876"/>
                      <a:pt x="1529" y="2717"/>
                    </a:cubicBezTo>
                    <a:cubicBezTo>
                      <a:pt x="1313" y="2562"/>
                      <a:pt x="1101" y="2394"/>
                      <a:pt x="938" y="2178"/>
                    </a:cubicBezTo>
                    <a:cubicBezTo>
                      <a:pt x="935" y="2175"/>
                      <a:pt x="931" y="2174"/>
                      <a:pt x="926" y="2174"/>
                    </a:cubicBezTo>
                    <a:cubicBezTo>
                      <a:pt x="923" y="2174"/>
                      <a:pt x="921" y="2174"/>
                      <a:pt x="918" y="2175"/>
                    </a:cubicBezTo>
                    <a:cubicBezTo>
                      <a:pt x="913" y="2179"/>
                      <a:pt x="911" y="2188"/>
                      <a:pt x="914" y="2194"/>
                    </a:cubicBezTo>
                    <a:cubicBezTo>
                      <a:pt x="1050" y="2435"/>
                      <a:pt x="1244" y="2635"/>
                      <a:pt x="1442" y="2824"/>
                    </a:cubicBezTo>
                    <a:cubicBezTo>
                      <a:pt x="1646" y="3008"/>
                      <a:pt x="1862" y="3178"/>
                      <a:pt x="2087" y="3336"/>
                    </a:cubicBezTo>
                    <a:cubicBezTo>
                      <a:pt x="2126" y="3363"/>
                      <a:pt x="2163" y="3390"/>
                      <a:pt x="2201" y="3417"/>
                    </a:cubicBezTo>
                    <a:cubicBezTo>
                      <a:pt x="2021" y="3354"/>
                      <a:pt x="1840" y="3294"/>
                      <a:pt x="1662" y="3224"/>
                    </a:cubicBezTo>
                    <a:cubicBezTo>
                      <a:pt x="1368" y="3110"/>
                      <a:pt x="1078" y="2982"/>
                      <a:pt x="802" y="2831"/>
                    </a:cubicBezTo>
                    <a:cubicBezTo>
                      <a:pt x="524" y="2685"/>
                      <a:pt x="250" y="2522"/>
                      <a:pt x="25" y="2297"/>
                    </a:cubicBezTo>
                    <a:cubicBezTo>
                      <a:pt x="22" y="2295"/>
                      <a:pt x="19" y="2293"/>
                      <a:pt x="15" y="2293"/>
                    </a:cubicBezTo>
                    <a:cubicBezTo>
                      <a:pt x="11" y="2293"/>
                      <a:pt x="8" y="2295"/>
                      <a:pt x="5" y="2297"/>
                    </a:cubicBezTo>
                    <a:cubicBezTo>
                      <a:pt x="1" y="2302"/>
                      <a:pt x="0" y="2311"/>
                      <a:pt x="5" y="2318"/>
                    </a:cubicBezTo>
                    <a:cubicBezTo>
                      <a:pt x="206" y="2572"/>
                      <a:pt x="466" y="2770"/>
                      <a:pt x="733" y="2952"/>
                    </a:cubicBezTo>
                    <a:cubicBezTo>
                      <a:pt x="1171" y="3241"/>
                      <a:pt x="1647" y="3470"/>
                      <a:pt x="2124" y="3680"/>
                    </a:cubicBezTo>
                    <a:cubicBezTo>
                      <a:pt x="2235" y="3728"/>
                      <a:pt x="2349" y="3774"/>
                      <a:pt x="2467" y="3809"/>
                    </a:cubicBezTo>
                    <a:cubicBezTo>
                      <a:pt x="2526" y="3825"/>
                      <a:pt x="2587" y="3843"/>
                      <a:pt x="2645" y="3858"/>
                    </a:cubicBezTo>
                    <a:cubicBezTo>
                      <a:pt x="2641" y="3857"/>
                      <a:pt x="2638" y="3856"/>
                      <a:pt x="2637" y="3855"/>
                    </a:cubicBezTo>
                    <a:lnTo>
                      <a:pt x="2637" y="3855"/>
                    </a:lnTo>
                    <a:lnTo>
                      <a:pt x="2666" y="3863"/>
                    </a:lnTo>
                    <a:cubicBezTo>
                      <a:pt x="2685" y="3868"/>
                      <a:pt x="2703" y="3871"/>
                      <a:pt x="2722" y="3877"/>
                    </a:cubicBezTo>
                    <a:cubicBezTo>
                      <a:pt x="3392" y="4064"/>
                      <a:pt x="3990" y="4139"/>
                      <a:pt x="4515" y="4139"/>
                    </a:cubicBezTo>
                    <a:cubicBezTo>
                      <a:pt x="4569" y="4139"/>
                      <a:pt x="4621" y="4138"/>
                      <a:pt x="4673" y="4137"/>
                    </a:cubicBezTo>
                    <a:cubicBezTo>
                      <a:pt x="4694" y="4141"/>
                      <a:pt x="4713" y="4146"/>
                      <a:pt x="4732" y="4148"/>
                    </a:cubicBezTo>
                    <a:cubicBezTo>
                      <a:pt x="4733" y="4148"/>
                      <a:pt x="4734" y="4149"/>
                      <a:pt x="4735" y="4149"/>
                    </a:cubicBezTo>
                    <a:cubicBezTo>
                      <a:pt x="4742" y="4149"/>
                      <a:pt x="4746" y="4144"/>
                      <a:pt x="4747" y="4137"/>
                    </a:cubicBezTo>
                    <a:cubicBezTo>
                      <a:pt x="4747" y="4137"/>
                      <a:pt x="4746" y="4136"/>
                      <a:pt x="4746" y="4135"/>
                    </a:cubicBezTo>
                    <a:cubicBezTo>
                      <a:pt x="6474" y="4060"/>
                      <a:pt x="7345" y="3194"/>
                      <a:pt x="7350" y="3189"/>
                    </a:cubicBezTo>
                    <a:cubicBezTo>
                      <a:pt x="7475" y="3122"/>
                      <a:pt x="7601" y="3057"/>
                      <a:pt x="7724" y="2980"/>
                    </a:cubicBezTo>
                    <a:cubicBezTo>
                      <a:pt x="8078" y="2758"/>
                      <a:pt x="8398" y="2487"/>
                      <a:pt x="8715" y="2216"/>
                    </a:cubicBezTo>
                    <a:cubicBezTo>
                      <a:pt x="9033" y="1947"/>
                      <a:pt x="9341" y="1663"/>
                      <a:pt x="9624" y="1355"/>
                    </a:cubicBezTo>
                    <a:cubicBezTo>
                      <a:pt x="9905" y="1047"/>
                      <a:pt x="10161" y="707"/>
                      <a:pt x="10331" y="325"/>
                    </a:cubicBezTo>
                    <a:lnTo>
                      <a:pt x="10306" y="313"/>
                    </a:lnTo>
                    <a:cubicBezTo>
                      <a:pt x="10104" y="676"/>
                      <a:pt x="9827" y="981"/>
                      <a:pt x="9526" y="1260"/>
                    </a:cubicBezTo>
                    <a:cubicBezTo>
                      <a:pt x="9229" y="1542"/>
                      <a:pt x="8908" y="1800"/>
                      <a:pt x="8578" y="2045"/>
                    </a:cubicBezTo>
                    <a:cubicBezTo>
                      <a:pt x="8246" y="2288"/>
                      <a:pt x="7897" y="2506"/>
                      <a:pt x="7569" y="2753"/>
                    </a:cubicBezTo>
                    <a:cubicBezTo>
                      <a:pt x="7528" y="2784"/>
                      <a:pt x="7486" y="2816"/>
                      <a:pt x="7445" y="2849"/>
                    </a:cubicBezTo>
                    <a:lnTo>
                      <a:pt x="8108" y="1998"/>
                    </a:lnTo>
                    <a:cubicBezTo>
                      <a:pt x="8477" y="1514"/>
                      <a:pt x="8875" y="1045"/>
                      <a:pt x="9162" y="502"/>
                    </a:cubicBezTo>
                    <a:cubicBezTo>
                      <a:pt x="9166" y="494"/>
                      <a:pt x="9163" y="486"/>
                      <a:pt x="9157" y="482"/>
                    </a:cubicBezTo>
                    <a:cubicBezTo>
                      <a:pt x="9155" y="481"/>
                      <a:pt x="9153" y="481"/>
                      <a:pt x="9151" y="481"/>
                    </a:cubicBezTo>
                    <a:cubicBezTo>
                      <a:pt x="9146" y="481"/>
                      <a:pt x="9142" y="483"/>
                      <a:pt x="9139" y="487"/>
                    </a:cubicBezTo>
                    <a:cubicBezTo>
                      <a:pt x="8978" y="745"/>
                      <a:pt x="8794" y="989"/>
                      <a:pt x="8599" y="1219"/>
                    </a:cubicBezTo>
                    <a:lnTo>
                      <a:pt x="7996" y="1906"/>
                    </a:lnTo>
                    <a:lnTo>
                      <a:pt x="7312" y="2696"/>
                    </a:lnTo>
                    <a:cubicBezTo>
                      <a:pt x="7399" y="2460"/>
                      <a:pt x="7470" y="2221"/>
                      <a:pt x="7534" y="1981"/>
                    </a:cubicBezTo>
                    <a:cubicBezTo>
                      <a:pt x="7662" y="1491"/>
                      <a:pt x="7763" y="994"/>
                      <a:pt x="7820" y="487"/>
                    </a:cubicBezTo>
                    <a:cubicBezTo>
                      <a:pt x="7820" y="479"/>
                      <a:pt x="7815" y="473"/>
                      <a:pt x="7806" y="472"/>
                    </a:cubicBezTo>
                    <a:cubicBezTo>
                      <a:pt x="7800" y="472"/>
                      <a:pt x="7795" y="476"/>
                      <a:pt x="7792" y="481"/>
                    </a:cubicBezTo>
                    <a:cubicBezTo>
                      <a:pt x="7607" y="953"/>
                      <a:pt x="7447" y="1430"/>
                      <a:pt x="7283" y="1904"/>
                    </a:cubicBezTo>
                    <a:lnTo>
                      <a:pt x="7043" y="2615"/>
                    </a:lnTo>
                    <a:cubicBezTo>
                      <a:pt x="6995" y="2758"/>
                      <a:pt x="6945" y="2902"/>
                      <a:pt x="6892" y="3044"/>
                    </a:cubicBezTo>
                    <a:cubicBezTo>
                      <a:pt x="6915" y="2954"/>
                      <a:pt x="6935" y="2865"/>
                      <a:pt x="6955" y="2774"/>
                    </a:cubicBezTo>
                    <a:cubicBezTo>
                      <a:pt x="6993" y="2593"/>
                      <a:pt x="7014" y="2410"/>
                      <a:pt x="7026" y="2225"/>
                    </a:cubicBezTo>
                    <a:cubicBezTo>
                      <a:pt x="7079" y="1492"/>
                      <a:pt x="7135" y="753"/>
                      <a:pt x="7103" y="13"/>
                    </a:cubicBezTo>
                    <a:cubicBezTo>
                      <a:pt x="7103" y="6"/>
                      <a:pt x="7097" y="1"/>
                      <a:pt x="7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8727165" y="2467101"/>
                <a:ext cx="58254" cy="16129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72" extrusionOk="0">
                    <a:moveTo>
                      <a:pt x="0" y="0"/>
                    </a:moveTo>
                    <a:cubicBezTo>
                      <a:pt x="0" y="1"/>
                      <a:pt x="285" y="1347"/>
                      <a:pt x="640" y="17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8777046" y="2455906"/>
                <a:ext cx="28490" cy="8000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79" extrusionOk="0">
                    <a:moveTo>
                      <a:pt x="1" y="0"/>
                    </a:moveTo>
                    <a:lnTo>
                      <a:pt x="312" y="878"/>
                    </a:lnTo>
                    <a:cubicBezTo>
                      <a:pt x="247" y="58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9054210" y="2349682"/>
                <a:ext cx="11378" cy="15100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659" extrusionOk="0">
                    <a:moveTo>
                      <a:pt x="0" y="1"/>
                    </a:moveTo>
                    <a:lnTo>
                      <a:pt x="102" y="1659"/>
                    </a:lnTo>
                    <a:cubicBezTo>
                      <a:pt x="124" y="128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9104364" y="2349682"/>
                <a:ext cx="8192" cy="861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46" extrusionOk="0">
                    <a:moveTo>
                      <a:pt x="1" y="1"/>
                    </a:moveTo>
                    <a:lnTo>
                      <a:pt x="58" y="946"/>
                    </a:lnTo>
                    <a:cubicBezTo>
                      <a:pt x="90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8343049" y="2470014"/>
                <a:ext cx="246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395" extrusionOk="0">
                    <a:moveTo>
                      <a:pt x="0" y="1"/>
                    </a:moveTo>
                    <a:cubicBezTo>
                      <a:pt x="0" y="1"/>
                      <a:pt x="49" y="830"/>
                      <a:pt x="271" y="139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397844" y="2505877"/>
                <a:ext cx="13744" cy="88292"/>
              </a:xfrm>
              <a:custGeom>
                <a:avLst/>
                <a:gdLst/>
                <a:ahLst/>
                <a:cxnLst/>
                <a:rect l="l" t="t" r="r" b="b"/>
                <a:pathLst>
                  <a:path w="151" h="97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92" y="1"/>
                      <a:pt x="1" y="565"/>
                      <a:pt x="150" y="97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4" name="Google Shape;1034;p8"/>
          <p:cNvGrpSpPr/>
          <p:nvPr/>
        </p:nvGrpSpPr>
        <p:grpSpPr>
          <a:xfrm rot="704322">
            <a:off x="7321101" y="-566005"/>
            <a:ext cx="2321861" cy="2158151"/>
            <a:chOff x="7297257" y="-521969"/>
            <a:chExt cx="2321893" cy="2158180"/>
          </a:xfrm>
        </p:grpSpPr>
        <p:grpSp>
          <p:nvGrpSpPr>
            <p:cNvPr id="1035" name="Google Shape;1035;p8"/>
            <p:cNvGrpSpPr/>
            <p:nvPr/>
          </p:nvGrpSpPr>
          <p:grpSpPr>
            <a:xfrm rot="-6975146">
              <a:off x="7750455" y="-426004"/>
              <a:ext cx="655986" cy="1418538"/>
              <a:chOff x="10127912" y="2140772"/>
              <a:chExt cx="702057" cy="1518164"/>
            </a:xfrm>
          </p:grpSpPr>
          <p:sp>
            <p:nvSpPr>
              <p:cNvPr id="1036" name="Google Shape;1036;p8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8" name="Google Shape;1038;p8"/>
            <p:cNvGrpSpPr/>
            <p:nvPr/>
          </p:nvGrpSpPr>
          <p:grpSpPr>
            <a:xfrm rot="9888703" flipH="1">
              <a:off x="8505263" y="100799"/>
              <a:ext cx="708541" cy="1468238"/>
              <a:chOff x="9512598" y="2057304"/>
              <a:chExt cx="708519" cy="1468193"/>
            </a:xfrm>
          </p:grpSpPr>
          <p:sp>
            <p:nvSpPr>
              <p:cNvPr id="1039" name="Google Shape;1039;p8"/>
              <p:cNvSpPr/>
              <p:nvPr/>
            </p:nvSpPr>
            <p:spPr>
              <a:xfrm>
                <a:off x="9512598" y="2057304"/>
                <a:ext cx="708519" cy="1468193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16130" extrusionOk="0">
                    <a:moveTo>
                      <a:pt x="5983" y="16030"/>
                    </a:moveTo>
                    <a:cubicBezTo>
                      <a:pt x="5986" y="16050"/>
                      <a:pt x="5989" y="16067"/>
                      <a:pt x="5991" y="16081"/>
                    </a:cubicBezTo>
                    <a:cubicBezTo>
                      <a:pt x="5989" y="16067"/>
                      <a:pt x="5986" y="16050"/>
                      <a:pt x="5983" y="16030"/>
                    </a:cubicBezTo>
                    <a:close/>
                    <a:moveTo>
                      <a:pt x="2694" y="0"/>
                    </a:moveTo>
                    <a:cubicBezTo>
                      <a:pt x="2562" y="0"/>
                      <a:pt x="2431" y="57"/>
                      <a:pt x="2312" y="198"/>
                    </a:cubicBezTo>
                    <a:cubicBezTo>
                      <a:pt x="2020" y="545"/>
                      <a:pt x="2036" y="1118"/>
                      <a:pt x="2020" y="1544"/>
                    </a:cubicBezTo>
                    <a:cubicBezTo>
                      <a:pt x="2010" y="1754"/>
                      <a:pt x="2140" y="2627"/>
                      <a:pt x="1953" y="2774"/>
                    </a:cubicBezTo>
                    <a:cubicBezTo>
                      <a:pt x="1944" y="2781"/>
                      <a:pt x="1933" y="2784"/>
                      <a:pt x="1921" y="2784"/>
                    </a:cubicBezTo>
                    <a:cubicBezTo>
                      <a:pt x="1755" y="2784"/>
                      <a:pt x="1316" y="2152"/>
                      <a:pt x="908" y="2152"/>
                    </a:cubicBezTo>
                    <a:cubicBezTo>
                      <a:pt x="763" y="2152"/>
                      <a:pt x="622" y="2231"/>
                      <a:pt x="499" y="2446"/>
                    </a:cubicBezTo>
                    <a:cubicBezTo>
                      <a:pt x="1" y="3311"/>
                      <a:pt x="2052" y="5384"/>
                      <a:pt x="1644" y="5529"/>
                    </a:cubicBezTo>
                    <a:cubicBezTo>
                      <a:pt x="1618" y="5539"/>
                      <a:pt x="1590" y="5543"/>
                      <a:pt x="1560" y="5543"/>
                    </a:cubicBezTo>
                    <a:cubicBezTo>
                      <a:pt x="1255" y="5543"/>
                      <a:pt x="834" y="5067"/>
                      <a:pt x="541" y="5067"/>
                    </a:cubicBezTo>
                    <a:cubicBezTo>
                      <a:pt x="436" y="5067"/>
                      <a:pt x="347" y="5128"/>
                      <a:pt x="287" y="5295"/>
                    </a:cubicBezTo>
                    <a:cubicBezTo>
                      <a:pt x="40" y="5967"/>
                      <a:pt x="2880" y="7515"/>
                      <a:pt x="2812" y="7897"/>
                    </a:cubicBezTo>
                    <a:cubicBezTo>
                      <a:pt x="2800" y="7961"/>
                      <a:pt x="2751" y="7987"/>
                      <a:pt x="2675" y="7987"/>
                    </a:cubicBezTo>
                    <a:cubicBezTo>
                      <a:pt x="2351" y="7987"/>
                      <a:pt x="1541" y="7512"/>
                      <a:pt x="1086" y="7512"/>
                    </a:cubicBezTo>
                    <a:cubicBezTo>
                      <a:pt x="1016" y="7512"/>
                      <a:pt x="954" y="7523"/>
                      <a:pt x="903" y="7549"/>
                    </a:cubicBezTo>
                    <a:cubicBezTo>
                      <a:pt x="452" y="7785"/>
                      <a:pt x="1585" y="9118"/>
                      <a:pt x="2353" y="9561"/>
                    </a:cubicBezTo>
                    <a:cubicBezTo>
                      <a:pt x="3121" y="10005"/>
                      <a:pt x="3770" y="10542"/>
                      <a:pt x="3230" y="11037"/>
                    </a:cubicBezTo>
                    <a:cubicBezTo>
                      <a:pt x="2692" y="11533"/>
                      <a:pt x="3434" y="12189"/>
                      <a:pt x="4575" y="13112"/>
                    </a:cubicBezTo>
                    <a:cubicBezTo>
                      <a:pt x="5066" y="13510"/>
                      <a:pt x="5396" y="14124"/>
                      <a:pt x="5616" y="14694"/>
                    </a:cubicBezTo>
                    <a:cubicBezTo>
                      <a:pt x="5850" y="15584"/>
                      <a:pt x="5997" y="16129"/>
                      <a:pt x="5997" y="16129"/>
                    </a:cubicBezTo>
                    <a:cubicBezTo>
                      <a:pt x="5997" y="16129"/>
                      <a:pt x="5970" y="16006"/>
                      <a:pt x="5940" y="15806"/>
                    </a:cubicBezTo>
                    <a:lnTo>
                      <a:pt x="5940" y="15806"/>
                    </a:lnTo>
                    <a:cubicBezTo>
                      <a:pt x="5959" y="15900"/>
                      <a:pt x="5974" y="15976"/>
                      <a:pt x="5983" y="16030"/>
                    </a:cubicBezTo>
                    <a:lnTo>
                      <a:pt x="5983" y="16030"/>
                    </a:lnTo>
                    <a:cubicBezTo>
                      <a:pt x="5966" y="15919"/>
                      <a:pt x="5935" y="15718"/>
                      <a:pt x="5892" y="15442"/>
                    </a:cubicBezTo>
                    <a:cubicBezTo>
                      <a:pt x="5815" y="14725"/>
                      <a:pt x="5785" y="13596"/>
                      <a:pt x="6205" y="12765"/>
                    </a:cubicBezTo>
                    <a:cubicBezTo>
                      <a:pt x="6868" y="11454"/>
                      <a:pt x="7275" y="10552"/>
                      <a:pt x="6580" y="10321"/>
                    </a:cubicBezTo>
                    <a:cubicBezTo>
                      <a:pt x="5886" y="10088"/>
                      <a:pt x="6257" y="9334"/>
                      <a:pt x="6776" y="8615"/>
                    </a:cubicBezTo>
                    <a:cubicBezTo>
                      <a:pt x="7295" y="7897"/>
                      <a:pt x="7783" y="6214"/>
                      <a:pt x="7273" y="6185"/>
                    </a:cubicBezTo>
                    <a:cubicBezTo>
                      <a:pt x="7268" y="6185"/>
                      <a:pt x="7262" y="6185"/>
                      <a:pt x="7257" y="6185"/>
                    </a:cubicBezTo>
                    <a:cubicBezTo>
                      <a:pt x="6798" y="6185"/>
                      <a:pt x="6060" y="7329"/>
                      <a:pt x="5759" y="7329"/>
                    </a:cubicBezTo>
                    <a:cubicBezTo>
                      <a:pt x="5726" y="7329"/>
                      <a:pt x="5698" y="7315"/>
                      <a:pt x="5676" y="7283"/>
                    </a:cubicBezTo>
                    <a:cubicBezTo>
                      <a:pt x="5457" y="6964"/>
                      <a:pt x="7413" y="4388"/>
                      <a:pt x="6912" y="3874"/>
                    </a:cubicBezTo>
                    <a:cubicBezTo>
                      <a:pt x="6827" y="3787"/>
                      <a:pt x="6750" y="3751"/>
                      <a:pt x="6679" y="3751"/>
                    </a:cubicBezTo>
                    <a:cubicBezTo>
                      <a:pt x="6332" y="3751"/>
                      <a:pt x="6128" y="4615"/>
                      <a:pt x="5769" y="4645"/>
                    </a:cubicBezTo>
                    <a:cubicBezTo>
                      <a:pt x="5767" y="4645"/>
                      <a:pt x="5764" y="4645"/>
                      <a:pt x="5761" y="4645"/>
                    </a:cubicBezTo>
                    <a:cubicBezTo>
                      <a:pt x="5352" y="4645"/>
                      <a:pt x="6353" y="1944"/>
                      <a:pt x="5550" y="1363"/>
                    </a:cubicBezTo>
                    <a:cubicBezTo>
                      <a:pt x="5420" y="1270"/>
                      <a:pt x="5307" y="1230"/>
                      <a:pt x="5208" y="1230"/>
                    </a:cubicBezTo>
                    <a:cubicBezTo>
                      <a:pt x="4698" y="1230"/>
                      <a:pt x="4550" y="2260"/>
                      <a:pt x="4369" y="2260"/>
                    </a:cubicBezTo>
                    <a:cubicBezTo>
                      <a:pt x="4365" y="2260"/>
                      <a:pt x="4361" y="2259"/>
                      <a:pt x="4357" y="2258"/>
                    </a:cubicBezTo>
                    <a:cubicBezTo>
                      <a:pt x="4178" y="2215"/>
                      <a:pt x="4017" y="1641"/>
                      <a:pt x="3951" y="1499"/>
                    </a:cubicBezTo>
                    <a:cubicBezTo>
                      <a:pt x="3766" y="1096"/>
                      <a:pt x="3573" y="667"/>
                      <a:pt x="3277" y="330"/>
                    </a:cubicBezTo>
                    <a:cubicBezTo>
                      <a:pt x="3115" y="147"/>
                      <a:pt x="2904" y="0"/>
                      <a:pt x="2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9666882" y="2057850"/>
                <a:ext cx="421161" cy="1463278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6076" extrusionOk="0">
                    <a:moveTo>
                      <a:pt x="924" y="1"/>
                    </a:moveTo>
                    <a:lnTo>
                      <a:pt x="905" y="5"/>
                    </a:lnTo>
                    <a:lnTo>
                      <a:pt x="1834" y="4611"/>
                    </a:lnTo>
                    <a:cubicBezTo>
                      <a:pt x="1606" y="4314"/>
                      <a:pt x="1368" y="4023"/>
                      <a:pt x="1092" y="3768"/>
                    </a:cubicBezTo>
                    <a:cubicBezTo>
                      <a:pt x="787" y="3463"/>
                      <a:pt x="519" y="3116"/>
                      <a:pt x="259" y="2767"/>
                    </a:cubicBezTo>
                    <a:lnTo>
                      <a:pt x="259" y="2767"/>
                    </a:lnTo>
                    <a:cubicBezTo>
                      <a:pt x="490" y="3137"/>
                      <a:pt x="735" y="3500"/>
                      <a:pt x="1038" y="3822"/>
                    </a:cubicBezTo>
                    <a:cubicBezTo>
                      <a:pt x="1344" y="4130"/>
                      <a:pt x="1617" y="4468"/>
                      <a:pt x="1871" y="4819"/>
                    </a:cubicBezTo>
                    <a:lnTo>
                      <a:pt x="1877" y="4829"/>
                    </a:lnTo>
                    <a:lnTo>
                      <a:pt x="2282" y="6838"/>
                    </a:lnTo>
                    <a:cubicBezTo>
                      <a:pt x="1945" y="6541"/>
                      <a:pt x="1582" y="6280"/>
                      <a:pt x="1206" y="6036"/>
                    </a:cubicBezTo>
                    <a:cubicBezTo>
                      <a:pt x="812" y="5802"/>
                      <a:pt x="414" y="5593"/>
                      <a:pt x="1" y="5402"/>
                    </a:cubicBezTo>
                    <a:lnTo>
                      <a:pt x="1" y="5402"/>
                    </a:lnTo>
                    <a:cubicBezTo>
                      <a:pt x="189" y="5530"/>
                      <a:pt x="380" y="5653"/>
                      <a:pt x="574" y="5770"/>
                    </a:cubicBezTo>
                    <a:cubicBezTo>
                      <a:pt x="766" y="5890"/>
                      <a:pt x="966" y="5996"/>
                      <a:pt x="1154" y="6120"/>
                    </a:cubicBezTo>
                    <a:cubicBezTo>
                      <a:pt x="1533" y="6354"/>
                      <a:pt x="1899" y="6608"/>
                      <a:pt x="2283" y="6841"/>
                    </a:cubicBezTo>
                    <a:lnTo>
                      <a:pt x="2528" y="8055"/>
                    </a:lnTo>
                    <a:cubicBezTo>
                      <a:pt x="2574" y="8286"/>
                      <a:pt x="2624" y="8517"/>
                      <a:pt x="2670" y="8749"/>
                    </a:cubicBezTo>
                    <a:cubicBezTo>
                      <a:pt x="2616" y="8703"/>
                      <a:pt x="2560" y="8661"/>
                      <a:pt x="2508" y="8619"/>
                    </a:cubicBezTo>
                    <a:cubicBezTo>
                      <a:pt x="2367" y="8516"/>
                      <a:pt x="2216" y="8425"/>
                      <a:pt x="2067" y="8335"/>
                    </a:cubicBezTo>
                    <a:cubicBezTo>
                      <a:pt x="1760" y="8167"/>
                      <a:pt x="1448" y="8009"/>
                      <a:pt x="1118" y="7891"/>
                    </a:cubicBezTo>
                    <a:lnTo>
                      <a:pt x="1118" y="7891"/>
                    </a:lnTo>
                    <a:cubicBezTo>
                      <a:pt x="1411" y="8081"/>
                      <a:pt x="1718" y="8244"/>
                      <a:pt x="2017" y="8422"/>
                    </a:cubicBezTo>
                    <a:cubicBezTo>
                      <a:pt x="2169" y="8504"/>
                      <a:pt x="2317" y="8594"/>
                      <a:pt x="2465" y="8683"/>
                    </a:cubicBezTo>
                    <a:cubicBezTo>
                      <a:pt x="2539" y="8727"/>
                      <a:pt x="2611" y="8774"/>
                      <a:pt x="2682" y="8824"/>
                    </a:cubicBezTo>
                    <a:cubicBezTo>
                      <a:pt x="2683" y="8825"/>
                      <a:pt x="2684" y="8825"/>
                      <a:pt x="2686" y="8826"/>
                    </a:cubicBezTo>
                    <a:cubicBezTo>
                      <a:pt x="2863" y="9715"/>
                      <a:pt x="3044" y="10603"/>
                      <a:pt x="3231" y="11488"/>
                    </a:cubicBezTo>
                    <a:cubicBezTo>
                      <a:pt x="3041" y="11279"/>
                      <a:pt x="2795" y="11134"/>
                      <a:pt x="2563" y="10982"/>
                    </a:cubicBezTo>
                    <a:cubicBezTo>
                      <a:pt x="2291" y="10827"/>
                      <a:pt x="2019" y="10675"/>
                      <a:pt x="1724" y="10564"/>
                    </a:cubicBezTo>
                    <a:lnTo>
                      <a:pt x="1724" y="10564"/>
                    </a:lnTo>
                    <a:cubicBezTo>
                      <a:pt x="1979" y="10748"/>
                      <a:pt x="2247" y="10904"/>
                      <a:pt x="2512" y="11068"/>
                    </a:cubicBezTo>
                    <a:lnTo>
                      <a:pt x="2911" y="11305"/>
                    </a:lnTo>
                    <a:cubicBezTo>
                      <a:pt x="3021" y="11373"/>
                      <a:pt x="3133" y="11438"/>
                      <a:pt x="3235" y="11516"/>
                    </a:cubicBezTo>
                    <a:cubicBezTo>
                      <a:pt x="3275" y="11701"/>
                      <a:pt x="3311" y="11889"/>
                      <a:pt x="3351" y="12075"/>
                    </a:cubicBezTo>
                    <a:cubicBezTo>
                      <a:pt x="3650" y="13412"/>
                      <a:pt x="3946" y="14748"/>
                      <a:pt x="4285" y="16075"/>
                    </a:cubicBezTo>
                    <a:lnTo>
                      <a:pt x="4304" y="16071"/>
                    </a:lnTo>
                    <a:cubicBezTo>
                      <a:pt x="4079" y="14719"/>
                      <a:pt x="3810" y="13377"/>
                      <a:pt x="3547" y="12034"/>
                    </a:cubicBezTo>
                    <a:cubicBezTo>
                      <a:pt x="3544" y="12021"/>
                      <a:pt x="3540" y="12007"/>
                      <a:pt x="3537" y="11992"/>
                    </a:cubicBezTo>
                    <a:lnTo>
                      <a:pt x="3700" y="11634"/>
                    </a:lnTo>
                    <a:cubicBezTo>
                      <a:pt x="3779" y="11454"/>
                      <a:pt x="3858" y="11275"/>
                      <a:pt x="3948" y="11105"/>
                    </a:cubicBezTo>
                    <a:cubicBezTo>
                      <a:pt x="4032" y="10930"/>
                      <a:pt x="4144" y="10774"/>
                      <a:pt x="4261" y="10618"/>
                    </a:cubicBezTo>
                    <a:cubicBezTo>
                      <a:pt x="4379" y="10463"/>
                      <a:pt x="4501" y="10309"/>
                      <a:pt x="4627" y="10158"/>
                    </a:cubicBezTo>
                    <a:lnTo>
                      <a:pt x="4627" y="10158"/>
                    </a:lnTo>
                    <a:cubicBezTo>
                      <a:pt x="4324" y="10409"/>
                      <a:pt x="4053" y="10704"/>
                      <a:pt x="3860" y="11059"/>
                    </a:cubicBezTo>
                    <a:cubicBezTo>
                      <a:pt x="3722" y="11345"/>
                      <a:pt x="3614" y="11640"/>
                      <a:pt x="3526" y="11941"/>
                    </a:cubicBezTo>
                    <a:cubicBezTo>
                      <a:pt x="3313" y="10924"/>
                      <a:pt x="3092" y="9908"/>
                      <a:pt x="2869" y="8892"/>
                    </a:cubicBezTo>
                    <a:cubicBezTo>
                      <a:pt x="3047" y="8667"/>
                      <a:pt x="3209" y="8431"/>
                      <a:pt x="3371" y="8194"/>
                    </a:cubicBezTo>
                    <a:cubicBezTo>
                      <a:pt x="3548" y="7898"/>
                      <a:pt x="3738" y="7625"/>
                      <a:pt x="3997" y="7392"/>
                    </a:cubicBezTo>
                    <a:lnTo>
                      <a:pt x="3997" y="7392"/>
                    </a:lnTo>
                    <a:cubicBezTo>
                      <a:pt x="3846" y="7477"/>
                      <a:pt x="3712" y="7591"/>
                      <a:pt x="3594" y="7720"/>
                    </a:cubicBezTo>
                    <a:cubicBezTo>
                      <a:pt x="3475" y="7848"/>
                      <a:pt x="3387" y="8001"/>
                      <a:pt x="3287" y="8140"/>
                    </a:cubicBezTo>
                    <a:cubicBezTo>
                      <a:pt x="3141" y="8375"/>
                      <a:pt x="2995" y="8609"/>
                      <a:pt x="2862" y="8854"/>
                    </a:cubicBezTo>
                    <a:cubicBezTo>
                      <a:pt x="2803" y="8575"/>
                      <a:pt x="2744" y="8298"/>
                      <a:pt x="2683" y="8020"/>
                    </a:cubicBezTo>
                    <a:lnTo>
                      <a:pt x="2418" y="6811"/>
                    </a:lnTo>
                    <a:cubicBezTo>
                      <a:pt x="2731" y="6509"/>
                      <a:pt x="3021" y="6191"/>
                      <a:pt x="3302" y="5859"/>
                    </a:cubicBezTo>
                    <a:cubicBezTo>
                      <a:pt x="3456" y="5673"/>
                      <a:pt x="3597" y="5473"/>
                      <a:pt x="3716" y="5263"/>
                    </a:cubicBezTo>
                    <a:cubicBezTo>
                      <a:pt x="3841" y="5057"/>
                      <a:pt x="3961" y="4847"/>
                      <a:pt x="4074" y="4635"/>
                    </a:cubicBezTo>
                    <a:lnTo>
                      <a:pt x="4074" y="4635"/>
                    </a:lnTo>
                    <a:cubicBezTo>
                      <a:pt x="3928" y="4829"/>
                      <a:pt x="3785" y="5023"/>
                      <a:pt x="3651" y="5221"/>
                    </a:cubicBezTo>
                    <a:cubicBezTo>
                      <a:pt x="3520" y="5422"/>
                      <a:pt x="3385" y="5617"/>
                      <a:pt x="3225" y="5796"/>
                    </a:cubicBezTo>
                    <a:cubicBezTo>
                      <a:pt x="2957" y="6129"/>
                      <a:pt x="2678" y="6454"/>
                      <a:pt x="2414" y="6792"/>
                    </a:cubicBezTo>
                    <a:lnTo>
                      <a:pt x="1972" y="4776"/>
                    </a:lnTo>
                    <a:cubicBezTo>
                      <a:pt x="2155" y="4382"/>
                      <a:pt x="2336" y="3987"/>
                      <a:pt x="2486" y="3577"/>
                    </a:cubicBezTo>
                    <a:cubicBezTo>
                      <a:pt x="2563" y="3367"/>
                      <a:pt x="2623" y="3146"/>
                      <a:pt x="2650" y="2922"/>
                    </a:cubicBezTo>
                    <a:cubicBezTo>
                      <a:pt x="2676" y="2700"/>
                      <a:pt x="2680" y="2474"/>
                      <a:pt x="2662" y="2251"/>
                    </a:cubicBezTo>
                    <a:lnTo>
                      <a:pt x="2662" y="2251"/>
                    </a:lnTo>
                    <a:cubicBezTo>
                      <a:pt x="2660" y="2698"/>
                      <a:pt x="2588" y="3143"/>
                      <a:pt x="2414" y="3551"/>
                    </a:cubicBezTo>
                    <a:cubicBezTo>
                      <a:pt x="2268" y="3910"/>
                      <a:pt x="2106" y="4266"/>
                      <a:pt x="1938" y="4617"/>
                    </a:cubicBez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1" name="Google Shape;1041;p8"/>
            <p:cNvGrpSpPr/>
            <p:nvPr/>
          </p:nvGrpSpPr>
          <p:grpSpPr>
            <a:xfrm>
              <a:off x="8099922" y="-521969"/>
              <a:ext cx="1519228" cy="1421701"/>
              <a:chOff x="9513781" y="3957313"/>
              <a:chExt cx="584183" cy="546682"/>
            </a:xfrm>
          </p:grpSpPr>
          <p:sp>
            <p:nvSpPr>
              <p:cNvPr id="1042" name="Google Shape;1042;p8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14"/>
          <p:cNvSpPr txBox="1">
            <a:spLocks noGrp="1"/>
          </p:cNvSpPr>
          <p:nvPr>
            <p:ph type="title"/>
          </p:nvPr>
        </p:nvSpPr>
        <p:spPr>
          <a:xfrm>
            <a:off x="3052375" y="3733225"/>
            <a:ext cx="53784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12" name="Google Shape;2012;p14"/>
          <p:cNvSpPr txBox="1">
            <a:spLocks noGrp="1"/>
          </p:cNvSpPr>
          <p:nvPr>
            <p:ph type="subTitle" idx="1"/>
          </p:nvPr>
        </p:nvSpPr>
        <p:spPr>
          <a:xfrm>
            <a:off x="1061575" y="1869925"/>
            <a:ext cx="7369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2013" name="Google Shape;2013;p14"/>
          <p:cNvCxnSpPr/>
          <p:nvPr/>
        </p:nvCxnSpPr>
        <p:spPr>
          <a:xfrm rot="10800000">
            <a:off x="884310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4" name="Google Shape;2014;p14"/>
          <p:cNvCxnSpPr/>
          <p:nvPr/>
        </p:nvCxnSpPr>
        <p:spPr>
          <a:xfrm rot="10800000">
            <a:off x="-9525" y="4902450"/>
            <a:ext cx="922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15" name="Google Shape;2015;p14"/>
          <p:cNvGrpSpPr/>
          <p:nvPr/>
        </p:nvGrpSpPr>
        <p:grpSpPr>
          <a:xfrm rot="10800000">
            <a:off x="-432322" y="-528648"/>
            <a:ext cx="3154088" cy="2286896"/>
            <a:chOff x="6406368" y="3799980"/>
            <a:chExt cx="2903782" cy="2105410"/>
          </a:xfrm>
        </p:grpSpPr>
        <p:grpSp>
          <p:nvGrpSpPr>
            <p:cNvPr id="2016" name="Google Shape;2016;p14"/>
            <p:cNvGrpSpPr/>
            <p:nvPr/>
          </p:nvGrpSpPr>
          <p:grpSpPr>
            <a:xfrm>
              <a:off x="8355490" y="3799980"/>
              <a:ext cx="897510" cy="1317905"/>
              <a:chOff x="10023327" y="888845"/>
              <a:chExt cx="769140" cy="1129407"/>
            </a:xfrm>
          </p:grpSpPr>
          <p:sp>
            <p:nvSpPr>
              <p:cNvPr id="2017" name="Google Shape;2017;p14"/>
              <p:cNvSpPr/>
              <p:nvPr/>
            </p:nvSpPr>
            <p:spPr>
              <a:xfrm>
                <a:off x="10023327" y="888845"/>
                <a:ext cx="769140" cy="112940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4"/>
              <p:cNvSpPr/>
              <p:nvPr/>
            </p:nvSpPr>
            <p:spPr>
              <a:xfrm>
                <a:off x="10067837" y="889118"/>
                <a:ext cx="671746" cy="1128406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9" name="Google Shape;2019;p14"/>
            <p:cNvGrpSpPr/>
            <p:nvPr/>
          </p:nvGrpSpPr>
          <p:grpSpPr>
            <a:xfrm rot="-6716127">
              <a:off x="6971406" y="4308799"/>
              <a:ext cx="819213" cy="1771509"/>
              <a:chOff x="10127912" y="2140772"/>
              <a:chExt cx="702057" cy="1518164"/>
            </a:xfrm>
          </p:grpSpPr>
          <p:sp>
            <p:nvSpPr>
              <p:cNvPr id="2020" name="Google Shape;2020;p14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4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2" name="Google Shape;2022;p14"/>
            <p:cNvGrpSpPr/>
            <p:nvPr/>
          </p:nvGrpSpPr>
          <p:grpSpPr>
            <a:xfrm>
              <a:off x="7842799" y="4212332"/>
              <a:ext cx="1467351" cy="1257472"/>
              <a:chOff x="9473367" y="2813612"/>
              <a:chExt cx="1257478" cy="1077618"/>
            </a:xfrm>
          </p:grpSpPr>
          <p:sp>
            <p:nvSpPr>
              <p:cNvPr id="2023" name="Google Shape;2023;p14"/>
              <p:cNvSpPr/>
              <p:nvPr/>
            </p:nvSpPr>
            <p:spPr>
              <a:xfrm>
                <a:off x="10057734" y="3521041"/>
                <a:ext cx="728" cy="4460"/>
              </a:xfrm>
              <a:custGeom>
                <a:avLst/>
                <a:gdLst/>
                <a:ahLst/>
                <a:cxnLst/>
                <a:rect l="l" t="t" r="r" b="b"/>
                <a:pathLst>
                  <a:path w="8" h="49" extrusionOk="0">
                    <a:moveTo>
                      <a:pt x="1" y="0"/>
                    </a:moveTo>
                    <a:cubicBezTo>
                      <a:pt x="6" y="32"/>
                      <a:pt x="8" y="48"/>
                      <a:pt x="8" y="48"/>
                    </a:cubicBezTo>
                    <a:cubicBezTo>
                      <a:pt x="8" y="48"/>
                      <a:pt x="6" y="28"/>
                      <a:pt x="1" y="0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4"/>
              <p:cNvSpPr/>
              <p:nvPr/>
            </p:nvSpPr>
            <p:spPr>
              <a:xfrm>
                <a:off x="9714578" y="3354378"/>
                <a:ext cx="132802" cy="216269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2376" extrusionOk="0">
                    <a:moveTo>
                      <a:pt x="1459" y="1"/>
                    </a:moveTo>
                    <a:lnTo>
                      <a:pt x="1459" y="1"/>
                    </a:lnTo>
                    <a:cubicBezTo>
                      <a:pt x="1392" y="229"/>
                      <a:pt x="1277" y="438"/>
                      <a:pt x="1138" y="623"/>
                    </a:cubicBezTo>
                    <a:cubicBezTo>
                      <a:pt x="998" y="814"/>
                      <a:pt x="824" y="947"/>
                      <a:pt x="623" y="1094"/>
                    </a:cubicBezTo>
                    <a:cubicBezTo>
                      <a:pt x="257" y="1432"/>
                      <a:pt x="60" y="1904"/>
                      <a:pt x="0" y="2375"/>
                    </a:cubicBezTo>
                    <a:cubicBezTo>
                      <a:pt x="70" y="2148"/>
                      <a:pt x="161" y="1929"/>
                      <a:pt x="273" y="1724"/>
                    </a:cubicBezTo>
                    <a:cubicBezTo>
                      <a:pt x="385" y="1519"/>
                      <a:pt x="522" y="1328"/>
                      <a:pt x="696" y="1179"/>
                    </a:cubicBezTo>
                    <a:cubicBezTo>
                      <a:pt x="873" y="1041"/>
                      <a:pt x="1082" y="879"/>
                      <a:pt x="1208" y="673"/>
                    </a:cubicBezTo>
                    <a:cubicBezTo>
                      <a:pt x="1342" y="469"/>
                      <a:pt x="1433" y="239"/>
                      <a:pt x="1459" y="1"/>
                    </a:cubicBezTo>
                    <a:close/>
                  </a:path>
                </a:pathLst>
              </a:custGeom>
              <a:solidFill>
                <a:srgbClr val="8C7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4"/>
              <p:cNvSpPr/>
              <p:nvPr/>
            </p:nvSpPr>
            <p:spPr>
              <a:xfrm>
                <a:off x="10054093" y="2813612"/>
                <a:ext cx="676752" cy="685126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7527" extrusionOk="0">
                    <a:moveTo>
                      <a:pt x="2159" y="0"/>
                    </a:moveTo>
                    <a:cubicBezTo>
                      <a:pt x="1792" y="0"/>
                      <a:pt x="1419" y="200"/>
                      <a:pt x="998" y="695"/>
                    </a:cubicBezTo>
                    <a:cubicBezTo>
                      <a:pt x="1" y="1864"/>
                      <a:pt x="138" y="3188"/>
                      <a:pt x="1131" y="4741"/>
                    </a:cubicBezTo>
                    <a:cubicBezTo>
                      <a:pt x="1718" y="5660"/>
                      <a:pt x="1844" y="6466"/>
                      <a:pt x="1850" y="6972"/>
                    </a:cubicBezTo>
                    <a:cubicBezTo>
                      <a:pt x="1854" y="7320"/>
                      <a:pt x="1798" y="7526"/>
                      <a:pt x="1798" y="7526"/>
                    </a:cubicBezTo>
                    <a:cubicBezTo>
                      <a:pt x="1798" y="7526"/>
                      <a:pt x="3491" y="7168"/>
                      <a:pt x="4623" y="6076"/>
                    </a:cubicBezTo>
                    <a:cubicBezTo>
                      <a:pt x="4623" y="6076"/>
                      <a:pt x="4371" y="5712"/>
                      <a:pt x="5903" y="4684"/>
                    </a:cubicBezTo>
                    <a:cubicBezTo>
                      <a:pt x="7435" y="3657"/>
                      <a:pt x="6381" y="1379"/>
                      <a:pt x="5776" y="1274"/>
                    </a:cubicBezTo>
                    <a:cubicBezTo>
                      <a:pt x="5722" y="1264"/>
                      <a:pt x="5669" y="1260"/>
                      <a:pt x="5616" y="1260"/>
                    </a:cubicBezTo>
                    <a:cubicBezTo>
                      <a:pt x="5344" y="1260"/>
                      <a:pt x="5091" y="1368"/>
                      <a:pt x="4788" y="1368"/>
                    </a:cubicBezTo>
                    <a:cubicBezTo>
                      <a:pt x="4497" y="1368"/>
                      <a:pt x="4161" y="1269"/>
                      <a:pt x="3719" y="879"/>
                    </a:cubicBezTo>
                    <a:cubicBezTo>
                      <a:pt x="3146" y="374"/>
                      <a:pt x="2659" y="0"/>
                      <a:pt x="2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4"/>
              <p:cNvSpPr/>
              <p:nvPr/>
            </p:nvSpPr>
            <p:spPr>
              <a:xfrm>
                <a:off x="10154855" y="3182983"/>
                <a:ext cx="315848" cy="3155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467" extrusionOk="0">
                    <a:moveTo>
                      <a:pt x="1690" y="2935"/>
                    </a:moveTo>
                    <a:lnTo>
                      <a:pt x="1669" y="2945"/>
                    </a:lnTo>
                    <a:lnTo>
                      <a:pt x="1667" y="2945"/>
                    </a:lnTo>
                    <a:cubicBezTo>
                      <a:pt x="1675" y="2941"/>
                      <a:pt x="1682" y="2938"/>
                      <a:pt x="1690" y="2935"/>
                    </a:cubicBezTo>
                    <a:close/>
                    <a:moveTo>
                      <a:pt x="570" y="0"/>
                    </a:moveTo>
                    <a:cubicBezTo>
                      <a:pt x="524" y="132"/>
                      <a:pt x="555" y="254"/>
                      <a:pt x="560" y="379"/>
                    </a:cubicBezTo>
                    <a:cubicBezTo>
                      <a:pt x="572" y="505"/>
                      <a:pt x="588" y="628"/>
                      <a:pt x="604" y="752"/>
                    </a:cubicBezTo>
                    <a:cubicBezTo>
                      <a:pt x="639" y="999"/>
                      <a:pt x="678" y="1246"/>
                      <a:pt x="719" y="1492"/>
                    </a:cubicBezTo>
                    <a:cubicBezTo>
                      <a:pt x="742" y="1607"/>
                      <a:pt x="767" y="1721"/>
                      <a:pt x="789" y="1836"/>
                    </a:cubicBezTo>
                    <a:cubicBezTo>
                      <a:pt x="752" y="1690"/>
                      <a:pt x="711" y="1544"/>
                      <a:pt x="665" y="1400"/>
                    </a:cubicBezTo>
                    <a:cubicBezTo>
                      <a:pt x="584" y="1173"/>
                      <a:pt x="499" y="946"/>
                      <a:pt x="394" y="727"/>
                    </a:cubicBezTo>
                    <a:cubicBezTo>
                      <a:pt x="291" y="506"/>
                      <a:pt x="174" y="292"/>
                      <a:pt x="22" y="91"/>
                    </a:cubicBezTo>
                    <a:lnTo>
                      <a:pt x="1" y="99"/>
                    </a:lnTo>
                    <a:lnTo>
                      <a:pt x="446" y="1476"/>
                    </a:lnTo>
                    <a:lnTo>
                      <a:pt x="724" y="2291"/>
                    </a:lnTo>
                    <a:cubicBezTo>
                      <a:pt x="724" y="2291"/>
                      <a:pt x="572" y="3414"/>
                      <a:pt x="695" y="3464"/>
                    </a:cubicBezTo>
                    <a:cubicBezTo>
                      <a:pt x="700" y="3466"/>
                      <a:pt x="705" y="3467"/>
                      <a:pt x="712" y="3467"/>
                    </a:cubicBezTo>
                    <a:cubicBezTo>
                      <a:pt x="885" y="3467"/>
                      <a:pt x="1817" y="2891"/>
                      <a:pt x="1918" y="2829"/>
                    </a:cubicBezTo>
                    <a:lnTo>
                      <a:pt x="1918" y="2829"/>
                    </a:lnTo>
                    <a:cubicBezTo>
                      <a:pt x="1920" y="2828"/>
                      <a:pt x="1923" y="2826"/>
                      <a:pt x="1926" y="2825"/>
                    </a:cubicBezTo>
                    <a:cubicBezTo>
                      <a:pt x="2116" y="2731"/>
                      <a:pt x="2295" y="2623"/>
                      <a:pt x="2472" y="2512"/>
                    </a:cubicBezTo>
                    <a:cubicBezTo>
                      <a:pt x="2645" y="2394"/>
                      <a:pt x="2818" y="2278"/>
                      <a:pt x="2982" y="2148"/>
                    </a:cubicBezTo>
                    <a:cubicBezTo>
                      <a:pt x="3148" y="2022"/>
                      <a:pt x="3306" y="1886"/>
                      <a:pt x="3470" y="1732"/>
                    </a:cubicBezTo>
                    <a:lnTo>
                      <a:pt x="3460" y="1711"/>
                    </a:lnTo>
                    <a:cubicBezTo>
                      <a:pt x="3263" y="1787"/>
                      <a:pt x="3075" y="1889"/>
                      <a:pt x="2891" y="1991"/>
                    </a:cubicBezTo>
                    <a:cubicBezTo>
                      <a:pt x="2706" y="2095"/>
                      <a:pt x="2525" y="2205"/>
                      <a:pt x="2346" y="2317"/>
                    </a:cubicBezTo>
                    <a:cubicBezTo>
                      <a:pt x="2079" y="2495"/>
                      <a:pt x="1818" y="2679"/>
                      <a:pt x="1557" y="2868"/>
                    </a:cubicBezTo>
                    <a:lnTo>
                      <a:pt x="1521" y="2843"/>
                    </a:lnTo>
                    <a:cubicBezTo>
                      <a:pt x="1621" y="2761"/>
                      <a:pt x="1716" y="2675"/>
                      <a:pt x="1804" y="2583"/>
                    </a:cubicBezTo>
                    <a:cubicBezTo>
                      <a:pt x="1971" y="2412"/>
                      <a:pt x="2117" y="2223"/>
                      <a:pt x="2251" y="2025"/>
                    </a:cubicBezTo>
                    <a:cubicBezTo>
                      <a:pt x="2379" y="1823"/>
                      <a:pt x="2502" y="1617"/>
                      <a:pt x="2591" y="1390"/>
                    </a:cubicBezTo>
                    <a:cubicBezTo>
                      <a:pt x="2681" y="1166"/>
                      <a:pt x="2752" y="927"/>
                      <a:pt x="2755" y="677"/>
                    </a:cubicBezTo>
                    <a:lnTo>
                      <a:pt x="2733" y="669"/>
                    </a:lnTo>
                    <a:cubicBezTo>
                      <a:pt x="2569" y="1108"/>
                      <a:pt x="2322" y="1510"/>
                      <a:pt x="2061" y="1897"/>
                    </a:cubicBezTo>
                    <a:cubicBezTo>
                      <a:pt x="1862" y="2199"/>
                      <a:pt x="1647" y="2491"/>
                      <a:pt x="1425" y="2776"/>
                    </a:cubicBezTo>
                    <a:lnTo>
                      <a:pt x="1410" y="2766"/>
                    </a:lnTo>
                    <a:cubicBezTo>
                      <a:pt x="1513" y="2445"/>
                      <a:pt x="1614" y="2126"/>
                      <a:pt x="1688" y="1797"/>
                    </a:cubicBezTo>
                    <a:cubicBezTo>
                      <a:pt x="1736" y="1593"/>
                      <a:pt x="1787" y="1390"/>
                      <a:pt x="1824" y="1183"/>
                    </a:cubicBezTo>
                    <a:cubicBezTo>
                      <a:pt x="1851" y="974"/>
                      <a:pt x="1900" y="767"/>
                      <a:pt x="1885" y="549"/>
                    </a:cubicBezTo>
                    <a:lnTo>
                      <a:pt x="1862" y="548"/>
                    </a:lnTo>
                    <a:cubicBezTo>
                      <a:pt x="1835" y="752"/>
                      <a:pt x="1772" y="952"/>
                      <a:pt x="1713" y="1151"/>
                    </a:cubicBezTo>
                    <a:cubicBezTo>
                      <a:pt x="1653" y="1351"/>
                      <a:pt x="1590" y="1548"/>
                      <a:pt x="1525" y="1745"/>
                    </a:cubicBezTo>
                    <a:cubicBezTo>
                      <a:pt x="1428" y="2044"/>
                      <a:pt x="1324" y="2340"/>
                      <a:pt x="1220" y="2635"/>
                    </a:cubicBezTo>
                    <a:lnTo>
                      <a:pt x="1163" y="2596"/>
                    </a:lnTo>
                    <a:lnTo>
                      <a:pt x="1158" y="1490"/>
                    </a:lnTo>
                    <a:lnTo>
                      <a:pt x="1167" y="769"/>
                    </a:lnTo>
                    <a:cubicBezTo>
                      <a:pt x="1174" y="529"/>
                      <a:pt x="1175" y="287"/>
                      <a:pt x="1213" y="52"/>
                    </a:cubicBezTo>
                    <a:lnTo>
                      <a:pt x="1189" y="47"/>
                    </a:lnTo>
                    <a:cubicBezTo>
                      <a:pt x="1105" y="282"/>
                      <a:pt x="1081" y="526"/>
                      <a:pt x="1039" y="765"/>
                    </a:cubicBezTo>
                    <a:cubicBezTo>
                      <a:pt x="1006" y="1006"/>
                      <a:pt x="984" y="1246"/>
                      <a:pt x="968" y="1487"/>
                    </a:cubicBezTo>
                    <a:cubicBezTo>
                      <a:pt x="967" y="1517"/>
                      <a:pt x="965" y="1546"/>
                      <a:pt x="964" y="1574"/>
                    </a:cubicBezTo>
                    <a:cubicBezTo>
                      <a:pt x="958" y="1533"/>
                      <a:pt x="953" y="1492"/>
                      <a:pt x="947" y="1451"/>
                    </a:cubicBezTo>
                    <a:cubicBezTo>
                      <a:pt x="898" y="1208"/>
                      <a:pt x="850" y="967"/>
                      <a:pt x="784" y="727"/>
                    </a:cubicBezTo>
                    <a:cubicBezTo>
                      <a:pt x="753" y="606"/>
                      <a:pt x="716" y="487"/>
                      <a:pt x="681" y="368"/>
                    </a:cubicBezTo>
                    <a:cubicBezTo>
                      <a:pt x="647" y="250"/>
                      <a:pt x="598" y="127"/>
                      <a:pt x="589" y="16"/>
                    </a:cubicBez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4"/>
              <p:cNvSpPr/>
              <p:nvPr/>
            </p:nvSpPr>
            <p:spPr>
              <a:xfrm>
                <a:off x="10499377" y="2932488"/>
                <a:ext cx="32859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49" y="0"/>
                    </a:moveTo>
                    <a:cubicBezTo>
                      <a:pt x="284" y="68"/>
                      <a:pt x="241" y="142"/>
                      <a:pt x="198" y="216"/>
                    </a:cubicBezTo>
                    <a:cubicBezTo>
                      <a:pt x="157" y="289"/>
                      <a:pt x="131" y="369"/>
                      <a:pt x="96" y="445"/>
                    </a:cubicBezTo>
                    <a:cubicBezTo>
                      <a:pt x="75" y="525"/>
                      <a:pt x="46" y="604"/>
                      <a:pt x="31" y="686"/>
                    </a:cubicBezTo>
                    <a:cubicBezTo>
                      <a:pt x="16" y="769"/>
                      <a:pt x="1" y="851"/>
                      <a:pt x="0" y="943"/>
                    </a:cubicBezTo>
                    <a:lnTo>
                      <a:pt x="11" y="948"/>
                    </a:lnTo>
                    <a:cubicBezTo>
                      <a:pt x="161" y="646"/>
                      <a:pt x="262" y="324"/>
                      <a:pt x="360" y="4"/>
                    </a:cubicBez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4"/>
              <p:cNvSpPr/>
              <p:nvPr/>
            </p:nvSpPr>
            <p:spPr>
              <a:xfrm>
                <a:off x="10539973" y="2929302"/>
                <a:ext cx="40323" cy="8920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80" extrusionOk="0">
                    <a:moveTo>
                      <a:pt x="433" y="1"/>
                    </a:moveTo>
                    <a:cubicBezTo>
                      <a:pt x="364" y="70"/>
                      <a:pt x="315" y="147"/>
                      <a:pt x="268" y="222"/>
                    </a:cubicBezTo>
                    <a:cubicBezTo>
                      <a:pt x="221" y="299"/>
                      <a:pt x="188" y="381"/>
                      <a:pt x="147" y="460"/>
                    </a:cubicBezTo>
                    <a:cubicBezTo>
                      <a:pt x="120" y="544"/>
                      <a:pt x="84" y="624"/>
                      <a:pt x="62" y="709"/>
                    </a:cubicBezTo>
                    <a:cubicBezTo>
                      <a:pt x="37" y="795"/>
                      <a:pt x="17" y="880"/>
                      <a:pt x="0" y="973"/>
                    </a:cubicBezTo>
                    <a:lnTo>
                      <a:pt x="8" y="979"/>
                    </a:lnTo>
                    <a:cubicBezTo>
                      <a:pt x="111" y="833"/>
                      <a:pt x="181" y="667"/>
                      <a:pt x="253" y="504"/>
                    </a:cubicBezTo>
                    <a:cubicBezTo>
                      <a:pt x="320" y="339"/>
                      <a:pt x="384" y="173"/>
                      <a:pt x="443" y="5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4"/>
              <p:cNvSpPr/>
              <p:nvPr/>
            </p:nvSpPr>
            <p:spPr>
              <a:xfrm>
                <a:off x="10310777" y="2847109"/>
                <a:ext cx="25122" cy="9584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053" extrusionOk="0">
                    <a:moveTo>
                      <a:pt x="267" y="1"/>
                    </a:moveTo>
                    <a:cubicBezTo>
                      <a:pt x="203" y="77"/>
                      <a:pt x="162" y="159"/>
                      <a:pt x="123" y="242"/>
                    </a:cubicBezTo>
                    <a:cubicBezTo>
                      <a:pt x="86" y="325"/>
                      <a:pt x="65" y="412"/>
                      <a:pt x="36" y="499"/>
                    </a:cubicBezTo>
                    <a:cubicBezTo>
                      <a:pt x="24" y="589"/>
                      <a:pt x="3" y="677"/>
                      <a:pt x="2" y="770"/>
                    </a:cubicBezTo>
                    <a:cubicBezTo>
                      <a:pt x="3" y="862"/>
                      <a:pt x="0" y="963"/>
                      <a:pt x="55" y="1052"/>
                    </a:cubicBezTo>
                    <a:lnTo>
                      <a:pt x="66" y="1049"/>
                    </a:lnTo>
                    <a:cubicBezTo>
                      <a:pt x="53" y="964"/>
                      <a:pt x="75" y="873"/>
                      <a:pt x="89" y="786"/>
                    </a:cubicBezTo>
                    <a:cubicBezTo>
                      <a:pt x="106" y="699"/>
                      <a:pt x="126" y="612"/>
                      <a:pt x="147" y="524"/>
                    </a:cubicBezTo>
                    <a:cubicBezTo>
                      <a:pt x="185" y="350"/>
                      <a:pt x="229" y="176"/>
                      <a:pt x="276" y="5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4"/>
              <p:cNvSpPr/>
              <p:nvPr/>
            </p:nvSpPr>
            <p:spPr>
              <a:xfrm>
                <a:off x="10285473" y="2830360"/>
                <a:ext cx="23757" cy="55342"/>
              </a:xfrm>
              <a:custGeom>
                <a:avLst/>
                <a:gdLst/>
                <a:ahLst/>
                <a:cxnLst/>
                <a:rect l="l" t="t" r="r" b="b"/>
                <a:pathLst>
                  <a:path w="261" h="608" extrusionOk="0">
                    <a:moveTo>
                      <a:pt x="250" y="0"/>
                    </a:moveTo>
                    <a:cubicBezTo>
                      <a:pt x="191" y="34"/>
                      <a:pt x="153" y="76"/>
                      <a:pt x="117" y="119"/>
                    </a:cubicBezTo>
                    <a:cubicBezTo>
                      <a:pt x="82" y="164"/>
                      <a:pt x="62" y="214"/>
                      <a:pt x="35" y="263"/>
                    </a:cubicBezTo>
                    <a:cubicBezTo>
                      <a:pt x="24" y="317"/>
                      <a:pt x="3" y="369"/>
                      <a:pt x="1" y="427"/>
                    </a:cubicBezTo>
                    <a:cubicBezTo>
                      <a:pt x="0" y="485"/>
                      <a:pt x="0" y="548"/>
                      <a:pt x="36" y="608"/>
                    </a:cubicBezTo>
                    <a:lnTo>
                      <a:pt x="48" y="608"/>
                    </a:lnTo>
                    <a:cubicBezTo>
                      <a:pt x="62" y="502"/>
                      <a:pt x="106" y="403"/>
                      <a:pt x="143" y="303"/>
                    </a:cubicBezTo>
                    <a:cubicBezTo>
                      <a:pt x="180" y="201"/>
                      <a:pt x="219" y="102"/>
                      <a:pt x="261" y="3"/>
                    </a:cubicBez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4"/>
              <p:cNvSpPr/>
              <p:nvPr/>
            </p:nvSpPr>
            <p:spPr>
              <a:xfrm>
                <a:off x="9473367" y="3208469"/>
                <a:ext cx="682032" cy="572987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6295" extrusionOk="0">
                    <a:moveTo>
                      <a:pt x="2497" y="1"/>
                    </a:moveTo>
                    <a:cubicBezTo>
                      <a:pt x="2126" y="1"/>
                      <a:pt x="1744" y="88"/>
                      <a:pt x="1350" y="269"/>
                    </a:cubicBezTo>
                    <a:cubicBezTo>
                      <a:pt x="0" y="890"/>
                      <a:pt x="253" y="1698"/>
                      <a:pt x="806" y="2850"/>
                    </a:cubicBezTo>
                    <a:cubicBezTo>
                      <a:pt x="1358" y="4001"/>
                      <a:pt x="692" y="4276"/>
                      <a:pt x="631" y="4867"/>
                    </a:cubicBezTo>
                    <a:cubicBezTo>
                      <a:pt x="586" y="5307"/>
                      <a:pt x="1595" y="6294"/>
                      <a:pt x="2674" y="6294"/>
                    </a:cubicBezTo>
                    <a:cubicBezTo>
                      <a:pt x="3045" y="6294"/>
                      <a:pt x="3424" y="6178"/>
                      <a:pt x="3772" y="5883"/>
                    </a:cubicBezTo>
                    <a:cubicBezTo>
                      <a:pt x="4636" y="5147"/>
                      <a:pt x="5060" y="5014"/>
                      <a:pt x="5255" y="5014"/>
                    </a:cubicBezTo>
                    <a:cubicBezTo>
                      <a:pt x="5366" y="5014"/>
                      <a:pt x="5402" y="5058"/>
                      <a:pt x="5402" y="5058"/>
                    </a:cubicBezTo>
                    <a:cubicBezTo>
                      <a:pt x="6715" y="4294"/>
                      <a:pt x="7493" y="2813"/>
                      <a:pt x="7493" y="2813"/>
                    </a:cubicBezTo>
                    <a:cubicBezTo>
                      <a:pt x="7493" y="2813"/>
                      <a:pt x="7288" y="2809"/>
                      <a:pt x="6964" y="2714"/>
                    </a:cubicBezTo>
                    <a:cubicBezTo>
                      <a:pt x="6497" y="2576"/>
                      <a:pt x="5779" y="2246"/>
                      <a:pt x="5079" y="1458"/>
                    </a:cubicBezTo>
                    <a:cubicBezTo>
                      <a:pt x="4242" y="515"/>
                      <a:pt x="3398" y="1"/>
                      <a:pt x="2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4"/>
              <p:cNvSpPr/>
              <p:nvPr/>
            </p:nvSpPr>
            <p:spPr>
              <a:xfrm>
                <a:off x="9853843" y="3325342"/>
                <a:ext cx="303469" cy="332414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652" extrusionOk="0">
                    <a:moveTo>
                      <a:pt x="2575" y="2295"/>
                    </a:moveTo>
                    <a:lnTo>
                      <a:pt x="2575" y="2296"/>
                    </a:lnTo>
                    <a:lnTo>
                      <a:pt x="2559" y="2314"/>
                    </a:lnTo>
                    <a:lnTo>
                      <a:pt x="2559" y="2314"/>
                    </a:lnTo>
                    <a:cubicBezTo>
                      <a:pt x="2564" y="2308"/>
                      <a:pt x="2570" y="2301"/>
                      <a:pt x="2575" y="2295"/>
                    </a:cubicBezTo>
                    <a:close/>
                    <a:moveTo>
                      <a:pt x="361" y="0"/>
                    </a:moveTo>
                    <a:lnTo>
                      <a:pt x="349" y="19"/>
                    </a:lnTo>
                    <a:cubicBezTo>
                      <a:pt x="494" y="212"/>
                      <a:pt x="665" y="377"/>
                      <a:pt x="842" y="531"/>
                    </a:cubicBezTo>
                    <a:cubicBezTo>
                      <a:pt x="1017" y="687"/>
                      <a:pt x="1207" y="824"/>
                      <a:pt x="1397" y="958"/>
                    </a:cubicBezTo>
                    <a:cubicBezTo>
                      <a:pt x="1519" y="1039"/>
                      <a:pt x="1643" y="1116"/>
                      <a:pt x="1770" y="1189"/>
                    </a:cubicBezTo>
                    <a:cubicBezTo>
                      <a:pt x="1669" y="1138"/>
                      <a:pt x="1571" y="1084"/>
                      <a:pt x="1469" y="1034"/>
                    </a:cubicBezTo>
                    <a:cubicBezTo>
                      <a:pt x="1252" y="931"/>
                      <a:pt x="1032" y="829"/>
                      <a:pt x="811" y="732"/>
                    </a:cubicBezTo>
                    <a:cubicBezTo>
                      <a:pt x="700" y="684"/>
                      <a:pt x="590" y="636"/>
                      <a:pt x="477" y="593"/>
                    </a:cubicBezTo>
                    <a:cubicBezTo>
                      <a:pt x="369" y="559"/>
                      <a:pt x="269" y="503"/>
                      <a:pt x="148" y="503"/>
                    </a:cubicBezTo>
                    <a:cubicBezTo>
                      <a:pt x="139" y="503"/>
                      <a:pt x="130" y="504"/>
                      <a:pt x="120" y="504"/>
                    </a:cubicBezTo>
                    <a:lnTo>
                      <a:pt x="130" y="525"/>
                    </a:lnTo>
                    <a:cubicBezTo>
                      <a:pt x="231" y="562"/>
                      <a:pt x="334" y="641"/>
                      <a:pt x="433" y="704"/>
                    </a:cubicBezTo>
                    <a:cubicBezTo>
                      <a:pt x="534" y="768"/>
                      <a:pt x="636" y="833"/>
                      <a:pt x="739" y="893"/>
                    </a:cubicBezTo>
                    <a:cubicBezTo>
                      <a:pt x="944" y="1018"/>
                      <a:pt x="1156" y="1127"/>
                      <a:pt x="1372" y="1235"/>
                    </a:cubicBezTo>
                    <a:cubicBezTo>
                      <a:pt x="1408" y="1251"/>
                      <a:pt x="1445" y="1269"/>
                      <a:pt x="1481" y="1285"/>
                    </a:cubicBezTo>
                    <a:cubicBezTo>
                      <a:pt x="1454" y="1279"/>
                      <a:pt x="1427" y="1273"/>
                      <a:pt x="1399" y="1266"/>
                    </a:cubicBezTo>
                    <a:cubicBezTo>
                      <a:pt x="1171" y="1219"/>
                      <a:pt x="940" y="1175"/>
                      <a:pt x="709" y="1142"/>
                    </a:cubicBezTo>
                    <a:cubicBezTo>
                      <a:pt x="513" y="1121"/>
                      <a:pt x="319" y="1089"/>
                      <a:pt x="121" y="1089"/>
                    </a:cubicBezTo>
                    <a:cubicBezTo>
                      <a:pt x="81" y="1089"/>
                      <a:pt x="42" y="1091"/>
                      <a:pt x="1" y="1094"/>
                    </a:cubicBezTo>
                    <a:lnTo>
                      <a:pt x="0" y="1115"/>
                    </a:lnTo>
                    <a:cubicBezTo>
                      <a:pt x="228" y="1143"/>
                      <a:pt x="453" y="1204"/>
                      <a:pt x="679" y="1260"/>
                    </a:cubicBezTo>
                    <a:lnTo>
                      <a:pt x="1351" y="1440"/>
                    </a:lnTo>
                    <a:lnTo>
                      <a:pt x="2379" y="1735"/>
                    </a:lnTo>
                    <a:lnTo>
                      <a:pt x="2401" y="1799"/>
                    </a:lnTo>
                    <a:cubicBezTo>
                      <a:pt x="2098" y="1817"/>
                      <a:pt x="1795" y="1837"/>
                      <a:pt x="1493" y="1849"/>
                    </a:cubicBezTo>
                    <a:cubicBezTo>
                      <a:pt x="1292" y="1858"/>
                      <a:pt x="1092" y="1864"/>
                      <a:pt x="890" y="1866"/>
                    </a:cubicBezTo>
                    <a:cubicBezTo>
                      <a:pt x="819" y="1867"/>
                      <a:pt x="747" y="1868"/>
                      <a:pt x="675" y="1868"/>
                    </a:cubicBezTo>
                    <a:cubicBezTo>
                      <a:pt x="546" y="1868"/>
                      <a:pt x="417" y="1864"/>
                      <a:pt x="290" y="1846"/>
                    </a:cubicBezTo>
                    <a:lnTo>
                      <a:pt x="285" y="1868"/>
                    </a:lnTo>
                    <a:cubicBezTo>
                      <a:pt x="484" y="1937"/>
                      <a:pt x="689" y="1948"/>
                      <a:pt x="890" y="1978"/>
                    </a:cubicBezTo>
                    <a:cubicBezTo>
                      <a:pt x="1093" y="1999"/>
                      <a:pt x="1295" y="2004"/>
                      <a:pt x="1498" y="2013"/>
                    </a:cubicBezTo>
                    <a:cubicBezTo>
                      <a:pt x="1631" y="2020"/>
                      <a:pt x="1764" y="2022"/>
                      <a:pt x="1898" y="2022"/>
                    </a:cubicBezTo>
                    <a:cubicBezTo>
                      <a:pt x="2089" y="2022"/>
                      <a:pt x="2281" y="2017"/>
                      <a:pt x="2472" y="2009"/>
                    </a:cubicBezTo>
                    <a:lnTo>
                      <a:pt x="2479" y="2026"/>
                    </a:lnTo>
                    <a:cubicBezTo>
                      <a:pt x="2155" y="2156"/>
                      <a:pt x="1828" y="2280"/>
                      <a:pt x="1495" y="2386"/>
                    </a:cubicBezTo>
                    <a:cubicBezTo>
                      <a:pt x="1066" y="2526"/>
                      <a:pt x="627" y="2652"/>
                      <a:pt x="176" y="2688"/>
                    </a:cubicBezTo>
                    <a:lnTo>
                      <a:pt x="177" y="2710"/>
                    </a:lnTo>
                    <a:cubicBezTo>
                      <a:pt x="314" y="2748"/>
                      <a:pt x="455" y="2762"/>
                      <a:pt x="594" y="2762"/>
                    </a:cubicBezTo>
                    <a:cubicBezTo>
                      <a:pt x="691" y="2762"/>
                      <a:pt x="788" y="2755"/>
                      <a:pt x="884" y="2745"/>
                    </a:cubicBezTo>
                    <a:cubicBezTo>
                      <a:pt x="1119" y="2721"/>
                      <a:pt x="1343" y="2663"/>
                      <a:pt x="1564" y="2596"/>
                    </a:cubicBezTo>
                    <a:cubicBezTo>
                      <a:pt x="1784" y="2521"/>
                      <a:pt x="1997" y="2436"/>
                      <a:pt x="2201" y="2325"/>
                    </a:cubicBezTo>
                    <a:cubicBezTo>
                      <a:pt x="2309" y="2268"/>
                      <a:pt x="2415" y="2202"/>
                      <a:pt x="2517" y="2131"/>
                    </a:cubicBezTo>
                    <a:lnTo>
                      <a:pt x="2532" y="2171"/>
                    </a:lnTo>
                    <a:cubicBezTo>
                      <a:pt x="2288" y="2362"/>
                      <a:pt x="2047" y="2557"/>
                      <a:pt x="1812" y="2761"/>
                    </a:cubicBezTo>
                    <a:cubicBezTo>
                      <a:pt x="1661" y="2897"/>
                      <a:pt x="1510" y="3037"/>
                      <a:pt x="1366" y="3181"/>
                    </a:cubicBezTo>
                    <a:cubicBezTo>
                      <a:pt x="1221" y="3326"/>
                      <a:pt x="1079" y="3473"/>
                      <a:pt x="955" y="3637"/>
                    </a:cubicBezTo>
                    <a:lnTo>
                      <a:pt x="972" y="3652"/>
                    </a:lnTo>
                    <a:cubicBezTo>
                      <a:pt x="1159" y="3540"/>
                      <a:pt x="1326" y="3428"/>
                      <a:pt x="1489" y="3307"/>
                    </a:cubicBezTo>
                    <a:cubicBezTo>
                      <a:pt x="1652" y="3189"/>
                      <a:pt x="1806" y="3058"/>
                      <a:pt x="1960" y="2929"/>
                    </a:cubicBezTo>
                    <a:cubicBezTo>
                      <a:pt x="2109" y="2793"/>
                      <a:pt x="2257" y="2656"/>
                      <a:pt x="2396" y="2504"/>
                    </a:cubicBezTo>
                    <a:cubicBezTo>
                      <a:pt x="2396" y="2504"/>
                      <a:pt x="3333" y="1653"/>
                      <a:pt x="3316" y="1527"/>
                    </a:cubicBezTo>
                    <a:cubicBezTo>
                      <a:pt x="3296" y="1403"/>
                      <a:pt x="2211" y="1249"/>
                      <a:pt x="2211" y="1249"/>
                    </a:cubicBezTo>
                    <a:lnTo>
                      <a:pt x="1525" y="77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4"/>
              <p:cNvSpPr/>
              <p:nvPr/>
            </p:nvSpPr>
            <p:spPr>
              <a:xfrm>
                <a:off x="9546458" y="3596135"/>
                <a:ext cx="8856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0" extrusionOk="0">
                    <a:moveTo>
                      <a:pt x="636" y="1"/>
                    </a:moveTo>
                    <a:cubicBezTo>
                      <a:pt x="598" y="1"/>
                      <a:pt x="560" y="2"/>
                      <a:pt x="522" y="2"/>
                    </a:cubicBezTo>
                    <a:cubicBezTo>
                      <a:pt x="508" y="2"/>
                      <a:pt x="494" y="2"/>
                      <a:pt x="480" y="1"/>
                    </a:cubicBezTo>
                    <a:cubicBezTo>
                      <a:pt x="400" y="15"/>
                      <a:pt x="319" y="18"/>
                      <a:pt x="239" y="37"/>
                    </a:cubicBezTo>
                    <a:cubicBezTo>
                      <a:pt x="160" y="56"/>
                      <a:pt x="80" y="77"/>
                      <a:pt x="1" y="119"/>
                    </a:cubicBezTo>
                    <a:lnTo>
                      <a:pt x="2" y="129"/>
                    </a:lnTo>
                    <a:cubicBezTo>
                      <a:pt x="325" y="122"/>
                      <a:pt x="652" y="113"/>
                      <a:pt x="972" y="52"/>
                    </a:cubicBezTo>
                    <a:lnTo>
                      <a:pt x="970" y="42"/>
                    </a:lnTo>
                    <a:cubicBezTo>
                      <a:pt x="884" y="21"/>
                      <a:pt x="804" y="11"/>
                      <a:pt x="723" y="4"/>
                    </a:cubicBezTo>
                    <a:cubicBezTo>
                      <a:pt x="694" y="1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4"/>
              <p:cNvSpPr/>
              <p:nvPr/>
            </p:nvSpPr>
            <p:spPr>
              <a:xfrm>
                <a:off x="9530803" y="3636549"/>
                <a:ext cx="93207" cy="155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71" extrusionOk="0">
                    <a:moveTo>
                      <a:pt x="739" y="1"/>
                    </a:moveTo>
                    <a:cubicBezTo>
                      <a:pt x="660" y="1"/>
                      <a:pt x="583" y="12"/>
                      <a:pt x="503" y="14"/>
                    </a:cubicBezTo>
                    <a:cubicBezTo>
                      <a:pt x="419" y="33"/>
                      <a:pt x="333" y="42"/>
                      <a:pt x="250" y="65"/>
                    </a:cubicBezTo>
                    <a:cubicBezTo>
                      <a:pt x="167" y="88"/>
                      <a:pt x="83" y="114"/>
                      <a:pt x="0" y="160"/>
                    </a:cubicBezTo>
                    <a:lnTo>
                      <a:pt x="0" y="170"/>
                    </a:lnTo>
                    <a:cubicBezTo>
                      <a:pt x="173" y="158"/>
                      <a:pt x="344" y="144"/>
                      <a:pt x="515" y="125"/>
                    </a:cubicBezTo>
                    <a:cubicBezTo>
                      <a:pt x="686" y="99"/>
                      <a:pt x="859" y="79"/>
                      <a:pt x="1023" y="22"/>
                    </a:cubicBezTo>
                    <a:lnTo>
                      <a:pt x="1019" y="12"/>
                    </a:lnTo>
                    <a:cubicBezTo>
                      <a:pt x="927" y="3"/>
                      <a:pt x="844" y="1"/>
                      <a:pt x="758" y="1"/>
                    </a:cubicBezTo>
                    <a:cubicBezTo>
                      <a:pt x="752" y="1"/>
                      <a:pt x="746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4"/>
              <p:cNvSpPr/>
              <p:nvPr/>
            </p:nvSpPr>
            <p:spPr>
              <a:xfrm>
                <a:off x="9518605" y="3394610"/>
                <a:ext cx="94299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74" extrusionOk="0">
                    <a:moveTo>
                      <a:pt x="525" y="1"/>
                    </a:moveTo>
                    <a:cubicBezTo>
                      <a:pt x="437" y="3"/>
                      <a:pt x="350" y="1"/>
                      <a:pt x="263" y="13"/>
                    </a:cubicBezTo>
                    <a:cubicBezTo>
                      <a:pt x="175" y="26"/>
                      <a:pt x="88" y="43"/>
                      <a:pt x="1" y="83"/>
                    </a:cubicBezTo>
                    <a:lnTo>
                      <a:pt x="0" y="95"/>
                    </a:lnTo>
                    <a:cubicBezTo>
                      <a:pt x="172" y="97"/>
                      <a:pt x="346" y="102"/>
                      <a:pt x="519" y="112"/>
                    </a:cubicBezTo>
                    <a:cubicBezTo>
                      <a:pt x="606" y="114"/>
                      <a:pt x="692" y="118"/>
                      <a:pt x="777" y="126"/>
                    </a:cubicBezTo>
                    <a:cubicBezTo>
                      <a:pt x="863" y="135"/>
                      <a:pt x="953" y="139"/>
                      <a:pt x="1029" y="174"/>
                    </a:cubicBezTo>
                    <a:lnTo>
                      <a:pt x="1035" y="165"/>
                    </a:lnTo>
                    <a:cubicBezTo>
                      <a:pt x="966" y="89"/>
                      <a:pt x="871" y="66"/>
                      <a:pt x="786" y="40"/>
                    </a:cubicBezTo>
                    <a:cubicBezTo>
                      <a:pt x="701" y="16"/>
                      <a:pt x="612" y="12"/>
                      <a:pt x="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4"/>
              <p:cNvSpPr/>
              <p:nvPr/>
            </p:nvSpPr>
            <p:spPr>
              <a:xfrm>
                <a:off x="9509958" y="3360659"/>
                <a:ext cx="56707" cy="13016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3" extrusionOk="0">
                    <a:moveTo>
                      <a:pt x="302" y="4"/>
                    </a:moveTo>
                    <a:cubicBezTo>
                      <a:pt x="250" y="16"/>
                      <a:pt x="198" y="21"/>
                      <a:pt x="147" y="41"/>
                    </a:cubicBezTo>
                    <a:cubicBezTo>
                      <a:pt x="97" y="63"/>
                      <a:pt x="48" y="88"/>
                      <a:pt x="2" y="134"/>
                    </a:cubicBezTo>
                    <a:lnTo>
                      <a:pt x="1" y="143"/>
                    </a:lnTo>
                    <a:cubicBezTo>
                      <a:pt x="105" y="130"/>
                      <a:pt x="208" y="119"/>
                      <a:pt x="311" y="112"/>
                    </a:cubicBezTo>
                    <a:cubicBezTo>
                      <a:pt x="382" y="106"/>
                      <a:pt x="453" y="98"/>
                      <a:pt x="523" y="98"/>
                    </a:cubicBezTo>
                    <a:cubicBezTo>
                      <a:pt x="556" y="98"/>
                      <a:pt x="588" y="100"/>
                      <a:pt x="620" y="104"/>
                    </a:cubicBezTo>
                    <a:lnTo>
                      <a:pt x="623" y="94"/>
                    </a:lnTo>
                    <a:cubicBezTo>
                      <a:pt x="577" y="46"/>
                      <a:pt x="517" y="29"/>
                      <a:pt x="464" y="15"/>
                    </a:cubicBezTo>
                    <a:cubicBezTo>
                      <a:pt x="409" y="0"/>
                      <a:pt x="357" y="7"/>
                      <a:pt x="30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4"/>
              <p:cNvSpPr/>
              <p:nvPr/>
            </p:nvSpPr>
            <p:spPr>
              <a:xfrm>
                <a:off x="9687544" y="2900812"/>
                <a:ext cx="573715" cy="617588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6785" extrusionOk="0">
                    <a:moveTo>
                      <a:pt x="1621" y="0"/>
                    </a:moveTo>
                    <a:cubicBezTo>
                      <a:pt x="1464" y="0"/>
                      <a:pt x="1304" y="36"/>
                      <a:pt x="1141" y="122"/>
                    </a:cubicBezTo>
                    <a:cubicBezTo>
                      <a:pt x="136" y="651"/>
                      <a:pt x="0" y="1127"/>
                      <a:pt x="270" y="2576"/>
                    </a:cubicBezTo>
                    <a:cubicBezTo>
                      <a:pt x="539" y="4027"/>
                      <a:pt x="277" y="4854"/>
                      <a:pt x="1271" y="5765"/>
                    </a:cubicBezTo>
                    <a:cubicBezTo>
                      <a:pt x="2105" y="6527"/>
                      <a:pt x="4702" y="6729"/>
                      <a:pt x="5510" y="6774"/>
                    </a:cubicBezTo>
                    <a:cubicBezTo>
                      <a:pt x="5662" y="6782"/>
                      <a:pt x="5753" y="6784"/>
                      <a:pt x="5753" y="6784"/>
                    </a:cubicBezTo>
                    <a:cubicBezTo>
                      <a:pt x="5753" y="6784"/>
                      <a:pt x="5882" y="6573"/>
                      <a:pt x="6004" y="6046"/>
                    </a:cubicBezTo>
                    <a:cubicBezTo>
                      <a:pt x="6081" y="5724"/>
                      <a:pt x="6152" y="5284"/>
                      <a:pt x="6194" y="4703"/>
                    </a:cubicBezTo>
                    <a:cubicBezTo>
                      <a:pt x="6303" y="3173"/>
                      <a:pt x="5659" y="2213"/>
                      <a:pt x="5659" y="2213"/>
                    </a:cubicBezTo>
                    <a:cubicBezTo>
                      <a:pt x="5659" y="2213"/>
                      <a:pt x="5089" y="1232"/>
                      <a:pt x="4060" y="1085"/>
                    </a:cubicBezTo>
                    <a:cubicBezTo>
                      <a:pt x="3197" y="964"/>
                      <a:pt x="2436" y="0"/>
                      <a:pt x="1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4"/>
              <p:cNvSpPr/>
              <p:nvPr/>
            </p:nvSpPr>
            <p:spPr>
              <a:xfrm>
                <a:off x="9895895" y="3197000"/>
                <a:ext cx="337967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3531" extrusionOk="0">
                    <a:moveTo>
                      <a:pt x="3179" y="1"/>
                    </a:moveTo>
                    <a:lnTo>
                      <a:pt x="3179" y="1"/>
                    </a:lnTo>
                    <a:cubicBezTo>
                      <a:pt x="3169" y="242"/>
                      <a:pt x="3190" y="487"/>
                      <a:pt x="3214" y="732"/>
                    </a:cubicBezTo>
                    <a:cubicBezTo>
                      <a:pt x="3238" y="975"/>
                      <a:pt x="3270" y="1218"/>
                      <a:pt x="3306" y="1460"/>
                    </a:cubicBezTo>
                    <a:cubicBezTo>
                      <a:pt x="3366" y="1830"/>
                      <a:pt x="3439" y="2199"/>
                      <a:pt x="3517" y="2566"/>
                    </a:cubicBezTo>
                    <a:lnTo>
                      <a:pt x="3475" y="2587"/>
                    </a:lnTo>
                    <a:cubicBezTo>
                      <a:pt x="3435" y="2442"/>
                      <a:pt x="3389" y="2296"/>
                      <a:pt x="3333" y="2153"/>
                    </a:cubicBezTo>
                    <a:cubicBezTo>
                      <a:pt x="3235" y="1889"/>
                      <a:pt x="3106" y="1632"/>
                      <a:pt x="2965" y="1384"/>
                    </a:cubicBezTo>
                    <a:cubicBezTo>
                      <a:pt x="2816" y="1137"/>
                      <a:pt x="2659" y="896"/>
                      <a:pt x="2467" y="674"/>
                    </a:cubicBezTo>
                    <a:cubicBezTo>
                      <a:pt x="2278" y="454"/>
                      <a:pt x="2066" y="244"/>
                      <a:pt x="1811" y="93"/>
                    </a:cubicBezTo>
                    <a:lnTo>
                      <a:pt x="1794" y="112"/>
                    </a:lnTo>
                    <a:cubicBezTo>
                      <a:pt x="2169" y="531"/>
                      <a:pt x="2471" y="1013"/>
                      <a:pt x="2751" y="1499"/>
                    </a:cubicBezTo>
                    <a:cubicBezTo>
                      <a:pt x="2970" y="1874"/>
                      <a:pt x="3172" y="2256"/>
                      <a:pt x="3364" y="2643"/>
                    </a:cubicBezTo>
                    <a:lnTo>
                      <a:pt x="3347" y="2653"/>
                    </a:lnTo>
                    <a:cubicBezTo>
                      <a:pt x="3067" y="2361"/>
                      <a:pt x="2784" y="2074"/>
                      <a:pt x="2481" y="1808"/>
                    </a:cubicBezTo>
                    <a:cubicBezTo>
                      <a:pt x="2292" y="1640"/>
                      <a:pt x="2111" y="1472"/>
                      <a:pt x="1914" y="1312"/>
                    </a:cubicBezTo>
                    <a:cubicBezTo>
                      <a:pt x="1714" y="1160"/>
                      <a:pt x="1524" y="993"/>
                      <a:pt x="1294" y="878"/>
                    </a:cubicBezTo>
                    <a:lnTo>
                      <a:pt x="1284" y="901"/>
                    </a:lnTo>
                    <a:cubicBezTo>
                      <a:pt x="1478" y="1046"/>
                      <a:pt x="1656" y="1229"/>
                      <a:pt x="1834" y="1402"/>
                    </a:cubicBezTo>
                    <a:cubicBezTo>
                      <a:pt x="2010" y="1577"/>
                      <a:pt x="2183" y="1756"/>
                      <a:pt x="2355" y="1935"/>
                    </a:cubicBezTo>
                    <a:cubicBezTo>
                      <a:pt x="2616" y="2208"/>
                      <a:pt x="2871" y="2484"/>
                      <a:pt x="3131" y="2761"/>
                    </a:cubicBezTo>
                    <a:lnTo>
                      <a:pt x="3062" y="2794"/>
                    </a:lnTo>
                    <a:lnTo>
                      <a:pt x="1932" y="2150"/>
                    </a:lnTo>
                    <a:lnTo>
                      <a:pt x="1201" y="1718"/>
                    </a:lnTo>
                    <a:cubicBezTo>
                      <a:pt x="961" y="1571"/>
                      <a:pt x="715" y="1427"/>
                      <a:pt x="493" y="1251"/>
                    </a:cubicBezTo>
                    <a:lnTo>
                      <a:pt x="477" y="1271"/>
                    </a:lnTo>
                    <a:cubicBezTo>
                      <a:pt x="679" y="1492"/>
                      <a:pt x="917" y="1660"/>
                      <a:pt x="1143" y="1843"/>
                    </a:cubicBezTo>
                    <a:cubicBezTo>
                      <a:pt x="1374" y="2017"/>
                      <a:pt x="1610" y="2178"/>
                      <a:pt x="1847" y="2337"/>
                    </a:cubicBezTo>
                    <a:cubicBezTo>
                      <a:pt x="1875" y="2356"/>
                      <a:pt x="1906" y="2371"/>
                      <a:pt x="1934" y="2391"/>
                    </a:cubicBezTo>
                    <a:cubicBezTo>
                      <a:pt x="1890" y="2373"/>
                      <a:pt x="1845" y="2353"/>
                      <a:pt x="1801" y="2337"/>
                    </a:cubicBezTo>
                    <a:cubicBezTo>
                      <a:pt x="1530" y="2240"/>
                      <a:pt x="1262" y="2148"/>
                      <a:pt x="989" y="2071"/>
                    </a:cubicBezTo>
                    <a:cubicBezTo>
                      <a:pt x="852" y="2033"/>
                      <a:pt x="715" y="1998"/>
                      <a:pt x="577" y="1961"/>
                    </a:cubicBezTo>
                    <a:cubicBezTo>
                      <a:pt x="442" y="1928"/>
                      <a:pt x="293" y="1904"/>
                      <a:pt x="177" y="1848"/>
                    </a:cubicBezTo>
                    <a:lnTo>
                      <a:pt x="154" y="1856"/>
                    </a:lnTo>
                    <a:cubicBezTo>
                      <a:pt x="268" y="1979"/>
                      <a:pt x="406" y="2020"/>
                      <a:pt x="536" y="2091"/>
                    </a:cubicBezTo>
                    <a:cubicBezTo>
                      <a:pt x="668" y="2151"/>
                      <a:pt x="800" y="2208"/>
                      <a:pt x="934" y="2265"/>
                    </a:cubicBezTo>
                    <a:cubicBezTo>
                      <a:pt x="1202" y="2376"/>
                      <a:pt x="1472" y="2481"/>
                      <a:pt x="1740" y="2584"/>
                    </a:cubicBezTo>
                    <a:cubicBezTo>
                      <a:pt x="1868" y="2632"/>
                      <a:pt x="1995" y="2673"/>
                      <a:pt x="2123" y="2719"/>
                    </a:cubicBezTo>
                    <a:cubicBezTo>
                      <a:pt x="1955" y="2669"/>
                      <a:pt x="1789" y="2625"/>
                      <a:pt x="1621" y="2586"/>
                    </a:cubicBezTo>
                    <a:cubicBezTo>
                      <a:pt x="1353" y="2531"/>
                      <a:pt x="1084" y="2480"/>
                      <a:pt x="815" y="2458"/>
                    </a:cubicBezTo>
                    <a:cubicBezTo>
                      <a:pt x="662" y="2442"/>
                      <a:pt x="509" y="2432"/>
                      <a:pt x="356" y="2432"/>
                    </a:cubicBezTo>
                    <a:cubicBezTo>
                      <a:pt x="238" y="2432"/>
                      <a:pt x="120" y="2438"/>
                      <a:pt x="2" y="2452"/>
                    </a:cubicBezTo>
                    <a:lnTo>
                      <a:pt x="1" y="2481"/>
                    </a:lnTo>
                    <a:lnTo>
                      <a:pt x="1605" y="2849"/>
                    </a:lnTo>
                    <a:cubicBezTo>
                      <a:pt x="2165" y="2970"/>
                      <a:pt x="2715" y="3198"/>
                      <a:pt x="3220" y="3520"/>
                    </a:cubicBezTo>
                    <a:cubicBezTo>
                      <a:pt x="3372" y="3528"/>
                      <a:pt x="3462" y="3530"/>
                      <a:pt x="3462" y="3530"/>
                    </a:cubicBezTo>
                    <a:cubicBezTo>
                      <a:pt x="3462" y="3530"/>
                      <a:pt x="3592" y="3319"/>
                      <a:pt x="3713" y="2792"/>
                    </a:cubicBezTo>
                    <a:cubicBezTo>
                      <a:pt x="3680" y="2484"/>
                      <a:pt x="3643" y="2218"/>
                      <a:pt x="3636" y="2180"/>
                    </a:cubicBezTo>
                    <a:lnTo>
                      <a:pt x="3636" y="2177"/>
                    </a:lnTo>
                    <a:cubicBezTo>
                      <a:pt x="3624" y="1935"/>
                      <a:pt x="3592" y="1692"/>
                      <a:pt x="3557" y="1451"/>
                    </a:cubicBezTo>
                    <a:cubicBezTo>
                      <a:pt x="3516" y="1210"/>
                      <a:pt x="3472" y="970"/>
                      <a:pt x="3413" y="734"/>
                    </a:cubicBezTo>
                    <a:cubicBezTo>
                      <a:pt x="3357" y="494"/>
                      <a:pt x="3287" y="256"/>
                      <a:pt x="3203" y="5"/>
                    </a:cubicBezTo>
                    <a:lnTo>
                      <a:pt x="31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4"/>
              <p:cNvSpPr/>
              <p:nvPr/>
            </p:nvSpPr>
            <p:spPr>
              <a:xfrm>
                <a:off x="9701106" y="3060102"/>
                <a:ext cx="87746" cy="10531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157" extrusionOk="0">
                    <a:moveTo>
                      <a:pt x="11" y="0"/>
                    </a:moveTo>
                    <a:lnTo>
                      <a:pt x="1" y="6"/>
                    </a:lnTo>
                    <a:cubicBezTo>
                      <a:pt x="40" y="131"/>
                      <a:pt x="98" y="243"/>
                      <a:pt x="160" y="354"/>
                    </a:cubicBezTo>
                    <a:cubicBezTo>
                      <a:pt x="223" y="464"/>
                      <a:pt x="300" y="564"/>
                      <a:pt x="373" y="668"/>
                    </a:cubicBezTo>
                    <a:cubicBezTo>
                      <a:pt x="457" y="762"/>
                      <a:pt x="538" y="861"/>
                      <a:pt x="635" y="945"/>
                    </a:cubicBezTo>
                    <a:cubicBezTo>
                      <a:pt x="731" y="1028"/>
                      <a:pt x="835" y="1110"/>
                      <a:pt x="957" y="1156"/>
                    </a:cubicBezTo>
                    <a:lnTo>
                      <a:pt x="963" y="1148"/>
                    </a:lnTo>
                    <a:cubicBezTo>
                      <a:pt x="774" y="990"/>
                      <a:pt x="616" y="793"/>
                      <a:pt x="461" y="598"/>
                    </a:cubicBezTo>
                    <a:cubicBezTo>
                      <a:pt x="305" y="403"/>
                      <a:pt x="155" y="203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4"/>
              <p:cNvSpPr/>
              <p:nvPr/>
            </p:nvSpPr>
            <p:spPr>
              <a:xfrm>
                <a:off x="9711574" y="3135014"/>
                <a:ext cx="41233" cy="4177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9" extrusionOk="0">
                    <a:moveTo>
                      <a:pt x="9" y="0"/>
                    </a:moveTo>
                    <a:lnTo>
                      <a:pt x="1" y="8"/>
                    </a:lnTo>
                    <a:cubicBezTo>
                      <a:pt x="3" y="74"/>
                      <a:pt x="24" y="127"/>
                      <a:pt x="48" y="178"/>
                    </a:cubicBezTo>
                    <a:cubicBezTo>
                      <a:pt x="72" y="229"/>
                      <a:pt x="109" y="269"/>
                      <a:pt x="141" y="315"/>
                    </a:cubicBezTo>
                    <a:cubicBezTo>
                      <a:pt x="185" y="349"/>
                      <a:pt x="223" y="390"/>
                      <a:pt x="274" y="417"/>
                    </a:cubicBezTo>
                    <a:cubicBezTo>
                      <a:pt x="315" y="436"/>
                      <a:pt x="362" y="459"/>
                      <a:pt x="412" y="459"/>
                    </a:cubicBezTo>
                    <a:cubicBezTo>
                      <a:pt x="425" y="459"/>
                      <a:pt x="437" y="457"/>
                      <a:pt x="449" y="454"/>
                    </a:cubicBezTo>
                    <a:lnTo>
                      <a:pt x="453" y="443"/>
                    </a:lnTo>
                    <a:cubicBezTo>
                      <a:pt x="364" y="395"/>
                      <a:pt x="293" y="312"/>
                      <a:pt x="221" y="236"/>
                    </a:cubicBezTo>
                    <a:cubicBezTo>
                      <a:pt x="147" y="161"/>
                      <a:pt x="77" y="81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4"/>
              <p:cNvSpPr/>
              <p:nvPr/>
            </p:nvSpPr>
            <p:spPr>
              <a:xfrm>
                <a:off x="9933124" y="2938860"/>
                <a:ext cx="53885" cy="7026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72" extrusionOk="0">
                    <a:moveTo>
                      <a:pt x="9" y="0"/>
                    </a:moveTo>
                    <a:lnTo>
                      <a:pt x="1" y="7"/>
                    </a:lnTo>
                    <a:cubicBezTo>
                      <a:pt x="18" y="95"/>
                      <a:pt x="52" y="170"/>
                      <a:pt x="88" y="243"/>
                    </a:cubicBezTo>
                    <a:cubicBezTo>
                      <a:pt x="123" y="316"/>
                      <a:pt x="172" y="379"/>
                      <a:pt x="214" y="446"/>
                    </a:cubicBezTo>
                    <a:cubicBezTo>
                      <a:pt x="269" y="504"/>
                      <a:pt x="315" y="569"/>
                      <a:pt x="377" y="622"/>
                    </a:cubicBezTo>
                    <a:cubicBezTo>
                      <a:pt x="437" y="678"/>
                      <a:pt x="501" y="730"/>
                      <a:pt x="583" y="772"/>
                    </a:cubicBezTo>
                    <a:lnTo>
                      <a:pt x="592" y="766"/>
                    </a:lnTo>
                    <a:cubicBezTo>
                      <a:pt x="402" y="506"/>
                      <a:pt x="208" y="250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4"/>
              <p:cNvSpPr/>
              <p:nvPr/>
            </p:nvSpPr>
            <p:spPr>
              <a:xfrm>
                <a:off x="10003120" y="2981003"/>
                <a:ext cx="45966" cy="4332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76" extrusionOk="0">
                    <a:moveTo>
                      <a:pt x="6" y="0"/>
                    </a:moveTo>
                    <a:lnTo>
                      <a:pt x="0" y="11"/>
                    </a:lnTo>
                    <a:cubicBezTo>
                      <a:pt x="26" y="78"/>
                      <a:pt x="60" y="127"/>
                      <a:pt x="96" y="175"/>
                    </a:cubicBezTo>
                    <a:cubicBezTo>
                      <a:pt x="131" y="222"/>
                      <a:pt x="175" y="257"/>
                      <a:pt x="212" y="298"/>
                    </a:cubicBezTo>
                    <a:cubicBezTo>
                      <a:pt x="258" y="327"/>
                      <a:pt x="298" y="364"/>
                      <a:pt x="346" y="391"/>
                    </a:cubicBezTo>
                    <a:cubicBezTo>
                      <a:pt x="370" y="404"/>
                      <a:pt x="395" y="419"/>
                      <a:pt x="416" y="431"/>
                    </a:cubicBezTo>
                    <a:cubicBezTo>
                      <a:pt x="446" y="442"/>
                      <a:pt x="463" y="453"/>
                      <a:pt x="493" y="476"/>
                    </a:cubicBezTo>
                    <a:lnTo>
                      <a:pt x="504" y="474"/>
                    </a:lnTo>
                    <a:cubicBezTo>
                      <a:pt x="487" y="415"/>
                      <a:pt x="444" y="371"/>
                      <a:pt x="406" y="328"/>
                    </a:cubicBezTo>
                    <a:cubicBezTo>
                      <a:pt x="366" y="286"/>
                      <a:pt x="324" y="246"/>
                      <a:pt x="280" y="208"/>
                    </a:cubicBezTo>
                    <a:cubicBezTo>
                      <a:pt x="192" y="135"/>
                      <a:pt x="100" y="66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4"/>
              <p:cNvSpPr/>
              <p:nvPr/>
            </p:nvSpPr>
            <p:spPr>
              <a:xfrm>
                <a:off x="10018503" y="3299492"/>
                <a:ext cx="325952" cy="270519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2972" extrusionOk="0">
                    <a:moveTo>
                      <a:pt x="2338" y="1"/>
                    </a:moveTo>
                    <a:cubicBezTo>
                      <a:pt x="2306" y="1"/>
                      <a:pt x="2277" y="6"/>
                      <a:pt x="2255" y="18"/>
                    </a:cubicBezTo>
                    <a:lnTo>
                      <a:pt x="2253" y="18"/>
                    </a:lnTo>
                    <a:cubicBezTo>
                      <a:pt x="2225" y="33"/>
                      <a:pt x="2201" y="51"/>
                      <a:pt x="2176" y="71"/>
                    </a:cubicBezTo>
                    <a:cubicBezTo>
                      <a:pt x="2168" y="70"/>
                      <a:pt x="2159" y="70"/>
                      <a:pt x="2151" y="70"/>
                    </a:cubicBezTo>
                    <a:cubicBezTo>
                      <a:pt x="2043" y="70"/>
                      <a:pt x="1927" y="127"/>
                      <a:pt x="1785" y="280"/>
                    </a:cubicBezTo>
                    <a:cubicBezTo>
                      <a:pt x="1768" y="283"/>
                      <a:pt x="1750" y="284"/>
                      <a:pt x="1730" y="285"/>
                    </a:cubicBezTo>
                    <a:cubicBezTo>
                      <a:pt x="1661" y="289"/>
                      <a:pt x="1594" y="294"/>
                      <a:pt x="1533" y="304"/>
                    </a:cubicBezTo>
                    <a:lnTo>
                      <a:pt x="1533" y="303"/>
                    </a:lnTo>
                    <a:lnTo>
                      <a:pt x="1530" y="304"/>
                    </a:lnTo>
                    <a:cubicBezTo>
                      <a:pt x="1502" y="308"/>
                      <a:pt x="1473" y="314"/>
                      <a:pt x="1446" y="320"/>
                    </a:cubicBezTo>
                    <a:lnTo>
                      <a:pt x="1443" y="321"/>
                    </a:lnTo>
                    <a:cubicBezTo>
                      <a:pt x="1274" y="365"/>
                      <a:pt x="1150" y="461"/>
                      <a:pt x="1071" y="695"/>
                    </a:cubicBezTo>
                    <a:cubicBezTo>
                      <a:pt x="1043" y="777"/>
                      <a:pt x="1031" y="852"/>
                      <a:pt x="1033" y="918"/>
                    </a:cubicBezTo>
                    <a:cubicBezTo>
                      <a:pt x="1007" y="930"/>
                      <a:pt x="980" y="939"/>
                      <a:pt x="951" y="945"/>
                    </a:cubicBezTo>
                    <a:lnTo>
                      <a:pt x="944" y="945"/>
                    </a:lnTo>
                    <a:lnTo>
                      <a:pt x="944" y="946"/>
                    </a:lnTo>
                    <a:cubicBezTo>
                      <a:pt x="874" y="965"/>
                      <a:pt x="805" y="974"/>
                      <a:pt x="735" y="984"/>
                    </a:cubicBezTo>
                    <a:cubicBezTo>
                      <a:pt x="735" y="982"/>
                      <a:pt x="734" y="982"/>
                      <a:pt x="733" y="982"/>
                    </a:cubicBezTo>
                    <a:lnTo>
                      <a:pt x="731" y="984"/>
                    </a:lnTo>
                    <a:cubicBezTo>
                      <a:pt x="588" y="1006"/>
                      <a:pt x="451" y="1038"/>
                      <a:pt x="338" y="1176"/>
                    </a:cubicBezTo>
                    <a:cubicBezTo>
                      <a:pt x="176" y="1375"/>
                      <a:pt x="137" y="1484"/>
                      <a:pt x="200" y="1627"/>
                    </a:cubicBezTo>
                    <a:lnTo>
                      <a:pt x="198" y="1629"/>
                    </a:lnTo>
                    <a:cubicBezTo>
                      <a:pt x="198" y="1630"/>
                      <a:pt x="200" y="1630"/>
                      <a:pt x="201" y="1631"/>
                    </a:cubicBezTo>
                    <a:cubicBezTo>
                      <a:pt x="213" y="1659"/>
                      <a:pt x="229" y="1688"/>
                      <a:pt x="249" y="1721"/>
                    </a:cubicBezTo>
                    <a:cubicBezTo>
                      <a:pt x="160" y="1784"/>
                      <a:pt x="87" y="1859"/>
                      <a:pt x="59" y="1963"/>
                    </a:cubicBezTo>
                    <a:cubicBezTo>
                      <a:pt x="0" y="2174"/>
                      <a:pt x="23" y="2266"/>
                      <a:pt x="175" y="2333"/>
                    </a:cubicBezTo>
                    <a:lnTo>
                      <a:pt x="175" y="2334"/>
                    </a:lnTo>
                    <a:lnTo>
                      <a:pt x="178" y="2334"/>
                    </a:lnTo>
                    <a:cubicBezTo>
                      <a:pt x="221" y="2352"/>
                      <a:pt x="270" y="2369"/>
                      <a:pt x="333" y="2385"/>
                    </a:cubicBezTo>
                    <a:lnTo>
                      <a:pt x="333" y="2387"/>
                    </a:lnTo>
                    <a:cubicBezTo>
                      <a:pt x="341" y="2390"/>
                      <a:pt x="349" y="2392"/>
                      <a:pt x="356" y="2392"/>
                    </a:cubicBezTo>
                    <a:cubicBezTo>
                      <a:pt x="427" y="2413"/>
                      <a:pt x="485" y="2435"/>
                      <a:pt x="539" y="2456"/>
                    </a:cubicBezTo>
                    <a:cubicBezTo>
                      <a:pt x="523" y="2495"/>
                      <a:pt x="509" y="2536"/>
                      <a:pt x="499" y="2579"/>
                    </a:cubicBezTo>
                    <a:cubicBezTo>
                      <a:pt x="456" y="2774"/>
                      <a:pt x="523" y="2835"/>
                      <a:pt x="656" y="2840"/>
                    </a:cubicBezTo>
                    <a:lnTo>
                      <a:pt x="658" y="2840"/>
                    </a:lnTo>
                    <a:cubicBezTo>
                      <a:pt x="680" y="2840"/>
                      <a:pt x="703" y="2840"/>
                      <a:pt x="728" y="2837"/>
                    </a:cubicBezTo>
                    <a:lnTo>
                      <a:pt x="729" y="2837"/>
                    </a:lnTo>
                    <a:cubicBezTo>
                      <a:pt x="779" y="2834"/>
                      <a:pt x="837" y="2825"/>
                      <a:pt x="898" y="2813"/>
                    </a:cubicBezTo>
                    <a:cubicBezTo>
                      <a:pt x="939" y="2806"/>
                      <a:pt x="972" y="2802"/>
                      <a:pt x="1000" y="2802"/>
                    </a:cubicBezTo>
                    <a:cubicBezTo>
                      <a:pt x="1016" y="2802"/>
                      <a:pt x="1031" y="2803"/>
                      <a:pt x="1044" y="2805"/>
                    </a:cubicBezTo>
                    <a:cubicBezTo>
                      <a:pt x="1048" y="2815"/>
                      <a:pt x="1052" y="2825"/>
                      <a:pt x="1056" y="2835"/>
                    </a:cubicBezTo>
                    <a:cubicBezTo>
                      <a:pt x="1100" y="2932"/>
                      <a:pt x="1159" y="2972"/>
                      <a:pt x="1233" y="2972"/>
                    </a:cubicBezTo>
                    <a:cubicBezTo>
                      <a:pt x="1275" y="2972"/>
                      <a:pt x="1322" y="2959"/>
                      <a:pt x="1374" y="2937"/>
                    </a:cubicBezTo>
                    <a:lnTo>
                      <a:pt x="1376" y="2936"/>
                    </a:lnTo>
                    <a:cubicBezTo>
                      <a:pt x="1399" y="2926"/>
                      <a:pt x="1422" y="2914"/>
                      <a:pt x="1447" y="2902"/>
                    </a:cubicBezTo>
                    <a:lnTo>
                      <a:pt x="1450" y="2902"/>
                    </a:lnTo>
                    <a:cubicBezTo>
                      <a:pt x="1502" y="2875"/>
                      <a:pt x="1556" y="2841"/>
                      <a:pt x="1616" y="2804"/>
                    </a:cubicBezTo>
                    <a:cubicBezTo>
                      <a:pt x="1735" y="2730"/>
                      <a:pt x="1810" y="2711"/>
                      <a:pt x="1868" y="2711"/>
                    </a:cubicBezTo>
                    <a:cubicBezTo>
                      <a:pt x="1901" y="2711"/>
                      <a:pt x="1929" y="2717"/>
                      <a:pt x="1956" y="2723"/>
                    </a:cubicBezTo>
                    <a:lnTo>
                      <a:pt x="1956" y="2724"/>
                    </a:lnTo>
                    <a:lnTo>
                      <a:pt x="1958" y="2724"/>
                    </a:lnTo>
                    <a:cubicBezTo>
                      <a:pt x="1981" y="2730"/>
                      <a:pt x="2005" y="2734"/>
                      <a:pt x="2031" y="2734"/>
                    </a:cubicBezTo>
                    <a:cubicBezTo>
                      <a:pt x="2041" y="2734"/>
                      <a:pt x="2050" y="2734"/>
                      <a:pt x="2060" y="2732"/>
                    </a:cubicBezTo>
                    <a:lnTo>
                      <a:pt x="2062" y="2731"/>
                    </a:lnTo>
                    <a:cubicBezTo>
                      <a:pt x="2159" y="2716"/>
                      <a:pt x="2396" y="2475"/>
                      <a:pt x="2430" y="2267"/>
                    </a:cubicBezTo>
                    <a:cubicBezTo>
                      <a:pt x="2499" y="2245"/>
                      <a:pt x="2553" y="2227"/>
                      <a:pt x="2598" y="2214"/>
                    </a:cubicBezTo>
                    <a:cubicBezTo>
                      <a:pt x="2694" y="2184"/>
                      <a:pt x="2744" y="2168"/>
                      <a:pt x="2804" y="2130"/>
                    </a:cubicBezTo>
                    <a:cubicBezTo>
                      <a:pt x="2856" y="2098"/>
                      <a:pt x="2914" y="2048"/>
                      <a:pt x="3015" y="1960"/>
                    </a:cubicBezTo>
                    <a:cubicBezTo>
                      <a:pt x="3272" y="1734"/>
                      <a:pt x="3449" y="1504"/>
                      <a:pt x="3305" y="1356"/>
                    </a:cubicBezTo>
                    <a:cubicBezTo>
                      <a:pt x="3326" y="1322"/>
                      <a:pt x="3348" y="1278"/>
                      <a:pt x="3377" y="1223"/>
                    </a:cubicBezTo>
                    <a:cubicBezTo>
                      <a:pt x="3529" y="930"/>
                      <a:pt x="3580" y="675"/>
                      <a:pt x="3278" y="674"/>
                    </a:cubicBezTo>
                    <a:cubicBezTo>
                      <a:pt x="3206" y="672"/>
                      <a:pt x="3145" y="669"/>
                      <a:pt x="3088" y="668"/>
                    </a:cubicBezTo>
                    <a:cubicBezTo>
                      <a:pt x="3227" y="402"/>
                      <a:pt x="3085" y="139"/>
                      <a:pt x="2969" y="139"/>
                    </a:cubicBezTo>
                    <a:cubicBezTo>
                      <a:pt x="2966" y="139"/>
                      <a:pt x="2964" y="139"/>
                      <a:pt x="2962" y="140"/>
                    </a:cubicBezTo>
                    <a:lnTo>
                      <a:pt x="2960" y="140"/>
                    </a:lnTo>
                    <a:cubicBezTo>
                      <a:pt x="2914" y="144"/>
                      <a:pt x="2871" y="161"/>
                      <a:pt x="2826" y="180"/>
                    </a:cubicBezTo>
                    <a:lnTo>
                      <a:pt x="2825" y="180"/>
                    </a:lnTo>
                    <a:lnTo>
                      <a:pt x="2824" y="181"/>
                    </a:lnTo>
                    <a:cubicBezTo>
                      <a:pt x="2779" y="200"/>
                      <a:pt x="2733" y="217"/>
                      <a:pt x="2682" y="227"/>
                    </a:cubicBezTo>
                    <a:cubicBezTo>
                      <a:pt x="2628" y="79"/>
                      <a:pt x="2458" y="1"/>
                      <a:pt x="2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4"/>
              <p:cNvSpPr/>
              <p:nvPr/>
            </p:nvSpPr>
            <p:spPr>
              <a:xfrm>
                <a:off x="10133374" y="3396977"/>
                <a:ext cx="92752" cy="77096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47" extrusionOk="0">
                    <a:moveTo>
                      <a:pt x="666" y="0"/>
                    </a:moveTo>
                    <a:cubicBezTo>
                      <a:pt x="657" y="0"/>
                      <a:pt x="649" y="2"/>
                      <a:pt x="642" y="5"/>
                    </a:cubicBezTo>
                    <a:cubicBezTo>
                      <a:pt x="635" y="10"/>
                      <a:pt x="627" y="16"/>
                      <a:pt x="621" y="21"/>
                    </a:cubicBezTo>
                    <a:cubicBezTo>
                      <a:pt x="618" y="20"/>
                      <a:pt x="615" y="20"/>
                      <a:pt x="613" y="20"/>
                    </a:cubicBezTo>
                    <a:cubicBezTo>
                      <a:pt x="582" y="20"/>
                      <a:pt x="550" y="37"/>
                      <a:pt x="509" y="81"/>
                    </a:cubicBezTo>
                    <a:cubicBezTo>
                      <a:pt x="504" y="81"/>
                      <a:pt x="499" y="82"/>
                      <a:pt x="494" y="82"/>
                    </a:cubicBezTo>
                    <a:cubicBezTo>
                      <a:pt x="473" y="83"/>
                      <a:pt x="456" y="84"/>
                      <a:pt x="437" y="87"/>
                    </a:cubicBezTo>
                    <a:lnTo>
                      <a:pt x="436" y="87"/>
                    </a:lnTo>
                    <a:cubicBezTo>
                      <a:pt x="427" y="88"/>
                      <a:pt x="420" y="89"/>
                      <a:pt x="412" y="92"/>
                    </a:cubicBezTo>
                    <a:lnTo>
                      <a:pt x="411" y="92"/>
                    </a:lnTo>
                    <a:cubicBezTo>
                      <a:pt x="362" y="104"/>
                      <a:pt x="328" y="132"/>
                      <a:pt x="304" y="199"/>
                    </a:cubicBezTo>
                    <a:cubicBezTo>
                      <a:pt x="297" y="223"/>
                      <a:pt x="293" y="243"/>
                      <a:pt x="294" y="263"/>
                    </a:cubicBezTo>
                    <a:lnTo>
                      <a:pt x="271" y="271"/>
                    </a:lnTo>
                    <a:lnTo>
                      <a:pt x="268" y="271"/>
                    </a:lnTo>
                    <a:cubicBezTo>
                      <a:pt x="249" y="276"/>
                      <a:pt x="228" y="278"/>
                      <a:pt x="210" y="281"/>
                    </a:cubicBezTo>
                    <a:lnTo>
                      <a:pt x="208" y="281"/>
                    </a:lnTo>
                    <a:cubicBezTo>
                      <a:pt x="168" y="287"/>
                      <a:pt x="128" y="296"/>
                      <a:pt x="95" y="335"/>
                    </a:cubicBezTo>
                    <a:cubicBezTo>
                      <a:pt x="49" y="392"/>
                      <a:pt x="38" y="422"/>
                      <a:pt x="56" y="463"/>
                    </a:cubicBezTo>
                    <a:lnTo>
                      <a:pt x="57" y="463"/>
                    </a:lnTo>
                    <a:cubicBezTo>
                      <a:pt x="61" y="472"/>
                      <a:pt x="65" y="481"/>
                      <a:pt x="72" y="489"/>
                    </a:cubicBezTo>
                    <a:cubicBezTo>
                      <a:pt x="47" y="507"/>
                      <a:pt x="26" y="529"/>
                      <a:pt x="17" y="559"/>
                    </a:cubicBezTo>
                    <a:cubicBezTo>
                      <a:pt x="1" y="619"/>
                      <a:pt x="7" y="645"/>
                      <a:pt x="51" y="663"/>
                    </a:cubicBezTo>
                    <a:lnTo>
                      <a:pt x="52" y="663"/>
                    </a:lnTo>
                    <a:cubicBezTo>
                      <a:pt x="65" y="668"/>
                      <a:pt x="79" y="672"/>
                      <a:pt x="97" y="678"/>
                    </a:cubicBezTo>
                    <a:cubicBezTo>
                      <a:pt x="99" y="679"/>
                      <a:pt x="100" y="679"/>
                      <a:pt x="103" y="679"/>
                    </a:cubicBezTo>
                    <a:cubicBezTo>
                      <a:pt x="124" y="684"/>
                      <a:pt x="140" y="691"/>
                      <a:pt x="156" y="697"/>
                    </a:cubicBezTo>
                    <a:cubicBezTo>
                      <a:pt x="151" y="708"/>
                      <a:pt x="147" y="720"/>
                      <a:pt x="144" y="733"/>
                    </a:cubicBezTo>
                    <a:cubicBezTo>
                      <a:pt x="133" y="788"/>
                      <a:pt x="151" y="806"/>
                      <a:pt x="185" y="812"/>
                    </a:cubicBezTo>
                    <a:cubicBezTo>
                      <a:pt x="191" y="812"/>
                      <a:pt x="198" y="811"/>
                      <a:pt x="205" y="811"/>
                    </a:cubicBezTo>
                    <a:cubicBezTo>
                      <a:pt x="220" y="810"/>
                      <a:pt x="236" y="807"/>
                      <a:pt x="253" y="804"/>
                    </a:cubicBezTo>
                    <a:cubicBezTo>
                      <a:pt x="265" y="801"/>
                      <a:pt x="275" y="800"/>
                      <a:pt x="283" y="800"/>
                    </a:cubicBezTo>
                    <a:cubicBezTo>
                      <a:pt x="287" y="800"/>
                      <a:pt x="291" y="800"/>
                      <a:pt x="294" y="801"/>
                    </a:cubicBezTo>
                    <a:cubicBezTo>
                      <a:pt x="294" y="804"/>
                      <a:pt x="295" y="806"/>
                      <a:pt x="297" y="809"/>
                    </a:cubicBezTo>
                    <a:cubicBezTo>
                      <a:pt x="310" y="836"/>
                      <a:pt x="326" y="847"/>
                      <a:pt x="347" y="847"/>
                    </a:cubicBezTo>
                    <a:cubicBezTo>
                      <a:pt x="359" y="847"/>
                      <a:pt x="372" y="843"/>
                      <a:pt x="387" y="837"/>
                    </a:cubicBezTo>
                    <a:lnTo>
                      <a:pt x="389" y="837"/>
                    </a:lnTo>
                    <a:cubicBezTo>
                      <a:pt x="395" y="835"/>
                      <a:pt x="402" y="831"/>
                      <a:pt x="410" y="827"/>
                    </a:cubicBezTo>
                    <a:cubicBezTo>
                      <a:pt x="423" y="820"/>
                      <a:pt x="441" y="810"/>
                      <a:pt x="457" y="800"/>
                    </a:cubicBezTo>
                    <a:cubicBezTo>
                      <a:pt x="491" y="778"/>
                      <a:pt x="513" y="772"/>
                      <a:pt x="530" y="772"/>
                    </a:cubicBezTo>
                    <a:cubicBezTo>
                      <a:pt x="539" y="772"/>
                      <a:pt x="547" y="774"/>
                      <a:pt x="554" y="776"/>
                    </a:cubicBezTo>
                    <a:cubicBezTo>
                      <a:pt x="561" y="778"/>
                      <a:pt x="568" y="779"/>
                      <a:pt x="576" y="779"/>
                    </a:cubicBezTo>
                    <a:cubicBezTo>
                      <a:pt x="578" y="779"/>
                      <a:pt x="581" y="779"/>
                      <a:pt x="584" y="779"/>
                    </a:cubicBezTo>
                    <a:lnTo>
                      <a:pt x="585" y="779"/>
                    </a:lnTo>
                    <a:cubicBezTo>
                      <a:pt x="613" y="775"/>
                      <a:pt x="681" y="706"/>
                      <a:pt x="690" y="647"/>
                    </a:cubicBezTo>
                    <a:cubicBezTo>
                      <a:pt x="709" y="641"/>
                      <a:pt x="724" y="636"/>
                      <a:pt x="738" y="631"/>
                    </a:cubicBezTo>
                    <a:cubicBezTo>
                      <a:pt x="764" y="622"/>
                      <a:pt x="780" y="617"/>
                      <a:pt x="796" y="607"/>
                    </a:cubicBezTo>
                    <a:cubicBezTo>
                      <a:pt x="811" y="599"/>
                      <a:pt x="827" y="584"/>
                      <a:pt x="857" y="559"/>
                    </a:cubicBezTo>
                    <a:cubicBezTo>
                      <a:pt x="929" y="494"/>
                      <a:pt x="981" y="430"/>
                      <a:pt x="940" y="387"/>
                    </a:cubicBezTo>
                    <a:cubicBezTo>
                      <a:pt x="947" y="376"/>
                      <a:pt x="953" y="364"/>
                      <a:pt x="960" y="349"/>
                    </a:cubicBezTo>
                    <a:cubicBezTo>
                      <a:pt x="1004" y="266"/>
                      <a:pt x="1019" y="192"/>
                      <a:pt x="932" y="192"/>
                    </a:cubicBezTo>
                    <a:cubicBezTo>
                      <a:pt x="912" y="192"/>
                      <a:pt x="895" y="191"/>
                      <a:pt x="878" y="191"/>
                    </a:cubicBezTo>
                    <a:cubicBezTo>
                      <a:pt x="918" y="114"/>
                      <a:pt x="878" y="40"/>
                      <a:pt x="844" y="40"/>
                    </a:cubicBezTo>
                    <a:cubicBezTo>
                      <a:pt x="844" y="40"/>
                      <a:pt x="843" y="40"/>
                      <a:pt x="842" y="40"/>
                    </a:cubicBezTo>
                    <a:cubicBezTo>
                      <a:pt x="830" y="41"/>
                      <a:pt x="817" y="46"/>
                      <a:pt x="804" y="51"/>
                    </a:cubicBezTo>
                    <a:cubicBezTo>
                      <a:pt x="793" y="57"/>
                      <a:pt x="779" y="62"/>
                      <a:pt x="764" y="64"/>
                    </a:cubicBezTo>
                    <a:cubicBezTo>
                      <a:pt x="749" y="23"/>
                      <a:pt x="701" y="0"/>
                      <a:pt x="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4"/>
              <p:cNvSpPr/>
              <p:nvPr/>
            </p:nvSpPr>
            <p:spPr>
              <a:xfrm>
                <a:off x="10073026" y="3382413"/>
                <a:ext cx="41233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6" extrusionOk="0">
                    <a:moveTo>
                      <a:pt x="296" y="0"/>
                    </a:moveTo>
                    <a:cubicBezTo>
                      <a:pt x="292" y="0"/>
                      <a:pt x="289" y="1"/>
                      <a:pt x="286" y="2"/>
                    </a:cubicBezTo>
                    <a:cubicBezTo>
                      <a:pt x="282" y="3"/>
                      <a:pt x="279" y="6"/>
                      <a:pt x="275" y="8"/>
                    </a:cubicBezTo>
                    <a:cubicBezTo>
                      <a:pt x="275" y="8"/>
                      <a:pt x="274" y="8"/>
                      <a:pt x="273" y="8"/>
                    </a:cubicBezTo>
                    <a:cubicBezTo>
                      <a:pt x="258" y="8"/>
                      <a:pt x="244" y="16"/>
                      <a:pt x="225" y="35"/>
                    </a:cubicBezTo>
                    <a:lnTo>
                      <a:pt x="219" y="35"/>
                    </a:lnTo>
                    <a:cubicBezTo>
                      <a:pt x="211" y="37"/>
                      <a:pt x="203" y="37"/>
                      <a:pt x="195" y="38"/>
                    </a:cubicBezTo>
                    <a:cubicBezTo>
                      <a:pt x="192" y="39"/>
                      <a:pt x="188" y="39"/>
                      <a:pt x="185" y="40"/>
                    </a:cubicBezTo>
                    <a:cubicBezTo>
                      <a:pt x="163" y="46"/>
                      <a:pt x="147" y="59"/>
                      <a:pt x="137" y="88"/>
                    </a:cubicBezTo>
                    <a:cubicBezTo>
                      <a:pt x="134" y="99"/>
                      <a:pt x="132" y="108"/>
                      <a:pt x="132" y="116"/>
                    </a:cubicBezTo>
                    <a:cubicBezTo>
                      <a:pt x="129" y="117"/>
                      <a:pt x="126" y="119"/>
                      <a:pt x="122" y="120"/>
                    </a:cubicBezTo>
                    <a:lnTo>
                      <a:pt x="121" y="120"/>
                    </a:lnTo>
                    <a:cubicBezTo>
                      <a:pt x="112" y="122"/>
                      <a:pt x="103" y="124"/>
                      <a:pt x="94" y="125"/>
                    </a:cubicBezTo>
                    <a:cubicBezTo>
                      <a:pt x="76" y="127"/>
                      <a:pt x="58" y="131"/>
                      <a:pt x="44" y="150"/>
                    </a:cubicBezTo>
                    <a:cubicBezTo>
                      <a:pt x="23" y="176"/>
                      <a:pt x="18" y="189"/>
                      <a:pt x="26" y="207"/>
                    </a:cubicBezTo>
                    <a:cubicBezTo>
                      <a:pt x="27" y="211"/>
                      <a:pt x="30" y="214"/>
                      <a:pt x="33" y="219"/>
                    </a:cubicBezTo>
                    <a:cubicBezTo>
                      <a:pt x="21" y="227"/>
                      <a:pt x="12" y="237"/>
                      <a:pt x="8" y="249"/>
                    </a:cubicBezTo>
                    <a:cubicBezTo>
                      <a:pt x="1" y="276"/>
                      <a:pt x="3" y="288"/>
                      <a:pt x="22" y="296"/>
                    </a:cubicBezTo>
                    <a:cubicBezTo>
                      <a:pt x="27" y="300"/>
                      <a:pt x="34" y="301"/>
                      <a:pt x="42" y="304"/>
                    </a:cubicBezTo>
                    <a:cubicBezTo>
                      <a:pt x="42" y="305"/>
                      <a:pt x="43" y="305"/>
                      <a:pt x="44" y="305"/>
                    </a:cubicBezTo>
                    <a:cubicBezTo>
                      <a:pt x="53" y="308"/>
                      <a:pt x="60" y="310"/>
                      <a:pt x="67" y="313"/>
                    </a:cubicBezTo>
                    <a:cubicBezTo>
                      <a:pt x="64" y="318"/>
                      <a:pt x="63" y="323"/>
                      <a:pt x="62" y="328"/>
                    </a:cubicBezTo>
                    <a:cubicBezTo>
                      <a:pt x="58" y="350"/>
                      <a:pt x="63" y="359"/>
                      <a:pt x="77" y="359"/>
                    </a:cubicBezTo>
                    <a:cubicBezTo>
                      <a:pt x="79" y="359"/>
                      <a:pt x="82" y="358"/>
                      <a:pt x="85" y="358"/>
                    </a:cubicBezTo>
                    <a:lnTo>
                      <a:pt x="94" y="358"/>
                    </a:lnTo>
                    <a:cubicBezTo>
                      <a:pt x="100" y="358"/>
                      <a:pt x="107" y="357"/>
                      <a:pt x="116" y="356"/>
                    </a:cubicBezTo>
                    <a:cubicBezTo>
                      <a:pt x="123" y="355"/>
                      <a:pt x="128" y="355"/>
                      <a:pt x="133" y="355"/>
                    </a:cubicBezTo>
                    <a:cubicBezTo>
                      <a:pt x="133" y="356"/>
                      <a:pt x="135" y="357"/>
                      <a:pt x="135" y="358"/>
                    </a:cubicBezTo>
                    <a:cubicBezTo>
                      <a:pt x="140" y="370"/>
                      <a:pt x="147" y="375"/>
                      <a:pt x="157" y="375"/>
                    </a:cubicBezTo>
                    <a:cubicBezTo>
                      <a:pt x="162" y="375"/>
                      <a:pt x="168" y="374"/>
                      <a:pt x="174" y="371"/>
                    </a:cubicBezTo>
                    <a:cubicBezTo>
                      <a:pt x="177" y="370"/>
                      <a:pt x="181" y="368"/>
                      <a:pt x="183" y="367"/>
                    </a:cubicBezTo>
                    <a:cubicBezTo>
                      <a:pt x="189" y="363"/>
                      <a:pt x="197" y="360"/>
                      <a:pt x="204" y="355"/>
                    </a:cubicBezTo>
                    <a:cubicBezTo>
                      <a:pt x="219" y="345"/>
                      <a:pt x="229" y="342"/>
                      <a:pt x="236" y="342"/>
                    </a:cubicBezTo>
                    <a:cubicBezTo>
                      <a:pt x="241" y="342"/>
                      <a:pt x="244" y="343"/>
                      <a:pt x="248" y="345"/>
                    </a:cubicBezTo>
                    <a:cubicBezTo>
                      <a:pt x="250" y="345"/>
                      <a:pt x="253" y="346"/>
                      <a:pt x="256" y="346"/>
                    </a:cubicBezTo>
                    <a:cubicBezTo>
                      <a:pt x="257" y="346"/>
                      <a:pt x="259" y="346"/>
                      <a:pt x="260" y="346"/>
                    </a:cubicBezTo>
                    <a:cubicBezTo>
                      <a:pt x="271" y="343"/>
                      <a:pt x="302" y="314"/>
                      <a:pt x="306" y="286"/>
                    </a:cubicBezTo>
                    <a:cubicBezTo>
                      <a:pt x="315" y="284"/>
                      <a:pt x="323" y="281"/>
                      <a:pt x="328" y="280"/>
                    </a:cubicBezTo>
                    <a:cubicBezTo>
                      <a:pt x="340" y="276"/>
                      <a:pt x="346" y="275"/>
                      <a:pt x="353" y="270"/>
                    </a:cubicBezTo>
                    <a:cubicBezTo>
                      <a:pt x="361" y="266"/>
                      <a:pt x="368" y="260"/>
                      <a:pt x="381" y="248"/>
                    </a:cubicBezTo>
                    <a:cubicBezTo>
                      <a:pt x="414" y="219"/>
                      <a:pt x="435" y="191"/>
                      <a:pt x="418" y="171"/>
                    </a:cubicBezTo>
                    <a:cubicBezTo>
                      <a:pt x="420" y="167"/>
                      <a:pt x="423" y="161"/>
                      <a:pt x="427" y="155"/>
                    </a:cubicBezTo>
                    <a:cubicBezTo>
                      <a:pt x="446" y="117"/>
                      <a:pt x="453" y="85"/>
                      <a:pt x="414" y="85"/>
                    </a:cubicBezTo>
                    <a:lnTo>
                      <a:pt x="389" y="85"/>
                    </a:lnTo>
                    <a:cubicBezTo>
                      <a:pt x="407" y="51"/>
                      <a:pt x="390" y="19"/>
                      <a:pt x="375" y="19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69" y="19"/>
                      <a:pt x="363" y="22"/>
                      <a:pt x="357" y="24"/>
                    </a:cubicBezTo>
                    <a:cubicBezTo>
                      <a:pt x="352" y="25"/>
                      <a:pt x="346" y="28"/>
                      <a:pt x="340" y="29"/>
                    </a:cubicBezTo>
                    <a:cubicBezTo>
                      <a:pt x="334" y="10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4"/>
              <p:cNvSpPr/>
              <p:nvPr/>
            </p:nvSpPr>
            <p:spPr>
              <a:xfrm>
                <a:off x="10044353" y="3412815"/>
                <a:ext cx="19115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73" extrusionOk="0">
                    <a:moveTo>
                      <a:pt x="137" y="0"/>
                    </a:moveTo>
                    <a:cubicBezTo>
                      <a:pt x="135" y="0"/>
                      <a:pt x="134" y="1"/>
                      <a:pt x="132" y="1"/>
                    </a:cubicBezTo>
                    <a:cubicBezTo>
                      <a:pt x="129" y="1"/>
                      <a:pt x="128" y="2"/>
                      <a:pt x="127" y="3"/>
                    </a:cubicBezTo>
                    <a:cubicBezTo>
                      <a:pt x="121" y="3"/>
                      <a:pt x="113" y="7"/>
                      <a:pt x="104" y="17"/>
                    </a:cubicBezTo>
                    <a:lnTo>
                      <a:pt x="102" y="17"/>
                    </a:lnTo>
                    <a:cubicBezTo>
                      <a:pt x="98" y="17"/>
                      <a:pt x="93" y="18"/>
                      <a:pt x="90" y="18"/>
                    </a:cubicBezTo>
                    <a:cubicBezTo>
                      <a:pt x="88" y="18"/>
                      <a:pt x="86" y="19"/>
                      <a:pt x="85" y="19"/>
                    </a:cubicBezTo>
                    <a:cubicBezTo>
                      <a:pt x="74" y="22"/>
                      <a:pt x="68" y="27"/>
                      <a:pt x="63" y="41"/>
                    </a:cubicBezTo>
                    <a:cubicBezTo>
                      <a:pt x="61" y="46"/>
                      <a:pt x="61" y="51"/>
                      <a:pt x="61" y="54"/>
                    </a:cubicBezTo>
                    <a:cubicBezTo>
                      <a:pt x="59" y="54"/>
                      <a:pt x="57" y="56"/>
                      <a:pt x="56" y="56"/>
                    </a:cubicBezTo>
                    <a:cubicBezTo>
                      <a:pt x="51" y="57"/>
                      <a:pt x="47" y="58"/>
                      <a:pt x="44" y="58"/>
                    </a:cubicBezTo>
                    <a:cubicBezTo>
                      <a:pt x="35" y="59"/>
                      <a:pt x="27" y="62"/>
                      <a:pt x="21" y="69"/>
                    </a:cubicBezTo>
                    <a:cubicBezTo>
                      <a:pt x="11" y="81"/>
                      <a:pt x="9" y="87"/>
                      <a:pt x="14" y="95"/>
                    </a:cubicBezTo>
                    <a:cubicBezTo>
                      <a:pt x="14" y="97"/>
                      <a:pt x="15" y="99"/>
                      <a:pt x="16" y="100"/>
                    </a:cubicBezTo>
                    <a:cubicBezTo>
                      <a:pt x="10" y="104"/>
                      <a:pt x="5" y="108"/>
                      <a:pt x="4" y="114"/>
                    </a:cubicBezTo>
                    <a:cubicBezTo>
                      <a:pt x="0" y="127"/>
                      <a:pt x="1" y="133"/>
                      <a:pt x="10" y="136"/>
                    </a:cubicBezTo>
                    <a:cubicBezTo>
                      <a:pt x="14" y="138"/>
                      <a:pt x="16" y="138"/>
                      <a:pt x="20" y="139"/>
                    </a:cubicBezTo>
                    <a:lnTo>
                      <a:pt x="21" y="139"/>
                    </a:lnTo>
                    <a:cubicBezTo>
                      <a:pt x="25" y="140"/>
                      <a:pt x="29" y="141"/>
                      <a:pt x="31" y="143"/>
                    </a:cubicBezTo>
                    <a:cubicBezTo>
                      <a:pt x="30" y="145"/>
                      <a:pt x="29" y="148"/>
                      <a:pt x="29" y="150"/>
                    </a:cubicBezTo>
                    <a:cubicBezTo>
                      <a:pt x="26" y="160"/>
                      <a:pt x="29" y="165"/>
                      <a:pt x="37" y="165"/>
                    </a:cubicBezTo>
                    <a:cubicBezTo>
                      <a:pt x="37" y="165"/>
                      <a:pt x="38" y="164"/>
                      <a:pt x="39" y="164"/>
                    </a:cubicBezTo>
                    <a:lnTo>
                      <a:pt x="42" y="164"/>
                    </a:lnTo>
                    <a:cubicBezTo>
                      <a:pt x="46" y="164"/>
                      <a:pt x="49" y="164"/>
                      <a:pt x="52" y="162"/>
                    </a:cubicBezTo>
                    <a:lnTo>
                      <a:pt x="62" y="162"/>
                    </a:lnTo>
                    <a:cubicBezTo>
                      <a:pt x="63" y="162"/>
                      <a:pt x="63" y="164"/>
                      <a:pt x="63" y="164"/>
                    </a:cubicBezTo>
                    <a:cubicBezTo>
                      <a:pt x="65" y="170"/>
                      <a:pt x="69" y="173"/>
                      <a:pt x="74" y="173"/>
                    </a:cubicBezTo>
                    <a:cubicBezTo>
                      <a:pt x="76" y="173"/>
                      <a:pt x="78" y="172"/>
                      <a:pt x="81" y="170"/>
                    </a:cubicBezTo>
                    <a:cubicBezTo>
                      <a:pt x="82" y="169"/>
                      <a:pt x="83" y="169"/>
                      <a:pt x="85" y="167"/>
                    </a:cubicBezTo>
                    <a:cubicBezTo>
                      <a:pt x="88" y="166"/>
                      <a:pt x="91" y="165"/>
                      <a:pt x="95" y="162"/>
                    </a:cubicBezTo>
                    <a:cubicBezTo>
                      <a:pt x="102" y="158"/>
                      <a:pt x="107" y="156"/>
                      <a:pt x="110" y="156"/>
                    </a:cubicBezTo>
                    <a:cubicBezTo>
                      <a:pt x="112" y="156"/>
                      <a:pt x="113" y="157"/>
                      <a:pt x="114" y="157"/>
                    </a:cubicBezTo>
                    <a:lnTo>
                      <a:pt x="121" y="157"/>
                    </a:lnTo>
                    <a:cubicBezTo>
                      <a:pt x="127" y="156"/>
                      <a:pt x="140" y="142"/>
                      <a:pt x="143" y="131"/>
                    </a:cubicBezTo>
                    <a:cubicBezTo>
                      <a:pt x="148" y="130"/>
                      <a:pt x="150" y="130"/>
                      <a:pt x="153" y="128"/>
                    </a:cubicBezTo>
                    <a:cubicBezTo>
                      <a:pt x="158" y="125"/>
                      <a:pt x="160" y="125"/>
                      <a:pt x="164" y="123"/>
                    </a:cubicBezTo>
                    <a:cubicBezTo>
                      <a:pt x="168" y="120"/>
                      <a:pt x="170" y="118"/>
                      <a:pt x="177" y="113"/>
                    </a:cubicBezTo>
                    <a:cubicBezTo>
                      <a:pt x="191" y="100"/>
                      <a:pt x="203" y="87"/>
                      <a:pt x="194" y="78"/>
                    </a:cubicBezTo>
                    <a:cubicBezTo>
                      <a:pt x="195" y="75"/>
                      <a:pt x="196" y="74"/>
                      <a:pt x="198" y="70"/>
                    </a:cubicBezTo>
                    <a:cubicBezTo>
                      <a:pt x="205" y="54"/>
                      <a:pt x="209" y="38"/>
                      <a:pt x="191" y="38"/>
                    </a:cubicBezTo>
                    <a:lnTo>
                      <a:pt x="180" y="38"/>
                    </a:lnTo>
                    <a:cubicBezTo>
                      <a:pt x="188" y="23"/>
                      <a:pt x="179" y="8"/>
                      <a:pt x="172" y="8"/>
                    </a:cubicBezTo>
                    <a:cubicBezTo>
                      <a:pt x="169" y="8"/>
                      <a:pt x="167" y="9"/>
                      <a:pt x="164" y="11"/>
                    </a:cubicBezTo>
                    <a:cubicBezTo>
                      <a:pt x="161" y="12"/>
                      <a:pt x="159" y="13"/>
                      <a:pt x="156" y="13"/>
                    </a:cubicBezTo>
                    <a:cubicBezTo>
                      <a:pt x="154" y="5"/>
                      <a:pt x="144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4"/>
              <p:cNvSpPr/>
              <p:nvPr/>
            </p:nvSpPr>
            <p:spPr>
              <a:xfrm>
                <a:off x="10049542" y="3433841"/>
                <a:ext cx="41051" cy="33951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73" extrusionOk="0">
                    <a:moveTo>
                      <a:pt x="295" y="0"/>
                    </a:moveTo>
                    <a:cubicBezTo>
                      <a:pt x="291" y="0"/>
                      <a:pt x="287" y="1"/>
                      <a:pt x="284" y="2"/>
                    </a:cubicBezTo>
                    <a:cubicBezTo>
                      <a:pt x="277" y="5"/>
                      <a:pt x="274" y="10"/>
                      <a:pt x="269" y="13"/>
                    </a:cubicBezTo>
                    <a:cubicBezTo>
                      <a:pt x="265" y="18"/>
                      <a:pt x="260" y="23"/>
                      <a:pt x="254" y="27"/>
                    </a:cubicBezTo>
                    <a:cubicBezTo>
                      <a:pt x="245" y="23"/>
                      <a:pt x="235" y="21"/>
                      <a:pt x="225" y="21"/>
                    </a:cubicBezTo>
                    <a:cubicBezTo>
                      <a:pt x="206" y="21"/>
                      <a:pt x="187" y="27"/>
                      <a:pt x="180" y="34"/>
                    </a:cubicBezTo>
                    <a:cubicBezTo>
                      <a:pt x="178" y="37"/>
                      <a:pt x="175" y="41"/>
                      <a:pt x="174" y="43"/>
                    </a:cubicBezTo>
                    <a:cubicBezTo>
                      <a:pt x="158" y="48"/>
                      <a:pt x="146" y="61"/>
                      <a:pt x="137" y="84"/>
                    </a:cubicBezTo>
                    <a:cubicBezTo>
                      <a:pt x="136" y="85"/>
                      <a:pt x="133" y="87"/>
                      <a:pt x="131" y="88"/>
                    </a:cubicBezTo>
                    <a:cubicBezTo>
                      <a:pt x="122" y="92"/>
                      <a:pt x="112" y="97"/>
                      <a:pt x="105" y="100"/>
                    </a:cubicBezTo>
                    <a:cubicBezTo>
                      <a:pt x="101" y="103"/>
                      <a:pt x="97" y="104"/>
                      <a:pt x="95" y="108"/>
                    </a:cubicBezTo>
                    <a:cubicBezTo>
                      <a:pt x="74" y="120"/>
                      <a:pt x="65" y="136"/>
                      <a:pt x="71" y="161"/>
                    </a:cubicBezTo>
                    <a:cubicBezTo>
                      <a:pt x="74" y="170"/>
                      <a:pt x="77" y="178"/>
                      <a:pt x="83" y="183"/>
                    </a:cubicBezTo>
                    <a:cubicBezTo>
                      <a:pt x="81" y="185"/>
                      <a:pt x="77" y="188"/>
                      <a:pt x="74" y="191"/>
                    </a:cubicBezTo>
                    <a:lnTo>
                      <a:pt x="72" y="191"/>
                    </a:lnTo>
                    <a:cubicBezTo>
                      <a:pt x="65" y="196"/>
                      <a:pt x="56" y="201"/>
                      <a:pt x="47" y="206"/>
                    </a:cubicBezTo>
                    <a:cubicBezTo>
                      <a:pt x="30" y="216"/>
                      <a:pt x="14" y="227"/>
                      <a:pt x="9" y="246"/>
                    </a:cubicBezTo>
                    <a:cubicBezTo>
                      <a:pt x="1" y="273"/>
                      <a:pt x="4" y="284"/>
                      <a:pt x="23" y="293"/>
                    </a:cubicBezTo>
                    <a:cubicBezTo>
                      <a:pt x="26" y="296"/>
                      <a:pt x="30" y="297"/>
                      <a:pt x="35" y="298"/>
                    </a:cubicBezTo>
                    <a:cubicBezTo>
                      <a:pt x="28" y="308"/>
                      <a:pt x="24" y="320"/>
                      <a:pt x="28" y="330"/>
                    </a:cubicBezTo>
                    <a:cubicBezTo>
                      <a:pt x="34" y="348"/>
                      <a:pt x="42" y="356"/>
                      <a:pt x="58" y="356"/>
                    </a:cubicBezTo>
                    <a:cubicBezTo>
                      <a:pt x="62" y="356"/>
                      <a:pt x="66" y="355"/>
                      <a:pt x="71" y="355"/>
                    </a:cubicBezTo>
                    <a:cubicBezTo>
                      <a:pt x="77" y="354"/>
                      <a:pt x="86" y="353"/>
                      <a:pt x="96" y="349"/>
                    </a:cubicBezTo>
                    <a:cubicBezTo>
                      <a:pt x="97" y="349"/>
                      <a:pt x="98" y="348"/>
                      <a:pt x="100" y="348"/>
                    </a:cubicBezTo>
                    <a:cubicBezTo>
                      <a:pt x="110" y="345"/>
                      <a:pt x="120" y="344"/>
                      <a:pt x="129" y="343"/>
                    </a:cubicBezTo>
                    <a:cubicBezTo>
                      <a:pt x="131" y="347"/>
                      <a:pt x="132" y="353"/>
                      <a:pt x="133" y="356"/>
                    </a:cubicBezTo>
                    <a:cubicBezTo>
                      <a:pt x="138" y="367"/>
                      <a:pt x="145" y="372"/>
                      <a:pt x="154" y="372"/>
                    </a:cubicBezTo>
                    <a:cubicBezTo>
                      <a:pt x="159" y="372"/>
                      <a:pt x="166" y="370"/>
                      <a:pt x="173" y="367"/>
                    </a:cubicBezTo>
                    <a:cubicBezTo>
                      <a:pt x="175" y="366"/>
                      <a:pt x="179" y="365"/>
                      <a:pt x="182" y="364"/>
                    </a:cubicBezTo>
                    <a:cubicBezTo>
                      <a:pt x="188" y="360"/>
                      <a:pt x="194" y="356"/>
                      <a:pt x="202" y="350"/>
                    </a:cubicBezTo>
                    <a:cubicBezTo>
                      <a:pt x="210" y="346"/>
                      <a:pt x="216" y="343"/>
                      <a:pt x="221" y="341"/>
                    </a:cubicBezTo>
                    <a:cubicBezTo>
                      <a:pt x="223" y="341"/>
                      <a:pt x="224" y="343"/>
                      <a:pt x="225" y="343"/>
                    </a:cubicBezTo>
                    <a:cubicBezTo>
                      <a:pt x="232" y="346"/>
                      <a:pt x="238" y="347"/>
                      <a:pt x="244" y="347"/>
                    </a:cubicBezTo>
                    <a:cubicBezTo>
                      <a:pt x="256" y="347"/>
                      <a:pt x="266" y="342"/>
                      <a:pt x="276" y="333"/>
                    </a:cubicBezTo>
                    <a:lnTo>
                      <a:pt x="284" y="325"/>
                    </a:lnTo>
                    <a:cubicBezTo>
                      <a:pt x="290" y="320"/>
                      <a:pt x="295" y="314"/>
                      <a:pt x="300" y="307"/>
                    </a:cubicBezTo>
                    <a:cubicBezTo>
                      <a:pt x="316" y="287"/>
                      <a:pt x="327" y="283"/>
                      <a:pt x="339" y="280"/>
                    </a:cubicBezTo>
                    <a:cubicBezTo>
                      <a:pt x="344" y="279"/>
                      <a:pt x="348" y="278"/>
                      <a:pt x="353" y="275"/>
                    </a:cubicBezTo>
                    <a:cubicBezTo>
                      <a:pt x="364" y="268"/>
                      <a:pt x="379" y="233"/>
                      <a:pt x="368" y="213"/>
                    </a:cubicBezTo>
                    <a:cubicBezTo>
                      <a:pt x="377" y="209"/>
                      <a:pt x="383" y="203"/>
                      <a:pt x="388" y="200"/>
                    </a:cubicBezTo>
                    <a:cubicBezTo>
                      <a:pt x="398" y="192"/>
                      <a:pt x="404" y="186"/>
                      <a:pt x="409" y="180"/>
                    </a:cubicBezTo>
                    <a:cubicBezTo>
                      <a:pt x="414" y="175"/>
                      <a:pt x="418" y="167"/>
                      <a:pt x="425" y="154"/>
                    </a:cubicBezTo>
                    <a:cubicBezTo>
                      <a:pt x="443" y="119"/>
                      <a:pt x="450" y="88"/>
                      <a:pt x="420" y="84"/>
                    </a:cubicBezTo>
                    <a:lnTo>
                      <a:pt x="420" y="69"/>
                    </a:lnTo>
                    <a:cubicBezTo>
                      <a:pt x="419" y="42"/>
                      <a:pt x="412" y="22"/>
                      <a:pt x="390" y="22"/>
                    </a:cubicBezTo>
                    <a:cubicBezTo>
                      <a:pt x="384" y="22"/>
                      <a:pt x="376" y="24"/>
                      <a:pt x="366" y="28"/>
                    </a:cubicBezTo>
                    <a:cubicBezTo>
                      <a:pt x="357" y="33"/>
                      <a:pt x="348" y="36"/>
                      <a:pt x="341" y="39"/>
                    </a:cubicBezTo>
                    <a:cubicBezTo>
                      <a:pt x="339" y="14"/>
                      <a:pt x="312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4"/>
              <p:cNvSpPr/>
              <p:nvPr/>
            </p:nvSpPr>
            <p:spPr>
              <a:xfrm>
                <a:off x="10030609" y="3475803"/>
                <a:ext cx="1856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5" extrusionOk="0">
                    <a:moveTo>
                      <a:pt x="133" y="0"/>
                    </a:moveTo>
                    <a:cubicBezTo>
                      <a:pt x="131" y="0"/>
                      <a:pt x="129" y="0"/>
                      <a:pt x="128" y="1"/>
                    </a:cubicBezTo>
                    <a:cubicBezTo>
                      <a:pt x="126" y="2"/>
                      <a:pt x="125" y="4"/>
                      <a:pt x="121" y="6"/>
                    </a:cubicBezTo>
                    <a:cubicBezTo>
                      <a:pt x="119" y="7"/>
                      <a:pt x="116" y="10"/>
                      <a:pt x="114" y="11"/>
                    </a:cubicBezTo>
                    <a:cubicBezTo>
                      <a:pt x="111" y="10"/>
                      <a:pt x="107" y="9"/>
                      <a:pt x="102" y="9"/>
                    </a:cubicBezTo>
                    <a:cubicBezTo>
                      <a:pt x="93" y="9"/>
                      <a:pt x="84" y="12"/>
                      <a:pt x="80" y="16"/>
                    </a:cubicBezTo>
                    <a:cubicBezTo>
                      <a:pt x="79" y="17"/>
                      <a:pt x="79" y="18"/>
                      <a:pt x="78" y="20"/>
                    </a:cubicBezTo>
                    <a:cubicBezTo>
                      <a:pt x="71" y="22"/>
                      <a:pt x="65" y="28"/>
                      <a:pt x="61" y="38"/>
                    </a:cubicBezTo>
                    <a:cubicBezTo>
                      <a:pt x="61" y="38"/>
                      <a:pt x="60" y="40"/>
                      <a:pt x="59" y="40"/>
                    </a:cubicBezTo>
                    <a:cubicBezTo>
                      <a:pt x="55" y="42"/>
                      <a:pt x="51" y="43"/>
                      <a:pt x="48" y="46"/>
                    </a:cubicBezTo>
                    <a:cubicBezTo>
                      <a:pt x="45" y="46"/>
                      <a:pt x="44" y="47"/>
                      <a:pt x="43" y="48"/>
                    </a:cubicBezTo>
                    <a:cubicBezTo>
                      <a:pt x="33" y="55"/>
                      <a:pt x="29" y="63"/>
                      <a:pt x="32" y="74"/>
                    </a:cubicBezTo>
                    <a:cubicBezTo>
                      <a:pt x="33" y="79"/>
                      <a:pt x="34" y="82"/>
                      <a:pt x="37" y="84"/>
                    </a:cubicBezTo>
                    <a:lnTo>
                      <a:pt x="33" y="88"/>
                    </a:lnTo>
                    <a:lnTo>
                      <a:pt x="22" y="96"/>
                    </a:lnTo>
                    <a:cubicBezTo>
                      <a:pt x="14" y="100"/>
                      <a:pt x="7" y="105"/>
                      <a:pt x="4" y="114"/>
                    </a:cubicBezTo>
                    <a:cubicBezTo>
                      <a:pt x="1" y="127"/>
                      <a:pt x="2" y="132"/>
                      <a:pt x="11" y="135"/>
                    </a:cubicBezTo>
                    <a:cubicBezTo>
                      <a:pt x="13" y="137"/>
                      <a:pt x="14" y="137"/>
                      <a:pt x="17" y="138"/>
                    </a:cubicBezTo>
                    <a:cubicBezTo>
                      <a:pt x="13" y="144"/>
                      <a:pt x="12" y="149"/>
                      <a:pt x="13" y="154"/>
                    </a:cubicBezTo>
                    <a:cubicBezTo>
                      <a:pt x="15" y="163"/>
                      <a:pt x="20" y="165"/>
                      <a:pt x="28" y="165"/>
                    </a:cubicBezTo>
                    <a:cubicBezTo>
                      <a:pt x="29" y="165"/>
                      <a:pt x="31" y="165"/>
                      <a:pt x="32" y="165"/>
                    </a:cubicBezTo>
                    <a:cubicBezTo>
                      <a:pt x="36" y="164"/>
                      <a:pt x="39" y="164"/>
                      <a:pt x="44" y="163"/>
                    </a:cubicBezTo>
                    <a:lnTo>
                      <a:pt x="45" y="163"/>
                    </a:lnTo>
                    <a:cubicBezTo>
                      <a:pt x="50" y="161"/>
                      <a:pt x="55" y="161"/>
                      <a:pt x="59" y="160"/>
                    </a:cubicBezTo>
                    <a:cubicBezTo>
                      <a:pt x="59" y="163"/>
                      <a:pt x="59" y="164"/>
                      <a:pt x="60" y="166"/>
                    </a:cubicBezTo>
                    <a:cubicBezTo>
                      <a:pt x="63" y="172"/>
                      <a:pt x="66" y="174"/>
                      <a:pt x="70" y="174"/>
                    </a:cubicBezTo>
                    <a:cubicBezTo>
                      <a:pt x="72" y="174"/>
                      <a:pt x="73" y="174"/>
                      <a:pt x="75" y="173"/>
                    </a:cubicBezTo>
                    <a:cubicBezTo>
                      <a:pt x="76" y="171"/>
                      <a:pt x="78" y="171"/>
                      <a:pt x="79" y="170"/>
                    </a:cubicBezTo>
                    <a:cubicBezTo>
                      <a:pt x="84" y="169"/>
                      <a:pt x="86" y="168"/>
                      <a:pt x="90" y="165"/>
                    </a:cubicBezTo>
                    <a:cubicBezTo>
                      <a:pt x="94" y="164"/>
                      <a:pt x="96" y="163"/>
                      <a:pt x="99" y="161"/>
                    </a:cubicBezTo>
                    <a:cubicBezTo>
                      <a:pt x="99" y="163"/>
                      <a:pt x="100" y="163"/>
                      <a:pt x="100" y="163"/>
                    </a:cubicBezTo>
                    <a:cubicBezTo>
                      <a:pt x="103" y="164"/>
                      <a:pt x="105" y="165"/>
                      <a:pt x="108" y="165"/>
                    </a:cubicBezTo>
                    <a:cubicBezTo>
                      <a:pt x="114" y="165"/>
                      <a:pt x="118" y="162"/>
                      <a:pt x="122" y="158"/>
                    </a:cubicBezTo>
                    <a:lnTo>
                      <a:pt x="127" y="154"/>
                    </a:lnTo>
                    <a:cubicBezTo>
                      <a:pt x="128" y="151"/>
                      <a:pt x="131" y="148"/>
                      <a:pt x="133" y="145"/>
                    </a:cubicBezTo>
                    <a:cubicBezTo>
                      <a:pt x="141" y="134"/>
                      <a:pt x="146" y="133"/>
                      <a:pt x="151" y="132"/>
                    </a:cubicBezTo>
                    <a:cubicBezTo>
                      <a:pt x="153" y="132"/>
                      <a:pt x="155" y="130"/>
                      <a:pt x="157" y="129"/>
                    </a:cubicBezTo>
                    <a:cubicBezTo>
                      <a:pt x="163" y="127"/>
                      <a:pt x="171" y="110"/>
                      <a:pt x="166" y="102"/>
                    </a:cubicBezTo>
                    <a:cubicBezTo>
                      <a:pt x="170" y="99"/>
                      <a:pt x="172" y="96"/>
                      <a:pt x="174" y="94"/>
                    </a:cubicBezTo>
                    <a:cubicBezTo>
                      <a:pt x="179" y="91"/>
                      <a:pt x="182" y="88"/>
                      <a:pt x="184" y="86"/>
                    </a:cubicBezTo>
                    <a:cubicBezTo>
                      <a:pt x="187" y="83"/>
                      <a:pt x="188" y="79"/>
                      <a:pt x="192" y="73"/>
                    </a:cubicBezTo>
                    <a:cubicBezTo>
                      <a:pt x="199" y="57"/>
                      <a:pt x="203" y="42"/>
                      <a:pt x="189" y="41"/>
                    </a:cubicBezTo>
                    <a:lnTo>
                      <a:pt x="189" y="33"/>
                    </a:lnTo>
                    <a:cubicBezTo>
                      <a:pt x="189" y="21"/>
                      <a:pt x="186" y="12"/>
                      <a:pt x="177" y="12"/>
                    </a:cubicBezTo>
                    <a:cubicBezTo>
                      <a:pt x="174" y="12"/>
                      <a:pt x="170" y="13"/>
                      <a:pt x="166" y="14"/>
                    </a:cubicBezTo>
                    <a:cubicBezTo>
                      <a:pt x="161" y="17"/>
                      <a:pt x="157" y="18"/>
                      <a:pt x="153" y="20"/>
                    </a:cubicBezTo>
                    <a:cubicBezTo>
                      <a:pt x="153" y="7"/>
                      <a:pt x="141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4"/>
              <p:cNvSpPr/>
              <p:nvPr/>
            </p:nvSpPr>
            <p:spPr>
              <a:xfrm>
                <a:off x="10056551" y="3478716"/>
                <a:ext cx="36773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93" extrusionOk="0">
                    <a:moveTo>
                      <a:pt x="302" y="1"/>
                    </a:moveTo>
                    <a:cubicBezTo>
                      <a:pt x="290" y="1"/>
                      <a:pt x="277" y="6"/>
                      <a:pt x="262" y="20"/>
                    </a:cubicBezTo>
                    <a:cubicBezTo>
                      <a:pt x="255" y="27"/>
                      <a:pt x="246" y="33"/>
                      <a:pt x="240" y="40"/>
                    </a:cubicBezTo>
                    <a:cubicBezTo>
                      <a:pt x="232" y="31"/>
                      <a:pt x="217" y="27"/>
                      <a:pt x="203" y="27"/>
                    </a:cubicBezTo>
                    <a:cubicBezTo>
                      <a:pt x="184" y="27"/>
                      <a:pt x="165" y="33"/>
                      <a:pt x="158" y="41"/>
                    </a:cubicBezTo>
                    <a:cubicBezTo>
                      <a:pt x="154" y="46"/>
                      <a:pt x="152" y="51"/>
                      <a:pt x="149" y="56"/>
                    </a:cubicBezTo>
                    <a:cubicBezTo>
                      <a:pt x="147" y="61"/>
                      <a:pt x="143" y="67"/>
                      <a:pt x="139" y="72"/>
                    </a:cubicBezTo>
                    <a:cubicBezTo>
                      <a:pt x="107" y="74"/>
                      <a:pt x="69" y="98"/>
                      <a:pt x="65" y="112"/>
                    </a:cubicBezTo>
                    <a:cubicBezTo>
                      <a:pt x="64" y="114"/>
                      <a:pt x="64" y="118"/>
                      <a:pt x="64" y="120"/>
                    </a:cubicBezTo>
                    <a:cubicBezTo>
                      <a:pt x="51" y="133"/>
                      <a:pt x="45" y="145"/>
                      <a:pt x="49" y="166"/>
                    </a:cubicBezTo>
                    <a:cubicBezTo>
                      <a:pt x="47" y="169"/>
                      <a:pt x="46" y="170"/>
                      <a:pt x="43" y="173"/>
                    </a:cubicBezTo>
                    <a:cubicBezTo>
                      <a:pt x="35" y="179"/>
                      <a:pt x="29" y="186"/>
                      <a:pt x="24" y="194"/>
                    </a:cubicBezTo>
                    <a:cubicBezTo>
                      <a:pt x="20" y="196"/>
                      <a:pt x="19" y="200"/>
                      <a:pt x="16" y="203"/>
                    </a:cubicBezTo>
                    <a:cubicBezTo>
                      <a:pt x="4" y="220"/>
                      <a:pt x="2" y="236"/>
                      <a:pt x="24" y="250"/>
                    </a:cubicBezTo>
                    <a:cubicBezTo>
                      <a:pt x="31" y="255"/>
                      <a:pt x="39" y="257"/>
                      <a:pt x="49" y="259"/>
                    </a:cubicBezTo>
                    <a:cubicBezTo>
                      <a:pt x="47" y="261"/>
                      <a:pt x="46" y="265"/>
                      <a:pt x="43" y="267"/>
                    </a:cubicBezTo>
                    <a:lnTo>
                      <a:pt x="41" y="269"/>
                    </a:lnTo>
                    <a:cubicBezTo>
                      <a:pt x="36" y="277"/>
                      <a:pt x="30" y="285"/>
                      <a:pt x="24" y="292"/>
                    </a:cubicBezTo>
                    <a:cubicBezTo>
                      <a:pt x="11" y="307"/>
                      <a:pt x="0" y="323"/>
                      <a:pt x="6" y="338"/>
                    </a:cubicBezTo>
                    <a:cubicBezTo>
                      <a:pt x="12" y="355"/>
                      <a:pt x="21" y="364"/>
                      <a:pt x="38" y="364"/>
                    </a:cubicBezTo>
                    <a:cubicBezTo>
                      <a:pt x="42" y="364"/>
                      <a:pt x="45" y="363"/>
                      <a:pt x="50" y="363"/>
                    </a:cubicBezTo>
                    <a:cubicBezTo>
                      <a:pt x="55" y="363"/>
                      <a:pt x="60" y="362"/>
                      <a:pt x="66" y="360"/>
                    </a:cubicBezTo>
                    <a:lnTo>
                      <a:pt x="66" y="360"/>
                    </a:lnTo>
                    <a:cubicBezTo>
                      <a:pt x="65" y="372"/>
                      <a:pt x="66" y="380"/>
                      <a:pt x="76" y="385"/>
                    </a:cubicBezTo>
                    <a:cubicBezTo>
                      <a:pt x="86" y="390"/>
                      <a:pt x="94" y="393"/>
                      <a:pt x="103" y="393"/>
                    </a:cubicBezTo>
                    <a:cubicBezTo>
                      <a:pt x="113" y="393"/>
                      <a:pt x="123" y="389"/>
                      <a:pt x="137" y="382"/>
                    </a:cubicBezTo>
                    <a:cubicBezTo>
                      <a:pt x="143" y="378"/>
                      <a:pt x="150" y="373"/>
                      <a:pt x="159" y="367"/>
                    </a:cubicBezTo>
                    <a:lnTo>
                      <a:pt x="162" y="364"/>
                    </a:lnTo>
                    <a:cubicBezTo>
                      <a:pt x="173" y="357"/>
                      <a:pt x="182" y="351"/>
                      <a:pt x="190" y="346"/>
                    </a:cubicBezTo>
                    <a:cubicBezTo>
                      <a:pt x="194" y="349"/>
                      <a:pt x="197" y="351"/>
                      <a:pt x="202" y="353"/>
                    </a:cubicBezTo>
                    <a:cubicBezTo>
                      <a:pt x="209" y="357"/>
                      <a:pt x="215" y="358"/>
                      <a:pt x="221" y="358"/>
                    </a:cubicBezTo>
                    <a:cubicBezTo>
                      <a:pt x="232" y="358"/>
                      <a:pt x="242" y="352"/>
                      <a:pt x="254" y="342"/>
                    </a:cubicBezTo>
                    <a:lnTo>
                      <a:pt x="261" y="334"/>
                    </a:lnTo>
                    <a:cubicBezTo>
                      <a:pt x="266" y="329"/>
                      <a:pt x="271" y="323"/>
                      <a:pt x="276" y="317"/>
                    </a:cubicBezTo>
                    <a:cubicBezTo>
                      <a:pt x="282" y="309"/>
                      <a:pt x="286" y="304"/>
                      <a:pt x="291" y="301"/>
                    </a:cubicBezTo>
                    <a:lnTo>
                      <a:pt x="297" y="301"/>
                    </a:lnTo>
                    <a:cubicBezTo>
                      <a:pt x="325" y="297"/>
                      <a:pt x="338" y="287"/>
                      <a:pt x="346" y="270"/>
                    </a:cubicBezTo>
                    <a:cubicBezTo>
                      <a:pt x="347" y="266"/>
                      <a:pt x="348" y="263"/>
                      <a:pt x="349" y="261"/>
                    </a:cubicBezTo>
                    <a:cubicBezTo>
                      <a:pt x="351" y="256"/>
                      <a:pt x="353" y="250"/>
                      <a:pt x="354" y="242"/>
                    </a:cubicBezTo>
                    <a:cubicBezTo>
                      <a:pt x="359" y="220"/>
                      <a:pt x="371" y="212"/>
                      <a:pt x="382" y="205"/>
                    </a:cubicBezTo>
                    <a:cubicBezTo>
                      <a:pt x="387" y="202"/>
                      <a:pt x="390" y="199"/>
                      <a:pt x="394" y="195"/>
                    </a:cubicBezTo>
                    <a:cubicBezTo>
                      <a:pt x="403" y="184"/>
                      <a:pt x="398" y="154"/>
                      <a:pt x="375" y="145"/>
                    </a:cubicBezTo>
                    <a:cubicBezTo>
                      <a:pt x="380" y="138"/>
                      <a:pt x="384" y="132"/>
                      <a:pt x="387" y="127"/>
                    </a:cubicBezTo>
                    <a:cubicBezTo>
                      <a:pt x="393" y="117"/>
                      <a:pt x="397" y="112"/>
                      <a:pt x="398" y="103"/>
                    </a:cubicBezTo>
                    <a:cubicBezTo>
                      <a:pt x="399" y="98"/>
                      <a:pt x="399" y="91"/>
                      <a:pt x="399" y="78"/>
                    </a:cubicBezTo>
                    <a:cubicBezTo>
                      <a:pt x="398" y="51"/>
                      <a:pt x="391" y="30"/>
                      <a:pt x="369" y="30"/>
                    </a:cubicBezTo>
                    <a:cubicBezTo>
                      <a:pt x="364" y="30"/>
                      <a:pt x="359" y="31"/>
                      <a:pt x="353" y="33"/>
                    </a:cubicBezTo>
                    <a:cubicBezTo>
                      <a:pt x="351" y="31"/>
                      <a:pt x="348" y="27"/>
                      <a:pt x="344" y="22"/>
                    </a:cubicBezTo>
                    <a:cubicBezTo>
                      <a:pt x="332" y="10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4"/>
              <p:cNvSpPr/>
              <p:nvPr/>
            </p:nvSpPr>
            <p:spPr>
              <a:xfrm>
                <a:off x="10053547" y="3525137"/>
                <a:ext cx="16930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77" extrusionOk="0">
                    <a:moveTo>
                      <a:pt x="138" y="0"/>
                    </a:moveTo>
                    <a:cubicBezTo>
                      <a:pt x="132" y="0"/>
                      <a:pt x="126" y="3"/>
                      <a:pt x="120" y="8"/>
                    </a:cubicBezTo>
                    <a:cubicBezTo>
                      <a:pt x="115" y="13"/>
                      <a:pt x="112" y="16"/>
                      <a:pt x="109" y="18"/>
                    </a:cubicBezTo>
                    <a:cubicBezTo>
                      <a:pt x="105" y="13"/>
                      <a:pt x="99" y="11"/>
                      <a:pt x="92" y="11"/>
                    </a:cubicBezTo>
                    <a:cubicBezTo>
                      <a:pt x="84" y="11"/>
                      <a:pt x="75" y="14"/>
                      <a:pt x="72" y="18"/>
                    </a:cubicBezTo>
                    <a:cubicBezTo>
                      <a:pt x="71" y="19"/>
                      <a:pt x="69" y="22"/>
                      <a:pt x="68" y="24"/>
                    </a:cubicBezTo>
                    <a:cubicBezTo>
                      <a:pt x="68" y="27"/>
                      <a:pt x="67" y="29"/>
                      <a:pt x="64" y="32"/>
                    </a:cubicBezTo>
                    <a:cubicBezTo>
                      <a:pt x="51" y="33"/>
                      <a:pt x="33" y="44"/>
                      <a:pt x="31" y="49"/>
                    </a:cubicBezTo>
                    <a:cubicBezTo>
                      <a:pt x="30" y="52"/>
                      <a:pt x="30" y="53"/>
                      <a:pt x="30" y="54"/>
                    </a:cubicBezTo>
                    <a:cubicBezTo>
                      <a:pt x="23" y="59"/>
                      <a:pt x="20" y="65"/>
                      <a:pt x="22" y="74"/>
                    </a:cubicBezTo>
                    <a:lnTo>
                      <a:pt x="20" y="77"/>
                    </a:lnTo>
                    <a:cubicBezTo>
                      <a:pt x="16" y="80"/>
                      <a:pt x="13" y="84"/>
                      <a:pt x="11" y="87"/>
                    </a:cubicBezTo>
                    <a:lnTo>
                      <a:pt x="7" y="90"/>
                    </a:lnTo>
                    <a:cubicBezTo>
                      <a:pt x="2" y="100"/>
                      <a:pt x="1" y="106"/>
                      <a:pt x="11" y="113"/>
                    </a:cubicBezTo>
                    <a:cubicBezTo>
                      <a:pt x="15" y="115"/>
                      <a:pt x="18" y="116"/>
                      <a:pt x="22" y="116"/>
                    </a:cubicBezTo>
                    <a:cubicBezTo>
                      <a:pt x="21" y="118"/>
                      <a:pt x="21" y="119"/>
                      <a:pt x="20" y="120"/>
                    </a:cubicBezTo>
                    <a:cubicBezTo>
                      <a:pt x="18" y="124"/>
                      <a:pt x="15" y="126"/>
                      <a:pt x="12" y="130"/>
                    </a:cubicBezTo>
                    <a:cubicBezTo>
                      <a:pt x="6" y="137"/>
                      <a:pt x="1" y="145"/>
                      <a:pt x="3" y="151"/>
                    </a:cubicBezTo>
                    <a:cubicBezTo>
                      <a:pt x="5" y="159"/>
                      <a:pt x="9" y="163"/>
                      <a:pt x="16" y="163"/>
                    </a:cubicBezTo>
                    <a:cubicBezTo>
                      <a:pt x="18" y="163"/>
                      <a:pt x="20" y="163"/>
                      <a:pt x="22" y="162"/>
                    </a:cubicBezTo>
                    <a:cubicBezTo>
                      <a:pt x="25" y="162"/>
                      <a:pt x="27" y="161"/>
                      <a:pt x="30" y="161"/>
                    </a:cubicBezTo>
                    <a:cubicBezTo>
                      <a:pt x="30" y="166"/>
                      <a:pt x="30" y="170"/>
                      <a:pt x="35" y="172"/>
                    </a:cubicBezTo>
                    <a:cubicBezTo>
                      <a:pt x="40" y="175"/>
                      <a:pt x="44" y="176"/>
                      <a:pt x="48" y="176"/>
                    </a:cubicBezTo>
                    <a:cubicBezTo>
                      <a:pt x="53" y="176"/>
                      <a:pt x="57" y="175"/>
                      <a:pt x="63" y="171"/>
                    </a:cubicBezTo>
                    <a:cubicBezTo>
                      <a:pt x="66" y="170"/>
                      <a:pt x="69" y="167"/>
                      <a:pt x="73" y="165"/>
                    </a:cubicBezTo>
                    <a:lnTo>
                      <a:pt x="74" y="164"/>
                    </a:lnTo>
                    <a:cubicBezTo>
                      <a:pt x="80" y="161"/>
                      <a:pt x="84" y="159"/>
                      <a:pt x="88" y="156"/>
                    </a:cubicBezTo>
                    <a:cubicBezTo>
                      <a:pt x="89" y="157"/>
                      <a:pt x="90" y="159"/>
                      <a:pt x="93" y="160"/>
                    </a:cubicBezTo>
                    <a:cubicBezTo>
                      <a:pt x="96" y="162"/>
                      <a:pt x="99" y="162"/>
                      <a:pt x="102" y="162"/>
                    </a:cubicBezTo>
                    <a:cubicBezTo>
                      <a:pt x="107" y="162"/>
                      <a:pt x="112" y="160"/>
                      <a:pt x="117" y="159"/>
                    </a:cubicBezTo>
                    <a:lnTo>
                      <a:pt x="121" y="155"/>
                    </a:lnTo>
                    <a:cubicBezTo>
                      <a:pt x="124" y="152"/>
                      <a:pt x="126" y="149"/>
                      <a:pt x="129" y="146"/>
                    </a:cubicBezTo>
                    <a:cubicBezTo>
                      <a:pt x="131" y="142"/>
                      <a:pt x="133" y="140"/>
                      <a:pt x="135" y="139"/>
                    </a:cubicBezTo>
                    <a:lnTo>
                      <a:pt x="138" y="139"/>
                    </a:lnTo>
                    <a:cubicBezTo>
                      <a:pt x="150" y="137"/>
                      <a:pt x="155" y="131"/>
                      <a:pt x="159" y="124"/>
                    </a:cubicBezTo>
                    <a:cubicBezTo>
                      <a:pt x="159" y="123"/>
                      <a:pt x="161" y="121"/>
                      <a:pt x="161" y="120"/>
                    </a:cubicBezTo>
                    <a:cubicBezTo>
                      <a:pt x="162" y="118"/>
                      <a:pt x="162" y="115"/>
                      <a:pt x="164" y="111"/>
                    </a:cubicBezTo>
                    <a:cubicBezTo>
                      <a:pt x="166" y="101"/>
                      <a:pt x="171" y="99"/>
                      <a:pt x="176" y="95"/>
                    </a:cubicBezTo>
                    <a:cubicBezTo>
                      <a:pt x="177" y="94"/>
                      <a:pt x="180" y="93"/>
                      <a:pt x="181" y="89"/>
                    </a:cubicBezTo>
                    <a:cubicBezTo>
                      <a:pt x="185" y="84"/>
                      <a:pt x="182" y="70"/>
                      <a:pt x="172" y="67"/>
                    </a:cubicBezTo>
                    <a:cubicBezTo>
                      <a:pt x="175" y="63"/>
                      <a:pt x="176" y="60"/>
                      <a:pt x="177" y="58"/>
                    </a:cubicBezTo>
                    <a:cubicBezTo>
                      <a:pt x="180" y="54"/>
                      <a:pt x="181" y="52"/>
                      <a:pt x="182" y="47"/>
                    </a:cubicBezTo>
                    <a:lnTo>
                      <a:pt x="182" y="36"/>
                    </a:lnTo>
                    <a:cubicBezTo>
                      <a:pt x="181" y="24"/>
                      <a:pt x="178" y="14"/>
                      <a:pt x="168" y="14"/>
                    </a:cubicBezTo>
                    <a:cubicBezTo>
                      <a:pt x="166" y="14"/>
                      <a:pt x="163" y="15"/>
                      <a:pt x="161" y="16"/>
                    </a:cubicBezTo>
                    <a:cubicBezTo>
                      <a:pt x="161" y="14"/>
                      <a:pt x="158" y="13"/>
                      <a:pt x="156" y="11"/>
                    </a:cubicBezTo>
                    <a:cubicBezTo>
                      <a:pt x="152" y="5"/>
                      <a:pt x="145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4"/>
              <p:cNvSpPr/>
              <p:nvPr/>
            </p:nvSpPr>
            <p:spPr>
              <a:xfrm>
                <a:off x="10088135" y="3507388"/>
                <a:ext cx="37228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3" extrusionOk="0">
                    <a:moveTo>
                      <a:pt x="300" y="1"/>
                    </a:moveTo>
                    <a:cubicBezTo>
                      <a:pt x="290" y="1"/>
                      <a:pt x="278" y="5"/>
                      <a:pt x="266" y="14"/>
                    </a:cubicBezTo>
                    <a:cubicBezTo>
                      <a:pt x="261" y="13"/>
                      <a:pt x="256" y="13"/>
                      <a:pt x="250" y="12"/>
                    </a:cubicBezTo>
                    <a:cubicBezTo>
                      <a:pt x="243" y="11"/>
                      <a:pt x="235" y="10"/>
                      <a:pt x="228" y="10"/>
                    </a:cubicBezTo>
                    <a:cubicBezTo>
                      <a:pt x="200" y="10"/>
                      <a:pt x="175" y="19"/>
                      <a:pt x="161" y="49"/>
                    </a:cubicBezTo>
                    <a:cubicBezTo>
                      <a:pt x="158" y="58"/>
                      <a:pt x="154" y="64"/>
                      <a:pt x="149" y="71"/>
                    </a:cubicBezTo>
                    <a:cubicBezTo>
                      <a:pt x="147" y="71"/>
                      <a:pt x="145" y="71"/>
                      <a:pt x="143" y="71"/>
                    </a:cubicBezTo>
                    <a:cubicBezTo>
                      <a:pt x="111" y="71"/>
                      <a:pt x="67" y="98"/>
                      <a:pt x="62" y="111"/>
                    </a:cubicBezTo>
                    <a:cubicBezTo>
                      <a:pt x="61" y="116"/>
                      <a:pt x="61" y="120"/>
                      <a:pt x="61" y="126"/>
                    </a:cubicBezTo>
                    <a:cubicBezTo>
                      <a:pt x="61" y="131"/>
                      <a:pt x="61" y="135"/>
                      <a:pt x="60" y="141"/>
                    </a:cubicBezTo>
                    <a:cubicBezTo>
                      <a:pt x="28" y="157"/>
                      <a:pt x="2" y="192"/>
                      <a:pt x="5" y="202"/>
                    </a:cubicBezTo>
                    <a:cubicBezTo>
                      <a:pt x="6" y="206"/>
                      <a:pt x="7" y="207"/>
                      <a:pt x="9" y="209"/>
                    </a:cubicBezTo>
                    <a:cubicBezTo>
                      <a:pt x="1" y="223"/>
                      <a:pt x="2" y="236"/>
                      <a:pt x="19" y="248"/>
                    </a:cubicBezTo>
                    <a:cubicBezTo>
                      <a:pt x="17" y="250"/>
                      <a:pt x="17" y="251"/>
                      <a:pt x="16" y="254"/>
                    </a:cubicBezTo>
                    <a:cubicBezTo>
                      <a:pt x="14" y="261"/>
                      <a:pt x="11" y="270"/>
                      <a:pt x="9" y="276"/>
                    </a:cubicBezTo>
                    <a:cubicBezTo>
                      <a:pt x="7" y="280"/>
                      <a:pt x="6" y="284"/>
                      <a:pt x="6" y="286"/>
                    </a:cubicBezTo>
                    <a:cubicBezTo>
                      <a:pt x="4" y="304"/>
                      <a:pt x="11" y="315"/>
                      <a:pt x="38" y="315"/>
                    </a:cubicBezTo>
                    <a:cubicBezTo>
                      <a:pt x="39" y="315"/>
                      <a:pt x="41" y="315"/>
                      <a:pt x="42" y="315"/>
                    </a:cubicBezTo>
                    <a:cubicBezTo>
                      <a:pt x="53" y="315"/>
                      <a:pt x="63" y="314"/>
                      <a:pt x="74" y="310"/>
                    </a:cubicBezTo>
                    <a:cubicBezTo>
                      <a:pt x="76" y="313"/>
                      <a:pt x="74" y="316"/>
                      <a:pt x="74" y="319"/>
                    </a:cubicBezTo>
                    <a:lnTo>
                      <a:pt x="74" y="320"/>
                    </a:lnTo>
                    <a:cubicBezTo>
                      <a:pt x="73" y="329"/>
                      <a:pt x="71" y="337"/>
                      <a:pt x="67" y="345"/>
                    </a:cubicBezTo>
                    <a:cubicBezTo>
                      <a:pt x="63" y="361"/>
                      <a:pt x="61" y="377"/>
                      <a:pt x="76" y="385"/>
                    </a:cubicBezTo>
                    <a:cubicBezTo>
                      <a:pt x="85" y="390"/>
                      <a:pt x="93" y="392"/>
                      <a:pt x="101" y="392"/>
                    </a:cubicBezTo>
                    <a:cubicBezTo>
                      <a:pt x="111" y="392"/>
                      <a:pt x="121" y="389"/>
                      <a:pt x="135" y="381"/>
                    </a:cubicBezTo>
                    <a:cubicBezTo>
                      <a:pt x="140" y="378"/>
                      <a:pt x="145" y="375"/>
                      <a:pt x="153" y="371"/>
                    </a:cubicBezTo>
                    <a:cubicBezTo>
                      <a:pt x="155" y="378"/>
                      <a:pt x="161" y="383"/>
                      <a:pt x="172" y="383"/>
                    </a:cubicBezTo>
                    <a:cubicBezTo>
                      <a:pt x="174" y="383"/>
                      <a:pt x="176" y="383"/>
                      <a:pt x="178" y="383"/>
                    </a:cubicBezTo>
                    <a:cubicBezTo>
                      <a:pt x="207" y="381"/>
                      <a:pt x="222" y="375"/>
                      <a:pt x="241" y="352"/>
                    </a:cubicBezTo>
                    <a:cubicBezTo>
                      <a:pt x="246" y="346"/>
                      <a:pt x="251" y="340"/>
                      <a:pt x="257" y="331"/>
                    </a:cubicBezTo>
                    <a:cubicBezTo>
                      <a:pt x="258" y="331"/>
                      <a:pt x="260" y="330"/>
                      <a:pt x="260" y="329"/>
                    </a:cubicBezTo>
                    <a:cubicBezTo>
                      <a:pt x="267" y="318"/>
                      <a:pt x="273" y="310"/>
                      <a:pt x="281" y="303"/>
                    </a:cubicBezTo>
                    <a:cubicBezTo>
                      <a:pt x="286" y="303"/>
                      <a:pt x="291" y="303"/>
                      <a:pt x="297" y="301"/>
                    </a:cubicBezTo>
                    <a:cubicBezTo>
                      <a:pt x="324" y="298"/>
                      <a:pt x="337" y="288"/>
                      <a:pt x="345" y="270"/>
                    </a:cubicBezTo>
                    <a:cubicBezTo>
                      <a:pt x="347" y="267"/>
                      <a:pt x="348" y="264"/>
                      <a:pt x="349" y="262"/>
                    </a:cubicBezTo>
                    <a:cubicBezTo>
                      <a:pt x="350" y="257"/>
                      <a:pt x="353" y="250"/>
                      <a:pt x="354" y="242"/>
                    </a:cubicBezTo>
                    <a:cubicBezTo>
                      <a:pt x="355" y="234"/>
                      <a:pt x="359" y="229"/>
                      <a:pt x="361" y="224"/>
                    </a:cubicBezTo>
                    <a:cubicBezTo>
                      <a:pt x="363" y="223"/>
                      <a:pt x="365" y="223"/>
                      <a:pt x="366" y="222"/>
                    </a:cubicBezTo>
                    <a:cubicBezTo>
                      <a:pt x="393" y="207"/>
                      <a:pt x="401" y="193"/>
                      <a:pt x="400" y="178"/>
                    </a:cubicBezTo>
                    <a:cubicBezTo>
                      <a:pt x="400" y="176"/>
                      <a:pt x="398" y="173"/>
                      <a:pt x="398" y="171"/>
                    </a:cubicBezTo>
                    <a:cubicBezTo>
                      <a:pt x="396" y="167"/>
                      <a:pt x="395" y="160"/>
                      <a:pt x="393" y="155"/>
                    </a:cubicBezTo>
                    <a:cubicBezTo>
                      <a:pt x="385" y="137"/>
                      <a:pt x="393" y="127"/>
                      <a:pt x="400" y="116"/>
                    </a:cubicBezTo>
                    <a:cubicBezTo>
                      <a:pt x="402" y="113"/>
                      <a:pt x="405" y="109"/>
                      <a:pt x="406" y="104"/>
                    </a:cubicBezTo>
                    <a:cubicBezTo>
                      <a:pt x="408" y="94"/>
                      <a:pt x="390" y="79"/>
                      <a:pt x="366" y="79"/>
                    </a:cubicBezTo>
                    <a:cubicBezTo>
                      <a:pt x="362" y="79"/>
                      <a:pt x="359" y="79"/>
                      <a:pt x="355" y="79"/>
                    </a:cubicBezTo>
                    <a:cubicBezTo>
                      <a:pt x="355" y="72"/>
                      <a:pt x="358" y="67"/>
                      <a:pt x="358" y="62"/>
                    </a:cubicBezTo>
                    <a:cubicBezTo>
                      <a:pt x="359" y="52"/>
                      <a:pt x="359" y="45"/>
                      <a:pt x="355" y="40"/>
                    </a:cubicBezTo>
                    <a:cubicBezTo>
                      <a:pt x="353" y="34"/>
                      <a:pt x="349" y="31"/>
                      <a:pt x="342" y="22"/>
                    </a:cubicBezTo>
                    <a:cubicBezTo>
                      <a:pt x="330" y="10"/>
                      <a:pt x="316" y="1"/>
                      <a:pt x="300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4"/>
              <p:cNvSpPr/>
              <p:nvPr/>
            </p:nvSpPr>
            <p:spPr>
              <a:xfrm>
                <a:off x="10105885" y="3548166"/>
                <a:ext cx="17112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8" extrusionOk="0">
                    <a:moveTo>
                      <a:pt x="138" y="0"/>
                    </a:moveTo>
                    <a:cubicBezTo>
                      <a:pt x="133" y="0"/>
                      <a:pt x="128" y="2"/>
                      <a:pt x="123" y="7"/>
                    </a:cubicBezTo>
                    <a:cubicBezTo>
                      <a:pt x="119" y="7"/>
                      <a:pt x="117" y="6"/>
                      <a:pt x="114" y="6"/>
                    </a:cubicBezTo>
                    <a:cubicBezTo>
                      <a:pt x="111" y="5"/>
                      <a:pt x="108" y="5"/>
                      <a:pt x="105" y="5"/>
                    </a:cubicBezTo>
                    <a:cubicBezTo>
                      <a:pt x="92" y="5"/>
                      <a:pt x="80" y="9"/>
                      <a:pt x="73" y="22"/>
                    </a:cubicBezTo>
                    <a:cubicBezTo>
                      <a:pt x="72" y="26"/>
                      <a:pt x="70" y="29"/>
                      <a:pt x="68" y="32"/>
                    </a:cubicBezTo>
                    <a:cubicBezTo>
                      <a:pt x="67" y="32"/>
                      <a:pt x="66" y="32"/>
                      <a:pt x="65" y="32"/>
                    </a:cubicBezTo>
                    <a:cubicBezTo>
                      <a:pt x="50" y="32"/>
                      <a:pt x="31" y="45"/>
                      <a:pt x="29" y="51"/>
                    </a:cubicBezTo>
                    <a:cubicBezTo>
                      <a:pt x="27" y="53"/>
                      <a:pt x="27" y="55"/>
                      <a:pt x="27" y="57"/>
                    </a:cubicBezTo>
                    <a:cubicBezTo>
                      <a:pt x="27" y="58"/>
                      <a:pt x="29" y="61"/>
                      <a:pt x="27" y="63"/>
                    </a:cubicBezTo>
                    <a:cubicBezTo>
                      <a:pt x="12" y="71"/>
                      <a:pt x="1" y="87"/>
                      <a:pt x="2" y="92"/>
                    </a:cubicBezTo>
                    <a:cubicBezTo>
                      <a:pt x="2" y="93"/>
                      <a:pt x="2" y="94"/>
                      <a:pt x="4" y="96"/>
                    </a:cubicBezTo>
                    <a:cubicBezTo>
                      <a:pt x="1" y="102"/>
                      <a:pt x="1" y="108"/>
                      <a:pt x="9" y="113"/>
                    </a:cubicBezTo>
                    <a:cubicBezTo>
                      <a:pt x="9" y="113"/>
                      <a:pt x="7" y="114"/>
                      <a:pt x="7" y="116"/>
                    </a:cubicBezTo>
                    <a:cubicBezTo>
                      <a:pt x="6" y="119"/>
                      <a:pt x="5" y="122"/>
                      <a:pt x="4" y="126"/>
                    </a:cubicBezTo>
                    <a:cubicBezTo>
                      <a:pt x="2" y="128"/>
                      <a:pt x="2" y="129"/>
                      <a:pt x="2" y="130"/>
                    </a:cubicBezTo>
                    <a:cubicBezTo>
                      <a:pt x="1" y="138"/>
                      <a:pt x="5" y="143"/>
                      <a:pt x="18" y="143"/>
                    </a:cubicBezTo>
                    <a:cubicBezTo>
                      <a:pt x="23" y="143"/>
                      <a:pt x="27" y="142"/>
                      <a:pt x="32" y="140"/>
                    </a:cubicBezTo>
                    <a:lnTo>
                      <a:pt x="32" y="144"/>
                    </a:lnTo>
                    <a:cubicBezTo>
                      <a:pt x="32" y="148"/>
                      <a:pt x="31" y="152"/>
                      <a:pt x="30" y="155"/>
                    </a:cubicBezTo>
                    <a:cubicBezTo>
                      <a:pt x="28" y="163"/>
                      <a:pt x="27" y="170"/>
                      <a:pt x="33" y="174"/>
                    </a:cubicBezTo>
                    <a:cubicBezTo>
                      <a:pt x="38" y="176"/>
                      <a:pt x="42" y="177"/>
                      <a:pt x="47" y="177"/>
                    </a:cubicBezTo>
                    <a:cubicBezTo>
                      <a:pt x="51" y="177"/>
                      <a:pt x="56" y="176"/>
                      <a:pt x="62" y="173"/>
                    </a:cubicBezTo>
                    <a:cubicBezTo>
                      <a:pt x="64" y="171"/>
                      <a:pt x="67" y="168"/>
                      <a:pt x="69" y="167"/>
                    </a:cubicBezTo>
                    <a:cubicBezTo>
                      <a:pt x="71" y="170"/>
                      <a:pt x="74" y="173"/>
                      <a:pt x="82" y="173"/>
                    </a:cubicBezTo>
                    <a:cubicBezTo>
                      <a:pt x="94" y="171"/>
                      <a:pt x="100" y="168"/>
                      <a:pt x="109" y="158"/>
                    </a:cubicBezTo>
                    <a:cubicBezTo>
                      <a:pt x="112" y="155"/>
                      <a:pt x="114" y="152"/>
                      <a:pt x="117" y="148"/>
                    </a:cubicBezTo>
                    <a:cubicBezTo>
                      <a:pt x="118" y="148"/>
                      <a:pt x="118" y="147"/>
                      <a:pt x="118" y="147"/>
                    </a:cubicBezTo>
                    <a:cubicBezTo>
                      <a:pt x="122" y="143"/>
                      <a:pt x="125" y="139"/>
                      <a:pt x="128" y="135"/>
                    </a:cubicBezTo>
                    <a:lnTo>
                      <a:pt x="135" y="135"/>
                    </a:lnTo>
                    <a:cubicBezTo>
                      <a:pt x="147" y="133"/>
                      <a:pt x="153" y="128"/>
                      <a:pt x="158" y="128"/>
                    </a:cubicBezTo>
                    <a:cubicBezTo>
                      <a:pt x="159" y="128"/>
                      <a:pt x="159" y="128"/>
                      <a:pt x="159" y="129"/>
                    </a:cubicBezTo>
                    <a:cubicBezTo>
                      <a:pt x="159" y="128"/>
                      <a:pt x="160" y="126"/>
                      <a:pt x="160" y="124"/>
                    </a:cubicBezTo>
                    <a:cubicBezTo>
                      <a:pt x="161" y="122"/>
                      <a:pt x="161" y="119"/>
                      <a:pt x="164" y="116"/>
                    </a:cubicBezTo>
                    <a:cubicBezTo>
                      <a:pt x="164" y="113"/>
                      <a:pt x="165" y="111"/>
                      <a:pt x="166" y="108"/>
                    </a:cubicBezTo>
                    <a:cubicBezTo>
                      <a:pt x="167" y="108"/>
                      <a:pt x="167" y="107"/>
                      <a:pt x="169" y="107"/>
                    </a:cubicBezTo>
                    <a:cubicBezTo>
                      <a:pt x="181" y="99"/>
                      <a:pt x="184" y="93"/>
                      <a:pt x="184" y="87"/>
                    </a:cubicBezTo>
                    <a:lnTo>
                      <a:pt x="184" y="82"/>
                    </a:lnTo>
                    <a:cubicBezTo>
                      <a:pt x="184" y="80"/>
                      <a:pt x="183" y="77"/>
                      <a:pt x="181" y="75"/>
                    </a:cubicBezTo>
                    <a:cubicBezTo>
                      <a:pt x="178" y="66"/>
                      <a:pt x="181" y="62"/>
                      <a:pt x="184" y="57"/>
                    </a:cubicBezTo>
                    <a:cubicBezTo>
                      <a:pt x="185" y="55"/>
                      <a:pt x="186" y="53"/>
                      <a:pt x="186" y="51"/>
                    </a:cubicBezTo>
                    <a:cubicBezTo>
                      <a:pt x="188" y="46"/>
                      <a:pt x="180" y="39"/>
                      <a:pt x="169" y="39"/>
                    </a:cubicBezTo>
                    <a:cubicBezTo>
                      <a:pt x="167" y="39"/>
                      <a:pt x="166" y="39"/>
                      <a:pt x="164" y="39"/>
                    </a:cubicBezTo>
                    <a:lnTo>
                      <a:pt x="164" y="30"/>
                    </a:lnTo>
                    <a:cubicBezTo>
                      <a:pt x="165" y="25"/>
                      <a:pt x="165" y="22"/>
                      <a:pt x="164" y="20"/>
                    </a:cubicBezTo>
                    <a:cubicBezTo>
                      <a:pt x="163" y="17"/>
                      <a:pt x="160" y="15"/>
                      <a:pt x="157" y="11"/>
                    </a:cubicBezTo>
                    <a:cubicBezTo>
                      <a:pt x="152" y="5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4"/>
              <p:cNvSpPr/>
              <p:nvPr/>
            </p:nvSpPr>
            <p:spPr>
              <a:xfrm>
                <a:off x="10138016" y="3512212"/>
                <a:ext cx="38776" cy="3413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5" extrusionOk="0">
                    <a:moveTo>
                      <a:pt x="245" y="1"/>
                    </a:moveTo>
                    <a:cubicBezTo>
                      <a:pt x="219" y="1"/>
                      <a:pt x="194" y="8"/>
                      <a:pt x="179" y="33"/>
                    </a:cubicBezTo>
                    <a:cubicBezTo>
                      <a:pt x="174" y="36"/>
                      <a:pt x="168" y="37"/>
                      <a:pt x="160" y="40"/>
                    </a:cubicBezTo>
                    <a:cubicBezTo>
                      <a:pt x="119" y="53"/>
                      <a:pt x="83" y="74"/>
                      <a:pt x="87" y="107"/>
                    </a:cubicBezTo>
                    <a:cubicBezTo>
                      <a:pt x="87" y="117"/>
                      <a:pt x="88" y="123"/>
                      <a:pt x="88" y="129"/>
                    </a:cubicBezTo>
                    <a:cubicBezTo>
                      <a:pt x="50" y="140"/>
                      <a:pt x="15" y="185"/>
                      <a:pt x="18" y="197"/>
                    </a:cubicBezTo>
                    <a:cubicBezTo>
                      <a:pt x="18" y="201"/>
                      <a:pt x="22" y="205"/>
                      <a:pt x="25" y="207"/>
                    </a:cubicBezTo>
                    <a:cubicBezTo>
                      <a:pt x="27" y="210"/>
                      <a:pt x="31" y="212"/>
                      <a:pt x="32" y="217"/>
                    </a:cubicBezTo>
                    <a:cubicBezTo>
                      <a:pt x="7" y="245"/>
                      <a:pt x="0" y="279"/>
                      <a:pt x="9" y="286"/>
                    </a:cubicBezTo>
                    <a:cubicBezTo>
                      <a:pt x="11" y="287"/>
                      <a:pt x="14" y="288"/>
                      <a:pt x="17" y="288"/>
                    </a:cubicBezTo>
                    <a:cubicBezTo>
                      <a:pt x="17" y="302"/>
                      <a:pt x="26" y="309"/>
                      <a:pt x="50" y="309"/>
                    </a:cubicBezTo>
                    <a:cubicBezTo>
                      <a:pt x="50" y="311"/>
                      <a:pt x="51" y="312"/>
                      <a:pt x="51" y="314"/>
                    </a:cubicBezTo>
                    <a:cubicBezTo>
                      <a:pt x="52" y="322"/>
                      <a:pt x="53" y="329"/>
                      <a:pt x="56" y="334"/>
                    </a:cubicBezTo>
                    <a:lnTo>
                      <a:pt x="61" y="342"/>
                    </a:lnTo>
                    <a:cubicBezTo>
                      <a:pt x="65" y="349"/>
                      <a:pt x="71" y="354"/>
                      <a:pt x="81" y="354"/>
                    </a:cubicBezTo>
                    <a:cubicBezTo>
                      <a:pt x="89" y="354"/>
                      <a:pt x="100" y="351"/>
                      <a:pt x="115" y="344"/>
                    </a:cubicBezTo>
                    <a:cubicBezTo>
                      <a:pt x="127" y="338"/>
                      <a:pt x="137" y="333"/>
                      <a:pt x="146" y="325"/>
                    </a:cubicBezTo>
                    <a:cubicBezTo>
                      <a:pt x="149" y="328"/>
                      <a:pt x="150" y="329"/>
                      <a:pt x="151" y="332"/>
                    </a:cubicBezTo>
                    <a:lnTo>
                      <a:pt x="151" y="333"/>
                    </a:lnTo>
                    <a:cubicBezTo>
                      <a:pt x="155" y="339"/>
                      <a:pt x="156" y="345"/>
                      <a:pt x="159" y="352"/>
                    </a:cubicBezTo>
                    <a:cubicBezTo>
                      <a:pt x="164" y="364"/>
                      <a:pt x="169" y="375"/>
                      <a:pt x="187" y="375"/>
                    </a:cubicBezTo>
                    <a:cubicBezTo>
                      <a:pt x="188" y="375"/>
                      <a:pt x="189" y="375"/>
                      <a:pt x="190" y="375"/>
                    </a:cubicBezTo>
                    <a:cubicBezTo>
                      <a:pt x="219" y="373"/>
                      <a:pt x="235" y="366"/>
                      <a:pt x="252" y="344"/>
                    </a:cubicBezTo>
                    <a:cubicBezTo>
                      <a:pt x="256" y="340"/>
                      <a:pt x="260" y="335"/>
                      <a:pt x="264" y="330"/>
                    </a:cubicBezTo>
                    <a:cubicBezTo>
                      <a:pt x="267" y="332"/>
                      <a:pt x="272" y="333"/>
                      <a:pt x="277" y="333"/>
                    </a:cubicBezTo>
                    <a:cubicBezTo>
                      <a:pt x="283" y="333"/>
                      <a:pt x="290" y="331"/>
                      <a:pt x="298" y="327"/>
                    </a:cubicBezTo>
                    <a:cubicBezTo>
                      <a:pt x="328" y="311"/>
                      <a:pt x="339" y="298"/>
                      <a:pt x="348" y="276"/>
                    </a:cubicBezTo>
                    <a:cubicBezTo>
                      <a:pt x="350" y="268"/>
                      <a:pt x="351" y="262"/>
                      <a:pt x="353" y="253"/>
                    </a:cubicBezTo>
                    <a:lnTo>
                      <a:pt x="353" y="251"/>
                    </a:lnTo>
                    <a:cubicBezTo>
                      <a:pt x="354" y="241"/>
                      <a:pt x="356" y="231"/>
                      <a:pt x="359" y="224"/>
                    </a:cubicBezTo>
                    <a:cubicBezTo>
                      <a:pt x="364" y="222"/>
                      <a:pt x="369" y="220"/>
                      <a:pt x="375" y="216"/>
                    </a:cubicBezTo>
                    <a:cubicBezTo>
                      <a:pt x="402" y="201"/>
                      <a:pt x="410" y="188"/>
                      <a:pt x="410" y="166"/>
                    </a:cubicBezTo>
                    <a:cubicBezTo>
                      <a:pt x="410" y="164"/>
                      <a:pt x="409" y="161"/>
                      <a:pt x="409" y="159"/>
                    </a:cubicBezTo>
                    <a:cubicBezTo>
                      <a:pt x="407" y="155"/>
                      <a:pt x="406" y="148"/>
                      <a:pt x="404" y="143"/>
                    </a:cubicBezTo>
                    <a:cubicBezTo>
                      <a:pt x="401" y="137"/>
                      <a:pt x="401" y="132"/>
                      <a:pt x="401" y="128"/>
                    </a:cubicBezTo>
                    <a:lnTo>
                      <a:pt x="405" y="124"/>
                    </a:lnTo>
                    <a:cubicBezTo>
                      <a:pt x="425" y="101"/>
                      <a:pt x="425" y="88"/>
                      <a:pt x="415" y="79"/>
                    </a:cubicBezTo>
                    <a:cubicBezTo>
                      <a:pt x="414" y="78"/>
                      <a:pt x="412" y="77"/>
                      <a:pt x="410" y="76"/>
                    </a:cubicBezTo>
                    <a:lnTo>
                      <a:pt x="395" y="67"/>
                    </a:lnTo>
                    <a:cubicBezTo>
                      <a:pt x="376" y="58"/>
                      <a:pt x="378" y="48"/>
                      <a:pt x="379" y="38"/>
                    </a:cubicBezTo>
                    <a:cubicBezTo>
                      <a:pt x="380" y="35"/>
                      <a:pt x="380" y="31"/>
                      <a:pt x="379" y="26"/>
                    </a:cubicBezTo>
                    <a:cubicBezTo>
                      <a:pt x="378" y="22"/>
                      <a:pt x="370" y="20"/>
                      <a:pt x="360" y="20"/>
                    </a:cubicBezTo>
                    <a:cubicBezTo>
                      <a:pt x="347" y="20"/>
                      <a:pt x="328" y="24"/>
                      <a:pt x="313" y="35"/>
                    </a:cubicBezTo>
                    <a:cubicBezTo>
                      <a:pt x="309" y="30"/>
                      <a:pt x="307" y="25"/>
                      <a:pt x="303" y="21"/>
                    </a:cubicBezTo>
                    <a:cubicBezTo>
                      <a:pt x="298" y="14"/>
                      <a:pt x="296" y="10"/>
                      <a:pt x="289" y="7"/>
                    </a:cubicBezTo>
                    <a:cubicBezTo>
                      <a:pt x="284" y="6"/>
                      <a:pt x="277" y="5"/>
                      <a:pt x="264" y="2"/>
                    </a:cubicBezTo>
                    <a:cubicBezTo>
                      <a:pt x="257" y="1"/>
                      <a:pt x="251" y="1"/>
                      <a:pt x="24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4"/>
              <p:cNvSpPr/>
              <p:nvPr/>
            </p:nvSpPr>
            <p:spPr>
              <a:xfrm>
                <a:off x="10174607" y="3538791"/>
                <a:ext cx="17658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2" extrusionOk="0">
                    <a:moveTo>
                      <a:pt x="111" y="0"/>
                    </a:moveTo>
                    <a:cubicBezTo>
                      <a:pt x="99" y="0"/>
                      <a:pt x="88" y="4"/>
                      <a:pt x="81" y="15"/>
                    </a:cubicBezTo>
                    <a:cubicBezTo>
                      <a:pt x="78" y="15"/>
                      <a:pt x="76" y="16"/>
                      <a:pt x="72" y="17"/>
                    </a:cubicBezTo>
                    <a:cubicBezTo>
                      <a:pt x="52" y="25"/>
                      <a:pt x="37" y="33"/>
                      <a:pt x="39" y="48"/>
                    </a:cubicBezTo>
                    <a:cubicBezTo>
                      <a:pt x="40" y="52"/>
                      <a:pt x="40" y="56"/>
                      <a:pt x="40" y="58"/>
                    </a:cubicBezTo>
                    <a:cubicBezTo>
                      <a:pt x="21" y="63"/>
                      <a:pt x="6" y="84"/>
                      <a:pt x="8" y="89"/>
                    </a:cubicBezTo>
                    <a:cubicBezTo>
                      <a:pt x="9" y="92"/>
                      <a:pt x="10" y="93"/>
                      <a:pt x="11" y="94"/>
                    </a:cubicBezTo>
                    <a:cubicBezTo>
                      <a:pt x="13" y="96"/>
                      <a:pt x="14" y="97"/>
                      <a:pt x="15" y="99"/>
                    </a:cubicBezTo>
                    <a:cubicBezTo>
                      <a:pt x="4" y="111"/>
                      <a:pt x="1" y="128"/>
                      <a:pt x="5" y="130"/>
                    </a:cubicBezTo>
                    <a:cubicBezTo>
                      <a:pt x="6" y="130"/>
                      <a:pt x="8" y="132"/>
                      <a:pt x="9" y="132"/>
                    </a:cubicBezTo>
                    <a:cubicBezTo>
                      <a:pt x="9" y="138"/>
                      <a:pt x="13" y="141"/>
                      <a:pt x="24" y="141"/>
                    </a:cubicBezTo>
                    <a:lnTo>
                      <a:pt x="24" y="144"/>
                    </a:lnTo>
                    <a:cubicBezTo>
                      <a:pt x="25" y="149"/>
                      <a:pt x="25" y="151"/>
                      <a:pt x="27" y="154"/>
                    </a:cubicBezTo>
                    <a:cubicBezTo>
                      <a:pt x="27" y="155"/>
                      <a:pt x="29" y="156"/>
                      <a:pt x="29" y="158"/>
                    </a:cubicBezTo>
                    <a:cubicBezTo>
                      <a:pt x="30" y="161"/>
                      <a:pt x="33" y="163"/>
                      <a:pt x="38" y="163"/>
                    </a:cubicBezTo>
                    <a:cubicBezTo>
                      <a:pt x="42" y="163"/>
                      <a:pt x="47" y="162"/>
                      <a:pt x="54" y="159"/>
                    </a:cubicBezTo>
                    <a:cubicBezTo>
                      <a:pt x="59" y="156"/>
                      <a:pt x="64" y="154"/>
                      <a:pt x="67" y="150"/>
                    </a:cubicBezTo>
                    <a:cubicBezTo>
                      <a:pt x="70" y="150"/>
                      <a:pt x="71" y="151"/>
                      <a:pt x="71" y="153"/>
                    </a:cubicBezTo>
                    <a:cubicBezTo>
                      <a:pt x="72" y="155"/>
                      <a:pt x="73" y="159"/>
                      <a:pt x="75" y="161"/>
                    </a:cubicBezTo>
                    <a:cubicBezTo>
                      <a:pt x="76" y="165"/>
                      <a:pt x="79" y="171"/>
                      <a:pt x="85" y="171"/>
                    </a:cubicBezTo>
                    <a:cubicBezTo>
                      <a:pt x="86" y="171"/>
                      <a:pt x="87" y="171"/>
                      <a:pt x="88" y="171"/>
                    </a:cubicBezTo>
                    <a:cubicBezTo>
                      <a:pt x="101" y="170"/>
                      <a:pt x="107" y="167"/>
                      <a:pt x="117" y="158"/>
                    </a:cubicBezTo>
                    <a:cubicBezTo>
                      <a:pt x="118" y="156"/>
                      <a:pt x="121" y="154"/>
                      <a:pt x="122" y="151"/>
                    </a:cubicBezTo>
                    <a:cubicBezTo>
                      <a:pt x="124" y="152"/>
                      <a:pt x="127" y="153"/>
                      <a:pt x="129" y="153"/>
                    </a:cubicBezTo>
                    <a:cubicBezTo>
                      <a:pt x="132" y="153"/>
                      <a:pt x="135" y="152"/>
                      <a:pt x="138" y="150"/>
                    </a:cubicBezTo>
                    <a:cubicBezTo>
                      <a:pt x="152" y="143"/>
                      <a:pt x="157" y="136"/>
                      <a:pt x="160" y="127"/>
                    </a:cubicBezTo>
                    <a:cubicBezTo>
                      <a:pt x="162" y="124"/>
                      <a:pt x="162" y="120"/>
                      <a:pt x="163" y="117"/>
                    </a:cubicBezTo>
                    <a:lnTo>
                      <a:pt x="163" y="115"/>
                    </a:lnTo>
                    <a:cubicBezTo>
                      <a:pt x="163" y="110"/>
                      <a:pt x="164" y="106"/>
                      <a:pt x="166" y="102"/>
                    </a:cubicBezTo>
                    <a:lnTo>
                      <a:pt x="173" y="98"/>
                    </a:lnTo>
                    <a:cubicBezTo>
                      <a:pt x="186" y="92"/>
                      <a:pt x="189" y="86"/>
                      <a:pt x="185" y="78"/>
                    </a:cubicBezTo>
                    <a:lnTo>
                      <a:pt x="185" y="74"/>
                    </a:lnTo>
                    <a:cubicBezTo>
                      <a:pt x="185" y="72"/>
                      <a:pt x="184" y="69"/>
                      <a:pt x="183" y="67"/>
                    </a:cubicBezTo>
                    <a:cubicBezTo>
                      <a:pt x="182" y="63"/>
                      <a:pt x="182" y="62"/>
                      <a:pt x="182" y="60"/>
                    </a:cubicBezTo>
                    <a:cubicBezTo>
                      <a:pt x="182" y="58"/>
                      <a:pt x="183" y="58"/>
                      <a:pt x="183" y="57"/>
                    </a:cubicBezTo>
                    <a:cubicBezTo>
                      <a:pt x="193" y="47"/>
                      <a:pt x="194" y="41"/>
                      <a:pt x="188" y="37"/>
                    </a:cubicBezTo>
                    <a:cubicBezTo>
                      <a:pt x="187" y="36"/>
                      <a:pt x="187" y="35"/>
                      <a:pt x="185" y="35"/>
                    </a:cubicBezTo>
                    <a:cubicBezTo>
                      <a:pt x="184" y="33"/>
                      <a:pt x="182" y="32"/>
                      <a:pt x="179" y="31"/>
                    </a:cubicBezTo>
                    <a:cubicBezTo>
                      <a:pt x="172" y="27"/>
                      <a:pt x="173" y="21"/>
                      <a:pt x="173" y="17"/>
                    </a:cubicBezTo>
                    <a:lnTo>
                      <a:pt x="173" y="12"/>
                    </a:lnTo>
                    <a:cubicBezTo>
                      <a:pt x="173" y="11"/>
                      <a:pt x="170" y="10"/>
                      <a:pt x="165" y="10"/>
                    </a:cubicBezTo>
                    <a:cubicBezTo>
                      <a:pt x="159" y="10"/>
                      <a:pt x="150" y="12"/>
                      <a:pt x="142" y="16"/>
                    </a:cubicBezTo>
                    <a:cubicBezTo>
                      <a:pt x="141" y="14"/>
                      <a:pt x="139" y="11"/>
                      <a:pt x="138" y="10"/>
                    </a:cubicBezTo>
                    <a:cubicBezTo>
                      <a:pt x="136" y="6"/>
                      <a:pt x="134" y="5"/>
                      <a:pt x="132" y="4"/>
                    </a:cubicBezTo>
                    <a:cubicBezTo>
                      <a:pt x="129" y="2"/>
                      <a:pt x="127" y="2"/>
                      <a:pt x="121" y="1"/>
                    </a:cubicBezTo>
                    <a:cubicBezTo>
                      <a:pt x="118" y="1"/>
                      <a:pt x="114" y="0"/>
                      <a:pt x="111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4"/>
              <p:cNvSpPr/>
              <p:nvPr/>
            </p:nvSpPr>
            <p:spPr>
              <a:xfrm>
                <a:off x="10194632" y="3491095"/>
                <a:ext cx="38685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71" extrusionOk="0">
                    <a:moveTo>
                      <a:pt x="295" y="1"/>
                    </a:moveTo>
                    <a:cubicBezTo>
                      <a:pt x="282" y="1"/>
                      <a:pt x="249" y="15"/>
                      <a:pt x="231" y="38"/>
                    </a:cubicBezTo>
                    <a:cubicBezTo>
                      <a:pt x="224" y="37"/>
                      <a:pt x="218" y="36"/>
                      <a:pt x="213" y="34"/>
                    </a:cubicBezTo>
                    <a:cubicBezTo>
                      <a:pt x="206" y="33"/>
                      <a:pt x="201" y="32"/>
                      <a:pt x="196" y="32"/>
                    </a:cubicBezTo>
                    <a:cubicBezTo>
                      <a:pt x="194" y="32"/>
                      <a:pt x="192" y="32"/>
                      <a:pt x="190" y="32"/>
                    </a:cubicBezTo>
                    <a:cubicBezTo>
                      <a:pt x="184" y="32"/>
                      <a:pt x="174" y="34"/>
                      <a:pt x="159" y="39"/>
                    </a:cubicBezTo>
                    <a:cubicBezTo>
                      <a:pt x="121" y="51"/>
                      <a:pt x="87" y="70"/>
                      <a:pt x="86" y="100"/>
                    </a:cubicBezTo>
                    <a:cubicBezTo>
                      <a:pt x="82" y="104"/>
                      <a:pt x="76" y="108"/>
                      <a:pt x="70" y="113"/>
                    </a:cubicBezTo>
                    <a:cubicBezTo>
                      <a:pt x="34" y="142"/>
                      <a:pt x="8" y="172"/>
                      <a:pt x="31" y="193"/>
                    </a:cubicBezTo>
                    <a:lnTo>
                      <a:pt x="45" y="207"/>
                    </a:lnTo>
                    <a:cubicBezTo>
                      <a:pt x="12" y="234"/>
                      <a:pt x="0" y="280"/>
                      <a:pt x="10" y="287"/>
                    </a:cubicBezTo>
                    <a:cubicBezTo>
                      <a:pt x="15" y="289"/>
                      <a:pt x="20" y="289"/>
                      <a:pt x="25" y="290"/>
                    </a:cubicBezTo>
                    <a:cubicBezTo>
                      <a:pt x="29" y="292"/>
                      <a:pt x="34" y="292"/>
                      <a:pt x="39" y="294"/>
                    </a:cubicBezTo>
                    <a:cubicBezTo>
                      <a:pt x="29" y="325"/>
                      <a:pt x="41" y="352"/>
                      <a:pt x="55" y="352"/>
                    </a:cubicBezTo>
                    <a:cubicBezTo>
                      <a:pt x="59" y="352"/>
                      <a:pt x="61" y="352"/>
                      <a:pt x="65" y="351"/>
                    </a:cubicBezTo>
                    <a:cubicBezTo>
                      <a:pt x="68" y="355"/>
                      <a:pt x="74" y="358"/>
                      <a:pt x="81" y="358"/>
                    </a:cubicBezTo>
                    <a:cubicBezTo>
                      <a:pt x="89" y="358"/>
                      <a:pt x="99" y="355"/>
                      <a:pt x="112" y="350"/>
                    </a:cubicBezTo>
                    <a:cubicBezTo>
                      <a:pt x="115" y="350"/>
                      <a:pt x="116" y="351"/>
                      <a:pt x="117" y="352"/>
                    </a:cubicBezTo>
                    <a:cubicBezTo>
                      <a:pt x="122" y="357"/>
                      <a:pt x="128" y="361"/>
                      <a:pt x="133" y="364"/>
                    </a:cubicBezTo>
                    <a:lnTo>
                      <a:pt x="142" y="367"/>
                    </a:lnTo>
                    <a:cubicBezTo>
                      <a:pt x="146" y="369"/>
                      <a:pt x="151" y="370"/>
                      <a:pt x="155" y="370"/>
                    </a:cubicBezTo>
                    <a:cubicBezTo>
                      <a:pt x="168" y="370"/>
                      <a:pt x="183" y="362"/>
                      <a:pt x="202" y="344"/>
                    </a:cubicBezTo>
                    <a:cubicBezTo>
                      <a:pt x="210" y="334"/>
                      <a:pt x="218" y="325"/>
                      <a:pt x="224" y="316"/>
                    </a:cubicBezTo>
                    <a:cubicBezTo>
                      <a:pt x="228" y="318"/>
                      <a:pt x="230" y="318"/>
                      <a:pt x="233" y="319"/>
                    </a:cubicBezTo>
                    <a:cubicBezTo>
                      <a:pt x="239" y="321"/>
                      <a:pt x="245" y="324"/>
                      <a:pt x="251" y="328"/>
                    </a:cubicBezTo>
                    <a:cubicBezTo>
                      <a:pt x="259" y="332"/>
                      <a:pt x="267" y="335"/>
                      <a:pt x="276" y="335"/>
                    </a:cubicBezTo>
                    <a:cubicBezTo>
                      <a:pt x="282" y="335"/>
                      <a:pt x="289" y="333"/>
                      <a:pt x="297" y="329"/>
                    </a:cubicBezTo>
                    <a:cubicBezTo>
                      <a:pt x="327" y="314"/>
                      <a:pt x="338" y="300"/>
                      <a:pt x="347" y="278"/>
                    </a:cubicBezTo>
                    <a:lnTo>
                      <a:pt x="351" y="263"/>
                    </a:lnTo>
                    <a:cubicBezTo>
                      <a:pt x="362" y="260"/>
                      <a:pt x="373" y="254"/>
                      <a:pt x="385" y="243"/>
                    </a:cubicBezTo>
                    <a:cubicBezTo>
                      <a:pt x="408" y="219"/>
                      <a:pt x="414" y="205"/>
                      <a:pt x="408" y="186"/>
                    </a:cubicBezTo>
                    <a:cubicBezTo>
                      <a:pt x="407" y="180"/>
                      <a:pt x="404" y="174"/>
                      <a:pt x="400" y="167"/>
                    </a:cubicBezTo>
                    <a:cubicBezTo>
                      <a:pt x="400" y="166"/>
                      <a:pt x="399" y="165"/>
                      <a:pt x="399" y="165"/>
                    </a:cubicBezTo>
                    <a:cubicBezTo>
                      <a:pt x="395" y="159"/>
                      <a:pt x="393" y="151"/>
                      <a:pt x="390" y="145"/>
                    </a:cubicBezTo>
                    <a:cubicBezTo>
                      <a:pt x="395" y="141"/>
                      <a:pt x="400" y="135"/>
                      <a:pt x="404" y="130"/>
                    </a:cubicBezTo>
                    <a:cubicBezTo>
                      <a:pt x="424" y="108"/>
                      <a:pt x="424" y="95"/>
                      <a:pt x="415" y="82"/>
                    </a:cubicBezTo>
                    <a:cubicBezTo>
                      <a:pt x="414" y="80"/>
                      <a:pt x="413" y="79"/>
                      <a:pt x="410" y="78"/>
                    </a:cubicBezTo>
                    <a:lnTo>
                      <a:pt x="395" y="70"/>
                    </a:lnTo>
                    <a:cubicBezTo>
                      <a:pt x="390" y="68"/>
                      <a:pt x="387" y="64"/>
                      <a:pt x="383" y="62"/>
                    </a:cubicBezTo>
                    <a:cubicBezTo>
                      <a:pt x="383" y="59"/>
                      <a:pt x="385" y="58"/>
                      <a:pt x="385" y="57"/>
                    </a:cubicBezTo>
                    <a:cubicBezTo>
                      <a:pt x="393" y="31"/>
                      <a:pt x="387" y="22"/>
                      <a:pt x="369" y="21"/>
                    </a:cubicBezTo>
                    <a:lnTo>
                      <a:pt x="361" y="21"/>
                    </a:lnTo>
                    <a:cubicBezTo>
                      <a:pt x="356" y="21"/>
                      <a:pt x="348" y="21"/>
                      <a:pt x="340" y="22"/>
                    </a:cubicBezTo>
                    <a:cubicBezTo>
                      <a:pt x="338" y="22"/>
                      <a:pt x="335" y="22"/>
                      <a:pt x="333" y="22"/>
                    </a:cubicBezTo>
                    <a:cubicBezTo>
                      <a:pt x="315" y="22"/>
                      <a:pt x="310" y="16"/>
                      <a:pt x="307" y="8"/>
                    </a:cubicBezTo>
                    <a:cubicBezTo>
                      <a:pt x="304" y="6"/>
                      <a:pt x="303" y="2"/>
                      <a:pt x="298" y="1"/>
                    </a:cubicBezTo>
                    <a:cubicBezTo>
                      <a:pt x="298" y="1"/>
                      <a:pt x="296" y="1"/>
                      <a:pt x="29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4"/>
              <p:cNvSpPr/>
              <p:nvPr/>
            </p:nvSpPr>
            <p:spPr>
              <a:xfrm>
                <a:off x="10243147" y="3499924"/>
                <a:ext cx="17931" cy="1529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8" extrusionOk="0">
                    <a:moveTo>
                      <a:pt x="135" y="1"/>
                    </a:moveTo>
                    <a:cubicBezTo>
                      <a:pt x="129" y="1"/>
                      <a:pt x="115" y="8"/>
                      <a:pt x="107" y="18"/>
                    </a:cubicBezTo>
                    <a:cubicBezTo>
                      <a:pt x="104" y="17"/>
                      <a:pt x="102" y="16"/>
                      <a:pt x="99" y="16"/>
                    </a:cubicBezTo>
                    <a:cubicBezTo>
                      <a:pt x="95" y="14"/>
                      <a:pt x="92" y="14"/>
                      <a:pt x="88" y="14"/>
                    </a:cubicBezTo>
                    <a:cubicBezTo>
                      <a:pt x="86" y="14"/>
                      <a:pt x="81" y="16"/>
                      <a:pt x="75" y="18"/>
                    </a:cubicBezTo>
                    <a:cubicBezTo>
                      <a:pt x="56" y="24"/>
                      <a:pt x="42" y="32"/>
                      <a:pt x="41" y="47"/>
                    </a:cubicBezTo>
                    <a:cubicBezTo>
                      <a:pt x="39" y="49"/>
                      <a:pt x="36" y="50"/>
                      <a:pt x="34" y="53"/>
                    </a:cubicBezTo>
                    <a:cubicBezTo>
                      <a:pt x="17" y="67"/>
                      <a:pt x="5" y="81"/>
                      <a:pt x="15" y="90"/>
                    </a:cubicBezTo>
                    <a:cubicBezTo>
                      <a:pt x="19" y="93"/>
                      <a:pt x="20" y="95"/>
                      <a:pt x="22" y="96"/>
                    </a:cubicBezTo>
                    <a:cubicBezTo>
                      <a:pt x="5" y="108"/>
                      <a:pt x="0" y="130"/>
                      <a:pt x="5" y="132"/>
                    </a:cubicBezTo>
                    <a:cubicBezTo>
                      <a:pt x="6" y="134"/>
                      <a:pt x="9" y="134"/>
                      <a:pt x="11" y="134"/>
                    </a:cubicBezTo>
                    <a:cubicBezTo>
                      <a:pt x="14" y="134"/>
                      <a:pt x="15" y="134"/>
                      <a:pt x="19" y="135"/>
                    </a:cubicBezTo>
                    <a:cubicBezTo>
                      <a:pt x="13" y="147"/>
                      <a:pt x="19" y="160"/>
                      <a:pt x="25" y="160"/>
                    </a:cubicBezTo>
                    <a:cubicBezTo>
                      <a:pt x="27" y="160"/>
                      <a:pt x="29" y="159"/>
                      <a:pt x="30" y="159"/>
                    </a:cubicBezTo>
                    <a:cubicBezTo>
                      <a:pt x="32" y="162"/>
                      <a:pt x="34" y="163"/>
                      <a:pt x="38" y="163"/>
                    </a:cubicBezTo>
                    <a:cubicBezTo>
                      <a:pt x="41" y="163"/>
                      <a:pt x="46" y="162"/>
                      <a:pt x="51" y="159"/>
                    </a:cubicBezTo>
                    <a:cubicBezTo>
                      <a:pt x="52" y="159"/>
                      <a:pt x="52" y="160"/>
                      <a:pt x="54" y="160"/>
                    </a:cubicBezTo>
                    <a:cubicBezTo>
                      <a:pt x="56" y="163"/>
                      <a:pt x="60" y="165"/>
                      <a:pt x="62" y="166"/>
                    </a:cubicBezTo>
                    <a:cubicBezTo>
                      <a:pt x="63" y="166"/>
                      <a:pt x="65" y="167"/>
                      <a:pt x="66" y="167"/>
                    </a:cubicBezTo>
                    <a:cubicBezTo>
                      <a:pt x="67" y="167"/>
                      <a:pt x="69" y="168"/>
                      <a:pt x="71" y="168"/>
                    </a:cubicBezTo>
                    <a:cubicBezTo>
                      <a:pt x="77" y="168"/>
                      <a:pt x="85" y="164"/>
                      <a:pt x="93" y="155"/>
                    </a:cubicBezTo>
                    <a:cubicBezTo>
                      <a:pt x="99" y="150"/>
                      <a:pt x="102" y="146"/>
                      <a:pt x="104" y="142"/>
                    </a:cubicBezTo>
                    <a:cubicBezTo>
                      <a:pt x="106" y="142"/>
                      <a:pt x="107" y="144"/>
                      <a:pt x="108" y="144"/>
                    </a:cubicBezTo>
                    <a:cubicBezTo>
                      <a:pt x="112" y="145"/>
                      <a:pt x="114" y="146"/>
                      <a:pt x="117" y="147"/>
                    </a:cubicBezTo>
                    <a:cubicBezTo>
                      <a:pt x="120" y="149"/>
                      <a:pt x="124" y="150"/>
                      <a:pt x="128" y="150"/>
                    </a:cubicBezTo>
                    <a:cubicBezTo>
                      <a:pt x="131" y="150"/>
                      <a:pt x="134" y="149"/>
                      <a:pt x="138" y="147"/>
                    </a:cubicBezTo>
                    <a:cubicBezTo>
                      <a:pt x="152" y="141"/>
                      <a:pt x="157" y="135"/>
                      <a:pt x="161" y="125"/>
                    </a:cubicBezTo>
                    <a:cubicBezTo>
                      <a:pt x="161" y="124"/>
                      <a:pt x="162" y="120"/>
                      <a:pt x="162" y="118"/>
                    </a:cubicBezTo>
                    <a:cubicBezTo>
                      <a:pt x="168" y="116"/>
                      <a:pt x="173" y="114"/>
                      <a:pt x="178" y="109"/>
                    </a:cubicBezTo>
                    <a:cubicBezTo>
                      <a:pt x="189" y="98"/>
                      <a:pt x="192" y="91"/>
                      <a:pt x="189" y="83"/>
                    </a:cubicBezTo>
                    <a:lnTo>
                      <a:pt x="185" y="74"/>
                    </a:lnTo>
                    <a:lnTo>
                      <a:pt x="185" y="73"/>
                    </a:lnTo>
                    <a:cubicBezTo>
                      <a:pt x="184" y="69"/>
                      <a:pt x="183" y="65"/>
                      <a:pt x="182" y="63"/>
                    </a:cubicBezTo>
                    <a:lnTo>
                      <a:pt x="188" y="57"/>
                    </a:lnTo>
                    <a:cubicBezTo>
                      <a:pt x="197" y="47"/>
                      <a:pt x="197" y="40"/>
                      <a:pt x="191" y="38"/>
                    </a:cubicBezTo>
                    <a:lnTo>
                      <a:pt x="189" y="36"/>
                    </a:lnTo>
                    <a:cubicBezTo>
                      <a:pt x="188" y="34"/>
                      <a:pt x="185" y="33"/>
                      <a:pt x="183" y="32"/>
                    </a:cubicBezTo>
                    <a:cubicBezTo>
                      <a:pt x="179" y="31"/>
                      <a:pt x="178" y="29"/>
                      <a:pt x="177" y="28"/>
                    </a:cubicBezTo>
                    <a:cubicBezTo>
                      <a:pt x="178" y="27"/>
                      <a:pt x="178" y="27"/>
                      <a:pt x="178" y="26"/>
                    </a:cubicBezTo>
                    <a:cubicBezTo>
                      <a:pt x="180" y="14"/>
                      <a:pt x="178" y="11"/>
                      <a:pt x="170" y="9"/>
                    </a:cubicBezTo>
                    <a:lnTo>
                      <a:pt x="167" y="9"/>
                    </a:lnTo>
                    <a:cubicBezTo>
                      <a:pt x="163" y="9"/>
                      <a:pt x="160" y="11"/>
                      <a:pt x="157" y="11"/>
                    </a:cubicBezTo>
                    <a:cubicBezTo>
                      <a:pt x="155" y="11"/>
                      <a:pt x="154" y="11"/>
                      <a:pt x="153" y="11"/>
                    </a:cubicBezTo>
                    <a:cubicBezTo>
                      <a:pt x="144" y="11"/>
                      <a:pt x="143" y="8"/>
                      <a:pt x="142" y="6"/>
                    </a:cubicBezTo>
                    <a:lnTo>
                      <a:pt x="137" y="2"/>
                    </a:lnTo>
                    <a:cubicBezTo>
                      <a:pt x="137" y="1"/>
                      <a:pt x="136" y="1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0241509" y="3449497"/>
                <a:ext cx="4132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79" extrusionOk="0">
                    <a:moveTo>
                      <a:pt x="313" y="0"/>
                    </a:moveTo>
                    <a:cubicBezTo>
                      <a:pt x="308" y="0"/>
                      <a:pt x="303" y="1"/>
                      <a:pt x="298" y="3"/>
                    </a:cubicBezTo>
                    <a:cubicBezTo>
                      <a:pt x="295" y="4"/>
                      <a:pt x="293" y="6"/>
                      <a:pt x="289" y="7"/>
                    </a:cubicBezTo>
                    <a:cubicBezTo>
                      <a:pt x="283" y="11"/>
                      <a:pt x="274" y="14"/>
                      <a:pt x="267" y="19"/>
                    </a:cubicBezTo>
                    <a:cubicBezTo>
                      <a:pt x="253" y="27"/>
                      <a:pt x="244" y="29"/>
                      <a:pt x="237" y="29"/>
                    </a:cubicBezTo>
                    <a:cubicBezTo>
                      <a:pt x="232" y="29"/>
                      <a:pt x="229" y="28"/>
                      <a:pt x="225" y="27"/>
                    </a:cubicBezTo>
                    <a:cubicBezTo>
                      <a:pt x="221" y="25"/>
                      <a:pt x="217" y="24"/>
                      <a:pt x="212" y="24"/>
                    </a:cubicBezTo>
                    <a:cubicBezTo>
                      <a:pt x="200" y="24"/>
                      <a:pt x="167" y="53"/>
                      <a:pt x="161" y="80"/>
                    </a:cubicBezTo>
                    <a:cubicBezTo>
                      <a:pt x="151" y="82"/>
                      <a:pt x="144" y="84"/>
                      <a:pt x="139" y="85"/>
                    </a:cubicBezTo>
                    <a:cubicBezTo>
                      <a:pt x="128" y="88"/>
                      <a:pt x="121" y="90"/>
                      <a:pt x="113" y="94"/>
                    </a:cubicBezTo>
                    <a:cubicBezTo>
                      <a:pt x="107" y="99"/>
                      <a:pt x="99" y="105"/>
                      <a:pt x="85" y="115"/>
                    </a:cubicBezTo>
                    <a:cubicBezTo>
                      <a:pt x="52" y="142"/>
                      <a:pt x="27" y="169"/>
                      <a:pt x="43" y="191"/>
                    </a:cubicBezTo>
                    <a:cubicBezTo>
                      <a:pt x="41" y="194"/>
                      <a:pt x="37" y="200"/>
                      <a:pt x="32" y="207"/>
                    </a:cubicBezTo>
                    <a:cubicBezTo>
                      <a:pt x="10" y="244"/>
                      <a:pt x="1" y="277"/>
                      <a:pt x="38" y="280"/>
                    </a:cubicBezTo>
                    <a:cubicBezTo>
                      <a:pt x="47" y="281"/>
                      <a:pt x="54" y="281"/>
                      <a:pt x="61" y="283"/>
                    </a:cubicBezTo>
                    <a:cubicBezTo>
                      <a:pt x="41" y="317"/>
                      <a:pt x="56" y="353"/>
                      <a:pt x="69" y="353"/>
                    </a:cubicBezTo>
                    <a:cubicBezTo>
                      <a:pt x="74" y="353"/>
                      <a:pt x="80" y="352"/>
                      <a:pt x="87" y="350"/>
                    </a:cubicBezTo>
                    <a:cubicBezTo>
                      <a:pt x="93" y="348"/>
                      <a:pt x="98" y="346"/>
                      <a:pt x="104" y="346"/>
                    </a:cubicBezTo>
                    <a:cubicBezTo>
                      <a:pt x="109" y="367"/>
                      <a:pt x="131" y="379"/>
                      <a:pt x="146" y="379"/>
                    </a:cubicBezTo>
                    <a:cubicBezTo>
                      <a:pt x="149" y="379"/>
                      <a:pt x="152" y="378"/>
                      <a:pt x="154" y="377"/>
                    </a:cubicBezTo>
                    <a:cubicBezTo>
                      <a:pt x="159" y="375"/>
                      <a:pt x="162" y="373"/>
                      <a:pt x="165" y="371"/>
                    </a:cubicBezTo>
                    <a:cubicBezTo>
                      <a:pt x="167" y="371"/>
                      <a:pt x="168" y="372"/>
                      <a:pt x="170" y="372"/>
                    </a:cubicBezTo>
                    <a:cubicBezTo>
                      <a:pt x="183" y="372"/>
                      <a:pt x="197" y="365"/>
                      <a:pt x="215" y="348"/>
                    </a:cubicBezTo>
                    <a:lnTo>
                      <a:pt x="246" y="348"/>
                    </a:lnTo>
                    <a:cubicBezTo>
                      <a:pt x="249" y="348"/>
                      <a:pt x="252" y="347"/>
                      <a:pt x="256" y="347"/>
                    </a:cubicBezTo>
                    <a:cubicBezTo>
                      <a:pt x="276" y="342"/>
                      <a:pt x="293" y="331"/>
                      <a:pt x="305" y="301"/>
                    </a:cubicBezTo>
                    <a:cubicBezTo>
                      <a:pt x="310" y="291"/>
                      <a:pt x="313" y="283"/>
                      <a:pt x="313" y="274"/>
                    </a:cubicBezTo>
                    <a:cubicBezTo>
                      <a:pt x="317" y="273"/>
                      <a:pt x="319" y="271"/>
                      <a:pt x="324" y="271"/>
                    </a:cubicBezTo>
                    <a:lnTo>
                      <a:pt x="325" y="271"/>
                    </a:lnTo>
                    <a:cubicBezTo>
                      <a:pt x="334" y="270"/>
                      <a:pt x="341" y="270"/>
                      <a:pt x="350" y="269"/>
                    </a:cubicBezTo>
                    <a:cubicBezTo>
                      <a:pt x="367" y="266"/>
                      <a:pt x="385" y="264"/>
                      <a:pt x="400" y="246"/>
                    </a:cubicBezTo>
                    <a:cubicBezTo>
                      <a:pt x="423" y="223"/>
                      <a:pt x="430" y="208"/>
                      <a:pt x="423" y="189"/>
                    </a:cubicBezTo>
                    <a:cubicBezTo>
                      <a:pt x="422" y="187"/>
                      <a:pt x="421" y="182"/>
                      <a:pt x="418" y="177"/>
                    </a:cubicBezTo>
                    <a:cubicBezTo>
                      <a:pt x="430" y="170"/>
                      <a:pt x="438" y="161"/>
                      <a:pt x="443" y="148"/>
                    </a:cubicBezTo>
                    <a:cubicBezTo>
                      <a:pt x="454" y="121"/>
                      <a:pt x="453" y="109"/>
                      <a:pt x="435" y="99"/>
                    </a:cubicBezTo>
                    <a:cubicBezTo>
                      <a:pt x="430" y="95"/>
                      <a:pt x="425" y="93"/>
                      <a:pt x="417" y="90"/>
                    </a:cubicBezTo>
                    <a:cubicBezTo>
                      <a:pt x="416" y="89"/>
                      <a:pt x="416" y="89"/>
                      <a:pt x="415" y="89"/>
                    </a:cubicBezTo>
                    <a:cubicBezTo>
                      <a:pt x="406" y="85"/>
                      <a:pt x="399" y="83"/>
                      <a:pt x="392" y="79"/>
                    </a:cubicBezTo>
                    <a:cubicBezTo>
                      <a:pt x="395" y="74"/>
                      <a:pt x="397" y="69"/>
                      <a:pt x="399" y="64"/>
                    </a:cubicBezTo>
                    <a:cubicBezTo>
                      <a:pt x="407" y="39"/>
                      <a:pt x="399" y="30"/>
                      <a:pt x="384" y="23"/>
                    </a:cubicBezTo>
                    <a:lnTo>
                      <a:pt x="375" y="23"/>
                    </a:lnTo>
                    <a:cubicBezTo>
                      <a:pt x="370" y="23"/>
                      <a:pt x="361" y="23"/>
                      <a:pt x="354" y="24"/>
                    </a:cubicBezTo>
                    <a:cubicBezTo>
                      <a:pt x="350" y="24"/>
                      <a:pt x="347" y="24"/>
                      <a:pt x="344" y="24"/>
                    </a:cubicBezTo>
                    <a:cubicBezTo>
                      <a:pt x="340" y="24"/>
                      <a:pt x="338" y="24"/>
                      <a:pt x="336" y="24"/>
                    </a:cubicBezTo>
                    <a:cubicBezTo>
                      <a:pt x="336" y="23"/>
                      <a:pt x="335" y="22"/>
                      <a:pt x="335" y="20"/>
                    </a:cubicBezTo>
                    <a:cubicBezTo>
                      <a:pt x="331" y="6"/>
                      <a:pt x="323" y="0"/>
                      <a:pt x="313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0293301" y="3440759"/>
                <a:ext cx="1893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2" extrusionOk="0">
                    <a:moveTo>
                      <a:pt x="142" y="0"/>
                    </a:moveTo>
                    <a:cubicBezTo>
                      <a:pt x="140" y="0"/>
                      <a:pt x="137" y="1"/>
                      <a:pt x="135" y="2"/>
                    </a:cubicBezTo>
                    <a:cubicBezTo>
                      <a:pt x="134" y="2"/>
                      <a:pt x="133" y="2"/>
                      <a:pt x="131" y="3"/>
                    </a:cubicBezTo>
                    <a:cubicBezTo>
                      <a:pt x="128" y="5"/>
                      <a:pt x="124" y="6"/>
                      <a:pt x="120" y="8"/>
                    </a:cubicBezTo>
                    <a:cubicBezTo>
                      <a:pt x="114" y="12"/>
                      <a:pt x="110" y="13"/>
                      <a:pt x="106" y="13"/>
                    </a:cubicBezTo>
                    <a:cubicBezTo>
                      <a:pt x="105" y="13"/>
                      <a:pt x="103" y="12"/>
                      <a:pt x="102" y="12"/>
                    </a:cubicBezTo>
                    <a:cubicBezTo>
                      <a:pt x="100" y="11"/>
                      <a:pt x="99" y="11"/>
                      <a:pt x="97" y="11"/>
                    </a:cubicBezTo>
                    <a:cubicBezTo>
                      <a:pt x="92" y="11"/>
                      <a:pt x="76" y="23"/>
                      <a:pt x="73" y="37"/>
                    </a:cubicBezTo>
                    <a:cubicBezTo>
                      <a:pt x="68" y="38"/>
                      <a:pt x="66" y="39"/>
                      <a:pt x="63" y="39"/>
                    </a:cubicBezTo>
                    <a:cubicBezTo>
                      <a:pt x="58" y="40"/>
                      <a:pt x="56" y="40"/>
                      <a:pt x="52" y="43"/>
                    </a:cubicBezTo>
                    <a:cubicBezTo>
                      <a:pt x="49" y="44"/>
                      <a:pt x="46" y="47"/>
                      <a:pt x="38" y="52"/>
                    </a:cubicBezTo>
                    <a:cubicBezTo>
                      <a:pt x="23" y="63"/>
                      <a:pt x="12" y="78"/>
                      <a:pt x="20" y="86"/>
                    </a:cubicBezTo>
                    <a:cubicBezTo>
                      <a:pt x="18" y="89"/>
                      <a:pt x="17" y="91"/>
                      <a:pt x="15" y="94"/>
                    </a:cubicBezTo>
                    <a:cubicBezTo>
                      <a:pt x="5" y="110"/>
                      <a:pt x="0" y="126"/>
                      <a:pt x="17" y="128"/>
                    </a:cubicBezTo>
                    <a:cubicBezTo>
                      <a:pt x="21" y="128"/>
                      <a:pt x="25" y="129"/>
                      <a:pt x="27" y="129"/>
                    </a:cubicBezTo>
                    <a:cubicBezTo>
                      <a:pt x="17" y="144"/>
                      <a:pt x="25" y="161"/>
                      <a:pt x="31" y="161"/>
                    </a:cubicBezTo>
                    <a:cubicBezTo>
                      <a:pt x="33" y="161"/>
                      <a:pt x="36" y="161"/>
                      <a:pt x="38" y="160"/>
                    </a:cubicBezTo>
                    <a:cubicBezTo>
                      <a:pt x="41" y="159"/>
                      <a:pt x="44" y="157"/>
                      <a:pt x="47" y="157"/>
                    </a:cubicBezTo>
                    <a:cubicBezTo>
                      <a:pt x="48" y="166"/>
                      <a:pt x="58" y="172"/>
                      <a:pt x="65" y="172"/>
                    </a:cubicBezTo>
                    <a:cubicBezTo>
                      <a:pt x="67" y="172"/>
                      <a:pt x="68" y="171"/>
                      <a:pt x="69" y="171"/>
                    </a:cubicBezTo>
                    <a:cubicBezTo>
                      <a:pt x="72" y="171"/>
                      <a:pt x="73" y="170"/>
                      <a:pt x="74" y="168"/>
                    </a:cubicBezTo>
                    <a:cubicBezTo>
                      <a:pt x="76" y="168"/>
                      <a:pt x="77" y="168"/>
                      <a:pt x="79" y="168"/>
                    </a:cubicBezTo>
                    <a:cubicBezTo>
                      <a:pt x="84" y="168"/>
                      <a:pt x="90" y="165"/>
                      <a:pt x="98" y="159"/>
                    </a:cubicBezTo>
                    <a:lnTo>
                      <a:pt x="117" y="159"/>
                    </a:lnTo>
                    <a:cubicBezTo>
                      <a:pt x="128" y="157"/>
                      <a:pt x="135" y="151"/>
                      <a:pt x="140" y="137"/>
                    </a:cubicBezTo>
                    <a:cubicBezTo>
                      <a:pt x="143" y="134"/>
                      <a:pt x="144" y="129"/>
                      <a:pt x="144" y="125"/>
                    </a:cubicBezTo>
                    <a:cubicBezTo>
                      <a:pt x="146" y="125"/>
                      <a:pt x="148" y="124"/>
                      <a:pt x="149" y="124"/>
                    </a:cubicBezTo>
                    <a:cubicBezTo>
                      <a:pt x="153" y="122"/>
                      <a:pt x="156" y="122"/>
                      <a:pt x="160" y="122"/>
                    </a:cubicBezTo>
                    <a:cubicBezTo>
                      <a:pt x="169" y="121"/>
                      <a:pt x="176" y="120"/>
                      <a:pt x="184" y="112"/>
                    </a:cubicBezTo>
                    <a:cubicBezTo>
                      <a:pt x="194" y="100"/>
                      <a:pt x="196" y="94"/>
                      <a:pt x="194" y="85"/>
                    </a:cubicBezTo>
                    <a:cubicBezTo>
                      <a:pt x="192" y="84"/>
                      <a:pt x="192" y="83"/>
                      <a:pt x="191" y="80"/>
                    </a:cubicBezTo>
                    <a:cubicBezTo>
                      <a:pt x="196" y="76"/>
                      <a:pt x="200" y="73"/>
                      <a:pt x="202" y="65"/>
                    </a:cubicBezTo>
                    <a:cubicBezTo>
                      <a:pt x="208" y="53"/>
                      <a:pt x="206" y="48"/>
                      <a:pt x="199" y="43"/>
                    </a:cubicBezTo>
                    <a:cubicBezTo>
                      <a:pt x="196" y="42"/>
                      <a:pt x="193" y="41"/>
                      <a:pt x="190" y="39"/>
                    </a:cubicBezTo>
                    <a:lnTo>
                      <a:pt x="188" y="39"/>
                    </a:lnTo>
                    <a:cubicBezTo>
                      <a:pt x="185" y="37"/>
                      <a:pt x="181" y="36"/>
                      <a:pt x="179" y="34"/>
                    </a:cubicBezTo>
                    <a:cubicBezTo>
                      <a:pt x="180" y="32"/>
                      <a:pt x="180" y="28"/>
                      <a:pt x="181" y="26"/>
                    </a:cubicBezTo>
                    <a:cubicBezTo>
                      <a:pt x="185" y="15"/>
                      <a:pt x="181" y="11"/>
                      <a:pt x="174" y="9"/>
                    </a:cubicBezTo>
                    <a:lnTo>
                      <a:pt x="170" y="9"/>
                    </a:lnTo>
                    <a:cubicBezTo>
                      <a:pt x="165" y="9"/>
                      <a:pt x="163" y="11"/>
                      <a:pt x="159" y="11"/>
                    </a:cubicBezTo>
                    <a:lnTo>
                      <a:pt x="151" y="11"/>
                    </a:lnTo>
                    <a:lnTo>
                      <a:pt x="151" y="9"/>
                    </a:lnTo>
                    <a:cubicBezTo>
                      <a:pt x="150" y="3"/>
                      <a:pt x="147" y="0"/>
                      <a:pt x="142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0269453" y="3399162"/>
                <a:ext cx="41233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8" extrusionOk="0">
                    <a:moveTo>
                      <a:pt x="308" y="1"/>
                    </a:moveTo>
                    <a:cubicBezTo>
                      <a:pt x="304" y="1"/>
                      <a:pt x="299" y="2"/>
                      <a:pt x="294" y="4"/>
                    </a:cubicBezTo>
                    <a:cubicBezTo>
                      <a:pt x="292" y="6"/>
                      <a:pt x="289" y="7"/>
                      <a:pt x="285" y="8"/>
                    </a:cubicBezTo>
                    <a:cubicBezTo>
                      <a:pt x="279" y="12"/>
                      <a:pt x="272" y="16"/>
                      <a:pt x="264" y="19"/>
                    </a:cubicBezTo>
                    <a:cubicBezTo>
                      <a:pt x="256" y="23"/>
                      <a:pt x="249" y="26"/>
                      <a:pt x="244" y="27"/>
                    </a:cubicBezTo>
                    <a:cubicBezTo>
                      <a:pt x="243" y="26"/>
                      <a:pt x="242" y="26"/>
                      <a:pt x="241" y="24"/>
                    </a:cubicBezTo>
                    <a:cubicBezTo>
                      <a:pt x="234" y="20"/>
                      <a:pt x="227" y="18"/>
                      <a:pt x="220" y="18"/>
                    </a:cubicBezTo>
                    <a:cubicBezTo>
                      <a:pt x="210" y="18"/>
                      <a:pt x="200" y="23"/>
                      <a:pt x="191" y="31"/>
                    </a:cubicBezTo>
                    <a:cubicBezTo>
                      <a:pt x="188" y="33"/>
                      <a:pt x="186" y="35"/>
                      <a:pt x="183" y="38"/>
                    </a:cubicBezTo>
                    <a:cubicBezTo>
                      <a:pt x="177" y="43"/>
                      <a:pt x="172" y="49"/>
                      <a:pt x="166" y="55"/>
                    </a:cubicBezTo>
                    <a:cubicBezTo>
                      <a:pt x="149" y="78"/>
                      <a:pt x="136" y="79"/>
                      <a:pt x="125" y="81"/>
                    </a:cubicBezTo>
                    <a:cubicBezTo>
                      <a:pt x="120" y="81"/>
                      <a:pt x="116" y="82"/>
                      <a:pt x="111" y="85"/>
                    </a:cubicBezTo>
                    <a:cubicBezTo>
                      <a:pt x="100" y="91"/>
                      <a:pt x="82" y="126"/>
                      <a:pt x="90" y="147"/>
                    </a:cubicBezTo>
                    <a:cubicBezTo>
                      <a:pt x="83" y="154"/>
                      <a:pt x="77" y="158"/>
                      <a:pt x="72" y="162"/>
                    </a:cubicBezTo>
                    <a:cubicBezTo>
                      <a:pt x="60" y="170"/>
                      <a:pt x="53" y="173"/>
                      <a:pt x="48" y="180"/>
                    </a:cubicBezTo>
                    <a:cubicBezTo>
                      <a:pt x="43" y="186"/>
                      <a:pt x="38" y="192"/>
                      <a:pt x="31" y="207"/>
                    </a:cubicBezTo>
                    <a:cubicBezTo>
                      <a:pt x="10" y="242"/>
                      <a:pt x="0" y="272"/>
                      <a:pt x="29" y="278"/>
                    </a:cubicBezTo>
                    <a:cubicBezTo>
                      <a:pt x="29" y="284"/>
                      <a:pt x="28" y="289"/>
                      <a:pt x="28" y="295"/>
                    </a:cubicBezTo>
                    <a:cubicBezTo>
                      <a:pt x="27" y="323"/>
                      <a:pt x="32" y="345"/>
                      <a:pt x="56" y="345"/>
                    </a:cubicBezTo>
                    <a:cubicBezTo>
                      <a:pt x="62" y="345"/>
                      <a:pt x="69" y="344"/>
                      <a:pt x="77" y="341"/>
                    </a:cubicBezTo>
                    <a:cubicBezTo>
                      <a:pt x="85" y="337"/>
                      <a:pt x="94" y="335"/>
                      <a:pt x="103" y="332"/>
                    </a:cubicBezTo>
                    <a:lnTo>
                      <a:pt x="103" y="332"/>
                    </a:lnTo>
                    <a:cubicBezTo>
                      <a:pt x="100" y="361"/>
                      <a:pt x="127" y="377"/>
                      <a:pt x="144" y="377"/>
                    </a:cubicBezTo>
                    <a:cubicBezTo>
                      <a:pt x="147" y="377"/>
                      <a:pt x="150" y="377"/>
                      <a:pt x="152" y="376"/>
                    </a:cubicBezTo>
                    <a:cubicBezTo>
                      <a:pt x="157" y="373"/>
                      <a:pt x="162" y="369"/>
                      <a:pt x="167" y="366"/>
                    </a:cubicBezTo>
                    <a:cubicBezTo>
                      <a:pt x="172" y="361"/>
                      <a:pt x="177" y="357"/>
                      <a:pt x="185" y="354"/>
                    </a:cubicBezTo>
                    <a:cubicBezTo>
                      <a:pt x="193" y="360"/>
                      <a:pt x="205" y="362"/>
                      <a:pt x="217" y="362"/>
                    </a:cubicBezTo>
                    <a:cubicBezTo>
                      <a:pt x="234" y="362"/>
                      <a:pt x="250" y="357"/>
                      <a:pt x="256" y="351"/>
                    </a:cubicBezTo>
                    <a:cubicBezTo>
                      <a:pt x="259" y="348"/>
                      <a:pt x="261" y="345"/>
                      <a:pt x="264" y="342"/>
                    </a:cubicBezTo>
                    <a:cubicBezTo>
                      <a:pt x="279" y="337"/>
                      <a:pt x="293" y="326"/>
                      <a:pt x="303" y="302"/>
                    </a:cubicBezTo>
                    <a:lnTo>
                      <a:pt x="311" y="299"/>
                    </a:lnTo>
                    <a:cubicBezTo>
                      <a:pt x="320" y="295"/>
                      <a:pt x="329" y="291"/>
                      <a:pt x="336" y="287"/>
                    </a:cubicBezTo>
                    <a:cubicBezTo>
                      <a:pt x="340" y="285"/>
                      <a:pt x="343" y="284"/>
                      <a:pt x="347" y="281"/>
                    </a:cubicBezTo>
                    <a:cubicBezTo>
                      <a:pt x="367" y="268"/>
                      <a:pt x="377" y="253"/>
                      <a:pt x="374" y="227"/>
                    </a:cubicBezTo>
                    <a:cubicBezTo>
                      <a:pt x="372" y="218"/>
                      <a:pt x="370" y="210"/>
                      <a:pt x="365" y="204"/>
                    </a:cubicBezTo>
                    <a:cubicBezTo>
                      <a:pt x="367" y="202"/>
                      <a:pt x="370" y="201"/>
                      <a:pt x="374" y="198"/>
                    </a:cubicBezTo>
                    <a:lnTo>
                      <a:pt x="375" y="198"/>
                    </a:lnTo>
                    <a:cubicBezTo>
                      <a:pt x="382" y="192"/>
                      <a:pt x="392" y="188"/>
                      <a:pt x="401" y="183"/>
                    </a:cubicBezTo>
                    <a:cubicBezTo>
                      <a:pt x="418" y="173"/>
                      <a:pt x="436" y="164"/>
                      <a:pt x="442" y="145"/>
                    </a:cubicBezTo>
                    <a:cubicBezTo>
                      <a:pt x="452" y="118"/>
                      <a:pt x="451" y="105"/>
                      <a:pt x="433" y="95"/>
                    </a:cubicBezTo>
                    <a:cubicBezTo>
                      <a:pt x="429" y="92"/>
                      <a:pt x="425" y="91"/>
                      <a:pt x="420" y="89"/>
                    </a:cubicBezTo>
                    <a:cubicBezTo>
                      <a:pt x="427" y="79"/>
                      <a:pt x="433" y="68"/>
                      <a:pt x="431" y="56"/>
                    </a:cubicBezTo>
                    <a:cubicBezTo>
                      <a:pt x="424" y="35"/>
                      <a:pt x="416" y="27"/>
                      <a:pt x="395" y="27"/>
                    </a:cubicBezTo>
                    <a:cubicBezTo>
                      <a:pt x="394" y="27"/>
                      <a:pt x="392" y="27"/>
                      <a:pt x="391" y="27"/>
                    </a:cubicBezTo>
                    <a:cubicBezTo>
                      <a:pt x="384" y="27"/>
                      <a:pt x="375" y="28"/>
                      <a:pt x="366" y="29"/>
                    </a:cubicBezTo>
                    <a:cubicBezTo>
                      <a:pt x="365" y="31"/>
                      <a:pt x="364" y="31"/>
                      <a:pt x="362" y="31"/>
                    </a:cubicBezTo>
                    <a:cubicBezTo>
                      <a:pt x="351" y="34"/>
                      <a:pt x="341" y="34"/>
                      <a:pt x="333" y="35"/>
                    </a:cubicBezTo>
                    <a:cubicBezTo>
                      <a:pt x="333" y="29"/>
                      <a:pt x="331" y="26"/>
                      <a:pt x="330" y="21"/>
                    </a:cubicBezTo>
                    <a:cubicBezTo>
                      <a:pt x="326" y="7"/>
                      <a:pt x="318" y="1"/>
                      <a:pt x="308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0312507" y="3376679"/>
                <a:ext cx="19024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74" extrusionOk="0">
                    <a:moveTo>
                      <a:pt x="135" y="1"/>
                    </a:moveTo>
                    <a:cubicBezTo>
                      <a:pt x="134" y="1"/>
                      <a:pt x="133" y="1"/>
                      <a:pt x="132" y="3"/>
                    </a:cubicBezTo>
                    <a:cubicBezTo>
                      <a:pt x="128" y="4"/>
                      <a:pt x="125" y="5"/>
                      <a:pt x="122" y="8"/>
                    </a:cubicBezTo>
                    <a:cubicBezTo>
                      <a:pt x="117" y="10"/>
                      <a:pt x="114" y="11"/>
                      <a:pt x="112" y="11"/>
                    </a:cubicBezTo>
                    <a:lnTo>
                      <a:pt x="111" y="10"/>
                    </a:lnTo>
                    <a:cubicBezTo>
                      <a:pt x="107" y="8"/>
                      <a:pt x="104" y="7"/>
                      <a:pt x="101" y="7"/>
                    </a:cubicBezTo>
                    <a:cubicBezTo>
                      <a:pt x="97" y="7"/>
                      <a:pt x="92" y="9"/>
                      <a:pt x="88" y="13"/>
                    </a:cubicBezTo>
                    <a:cubicBezTo>
                      <a:pt x="87" y="13"/>
                      <a:pt x="86" y="14"/>
                      <a:pt x="84" y="15"/>
                    </a:cubicBezTo>
                    <a:lnTo>
                      <a:pt x="76" y="23"/>
                    </a:lnTo>
                    <a:cubicBezTo>
                      <a:pt x="67" y="32"/>
                      <a:pt x="62" y="34"/>
                      <a:pt x="57" y="35"/>
                    </a:cubicBezTo>
                    <a:cubicBezTo>
                      <a:pt x="55" y="36"/>
                      <a:pt x="53" y="36"/>
                      <a:pt x="51" y="37"/>
                    </a:cubicBezTo>
                    <a:cubicBezTo>
                      <a:pt x="46" y="40"/>
                      <a:pt x="37" y="55"/>
                      <a:pt x="42" y="65"/>
                    </a:cubicBezTo>
                    <a:cubicBezTo>
                      <a:pt x="37" y="67"/>
                      <a:pt x="35" y="70"/>
                      <a:pt x="32" y="71"/>
                    </a:cubicBezTo>
                    <a:cubicBezTo>
                      <a:pt x="27" y="76"/>
                      <a:pt x="25" y="78"/>
                      <a:pt x="22" y="81"/>
                    </a:cubicBezTo>
                    <a:cubicBezTo>
                      <a:pt x="20" y="83"/>
                      <a:pt x="17" y="87"/>
                      <a:pt x="14" y="93"/>
                    </a:cubicBezTo>
                    <a:cubicBezTo>
                      <a:pt x="5" y="110"/>
                      <a:pt x="1" y="124"/>
                      <a:pt x="14" y="127"/>
                    </a:cubicBezTo>
                    <a:cubicBezTo>
                      <a:pt x="12" y="129"/>
                      <a:pt x="12" y="132"/>
                      <a:pt x="12" y="134"/>
                    </a:cubicBezTo>
                    <a:cubicBezTo>
                      <a:pt x="11" y="148"/>
                      <a:pt x="14" y="159"/>
                      <a:pt x="25" y="159"/>
                    </a:cubicBezTo>
                    <a:cubicBezTo>
                      <a:pt x="27" y="159"/>
                      <a:pt x="31" y="158"/>
                      <a:pt x="34" y="157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45" y="165"/>
                      <a:pt x="56" y="174"/>
                      <a:pt x="64" y="174"/>
                    </a:cubicBezTo>
                    <a:cubicBezTo>
                      <a:pt x="66" y="174"/>
                      <a:pt x="67" y="174"/>
                      <a:pt x="68" y="173"/>
                    </a:cubicBezTo>
                    <a:cubicBezTo>
                      <a:pt x="71" y="172"/>
                      <a:pt x="73" y="169"/>
                      <a:pt x="76" y="168"/>
                    </a:cubicBezTo>
                    <a:cubicBezTo>
                      <a:pt x="78" y="167"/>
                      <a:pt x="82" y="164"/>
                      <a:pt x="84" y="163"/>
                    </a:cubicBezTo>
                    <a:cubicBezTo>
                      <a:pt x="88" y="165"/>
                      <a:pt x="94" y="166"/>
                      <a:pt x="100" y="166"/>
                    </a:cubicBezTo>
                    <a:cubicBezTo>
                      <a:pt x="107" y="166"/>
                      <a:pt x="115" y="165"/>
                      <a:pt x="117" y="162"/>
                    </a:cubicBezTo>
                    <a:lnTo>
                      <a:pt x="122" y="158"/>
                    </a:lnTo>
                    <a:cubicBezTo>
                      <a:pt x="128" y="156"/>
                      <a:pt x="134" y="149"/>
                      <a:pt x="139" y="140"/>
                    </a:cubicBezTo>
                    <a:cubicBezTo>
                      <a:pt x="140" y="140"/>
                      <a:pt x="142" y="138"/>
                      <a:pt x="143" y="138"/>
                    </a:cubicBezTo>
                    <a:cubicBezTo>
                      <a:pt x="147" y="137"/>
                      <a:pt x="150" y="135"/>
                      <a:pt x="154" y="133"/>
                    </a:cubicBezTo>
                    <a:cubicBezTo>
                      <a:pt x="156" y="132"/>
                      <a:pt x="158" y="132"/>
                      <a:pt x="159" y="131"/>
                    </a:cubicBezTo>
                    <a:cubicBezTo>
                      <a:pt x="170" y="126"/>
                      <a:pt x="174" y="118"/>
                      <a:pt x="173" y="106"/>
                    </a:cubicBezTo>
                    <a:cubicBezTo>
                      <a:pt x="173" y="102"/>
                      <a:pt x="171" y="99"/>
                      <a:pt x="169" y="96"/>
                    </a:cubicBezTo>
                    <a:cubicBezTo>
                      <a:pt x="170" y="96"/>
                      <a:pt x="171" y="95"/>
                      <a:pt x="173" y="94"/>
                    </a:cubicBezTo>
                    <a:cubicBezTo>
                      <a:pt x="176" y="91"/>
                      <a:pt x="180" y="90"/>
                      <a:pt x="184" y="87"/>
                    </a:cubicBezTo>
                    <a:cubicBezTo>
                      <a:pt x="193" y="82"/>
                      <a:pt x="200" y="79"/>
                      <a:pt x="202" y="69"/>
                    </a:cubicBezTo>
                    <a:cubicBezTo>
                      <a:pt x="209" y="56"/>
                      <a:pt x="207" y="51"/>
                      <a:pt x="199" y="46"/>
                    </a:cubicBezTo>
                    <a:cubicBezTo>
                      <a:pt x="198" y="45"/>
                      <a:pt x="196" y="45"/>
                      <a:pt x="194" y="44"/>
                    </a:cubicBezTo>
                    <a:cubicBezTo>
                      <a:pt x="198" y="39"/>
                      <a:pt x="200" y="34"/>
                      <a:pt x="199" y="28"/>
                    </a:cubicBezTo>
                    <a:cubicBezTo>
                      <a:pt x="196" y="18"/>
                      <a:pt x="193" y="15"/>
                      <a:pt x="181" y="15"/>
                    </a:cubicBezTo>
                    <a:cubicBezTo>
                      <a:pt x="178" y="15"/>
                      <a:pt x="174" y="15"/>
                      <a:pt x="170" y="17"/>
                    </a:cubicBezTo>
                    <a:lnTo>
                      <a:pt x="169" y="17"/>
                    </a:lnTo>
                    <a:cubicBezTo>
                      <a:pt x="165" y="17"/>
                      <a:pt x="159" y="18"/>
                      <a:pt x="155" y="18"/>
                    </a:cubicBezTo>
                    <a:cubicBezTo>
                      <a:pt x="155" y="15"/>
                      <a:pt x="155" y="14"/>
                      <a:pt x="154" y="12"/>
                    </a:cubicBezTo>
                    <a:cubicBezTo>
                      <a:pt x="152" y="2"/>
                      <a:pt x="145" y="2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0271638" y="3350829"/>
                <a:ext cx="37228" cy="3568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2" extrusionOk="0">
                    <a:moveTo>
                      <a:pt x="312" y="1"/>
                    </a:moveTo>
                    <a:cubicBezTo>
                      <a:pt x="303" y="1"/>
                      <a:pt x="294" y="4"/>
                      <a:pt x="282" y="10"/>
                    </a:cubicBezTo>
                    <a:cubicBezTo>
                      <a:pt x="274" y="14"/>
                      <a:pt x="266" y="19"/>
                      <a:pt x="257" y="24"/>
                    </a:cubicBezTo>
                    <a:cubicBezTo>
                      <a:pt x="256" y="25"/>
                      <a:pt x="255" y="25"/>
                      <a:pt x="254" y="26"/>
                    </a:cubicBezTo>
                    <a:cubicBezTo>
                      <a:pt x="242" y="33"/>
                      <a:pt x="233" y="38"/>
                      <a:pt x="224" y="43"/>
                    </a:cubicBezTo>
                    <a:cubicBezTo>
                      <a:pt x="222" y="41"/>
                      <a:pt x="218" y="38"/>
                      <a:pt x="214" y="36"/>
                    </a:cubicBezTo>
                    <a:cubicBezTo>
                      <a:pt x="207" y="32"/>
                      <a:pt x="200" y="30"/>
                      <a:pt x="194" y="30"/>
                    </a:cubicBezTo>
                    <a:cubicBezTo>
                      <a:pt x="184" y="30"/>
                      <a:pt x="175" y="35"/>
                      <a:pt x="168" y="45"/>
                    </a:cubicBezTo>
                    <a:cubicBezTo>
                      <a:pt x="165" y="46"/>
                      <a:pt x="163" y="48"/>
                      <a:pt x="160" y="51"/>
                    </a:cubicBezTo>
                    <a:cubicBezTo>
                      <a:pt x="154" y="56"/>
                      <a:pt x="149" y="62"/>
                      <a:pt x="143" y="69"/>
                    </a:cubicBezTo>
                    <a:cubicBezTo>
                      <a:pt x="138" y="77"/>
                      <a:pt x="133" y="81"/>
                      <a:pt x="128" y="84"/>
                    </a:cubicBezTo>
                    <a:lnTo>
                      <a:pt x="123" y="84"/>
                    </a:lnTo>
                    <a:cubicBezTo>
                      <a:pt x="96" y="86"/>
                      <a:pt x="82" y="96"/>
                      <a:pt x="72" y="113"/>
                    </a:cubicBezTo>
                    <a:lnTo>
                      <a:pt x="69" y="120"/>
                    </a:lnTo>
                    <a:cubicBezTo>
                      <a:pt x="66" y="125"/>
                      <a:pt x="64" y="132"/>
                      <a:pt x="61" y="139"/>
                    </a:cubicBezTo>
                    <a:cubicBezTo>
                      <a:pt x="54" y="161"/>
                      <a:pt x="42" y="169"/>
                      <a:pt x="31" y="175"/>
                    </a:cubicBezTo>
                    <a:cubicBezTo>
                      <a:pt x="26" y="179"/>
                      <a:pt x="23" y="181"/>
                      <a:pt x="19" y="185"/>
                    </a:cubicBezTo>
                    <a:cubicBezTo>
                      <a:pt x="10" y="196"/>
                      <a:pt x="11" y="227"/>
                      <a:pt x="34" y="238"/>
                    </a:cubicBezTo>
                    <a:cubicBezTo>
                      <a:pt x="28" y="246"/>
                      <a:pt x="24" y="251"/>
                      <a:pt x="20" y="256"/>
                    </a:cubicBezTo>
                    <a:cubicBezTo>
                      <a:pt x="13" y="266"/>
                      <a:pt x="9" y="271"/>
                      <a:pt x="6" y="279"/>
                    </a:cubicBezTo>
                    <a:cubicBezTo>
                      <a:pt x="4" y="286"/>
                      <a:pt x="4" y="293"/>
                      <a:pt x="3" y="306"/>
                    </a:cubicBezTo>
                    <a:cubicBezTo>
                      <a:pt x="0" y="334"/>
                      <a:pt x="6" y="356"/>
                      <a:pt x="29" y="356"/>
                    </a:cubicBezTo>
                    <a:cubicBezTo>
                      <a:pt x="33" y="356"/>
                      <a:pt x="37" y="356"/>
                      <a:pt x="42" y="354"/>
                    </a:cubicBezTo>
                    <a:cubicBezTo>
                      <a:pt x="44" y="358"/>
                      <a:pt x="46" y="361"/>
                      <a:pt x="50" y="366"/>
                    </a:cubicBezTo>
                    <a:cubicBezTo>
                      <a:pt x="60" y="381"/>
                      <a:pt x="74" y="392"/>
                      <a:pt x="90" y="392"/>
                    </a:cubicBezTo>
                    <a:cubicBezTo>
                      <a:pt x="101" y="392"/>
                      <a:pt x="114" y="387"/>
                      <a:pt x="128" y="375"/>
                    </a:cubicBezTo>
                    <a:cubicBezTo>
                      <a:pt x="137" y="368"/>
                      <a:pt x="144" y="361"/>
                      <a:pt x="151" y="355"/>
                    </a:cubicBezTo>
                    <a:cubicBezTo>
                      <a:pt x="159" y="367"/>
                      <a:pt x="176" y="371"/>
                      <a:pt x="192" y="371"/>
                    </a:cubicBezTo>
                    <a:cubicBezTo>
                      <a:pt x="208" y="371"/>
                      <a:pt x="224" y="367"/>
                      <a:pt x="230" y="361"/>
                    </a:cubicBezTo>
                    <a:cubicBezTo>
                      <a:pt x="234" y="358"/>
                      <a:pt x="238" y="352"/>
                      <a:pt x="241" y="347"/>
                    </a:cubicBezTo>
                    <a:cubicBezTo>
                      <a:pt x="244" y="342"/>
                      <a:pt x="246" y="337"/>
                      <a:pt x="251" y="332"/>
                    </a:cubicBezTo>
                    <a:cubicBezTo>
                      <a:pt x="282" y="330"/>
                      <a:pt x="321" y="308"/>
                      <a:pt x="327" y="296"/>
                    </a:cubicBezTo>
                    <a:cubicBezTo>
                      <a:pt x="328" y="293"/>
                      <a:pt x="329" y="289"/>
                      <a:pt x="329" y="287"/>
                    </a:cubicBezTo>
                    <a:cubicBezTo>
                      <a:pt x="343" y="276"/>
                      <a:pt x="351" y="261"/>
                      <a:pt x="348" y="241"/>
                    </a:cubicBezTo>
                    <a:lnTo>
                      <a:pt x="353" y="236"/>
                    </a:lnTo>
                    <a:lnTo>
                      <a:pt x="374" y="215"/>
                    </a:lnTo>
                    <a:cubicBezTo>
                      <a:pt x="377" y="212"/>
                      <a:pt x="379" y="209"/>
                      <a:pt x="382" y="206"/>
                    </a:cubicBezTo>
                    <a:cubicBezTo>
                      <a:pt x="395" y="186"/>
                      <a:pt x="398" y="171"/>
                      <a:pt x="379" y="156"/>
                    </a:cubicBezTo>
                    <a:cubicBezTo>
                      <a:pt x="373" y="149"/>
                      <a:pt x="365" y="147"/>
                      <a:pt x="356" y="144"/>
                    </a:cubicBezTo>
                    <a:cubicBezTo>
                      <a:pt x="358" y="142"/>
                      <a:pt x="359" y="138"/>
                      <a:pt x="362" y="135"/>
                    </a:cubicBezTo>
                    <a:lnTo>
                      <a:pt x="364" y="134"/>
                    </a:lnTo>
                    <a:cubicBezTo>
                      <a:pt x="369" y="127"/>
                      <a:pt x="377" y="120"/>
                      <a:pt x="383" y="113"/>
                    </a:cubicBezTo>
                    <a:cubicBezTo>
                      <a:pt x="397" y="97"/>
                      <a:pt x="409" y="82"/>
                      <a:pt x="405" y="66"/>
                    </a:cubicBezTo>
                    <a:cubicBezTo>
                      <a:pt x="399" y="44"/>
                      <a:pt x="390" y="37"/>
                      <a:pt x="369" y="37"/>
                    </a:cubicBezTo>
                    <a:cubicBezTo>
                      <a:pt x="367" y="37"/>
                      <a:pt x="366" y="37"/>
                      <a:pt x="365" y="37"/>
                    </a:cubicBezTo>
                    <a:cubicBezTo>
                      <a:pt x="359" y="37"/>
                      <a:pt x="354" y="37"/>
                      <a:pt x="348" y="38"/>
                    </a:cubicBezTo>
                    <a:cubicBezTo>
                      <a:pt x="351" y="28"/>
                      <a:pt x="349" y="17"/>
                      <a:pt x="341" y="11"/>
                    </a:cubicBezTo>
                    <a:cubicBezTo>
                      <a:pt x="331" y="5"/>
                      <a:pt x="322" y="1"/>
                      <a:pt x="312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0297215" y="3323977"/>
                <a:ext cx="17203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44" y="1"/>
                    </a:moveTo>
                    <a:cubicBezTo>
                      <a:pt x="140" y="1"/>
                      <a:pt x="136" y="2"/>
                      <a:pt x="131" y="5"/>
                    </a:cubicBezTo>
                    <a:cubicBezTo>
                      <a:pt x="127" y="7"/>
                      <a:pt x="122" y="9"/>
                      <a:pt x="118" y="11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3" y="15"/>
                      <a:pt x="108" y="18"/>
                      <a:pt x="105" y="20"/>
                    </a:cubicBezTo>
                    <a:cubicBezTo>
                      <a:pt x="103" y="19"/>
                      <a:pt x="101" y="18"/>
                      <a:pt x="100" y="17"/>
                    </a:cubicBezTo>
                    <a:cubicBezTo>
                      <a:pt x="96" y="15"/>
                      <a:pt x="92" y="14"/>
                      <a:pt x="89" y="14"/>
                    </a:cubicBezTo>
                    <a:cubicBezTo>
                      <a:pt x="85" y="14"/>
                      <a:pt x="83" y="15"/>
                      <a:pt x="80" y="16"/>
                    </a:cubicBezTo>
                    <a:cubicBezTo>
                      <a:pt x="79" y="16"/>
                      <a:pt x="77" y="18"/>
                      <a:pt x="76" y="19"/>
                    </a:cubicBezTo>
                    <a:lnTo>
                      <a:pt x="69" y="27"/>
                    </a:lnTo>
                    <a:cubicBezTo>
                      <a:pt x="66" y="29"/>
                      <a:pt x="64" y="32"/>
                      <a:pt x="61" y="34"/>
                    </a:cubicBezTo>
                    <a:lnTo>
                      <a:pt x="59" y="34"/>
                    </a:lnTo>
                    <a:cubicBezTo>
                      <a:pt x="46" y="35"/>
                      <a:pt x="39" y="39"/>
                      <a:pt x="35" y="46"/>
                    </a:cubicBezTo>
                    <a:cubicBezTo>
                      <a:pt x="35" y="47"/>
                      <a:pt x="34" y="49"/>
                      <a:pt x="34" y="50"/>
                    </a:cubicBezTo>
                    <a:cubicBezTo>
                      <a:pt x="33" y="53"/>
                      <a:pt x="31" y="55"/>
                      <a:pt x="30" y="59"/>
                    </a:cubicBezTo>
                    <a:cubicBezTo>
                      <a:pt x="26" y="69"/>
                      <a:pt x="21" y="72"/>
                      <a:pt x="16" y="76"/>
                    </a:cubicBezTo>
                    <a:cubicBezTo>
                      <a:pt x="14" y="78"/>
                      <a:pt x="11" y="80"/>
                      <a:pt x="10" y="81"/>
                    </a:cubicBezTo>
                    <a:cubicBezTo>
                      <a:pt x="6" y="86"/>
                      <a:pt x="6" y="100"/>
                      <a:pt x="16" y="105"/>
                    </a:cubicBezTo>
                    <a:cubicBezTo>
                      <a:pt x="14" y="109"/>
                      <a:pt x="11" y="111"/>
                      <a:pt x="10" y="113"/>
                    </a:cubicBezTo>
                    <a:cubicBezTo>
                      <a:pt x="6" y="118"/>
                      <a:pt x="5" y="121"/>
                      <a:pt x="4" y="124"/>
                    </a:cubicBezTo>
                    <a:cubicBezTo>
                      <a:pt x="4" y="128"/>
                      <a:pt x="3" y="131"/>
                      <a:pt x="3" y="137"/>
                    </a:cubicBezTo>
                    <a:cubicBezTo>
                      <a:pt x="1" y="150"/>
                      <a:pt x="4" y="160"/>
                      <a:pt x="14" y="160"/>
                    </a:cubicBezTo>
                    <a:cubicBezTo>
                      <a:pt x="16" y="160"/>
                      <a:pt x="18" y="160"/>
                      <a:pt x="20" y="160"/>
                    </a:cubicBezTo>
                    <a:cubicBezTo>
                      <a:pt x="21" y="162"/>
                      <a:pt x="22" y="163"/>
                      <a:pt x="24" y="165"/>
                    </a:cubicBezTo>
                    <a:cubicBezTo>
                      <a:pt x="28" y="172"/>
                      <a:pt x="34" y="177"/>
                      <a:pt x="42" y="177"/>
                    </a:cubicBezTo>
                    <a:cubicBezTo>
                      <a:pt x="47" y="177"/>
                      <a:pt x="53" y="175"/>
                      <a:pt x="60" y="169"/>
                    </a:cubicBezTo>
                    <a:cubicBezTo>
                      <a:pt x="63" y="165"/>
                      <a:pt x="67" y="163"/>
                      <a:pt x="70" y="160"/>
                    </a:cubicBezTo>
                    <a:cubicBezTo>
                      <a:pt x="74" y="165"/>
                      <a:pt x="82" y="167"/>
                      <a:pt x="90" y="167"/>
                    </a:cubicBezTo>
                    <a:cubicBezTo>
                      <a:pt x="97" y="167"/>
                      <a:pt x="104" y="165"/>
                      <a:pt x="106" y="163"/>
                    </a:cubicBezTo>
                    <a:cubicBezTo>
                      <a:pt x="108" y="162"/>
                      <a:pt x="109" y="159"/>
                      <a:pt x="111" y="156"/>
                    </a:cubicBezTo>
                    <a:cubicBezTo>
                      <a:pt x="112" y="153"/>
                      <a:pt x="113" y="151"/>
                      <a:pt x="116" y="148"/>
                    </a:cubicBezTo>
                    <a:cubicBezTo>
                      <a:pt x="130" y="147"/>
                      <a:pt x="148" y="137"/>
                      <a:pt x="150" y="132"/>
                    </a:cubicBezTo>
                    <a:cubicBezTo>
                      <a:pt x="152" y="131"/>
                      <a:pt x="152" y="129"/>
                      <a:pt x="152" y="128"/>
                    </a:cubicBezTo>
                    <a:cubicBezTo>
                      <a:pt x="158" y="123"/>
                      <a:pt x="162" y="118"/>
                      <a:pt x="160" y="107"/>
                    </a:cubicBezTo>
                    <a:lnTo>
                      <a:pt x="163" y="105"/>
                    </a:lnTo>
                    <a:lnTo>
                      <a:pt x="173" y="96"/>
                    </a:lnTo>
                    <a:lnTo>
                      <a:pt x="176" y="92"/>
                    </a:lnTo>
                    <a:cubicBezTo>
                      <a:pt x="183" y="83"/>
                      <a:pt x="184" y="77"/>
                      <a:pt x="175" y="69"/>
                    </a:cubicBezTo>
                    <a:cubicBezTo>
                      <a:pt x="173" y="66"/>
                      <a:pt x="169" y="65"/>
                      <a:pt x="165" y="64"/>
                    </a:cubicBezTo>
                    <a:cubicBezTo>
                      <a:pt x="165" y="62"/>
                      <a:pt x="166" y="61"/>
                      <a:pt x="168" y="60"/>
                    </a:cubicBezTo>
                    <a:cubicBezTo>
                      <a:pt x="170" y="56"/>
                      <a:pt x="174" y="54"/>
                      <a:pt x="177" y="50"/>
                    </a:cubicBezTo>
                    <a:cubicBezTo>
                      <a:pt x="183" y="44"/>
                      <a:pt x="188" y="37"/>
                      <a:pt x="187" y="29"/>
                    </a:cubicBezTo>
                    <a:cubicBezTo>
                      <a:pt x="184" y="20"/>
                      <a:pt x="181" y="16"/>
                      <a:pt x="172" y="16"/>
                    </a:cubicBezTo>
                    <a:cubicBezTo>
                      <a:pt x="171" y="16"/>
                      <a:pt x="170" y="16"/>
                      <a:pt x="169" y="16"/>
                    </a:cubicBezTo>
                    <a:cubicBezTo>
                      <a:pt x="166" y="16"/>
                      <a:pt x="163" y="18"/>
                      <a:pt x="161" y="18"/>
                    </a:cubicBezTo>
                    <a:cubicBezTo>
                      <a:pt x="162" y="13"/>
                      <a:pt x="161" y="8"/>
                      <a:pt x="157" y="5"/>
                    </a:cubicBezTo>
                    <a:cubicBezTo>
                      <a:pt x="153" y="2"/>
                      <a:pt x="149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0242692" y="3319244"/>
                <a:ext cx="37319" cy="3549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90" extrusionOk="0">
                    <a:moveTo>
                      <a:pt x="322" y="1"/>
                    </a:moveTo>
                    <a:cubicBezTo>
                      <a:pt x="313" y="1"/>
                      <a:pt x="303" y="4"/>
                      <a:pt x="291" y="10"/>
                    </a:cubicBezTo>
                    <a:cubicBezTo>
                      <a:pt x="286" y="13"/>
                      <a:pt x="281" y="15"/>
                      <a:pt x="275" y="19"/>
                    </a:cubicBezTo>
                    <a:cubicBezTo>
                      <a:pt x="271" y="10"/>
                      <a:pt x="264" y="4"/>
                      <a:pt x="250" y="4"/>
                    </a:cubicBezTo>
                    <a:cubicBezTo>
                      <a:pt x="223" y="4"/>
                      <a:pt x="208" y="10"/>
                      <a:pt x="188" y="30"/>
                    </a:cubicBezTo>
                    <a:cubicBezTo>
                      <a:pt x="182" y="35"/>
                      <a:pt x="176" y="43"/>
                      <a:pt x="169" y="51"/>
                    </a:cubicBezTo>
                    <a:cubicBezTo>
                      <a:pt x="168" y="52"/>
                      <a:pt x="167" y="52"/>
                      <a:pt x="167" y="54"/>
                    </a:cubicBezTo>
                    <a:cubicBezTo>
                      <a:pt x="159" y="62"/>
                      <a:pt x="152" y="70"/>
                      <a:pt x="146" y="77"/>
                    </a:cubicBezTo>
                    <a:lnTo>
                      <a:pt x="130" y="77"/>
                    </a:lnTo>
                    <a:cubicBezTo>
                      <a:pt x="105" y="79"/>
                      <a:pt x="90" y="90"/>
                      <a:pt x="80" y="108"/>
                    </a:cubicBezTo>
                    <a:cubicBezTo>
                      <a:pt x="79" y="112"/>
                      <a:pt x="77" y="115"/>
                      <a:pt x="76" y="117"/>
                    </a:cubicBezTo>
                    <a:cubicBezTo>
                      <a:pt x="73" y="122"/>
                      <a:pt x="71" y="129"/>
                      <a:pt x="69" y="137"/>
                    </a:cubicBezTo>
                    <a:cubicBezTo>
                      <a:pt x="66" y="144"/>
                      <a:pt x="61" y="149"/>
                      <a:pt x="59" y="154"/>
                    </a:cubicBezTo>
                    <a:cubicBezTo>
                      <a:pt x="57" y="156"/>
                      <a:pt x="55" y="156"/>
                      <a:pt x="54" y="157"/>
                    </a:cubicBezTo>
                    <a:cubicBezTo>
                      <a:pt x="28" y="172"/>
                      <a:pt x="18" y="184"/>
                      <a:pt x="18" y="199"/>
                    </a:cubicBezTo>
                    <a:lnTo>
                      <a:pt x="18" y="207"/>
                    </a:lnTo>
                    <a:cubicBezTo>
                      <a:pt x="19" y="213"/>
                      <a:pt x="20" y="218"/>
                      <a:pt x="22" y="224"/>
                    </a:cubicBezTo>
                    <a:cubicBezTo>
                      <a:pt x="28" y="241"/>
                      <a:pt x="19" y="254"/>
                      <a:pt x="12" y="262"/>
                    </a:cubicBezTo>
                    <a:cubicBezTo>
                      <a:pt x="9" y="266"/>
                      <a:pt x="5" y="270"/>
                      <a:pt x="4" y="275"/>
                    </a:cubicBezTo>
                    <a:cubicBezTo>
                      <a:pt x="0" y="285"/>
                      <a:pt x="18" y="303"/>
                      <a:pt x="44" y="303"/>
                    </a:cubicBezTo>
                    <a:cubicBezTo>
                      <a:pt x="46" y="303"/>
                      <a:pt x="48" y="303"/>
                      <a:pt x="50" y="303"/>
                    </a:cubicBezTo>
                    <a:lnTo>
                      <a:pt x="50" y="303"/>
                    </a:lnTo>
                    <a:cubicBezTo>
                      <a:pt x="49" y="311"/>
                      <a:pt x="49" y="317"/>
                      <a:pt x="47" y="322"/>
                    </a:cubicBezTo>
                    <a:cubicBezTo>
                      <a:pt x="45" y="333"/>
                      <a:pt x="45" y="338"/>
                      <a:pt x="46" y="344"/>
                    </a:cubicBezTo>
                    <a:cubicBezTo>
                      <a:pt x="47" y="349"/>
                      <a:pt x="51" y="354"/>
                      <a:pt x="57" y="363"/>
                    </a:cubicBezTo>
                    <a:cubicBezTo>
                      <a:pt x="69" y="378"/>
                      <a:pt x="82" y="389"/>
                      <a:pt x="98" y="389"/>
                    </a:cubicBezTo>
                    <a:cubicBezTo>
                      <a:pt x="107" y="389"/>
                      <a:pt x="118" y="386"/>
                      <a:pt x="129" y="378"/>
                    </a:cubicBezTo>
                    <a:cubicBezTo>
                      <a:pt x="133" y="379"/>
                      <a:pt x="138" y="380"/>
                      <a:pt x="146" y="382"/>
                    </a:cubicBezTo>
                    <a:cubicBezTo>
                      <a:pt x="155" y="384"/>
                      <a:pt x="164" y="385"/>
                      <a:pt x="174" y="385"/>
                    </a:cubicBezTo>
                    <a:cubicBezTo>
                      <a:pt x="198" y="385"/>
                      <a:pt x="220" y="376"/>
                      <a:pt x="235" y="349"/>
                    </a:cubicBezTo>
                    <a:cubicBezTo>
                      <a:pt x="239" y="341"/>
                      <a:pt x="244" y="333"/>
                      <a:pt x="248" y="326"/>
                    </a:cubicBezTo>
                    <a:cubicBezTo>
                      <a:pt x="252" y="328"/>
                      <a:pt x="257" y="328"/>
                      <a:pt x="262" y="328"/>
                    </a:cubicBezTo>
                    <a:cubicBezTo>
                      <a:pt x="292" y="328"/>
                      <a:pt x="330" y="305"/>
                      <a:pt x="336" y="293"/>
                    </a:cubicBezTo>
                    <a:cubicBezTo>
                      <a:pt x="338" y="287"/>
                      <a:pt x="338" y="282"/>
                      <a:pt x="338" y="277"/>
                    </a:cubicBezTo>
                    <a:cubicBezTo>
                      <a:pt x="338" y="272"/>
                      <a:pt x="338" y="269"/>
                      <a:pt x="341" y="262"/>
                    </a:cubicBezTo>
                    <a:cubicBezTo>
                      <a:pt x="373" y="248"/>
                      <a:pt x="402" y="214"/>
                      <a:pt x="400" y="203"/>
                    </a:cubicBezTo>
                    <a:cubicBezTo>
                      <a:pt x="400" y="200"/>
                      <a:pt x="399" y="198"/>
                      <a:pt x="398" y="195"/>
                    </a:cubicBezTo>
                    <a:cubicBezTo>
                      <a:pt x="407" y="180"/>
                      <a:pt x="407" y="168"/>
                      <a:pt x="391" y="154"/>
                    </a:cubicBezTo>
                    <a:cubicBezTo>
                      <a:pt x="391" y="152"/>
                      <a:pt x="393" y="151"/>
                      <a:pt x="394" y="148"/>
                    </a:cubicBezTo>
                    <a:cubicBezTo>
                      <a:pt x="398" y="141"/>
                      <a:pt x="402" y="133"/>
                      <a:pt x="404" y="125"/>
                    </a:cubicBezTo>
                    <a:cubicBezTo>
                      <a:pt x="405" y="121"/>
                      <a:pt x="405" y="117"/>
                      <a:pt x="407" y="115"/>
                    </a:cubicBezTo>
                    <a:cubicBezTo>
                      <a:pt x="410" y="96"/>
                      <a:pt x="405" y="84"/>
                      <a:pt x="374" y="82"/>
                    </a:cubicBezTo>
                    <a:cubicBezTo>
                      <a:pt x="364" y="82"/>
                      <a:pt x="354" y="84"/>
                      <a:pt x="343" y="87"/>
                    </a:cubicBezTo>
                    <a:cubicBezTo>
                      <a:pt x="343" y="84"/>
                      <a:pt x="343" y="80"/>
                      <a:pt x="345" y="77"/>
                    </a:cubicBezTo>
                    <a:lnTo>
                      <a:pt x="345" y="76"/>
                    </a:lnTo>
                    <a:cubicBezTo>
                      <a:pt x="346" y="69"/>
                      <a:pt x="350" y="60"/>
                      <a:pt x="353" y="52"/>
                    </a:cubicBezTo>
                    <a:cubicBezTo>
                      <a:pt x="359" y="35"/>
                      <a:pt x="363" y="20"/>
                      <a:pt x="350" y="11"/>
                    </a:cubicBezTo>
                    <a:cubicBezTo>
                      <a:pt x="340" y="4"/>
                      <a:pt x="332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0248518" y="3296397"/>
                <a:ext cx="17385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50" y="0"/>
                    </a:moveTo>
                    <a:cubicBezTo>
                      <a:pt x="146" y="0"/>
                      <a:pt x="142" y="2"/>
                      <a:pt x="136" y="4"/>
                    </a:cubicBezTo>
                    <a:lnTo>
                      <a:pt x="129" y="9"/>
                    </a:lnTo>
                    <a:cubicBezTo>
                      <a:pt x="126" y="4"/>
                      <a:pt x="124" y="2"/>
                      <a:pt x="117" y="2"/>
                    </a:cubicBezTo>
                    <a:cubicBezTo>
                      <a:pt x="104" y="2"/>
                      <a:pt x="97" y="5"/>
                      <a:pt x="88" y="15"/>
                    </a:cubicBezTo>
                    <a:cubicBezTo>
                      <a:pt x="85" y="18"/>
                      <a:pt x="83" y="20"/>
                      <a:pt x="79" y="24"/>
                    </a:cubicBezTo>
                    <a:cubicBezTo>
                      <a:pt x="78" y="24"/>
                      <a:pt x="78" y="25"/>
                      <a:pt x="78" y="25"/>
                    </a:cubicBezTo>
                    <a:cubicBezTo>
                      <a:pt x="74" y="29"/>
                      <a:pt x="71" y="33"/>
                      <a:pt x="68" y="36"/>
                    </a:cubicBezTo>
                    <a:lnTo>
                      <a:pt x="61" y="36"/>
                    </a:lnTo>
                    <a:cubicBezTo>
                      <a:pt x="49" y="38"/>
                      <a:pt x="43" y="41"/>
                      <a:pt x="38" y="48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6" y="55"/>
                      <a:pt x="34" y="57"/>
                      <a:pt x="33" y="61"/>
                    </a:cubicBezTo>
                    <a:lnTo>
                      <a:pt x="30" y="68"/>
                    </a:lnTo>
                    <a:cubicBezTo>
                      <a:pt x="28" y="68"/>
                      <a:pt x="28" y="70"/>
                      <a:pt x="27" y="70"/>
                    </a:cubicBezTo>
                    <a:cubicBezTo>
                      <a:pt x="14" y="76"/>
                      <a:pt x="11" y="81"/>
                      <a:pt x="11" y="89"/>
                    </a:cubicBezTo>
                    <a:lnTo>
                      <a:pt x="11" y="93"/>
                    </a:lnTo>
                    <a:cubicBezTo>
                      <a:pt x="11" y="96"/>
                      <a:pt x="11" y="98"/>
                      <a:pt x="12" y="101"/>
                    </a:cubicBezTo>
                    <a:cubicBezTo>
                      <a:pt x="15" y="109"/>
                      <a:pt x="11" y="114"/>
                      <a:pt x="7" y="118"/>
                    </a:cubicBezTo>
                    <a:cubicBezTo>
                      <a:pt x="6" y="121"/>
                      <a:pt x="5" y="122"/>
                      <a:pt x="3" y="124"/>
                    </a:cubicBezTo>
                    <a:cubicBezTo>
                      <a:pt x="1" y="129"/>
                      <a:pt x="10" y="138"/>
                      <a:pt x="21" y="138"/>
                    </a:cubicBezTo>
                    <a:cubicBezTo>
                      <a:pt x="22" y="138"/>
                      <a:pt x="22" y="138"/>
                      <a:pt x="23" y="138"/>
                    </a:cubicBezTo>
                    <a:lnTo>
                      <a:pt x="23" y="138"/>
                    </a:lnTo>
                    <a:cubicBezTo>
                      <a:pt x="23" y="142"/>
                      <a:pt x="22" y="144"/>
                      <a:pt x="22" y="147"/>
                    </a:cubicBezTo>
                    <a:cubicBezTo>
                      <a:pt x="22" y="152"/>
                      <a:pt x="21" y="154"/>
                      <a:pt x="22" y="157"/>
                    </a:cubicBezTo>
                    <a:cubicBezTo>
                      <a:pt x="22" y="159"/>
                      <a:pt x="25" y="162"/>
                      <a:pt x="27" y="165"/>
                    </a:cubicBezTo>
                    <a:cubicBezTo>
                      <a:pt x="33" y="172"/>
                      <a:pt x="39" y="178"/>
                      <a:pt x="47" y="178"/>
                    </a:cubicBezTo>
                    <a:cubicBezTo>
                      <a:pt x="52" y="178"/>
                      <a:pt x="56" y="176"/>
                      <a:pt x="61" y="173"/>
                    </a:cubicBezTo>
                    <a:cubicBezTo>
                      <a:pt x="62" y="173"/>
                      <a:pt x="64" y="173"/>
                      <a:pt x="67" y="174"/>
                    </a:cubicBezTo>
                    <a:cubicBezTo>
                      <a:pt x="71" y="175"/>
                      <a:pt x="76" y="175"/>
                      <a:pt x="80" y="175"/>
                    </a:cubicBezTo>
                    <a:cubicBezTo>
                      <a:pt x="91" y="175"/>
                      <a:pt x="102" y="171"/>
                      <a:pt x="108" y="159"/>
                    </a:cubicBezTo>
                    <a:cubicBezTo>
                      <a:pt x="110" y="156"/>
                      <a:pt x="113" y="153"/>
                      <a:pt x="114" y="149"/>
                    </a:cubicBezTo>
                    <a:cubicBezTo>
                      <a:pt x="116" y="150"/>
                      <a:pt x="118" y="150"/>
                      <a:pt x="120" y="150"/>
                    </a:cubicBezTo>
                    <a:cubicBezTo>
                      <a:pt x="134" y="150"/>
                      <a:pt x="152" y="139"/>
                      <a:pt x="154" y="134"/>
                    </a:cubicBezTo>
                    <a:cubicBezTo>
                      <a:pt x="155" y="132"/>
                      <a:pt x="155" y="131"/>
                      <a:pt x="155" y="127"/>
                    </a:cubicBezTo>
                    <a:cubicBezTo>
                      <a:pt x="155" y="124"/>
                      <a:pt x="155" y="122"/>
                      <a:pt x="156" y="119"/>
                    </a:cubicBezTo>
                    <a:cubicBezTo>
                      <a:pt x="171" y="113"/>
                      <a:pt x="184" y="98"/>
                      <a:pt x="184" y="93"/>
                    </a:cubicBezTo>
                    <a:cubicBezTo>
                      <a:pt x="184" y="92"/>
                      <a:pt x="182" y="91"/>
                      <a:pt x="182" y="89"/>
                    </a:cubicBezTo>
                    <a:cubicBezTo>
                      <a:pt x="186" y="82"/>
                      <a:pt x="186" y="77"/>
                      <a:pt x="180" y="71"/>
                    </a:cubicBezTo>
                    <a:cubicBezTo>
                      <a:pt x="180" y="71"/>
                      <a:pt x="181" y="70"/>
                      <a:pt x="181" y="68"/>
                    </a:cubicBezTo>
                    <a:cubicBezTo>
                      <a:pt x="184" y="65"/>
                      <a:pt x="185" y="62"/>
                      <a:pt x="186" y="58"/>
                    </a:cubicBezTo>
                    <a:cubicBezTo>
                      <a:pt x="186" y="56"/>
                      <a:pt x="187" y="55"/>
                      <a:pt x="187" y="54"/>
                    </a:cubicBezTo>
                    <a:cubicBezTo>
                      <a:pt x="190" y="44"/>
                      <a:pt x="187" y="37"/>
                      <a:pt x="174" y="37"/>
                    </a:cubicBezTo>
                    <a:cubicBezTo>
                      <a:pt x="169" y="37"/>
                      <a:pt x="165" y="37"/>
                      <a:pt x="159" y="39"/>
                    </a:cubicBezTo>
                    <a:cubicBezTo>
                      <a:pt x="160" y="38"/>
                      <a:pt x="160" y="36"/>
                      <a:pt x="160" y="35"/>
                    </a:cubicBezTo>
                    <a:lnTo>
                      <a:pt x="165" y="24"/>
                    </a:lnTo>
                    <a:cubicBezTo>
                      <a:pt x="167" y="16"/>
                      <a:pt x="170" y="9"/>
                      <a:pt x="164" y="4"/>
                    </a:cubicBezTo>
                    <a:cubicBezTo>
                      <a:pt x="159" y="2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0193631" y="3310961"/>
                <a:ext cx="39140" cy="3468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81" extrusionOk="0">
                    <a:moveTo>
                      <a:pt x="257" y="0"/>
                    </a:moveTo>
                    <a:cubicBezTo>
                      <a:pt x="231" y="0"/>
                      <a:pt x="215" y="7"/>
                      <a:pt x="195" y="28"/>
                    </a:cubicBezTo>
                    <a:cubicBezTo>
                      <a:pt x="191" y="32"/>
                      <a:pt x="185" y="37"/>
                      <a:pt x="182" y="42"/>
                    </a:cubicBezTo>
                    <a:cubicBezTo>
                      <a:pt x="178" y="40"/>
                      <a:pt x="173" y="39"/>
                      <a:pt x="167" y="39"/>
                    </a:cubicBezTo>
                    <a:cubicBezTo>
                      <a:pt x="161" y="39"/>
                      <a:pt x="155" y="40"/>
                      <a:pt x="148" y="43"/>
                    </a:cubicBezTo>
                    <a:cubicBezTo>
                      <a:pt x="118" y="57"/>
                      <a:pt x="105" y="69"/>
                      <a:pt x="96" y="91"/>
                    </a:cubicBezTo>
                    <a:cubicBezTo>
                      <a:pt x="95" y="100"/>
                      <a:pt x="92" y="106"/>
                      <a:pt x="90" y="115"/>
                    </a:cubicBezTo>
                    <a:cubicBezTo>
                      <a:pt x="88" y="116"/>
                      <a:pt x="88" y="116"/>
                      <a:pt x="88" y="117"/>
                    </a:cubicBezTo>
                    <a:cubicBezTo>
                      <a:pt x="86" y="127"/>
                      <a:pt x="82" y="137"/>
                      <a:pt x="80" y="145"/>
                    </a:cubicBezTo>
                    <a:cubicBezTo>
                      <a:pt x="73" y="147"/>
                      <a:pt x="68" y="150"/>
                      <a:pt x="61" y="152"/>
                    </a:cubicBezTo>
                    <a:cubicBezTo>
                      <a:pt x="35" y="166"/>
                      <a:pt x="26" y="179"/>
                      <a:pt x="23" y="193"/>
                    </a:cubicBezTo>
                    <a:lnTo>
                      <a:pt x="23" y="201"/>
                    </a:lnTo>
                    <a:cubicBezTo>
                      <a:pt x="25" y="205"/>
                      <a:pt x="26" y="210"/>
                      <a:pt x="27" y="218"/>
                    </a:cubicBezTo>
                    <a:cubicBezTo>
                      <a:pt x="29" y="223"/>
                      <a:pt x="29" y="228"/>
                      <a:pt x="29" y="233"/>
                    </a:cubicBezTo>
                    <a:lnTo>
                      <a:pt x="25" y="236"/>
                    </a:lnTo>
                    <a:cubicBezTo>
                      <a:pt x="3" y="260"/>
                      <a:pt x="1" y="273"/>
                      <a:pt x="10" y="282"/>
                    </a:cubicBezTo>
                    <a:lnTo>
                      <a:pt x="15" y="287"/>
                    </a:lnTo>
                    <a:cubicBezTo>
                      <a:pt x="19" y="291"/>
                      <a:pt x="25" y="294"/>
                      <a:pt x="30" y="297"/>
                    </a:cubicBezTo>
                    <a:cubicBezTo>
                      <a:pt x="46" y="308"/>
                      <a:pt x="44" y="318"/>
                      <a:pt x="41" y="328"/>
                    </a:cubicBezTo>
                    <a:cubicBezTo>
                      <a:pt x="40" y="333"/>
                      <a:pt x="39" y="337"/>
                      <a:pt x="40" y="342"/>
                    </a:cubicBezTo>
                    <a:cubicBezTo>
                      <a:pt x="41" y="346"/>
                      <a:pt x="50" y="349"/>
                      <a:pt x="62" y="349"/>
                    </a:cubicBezTo>
                    <a:cubicBezTo>
                      <a:pt x="75" y="349"/>
                      <a:pt x="91" y="346"/>
                      <a:pt x="105" y="338"/>
                    </a:cubicBezTo>
                    <a:cubicBezTo>
                      <a:pt x="109" y="346"/>
                      <a:pt x="111" y="349"/>
                      <a:pt x="113" y="353"/>
                    </a:cubicBezTo>
                    <a:cubicBezTo>
                      <a:pt x="117" y="361"/>
                      <a:pt x="119" y="364"/>
                      <a:pt x="124" y="368"/>
                    </a:cubicBezTo>
                    <a:cubicBezTo>
                      <a:pt x="129" y="371"/>
                      <a:pt x="136" y="373"/>
                      <a:pt x="149" y="376"/>
                    </a:cubicBezTo>
                    <a:cubicBezTo>
                      <a:pt x="158" y="379"/>
                      <a:pt x="168" y="380"/>
                      <a:pt x="178" y="380"/>
                    </a:cubicBezTo>
                    <a:cubicBezTo>
                      <a:pt x="199" y="380"/>
                      <a:pt x="219" y="373"/>
                      <a:pt x="234" y="352"/>
                    </a:cubicBezTo>
                    <a:cubicBezTo>
                      <a:pt x="239" y="352"/>
                      <a:pt x="245" y="351"/>
                      <a:pt x="252" y="348"/>
                    </a:cubicBezTo>
                    <a:cubicBezTo>
                      <a:pt x="293" y="336"/>
                      <a:pt x="329" y="319"/>
                      <a:pt x="329" y="284"/>
                    </a:cubicBezTo>
                    <a:lnTo>
                      <a:pt x="329" y="262"/>
                    </a:lnTo>
                    <a:cubicBezTo>
                      <a:pt x="368" y="253"/>
                      <a:pt x="405" y="210"/>
                      <a:pt x="404" y="198"/>
                    </a:cubicBezTo>
                    <a:cubicBezTo>
                      <a:pt x="404" y="193"/>
                      <a:pt x="401" y="190"/>
                      <a:pt x="399" y="187"/>
                    </a:cubicBezTo>
                    <a:cubicBezTo>
                      <a:pt x="396" y="184"/>
                      <a:pt x="393" y="180"/>
                      <a:pt x="392" y="175"/>
                    </a:cubicBezTo>
                    <a:cubicBezTo>
                      <a:pt x="419" y="151"/>
                      <a:pt x="429" y="114"/>
                      <a:pt x="421" y="107"/>
                    </a:cubicBezTo>
                    <a:lnTo>
                      <a:pt x="414" y="104"/>
                    </a:lnTo>
                    <a:cubicBezTo>
                      <a:pt x="415" y="89"/>
                      <a:pt x="408" y="80"/>
                      <a:pt x="384" y="79"/>
                    </a:cubicBezTo>
                    <a:cubicBezTo>
                      <a:pt x="383" y="78"/>
                      <a:pt x="383" y="76"/>
                      <a:pt x="383" y="74"/>
                    </a:cubicBezTo>
                    <a:cubicBezTo>
                      <a:pt x="383" y="66"/>
                      <a:pt x="382" y="60"/>
                      <a:pt x="380" y="54"/>
                    </a:cubicBezTo>
                    <a:cubicBezTo>
                      <a:pt x="379" y="50"/>
                      <a:pt x="379" y="48"/>
                      <a:pt x="378" y="45"/>
                    </a:cubicBezTo>
                    <a:cubicBezTo>
                      <a:pt x="374" y="37"/>
                      <a:pt x="368" y="32"/>
                      <a:pt x="356" y="32"/>
                    </a:cubicBezTo>
                    <a:cubicBezTo>
                      <a:pt x="349" y="32"/>
                      <a:pt x="339" y="34"/>
                      <a:pt x="326" y="39"/>
                    </a:cubicBezTo>
                    <a:cubicBezTo>
                      <a:pt x="313" y="43"/>
                      <a:pt x="302" y="49"/>
                      <a:pt x="293" y="56"/>
                    </a:cubicBezTo>
                    <a:cubicBezTo>
                      <a:pt x="292" y="55"/>
                      <a:pt x="291" y="53"/>
                      <a:pt x="290" y="49"/>
                    </a:cubicBezTo>
                    <a:lnTo>
                      <a:pt x="290" y="48"/>
                    </a:lnTo>
                    <a:cubicBezTo>
                      <a:pt x="287" y="42"/>
                      <a:pt x="286" y="34"/>
                      <a:pt x="285" y="28"/>
                    </a:cubicBezTo>
                    <a:cubicBezTo>
                      <a:pt x="282" y="14"/>
                      <a:pt x="277" y="0"/>
                      <a:pt x="2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0180615" y="3300766"/>
                <a:ext cx="18113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18" y="1"/>
                    </a:moveTo>
                    <a:cubicBezTo>
                      <a:pt x="106" y="1"/>
                      <a:pt x="98" y="4"/>
                      <a:pt x="89" y="13"/>
                    </a:cubicBezTo>
                    <a:cubicBezTo>
                      <a:pt x="88" y="14"/>
                      <a:pt x="87" y="17"/>
                      <a:pt x="85" y="19"/>
                    </a:cubicBezTo>
                    <a:cubicBezTo>
                      <a:pt x="82" y="18"/>
                      <a:pt x="80" y="17"/>
                      <a:pt x="77" y="17"/>
                    </a:cubicBezTo>
                    <a:cubicBezTo>
                      <a:pt x="75" y="17"/>
                      <a:pt x="72" y="18"/>
                      <a:pt x="68" y="19"/>
                    </a:cubicBezTo>
                    <a:cubicBezTo>
                      <a:pt x="55" y="26"/>
                      <a:pt x="48" y="31"/>
                      <a:pt x="45" y="42"/>
                    </a:cubicBezTo>
                    <a:cubicBezTo>
                      <a:pt x="44" y="44"/>
                      <a:pt x="41" y="48"/>
                      <a:pt x="40" y="52"/>
                    </a:cubicBezTo>
                    <a:lnTo>
                      <a:pt x="40" y="53"/>
                    </a:lnTo>
                    <a:cubicBezTo>
                      <a:pt x="39" y="58"/>
                      <a:pt x="38" y="62"/>
                      <a:pt x="36" y="65"/>
                    </a:cubicBezTo>
                    <a:lnTo>
                      <a:pt x="29" y="69"/>
                    </a:lnTo>
                    <a:cubicBezTo>
                      <a:pt x="16" y="75"/>
                      <a:pt x="13" y="80"/>
                      <a:pt x="11" y="89"/>
                    </a:cubicBezTo>
                    <a:lnTo>
                      <a:pt x="11" y="93"/>
                    </a:lnTo>
                    <a:cubicBezTo>
                      <a:pt x="11" y="95"/>
                      <a:pt x="11" y="98"/>
                      <a:pt x="13" y="100"/>
                    </a:cubicBezTo>
                    <a:lnTo>
                      <a:pt x="13" y="108"/>
                    </a:lnTo>
                    <a:lnTo>
                      <a:pt x="11" y="109"/>
                    </a:lnTo>
                    <a:cubicBezTo>
                      <a:pt x="0" y="119"/>
                      <a:pt x="0" y="125"/>
                      <a:pt x="5" y="130"/>
                    </a:cubicBezTo>
                    <a:lnTo>
                      <a:pt x="8" y="132"/>
                    </a:lnTo>
                    <a:cubicBezTo>
                      <a:pt x="9" y="134"/>
                      <a:pt x="11" y="135"/>
                      <a:pt x="14" y="136"/>
                    </a:cubicBezTo>
                    <a:cubicBezTo>
                      <a:pt x="21" y="141"/>
                      <a:pt x="20" y="145"/>
                      <a:pt x="19" y="150"/>
                    </a:cubicBezTo>
                    <a:lnTo>
                      <a:pt x="19" y="155"/>
                    </a:lnTo>
                    <a:cubicBezTo>
                      <a:pt x="19" y="157"/>
                      <a:pt x="23" y="159"/>
                      <a:pt x="30" y="159"/>
                    </a:cubicBezTo>
                    <a:cubicBezTo>
                      <a:pt x="35" y="159"/>
                      <a:pt x="42" y="158"/>
                      <a:pt x="49" y="154"/>
                    </a:cubicBezTo>
                    <a:cubicBezTo>
                      <a:pt x="50" y="156"/>
                      <a:pt x="51" y="159"/>
                      <a:pt x="52" y="160"/>
                    </a:cubicBezTo>
                    <a:cubicBezTo>
                      <a:pt x="54" y="165"/>
                      <a:pt x="55" y="167"/>
                      <a:pt x="57" y="168"/>
                    </a:cubicBezTo>
                    <a:cubicBezTo>
                      <a:pt x="60" y="170"/>
                      <a:pt x="62" y="171"/>
                      <a:pt x="69" y="172"/>
                    </a:cubicBezTo>
                    <a:cubicBezTo>
                      <a:pt x="73" y="173"/>
                      <a:pt x="78" y="174"/>
                      <a:pt x="82" y="174"/>
                    </a:cubicBezTo>
                    <a:cubicBezTo>
                      <a:pt x="92" y="174"/>
                      <a:pt x="101" y="170"/>
                      <a:pt x="107" y="160"/>
                    </a:cubicBezTo>
                    <a:cubicBezTo>
                      <a:pt x="110" y="159"/>
                      <a:pt x="112" y="159"/>
                      <a:pt x="116" y="157"/>
                    </a:cubicBezTo>
                    <a:cubicBezTo>
                      <a:pt x="136" y="152"/>
                      <a:pt x="152" y="144"/>
                      <a:pt x="152" y="129"/>
                    </a:cubicBezTo>
                    <a:lnTo>
                      <a:pt x="152" y="118"/>
                    </a:lnTo>
                    <a:cubicBezTo>
                      <a:pt x="170" y="114"/>
                      <a:pt x="188" y="94"/>
                      <a:pt x="187" y="89"/>
                    </a:cubicBezTo>
                    <a:cubicBezTo>
                      <a:pt x="187" y="86"/>
                      <a:pt x="185" y="85"/>
                      <a:pt x="184" y="84"/>
                    </a:cubicBezTo>
                    <a:cubicBezTo>
                      <a:pt x="183" y="83"/>
                      <a:pt x="182" y="80"/>
                      <a:pt x="182" y="78"/>
                    </a:cubicBezTo>
                    <a:cubicBezTo>
                      <a:pt x="193" y="65"/>
                      <a:pt x="198" y="49"/>
                      <a:pt x="194" y="47"/>
                    </a:cubicBezTo>
                    <a:cubicBezTo>
                      <a:pt x="193" y="47"/>
                      <a:pt x="192" y="45"/>
                      <a:pt x="190" y="45"/>
                    </a:cubicBezTo>
                    <a:cubicBezTo>
                      <a:pt x="190" y="38"/>
                      <a:pt x="187" y="34"/>
                      <a:pt x="177" y="33"/>
                    </a:cubicBezTo>
                    <a:lnTo>
                      <a:pt x="177" y="31"/>
                    </a:lnTo>
                    <a:cubicBezTo>
                      <a:pt x="177" y="28"/>
                      <a:pt x="175" y="24"/>
                      <a:pt x="175" y="22"/>
                    </a:cubicBezTo>
                    <a:cubicBezTo>
                      <a:pt x="175" y="21"/>
                      <a:pt x="174" y="19"/>
                      <a:pt x="174" y="18"/>
                    </a:cubicBezTo>
                    <a:cubicBezTo>
                      <a:pt x="172" y="14"/>
                      <a:pt x="169" y="12"/>
                      <a:pt x="164" y="12"/>
                    </a:cubicBezTo>
                    <a:cubicBezTo>
                      <a:pt x="160" y="12"/>
                      <a:pt x="155" y="13"/>
                      <a:pt x="149" y="16"/>
                    </a:cubicBezTo>
                    <a:cubicBezTo>
                      <a:pt x="144" y="18"/>
                      <a:pt x="139" y="21"/>
                      <a:pt x="136" y="23"/>
                    </a:cubicBezTo>
                    <a:cubicBezTo>
                      <a:pt x="136" y="23"/>
                      <a:pt x="134" y="22"/>
                      <a:pt x="134" y="21"/>
                    </a:cubicBezTo>
                    <a:cubicBezTo>
                      <a:pt x="133" y="18"/>
                      <a:pt x="133" y="14"/>
                      <a:pt x="132" y="12"/>
                    </a:cubicBezTo>
                    <a:cubicBezTo>
                      <a:pt x="130" y="6"/>
                      <a:pt x="128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0137197" y="3329438"/>
                <a:ext cx="38867" cy="3340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67" extrusionOk="0">
                    <a:moveTo>
                      <a:pt x="283" y="0"/>
                    </a:moveTo>
                    <a:cubicBezTo>
                      <a:pt x="271" y="0"/>
                      <a:pt x="257" y="8"/>
                      <a:pt x="239" y="25"/>
                    </a:cubicBezTo>
                    <a:cubicBezTo>
                      <a:pt x="229" y="34"/>
                      <a:pt x="221" y="42"/>
                      <a:pt x="215" y="51"/>
                    </a:cubicBezTo>
                    <a:cubicBezTo>
                      <a:pt x="213" y="51"/>
                      <a:pt x="210" y="50"/>
                      <a:pt x="208" y="49"/>
                    </a:cubicBezTo>
                    <a:cubicBezTo>
                      <a:pt x="201" y="45"/>
                      <a:pt x="195" y="41"/>
                      <a:pt x="189" y="37"/>
                    </a:cubicBezTo>
                    <a:cubicBezTo>
                      <a:pt x="182" y="32"/>
                      <a:pt x="174" y="28"/>
                      <a:pt x="163" y="28"/>
                    </a:cubicBezTo>
                    <a:cubicBezTo>
                      <a:pt x="157" y="28"/>
                      <a:pt x="151" y="29"/>
                      <a:pt x="144" y="32"/>
                    </a:cubicBezTo>
                    <a:cubicBezTo>
                      <a:pt x="114" y="46"/>
                      <a:pt x="101" y="58"/>
                      <a:pt x="92" y="81"/>
                    </a:cubicBezTo>
                    <a:cubicBezTo>
                      <a:pt x="91" y="86"/>
                      <a:pt x="88" y="91"/>
                      <a:pt x="87" y="96"/>
                    </a:cubicBezTo>
                    <a:cubicBezTo>
                      <a:pt x="75" y="98"/>
                      <a:pt x="62" y="102"/>
                      <a:pt x="51" y="113"/>
                    </a:cubicBezTo>
                    <a:cubicBezTo>
                      <a:pt x="29" y="135"/>
                      <a:pt x="20" y="150"/>
                      <a:pt x="24" y="170"/>
                    </a:cubicBezTo>
                    <a:cubicBezTo>
                      <a:pt x="24" y="175"/>
                      <a:pt x="27" y="182"/>
                      <a:pt x="30" y="189"/>
                    </a:cubicBezTo>
                    <a:cubicBezTo>
                      <a:pt x="30" y="190"/>
                      <a:pt x="31" y="190"/>
                      <a:pt x="31" y="191"/>
                    </a:cubicBezTo>
                    <a:cubicBezTo>
                      <a:pt x="34" y="199"/>
                      <a:pt x="36" y="206"/>
                      <a:pt x="37" y="213"/>
                    </a:cubicBezTo>
                    <a:cubicBezTo>
                      <a:pt x="32" y="216"/>
                      <a:pt x="29" y="221"/>
                      <a:pt x="23" y="226"/>
                    </a:cubicBezTo>
                    <a:cubicBezTo>
                      <a:pt x="3" y="247"/>
                      <a:pt x="1" y="260"/>
                      <a:pt x="8" y="272"/>
                    </a:cubicBezTo>
                    <a:lnTo>
                      <a:pt x="13" y="277"/>
                    </a:lnTo>
                    <a:cubicBezTo>
                      <a:pt x="16" y="281"/>
                      <a:pt x="21" y="283"/>
                      <a:pt x="27" y="287"/>
                    </a:cubicBezTo>
                    <a:cubicBezTo>
                      <a:pt x="32" y="291"/>
                      <a:pt x="35" y="293"/>
                      <a:pt x="37" y="297"/>
                    </a:cubicBezTo>
                    <a:cubicBezTo>
                      <a:pt x="36" y="299"/>
                      <a:pt x="35" y="301"/>
                      <a:pt x="35" y="302"/>
                    </a:cubicBezTo>
                    <a:cubicBezTo>
                      <a:pt x="24" y="327"/>
                      <a:pt x="31" y="337"/>
                      <a:pt x="46" y="339"/>
                    </a:cubicBezTo>
                    <a:cubicBezTo>
                      <a:pt x="49" y="340"/>
                      <a:pt x="51" y="340"/>
                      <a:pt x="54" y="340"/>
                    </a:cubicBezTo>
                    <a:lnTo>
                      <a:pt x="75" y="340"/>
                    </a:lnTo>
                    <a:cubicBezTo>
                      <a:pt x="76" y="340"/>
                      <a:pt x="77" y="340"/>
                      <a:pt x="78" y="340"/>
                    </a:cubicBezTo>
                    <a:cubicBezTo>
                      <a:pt x="99" y="340"/>
                      <a:pt x="102" y="349"/>
                      <a:pt x="105" y="357"/>
                    </a:cubicBezTo>
                    <a:cubicBezTo>
                      <a:pt x="106" y="360"/>
                      <a:pt x="109" y="363"/>
                      <a:pt x="112" y="365"/>
                    </a:cubicBezTo>
                    <a:cubicBezTo>
                      <a:pt x="113" y="366"/>
                      <a:pt x="116" y="367"/>
                      <a:pt x="119" y="367"/>
                    </a:cubicBezTo>
                    <a:cubicBezTo>
                      <a:pt x="134" y="367"/>
                      <a:pt x="163" y="354"/>
                      <a:pt x="180" y="333"/>
                    </a:cubicBezTo>
                    <a:cubicBezTo>
                      <a:pt x="188" y="336"/>
                      <a:pt x="194" y="338"/>
                      <a:pt x="198" y="339"/>
                    </a:cubicBezTo>
                    <a:cubicBezTo>
                      <a:pt x="206" y="343"/>
                      <a:pt x="211" y="345"/>
                      <a:pt x="219" y="345"/>
                    </a:cubicBezTo>
                    <a:cubicBezTo>
                      <a:pt x="225" y="345"/>
                      <a:pt x="235" y="342"/>
                      <a:pt x="250" y="338"/>
                    </a:cubicBezTo>
                    <a:cubicBezTo>
                      <a:pt x="288" y="329"/>
                      <a:pt x="323" y="313"/>
                      <a:pt x="327" y="282"/>
                    </a:cubicBezTo>
                    <a:cubicBezTo>
                      <a:pt x="332" y="280"/>
                      <a:pt x="337" y="276"/>
                      <a:pt x="344" y="271"/>
                    </a:cubicBezTo>
                    <a:cubicBezTo>
                      <a:pt x="382" y="244"/>
                      <a:pt x="410" y="214"/>
                      <a:pt x="389" y="191"/>
                    </a:cubicBezTo>
                    <a:cubicBezTo>
                      <a:pt x="384" y="186"/>
                      <a:pt x="380" y="181"/>
                      <a:pt x="377" y="175"/>
                    </a:cubicBezTo>
                    <a:cubicBezTo>
                      <a:pt x="411" y="150"/>
                      <a:pt x="426" y="104"/>
                      <a:pt x="418" y="96"/>
                    </a:cubicBezTo>
                    <a:cubicBezTo>
                      <a:pt x="414" y="93"/>
                      <a:pt x="410" y="92"/>
                      <a:pt x="405" y="91"/>
                    </a:cubicBezTo>
                    <a:cubicBezTo>
                      <a:pt x="400" y="89"/>
                      <a:pt x="394" y="88"/>
                      <a:pt x="390" y="86"/>
                    </a:cubicBezTo>
                    <a:cubicBezTo>
                      <a:pt x="404" y="57"/>
                      <a:pt x="394" y="27"/>
                      <a:pt x="382" y="26"/>
                    </a:cubicBezTo>
                    <a:cubicBezTo>
                      <a:pt x="378" y="26"/>
                      <a:pt x="375" y="26"/>
                      <a:pt x="372" y="27"/>
                    </a:cubicBezTo>
                    <a:cubicBezTo>
                      <a:pt x="368" y="21"/>
                      <a:pt x="362" y="18"/>
                      <a:pt x="353" y="18"/>
                    </a:cubicBezTo>
                    <a:cubicBezTo>
                      <a:pt x="346" y="18"/>
                      <a:pt x="337" y="20"/>
                      <a:pt x="326" y="25"/>
                    </a:cubicBezTo>
                    <a:lnTo>
                      <a:pt x="322" y="21"/>
                    </a:lnTo>
                    <a:cubicBezTo>
                      <a:pt x="317" y="16"/>
                      <a:pt x="311" y="11"/>
                      <a:pt x="306" y="7"/>
                    </a:cubicBezTo>
                    <a:lnTo>
                      <a:pt x="298" y="4"/>
                    </a:lnTo>
                    <a:cubicBezTo>
                      <a:pt x="293" y="2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0110800" y="3335992"/>
                <a:ext cx="18113" cy="1547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0" extrusionOk="0">
                    <a:moveTo>
                      <a:pt x="132" y="1"/>
                    </a:moveTo>
                    <a:cubicBezTo>
                      <a:pt x="126" y="1"/>
                      <a:pt x="120" y="4"/>
                      <a:pt x="112" y="11"/>
                    </a:cubicBezTo>
                    <a:cubicBezTo>
                      <a:pt x="109" y="15"/>
                      <a:pt x="104" y="19"/>
                      <a:pt x="101" y="23"/>
                    </a:cubicBezTo>
                    <a:cubicBezTo>
                      <a:pt x="100" y="23"/>
                      <a:pt x="99" y="21"/>
                      <a:pt x="98" y="21"/>
                    </a:cubicBezTo>
                    <a:cubicBezTo>
                      <a:pt x="95" y="20"/>
                      <a:pt x="93" y="18"/>
                      <a:pt x="90" y="16"/>
                    </a:cubicBezTo>
                    <a:cubicBezTo>
                      <a:pt x="87" y="14"/>
                      <a:pt x="83" y="12"/>
                      <a:pt x="79" y="12"/>
                    </a:cubicBezTo>
                    <a:cubicBezTo>
                      <a:pt x="76" y="12"/>
                      <a:pt x="73" y="13"/>
                      <a:pt x="70" y="14"/>
                    </a:cubicBezTo>
                    <a:cubicBezTo>
                      <a:pt x="55" y="19"/>
                      <a:pt x="49" y="26"/>
                      <a:pt x="45" y="36"/>
                    </a:cubicBezTo>
                    <a:cubicBezTo>
                      <a:pt x="44" y="39"/>
                      <a:pt x="44" y="41"/>
                      <a:pt x="43" y="44"/>
                    </a:cubicBezTo>
                    <a:cubicBezTo>
                      <a:pt x="36" y="44"/>
                      <a:pt x="32" y="46"/>
                      <a:pt x="27" y="51"/>
                    </a:cubicBezTo>
                    <a:cubicBezTo>
                      <a:pt x="14" y="62"/>
                      <a:pt x="12" y="70"/>
                      <a:pt x="13" y="78"/>
                    </a:cubicBezTo>
                    <a:cubicBezTo>
                      <a:pt x="13" y="81"/>
                      <a:pt x="14" y="85"/>
                      <a:pt x="16" y="87"/>
                    </a:cubicBezTo>
                    <a:lnTo>
                      <a:pt x="16" y="88"/>
                    </a:lnTo>
                    <a:cubicBezTo>
                      <a:pt x="17" y="92"/>
                      <a:pt x="17" y="96"/>
                      <a:pt x="18" y="98"/>
                    </a:cubicBezTo>
                    <a:lnTo>
                      <a:pt x="12" y="105"/>
                    </a:lnTo>
                    <a:cubicBezTo>
                      <a:pt x="2" y="116"/>
                      <a:pt x="1" y="121"/>
                      <a:pt x="7" y="126"/>
                    </a:cubicBezTo>
                    <a:lnTo>
                      <a:pt x="9" y="128"/>
                    </a:lnTo>
                    <a:cubicBezTo>
                      <a:pt x="10" y="129"/>
                      <a:pt x="13" y="131"/>
                      <a:pt x="15" y="132"/>
                    </a:cubicBezTo>
                    <a:lnTo>
                      <a:pt x="20" y="137"/>
                    </a:lnTo>
                    <a:cubicBezTo>
                      <a:pt x="19" y="138"/>
                      <a:pt x="19" y="138"/>
                      <a:pt x="19" y="139"/>
                    </a:cubicBezTo>
                    <a:cubicBezTo>
                      <a:pt x="14" y="153"/>
                      <a:pt x="18" y="157"/>
                      <a:pt x="24" y="158"/>
                    </a:cubicBezTo>
                    <a:lnTo>
                      <a:pt x="38" y="158"/>
                    </a:lnTo>
                    <a:cubicBezTo>
                      <a:pt x="49" y="158"/>
                      <a:pt x="50" y="162"/>
                      <a:pt x="51" y="165"/>
                    </a:cubicBezTo>
                    <a:cubicBezTo>
                      <a:pt x="51" y="167"/>
                      <a:pt x="53" y="168"/>
                      <a:pt x="54" y="169"/>
                    </a:cubicBezTo>
                    <a:cubicBezTo>
                      <a:pt x="55" y="169"/>
                      <a:pt x="56" y="170"/>
                      <a:pt x="57" y="170"/>
                    </a:cubicBezTo>
                    <a:cubicBezTo>
                      <a:pt x="64" y="170"/>
                      <a:pt x="77" y="163"/>
                      <a:pt x="86" y="154"/>
                    </a:cubicBezTo>
                    <a:cubicBezTo>
                      <a:pt x="90" y="155"/>
                      <a:pt x="91" y="155"/>
                      <a:pt x="94" y="157"/>
                    </a:cubicBezTo>
                    <a:cubicBezTo>
                      <a:pt x="99" y="158"/>
                      <a:pt x="100" y="159"/>
                      <a:pt x="104" y="159"/>
                    </a:cubicBezTo>
                    <a:cubicBezTo>
                      <a:pt x="106" y="159"/>
                      <a:pt x="112" y="158"/>
                      <a:pt x="118" y="157"/>
                    </a:cubicBezTo>
                    <a:cubicBezTo>
                      <a:pt x="135" y="153"/>
                      <a:pt x="151" y="144"/>
                      <a:pt x="153" y="131"/>
                    </a:cubicBezTo>
                    <a:cubicBezTo>
                      <a:pt x="154" y="129"/>
                      <a:pt x="157" y="128"/>
                      <a:pt x="161" y="126"/>
                    </a:cubicBezTo>
                    <a:cubicBezTo>
                      <a:pt x="177" y="114"/>
                      <a:pt x="189" y="100"/>
                      <a:pt x="181" y="90"/>
                    </a:cubicBezTo>
                    <a:cubicBezTo>
                      <a:pt x="179" y="87"/>
                      <a:pt x="177" y="86"/>
                      <a:pt x="176" y="83"/>
                    </a:cubicBezTo>
                    <a:cubicBezTo>
                      <a:pt x="193" y="72"/>
                      <a:pt x="199" y="51"/>
                      <a:pt x="195" y="47"/>
                    </a:cubicBezTo>
                    <a:cubicBezTo>
                      <a:pt x="193" y="46"/>
                      <a:pt x="192" y="45"/>
                      <a:pt x="188" y="45"/>
                    </a:cubicBezTo>
                    <a:cubicBezTo>
                      <a:pt x="186" y="44"/>
                      <a:pt x="185" y="44"/>
                      <a:pt x="182" y="42"/>
                    </a:cubicBezTo>
                    <a:cubicBezTo>
                      <a:pt x="188" y="29"/>
                      <a:pt x="183" y="14"/>
                      <a:pt x="178" y="14"/>
                    </a:cubicBezTo>
                    <a:lnTo>
                      <a:pt x="173" y="14"/>
                    </a:lnTo>
                    <a:cubicBezTo>
                      <a:pt x="171" y="11"/>
                      <a:pt x="168" y="10"/>
                      <a:pt x="164" y="10"/>
                    </a:cubicBezTo>
                    <a:cubicBezTo>
                      <a:pt x="161" y="10"/>
                      <a:pt x="157" y="11"/>
                      <a:pt x="152" y="13"/>
                    </a:cubicBezTo>
                    <a:cubicBezTo>
                      <a:pt x="152" y="13"/>
                      <a:pt x="152" y="11"/>
                      <a:pt x="151" y="11"/>
                    </a:cubicBezTo>
                    <a:cubicBezTo>
                      <a:pt x="148" y="9"/>
                      <a:pt x="146" y="6"/>
                      <a:pt x="143" y="5"/>
                    </a:cubicBezTo>
                    <a:cubicBezTo>
                      <a:pt x="142" y="4"/>
                      <a:pt x="141" y="3"/>
                      <a:pt x="140" y="3"/>
                    </a:cubicBezTo>
                    <a:cubicBezTo>
                      <a:pt x="137" y="2"/>
                      <a:pt x="135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0408081" y="3031794"/>
                <a:ext cx="286630" cy="719442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7904" extrusionOk="0">
                    <a:moveTo>
                      <a:pt x="1518" y="1"/>
                    </a:moveTo>
                    <a:cubicBezTo>
                      <a:pt x="1518" y="1"/>
                      <a:pt x="1408" y="420"/>
                      <a:pt x="969" y="1104"/>
                    </a:cubicBezTo>
                    <a:cubicBezTo>
                      <a:pt x="969" y="1104"/>
                      <a:pt x="967" y="1107"/>
                      <a:pt x="964" y="1111"/>
                    </a:cubicBezTo>
                    <a:cubicBezTo>
                      <a:pt x="851" y="1290"/>
                      <a:pt x="711" y="1490"/>
                      <a:pt x="544" y="1706"/>
                    </a:cubicBezTo>
                    <a:cubicBezTo>
                      <a:pt x="144" y="2220"/>
                      <a:pt x="25" y="2795"/>
                      <a:pt x="4" y="3292"/>
                    </a:cubicBezTo>
                    <a:cubicBezTo>
                      <a:pt x="1" y="3346"/>
                      <a:pt x="0" y="3398"/>
                      <a:pt x="0" y="3448"/>
                    </a:cubicBezTo>
                    <a:cubicBezTo>
                      <a:pt x="0" y="3458"/>
                      <a:pt x="1" y="3466"/>
                      <a:pt x="0" y="3474"/>
                    </a:cubicBezTo>
                    <a:lnTo>
                      <a:pt x="1" y="3475"/>
                    </a:lnTo>
                    <a:cubicBezTo>
                      <a:pt x="1" y="3891"/>
                      <a:pt x="62" y="4234"/>
                      <a:pt x="62" y="4413"/>
                    </a:cubicBezTo>
                    <a:cubicBezTo>
                      <a:pt x="62" y="4805"/>
                      <a:pt x="584" y="7621"/>
                      <a:pt x="634" y="7885"/>
                    </a:cubicBezTo>
                    <a:lnTo>
                      <a:pt x="636" y="7903"/>
                    </a:lnTo>
                    <a:cubicBezTo>
                      <a:pt x="636" y="7903"/>
                      <a:pt x="2445" y="5823"/>
                      <a:pt x="2797" y="4549"/>
                    </a:cubicBezTo>
                    <a:cubicBezTo>
                      <a:pt x="3148" y="3274"/>
                      <a:pt x="1518" y="1"/>
                      <a:pt x="1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9944957" y="3346368"/>
                <a:ext cx="521195" cy="503627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533" extrusionOk="0">
                    <a:moveTo>
                      <a:pt x="4661" y="0"/>
                    </a:moveTo>
                    <a:cubicBezTo>
                      <a:pt x="4184" y="0"/>
                      <a:pt x="3406" y="49"/>
                      <a:pt x="2856" y="322"/>
                    </a:cubicBezTo>
                    <a:cubicBezTo>
                      <a:pt x="2007" y="745"/>
                      <a:pt x="2267" y="1480"/>
                      <a:pt x="1168" y="2089"/>
                    </a:cubicBezTo>
                    <a:cubicBezTo>
                      <a:pt x="410" y="2511"/>
                      <a:pt x="60" y="2816"/>
                      <a:pt x="21" y="3197"/>
                    </a:cubicBezTo>
                    <a:cubicBezTo>
                      <a:pt x="1" y="3371"/>
                      <a:pt x="47" y="3560"/>
                      <a:pt x="147" y="3779"/>
                    </a:cubicBezTo>
                    <a:cubicBezTo>
                      <a:pt x="343" y="4212"/>
                      <a:pt x="1101" y="4629"/>
                      <a:pt x="1927" y="4960"/>
                    </a:cubicBezTo>
                    <a:cubicBezTo>
                      <a:pt x="1984" y="4985"/>
                      <a:pt x="2041" y="5006"/>
                      <a:pt x="2100" y="5029"/>
                    </a:cubicBezTo>
                    <a:cubicBezTo>
                      <a:pt x="2564" y="5211"/>
                      <a:pt x="3045" y="5368"/>
                      <a:pt x="3443" y="5481"/>
                    </a:cubicBezTo>
                    <a:cubicBezTo>
                      <a:pt x="3567" y="5516"/>
                      <a:pt x="3690" y="5533"/>
                      <a:pt x="3811" y="5533"/>
                    </a:cubicBezTo>
                    <a:cubicBezTo>
                      <a:pt x="3850" y="5533"/>
                      <a:pt x="3888" y="5531"/>
                      <a:pt x="3927" y="5528"/>
                    </a:cubicBezTo>
                    <a:cubicBezTo>
                      <a:pt x="4893" y="5455"/>
                      <a:pt x="5725" y="4446"/>
                      <a:pt x="5725" y="4446"/>
                    </a:cubicBezTo>
                    <a:lnTo>
                      <a:pt x="5722" y="4427"/>
                    </a:lnTo>
                    <a:lnTo>
                      <a:pt x="5090" y="14"/>
                    </a:lnTo>
                    <a:lnTo>
                      <a:pt x="5089" y="15"/>
                    </a:lnTo>
                    <a:cubicBezTo>
                      <a:pt x="5088" y="15"/>
                      <a:pt x="5086" y="15"/>
                      <a:pt x="5085" y="15"/>
                    </a:cubicBezTo>
                    <a:cubicBezTo>
                      <a:pt x="5084" y="15"/>
                      <a:pt x="5083" y="15"/>
                      <a:pt x="5082" y="14"/>
                    </a:cubicBezTo>
                    <a:cubicBezTo>
                      <a:pt x="5045" y="11"/>
                      <a:pt x="4886" y="0"/>
                      <a:pt x="4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9677167" y="3633545"/>
                <a:ext cx="641436" cy="25768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2831" extrusionOk="0">
                    <a:moveTo>
                      <a:pt x="637" y="1"/>
                    </a:moveTo>
                    <a:cubicBezTo>
                      <a:pt x="281" y="1"/>
                      <a:pt x="0" y="128"/>
                      <a:pt x="0" y="128"/>
                    </a:cubicBezTo>
                    <a:cubicBezTo>
                      <a:pt x="0" y="128"/>
                      <a:pt x="62" y="1326"/>
                      <a:pt x="1604" y="2189"/>
                    </a:cubicBezTo>
                    <a:cubicBezTo>
                      <a:pt x="2386" y="2626"/>
                      <a:pt x="3466" y="2830"/>
                      <a:pt x="4497" y="2830"/>
                    </a:cubicBezTo>
                    <a:cubicBezTo>
                      <a:pt x="5405" y="2830"/>
                      <a:pt x="6274" y="2672"/>
                      <a:pt x="6868" y="2376"/>
                    </a:cubicBezTo>
                    <a:cubicBezTo>
                      <a:pt x="6930" y="2345"/>
                      <a:pt x="6991" y="2310"/>
                      <a:pt x="7046" y="2276"/>
                    </a:cubicBezTo>
                    <a:cubicBezTo>
                      <a:pt x="7046" y="2276"/>
                      <a:pt x="6070" y="2268"/>
                      <a:pt x="5042" y="1876"/>
                    </a:cubicBezTo>
                    <a:cubicBezTo>
                      <a:pt x="4983" y="1854"/>
                      <a:pt x="4926" y="1833"/>
                      <a:pt x="4869" y="1808"/>
                    </a:cubicBezTo>
                    <a:cubicBezTo>
                      <a:pt x="4112" y="1487"/>
                      <a:pt x="3354" y="951"/>
                      <a:pt x="2961" y="46"/>
                    </a:cubicBezTo>
                    <a:cubicBezTo>
                      <a:pt x="2961" y="46"/>
                      <a:pt x="2324" y="188"/>
                      <a:pt x="1755" y="188"/>
                    </a:cubicBezTo>
                    <a:cubicBezTo>
                      <a:pt x="1522" y="188"/>
                      <a:pt x="1300" y="164"/>
                      <a:pt x="1139" y="96"/>
                    </a:cubicBezTo>
                    <a:cubicBezTo>
                      <a:pt x="1046" y="57"/>
                      <a:pt x="954" y="32"/>
                      <a:pt x="862" y="20"/>
                    </a:cubicBezTo>
                    <a:lnTo>
                      <a:pt x="861" y="19"/>
                    </a:lnTo>
                    <a:cubicBezTo>
                      <a:pt x="785" y="6"/>
                      <a:pt x="709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0406807" y="3342545"/>
                <a:ext cx="2276" cy="69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6" extrusionOk="0">
                    <a:moveTo>
                      <a:pt x="24" y="1"/>
                    </a:moveTo>
                    <a:lnTo>
                      <a:pt x="11" y="34"/>
                    </a:lnTo>
                    <a:cubicBezTo>
                      <a:pt x="9" y="45"/>
                      <a:pt x="6" y="52"/>
                      <a:pt x="4" y="59"/>
                    </a:cubicBezTo>
                    <a:cubicBezTo>
                      <a:pt x="2" y="70"/>
                      <a:pt x="1" y="76"/>
                      <a:pt x="3" y="76"/>
                    </a:cubicBezTo>
                    <a:cubicBezTo>
                      <a:pt x="4" y="76"/>
                      <a:pt x="8" y="71"/>
                      <a:pt x="14" y="61"/>
                    </a:cubicBezTo>
                    <a:lnTo>
                      <a:pt x="13" y="60"/>
                    </a:lnTo>
                    <a:lnTo>
                      <a:pt x="14" y="59"/>
                    </a:lnTo>
                    <a:cubicBezTo>
                      <a:pt x="21" y="46"/>
                      <a:pt x="24" y="26"/>
                      <a:pt x="24" y="1"/>
                    </a:cubicBezTo>
                    <a:close/>
                  </a:path>
                </a:pathLst>
              </a:custGeom>
              <a:solidFill>
                <a:srgbClr val="A24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0011312" y="3452137"/>
                <a:ext cx="615039" cy="416883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580" extrusionOk="0">
                    <a:moveTo>
                      <a:pt x="6736" y="1"/>
                    </a:moveTo>
                    <a:cubicBezTo>
                      <a:pt x="6692" y="311"/>
                      <a:pt x="6579" y="600"/>
                      <a:pt x="6440" y="878"/>
                    </a:cubicBezTo>
                    <a:cubicBezTo>
                      <a:pt x="6306" y="1157"/>
                      <a:pt x="6149" y="1425"/>
                      <a:pt x="5983" y="1687"/>
                    </a:cubicBezTo>
                    <a:cubicBezTo>
                      <a:pt x="5814" y="1948"/>
                      <a:pt x="5627" y="2195"/>
                      <a:pt x="5462" y="2458"/>
                    </a:cubicBezTo>
                    <a:lnTo>
                      <a:pt x="5400" y="2558"/>
                    </a:lnTo>
                    <a:lnTo>
                      <a:pt x="5400" y="2558"/>
                    </a:lnTo>
                    <a:lnTo>
                      <a:pt x="5640" y="1779"/>
                    </a:lnTo>
                    <a:cubicBezTo>
                      <a:pt x="5770" y="1339"/>
                      <a:pt x="5924" y="901"/>
                      <a:pt x="5980" y="441"/>
                    </a:cubicBezTo>
                    <a:cubicBezTo>
                      <a:pt x="5982" y="435"/>
                      <a:pt x="5977" y="430"/>
                      <a:pt x="5972" y="429"/>
                    </a:cubicBezTo>
                    <a:cubicBezTo>
                      <a:pt x="5971" y="429"/>
                      <a:pt x="5970" y="429"/>
                      <a:pt x="5969" y="429"/>
                    </a:cubicBezTo>
                    <a:cubicBezTo>
                      <a:pt x="5965" y="429"/>
                      <a:pt x="5962" y="432"/>
                      <a:pt x="5960" y="436"/>
                    </a:cubicBezTo>
                    <a:cubicBezTo>
                      <a:pt x="5916" y="662"/>
                      <a:pt x="5852" y="882"/>
                      <a:pt x="5775" y="1097"/>
                    </a:cubicBezTo>
                    <a:lnTo>
                      <a:pt x="5537" y="1744"/>
                    </a:lnTo>
                    <a:lnTo>
                      <a:pt x="5266" y="2486"/>
                    </a:lnTo>
                    <a:cubicBezTo>
                      <a:pt x="5263" y="2298"/>
                      <a:pt x="5251" y="2110"/>
                      <a:pt x="5230" y="1922"/>
                    </a:cubicBezTo>
                    <a:cubicBezTo>
                      <a:pt x="5188" y="1542"/>
                      <a:pt x="5127" y="1164"/>
                      <a:pt x="5029" y="793"/>
                    </a:cubicBezTo>
                    <a:cubicBezTo>
                      <a:pt x="5028" y="787"/>
                      <a:pt x="5023" y="785"/>
                      <a:pt x="5018" y="785"/>
                    </a:cubicBezTo>
                    <a:cubicBezTo>
                      <a:pt x="5018" y="785"/>
                      <a:pt x="5017" y="785"/>
                      <a:pt x="5016" y="785"/>
                    </a:cubicBezTo>
                    <a:cubicBezTo>
                      <a:pt x="5011" y="786"/>
                      <a:pt x="5009" y="790"/>
                      <a:pt x="5009" y="795"/>
                    </a:cubicBezTo>
                    <a:cubicBezTo>
                      <a:pt x="5005" y="1178"/>
                      <a:pt x="5020" y="1559"/>
                      <a:pt x="5031" y="1937"/>
                    </a:cubicBezTo>
                    <a:lnTo>
                      <a:pt x="5053" y="2501"/>
                    </a:lnTo>
                    <a:cubicBezTo>
                      <a:pt x="5057" y="2617"/>
                      <a:pt x="5061" y="2731"/>
                      <a:pt x="5062" y="2845"/>
                    </a:cubicBezTo>
                    <a:cubicBezTo>
                      <a:pt x="5055" y="2776"/>
                      <a:pt x="5045" y="2706"/>
                      <a:pt x="5034" y="2638"/>
                    </a:cubicBezTo>
                    <a:cubicBezTo>
                      <a:pt x="5012" y="2499"/>
                      <a:pt x="4978" y="2364"/>
                      <a:pt x="4937" y="2231"/>
                    </a:cubicBezTo>
                    <a:cubicBezTo>
                      <a:pt x="4776" y="1700"/>
                      <a:pt x="4617" y="1163"/>
                      <a:pt x="4396" y="651"/>
                    </a:cubicBezTo>
                    <a:cubicBezTo>
                      <a:pt x="4394" y="647"/>
                      <a:pt x="4390" y="644"/>
                      <a:pt x="4386" y="644"/>
                    </a:cubicBezTo>
                    <a:cubicBezTo>
                      <a:pt x="4385" y="644"/>
                      <a:pt x="4383" y="645"/>
                      <a:pt x="4382" y="645"/>
                    </a:cubicBezTo>
                    <a:cubicBezTo>
                      <a:pt x="4376" y="648"/>
                      <a:pt x="4374" y="653"/>
                      <a:pt x="4375" y="658"/>
                    </a:cubicBezTo>
                    <a:cubicBezTo>
                      <a:pt x="4437" y="870"/>
                      <a:pt x="4487" y="1086"/>
                      <a:pt x="4534" y="1301"/>
                    </a:cubicBezTo>
                    <a:cubicBezTo>
                      <a:pt x="4614" y="1640"/>
                      <a:pt x="4686" y="1980"/>
                      <a:pt x="4753" y="2322"/>
                    </a:cubicBezTo>
                    <a:cubicBezTo>
                      <a:pt x="4775" y="2435"/>
                      <a:pt x="4801" y="2547"/>
                      <a:pt x="4836" y="2655"/>
                    </a:cubicBezTo>
                    <a:cubicBezTo>
                      <a:pt x="4858" y="2726"/>
                      <a:pt x="4882" y="2797"/>
                      <a:pt x="4907" y="2865"/>
                    </a:cubicBezTo>
                    <a:cubicBezTo>
                      <a:pt x="4969" y="3032"/>
                      <a:pt x="4917" y="3220"/>
                      <a:pt x="4773" y="3326"/>
                    </a:cubicBezTo>
                    <a:cubicBezTo>
                      <a:pt x="4765" y="3201"/>
                      <a:pt x="4750" y="3078"/>
                      <a:pt x="4729" y="2955"/>
                    </a:cubicBezTo>
                    <a:cubicBezTo>
                      <a:pt x="4709" y="2833"/>
                      <a:pt x="4678" y="2713"/>
                      <a:pt x="4642" y="2594"/>
                    </a:cubicBezTo>
                    <a:cubicBezTo>
                      <a:pt x="4478" y="2055"/>
                      <a:pt x="4318" y="1510"/>
                      <a:pt x="4094" y="990"/>
                    </a:cubicBezTo>
                    <a:cubicBezTo>
                      <a:pt x="4092" y="986"/>
                      <a:pt x="4088" y="984"/>
                      <a:pt x="4084" y="984"/>
                    </a:cubicBezTo>
                    <a:cubicBezTo>
                      <a:pt x="4082" y="984"/>
                      <a:pt x="4081" y="984"/>
                      <a:pt x="4079" y="985"/>
                    </a:cubicBezTo>
                    <a:cubicBezTo>
                      <a:pt x="4074" y="988"/>
                      <a:pt x="4072" y="993"/>
                      <a:pt x="4073" y="998"/>
                    </a:cubicBezTo>
                    <a:cubicBezTo>
                      <a:pt x="4135" y="1209"/>
                      <a:pt x="4185" y="1425"/>
                      <a:pt x="4232" y="1641"/>
                    </a:cubicBezTo>
                    <a:cubicBezTo>
                      <a:pt x="4310" y="1972"/>
                      <a:pt x="4380" y="2305"/>
                      <a:pt x="4445" y="2638"/>
                    </a:cubicBezTo>
                    <a:cubicBezTo>
                      <a:pt x="4471" y="2767"/>
                      <a:pt x="4501" y="2895"/>
                      <a:pt x="4540" y="3020"/>
                    </a:cubicBezTo>
                    <a:cubicBezTo>
                      <a:pt x="4580" y="3146"/>
                      <a:pt x="4625" y="3270"/>
                      <a:pt x="4678" y="3393"/>
                    </a:cubicBezTo>
                    <a:cubicBezTo>
                      <a:pt x="4631" y="3428"/>
                      <a:pt x="4581" y="3463"/>
                      <a:pt x="4533" y="3499"/>
                    </a:cubicBezTo>
                    <a:cubicBezTo>
                      <a:pt x="4519" y="3444"/>
                      <a:pt x="4504" y="3392"/>
                      <a:pt x="4487" y="3340"/>
                    </a:cubicBezTo>
                    <a:cubicBezTo>
                      <a:pt x="4453" y="3235"/>
                      <a:pt x="4404" y="3138"/>
                      <a:pt x="4350" y="3044"/>
                    </a:cubicBezTo>
                    <a:cubicBezTo>
                      <a:pt x="4158" y="2711"/>
                      <a:pt x="3964" y="2371"/>
                      <a:pt x="3724" y="2066"/>
                    </a:cubicBezTo>
                    <a:cubicBezTo>
                      <a:pt x="3722" y="2064"/>
                      <a:pt x="3719" y="2062"/>
                      <a:pt x="3716" y="2062"/>
                    </a:cubicBezTo>
                    <a:cubicBezTo>
                      <a:pt x="3714" y="2062"/>
                      <a:pt x="3712" y="2063"/>
                      <a:pt x="3709" y="2065"/>
                    </a:cubicBezTo>
                    <a:cubicBezTo>
                      <a:pt x="3705" y="2067"/>
                      <a:pt x="3704" y="2074"/>
                      <a:pt x="3707" y="2077"/>
                    </a:cubicBezTo>
                    <a:cubicBezTo>
                      <a:pt x="3779" y="2215"/>
                      <a:pt x="3841" y="2356"/>
                      <a:pt x="3903" y="2496"/>
                    </a:cubicBezTo>
                    <a:cubicBezTo>
                      <a:pt x="4005" y="2720"/>
                      <a:pt x="4099" y="2946"/>
                      <a:pt x="4191" y="3174"/>
                    </a:cubicBezTo>
                    <a:cubicBezTo>
                      <a:pt x="4221" y="3246"/>
                      <a:pt x="4253" y="3316"/>
                      <a:pt x="4293" y="3383"/>
                    </a:cubicBezTo>
                    <a:cubicBezTo>
                      <a:pt x="4334" y="3449"/>
                      <a:pt x="4379" y="3515"/>
                      <a:pt x="4426" y="3578"/>
                    </a:cubicBezTo>
                    <a:cubicBezTo>
                      <a:pt x="4381" y="3608"/>
                      <a:pt x="4338" y="3640"/>
                      <a:pt x="4292" y="3671"/>
                    </a:cubicBezTo>
                    <a:cubicBezTo>
                      <a:pt x="4263" y="3622"/>
                      <a:pt x="4231" y="3572"/>
                      <a:pt x="4197" y="3526"/>
                    </a:cubicBezTo>
                    <a:cubicBezTo>
                      <a:pt x="4131" y="3433"/>
                      <a:pt x="4054" y="3348"/>
                      <a:pt x="3972" y="3269"/>
                    </a:cubicBezTo>
                    <a:cubicBezTo>
                      <a:pt x="3664" y="2967"/>
                      <a:pt x="3349" y="2671"/>
                      <a:pt x="3024" y="2382"/>
                    </a:cubicBezTo>
                    <a:cubicBezTo>
                      <a:pt x="3022" y="2380"/>
                      <a:pt x="3020" y="2378"/>
                      <a:pt x="3017" y="2378"/>
                    </a:cubicBezTo>
                    <a:cubicBezTo>
                      <a:pt x="3014" y="2378"/>
                      <a:pt x="3012" y="2380"/>
                      <a:pt x="3010" y="2382"/>
                    </a:cubicBezTo>
                    <a:cubicBezTo>
                      <a:pt x="3006" y="2385"/>
                      <a:pt x="3006" y="2392"/>
                      <a:pt x="3008" y="2395"/>
                    </a:cubicBezTo>
                    <a:cubicBezTo>
                      <a:pt x="3277" y="2738"/>
                      <a:pt x="3551" y="3078"/>
                      <a:pt x="3835" y="3409"/>
                    </a:cubicBezTo>
                    <a:cubicBezTo>
                      <a:pt x="3905" y="3491"/>
                      <a:pt x="3980" y="3570"/>
                      <a:pt x="4063" y="3639"/>
                    </a:cubicBezTo>
                    <a:cubicBezTo>
                      <a:pt x="4105" y="3674"/>
                      <a:pt x="4148" y="3707"/>
                      <a:pt x="4192" y="3739"/>
                    </a:cubicBezTo>
                    <a:cubicBezTo>
                      <a:pt x="4129" y="3782"/>
                      <a:pt x="4067" y="3824"/>
                      <a:pt x="4005" y="3863"/>
                    </a:cubicBezTo>
                    <a:cubicBezTo>
                      <a:pt x="3931" y="3832"/>
                      <a:pt x="3854" y="3803"/>
                      <a:pt x="3779" y="3776"/>
                    </a:cubicBezTo>
                    <a:cubicBezTo>
                      <a:pt x="3627" y="3721"/>
                      <a:pt x="3467" y="3704"/>
                      <a:pt x="3313" y="3663"/>
                    </a:cubicBezTo>
                    <a:cubicBezTo>
                      <a:pt x="3157" y="3624"/>
                      <a:pt x="3003" y="3577"/>
                      <a:pt x="2855" y="3521"/>
                    </a:cubicBezTo>
                    <a:cubicBezTo>
                      <a:pt x="2705" y="3468"/>
                      <a:pt x="2555" y="3407"/>
                      <a:pt x="2428" y="3310"/>
                    </a:cubicBezTo>
                    <a:cubicBezTo>
                      <a:pt x="2426" y="3308"/>
                      <a:pt x="2424" y="3307"/>
                      <a:pt x="2422" y="3307"/>
                    </a:cubicBezTo>
                    <a:cubicBezTo>
                      <a:pt x="2419" y="3307"/>
                      <a:pt x="2416" y="3309"/>
                      <a:pt x="2414" y="3311"/>
                    </a:cubicBezTo>
                    <a:cubicBezTo>
                      <a:pt x="2411" y="3315"/>
                      <a:pt x="2411" y="3321"/>
                      <a:pt x="2414" y="3325"/>
                    </a:cubicBezTo>
                    <a:cubicBezTo>
                      <a:pt x="2527" y="3447"/>
                      <a:pt x="2669" y="3536"/>
                      <a:pt x="2813" y="3617"/>
                    </a:cubicBezTo>
                    <a:cubicBezTo>
                      <a:pt x="2959" y="3693"/>
                      <a:pt x="3109" y="3760"/>
                      <a:pt x="3261" y="3819"/>
                    </a:cubicBezTo>
                    <a:cubicBezTo>
                      <a:pt x="3413" y="3879"/>
                      <a:pt x="3564" y="3951"/>
                      <a:pt x="3726" y="3976"/>
                    </a:cubicBezTo>
                    <a:cubicBezTo>
                      <a:pt x="3753" y="3980"/>
                      <a:pt x="3779" y="3983"/>
                      <a:pt x="3806" y="3988"/>
                    </a:cubicBezTo>
                    <a:cubicBezTo>
                      <a:pt x="3774" y="4007"/>
                      <a:pt x="3741" y="4026"/>
                      <a:pt x="3710" y="4044"/>
                    </a:cubicBezTo>
                    <a:lnTo>
                      <a:pt x="3427" y="4088"/>
                    </a:lnTo>
                    <a:cubicBezTo>
                      <a:pt x="3396" y="4084"/>
                      <a:pt x="3365" y="4081"/>
                      <a:pt x="3333" y="4079"/>
                    </a:cubicBezTo>
                    <a:cubicBezTo>
                      <a:pt x="3052" y="3985"/>
                      <a:pt x="2755" y="3980"/>
                      <a:pt x="2469" y="3909"/>
                    </a:cubicBezTo>
                    <a:cubicBezTo>
                      <a:pt x="2024" y="3799"/>
                      <a:pt x="1582" y="3632"/>
                      <a:pt x="1238" y="3311"/>
                    </a:cubicBezTo>
                    <a:cubicBezTo>
                      <a:pt x="1236" y="3309"/>
                      <a:pt x="1234" y="3308"/>
                      <a:pt x="1231" y="3308"/>
                    </a:cubicBezTo>
                    <a:cubicBezTo>
                      <a:pt x="1229" y="3308"/>
                      <a:pt x="1226" y="3309"/>
                      <a:pt x="1224" y="3311"/>
                    </a:cubicBezTo>
                    <a:cubicBezTo>
                      <a:pt x="1220" y="3315"/>
                      <a:pt x="1220" y="3321"/>
                      <a:pt x="1223" y="3325"/>
                    </a:cubicBezTo>
                    <a:cubicBezTo>
                      <a:pt x="1376" y="3507"/>
                      <a:pt x="1563" y="3658"/>
                      <a:pt x="1768" y="3782"/>
                    </a:cubicBezTo>
                    <a:cubicBezTo>
                      <a:pt x="2029" y="3932"/>
                      <a:pt x="2314" y="4035"/>
                      <a:pt x="2600" y="4126"/>
                    </a:cubicBezTo>
                    <a:cubicBezTo>
                      <a:pt x="2754" y="4175"/>
                      <a:pt x="2911" y="4214"/>
                      <a:pt x="3072" y="4229"/>
                    </a:cubicBezTo>
                    <a:cubicBezTo>
                      <a:pt x="3149" y="4238"/>
                      <a:pt x="3227" y="4243"/>
                      <a:pt x="3304" y="4245"/>
                    </a:cubicBezTo>
                    <a:cubicBezTo>
                      <a:pt x="3208" y="4287"/>
                      <a:pt x="3116" y="4322"/>
                      <a:pt x="3028" y="4354"/>
                    </a:cubicBezTo>
                    <a:cubicBezTo>
                      <a:pt x="2988" y="4369"/>
                      <a:pt x="2945" y="4376"/>
                      <a:pt x="2903" y="4376"/>
                    </a:cubicBezTo>
                    <a:cubicBezTo>
                      <a:pt x="2862" y="4376"/>
                      <a:pt x="2822" y="4370"/>
                      <a:pt x="2782" y="4357"/>
                    </a:cubicBezTo>
                    <a:cubicBezTo>
                      <a:pt x="2650" y="4320"/>
                      <a:pt x="2518" y="4288"/>
                      <a:pt x="2386" y="4260"/>
                    </a:cubicBezTo>
                    <a:cubicBezTo>
                      <a:pt x="2187" y="4217"/>
                      <a:pt x="1983" y="4209"/>
                      <a:pt x="1784" y="4177"/>
                    </a:cubicBezTo>
                    <a:cubicBezTo>
                      <a:pt x="1584" y="4146"/>
                      <a:pt x="1386" y="4106"/>
                      <a:pt x="1191" y="4053"/>
                    </a:cubicBezTo>
                    <a:cubicBezTo>
                      <a:pt x="997" y="4001"/>
                      <a:pt x="802" y="3939"/>
                      <a:pt x="629" y="3832"/>
                    </a:cubicBezTo>
                    <a:cubicBezTo>
                      <a:pt x="626" y="3830"/>
                      <a:pt x="624" y="3829"/>
                      <a:pt x="622" y="3829"/>
                    </a:cubicBezTo>
                    <a:cubicBezTo>
                      <a:pt x="619" y="3829"/>
                      <a:pt x="616" y="3831"/>
                      <a:pt x="614" y="3834"/>
                    </a:cubicBezTo>
                    <a:cubicBezTo>
                      <a:pt x="612" y="3839"/>
                      <a:pt x="613" y="3844"/>
                      <a:pt x="617" y="3848"/>
                    </a:cubicBezTo>
                    <a:cubicBezTo>
                      <a:pt x="777" y="3981"/>
                      <a:pt x="968" y="4071"/>
                      <a:pt x="1158" y="4150"/>
                    </a:cubicBezTo>
                    <a:cubicBezTo>
                      <a:pt x="1352" y="4226"/>
                      <a:pt x="1551" y="4288"/>
                      <a:pt x="1751" y="4339"/>
                    </a:cubicBezTo>
                    <a:cubicBezTo>
                      <a:pt x="1786" y="4348"/>
                      <a:pt x="1818" y="4356"/>
                      <a:pt x="1853" y="4366"/>
                    </a:cubicBezTo>
                    <a:cubicBezTo>
                      <a:pt x="1729" y="4370"/>
                      <a:pt x="1604" y="4375"/>
                      <a:pt x="1480" y="4375"/>
                    </a:cubicBezTo>
                    <a:cubicBezTo>
                      <a:pt x="1461" y="4375"/>
                      <a:pt x="1441" y="4375"/>
                      <a:pt x="1422" y="4375"/>
                    </a:cubicBezTo>
                    <a:cubicBezTo>
                      <a:pt x="1183" y="4374"/>
                      <a:pt x="945" y="4362"/>
                      <a:pt x="710" y="4330"/>
                    </a:cubicBezTo>
                    <a:cubicBezTo>
                      <a:pt x="475" y="4300"/>
                      <a:pt x="236" y="4259"/>
                      <a:pt x="18" y="4162"/>
                    </a:cubicBezTo>
                    <a:cubicBezTo>
                      <a:pt x="16" y="4161"/>
                      <a:pt x="15" y="4161"/>
                      <a:pt x="14" y="4161"/>
                    </a:cubicBezTo>
                    <a:cubicBezTo>
                      <a:pt x="9" y="4161"/>
                      <a:pt x="5" y="4163"/>
                      <a:pt x="3" y="4167"/>
                    </a:cubicBezTo>
                    <a:cubicBezTo>
                      <a:pt x="0" y="4172"/>
                      <a:pt x="3" y="4179"/>
                      <a:pt x="8" y="4186"/>
                    </a:cubicBezTo>
                    <a:cubicBezTo>
                      <a:pt x="218" y="4310"/>
                      <a:pt x="454" y="4381"/>
                      <a:pt x="691" y="4437"/>
                    </a:cubicBezTo>
                    <a:cubicBezTo>
                      <a:pt x="1080" y="4523"/>
                      <a:pt x="1475" y="4556"/>
                      <a:pt x="1869" y="4576"/>
                    </a:cubicBezTo>
                    <a:cubicBezTo>
                      <a:pt x="1917" y="4578"/>
                      <a:pt x="1965" y="4579"/>
                      <a:pt x="2013" y="4579"/>
                    </a:cubicBezTo>
                    <a:cubicBezTo>
                      <a:pt x="2057" y="4579"/>
                      <a:pt x="2101" y="4578"/>
                      <a:pt x="2145" y="4575"/>
                    </a:cubicBezTo>
                    <a:cubicBezTo>
                      <a:pt x="2191" y="4571"/>
                      <a:pt x="2238" y="4566"/>
                      <a:pt x="2284" y="4560"/>
                    </a:cubicBezTo>
                    <a:lnTo>
                      <a:pt x="2284" y="4560"/>
                    </a:lnTo>
                    <a:cubicBezTo>
                      <a:pt x="2279" y="4561"/>
                      <a:pt x="2276" y="4561"/>
                      <a:pt x="2276" y="4561"/>
                    </a:cubicBezTo>
                    <a:cubicBezTo>
                      <a:pt x="2285" y="4561"/>
                      <a:pt x="2291" y="4560"/>
                      <a:pt x="2300" y="4559"/>
                    </a:cubicBezTo>
                    <a:cubicBezTo>
                      <a:pt x="2314" y="4557"/>
                      <a:pt x="2330" y="4555"/>
                      <a:pt x="2344" y="4554"/>
                    </a:cubicBezTo>
                    <a:cubicBezTo>
                      <a:pt x="2920" y="4501"/>
                      <a:pt x="3398" y="4376"/>
                      <a:pt x="3790" y="4213"/>
                    </a:cubicBezTo>
                    <a:cubicBezTo>
                      <a:pt x="3806" y="4211"/>
                      <a:pt x="3821" y="4209"/>
                      <a:pt x="3835" y="4206"/>
                    </a:cubicBezTo>
                    <a:cubicBezTo>
                      <a:pt x="3840" y="4204"/>
                      <a:pt x="3844" y="4198"/>
                      <a:pt x="3843" y="4192"/>
                    </a:cubicBezTo>
                    <a:cubicBezTo>
                      <a:pt x="3843" y="4192"/>
                      <a:pt x="3841" y="4192"/>
                      <a:pt x="3841" y="4191"/>
                    </a:cubicBezTo>
                    <a:cubicBezTo>
                      <a:pt x="5042" y="3675"/>
                      <a:pt x="5422" y="2829"/>
                      <a:pt x="5425" y="2824"/>
                    </a:cubicBezTo>
                    <a:cubicBezTo>
                      <a:pt x="5494" y="2742"/>
                      <a:pt x="5565" y="2663"/>
                      <a:pt x="5632" y="2576"/>
                    </a:cubicBezTo>
                    <a:cubicBezTo>
                      <a:pt x="5821" y="2325"/>
                      <a:pt x="5974" y="2048"/>
                      <a:pt x="6126" y="1772"/>
                    </a:cubicBezTo>
                    <a:cubicBezTo>
                      <a:pt x="6277" y="1495"/>
                      <a:pt x="6418" y="1213"/>
                      <a:pt x="6536" y="919"/>
                    </a:cubicBezTo>
                    <a:cubicBezTo>
                      <a:pt x="6650" y="627"/>
                      <a:pt x="6739" y="318"/>
                      <a:pt x="6756" y="4"/>
                    </a:cubicBezTo>
                    <a:lnTo>
                      <a:pt x="67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0050907" y="3536788"/>
                <a:ext cx="84560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0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65" y="874"/>
                      <a:pt x="928" y="107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0083129" y="3515398"/>
                <a:ext cx="4159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8" extrusionOk="0">
                    <a:moveTo>
                      <a:pt x="1" y="1"/>
                    </a:moveTo>
                    <a:lnTo>
                      <a:pt x="457" y="538"/>
                    </a:lnTo>
                    <a:cubicBezTo>
                      <a:pt x="332" y="3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0249974" y="3366029"/>
                <a:ext cx="47150" cy="10394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142" extrusionOk="0">
                    <a:moveTo>
                      <a:pt x="1" y="1"/>
                    </a:moveTo>
                    <a:lnTo>
                      <a:pt x="517" y="1142"/>
                    </a:lnTo>
                    <a:cubicBezTo>
                      <a:pt x="435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0285473" y="3352558"/>
                <a:ext cx="27125" cy="593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2" extrusionOk="0">
                    <a:moveTo>
                      <a:pt x="0" y="0"/>
                    </a:moveTo>
                    <a:lnTo>
                      <a:pt x="296" y="651"/>
                    </a:lnTo>
                    <a:cubicBezTo>
                      <a:pt x="298" y="59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0524135" y="3084041"/>
                <a:ext cx="36591" cy="13061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35" extrusionOk="0">
                    <a:moveTo>
                      <a:pt x="1" y="1"/>
                    </a:moveTo>
                    <a:cubicBezTo>
                      <a:pt x="57" y="245"/>
                      <a:pt x="130" y="481"/>
                      <a:pt x="197" y="719"/>
                    </a:cubicBezTo>
                    <a:lnTo>
                      <a:pt x="303" y="1076"/>
                    </a:lnTo>
                    <a:cubicBezTo>
                      <a:pt x="337" y="1195"/>
                      <a:pt x="375" y="1313"/>
                      <a:pt x="402" y="1435"/>
                    </a:cubicBezTo>
                    <a:cubicBezTo>
                      <a:pt x="382" y="1185"/>
                      <a:pt x="311" y="944"/>
                      <a:pt x="247" y="704"/>
                    </a:cubicBezTo>
                    <a:cubicBezTo>
                      <a:pt x="174" y="467"/>
                      <a:pt x="98" y="23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0495827" y="3132829"/>
                <a:ext cx="16293" cy="6708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" y="254"/>
                      <a:pt x="83" y="497"/>
                      <a:pt x="179" y="737"/>
                    </a:cubicBezTo>
                    <a:cubicBezTo>
                      <a:pt x="153" y="485"/>
                      <a:pt x="93" y="23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4"/>
              <p:cNvSpPr/>
              <p:nvPr/>
            </p:nvSpPr>
            <p:spPr>
              <a:xfrm>
                <a:off x="9780842" y="3642192"/>
                <a:ext cx="51428" cy="8283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910" extrusionOk="0">
                    <a:moveTo>
                      <a:pt x="0" y="0"/>
                    </a:moveTo>
                    <a:cubicBezTo>
                      <a:pt x="0" y="1"/>
                      <a:pt x="257" y="571"/>
                      <a:pt x="565" y="9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4"/>
              <p:cNvSpPr/>
              <p:nvPr/>
            </p:nvSpPr>
            <p:spPr>
              <a:xfrm>
                <a:off x="9835001" y="3650384"/>
                <a:ext cx="27580" cy="6098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0" y="424"/>
                      <a:pt x="303" y="67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82" name="Google Shape;2082;p14"/>
          <p:cNvGrpSpPr/>
          <p:nvPr/>
        </p:nvGrpSpPr>
        <p:grpSpPr>
          <a:xfrm rot="10800000" flipH="1">
            <a:off x="594683" y="-722736"/>
            <a:ext cx="796560" cy="1196294"/>
            <a:chOff x="5794958" y="3554555"/>
            <a:chExt cx="733346" cy="1101357"/>
          </a:xfrm>
        </p:grpSpPr>
        <p:sp>
          <p:nvSpPr>
            <p:cNvPr id="2083" name="Google Shape;2083;p14"/>
            <p:cNvSpPr/>
            <p:nvPr/>
          </p:nvSpPr>
          <p:spPr>
            <a:xfrm rot="-2517789" flipH="1">
              <a:off x="6016643" y="3973299"/>
              <a:ext cx="336048" cy="654135"/>
            </a:xfrm>
            <a:custGeom>
              <a:avLst/>
              <a:gdLst/>
              <a:ahLst/>
              <a:cxnLst/>
              <a:rect l="l" t="t" r="r" b="b"/>
              <a:pathLst>
                <a:path w="3164" h="6159" fill="none" extrusionOk="0">
                  <a:moveTo>
                    <a:pt x="3164" y="6158"/>
                  </a:moveTo>
                  <a:cubicBezTo>
                    <a:pt x="3164" y="6158"/>
                    <a:pt x="989" y="3666"/>
                    <a:pt x="0" y="1"/>
                  </a:cubicBezTo>
                </a:path>
              </a:pathLst>
            </a:custGeom>
            <a:solidFill>
              <a:schemeClr val="accent4"/>
            </a:solidFill>
            <a:ln w="11150" cap="flat" cmpd="sng">
              <a:solidFill>
                <a:schemeClr val="accent4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4" name="Google Shape;2084;p14"/>
            <p:cNvGrpSpPr/>
            <p:nvPr/>
          </p:nvGrpSpPr>
          <p:grpSpPr>
            <a:xfrm>
              <a:off x="5794958" y="3554555"/>
              <a:ext cx="681684" cy="637923"/>
              <a:chOff x="9513781" y="3957313"/>
              <a:chExt cx="584183" cy="546682"/>
            </a:xfrm>
          </p:grpSpPr>
          <p:sp>
            <p:nvSpPr>
              <p:cNvPr id="2085" name="Google Shape;2085;p14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4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4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4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4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4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4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4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4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4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4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4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4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4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4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4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4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4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4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4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4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4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4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4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4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4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4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4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4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4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4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4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4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4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4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4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4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4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4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4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4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4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4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4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4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4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4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4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4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4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4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4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4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4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4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4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17"/>
          <p:cNvSpPr txBox="1">
            <a:spLocks noGrp="1"/>
          </p:cNvSpPr>
          <p:nvPr>
            <p:ph type="title"/>
          </p:nvPr>
        </p:nvSpPr>
        <p:spPr>
          <a:xfrm>
            <a:off x="4837200" y="1987425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408" name="Google Shape;2408;p17"/>
          <p:cNvSpPr txBox="1">
            <a:spLocks noGrp="1"/>
          </p:cNvSpPr>
          <p:nvPr>
            <p:ph type="subTitle" idx="1"/>
          </p:nvPr>
        </p:nvSpPr>
        <p:spPr>
          <a:xfrm>
            <a:off x="4837371" y="3048225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09" name="Google Shape;2409;p17"/>
          <p:cNvCxnSpPr/>
          <p:nvPr/>
        </p:nvCxnSpPr>
        <p:spPr>
          <a:xfrm rot="10800000">
            <a:off x="0" y="4889125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10" name="Google Shape;2410;p17"/>
          <p:cNvGrpSpPr/>
          <p:nvPr/>
        </p:nvGrpSpPr>
        <p:grpSpPr>
          <a:xfrm rot="10800000" flipH="1">
            <a:off x="6863127" y="-146572"/>
            <a:ext cx="1450615" cy="1061324"/>
            <a:chOff x="8168740" y="1920510"/>
            <a:chExt cx="1450615" cy="1061324"/>
          </a:xfrm>
        </p:grpSpPr>
        <p:sp>
          <p:nvSpPr>
            <p:cNvPr id="2411" name="Google Shape;2411;p17"/>
            <p:cNvSpPr/>
            <p:nvPr/>
          </p:nvSpPr>
          <p:spPr>
            <a:xfrm>
              <a:off x="9262015" y="1920510"/>
              <a:ext cx="222732" cy="475684"/>
            </a:xfrm>
            <a:custGeom>
              <a:avLst/>
              <a:gdLst/>
              <a:ahLst/>
              <a:cxnLst/>
              <a:rect l="l" t="t" r="r" b="b"/>
              <a:pathLst>
                <a:path w="2447" h="5226" extrusionOk="0">
                  <a:moveTo>
                    <a:pt x="1439" y="1"/>
                  </a:moveTo>
                  <a:cubicBezTo>
                    <a:pt x="713" y="1"/>
                    <a:pt x="207" y="1143"/>
                    <a:pt x="207" y="1143"/>
                  </a:cubicBezTo>
                  <a:cubicBezTo>
                    <a:pt x="207" y="1143"/>
                    <a:pt x="242" y="4188"/>
                    <a:pt x="49" y="5067"/>
                  </a:cubicBezTo>
                  <a:cubicBezTo>
                    <a:pt x="37" y="5131"/>
                    <a:pt x="20" y="5185"/>
                    <a:pt x="1" y="5225"/>
                  </a:cubicBezTo>
                  <a:cubicBezTo>
                    <a:pt x="363" y="4812"/>
                    <a:pt x="2148" y="2950"/>
                    <a:pt x="2269" y="2822"/>
                  </a:cubicBezTo>
                  <a:cubicBezTo>
                    <a:pt x="2274" y="2819"/>
                    <a:pt x="2277" y="2815"/>
                    <a:pt x="2277" y="2815"/>
                  </a:cubicBezTo>
                  <a:cubicBezTo>
                    <a:pt x="2277" y="2815"/>
                    <a:pt x="2446" y="245"/>
                    <a:pt x="1622" y="25"/>
                  </a:cubicBezTo>
                  <a:cubicBezTo>
                    <a:pt x="1560" y="8"/>
                    <a:pt x="1498" y="1"/>
                    <a:pt x="1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8277512" y="1935984"/>
              <a:ext cx="1005526" cy="585275"/>
            </a:xfrm>
            <a:custGeom>
              <a:avLst/>
              <a:gdLst/>
              <a:ahLst/>
              <a:cxnLst/>
              <a:rect l="l" t="t" r="r" b="b"/>
              <a:pathLst>
                <a:path w="11047" h="6430" extrusionOk="0">
                  <a:moveTo>
                    <a:pt x="9421" y="0"/>
                  </a:moveTo>
                  <a:cubicBezTo>
                    <a:pt x="9411" y="0"/>
                    <a:pt x="9401" y="0"/>
                    <a:pt x="9391" y="1"/>
                  </a:cubicBezTo>
                  <a:cubicBezTo>
                    <a:pt x="8405" y="25"/>
                    <a:pt x="7241" y="80"/>
                    <a:pt x="5968" y="651"/>
                  </a:cubicBezTo>
                  <a:cubicBezTo>
                    <a:pt x="4697" y="1222"/>
                    <a:pt x="4613" y="1183"/>
                    <a:pt x="4337" y="1828"/>
                  </a:cubicBezTo>
                  <a:cubicBezTo>
                    <a:pt x="4062" y="2475"/>
                    <a:pt x="3695" y="2318"/>
                    <a:pt x="2894" y="2455"/>
                  </a:cubicBezTo>
                  <a:cubicBezTo>
                    <a:pt x="2093" y="2594"/>
                    <a:pt x="2386" y="2263"/>
                    <a:pt x="1161" y="3505"/>
                  </a:cubicBezTo>
                  <a:cubicBezTo>
                    <a:pt x="1" y="4676"/>
                    <a:pt x="370" y="5545"/>
                    <a:pt x="415" y="5639"/>
                  </a:cubicBezTo>
                  <a:lnTo>
                    <a:pt x="415" y="5641"/>
                  </a:lnTo>
                  <a:cubicBezTo>
                    <a:pt x="519" y="5702"/>
                    <a:pt x="623" y="5775"/>
                    <a:pt x="719" y="5868"/>
                  </a:cubicBezTo>
                  <a:cubicBezTo>
                    <a:pt x="972" y="6112"/>
                    <a:pt x="1450" y="6297"/>
                    <a:pt x="1902" y="6429"/>
                  </a:cubicBezTo>
                  <a:cubicBezTo>
                    <a:pt x="1895" y="6319"/>
                    <a:pt x="1954" y="6198"/>
                    <a:pt x="2185" y="6095"/>
                  </a:cubicBezTo>
                  <a:cubicBezTo>
                    <a:pt x="2739" y="5851"/>
                    <a:pt x="2932" y="6057"/>
                    <a:pt x="2898" y="5248"/>
                  </a:cubicBezTo>
                  <a:cubicBezTo>
                    <a:pt x="2890" y="5015"/>
                    <a:pt x="3035" y="4935"/>
                    <a:pt x="3252" y="4935"/>
                  </a:cubicBezTo>
                  <a:cubicBezTo>
                    <a:pt x="3718" y="4935"/>
                    <a:pt x="4513" y="5303"/>
                    <a:pt x="4811" y="5303"/>
                  </a:cubicBezTo>
                  <a:cubicBezTo>
                    <a:pt x="4856" y="5303"/>
                    <a:pt x="4890" y="5295"/>
                    <a:pt x="4910" y="5275"/>
                  </a:cubicBezTo>
                  <a:cubicBezTo>
                    <a:pt x="5117" y="5063"/>
                    <a:pt x="4358" y="4871"/>
                    <a:pt x="4388" y="4344"/>
                  </a:cubicBezTo>
                  <a:cubicBezTo>
                    <a:pt x="4395" y="4226"/>
                    <a:pt x="4453" y="4180"/>
                    <a:pt x="4543" y="4180"/>
                  </a:cubicBezTo>
                  <a:cubicBezTo>
                    <a:pt x="4843" y="4180"/>
                    <a:pt x="5500" y="4673"/>
                    <a:pt x="5876" y="4673"/>
                  </a:cubicBezTo>
                  <a:cubicBezTo>
                    <a:pt x="5898" y="4673"/>
                    <a:pt x="5919" y="4671"/>
                    <a:pt x="5939" y="4668"/>
                  </a:cubicBezTo>
                  <a:cubicBezTo>
                    <a:pt x="6401" y="4582"/>
                    <a:pt x="5863" y="3933"/>
                    <a:pt x="5899" y="3344"/>
                  </a:cubicBezTo>
                  <a:cubicBezTo>
                    <a:pt x="5907" y="3201"/>
                    <a:pt x="5968" y="3143"/>
                    <a:pt x="6061" y="3143"/>
                  </a:cubicBezTo>
                  <a:cubicBezTo>
                    <a:pt x="6349" y="3143"/>
                    <a:pt x="6943" y="3701"/>
                    <a:pt x="7205" y="3964"/>
                  </a:cubicBezTo>
                  <a:cubicBezTo>
                    <a:pt x="7278" y="4037"/>
                    <a:pt x="7335" y="4069"/>
                    <a:pt x="7379" y="4069"/>
                  </a:cubicBezTo>
                  <a:cubicBezTo>
                    <a:pt x="7545" y="4069"/>
                    <a:pt x="7545" y="3629"/>
                    <a:pt x="7626" y="3295"/>
                  </a:cubicBezTo>
                  <a:cubicBezTo>
                    <a:pt x="7645" y="3221"/>
                    <a:pt x="7676" y="3189"/>
                    <a:pt x="7714" y="3189"/>
                  </a:cubicBezTo>
                  <a:cubicBezTo>
                    <a:pt x="7891" y="3189"/>
                    <a:pt x="8244" y="3874"/>
                    <a:pt x="8471" y="4238"/>
                  </a:cubicBezTo>
                  <a:cubicBezTo>
                    <a:pt x="8503" y="4289"/>
                    <a:pt x="8536" y="4312"/>
                    <a:pt x="8569" y="4312"/>
                  </a:cubicBezTo>
                  <a:cubicBezTo>
                    <a:pt x="8824" y="4312"/>
                    <a:pt x="9102" y="2944"/>
                    <a:pt x="9164" y="2586"/>
                  </a:cubicBezTo>
                  <a:cubicBezTo>
                    <a:pt x="9170" y="2550"/>
                    <a:pt x="9183" y="2533"/>
                    <a:pt x="9201" y="2533"/>
                  </a:cubicBezTo>
                  <a:cubicBezTo>
                    <a:pt x="9390" y="2533"/>
                    <a:pt x="10163" y="4241"/>
                    <a:pt x="10273" y="4264"/>
                  </a:cubicBezTo>
                  <a:cubicBezTo>
                    <a:pt x="10274" y="4264"/>
                    <a:pt x="10275" y="4264"/>
                    <a:pt x="10277" y="4264"/>
                  </a:cubicBezTo>
                  <a:cubicBezTo>
                    <a:pt x="10394" y="4264"/>
                    <a:pt x="10551" y="3136"/>
                    <a:pt x="10696" y="3136"/>
                  </a:cubicBezTo>
                  <a:cubicBezTo>
                    <a:pt x="10697" y="3136"/>
                    <a:pt x="10699" y="3136"/>
                    <a:pt x="10700" y="3137"/>
                  </a:cubicBezTo>
                  <a:cubicBezTo>
                    <a:pt x="10789" y="3153"/>
                    <a:pt x="10877" y="3856"/>
                    <a:pt x="10934" y="4412"/>
                  </a:cubicBezTo>
                  <a:cubicBezTo>
                    <a:pt x="11046" y="3222"/>
                    <a:pt x="11023" y="973"/>
                    <a:pt x="11023" y="973"/>
                  </a:cubicBezTo>
                  <a:cubicBezTo>
                    <a:pt x="11023" y="973"/>
                    <a:pt x="10391" y="0"/>
                    <a:pt x="9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8450001" y="2166453"/>
              <a:ext cx="822843" cy="376287"/>
            </a:xfrm>
            <a:custGeom>
              <a:avLst/>
              <a:gdLst/>
              <a:ahLst/>
              <a:cxnLst/>
              <a:rect l="l" t="t" r="r" b="b"/>
              <a:pathLst>
                <a:path w="9040" h="4134" extrusionOk="0">
                  <a:moveTo>
                    <a:pt x="7306" y="0"/>
                  </a:moveTo>
                  <a:cubicBezTo>
                    <a:pt x="7288" y="0"/>
                    <a:pt x="7275" y="17"/>
                    <a:pt x="7269" y="53"/>
                  </a:cubicBezTo>
                  <a:cubicBezTo>
                    <a:pt x="7208" y="410"/>
                    <a:pt x="6929" y="1779"/>
                    <a:pt x="6674" y="1779"/>
                  </a:cubicBezTo>
                  <a:cubicBezTo>
                    <a:pt x="6641" y="1779"/>
                    <a:pt x="6608" y="1756"/>
                    <a:pt x="6576" y="1705"/>
                  </a:cubicBezTo>
                  <a:cubicBezTo>
                    <a:pt x="6348" y="1341"/>
                    <a:pt x="5996" y="656"/>
                    <a:pt x="5819" y="656"/>
                  </a:cubicBezTo>
                  <a:cubicBezTo>
                    <a:pt x="5781" y="656"/>
                    <a:pt x="5750" y="688"/>
                    <a:pt x="5731" y="762"/>
                  </a:cubicBezTo>
                  <a:cubicBezTo>
                    <a:pt x="5650" y="1095"/>
                    <a:pt x="5650" y="1534"/>
                    <a:pt x="5484" y="1534"/>
                  </a:cubicBezTo>
                  <a:cubicBezTo>
                    <a:pt x="5439" y="1534"/>
                    <a:pt x="5383" y="1503"/>
                    <a:pt x="5310" y="1430"/>
                  </a:cubicBezTo>
                  <a:cubicBezTo>
                    <a:pt x="5048" y="1169"/>
                    <a:pt x="4454" y="610"/>
                    <a:pt x="4165" y="610"/>
                  </a:cubicBezTo>
                  <a:cubicBezTo>
                    <a:pt x="4073" y="610"/>
                    <a:pt x="4012" y="667"/>
                    <a:pt x="4004" y="810"/>
                  </a:cubicBezTo>
                  <a:cubicBezTo>
                    <a:pt x="3968" y="1398"/>
                    <a:pt x="4506" y="2049"/>
                    <a:pt x="4044" y="2135"/>
                  </a:cubicBezTo>
                  <a:cubicBezTo>
                    <a:pt x="4024" y="2138"/>
                    <a:pt x="4003" y="2140"/>
                    <a:pt x="3981" y="2140"/>
                  </a:cubicBezTo>
                  <a:cubicBezTo>
                    <a:pt x="3605" y="2140"/>
                    <a:pt x="2948" y="1647"/>
                    <a:pt x="2648" y="1647"/>
                  </a:cubicBezTo>
                  <a:cubicBezTo>
                    <a:pt x="2558" y="1647"/>
                    <a:pt x="2500" y="1693"/>
                    <a:pt x="2493" y="1811"/>
                  </a:cubicBezTo>
                  <a:cubicBezTo>
                    <a:pt x="2465" y="2339"/>
                    <a:pt x="3222" y="2531"/>
                    <a:pt x="3015" y="2741"/>
                  </a:cubicBezTo>
                  <a:cubicBezTo>
                    <a:pt x="2995" y="2761"/>
                    <a:pt x="2961" y="2769"/>
                    <a:pt x="2916" y="2769"/>
                  </a:cubicBezTo>
                  <a:cubicBezTo>
                    <a:pt x="2617" y="2769"/>
                    <a:pt x="1823" y="2402"/>
                    <a:pt x="1357" y="2402"/>
                  </a:cubicBezTo>
                  <a:cubicBezTo>
                    <a:pt x="1140" y="2402"/>
                    <a:pt x="995" y="2482"/>
                    <a:pt x="1003" y="2715"/>
                  </a:cubicBezTo>
                  <a:cubicBezTo>
                    <a:pt x="1037" y="3524"/>
                    <a:pt x="844" y="3319"/>
                    <a:pt x="290" y="3561"/>
                  </a:cubicBezTo>
                  <a:cubicBezTo>
                    <a:pt x="59" y="3666"/>
                    <a:pt x="1" y="3787"/>
                    <a:pt x="7" y="3897"/>
                  </a:cubicBezTo>
                  <a:cubicBezTo>
                    <a:pt x="575" y="4054"/>
                    <a:pt x="1103" y="4133"/>
                    <a:pt x="1103" y="4133"/>
                  </a:cubicBezTo>
                  <a:cubicBezTo>
                    <a:pt x="1331" y="3678"/>
                    <a:pt x="1908" y="3464"/>
                    <a:pt x="3045" y="3302"/>
                  </a:cubicBezTo>
                  <a:cubicBezTo>
                    <a:pt x="4694" y="3067"/>
                    <a:pt x="4718" y="2033"/>
                    <a:pt x="5970" y="1913"/>
                  </a:cubicBezTo>
                  <a:cubicBezTo>
                    <a:pt x="6059" y="1905"/>
                    <a:pt x="6151" y="1901"/>
                    <a:pt x="6243" y="1901"/>
                  </a:cubicBezTo>
                  <a:cubicBezTo>
                    <a:pt x="7389" y="1901"/>
                    <a:pt x="8743" y="2521"/>
                    <a:pt x="8871" y="2582"/>
                  </a:cubicBezTo>
                  <a:cubicBezTo>
                    <a:pt x="8876" y="2575"/>
                    <a:pt x="8883" y="2567"/>
                    <a:pt x="8891" y="2556"/>
                  </a:cubicBezTo>
                  <a:cubicBezTo>
                    <a:pt x="8915" y="2494"/>
                    <a:pt x="8940" y="2429"/>
                    <a:pt x="8970" y="2364"/>
                  </a:cubicBezTo>
                  <a:cubicBezTo>
                    <a:pt x="8999" y="2241"/>
                    <a:pt x="9021" y="2074"/>
                    <a:pt x="9040" y="1879"/>
                  </a:cubicBezTo>
                  <a:cubicBezTo>
                    <a:pt x="8983" y="1322"/>
                    <a:pt x="8894" y="620"/>
                    <a:pt x="8805" y="604"/>
                  </a:cubicBezTo>
                  <a:cubicBezTo>
                    <a:pt x="8803" y="603"/>
                    <a:pt x="8802" y="603"/>
                    <a:pt x="8800" y="603"/>
                  </a:cubicBezTo>
                  <a:cubicBezTo>
                    <a:pt x="8656" y="603"/>
                    <a:pt x="8497" y="1731"/>
                    <a:pt x="8383" y="1731"/>
                  </a:cubicBezTo>
                  <a:cubicBezTo>
                    <a:pt x="8381" y="1731"/>
                    <a:pt x="8380" y="1731"/>
                    <a:pt x="8379" y="1731"/>
                  </a:cubicBezTo>
                  <a:cubicBezTo>
                    <a:pt x="8269" y="1708"/>
                    <a:pt x="7495" y="0"/>
                    <a:pt x="7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9164712" y="1940626"/>
              <a:ext cx="9557" cy="116236"/>
            </a:xfrm>
            <a:custGeom>
              <a:avLst/>
              <a:gdLst/>
              <a:ahLst/>
              <a:cxnLst/>
              <a:rect l="l" t="t" r="r" b="b"/>
              <a:pathLst>
                <a:path w="105" h="1277" extrusionOk="0">
                  <a:moveTo>
                    <a:pt x="63" y="1"/>
                  </a:moveTo>
                  <a:lnTo>
                    <a:pt x="57" y="3"/>
                  </a:lnTo>
                  <a:cubicBezTo>
                    <a:pt x="50" y="112"/>
                    <a:pt x="42" y="219"/>
                    <a:pt x="41" y="326"/>
                  </a:cubicBezTo>
                  <a:cubicBezTo>
                    <a:pt x="38" y="431"/>
                    <a:pt x="42" y="538"/>
                    <a:pt x="36" y="643"/>
                  </a:cubicBezTo>
                  <a:cubicBezTo>
                    <a:pt x="40" y="748"/>
                    <a:pt x="35" y="854"/>
                    <a:pt x="31" y="958"/>
                  </a:cubicBezTo>
                  <a:cubicBezTo>
                    <a:pt x="24" y="1064"/>
                    <a:pt x="21" y="1168"/>
                    <a:pt x="1" y="1275"/>
                  </a:cubicBezTo>
                  <a:lnTo>
                    <a:pt x="7" y="1277"/>
                  </a:lnTo>
                  <a:cubicBezTo>
                    <a:pt x="88" y="1076"/>
                    <a:pt x="101" y="857"/>
                    <a:pt x="104" y="643"/>
                  </a:cubicBezTo>
                  <a:cubicBezTo>
                    <a:pt x="104" y="428"/>
                    <a:pt x="89" y="214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9100723" y="1936712"/>
              <a:ext cx="8465" cy="65900"/>
            </a:xfrm>
            <a:custGeom>
              <a:avLst/>
              <a:gdLst/>
              <a:ahLst/>
              <a:cxnLst/>
              <a:rect l="l" t="t" r="r" b="b"/>
              <a:pathLst>
                <a:path w="93" h="724" extrusionOk="0">
                  <a:moveTo>
                    <a:pt x="37" y="1"/>
                  </a:moveTo>
                  <a:lnTo>
                    <a:pt x="31" y="2"/>
                  </a:lnTo>
                  <a:cubicBezTo>
                    <a:pt x="16" y="64"/>
                    <a:pt x="7" y="125"/>
                    <a:pt x="5" y="185"/>
                  </a:cubicBezTo>
                  <a:cubicBezTo>
                    <a:pt x="1" y="246"/>
                    <a:pt x="6" y="304"/>
                    <a:pt x="5" y="365"/>
                  </a:cubicBezTo>
                  <a:cubicBezTo>
                    <a:pt x="12" y="423"/>
                    <a:pt x="15" y="482"/>
                    <a:pt x="23" y="541"/>
                  </a:cubicBezTo>
                  <a:cubicBezTo>
                    <a:pt x="32" y="600"/>
                    <a:pt x="46" y="659"/>
                    <a:pt x="61" y="722"/>
                  </a:cubicBezTo>
                  <a:lnTo>
                    <a:pt x="67" y="723"/>
                  </a:lnTo>
                  <a:cubicBezTo>
                    <a:pt x="92" y="482"/>
                    <a:pt x="67" y="24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8671823" y="2102282"/>
              <a:ext cx="39322" cy="93480"/>
            </a:xfrm>
            <a:custGeom>
              <a:avLst/>
              <a:gdLst/>
              <a:ahLst/>
              <a:cxnLst/>
              <a:rect l="l" t="t" r="r" b="b"/>
              <a:pathLst>
                <a:path w="432" h="1027" extrusionOk="0">
                  <a:moveTo>
                    <a:pt x="7" y="1"/>
                  </a:moveTo>
                  <a:lnTo>
                    <a:pt x="1" y="2"/>
                  </a:lnTo>
                  <a:cubicBezTo>
                    <a:pt x="6" y="97"/>
                    <a:pt x="19" y="190"/>
                    <a:pt x="41" y="283"/>
                  </a:cubicBezTo>
                  <a:cubicBezTo>
                    <a:pt x="61" y="375"/>
                    <a:pt x="93" y="462"/>
                    <a:pt x="122" y="551"/>
                  </a:cubicBezTo>
                  <a:cubicBezTo>
                    <a:pt x="195" y="722"/>
                    <a:pt x="272" y="904"/>
                    <a:pt x="426" y="1027"/>
                  </a:cubicBezTo>
                  <a:lnTo>
                    <a:pt x="431" y="1023"/>
                  </a:lnTo>
                  <a:cubicBezTo>
                    <a:pt x="319" y="874"/>
                    <a:pt x="253" y="699"/>
                    <a:pt x="185" y="528"/>
                  </a:cubicBezTo>
                  <a:cubicBezTo>
                    <a:pt x="118" y="354"/>
                    <a:pt x="60" y="179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8638054" y="2143060"/>
              <a:ext cx="30584" cy="55524"/>
            </a:xfrm>
            <a:custGeom>
              <a:avLst/>
              <a:gdLst/>
              <a:ahLst/>
              <a:cxnLst/>
              <a:rect l="l" t="t" r="r" b="b"/>
              <a:pathLst>
                <a:path w="336" h="610" extrusionOk="0">
                  <a:moveTo>
                    <a:pt x="7" y="1"/>
                  </a:moveTo>
                  <a:lnTo>
                    <a:pt x="1" y="4"/>
                  </a:lnTo>
                  <a:cubicBezTo>
                    <a:pt x="5" y="65"/>
                    <a:pt x="16" y="124"/>
                    <a:pt x="33" y="179"/>
                  </a:cubicBezTo>
                  <a:cubicBezTo>
                    <a:pt x="51" y="235"/>
                    <a:pt x="77" y="287"/>
                    <a:pt x="100" y="341"/>
                  </a:cubicBezTo>
                  <a:cubicBezTo>
                    <a:pt x="131" y="390"/>
                    <a:pt x="159" y="441"/>
                    <a:pt x="196" y="488"/>
                  </a:cubicBezTo>
                  <a:cubicBezTo>
                    <a:pt x="232" y="534"/>
                    <a:pt x="277" y="578"/>
                    <a:pt x="331" y="610"/>
                  </a:cubicBezTo>
                  <a:lnTo>
                    <a:pt x="336" y="605"/>
                  </a:lnTo>
                  <a:cubicBezTo>
                    <a:pt x="267" y="515"/>
                    <a:pt x="215" y="413"/>
                    <a:pt x="161" y="310"/>
                  </a:cubicBezTo>
                  <a:cubicBezTo>
                    <a:pt x="107" y="209"/>
                    <a:pt x="56" y="106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8400575" y="2236814"/>
              <a:ext cx="71726" cy="78370"/>
            </a:xfrm>
            <a:custGeom>
              <a:avLst/>
              <a:gdLst/>
              <a:ahLst/>
              <a:cxnLst/>
              <a:rect l="l" t="t" r="r" b="b"/>
              <a:pathLst>
                <a:path w="788" h="861" extrusionOk="0">
                  <a:moveTo>
                    <a:pt x="6" y="1"/>
                  </a:moveTo>
                  <a:lnTo>
                    <a:pt x="0" y="5"/>
                  </a:lnTo>
                  <a:cubicBezTo>
                    <a:pt x="42" y="95"/>
                    <a:pt x="91" y="180"/>
                    <a:pt x="147" y="260"/>
                  </a:cubicBezTo>
                  <a:cubicBezTo>
                    <a:pt x="202" y="340"/>
                    <a:pt x="267" y="415"/>
                    <a:pt x="328" y="491"/>
                  </a:cubicBezTo>
                  <a:cubicBezTo>
                    <a:pt x="397" y="559"/>
                    <a:pt x="464" y="631"/>
                    <a:pt x="539" y="694"/>
                  </a:cubicBezTo>
                  <a:cubicBezTo>
                    <a:pt x="613" y="758"/>
                    <a:pt x="697" y="813"/>
                    <a:pt x="784" y="861"/>
                  </a:cubicBezTo>
                  <a:lnTo>
                    <a:pt x="787" y="855"/>
                  </a:lnTo>
                  <a:cubicBezTo>
                    <a:pt x="497" y="600"/>
                    <a:pt x="247" y="302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7"/>
            <p:cNvSpPr/>
            <p:nvPr/>
          </p:nvSpPr>
          <p:spPr>
            <a:xfrm>
              <a:off x="8382826" y="2254836"/>
              <a:ext cx="39504" cy="54613"/>
            </a:xfrm>
            <a:custGeom>
              <a:avLst/>
              <a:gdLst/>
              <a:ahLst/>
              <a:cxnLst/>
              <a:rect l="l" t="t" r="r" b="b"/>
              <a:pathLst>
                <a:path w="434" h="600" extrusionOk="0">
                  <a:moveTo>
                    <a:pt x="6" y="1"/>
                  </a:moveTo>
                  <a:lnTo>
                    <a:pt x="1" y="3"/>
                  </a:lnTo>
                  <a:cubicBezTo>
                    <a:pt x="8" y="68"/>
                    <a:pt x="24" y="130"/>
                    <a:pt x="49" y="189"/>
                  </a:cubicBezTo>
                  <a:cubicBezTo>
                    <a:pt x="71" y="248"/>
                    <a:pt x="104" y="302"/>
                    <a:pt x="135" y="356"/>
                  </a:cubicBezTo>
                  <a:cubicBezTo>
                    <a:pt x="173" y="406"/>
                    <a:pt x="211" y="459"/>
                    <a:pt x="258" y="504"/>
                  </a:cubicBezTo>
                  <a:cubicBezTo>
                    <a:pt x="304" y="548"/>
                    <a:pt x="364" y="587"/>
                    <a:pt x="431" y="599"/>
                  </a:cubicBezTo>
                  <a:lnTo>
                    <a:pt x="433" y="592"/>
                  </a:lnTo>
                  <a:cubicBezTo>
                    <a:pt x="327" y="529"/>
                    <a:pt x="259" y="421"/>
                    <a:pt x="191" y="319"/>
                  </a:cubicBezTo>
                  <a:cubicBezTo>
                    <a:pt x="124" y="217"/>
                    <a:pt x="62" y="109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7"/>
            <p:cNvSpPr/>
            <p:nvPr/>
          </p:nvSpPr>
          <p:spPr>
            <a:xfrm>
              <a:off x="9037007" y="2294067"/>
              <a:ext cx="54522" cy="207258"/>
            </a:xfrm>
            <a:custGeom>
              <a:avLst/>
              <a:gdLst/>
              <a:ahLst/>
              <a:cxnLst/>
              <a:rect l="l" t="t" r="r" b="b"/>
              <a:pathLst>
                <a:path w="599" h="2277" fill="none" extrusionOk="0">
                  <a:moveTo>
                    <a:pt x="1" y="2276"/>
                  </a:moveTo>
                  <a:cubicBezTo>
                    <a:pt x="1" y="2276"/>
                    <a:pt x="598" y="1678"/>
                    <a:pt x="449" y="1"/>
                  </a:cubicBezTo>
                </a:path>
              </a:pathLst>
            </a:custGeom>
            <a:solidFill>
              <a:schemeClr val="accent6"/>
            </a:solidFill>
            <a:ln w="1350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7"/>
            <p:cNvSpPr/>
            <p:nvPr/>
          </p:nvSpPr>
          <p:spPr>
            <a:xfrm>
              <a:off x="9029361" y="2258477"/>
              <a:ext cx="75276" cy="45693"/>
            </a:xfrm>
            <a:custGeom>
              <a:avLst/>
              <a:gdLst/>
              <a:ahLst/>
              <a:cxnLst/>
              <a:rect l="l" t="t" r="r" b="b"/>
              <a:pathLst>
                <a:path w="827" h="502" extrusionOk="0">
                  <a:moveTo>
                    <a:pt x="462" y="0"/>
                  </a:moveTo>
                  <a:cubicBezTo>
                    <a:pt x="413" y="0"/>
                    <a:pt x="353" y="11"/>
                    <a:pt x="282" y="37"/>
                  </a:cubicBezTo>
                  <a:cubicBezTo>
                    <a:pt x="1" y="143"/>
                    <a:pt x="202" y="502"/>
                    <a:pt x="452" y="502"/>
                  </a:cubicBezTo>
                  <a:cubicBezTo>
                    <a:pt x="482" y="502"/>
                    <a:pt x="513" y="496"/>
                    <a:pt x="543" y="485"/>
                  </a:cubicBezTo>
                  <a:cubicBezTo>
                    <a:pt x="827" y="380"/>
                    <a:pt x="678" y="119"/>
                    <a:pt x="678" y="119"/>
                  </a:cubicBezTo>
                  <a:cubicBezTo>
                    <a:pt x="678" y="119"/>
                    <a:pt x="629" y="0"/>
                    <a:pt x="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7"/>
            <p:cNvSpPr/>
            <p:nvPr/>
          </p:nvSpPr>
          <p:spPr>
            <a:xfrm>
              <a:off x="9041376" y="2264940"/>
              <a:ext cx="31858" cy="19297"/>
            </a:xfrm>
            <a:custGeom>
              <a:avLst/>
              <a:gdLst/>
              <a:ahLst/>
              <a:cxnLst/>
              <a:rect l="l" t="t" r="r" b="b"/>
              <a:pathLst>
                <a:path w="350" h="212" extrusionOk="0">
                  <a:moveTo>
                    <a:pt x="195" y="1"/>
                  </a:moveTo>
                  <a:cubicBezTo>
                    <a:pt x="174" y="1"/>
                    <a:pt x="149" y="5"/>
                    <a:pt x="119" y="17"/>
                  </a:cubicBezTo>
                  <a:cubicBezTo>
                    <a:pt x="1" y="61"/>
                    <a:pt x="86" y="212"/>
                    <a:pt x="191" y="212"/>
                  </a:cubicBezTo>
                  <a:cubicBezTo>
                    <a:pt x="203" y="212"/>
                    <a:pt x="216" y="210"/>
                    <a:pt x="229" y="205"/>
                  </a:cubicBezTo>
                  <a:cubicBezTo>
                    <a:pt x="349" y="162"/>
                    <a:pt x="286" y="50"/>
                    <a:pt x="286" y="50"/>
                  </a:cubicBezTo>
                  <a:cubicBezTo>
                    <a:pt x="286" y="50"/>
                    <a:pt x="265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7"/>
            <p:cNvSpPr/>
            <p:nvPr/>
          </p:nvSpPr>
          <p:spPr>
            <a:xfrm>
              <a:off x="8979116" y="2313273"/>
              <a:ext cx="41688" cy="158470"/>
            </a:xfrm>
            <a:custGeom>
              <a:avLst/>
              <a:gdLst/>
              <a:ahLst/>
              <a:cxnLst/>
              <a:rect l="l" t="t" r="r" b="b"/>
              <a:pathLst>
                <a:path w="458" h="1741" fill="none" extrusionOk="0">
                  <a:moveTo>
                    <a:pt x="0" y="1740"/>
                  </a:moveTo>
                  <a:cubicBezTo>
                    <a:pt x="0" y="1740"/>
                    <a:pt x="458" y="1282"/>
                    <a:pt x="343" y="0"/>
                  </a:cubicBezTo>
                </a:path>
              </a:pathLst>
            </a:custGeom>
            <a:solidFill>
              <a:schemeClr val="accent6"/>
            </a:solidFill>
            <a:ln w="1025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7"/>
            <p:cNvSpPr/>
            <p:nvPr/>
          </p:nvSpPr>
          <p:spPr>
            <a:xfrm>
              <a:off x="8973382" y="2286057"/>
              <a:ext cx="57617" cy="35044"/>
            </a:xfrm>
            <a:custGeom>
              <a:avLst/>
              <a:gdLst/>
              <a:ahLst/>
              <a:cxnLst/>
              <a:rect l="l" t="t" r="r" b="b"/>
              <a:pathLst>
                <a:path w="633" h="385" extrusionOk="0">
                  <a:moveTo>
                    <a:pt x="352" y="1"/>
                  </a:moveTo>
                  <a:cubicBezTo>
                    <a:pt x="314" y="1"/>
                    <a:pt x="269" y="8"/>
                    <a:pt x="215" y="29"/>
                  </a:cubicBezTo>
                  <a:cubicBezTo>
                    <a:pt x="1" y="109"/>
                    <a:pt x="155" y="384"/>
                    <a:pt x="346" y="384"/>
                  </a:cubicBezTo>
                  <a:cubicBezTo>
                    <a:pt x="368" y="384"/>
                    <a:pt x="392" y="380"/>
                    <a:pt x="415" y="372"/>
                  </a:cubicBezTo>
                  <a:cubicBezTo>
                    <a:pt x="632" y="290"/>
                    <a:pt x="518" y="92"/>
                    <a:pt x="518" y="92"/>
                  </a:cubicBezTo>
                  <a:cubicBezTo>
                    <a:pt x="518" y="92"/>
                    <a:pt x="480" y="1"/>
                    <a:pt x="3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7"/>
            <p:cNvSpPr/>
            <p:nvPr/>
          </p:nvSpPr>
          <p:spPr>
            <a:xfrm>
              <a:off x="8982484" y="2290972"/>
              <a:ext cx="24303" cy="14746"/>
            </a:xfrm>
            <a:custGeom>
              <a:avLst/>
              <a:gdLst/>
              <a:ahLst/>
              <a:cxnLst/>
              <a:rect l="l" t="t" r="r" b="b"/>
              <a:pathLst>
                <a:path w="267" h="162" extrusionOk="0">
                  <a:moveTo>
                    <a:pt x="150" y="0"/>
                  </a:moveTo>
                  <a:cubicBezTo>
                    <a:pt x="134" y="0"/>
                    <a:pt x="115" y="4"/>
                    <a:pt x="92" y="12"/>
                  </a:cubicBezTo>
                  <a:cubicBezTo>
                    <a:pt x="1" y="46"/>
                    <a:pt x="67" y="162"/>
                    <a:pt x="148" y="162"/>
                  </a:cubicBezTo>
                  <a:cubicBezTo>
                    <a:pt x="157" y="162"/>
                    <a:pt x="167" y="160"/>
                    <a:pt x="177" y="157"/>
                  </a:cubicBezTo>
                  <a:cubicBezTo>
                    <a:pt x="267" y="122"/>
                    <a:pt x="220" y="39"/>
                    <a:pt x="220" y="39"/>
                  </a:cubicBezTo>
                  <a:cubicBezTo>
                    <a:pt x="220" y="39"/>
                    <a:pt x="204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7"/>
            <p:cNvSpPr/>
            <p:nvPr/>
          </p:nvSpPr>
          <p:spPr>
            <a:xfrm>
              <a:off x="8886000" y="2318916"/>
              <a:ext cx="57617" cy="35135"/>
            </a:xfrm>
            <a:custGeom>
              <a:avLst/>
              <a:gdLst/>
              <a:ahLst/>
              <a:cxnLst/>
              <a:rect l="l" t="t" r="r" b="b"/>
              <a:pathLst>
                <a:path w="633" h="386" extrusionOk="0">
                  <a:moveTo>
                    <a:pt x="353" y="1"/>
                  </a:moveTo>
                  <a:cubicBezTo>
                    <a:pt x="315" y="1"/>
                    <a:pt x="270" y="9"/>
                    <a:pt x="215" y="29"/>
                  </a:cubicBezTo>
                  <a:cubicBezTo>
                    <a:pt x="1" y="109"/>
                    <a:pt x="155" y="385"/>
                    <a:pt x="346" y="385"/>
                  </a:cubicBezTo>
                  <a:cubicBezTo>
                    <a:pt x="368" y="385"/>
                    <a:pt x="392" y="381"/>
                    <a:pt x="415" y="373"/>
                  </a:cubicBezTo>
                  <a:cubicBezTo>
                    <a:pt x="633" y="291"/>
                    <a:pt x="519" y="92"/>
                    <a:pt x="519" y="92"/>
                  </a:cubicBezTo>
                  <a:cubicBezTo>
                    <a:pt x="519" y="92"/>
                    <a:pt x="481" y="1"/>
                    <a:pt x="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7"/>
            <p:cNvSpPr/>
            <p:nvPr/>
          </p:nvSpPr>
          <p:spPr>
            <a:xfrm>
              <a:off x="8895193" y="2323832"/>
              <a:ext cx="24394" cy="1474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149" y="1"/>
                  </a:moveTo>
                  <a:cubicBezTo>
                    <a:pt x="133" y="1"/>
                    <a:pt x="114" y="4"/>
                    <a:pt x="91" y="12"/>
                  </a:cubicBezTo>
                  <a:cubicBezTo>
                    <a:pt x="1" y="47"/>
                    <a:pt x="65" y="162"/>
                    <a:pt x="146" y="162"/>
                  </a:cubicBezTo>
                  <a:cubicBezTo>
                    <a:pt x="156" y="162"/>
                    <a:pt x="166" y="160"/>
                    <a:pt x="175" y="157"/>
                  </a:cubicBezTo>
                  <a:cubicBezTo>
                    <a:pt x="268" y="123"/>
                    <a:pt x="219" y="39"/>
                    <a:pt x="219" y="39"/>
                  </a:cubicBezTo>
                  <a:cubicBezTo>
                    <a:pt x="219" y="39"/>
                    <a:pt x="203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7"/>
            <p:cNvSpPr/>
            <p:nvPr/>
          </p:nvSpPr>
          <p:spPr>
            <a:xfrm>
              <a:off x="8943071" y="2294977"/>
              <a:ext cx="57617" cy="157287"/>
            </a:xfrm>
            <a:custGeom>
              <a:avLst/>
              <a:gdLst/>
              <a:ahLst/>
              <a:cxnLst/>
              <a:rect l="l" t="t" r="r" b="b"/>
              <a:pathLst>
                <a:path w="633" h="1728" fill="none" extrusionOk="0">
                  <a:moveTo>
                    <a:pt x="403" y="1727"/>
                  </a:moveTo>
                  <a:cubicBezTo>
                    <a:pt x="403" y="1727"/>
                    <a:pt x="632" y="1122"/>
                    <a:pt x="1" y="0"/>
                  </a:cubicBezTo>
                </a:path>
              </a:pathLst>
            </a:custGeom>
            <a:solidFill>
              <a:schemeClr val="accent6"/>
            </a:solidFill>
            <a:ln w="1025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7"/>
            <p:cNvSpPr/>
            <p:nvPr/>
          </p:nvSpPr>
          <p:spPr>
            <a:xfrm>
              <a:off x="8904842" y="2270310"/>
              <a:ext cx="56707" cy="35590"/>
            </a:xfrm>
            <a:custGeom>
              <a:avLst/>
              <a:gdLst/>
              <a:ahLst/>
              <a:cxnLst/>
              <a:rect l="l" t="t" r="r" b="b"/>
              <a:pathLst>
                <a:path w="623" h="391" extrusionOk="0">
                  <a:moveTo>
                    <a:pt x="337" y="1"/>
                  </a:moveTo>
                  <a:cubicBezTo>
                    <a:pt x="285" y="1"/>
                    <a:pt x="217" y="23"/>
                    <a:pt x="136" y="102"/>
                  </a:cubicBezTo>
                  <a:cubicBezTo>
                    <a:pt x="0" y="237"/>
                    <a:pt x="156" y="391"/>
                    <a:pt x="313" y="391"/>
                  </a:cubicBezTo>
                  <a:cubicBezTo>
                    <a:pt x="365" y="391"/>
                    <a:pt x="417" y="374"/>
                    <a:pt x="459" y="333"/>
                  </a:cubicBezTo>
                  <a:cubicBezTo>
                    <a:pt x="623" y="171"/>
                    <a:pt x="438" y="35"/>
                    <a:pt x="438" y="35"/>
                  </a:cubicBezTo>
                  <a:cubicBezTo>
                    <a:pt x="438" y="35"/>
                    <a:pt x="401" y="1"/>
                    <a:pt x="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7"/>
            <p:cNvSpPr/>
            <p:nvPr/>
          </p:nvSpPr>
          <p:spPr>
            <a:xfrm>
              <a:off x="8911395" y="2279777"/>
              <a:ext cx="24030" cy="15019"/>
            </a:xfrm>
            <a:custGeom>
              <a:avLst/>
              <a:gdLst/>
              <a:ahLst/>
              <a:cxnLst/>
              <a:rect l="l" t="t" r="r" b="b"/>
              <a:pathLst>
                <a:path w="264" h="165" extrusionOk="0">
                  <a:moveTo>
                    <a:pt x="143" y="0"/>
                  </a:moveTo>
                  <a:cubicBezTo>
                    <a:pt x="121" y="0"/>
                    <a:pt x="92" y="9"/>
                    <a:pt x="58" y="43"/>
                  </a:cubicBezTo>
                  <a:cubicBezTo>
                    <a:pt x="0" y="99"/>
                    <a:pt x="67" y="165"/>
                    <a:pt x="133" y="165"/>
                  </a:cubicBezTo>
                  <a:cubicBezTo>
                    <a:pt x="155" y="165"/>
                    <a:pt x="177" y="158"/>
                    <a:pt x="194" y="141"/>
                  </a:cubicBezTo>
                  <a:cubicBezTo>
                    <a:pt x="264" y="71"/>
                    <a:pt x="186" y="14"/>
                    <a:pt x="186" y="14"/>
                  </a:cubicBezTo>
                  <a:cubicBezTo>
                    <a:pt x="186" y="14"/>
                    <a:pt x="170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7"/>
            <p:cNvSpPr/>
            <p:nvPr/>
          </p:nvSpPr>
          <p:spPr>
            <a:xfrm>
              <a:off x="8686660" y="2417312"/>
              <a:ext cx="138081" cy="159836"/>
            </a:xfrm>
            <a:custGeom>
              <a:avLst/>
              <a:gdLst/>
              <a:ahLst/>
              <a:cxnLst/>
              <a:rect l="l" t="t" r="r" b="b"/>
              <a:pathLst>
                <a:path w="1517" h="1756" fill="none" extrusionOk="0">
                  <a:moveTo>
                    <a:pt x="1516" y="1755"/>
                  </a:moveTo>
                  <a:cubicBezTo>
                    <a:pt x="1516" y="1755"/>
                    <a:pt x="702" y="1532"/>
                    <a:pt x="1" y="1"/>
                  </a:cubicBezTo>
                </a:path>
              </a:pathLst>
            </a:custGeom>
            <a:solidFill>
              <a:schemeClr val="accent6"/>
            </a:solidFill>
            <a:ln w="1350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7"/>
            <p:cNvSpPr/>
            <p:nvPr/>
          </p:nvSpPr>
          <p:spPr>
            <a:xfrm>
              <a:off x="8660354" y="2377626"/>
              <a:ext cx="59893" cy="48151"/>
            </a:xfrm>
            <a:custGeom>
              <a:avLst/>
              <a:gdLst/>
              <a:ahLst/>
              <a:cxnLst/>
              <a:rect l="l" t="t" r="r" b="b"/>
              <a:pathLst>
                <a:path w="658" h="529" extrusionOk="0">
                  <a:moveTo>
                    <a:pt x="377" y="0"/>
                  </a:moveTo>
                  <a:cubicBezTo>
                    <a:pt x="362" y="0"/>
                    <a:pt x="347" y="2"/>
                    <a:pt x="331" y="4"/>
                  </a:cubicBezTo>
                  <a:cubicBezTo>
                    <a:pt x="1" y="58"/>
                    <a:pt x="27" y="273"/>
                    <a:pt x="27" y="273"/>
                  </a:cubicBezTo>
                  <a:cubicBezTo>
                    <a:pt x="27" y="273"/>
                    <a:pt x="27" y="529"/>
                    <a:pt x="262" y="529"/>
                  </a:cubicBezTo>
                  <a:cubicBezTo>
                    <a:pt x="281" y="529"/>
                    <a:pt x="302" y="527"/>
                    <a:pt x="325" y="523"/>
                  </a:cubicBezTo>
                  <a:cubicBezTo>
                    <a:pt x="611" y="475"/>
                    <a:pt x="657" y="0"/>
                    <a:pt x="3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7"/>
            <p:cNvSpPr/>
            <p:nvPr/>
          </p:nvSpPr>
          <p:spPr>
            <a:xfrm>
              <a:off x="8682382" y="2380539"/>
              <a:ext cx="25304" cy="20298"/>
            </a:xfrm>
            <a:custGeom>
              <a:avLst/>
              <a:gdLst/>
              <a:ahLst/>
              <a:cxnLst/>
              <a:rect l="l" t="t" r="r" b="b"/>
              <a:pathLst>
                <a:path w="278" h="223" extrusionOk="0">
                  <a:moveTo>
                    <a:pt x="160" y="0"/>
                  </a:moveTo>
                  <a:cubicBezTo>
                    <a:pt x="154" y="0"/>
                    <a:pt x="147" y="1"/>
                    <a:pt x="140" y="2"/>
                  </a:cubicBezTo>
                  <a:cubicBezTo>
                    <a:pt x="0" y="24"/>
                    <a:pt x="12" y="115"/>
                    <a:pt x="12" y="115"/>
                  </a:cubicBezTo>
                  <a:cubicBezTo>
                    <a:pt x="12" y="115"/>
                    <a:pt x="12" y="222"/>
                    <a:pt x="112" y="222"/>
                  </a:cubicBezTo>
                  <a:cubicBezTo>
                    <a:pt x="119" y="222"/>
                    <a:pt x="128" y="222"/>
                    <a:pt x="137" y="220"/>
                  </a:cubicBezTo>
                  <a:cubicBezTo>
                    <a:pt x="257" y="200"/>
                    <a:pt x="27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7"/>
            <p:cNvSpPr/>
            <p:nvPr/>
          </p:nvSpPr>
          <p:spPr>
            <a:xfrm>
              <a:off x="8754654" y="2400564"/>
              <a:ext cx="105586" cy="122152"/>
            </a:xfrm>
            <a:custGeom>
              <a:avLst/>
              <a:gdLst/>
              <a:ahLst/>
              <a:cxnLst/>
              <a:rect l="l" t="t" r="r" b="b"/>
              <a:pathLst>
                <a:path w="1160" h="1342" fill="none" extrusionOk="0">
                  <a:moveTo>
                    <a:pt x="1160" y="1342"/>
                  </a:moveTo>
                  <a:cubicBezTo>
                    <a:pt x="1160" y="1342"/>
                    <a:pt x="536" y="1172"/>
                    <a:pt x="1" y="0"/>
                  </a:cubicBezTo>
                </a:path>
              </a:pathLst>
            </a:custGeom>
            <a:solidFill>
              <a:schemeClr val="accent6"/>
            </a:solidFill>
            <a:ln w="1025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7"/>
            <p:cNvSpPr/>
            <p:nvPr/>
          </p:nvSpPr>
          <p:spPr>
            <a:xfrm>
              <a:off x="8734629" y="2370253"/>
              <a:ext cx="45693" cy="36864"/>
            </a:xfrm>
            <a:custGeom>
              <a:avLst/>
              <a:gdLst/>
              <a:ahLst/>
              <a:cxnLst/>
              <a:rect l="l" t="t" r="r" b="b"/>
              <a:pathLst>
                <a:path w="502" h="405" extrusionOk="0">
                  <a:moveTo>
                    <a:pt x="287" y="0"/>
                  </a:moveTo>
                  <a:cubicBezTo>
                    <a:pt x="276" y="0"/>
                    <a:pt x="265" y="1"/>
                    <a:pt x="252" y="3"/>
                  </a:cubicBezTo>
                  <a:cubicBezTo>
                    <a:pt x="0" y="44"/>
                    <a:pt x="21" y="208"/>
                    <a:pt x="21" y="208"/>
                  </a:cubicBezTo>
                  <a:cubicBezTo>
                    <a:pt x="21" y="208"/>
                    <a:pt x="21" y="404"/>
                    <a:pt x="200" y="404"/>
                  </a:cubicBezTo>
                  <a:cubicBezTo>
                    <a:pt x="215" y="404"/>
                    <a:pt x="231" y="403"/>
                    <a:pt x="248" y="400"/>
                  </a:cubicBezTo>
                  <a:cubicBezTo>
                    <a:pt x="467" y="364"/>
                    <a:pt x="501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7"/>
            <p:cNvSpPr/>
            <p:nvPr/>
          </p:nvSpPr>
          <p:spPr>
            <a:xfrm>
              <a:off x="8751377" y="2372256"/>
              <a:ext cx="19297" cy="15656"/>
            </a:xfrm>
            <a:custGeom>
              <a:avLst/>
              <a:gdLst/>
              <a:ahLst/>
              <a:cxnLst/>
              <a:rect l="l" t="t" r="r" b="b"/>
              <a:pathLst>
                <a:path w="212" h="172" extrusionOk="0">
                  <a:moveTo>
                    <a:pt x="121" y="1"/>
                  </a:moveTo>
                  <a:cubicBezTo>
                    <a:pt x="117" y="1"/>
                    <a:pt x="112" y="1"/>
                    <a:pt x="107" y="2"/>
                  </a:cubicBezTo>
                  <a:cubicBezTo>
                    <a:pt x="1" y="19"/>
                    <a:pt x="10" y="89"/>
                    <a:pt x="10" y="89"/>
                  </a:cubicBezTo>
                  <a:cubicBezTo>
                    <a:pt x="10" y="89"/>
                    <a:pt x="10" y="172"/>
                    <a:pt x="86" y="172"/>
                  </a:cubicBezTo>
                  <a:cubicBezTo>
                    <a:pt x="92" y="172"/>
                    <a:pt x="98" y="171"/>
                    <a:pt x="105" y="170"/>
                  </a:cubicBezTo>
                  <a:cubicBezTo>
                    <a:pt x="197" y="153"/>
                    <a:pt x="21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7"/>
            <p:cNvSpPr/>
            <p:nvPr/>
          </p:nvSpPr>
          <p:spPr>
            <a:xfrm>
              <a:off x="8846769" y="2385909"/>
              <a:ext cx="105677" cy="122152"/>
            </a:xfrm>
            <a:custGeom>
              <a:avLst/>
              <a:gdLst/>
              <a:ahLst/>
              <a:cxnLst/>
              <a:rect l="l" t="t" r="r" b="b"/>
              <a:pathLst>
                <a:path w="1161" h="1342" fill="none" extrusionOk="0">
                  <a:moveTo>
                    <a:pt x="1160" y="1342"/>
                  </a:moveTo>
                  <a:cubicBezTo>
                    <a:pt x="1160" y="1342"/>
                    <a:pt x="536" y="1171"/>
                    <a:pt x="0" y="0"/>
                  </a:cubicBezTo>
                </a:path>
              </a:pathLst>
            </a:custGeom>
            <a:solidFill>
              <a:schemeClr val="accent6"/>
            </a:solidFill>
            <a:ln w="1025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7"/>
            <p:cNvSpPr/>
            <p:nvPr/>
          </p:nvSpPr>
          <p:spPr>
            <a:xfrm>
              <a:off x="8826653" y="2355507"/>
              <a:ext cx="45875" cy="36955"/>
            </a:xfrm>
            <a:custGeom>
              <a:avLst/>
              <a:gdLst/>
              <a:ahLst/>
              <a:cxnLst/>
              <a:rect l="l" t="t" r="r" b="b"/>
              <a:pathLst>
                <a:path w="504" h="406" extrusionOk="0">
                  <a:moveTo>
                    <a:pt x="289" y="0"/>
                  </a:moveTo>
                  <a:cubicBezTo>
                    <a:pt x="278" y="0"/>
                    <a:pt x="266" y="1"/>
                    <a:pt x="254" y="3"/>
                  </a:cubicBezTo>
                  <a:cubicBezTo>
                    <a:pt x="1" y="44"/>
                    <a:pt x="21" y="208"/>
                    <a:pt x="21" y="208"/>
                  </a:cubicBezTo>
                  <a:cubicBezTo>
                    <a:pt x="21" y="208"/>
                    <a:pt x="21" y="405"/>
                    <a:pt x="203" y="405"/>
                  </a:cubicBezTo>
                  <a:cubicBezTo>
                    <a:pt x="217" y="405"/>
                    <a:pt x="233" y="404"/>
                    <a:pt x="250" y="401"/>
                  </a:cubicBezTo>
                  <a:cubicBezTo>
                    <a:pt x="468" y="364"/>
                    <a:pt x="503" y="0"/>
                    <a:pt x="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7"/>
            <p:cNvSpPr/>
            <p:nvPr/>
          </p:nvSpPr>
          <p:spPr>
            <a:xfrm>
              <a:off x="8803988" y="2351411"/>
              <a:ext cx="46330" cy="154647"/>
            </a:xfrm>
            <a:custGeom>
              <a:avLst/>
              <a:gdLst/>
              <a:ahLst/>
              <a:cxnLst/>
              <a:rect l="l" t="t" r="r" b="b"/>
              <a:pathLst>
                <a:path w="509" h="1699" fill="none" extrusionOk="0">
                  <a:moveTo>
                    <a:pt x="508" y="1698"/>
                  </a:moveTo>
                  <a:cubicBezTo>
                    <a:pt x="508" y="1698"/>
                    <a:pt x="9" y="1287"/>
                    <a:pt x="1" y="0"/>
                  </a:cubicBezTo>
                </a:path>
              </a:pathLst>
            </a:custGeom>
            <a:solidFill>
              <a:schemeClr val="accent6"/>
            </a:solidFill>
            <a:ln w="1025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7"/>
            <p:cNvSpPr/>
            <p:nvPr/>
          </p:nvSpPr>
          <p:spPr>
            <a:xfrm>
              <a:off x="8783508" y="2323649"/>
              <a:ext cx="56252" cy="34953"/>
            </a:xfrm>
            <a:custGeom>
              <a:avLst/>
              <a:gdLst/>
              <a:ahLst/>
              <a:cxnLst/>
              <a:rect l="l" t="t" r="r" b="b"/>
              <a:pathLst>
                <a:path w="618" h="384" extrusionOk="0">
                  <a:moveTo>
                    <a:pt x="278" y="1"/>
                  </a:moveTo>
                  <a:cubicBezTo>
                    <a:pt x="127" y="1"/>
                    <a:pt x="94" y="109"/>
                    <a:pt x="94" y="109"/>
                  </a:cubicBezTo>
                  <a:cubicBezTo>
                    <a:pt x="94" y="109"/>
                    <a:pt x="0" y="318"/>
                    <a:pt x="223" y="377"/>
                  </a:cubicBezTo>
                  <a:cubicBezTo>
                    <a:pt x="240" y="382"/>
                    <a:pt x="257" y="384"/>
                    <a:pt x="274" y="384"/>
                  </a:cubicBezTo>
                  <a:cubicBezTo>
                    <a:pt x="475" y="384"/>
                    <a:pt x="618" y="79"/>
                    <a:pt x="390" y="17"/>
                  </a:cubicBezTo>
                  <a:cubicBezTo>
                    <a:pt x="347" y="6"/>
                    <a:pt x="310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7"/>
            <p:cNvSpPr/>
            <p:nvPr/>
          </p:nvSpPr>
          <p:spPr>
            <a:xfrm>
              <a:off x="8806355" y="2327746"/>
              <a:ext cx="23848" cy="14837"/>
            </a:xfrm>
            <a:custGeom>
              <a:avLst/>
              <a:gdLst/>
              <a:ahLst/>
              <a:cxnLst/>
              <a:rect l="l" t="t" r="r" b="b"/>
              <a:pathLst>
                <a:path w="262" h="163" extrusionOk="0">
                  <a:moveTo>
                    <a:pt x="118" y="1"/>
                  </a:moveTo>
                  <a:cubicBezTo>
                    <a:pt x="55" y="1"/>
                    <a:pt x="41" y="46"/>
                    <a:pt x="41" y="46"/>
                  </a:cubicBezTo>
                  <a:cubicBezTo>
                    <a:pt x="41" y="46"/>
                    <a:pt x="0" y="136"/>
                    <a:pt x="95" y="160"/>
                  </a:cubicBezTo>
                  <a:cubicBezTo>
                    <a:pt x="102" y="162"/>
                    <a:pt x="109" y="163"/>
                    <a:pt x="116" y="163"/>
                  </a:cubicBezTo>
                  <a:cubicBezTo>
                    <a:pt x="201" y="163"/>
                    <a:pt x="261" y="34"/>
                    <a:pt x="165" y="8"/>
                  </a:cubicBezTo>
                  <a:cubicBezTo>
                    <a:pt x="147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7"/>
            <p:cNvSpPr/>
            <p:nvPr/>
          </p:nvSpPr>
          <p:spPr>
            <a:xfrm>
              <a:off x="9046291" y="2316186"/>
              <a:ext cx="63352" cy="39595"/>
            </a:xfrm>
            <a:custGeom>
              <a:avLst/>
              <a:gdLst/>
              <a:ahLst/>
              <a:cxnLst/>
              <a:rect l="l" t="t" r="r" b="b"/>
              <a:pathLst>
                <a:path w="696" h="435" extrusionOk="0">
                  <a:moveTo>
                    <a:pt x="379" y="0"/>
                  </a:moveTo>
                  <a:cubicBezTo>
                    <a:pt x="346" y="0"/>
                    <a:pt x="307" y="5"/>
                    <a:pt x="263" y="15"/>
                  </a:cubicBezTo>
                  <a:cubicBezTo>
                    <a:pt x="0" y="79"/>
                    <a:pt x="158" y="434"/>
                    <a:pt x="388" y="434"/>
                  </a:cubicBezTo>
                  <a:cubicBezTo>
                    <a:pt x="405" y="434"/>
                    <a:pt x="422" y="432"/>
                    <a:pt x="440" y="428"/>
                  </a:cubicBezTo>
                  <a:cubicBezTo>
                    <a:pt x="695" y="368"/>
                    <a:pt x="595" y="128"/>
                    <a:pt x="595" y="128"/>
                  </a:cubicBezTo>
                  <a:cubicBezTo>
                    <a:pt x="595" y="128"/>
                    <a:pt x="558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7"/>
            <p:cNvSpPr/>
            <p:nvPr/>
          </p:nvSpPr>
          <p:spPr>
            <a:xfrm>
              <a:off x="9057214" y="2320737"/>
              <a:ext cx="26761" cy="16748"/>
            </a:xfrm>
            <a:custGeom>
              <a:avLst/>
              <a:gdLst/>
              <a:ahLst/>
              <a:cxnLst/>
              <a:rect l="l" t="t" r="r" b="b"/>
              <a:pathLst>
                <a:path w="294" h="184" extrusionOk="0">
                  <a:moveTo>
                    <a:pt x="159" y="0"/>
                  </a:moveTo>
                  <a:cubicBezTo>
                    <a:pt x="145" y="0"/>
                    <a:pt x="129" y="2"/>
                    <a:pt x="111" y="6"/>
                  </a:cubicBezTo>
                  <a:cubicBezTo>
                    <a:pt x="0" y="33"/>
                    <a:pt x="67" y="183"/>
                    <a:pt x="164" y="183"/>
                  </a:cubicBezTo>
                  <a:cubicBezTo>
                    <a:pt x="171" y="183"/>
                    <a:pt x="178" y="182"/>
                    <a:pt x="186" y="180"/>
                  </a:cubicBezTo>
                  <a:cubicBezTo>
                    <a:pt x="293" y="154"/>
                    <a:pt x="250" y="54"/>
                    <a:pt x="250" y="54"/>
                  </a:cubicBezTo>
                  <a:cubicBezTo>
                    <a:pt x="250" y="54"/>
                    <a:pt x="235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7"/>
            <p:cNvSpPr/>
            <p:nvPr/>
          </p:nvSpPr>
          <p:spPr>
            <a:xfrm>
              <a:off x="8995774" y="2333025"/>
              <a:ext cx="48333" cy="30219"/>
            </a:xfrm>
            <a:custGeom>
              <a:avLst/>
              <a:gdLst/>
              <a:ahLst/>
              <a:cxnLst/>
              <a:rect l="l" t="t" r="r" b="b"/>
              <a:pathLst>
                <a:path w="531" h="332" extrusionOk="0">
                  <a:moveTo>
                    <a:pt x="290" y="1"/>
                  </a:moveTo>
                  <a:cubicBezTo>
                    <a:pt x="265" y="1"/>
                    <a:pt x="235" y="4"/>
                    <a:pt x="201" y="13"/>
                  </a:cubicBezTo>
                  <a:cubicBezTo>
                    <a:pt x="0" y="60"/>
                    <a:pt x="121" y="332"/>
                    <a:pt x="296" y="332"/>
                  </a:cubicBezTo>
                  <a:cubicBezTo>
                    <a:pt x="309" y="332"/>
                    <a:pt x="323" y="330"/>
                    <a:pt x="336" y="327"/>
                  </a:cubicBezTo>
                  <a:cubicBezTo>
                    <a:pt x="531" y="280"/>
                    <a:pt x="454" y="99"/>
                    <a:pt x="454" y="99"/>
                  </a:cubicBezTo>
                  <a:cubicBezTo>
                    <a:pt x="454" y="99"/>
                    <a:pt x="427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7"/>
            <p:cNvSpPr/>
            <p:nvPr/>
          </p:nvSpPr>
          <p:spPr>
            <a:xfrm>
              <a:off x="8937246" y="2312181"/>
              <a:ext cx="50244" cy="30675"/>
            </a:xfrm>
            <a:custGeom>
              <a:avLst/>
              <a:gdLst/>
              <a:ahLst/>
              <a:cxnLst/>
              <a:rect l="l" t="t" r="r" b="b"/>
              <a:pathLst>
                <a:path w="552" h="337" extrusionOk="0">
                  <a:moveTo>
                    <a:pt x="304" y="1"/>
                  </a:moveTo>
                  <a:cubicBezTo>
                    <a:pt x="262" y="1"/>
                    <a:pt x="207" y="17"/>
                    <a:pt x="141" y="68"/>
                  </a:cubicBezTo>
                  <a:cubicBezTo>
                    <a:pt x="1" y="177"/>
                    <a:pt x="142" y="336"/>
                    <a:pt x="285" y="336"/>
                  </a:cubicBezTo>
                  <a:cubicBezTo>
                    <a:pt x="322" y="336"/>
                    <a:pt x="360" y="325"/>
                    <a:pt x="393" y="300"/>
                  </a:cubicBezTo>
                  <a:cubicBezTo>
                    <a:pt x="552" y="179"/>
                    <a:pt x="407" y="43"/>
                    <a:pt x="407" y="43"/>
                  </a:cubicBezTo>
                  <a:cubicBezTo>
                    <a:pt x="407" y="43"/>
                    <a:pt x="372" y="1"/>
                    <a:pt x="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7"/>
            <p:cNvSpPr/>
            <p:nvPr/>
          </p:nvSpPr>
          <p:spPr>
            <a:xfrm>
              <a:off x="8943709" y="2319189"/>
              <a:ext cx="21299" cy="12925"/>
            </a:xfrm>
            <a:custGeom>
              <a:avLst/>
              <a:gdLst/>
              <a:ahLst/>
              <a:cxnLst/>
              <a:rect l="l" t="t" r="r" b="b"/>
              <a:pathLst>
                <a:path w="234" h="142" extrusionOk="0">
                  <a:moveTo>
                    <a:pt x="128" y="0"/>
                  </a:moveTo>
                  <a:cubicBezTo>
                    <a:pt x="110" y="0"/>
                    <a:pt x="87" y="7"/>
                    <a:pt x="59" y="28"/>
                  </a:cubicBezTo>
                  <a:cubicBezTo>
                    <a:pt x="0" y="74"/>
                    <a:pt x="59" y="142"/>
                    <a:pt x="119" y="142"/>
                  </a:cubicBezTo>
                  <a:cubicBezTo>
                    <a:pt x="135" y="142"/>
                    <a:pt x="151" y="137"/>
                    <a:pt x="165" y="126"/>
                  </a:cubicBezTo>
                  <a:cubicBezTo>
                    <a:pt x="234" y="74"/>
                    <a:pt x="172" y="18"/>
                    <a:pt x="172" y="18"/>
                  </a:cubicBezTo>
                  <a:cubicBezTo>
                    <a:pt x="172" y="18"/>
                    <a:pt x="15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7"/>
            <p:cNvSpPr/>
            <p:nvPr/>
          </p:nvSpPr>
          <p:spPr>
            <a:xfrm>
              <a:off x="8737633" y="2412215"/>
              <a:ext cx="101672" cy="151643"/>
            </a:xfrm>
            <a:custGeom>
              <a:avLst/>
              <a:gdLst/>
              <a:ahLst/>
              <a:cxnLst/>
              <a:rect l="l" t="t" r="r" b="b"/>
              <a:pathLst>
                <a:path w="1117" h="1666" fill="none" extrusionOk="0">
                  <a:moveTo>
                    <a:pt x="1116" y="1666"/>
                  </a:moveTo>
                  <a:cubicBezTo>
                    <a:pt x="1116" y="1666"/>
                    <a:pt x="440" y="1388"/>
                    <a:pt x="0" y="0"/>
                  </a:cubicBezTo>
                </a:path>
              </a:pathLst>
            </a:custGeom>
            <a:solidFill>
              <a:schemeClr val="accent6"/>
            </a:solidFill>
            <a:ln w="1175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7"/>
            <p:cNvSpPr/>
            <p:nvPr/>
          </p:nvSpPr>
          <p:spPr>
            <a:xfrm>
              <a:off x="8715969" y="2378900"/>
              <a:ext cx="55433" cy="40596"/>
            </a:xfrm>
            <a:custGeom>
              <a:avLst/>
              <a:gdLst/>
              <a:ahLst/>
              <a:cxnLst/>
              <a:rect l="l" t="t" r="r" b="b"/>
              <a:pathLst>
                <a:path w="609" h="446" extrusionOk="0">
                  <a:moveTo>
                    <a:pt x="330" y="0"/>
                  </a:moveTo>
                  <a:cubicBezTo>
                    <a:pt x="327" y="0"/>
                    <a:pt x="323" y="0"/>
                    <a:pt x="320" y="1"/>
                  </a:cubicBezTo>
                  <a:cubicBezTo>
                    <a:pt x="31" y="12"/>
                    <a:pt x="31" y="199"/>
                    <a:pt x="31" y="199"/>
                  </a:cubicBezTo>
                  <a:cubicBezTo>
                    <a:pt x="31" y="199"/>
                    <a:pt x="1" y="446"/>
                    <a:pt x="245" y="446"/>
                  </a:cubicBezTo>
                  <a:cubicBezTo>
                    <a:pt x="251" y="446"/>
                    <a:pt x="256" y="446"/>
                    <a:pt x="262" y="445"/>
                  </a:cubicBezTo>
                  <a:cubicBezTo>
                    <a:pt x="521" y="435"/>
                    <a:pt x="608" y="0"/>
                    <a:pt x="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7"/>
            <p:cNvSpPr/>
            <p:nvPr/>
          </p:nvSpPr>
          <p:spPr>
            <a:xfrm>
              <a:off x="8736449" y="2381722"/>
              <a:ext cx="23393" cy="17021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40" y="0"/>
                  </a:moveTo>
                  <a:cubicBezTo>
                    <a:pt x="138" y="0"/>
                    <a:pt x="137" y="0"/>
                    <a:pt x="135" y="0"/>
                  </a:cubicBezTo>
                  <a:cubicBezTo>
                    <a:pt x="13" y="4"/>
                    <a:pt x="13" y="83"/>
                    <a:pt x="13" y="83"/>
                  </a:cubicBezTo>
                  <a:cubicBezTo>
                    <a:pt x="13" y="83"/>
                    <a:pt x="0" y="187"/>
                    <a:pt x="104" y="187"/>
                  </a:cubicBezTo>
                  <a:cubicBezTo>
                    <a:pt x="106" y="187"/>
                    <a:pt x="108" y="187"/>
                    <a:pt x="111" y="187"/>
                  </a:cubicBezTo>
                  <a:cubicBezTo>
                    <a:pt x="220" y="184"/>
                    <a:pt x="256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7"/>
            <p:cNvSpPr/>
            <p:nvPr/>
          </p:nvSpPr>
          <p:spPr>
            <a:xfrm>
              <a:off x="8797799" y="2405024"/>
              <a:ext cx="77733" cy="115963"/>
            </a:xfrm>
            <a:custGeom>
              <a:avLst/>
              <a:gdLst/>
              <a:ahLst/>
              <a:cxnLst/>
              <a:rect l="l" t="t" r="r" b="b"/>
              <a:pathLst>
                <a:path w="854" h="1274" fill="none" extrusionOk="0">
                  <a:moveTo>
                    <a:pt x="854" y="1273"/>
                  </a:moveTo>
                  <a:cubicBezTo>
                    <a:pt x="854" y="1273"/>
                    <a:pt x="336" y="1061"/>
                    <a:pt x="0" y="1"/>
                  </a:cubicBezTo>
                </a:path>
              </a:pathLst>
            </a:custGeom>
            <a:solidFill>
              <a:schemeClr val="accent6"/>
            </a:solidFill>
            <a:ln w="900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7"/>
            <p:cNvSpPr/>
            <p:nvPr/>
          </p:nvSpPr>
          <p:spPr>
            <a:xfrm>
              <a:off x="8781233" y="2379537"/>
              <a:ext cx="42416" cy="31130"/>
            </a:xfrm>
            <a:custGeom>
              <a:avLst/>
              <a:gdLst/>
              <a:ahLst/>
              <a:cxnLst/>
              <a:rect l="l" t="t" r="r" b="b"/>
              <a:pathLst>
                <a:path w="466" h="342" extrusionOk="0">
                  <a:moveTo>
                    <a:pt x="253" y="1"/>
                  </a:moveTo>
                  <a:cubicBezTo>
                    <a:pt x="250" y="1"/>
                    <a:pt x="248" y="1"/>
                    <a:pt x="246" y="1"/>
                  </a:cubicBezTo>
                  <a:cubicBezTo>
                    <a:pt x="23" y="9"/>
                    <a:pt x="23" y="152"/>
                    <a:pt x="23" y="152"/>
                  </a:cubicBezTo>
                  <a:cubicBezTo>
                    <a:pt x="23" y="152"/>
                    <a:pt x="1" y="341"/>
                    <a:pt x="190" y="341"/>
                  </a:cubicBezTo>
                  <a:cubicBezTo>
                    <a:pt x="193" y="341"/>
                    <a:pt x="197" y="341"/>
                    <a:pt x="201" y="341"/>
                  </a:cubicBezTo>
                  <a:cubicBezTo>
                    <a:pt x="399" y="333"/>
                    <a:pt x="466" y="1"/>
                    <a:pt x="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7"/>
            <p:cNvSpPr/>
            <p:nvPr/>
          </p:nvSpPr>
          <p:spPr>
            <a:xfrm>
              <a:off x="8796889" y="2381631"/>
              <a:ext cx="17931" cy="13107"/>
            </a:xfrm>
            <a:custGeom>
              <a:avLst/>
              <a:gdLst/>
              <a:ahLst/>
              <a:cxnLst/>
              <a:rect l="l" t="t" r="r" b="b"/>
              <a:pathLst>
                <a:path w="197" h="144" extrusionOk="0">
                  <a:moveTo>
                    <a:pt x="108" y="0"/>
                  </a:moveTo>
                  <a:cubicBezTo>
                    <a:pt x="107" y="0"/>
                    <a:pt x="106" y="0"/>
                    <a:pt x="104" y="0"/>
                  </a:cubicBezTo>
                  <a:cubicBezTo>
                    <a:pt x="10" y="3"/>
                    <a:pt x="10" y="64"/>
                    <a:pt x="10" y="64"/>
                  </a:cubicBezTo>
                  <a:cubicBezTo>
                    <a:pt x="10" y="64"/>
                    <a:pt x="0" y="144"/>
                    <a:pt x="80" y="144"/>
                  </a:cubicBezTo>
                  <a:cubicBezTo>
                    <a:pt x="82" y="144"/>
                    <a:pt x="83" y="144"/>
                    <a:pt x="85" y="144"/>
                  </a:cubicBezTo>
                  <a:cubicBezTo>
                    <a:pt x="168" y="140"/>
                    <a:pt x="197" y="0"/>
                    <a:pt x="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7"/>
            <p:cNvSpPr/>
            <p:nvPr/>
          </p:nvSpPr>
          <p:spPr>
            <a:xfrm>
              <a:off x="8861788" y="2376625"/>
              <a:ext cx="42508" cy="31039"/>
            </a:xfrm>
            <a:custGeom>
              <a:avLst/>
              <a:gdLst/>
              <a:ahLst/>
              <a:cxnLst/>
              <a:rect l="l" t="t" r="r" b="b"/>
              <a:pathLst>
                <a:path w="467" h="341" extrusionOk="0">
                  <a:moveTo>
                    <a:pt x="252" y="1"/>
                  </a:moveTo>
                  <a:cubicBezTo>
                    <a:pt x="250" y="1"/>
                    <a:pt x="247" y="1"/>
                    <a:pt x="245" y="1"/>
                  </a:cubicBezTo>
                  <a:cubicBezTo>
                    <a:pt x="24" y="9"/>
                    <a:pt x="24" y="153"/>
                    <a:pt x="24" y="153"/>
                  </a:cubicBezTo>
                  <a:cubicBezTo>
                    <a:pt x="24" y="153"/>
                    <a:pt x="0" y="341"/>
                    <a:pt x="188" y="341"/>
                  </a:cubicBezTo>
                  <a:cubicBezTo>
                    <a:pt x="192" y="341"/>
                    <a:pt x="196" y="340"/>
                    <a:pt x="201" y="340"/>
                  </a:cubicBezTo>
                  <a:cubicBezTo>
                    <a:pt x="400" y="333"/>
                    <a:pt x="466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7"/>
            <p:cNvSpPr/>
            <p:nvPr/>
          </p:nvSpPr>
          <p:spPr>
            <a:xfrm>
              <a:off x="8877444" y="2378627"/>
              <a:ext cx="17931" cy="13198"/>
            </a:xfrm>
            <a:custGeom>
              <a:avLst/>
              <a:gdLst/>
              <a:ahLst/>
              <a:cxnLst/>
              <a:rect l="l" t="t" r="r" b="b"/>
              <a:pathLst>
                <a:path w="197" h="145" extrusionOk="0">
                  <a:moveTo>
                    <a:pt x="107" y="0"/>
                  </a:moveTo>
                  <a:cubicBezTo>
                    <a:pt x="106" y="0"/>
                    <a:pt x="105" y="0"/>
                    <a:pt x="104" y="0"/>
                  </a:cubicBezTo>
                  <a:cubicBezTo>
                    <a:pt x="11" y="5"/>
                    <a:pt x="11" y="65"/>
                    <a:pt x="11" y="65"/>
                  </a:cubicBezTo>
                  <a:cubicBezTo>
                    <a:pt x="11" y="65"/>
                    <a:pt x="1" y="144"/>
                    <a:pt x="79" y="144"/>
                  </a:cubicBezTo>
                  <a:cubicBezTo>
                    <a:pt x="81" y="144"/>
                    <a:pt x="83" y="144"/>
                    <a:pt x="85" y="144"/>
                  </a:cubicBezTo>
                  <a:cubicBezTo>
                    <a:pt x="169" y="141"/>
                    <a:pt x="197" y="0"/>
                    <a:pt x="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7"/>
            <p:cNvSpPr/>
            <p:nvPr/>
          </p:nvSpPr>
          <p:spPr>
            <a:xfrm>
              <a:off x="8833571" y="2368069"/>
              <a:ext cx="35135" cy="137717"/>
            </a:xfrm>
            <a:custGeom>
              <a:avLst/>
              <a:gdLst/>
              <a:ahLst/>
              <a:cxnLst/>
              <a:rect l="l" t="t" r="r" b="b"/>
              <a:pathLst>
                <a:path w="386" h="1513" fill="none" extrusionOk="0">
                  <a:moveTo>
                    <a:pt x="385" y="1512"/>
                  </a:moveTo>
                  <a:cubicBezTo>
                    <a:pt x="385" y="1512"/>
                    <a:pt x="1" y="1105"/>
                    <a:pt x="129" y="1"/>
                  </a:cubicBezTo>
                </a:path>
              </a:pathLst>
            </a:custGeom>
            <a:solidFill>
              <a:schemeClr val="accent6"/>
            </a:solidFill>
            <a:ln w="900" cap="flat" cmpd="sng">
              <a:solidFill>
                <a:schemeClr val="dk2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7"/>
            <p:cNvSpPr/>
            <p:nvPr/>
          </p:nvSpPr>
          <p:spPr>
            <a:xfrm>
              <a:off x="8827563" y="2344676"/>
              <a:ext cx="49971" cy="30310"/>
            </a:xfrm>
            <a:custGeom>
              <a:avLst/>
              <a:gdLst/>
              <a:ahLst/>
              <a:cxnLst/>
              <a:rect l="l" t="t" r="r" b="b"/>
              <a:pathLst>
                <a:path w="549" h="333" extrusionOk="0">
                  <a:moveTo>
                    <a:pt x="242" y="0"/>
                  </a:moveTo>
                  <a:cubicBezTo>
                    <a:pt x="137" y="0"/>
                    <a:pt x="103" y="75"/>
                    <a:pt x="103" y="75"/>
                  </a:cubicBezTo>
                  <a:cubicBezTo>
                    <a:pt x="103" y="75"/>
                    <a:pt x="0" y="244"/>
                    <a:pt x="186" y="320"/>
                  </a:cubicBezTo>
                  <a:cubicBezTo>
                    <a:pt x="207" y="329"/>
                    <a:pt x="228" y="332"/>
                    <a:pt x="249" y="332"/>
                  </a:cubicBezTo>
                  <a:cubicBezTo>
                    <a:pt x="413" y="332"/>
                    <a:pt x="549" y="102"/>
                    <a:pt x="367" y="28"/>
                  </a:cubicBezTo>
                  <a:cubicBezTo>
                    <a:pt x="317" y="8"/>
                    <a:pt x="276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7"/>
            <p:cNvSpPr/>
            <p:nvPr/>
          </p:nvSpPr>
          <p:spPr>
            <a:xfrm>
              <a:off x="9137208" y="2076068"/>
              <a:ext cx="482146" cy="852517"/>
            </a:xfrm>
            <a:custGeom>
              <a:avLst/>
              <a:gdLst/>
              <a:ahLst/>
              <a:cxnLst/>
              <a:rect l="l" t="t" r="r" b="b"/>
              <a:pathLst>
                <a:path w="5297" h="9366" extrusionOk="0">
                  <a:moveTo>
                    <a:pt x="4823" y="1"/>
                  </a:moveTo>
                  <a:cubicBezTo>
                    <a:pt x="4823" y="1"/>
                    <a:pt x="4488" y="467"/>
                    <a:pt x="3622" y="1106"/>
                  </a:cubicBezTo>
                  <a:cubicBezTo>
                    <a:pt x="3622" y="1106"/>
                    <a:pt x="3619" y="1109"/>
                    <a:pt x="3614" y="1113"/>
                  </a:cubicBezTo>
                  <a:cubicBezTo>
                    <a:pt x="3387" y="1280"/>
                    <a:pt x="3121" y="1462"/>
                    <a:pt x="2812" y="1651"/>
                  </a:cubicBezTo>
                  <a:cubicBezTo>
                    <a:pt x="2074" y="2098"/>
                    <a:pt x="1654" y="2754"/>
                    <a:pt x="1394" y="3358"/>
                  </a:cubicBezTo>
                  <a:cubicBezTo>
                    <a:pt x="1364" y="3424"/>
                    <a:pt x="1339" y="3487"/>
                    <a:pt x="1314" y="3550"/>
                  </a:cubicBezTo>
                  <a:cubicBezTo>
                    <a:pt x="1310" y="3561"/>
                    <a:pt x="1308" y="3574"/>
                    <a:pt x="1303" y="3581"/>
                  </a:cubicBezTo>
                  <a:lnTo>
                    <a:pt x="1303" y="3584"/>
                  </a:lnTo>
                  <a:cubicBezTo>
                    <a:pt x="1106" y="4099"/>
                    <a:pt x="1020" y="4551"/>
                    <a:pt x="935" y="4774"/>
                  </a:cubicBezTo>
                  <a:cubicBezTo>
                    <a:pt x="749" y="5257"/>
                    <a:pt x="68" y="8991"/>
                    <a:pt x="4" y="9342"/>
                  </a:cubicBezTo>
                  <a:lnTo>
                    <a:pt x="0" y="9366"/>
                  </a:lnTo>
                  <a:cubicBezTo>
                    <a:pt x="0" y="9366"/>
                    <a:pt x="3221" y="7646"/>
                    <a:pt x="4258" y="6234"/>
                  </a:cubicBezTo>
                  <a:cubicBezTo>
                    <a:pt x="5297" y="4823"/>
                    <a:pt x="4823" y="1"/>
                    <a:pt x="4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7"/>
            <p:cNvSpPr/>
            <p:nvPr/>
          </p:nvSpPr>
          <p:spPr>
            <a:xfrm>
              <a:off x="8534702" y="2336400"/>
              <a:ext cx="720261" cy="641982"/>
            </a:xfrm>
            <a:custGeom>
              <a:avLst/>
              <a:gdLst/>
              <a:ahLst/>
              <a:cxnLst/>
              <a:rect l="l" t="t" r="r" b="b"/>
              <a:pathLst>
                <a:path w="7913" h="7053" extrusionOk="0">
                  <a:moveTo>
                    <a:pt x="5274" y="1"/>
                  </a:moveTo>
                  <a:cubicBezTo>
                    <a:pt x="5182" y="1"/>
                    <a:pt x="5090" y="5"/>
                    <a:pt x="5001" y="13"/>
                  </a:cubicBezTo>
                  <a:cubicBezTo>
                    <a:pt x="3751" y="133"/>
                    <a:pt x="3725" y="1167"/>
                    <a:pt x="2076" y="1402"/>
                  </a:cubicBezTo>
                  <a:cubicBezTo>
                    <a:pt x="939" y="1564"/>
                    <a:pt x="362" y="1778"/>
                    <a:pt x="134" y="2233"/>
                  </a:cubicBezTo>
                  <a:cubicBezTo>
                    <a:pt x="31" y="2437"/>
                    <a:pt x="0" y="2692"/>
                    <a:pt x="18" y="3011"/>
                  </a:cubicBezTo>
                  <a:cubicBezTo>
                    <a:pt x="57" y="3638"/>
                    <a:pt x="797" y="4513"/>
                    <a:pt x="1665" y="5314"/>
                  </a:cubicBezTo>
                  <a:cubicBezTo>
                    <a:pt x="1724" y="5370"/>
                    <a:pt x="1784" y="5426"/>
                    <a:pt x="1846" y="5480"/>
                  </a:cubicBezTo>
                  <a:cubicBezTo>
                    <a:pt x="2335" y="5927"/>
                    <a:pt x="2856" y="6346"/>
                    <a:pt x="3295" y="6675"/>
                  </a:cubicBezTo>
                  <a:cubicBezTo>
                    <a:pt x="3474" y="6809"/>
                    <a:pt x="3669" y="6902"/>
                    <a:pt x="3871" y="6962"/>
                  </a:cubicBezTo>
                  <a:cubicBezTo>
                    <a:pt x="4088" y="7026"/>
                    <a:pt x="4313" y="7053"/>
                    <a:pt x="4537" y="7053"/>
                  </a:cubicBezTo>
                  <a:cubicBezTo>
                    <a:pt x="5585" y="7053"/>
                    <a:pt x="6607" y="6473"/>
                    <a:pt x="6607" y="6473"/>
                  </a:cubicBezTo>
                  <a:lnTo>
                    <a:pt x="6611" y="6447"/>
                  </a:lnTo>
                  <a:lnTo>
                    <a:pt x="7913" y="687"/>
                  </a:lnTo>
                  <a:lnTo>
                    <a:pt x="7910" y="687"/>
                  </a:lnTo>
                  <a:cubicBezTo>
                    <a:pt x="7908" y="685"/>
                    <a:pt x="7905" y="685"/>
                    <a:pt x="7902" y="682"/>
                  </a:cubicBezTo>
                  <a:cubicBezTo>
                    <a:pt x="7774" y="621"/>
                    <a:pt x="6420" y="1"/>
                    <a:pt x="5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7"/>
            <p:cNvSpPr/>
            <p:nvPr/>
          </p:nvSpPr>
          <p:spPr>
            <a:xfrm>
              <a:off x="8168740" y="2424321"/>
              <a:ext cx="746111" cy="550595"/>
            </a:xfrm>
            <a:custGeom>
              <a:avLst/>
              <a:gdLst/>
              <a:ahLst/>
              <a:cxnLst/>
              <a:rect l="l" t="t" r="r" b="b"/>
              <a:pathLst>
                <a:path w="8197" h="6049" extrusionOk="0">
                  <a:moveTo>
                    <a:pt x="552" y="0"/>
                  </a:moveTo>
                  <a:cubicBezTo>
                    <a:pt x="514" y="0"/>
                    <a:pt x="493" y="2"/>
                    <a:pt x="493" y="2"/>
                  </a:cubicBezTo>
                  <a:cubicBezTo>
                    <a:pt x="493" y="2"/>
                    <a:pt x="1" y="1516"/>
                    <a:pt x="1502" y="3314"/>
                  </a:cubicBezTo>
                  <a:cubicBezTo>
                    <a:pt x="2833" y="4906"/>
                    <a:pt x="5634" y="6048"/>
                    <a:pt x="7522" y="6048"/>
                  </a:cubicBezTo>
                  <a:cubicBezTo>
                    <a:pt x="7663" y="6048"/>
                    <a:pt x="7799" y="6042"/>
                    <a:pt x="7929" y="6029"/>
                  </a:cubicBezTo>
                  <a:cubicBezTo>
                    <a:pt x="8022" y="6020"/>
                    <a:pt x="8112" y="6006"/>
                    <a:pt x="8196" y="5990"/>
                  </a:cubicBezTo>
                  <a:cubicBezTo>
                    <a:pt x="8196" y="5990"/>
                    <a:pt x="6992" y="5518"/>
                    <a:pt x="5904" y="4546"/>
                  </a:cubicBezTo>
                  <a:cubicBezTo>
                    <a:pt x="5842" y="4493"/>
                    <a:pt x="5782" y="4438"/>
                    <a:pt x="5722" y="4381"/>
                  </a:cubicBezTo>
                  <a:cubicBezTo>
                    <a:pt x="4936" y="3628"/>
                    <a:pt x="4252" y="2604"/>
                    <a:pt x="4192" y="1300"/>
                  </a:cubicBezTo>
                  <a:cubicBezTo>
                    <a:pt x="4192" y="1300"/>
                    <a:pt x="2487" y="1051"/>
                    <a:pt x="1914" y="502"/>
                  </a:cubicBezTo>
                  <a:cubicBezTo>
                    <a:pt x="1818" y="409"/>
                    <a:pt x="1714" y="336"/>
                    <a:pt x="1610" y="275"/>
                  </a:cubicBezTo>
                  <a:lnTo>
                    <a:pt x="1610" y="272"/>
                  </a:lnTo>
                  <a:cubicBezTo>
                    <a:pt x="1182" y="24"/>
                    <a:pt x="714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7"/>
            <p:cNvSpPr/>
            <p:nvPr/>
          </p:nvSpPr>
          <p:spPr>
            <a:xfrm>
              <a:off x="8538748" y="2604182"/>
              <a:ext cx="940353" cy="377652"/>
            </a:xfrm>
            <a:custGeom>
              <a:avLst/>
              <a:gdLst/>
              <a:ahLst/>
              <a:cxnLst/>
              <a:rect l="l" t="t" r="r" b="b"/>
              <a:pathLst>
                <a:path w="10331" h="4149" extrusionOk="0">
                  <a:moveTo>
                    <a:pt x="7089" y="1"/>
                  </a:moveTo>
                  <a:cubicBezTo>
                    <a:pt x="7083" y="1"/>
                    <a:pt x="7077" y="7"/>
                    <a:pt x="7077" y="13"/>
                  </a:cubicBezTo>
                  <a:cubicBezTo>
                    <a:pt x="7053" y="305"/>
                    <a:pt x="7014" y="596"/>
                    <a:pt x="6970" y="886"/>
                  </a:cubicBezTo>
                  <a:cubicBezTo>
                    <a:pt x="6909" y="1342"/>
                    <a:pt x="6836" y="1798"/>
                    <a:pt x="6758" y="2252"/>
                  </a:cubicBezTo>
                  <a:cubicBezTo>
                    <a:pt x="6730" y="2403"/>
                    <a:pt x="6712" y="2552"/>
                    <a:pt x="6703" y="2703"/>
                  </a:cubicBezTo>
                  <a:cubicBezTo>
                    <a:pt x="6696" y="2802"/>
                    <a:pt x="6692" y="2900"/>
                    <a:pt x="6691" y="2998"/>
                  </a:cubicBezTo>
                  <a:cubicBezTo>
                    <a:pt x="6687" y="3234"/>
                    <a:pt x="6534" y="3441"/>
                    <a:pt x="6307" y="3506"/>
                  </a:cubicBezTo>
                  <a:cubicBezTo>
                    <a:pt x="6356" y="3348"/>
                    <a:pt x="6395" y="3188"/>
                    <a:pt x="6428" y="3026"/>
                  </a:cubicBezTo>
                  <a:cubicBezTo>
                    <a:pt x="6462" y="2865"/>
                    <a:pt x="6479" y="2702"/>
                    <a:pt x="6492" y="2538"/>
                  </a:cubicBezTo>
                  <a:cubicBezTo>
                    <a:pt x="6544" y="1794"/>
                    <a:pt x="6602" y="1043"/>
                    <a:pt x="6570" y="294"/>
                  </a:cubicBezTo>
                  <a:cubicBezTo>
                    <a:pt x="6570" y="286"/>
                    <a:pt x="6564" y="281"/>
                    <a:pt x="6556" y="281"/>
                  </a:cubicBezTo>
                  <a:cubicBezTo>
                    <a:pt x="6550" y="281"/>
                    <a:pt x="6544" y="288"/>
                    <a:pt x="6544" y="294"/>
                  </a:cubicBezTo>
                  <a:cubicBezTo>
                    <a:pt x="6520" y="586"/>
                    <a:pt x="6481" y="877"/>
                    <a:pt x="6437" y="1166"/>
                  </a:cubicBezTo>
                  <a:cubicBezTo>
                    <a:pt x="6377" y="1612"/>
                    <a:pt x="6307" y="2056"/>
                    <a:pt x="6230" y="2501"/>
                  </a:cubicBezTo>
                  <a:cubicBezTo>
                    <a:pt x="6199" y="2672"/>
                    <a:pt x="6176" y="2846"/>
                    <a:pt x="6167" y="3020"/>
                  </a:cubicBezTo>
                  <a:cubicBezTo>
                    <a:pt x="6158" y="3194"/>
                    <a:pt x="6153" y="3369"/>
                    <a:pt x="6161" y="3547"/>
                  </a:cubicBezTo>
                  <a:cubicBezTo>
                    <a:pt x="6085" y="3568"/>
                    <a:pt x="6010" y="3589"/>
                    <a:pt x="5931" y="3609"/>
                  </a:cubicBezTo>
                  <a:cubicBezTo>
                    <a:pt x="5940" y="3536"/>
                    <a:pt x="5945" y="3465"/>
                    <a:pt x="5949" y="3392"/>
                  </a:cubicBezTo>
                  <a:cubicBezTo>
                    <a:pt x="5956" y="3246"/>
                    <a:pt x="5940" y="3103"/>
                    <a:pt x="5919" y="2959"/>
                  </a:cubicBezTo>
                  <a:cubicBezTo>
                    <a:pt x="5839" y="2455"/>
                    <a:pt x="5759" y="1945"/>
                    <a:pt x="5605" y="1453"/>
                  </a:cubicBezTo>
                  <a:cubicBezTo>
                    <a:pt x="5603" y="1447"/>
                    <a:pt x="5599" y="1444"/>
                    <a:pt x="5593" y="1444"/>
                  </a:cubicBezTo>
                  <a:cubicBezTo>
                    <a:pt x="5591" y="1444"/>
                    <a:pt x="5589" y="1444"/>
                    <a:pt x="5588" y="1445"/>
                  </a:cubicBezTo>
                  <a:cubicBezTo>
                    <a:pt x="5581" y="1447"/>
                    <a:pt x="5577" y="1453"/>
                    <a:pt x="5579" y="1460"/>
                  </a:cubicBezTo>
                  <a:cubicBezTo>
                    <a:pt x="5606" y="1663"/>
                    <a:pt x="5616" y="1867"/>
                    <a:pt x="5626" y="2071"/>
                  </a:cubicBezTo>
                  <a:cubicBezTo>
                    <a:pt x="5647" y="2396"/>
                    <a:pt x="5656" y="2722"/>
                    <a:pt x="5662" y="3046"/>
                  </a:cubicBezTo>
                  <a:cubicBezTo>
                    <a:pt x="5664" y="3149"/>
                    <a:pt x="5672" y="3251"/>
                    <a:pt x="5690" y="3353"/>
                  </a:cubicBezTo>
                  <a:cubicBezTo>
                    <a:pt x="5709" y="3454"/>
                    <a:pt x="5731" y="3554"/>
                    <a:pt x="5761" y="3655"/>
                  </a:cubicBezTo>
                  <a:cubicBezTo>
                    <a:pt x="5692" y="3675"/>
                    <a:pt x="5621" y="3692"/>
                    <a:pt x="5552" y="3709"/>
                  </a:cubicBezTo>
                  <a:cubicBezTo>
                    <a:pt x="5539" y="3634"/>
                    <a:pt x="5523" y="3558"/>
                    <a:pt x="5504" y="3485"/>
                  </a:cubicBezTo>
                  <a:cubicBezTo>
                    <a:pt x="5465" y="3338"/>
                    <a:pt x="5408" y="3198"/>
                    <a:pt x="5346" y="3061"/>
                  </a:cubicBezTo>
                  <a:cubicBezTo>
                    <a:pt x="5106" y="2542"/>
                    <a:pt x="4855" y="2026"/>
                    <a:pt x="4591" y="1514"/>
                  </a:cubicBezTo>
                  <a:cubicBezTo>
                    <a:pt x="4589" y="1510"/>
                    <a:pt x="4584" y="1507"/>
                    <a:pt x="4578" y="1507"/>
                  </a:cubicBezTo>
                  <a:cubicBezTo>
                    <a:pt x="4577" y="1507"/>
                    <a:pt x="4575" y="1508"/>
                    <a:pt x="4573" y="1508"/>
                  </a:cubicBezTo>
                  <a:cubicBezTo>
                    <a:pt x="4567" y="1511"/>
                    <a:pt x="4565" y="1518"/>
                    <a:pt x="4566" y="1525"/>
                  </a:cubicBezTo>
                  <a:cubicBezTo>
                    <a:pt x="4734" y="2078"/>
                    <a:pt x="4915" y="2628"/>
                    <a:pt x="5109" y="3172"/>
                  </a:cubicBezTo>
                  <a:cubicBezTo>
                    <a:pt x="5156" y="3307"/>
                    <a:pt x="5211" y="3440"/>
                    <a:pt x="5282" y="3564"/>
                  </a:cubicBezTo>
                  <a:cubicBezTo>
                    <a:pt x="5316" y="3627"/>
                    <a:pt x="5355" y="3689"/>
                    <a:pt x="5395" y="3748"/>
                  </a:cubicBezTo>
                  <a:cubicBezTo>
                    <a:pt x="5296" y="3772"/>
                    <a:pt x="5198" y="3794"/>
                    <a:pt x="5104" y="3814"/>
                  </a:cubicBezTo>
                  <a:cubicBezTo>
                    <a:pt x="5027" y="3738"/>
                    <a:pt x="4946" y="3668"/>
                    <a:pt x="4864" y="3599"/>
                  </a:cubicBezTo>
                  <a:cubicBezTo>
                    <a:pt x="4703" y="3459"/>
                    <a:pt x="4515" y="3361"/>
                    <a:pt x="4341" y="3238"/>
                  </a:cubicBezTo>
                  <a:cubicBezTo>
                    <a:pt x="4167" y="3116"/>
                    <a:pt x="4001" y="2987"/>
                    <a:pt x="3842" y="2847"/>
                  </a:cubicBezTo>
                  <a:cubicBezTo>
                    <a:pt x="3681" y="2711"/>
                    <a:pt x="3525" y="2565"/>
                    <a:pt x="3413" y="2384"/>
                  </a:cubicBezTo>
                  <a:cubicBezTo>
                    <a:pt x="3410" y="2380"/>
                    <a:pt x="3405" y="2377"/>
                    <a:pt x="3400" y="2377"/>
                  </a:cubicBezTo>
                  <a:cubicBezTo>
                    <a:pt x="3398" y="2377"/>
                    <a:pt x="3395" y="2378"/>
                    <a:pt x="3393" y="2379"/>
                  </a:cubicBezTo>
                  <a:cubicBezTo>
                    <a:pt x="3387" y="2382"/>
                    <a:pt x="3384" y="2389"/>
                    <a:pt x="3387" y="2396"/>
                  </a:cubicBezTo>
                  <a:cubicBezTo>
                    <a:pt x="3469" y="2599"/>
                    <a:pt x="3604" y="2777"/>
                    <a:pt x="3743" y="2943"/>
                  </a:cubicBezTo>
                  <a:cubicBezTo>
                    <a:pt x="3886" y="3106"/>
                    <a:pt x="4042" y="3261"/>
                    <a:pt x="4202" y="3407"/>
                  </a:cubicBezTo>
                  <a:cubicBezTo>
                    <a:pt x="4363" y="3552"/>
                    <a:pt x="4516" y="3712"/>
                    <a:pt x="4704" y="3820"/>
                  </a:cubicBezTo>
                  <a:cubicBezTo>
                    <a:pt x="4734" y="3839"/>
                    <a:pt x="4766" y="3855"/>
                    <a:pt x="4796" y="3871"/>
                  </a:cubicBezTo>
                  <a:cubicBezTo>
                    <a:pt x="4747" y="3881"/>
                    <a:pt x="4700" y="3889"/>
                    <a:pt x="4653" y="3896"/>
                  </a:cubicBezTo>
                  <a:lnTo>
                    <a:pt x="4281" y="3817"/>
                  </a:lnTo>
                  <a:cubicBezTo>
                    <a:pt x="4243" y="3799"/>
                    <a:pt x="4207" y="3781"/>
                    <a:pt x="4168" y="3762"/>
                  </a:cubicBezTo>
                  <a:cubicBezTo>
                    <a:pt x="3865" y="3515"/>
                    <a:pt x="3499" y="3366"/>
                    <a:pt x="3179" y="3143"/>
                  </a:cubicBezTo>
                  <a:cubicBezTo>
                    <a:pt x="2680" y="2799"/>
                    <a:pt x="2211" y="2382"/>
                    <a:pt x="1937" y="1824"/>
                  </a:cubicBezTo>
                  <a:cubicBezTo>
                    <a:pt x="1935" y="1817"/>
                    <a:pt x="1929" y="1815"/>
                    <a:pt x="1924" y="1815"/>
                  </a:cubicBezTo>
                  <a:cubicBezTo>
                    <a:pt x="1922" y="1815"/>
                    <a:pt x="1920" y="1815"/>
                    <a:pt x="1919" y="1816"/>
                  </a:cubicBezTo>
                  <a:cubicBezTo>
                    <a:pt x="1913" y="1819"/>
                    <a:pt x="1908" y="1826"/>
                    <a:pt x="1912" y="1832"/>
                  </a:cubicBezTo>
                  <a:cubicBezTo>
                    <a:pt x="2014" y="2128"/>
                    <a:pt x="2177" y="2404"/>
                    <a:pt x="2372" y="2654"/>
                  </a:cubicBezTo>
                  <a:cubicBezTo>
                    <a:pt x="2623" y="2964"/>
                    <a:pt x="2928" y="3226"/>
                    <a:pt x="3239" y="3474"/>
                  </a:cubicBezTo>
                  <a:cubicBezTo>
                    <a:pt x="3405" y="3607"/>
                    <a:pt x="3581" y="3730"/>
                    <a:pt x="3773" y="3824"/>
                  </a:cubicBezTo>
                  <a:cubicBezTo>
                    <a:pt x="3865" y="3869"/>
                    <a:pt x="3960" y="3912"/>
                    <a:pt x="4054" y="3952"/>
                  </a:cubicBezTo>
                  <a:cubicBezTo>
                    <a:pt x="3960" y="3957"/>
                    <a:pt x="3868" y="3959"/>
                    <a:pt x="3779" y="3959"/>
                  </a:cubicBezTo>
                  <a:cubicBezTo>
                    <a:pt x="3739" y="3959"/>
                    <a:pt x="3700" y="3958"/>
                    <a:pt x="3661" y="3957"/>
                  </a:cubicBezTo>
                  <a:cubicBezTo>
                    <a:pt x="3550" y="3956"/>
                    <a:pt x="3444" y="3914"/>
                    <a:pt x="3356" y="3846"/>
                  </a:cubicBezTo>
                  <a:cubicBezTo>
                    <a:pt x="3210" y="3736"/>
                    <a:pt x="3061" y="3635"/>
                    <a:pt x="2912" y="3538"/>
                  </a:cubicBezTo>
                  <a:cubicBezTo>
                    <a:pt x="2686" y="3393"/>
                    <a:pt x="2438" y="3286"/>
                    <a:pt x="2206" y="3152"/>
                  </a:cubicBezTo>
                  <a:cubicBezTo>
                    <a:pt x="1972" y="3020"/>
                    <a:pt x="1744" y="2876"/>
                    <a:pt x="1529" y="2717"/>
                  </a:cubicBezTo>
                  <a:cubicBezTo>
                    <a:pt x="1313" y="2562"/>
                    <a:pt x="1101" y="2394"/>
                    <a:pt x="938" y="2178"/>
                  </a:cubicBezTo>
                  <a:cubicBezTo>
                    <a:pt x="935" y="2175"/>
                    <a:pt x="931" y="2174"/>
                    <a:pt x="926" y="2174"/>
                  </a:cubicBezTo>
                  <a:cubicBezTo>
                    <a:pt x="923" y="2174"/>
                    <a:pt x="921" y="2174"/>
                    <a:pt x="918" y="2175"/>
                  </a:cubicBezTo>
                  <a:cubicBezTo>
                    <a:pt x="913" y="2179"/>
                    <a:pt x="911" y="2188"/>
                    <a:pt x="914" y="2194"/>
                  </a:cubicBezTo>
                  <a:cubicBezTo>
                    <a:pt x="1050" y="2435"/>
                    <a:pt x="1244" y="2635"/>
                    <a:pt x="1442" y="2824"/>
                  </a:cubicBezTo>
                  <a:cubicBezTo>
                    <a:pt x="1646" y="3008"/>
                    <a:pt x="1862" y="3178"/>
                    <a:pt x="2087" y="3336"/>
                  </a:cubicBezTo>
                  <a:cubicBezTo>
                    <a:pt x="2126" y="3363"/>
                    <a:pt x="2163" y="3390"/>
                    <a:pt x="2201" y="3417"/>
                  </a:cubicBezTo>
                  <a:cubicBezTo>
                    <a:pt x="2021" y="3354"/>
                    <a:pt x="1840" y="3294"/>
                    <a:pt x="1662" y="3224"/>
                  </a:cubicBezTo>
                  <a:cubicBezTo>
                    <a:pt x="1368" y="3110"/>
                    <a:pt x="1078" y="2982"/>
                    <a:pt x="802" y="2831"/>
                  </a:cubicBezTo>
                  <a:cubicBezTo>
                    <a:pt x="524" y="2685"/>
                    <a:pt x="250" y="2522"/>
                    <a:pt x="25" y="2297"/>
                  </a:cubicBezTo>
                  <a:cubicBezTo>
                    <a:pt x="22" y="2295"/>
                    <a:pt x="19" y="2293"/>
                    <a:pt x="15" y="2293"/>
                  </a:cubicBezTo>
                  <a:cubicBezTo>
                    <a:pt x="11" y="2293"/>
                    <a:pt x="8" y="2295"/>
                    <a:pt x="5" y="2297"/>
                  </a:cubicBezTo>
                  <a:cubicBezTo>
                    <a:pt x="1" y="2302"/>
                    <a:pt x="0" y="2311"/>
                    <a:pt x="5" y="2318"/>
                  </a:cubicBezTo>
                  <a:cubicBezTo>
                    <a:pt x="206" y="2572"/>
                    <a:pt x="466" y="2770"/>
                    <a:pt x="733" y="2952"/>
                  </a:cubicBezTo>
                  <a:cubicBezTo>
                    <a:pt x="1171" y="3241"/>
                    <a:pt x="1647" y="3470"/>
                    <a:pt x="2124" y="3680"/>
                  </a:cubicBezTo>
                  <a:cubicBezTo>
                    <a:pt x="2235" y="3728"/>
                    <a:pt x="2349" y="3774"/>
                    <a:pt x="2467" y="3809"/>
                  </a:cubicBezTo>
                  <a:cubicBezTo>
                    <a:pt x="2526" y="3825"/>
                    <a:pt x="2587" y="3843"/>
                    <a:pt x="2645" y="3858"/>
                  </a:cubicBezTo>
                  <a:cubicBezTo>
                    <a:pt x="2641" y="3857"/>
                    <a:pt x="2638" y="3856"/>
                    <a:pt x="2637" y="3855"/>
                  </a:cubicBezTo>
                  <a:lnTo>
                    <a:pt x="2637" y="3855"/>
                  </a:lnTo>
                  <a:lnTo>
                    <a:pt x="2666" y="3863"/>
                  </a:lnTo>
                  <a:cubicBezTo>
                    <a:pt x="2685" y="3868"/>
                    <a:pt x="2703" y="3871"/>
                    <a:pt x="2722" y="3877"/>
                  </a:cubicBezTo>
                  <a:cubicBezTo>
                    <a:pt x="3392" y="4064"/>
                    <a:pt x="3990" y="4139"/>
                    <a:pt x="4515" y="4139"/>
                  </a:cubicBezTo>
                  <a:cubicBezTo>
                    <a:pt x="4569" y="4139"/>
                    <a:pt x="4621" y="4138"/>
                    <a:pt x="4673" y="4137"/>
                  </a:cubicBezTo>
                  <a:cubicBezTo>
                    <a:pt x="4694" y="4141"/>
                    <a:pt x="4713" y="4146"/>
                    <a:pt x="4732" y="4148"/>
                  </a:cubicBezTo>
                  <a:cubicBezTo>
                    <a:pt x="4733" y="4148"/>
                    <a:pt x="4734" y="4149"/>
                    <a:pt x="4735" y="4149"/>
                  </a:cubicBezTo>
                  <a:cubicBezTo>
                    <a:pt x="4742" y="4149"/>
                    <a:pt x="4746" y="4144"/>
                    <a:pt x="4747" y="4137"/>
                  </a:cubicBezTo>
                  <a:cubicBezTo>
                    <a:pt x="4747" y="4137"/>
                    <a:pt x="4746" y="4136"/>
                    <a:pt x="4746" y="4135"/>
                  </a:cubicBezTo>
                  <a:cubicBezTo>
                    <a:pt x="6474" y="4060"/>
                    <a:pt x="7345" y="3194"/>
                    <a:pt x="7350" y="3189"/>
                  </a:cubicBezTo>
                  <a:cubicBezTo>
                    <a:pt x="7475" y="3122"/>
                    <a:pt x="7601" y="3057"/>
                    <a:pt x="7724" y="2980"/>
                  </a:cubicBezTo>
                  <a:cubicBezTo>
                    <a:pt x="8078" y="2758"/>
                    <a:pt x="8398" y="2487"/>
                    <a:pt x="8715" y="2216"/>
                  </a:cubicBezTo>
                  <a:cubicBezTo>
                    <a:pt x="9033" y="1947"/>
                    <a:pt x="9341" y="1663"/>
                    <a:pt x="9624" y="1355"/>
                  </a:cubicBezTo>
                  <a:cubicBezTo>
                    <a:pt x="9905" y="1047"/>
                    <a:pt x="10161" y="707"/>
                    <a:pt x="10331" y="325"/>
                  </a:cubicBezTo>
                  <a:lnTo>
                    <a:pt x="10306" y="313"/>
                  </a:lnTo>
                  <a:cubicBezTo>
                    <a:pt x="10104" y="676"/>
                    <a:pt x="9827" y="981"/>
                    <a:pt x="9526" y="1260"/>
                  </a:cubicBezTo>
                  <a:cubicBezTo>
                    <a:pt x="9229" y="1542"/>
                    <a:pt x="8908" y="1800"/>
                    <a:pt x="8578" y="2045"/>
                  </a:cubicBezTo>
                  <a:cubicBezTo>
                    <a:pt x="8246" y="2288"/>
                    <a:pt x="7897" y="2506"/>
                    <a:pt x="7569" y="2753"/>
                  </a:cubicBezTo>
                  <a:cubicBezTo>
                    <a:pt x="7528" y="2784"/>
                    <a:pt x="7486" y="2816"/>
                    <a:pt x="7445" y="2849"/>
                  </a:cubicBezTo>
                  <a:lnTo>
                    <a:pt x="8108" y="1998"/>
                  </a:lnTo>
                  <a:cubicBezTo>
                    <a:pt x="8477" y="1514"/>
                    <a:pt x="8875" y="1045"/>
                    <a:pt x="9162" y="502"/>
                  </a:cubicBezTo>
                  <a:cubicBezTo>
                    <a:pt x="9166" y="494"/>
                    <a:pt x="9163" y="486"/>
                    <a:pt x="9157" y="482"/>
                  </a:cubicBezTo>
                  <a:cubicBezTo>
                    <a:pt x="9155" y="481"/>
                    <a:pt x="9153" y="481"/>
                    <a:pt x="9151" y="481"/>
                  </a:cubicBezTo>
                  <a:cubicBezTo>
                    <a:pt x="9146" y="481"/>
                    <a:pt x="9142" y="483"/>
                    <a:pt x="9139" y="487"/>
                  </a:cubicBezTo>
                  <a:cubicBezTo>
                    <a:pt x="8978" y="745"/>
                    <a:pt x="8794" y="989"/>
                    <a:pt x="8599" y="1219"/>
                  </a:cubicBezTo>
                  <a:lnTo>
                    <a:pt x="7996" y="1906"/>
                  </a:lnTo>
                  <a:lnTo>
                    <a:pt x="7312" y="2696"/>
                  </a:lnTo>
                  <a:cubicBezTo>
                    <a:pt x="7399" y="2460"/>
                    <a:pt x="7470" y="2221"/>
                    <a:pt x="7534" y="1981"/>
                  </a:cubicBezTo>
                  <a:cubicBezTo>
                    <a:pt x="7662" y="1491"/>
                    <a:pt x="7763" y="994"/>
                    <a:pt x="7820" y="487"/>
                  </a:cubicBezTo>
                  <a:cubicBezTo>
                    <a:pt x="7820" y="479"/>
                    <a:pt x="7815" y="473"/>
                    <a:pt x="7806" y="472"/>
                  </a:cubicBezTo>
                  <a:cubicBezTo>
                    <a:pt x="7800" y="472"/>
                    <a:pt x="7795" y="476"/>
                    <a:pt x="7792" y="481"/>
                  </a:cubicBezTo>
                  <a:cubicBezTo>
                    <a:pt x="7607" y="953"/>
                    <a:pt x="7447" y="1430"/>
                    <a:pt x="7283" y="1904"/>
                  </a:cubicBezTo>
                  <a:lnTo>
                    <a:pt x="7043" y="2615"/>
                  </a:lnTo>
                  <a:cubicBezTo>
                    <a:pt x="6995" y="2758"/>
                    <a:pt x="6945" y="2902"/>
                    <a:pt x="6892" y="3044"/>
                  </a:cubicBezTo>
                  <a:cubicBezTo>
                    <a:pt x="6915" y="2954"/>
                    <a:pt x="6935" y="2865"/>
                    <a:pt x="6955" y="2774"/>
                  </a:cubicBezTo>
                  <a:cubicBezTo>
                    <a:pt x="6993" y="2593"/>
                    <a:pt x="7014" y="2410"/>
                    <a:pt x="7026" y="2225"/>
                  </a:cubicBezTo>
                  <a:cubicBezTo>
                    <a:pt x="7079" y="1492"/>
                    <a:pt x="7135" y="753"/>
                    <a:pt x="7103" y="13"/>
                  </a:cubicBezTo>
                  <a:cubicBezTo>
                    <a:pt x="7103" y="6"/>
                    <a:pt x="7097" y="1"/>
                    <a:pt x="7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7"/>
            <p:cNvSpPr/>
            <p:nvPr/>
          </p:nvSpPr>
          <p:spPr>
            <a:xfrm>
              <a:off x="8727165" y="2467101"/>
              <a:ext cx="58254" cy="161292"/>
            </a:xfrm>
            <a:custGeom>
              <a:avLst/>
              <a:gdLst/>
              <a:ahLst/>
              <a:cxnLst/>
              <a:rect l="l" t="t" r="r" b="b"/>
              <a:pathLst>
                <a:path w="640" h="1772" extrusionOk="0">
                  <a:moveTo>
                    <a:pt x="0" y="0"/>
                  </a:moveTo>
                  <a:cubicBezTo>
                    <a:pt x="0" y="1"/>
                    <a:pt x="285" y="1347"/>
                    <a:pt x="640" y="17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7"/>
            <p:cNvSpPr/>
            <p:nvPr/>
          </p:nvSpPr>
          <p:spPr>
            <a:xfrm>
              <a:off x="8777046" y="2455906"/>
              <a:ext cx="28490" cy="80009"/>
            </a:xfrm>
            <a:custGeom>
              <a:avLst/>
              <a:gdLst/>
              <a:ahLst/>
              <a:cxnLst/>
              <a:rect l="l" t="t" r="r" b="b"/>
              <a:pathLst>
                <a:path w="313" h="879" extrusionOk="0">
                  <a:moveTo>
                    <a:pt x="1" y="0"/>
                  </a:moveTo>
                  <a:lnTo>
                    <a:pt x="312" y="878"/>
                  </a:lnTo>
                  <a:cubicBezTo>
                    <a:pt x="247" y="584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7"/>
            <p:cNvSpPr/>
            <p:nvPr/>
          </p:nvSpPr>
          <p:spPr>
            <a:xfrm>
              <a:off x="9054210" y="2349682"/>
              <a:ext cx="11378" cy="151006"/>
            </a:xfrm>
            <a:custGeom>
              <a:avLst/>
              <a:gdLst/>
              <a:ahLst/>
              <a:cxnLst/>
              <a:rect l="l" t="t" r="r" b="b"/>
              <a:pathLst>
                <a:path w="125" h="1659" extrusionOk="0">
                  <a:moveTo>
                    <a:pt x="0" y="1"/>
                  </a:moveTo>
                  <a:lnTo>
                    <a:pt x="102" y="1659"/>
                  </a:lnTo>
                  <a:cubicBezTo>
                    <a:pt x="124" y="1282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7"/>
            <p:cNvSpPr/>
            <p:nvPr/>
          </p:nvSpPr>
          <p:spPr>
            <a:xfrm>
              <a:off x="9104364" y="2349682"/>
              <a:ext cx="8192" cy="86107"/>
            </a:xfrm>
            <a:custGeom>
              <a:avLst/>
              <a:gdLst/>
              <a:ahLst/>
              <a:cxnLst/>
              <a:rect l="l" t="t" r="r" b="b"/>
              <a:pathLst>
                <a:path w="90" h="946" extrusionOk="0">
                  <a:moveTo>
                    <a:pt x="1" y="1"/>
                  </a:moveTo>
                  <a:lnTo>
                    <a:pt x="58" y="946"/>
                  </a:lnTo>
                  <a:cubicBezTo>
                    <a:pt x="90" y="87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7"/>
            <p:cNvSpPr/>
            <p:nvPr/>
          </p:nvSpPr>
          <p:spPr>
            <a:xfrm>
              <a:off x="8343049" y="2470014"/>
              <a:ext cx="24667" cy="126976"/>
            </a:xfrm>
            <a:custGeom>
              <a:avLst/>
              <a:gdLst/>
              <a:ahLst/>
              <a:cxnLst/>
              <a:rect l="l" t="t" r="r" b="b"/>
              <a:pathLst>
                <a:path w="271" h="1395" extrusionOk="0">
                  <a:moveTo>
                    <a:pt x="0" y="1"/>
                  </a:moveTo>
                  <a:cubicBezTo>
                    <a:pt x="0" y="1"/>
                    <a:pt x="49" y="830"/>
                    <a:pt x="271" y="139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7"/>
            <p:cNvSpPr/>
            <p:nvPr/>
          </p:nvSpPr>
          <p:spPr>
            <a:xfrm>
              <a:off x="8397844" y="2505877"/>
              <a:ext cx="13744" cy="88292"/>
            </a:xfrm>
            <a:custGeom>
              <a:avLst/>
              <a:gdLst/>
              <a:ahLst/>
              <a:cxnLst/>
              <a:rect l="l" t="t" r="r" b="b"/>
              <a:pathLst>
                <a:path w="151" h="970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1"/>
                    <a:pt x="1" y="565"/>
                    <a:pt x="150" y="97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17"/>
          <p:cNvGrpSpPr/>
          <p:nvPr/>
        </p:nvGrpSpPr>
        <p:grpSpPr>
          <a:xfrm rot="-9950456">
            <a:off x="7547523" y="-323296"/>
            <a:ext cx="1848836" cy="1725592"/>
            <a:chOff x="-448591" y="3923183"/>
            <a:chExt cx="1702116" cy="1588653"/>
          </a:xfrm>
        </p:grpSpPr>
        <p:grpSp>
          <p:nvGrpSpPr>
            <p:cNvPr id="2468" name="Google Shape;2468;p17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2469" name="Google Shape;2469;p17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7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1" name="Google Shape;2471;p17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2472" name="Google Shape;2472;p17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7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4" name="Google Shape;2474;p17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2475" name="Google Shape;2475;p17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7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7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7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7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7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7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7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7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7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7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7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7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7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7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7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7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7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7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7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95" name="Google Shape;2495;p17"/>
          <p:cNvGrpSpPr/>
          <p:nvPr/>
        </p:nvGrpSpPr>
        <p:grpSpPr>
          <a:xfrm rot="10800000">
            <a:off x="-406319" y="-573458"/>
            <a:ext cx="2903782" cy="2105410"/>
            <a:chOff x="6406368" y="3799980"/>
            <a:chExt cx="2903782" cy="2105410"/>
          </a:xfrm>
        </p:grpSpPr>
        <p:grpSp>
          <p:nvGrpSpPr>
            <p:cNvPr id="2496" name="Google Shape;2496;p17"/>
            <p:cNvGrpSpPr/>
            <p:nvPr/>
          </p:nvGrpSpPr>
          <p:grpSpPr>
            <a:xfrm>
              <a:off x="8355490" y="3799980"/>
              <a:ext cx="897510" cy="1317905"/>
              <a:chOff x="10023327" y="888845"/>
              <a:chExt cx="769140" cy="1129407"/>
            </a:xfrm>
          </p:grpSpPr>
          <p:sp>
            <p:nvSpPr>
              <p:cNvPr id="2497" name="Google Shape;2497;p17"/>
              <p:cNvSpPr/>
              <p:nvPr/>
            </p:nvSpPr>
            <p:spPr>
              <a:xfrm>
                <a:off x="10023327" y="888845"/>
                <a:ext cx="769140" cy="112940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7"/>
              <p:cNvSpPr/>
              <p:nvPr/>
            </p:nvSpPr>
            <p:spPr>
              <a:xfrm>
                <a:off x="10067837" y="889118"/>
                <a:ext cx="671746" cy="1128406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9" name="Google Shape;2499;p17"/>
            <p:cNvGrpSpPr/>
            <p:nvPr/>
          </p:nvGrpSpPr>
          <p:grpSpPr>
            <a:xfrm rot="-6716127">
              <a:off x="6971406" y="4308799"/>
              <a:ext cx="819213" cy="1771509"/>
              <a:chOff x="10127912" y="2140772"/>
              <a:chExt cx="702057" cy="1518164"/>
            </a:xfrm>
          </p:grpSpPr>
          <p:sp>
            <p:nvSpPr>
              <p:cNvPr id="2500" name="Google Shape;2500;p17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7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2" name="Google Shape;2502;p17"/>
            <p:cNvGrpSpPr/>
            <p:nvPr/>
          </p:nvGrpSpPr>
          <p:grpSpPr>
            <a:xfrm>
              <a:off x="7842799" y="4212332"/>
              <a:ext cx="1467351" cy="1257472"/>
              <a:chOff x="9473367" y="2813612"/>
              <a:chExt cx="1257478" cy="1077618"/>
            </a:xfrm>
          </p:grpSpPr>
          <p:sp>
            <p:nvSpPr>
              <p:cNvPr id="2503" name="Google Shape;2503;p17"/>
              <p:cNvSpPr/>
              <p:nvPr/>
            </p:nvSpPr>
            <p:spPr>
              <a:xfrm>
                <a:off x="10057734" y="3521041"/>
                <a:ext cx="728" cy="4460"/>
              </a:xfrm>
              <a:custGeom>
                <a:avLst/>
                <a:gdLst/>
                <a:ahLst/>
                <a:cxnLst/>
                <a:rect l="l" t="t" r="r" b="b"/>
                <a:pathLst>
                  <a:path w="8" h="49" extrusionOk="0">
                    <a:moveTo>
                      <a:pt x="1" y="0"/>
                    </a:moveTo>
                    <a:cubicBezTo>
                      <a:pt x="6" y="32"/>
                      <a:pt x="8" y="48"/>
                      <a:pt x="8" y="48"/>
                    </a:cubicBezTo>
                    <a:cubicBezTo>
                      <a:pt x="8" y="48"/>
                      <a:pt x="6" y="28"/>
                      <a:pt x="1" y="0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7"/>
              <p:cNvSpPr/>
              <p:nvPr/>
            </p:nvSpPr>
            <p:spPr>
              <a:xfrm>
                <a:off x="9714578" y="3354378"/>
                <a:ext cx="132802" cy="216269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2376" extrusionOk="0">
                    <a:moveTo>
                      <a:pt x="1459" y="1"/>
                    </a:moveTo>
                    <a:lnTo>
                      <a:pt x="1459" y="1"/>
                    </a:lnTo>
                    <a:cubicBezTo>
                      <a:pt x="1392" y="229"/>
                      <a:pt x="1277" y="438"/>
                      <a:pt x="1138" y="623"/>
                    </a:cubicBezTo>
                    <a:cubicBezTo>
                      <a:pt x="998" y="814"/>
                      <a:pt x="824" y="947"/>
                      <a:pt x="623" y="1094"/>
                    </a:cubicBezTo>
                    <a:cubicBezTo>
                      <a:pt x="257" y="1432"/>
                      <a:pt x="60" y="1904"/>
                      <a:pt x="0" y="2375"/>
                    </a:cubicBezTo>
                    <a:cubicBezTo>
                      <a:pt x="70" y="2148"/>
                      <a:pt x="161" y="1929"/>
                      <a:pt x="273" y="1724"/>
                    </a:cubicBezTo>
                    <a:cubicBezTo>
                      <a:pt x="385" y="1519"/>
                      <a:pt x="522" y="1328"/>
                      <a:pt x="696" y="1179"/>
                    </a:cubicBezTo>
                    <a:cubicBezTo>
                      <a:pt x="873" y="1041"/>
                      <a:pt x="1082" y="879"/>
                      <a:pt x="1208" y="673"/>
                    </a:cubicBezTo>
                    <a:cubicBezTo>
                      <a:pt x="1342" y="469"/>
                      <a:pt x="1433" y="239"/>
                      <a:pt x="1459" y="1"/>
                    </a:cubicBezTo>
                    <a:close/>
                  </a:path>
                </a:pathLst>
              </a:custGeom>
              <a:solidFill>
                <a:srgbClr val="8C7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7"/>
              <p:cNvSpPr/>
              <p:nvPr/>
            </p:nvSpPr>
            <p:spPr>
              <a:xfrm>
                <a:off x="10054093" y="2813612"/>
                <a:ext cx="676752" cy="685126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7527" extrusionOk="0">
                    <a:moveTo>
                      <a:pt x="2159" y="0"/>
                    </a:moveTo>
                    <a:cubicBezTo>
                      <a:pt x="1792" y="0"/>
                      <a:pt x="1419" y="200"/>
                      <a:pt x="998" y="695"/>
                    </a:cubicBezTo>
                    <a:cubicBezTo>
                      <a:pt x="1" y="1864"/>
                      <a:pt x="138" y="3188"/>
                      <a:pt x="1131" y="4741"/>
                    </a:cubicBezTo>
                    <a:cubicBezTo>
                      <a:pt x="1718" y="5660"/>
                      <a:pt x="1844" y="6466"/>
                      <a:pt x="1850" y="6972"/>
                    </a:cubicBezTo>
                    <a:cubicBezTo>
                      <a:pt x="1854" y="7320"/>
                      <a:pt x="1798" y="7526"/>
                      <a:pt x="1798" y="7526"/>
                    </a:cubicBezTo>
                    <a:cubicBezTo>
                      <a:pt x="1798" y="7526"/>
                      <a:pt x="3491" y="7168"/>
                      <a:pt x="4623" y="6076"/>
                    </a:cubicBezTo>
                    <a:cubicBezTo>
                      <a:pt x="4623" y="6076"/>
                      <a:pt x="4371" y="5712"/>
                      <a:pt x="5903" y="4684"/>
                    </a:cubicBezTo>
                    <a:cubicBezTo>
                      <a:pt x="7435" y="3657"/>
                      <a:pt x="6381" y="1379"/>
                      <a:pt x="5776" y="1274"/>
                    </a:cubicBezTo>
                    <a:cubicBezTo>
                      <a:pt x="5722" y="1264"/>
                      <a:pt x="5669" y="1260"/>
                      <a:pt x="5616" y="1260"/>
                    </a:cubicBezTo>
                    <a:cubicBezTo>
                      <a:pt x="5344" y="1260"/>
                      <a:pt x="5091" y="1368"/>
                      <a:pt x="4788" y="1368"/>
                    </a:cubicBezTo>
                    <a:cubicBezTo>
                      <a:pt x="4497" y="1368"/>
                      <a:pt x="4161" y="1269"/>
                      <a:pt x="3719" y="879"/>
                    </a:cubicBezTo>
                    <a:cubicBezTo>
                      <a:pt x="3146" y="374"/>
                      <a:pt x="2659" y="0"/>
                      <a:pt x="2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7"/>
              <p:cNvSpPr/>
              <p:nvPr/>
            </p:nvSpPr>
            <p:spPr>
              <a:xfrm>
                <a:off x="10154855" y="3182983"/>
                <a:ext cx="315848" cy="3155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467" extrusionOk="0">
                    <a:moveTo>
                      <a:pt x="1690" y="2935"/>
                    </a:moveTo>
                    <a:lnTo>
                      <a:pt x="1669" y="2945"/>
                    </a:lnTo>
                    <a:lnTo>
                      <a:pt x="1667" y="2945"/>
                    </a:lnTo>
                    <a:cubicBezTo>
                      <a:pt x="1675" y="2941"/>
                      <a:pt x="1682" y="2938"/>
                      <a:pt x="1690" y="2935"/>
                    </a:cubicBezTo>
                    <a:close/>
                    <a:moveTo>
                      <a:pt x="570" y="0"/>
                    </a:moveTo>
                    <a:cubicBezTo>
                      <a:pt x="524" y="132"/>
                      <a:pt x="555" y="254"/>
                      <a:pt x="560" y="379"/>
                    </a:cubicBezTo>
                    <a:cubicBezTo>
                      <a:pt x="572" y="505"/>
                      <a:pt x="588" y="628"/>
                      <a:pt x="604" y="752"/>
                    </a:cubicBezTo>
                    <a:cubicBezTo>
                      <a:pt x="639" y="999"/>
                      <a:pt x="678" y="1246"/>
                      <a:pt x="719" y="1492"/>
                    </a:cubicBezTo>
                    <a:cubicBezTo>
                      <a:pt x="742" y="1607"/>
                      <a:pt x="767" y="1721"/>
                      <a:pt x="789" y="1836"/>
                    </a:cubicBezTo>
                    <a:cubicBezTo>
                      <a:pt x="752" y="1690"/>
                      <a:pt x="711" y="1544"/>
                      <a:pt x="665" y="1400"/>
                    </a:cubicBezTo>
                    <a:cubicBezTo>
                      <a:pt x="584" y="1173"/>
                      <a:pt x="499" y="946"/>
                      <a:pt x="394" y="727"/>
                    </a:cubicBezTo>
                    <a:cubicBezTo>
                      <a:pt x="291" y="506"/>
                      <a:pt x="174" y="292"/>
                      <a:pt x="22" y="91"/>
                    </a:cubicBezTo>
                    <a:lnTo>
                      <a:pt x="1" y="99"/>
                    </a:lnTo>
                    <a:lnTo>
                      <a:pt x="446" y="1476"/>
                    </a:lnTo>
                    <a:lnTo>
                      <a:pt x="724" y="2291"/>
                    </a:lnTo>
                    <a:cubicBezTo>
                      <a:pt x="724" y="2291"/>
                      <a:pt x="572" y="3414"/>
                      <a:pt x="695" y="3464"/>
                    </a:cubicBezTo>
                    <a:cubicBezTo>
                      <a:pt x="700" y="3466"/>
                      <a:pt x="705" y="3467"/>
                      <a:pt x="712" y="3467"/>
                    </a:cubicBezTo>
                    <a:cubicBezTo>
                      <a:pt x="885" y="3467"/>
                      <a:pt x="1817" y="2891"/>
                      <a:pt x="1918" y="2829"/>
                    </a:cubicBezTo>
                    <a:lnTo>
                      <a:pt x="1918" y="2829"/>
                    </a:lnTo>
                    <a:cubicBezTo>
                      <a:pt x="1920" y="2828"/>
                      <a:pt x="1923" y="2826"/>
                      <a:pt x="1926" y="2825"/>
                    </a:cubicBezTo>
                    <a:cubicBezTo>
                      <a:pt x="2116" y="2731"/>
                      <a:pt x="2295" y="2623"/>
                      <a:pt x="2472" y="2512"/>
                    </a:cubicBezTo>
                    <a:cubicBezTo>
                      <a:pt x="2645" y="2394"/>
                      <a:pt x="2818" y="2278"/>
                      <a:pt x="2982" y="2148"/>
                    </a:cubicBezTo>
                    <a:cubicBezTo>
                      <a:pt x="3148" y="2022"/>
                      <a:pt x="3306" y="1886"/>
                      <a:pt x="3470" y="1732"/>
                    </a:cubicBezTo>
                    <a:lnTo>
                      <a:pt x="3460" y="1711"/>
                    </a:lnTo>
                    <a:cubicBezTo>
                      <a:pt x="3263" y="1787"/>
                      <a:pt x="3075" y="1889"/>
                      <a:pt x="2891" y="1991"/>
                    </a:cubicBezTo>
                    <a:cubicBezTo>
                      <a:pt x="2706" y="2095"/>
                      <a:pt x="2525" y="2205"/>
                      <a:pt x="2346" y="2317"/>
                    </a:cubicBezTo>
                    <a:cubicBezTo>
                      <a:pt x="2079" y="2495"/>
                      <a:pt x="1818" y="2679"/>
                      <a:pt x="1557" y="2868"/>
                    </a:cubicBezTo>
                    <a:lnTo>
                      <a:pt x="1521" y="2843"/>
                    </a:lnTo>
                    <a:cubicBezTo>
                      <a:pt x="1621" y="2761"/>
                      <a:pt x="1716" y="2675"/>
                      <a:pt x="1804" y="2583"/>
                    </a:cubicBezTo>
                    <a:cubicBezTo>
                      <a:pt x="1971" y="2412"/>
                      <a:pt x="2117" y="2223"/>
                      <a:pt x="2251" y="2025"/>
                    </a:cubicBezTo>
                    <a:cubicBezTo>
                      <a:pt x="2379" y="1823"/>
                      <a:pt x="2502" y="1617"/>
                      <a:pt x="2591" y="1390"/>
                    </a:cubicBezTo>
                    <a:cubicBezTo>
                      <a:pt x="2681" y="1166"/>
                      <a:pt x="2752" y="927"/>
                      <a:pt x="2755" y="677"/>
                    </a:cubicBezTo>
                    <a:lnTo>
                      <a:pt x="2733" y="669"/>
                    </a:lnTo>
                    <a:cubicBezTo>
                      <a:pt x="2569" y="1108"/>
                      <a:pt x="2322" y="1510"/>
                      <a:pt x="2061" y="1897"/>
                    </a:cubicBezTo>
                    <a:cubicBezTo>
                      <a:pt x="1862" y="2199"/>
                      <a:pt x="1647" y="2491"/>
                      <a:pt x="1425" y="2776"/>
                    </a:cubicBezTo>
                    <a:lnTo>
                      <a:pt x="1410" y="2766"/>
                    </a:lnTo>
                    <a:cubicBezTo>
                      <a:pt x="1513" y="2445"/>
                      <a:pt x="1614" y="2126"/>
                      <a:pt x="1688" y="1797"/>
                    </a:cubicBezTo>
                    <a:cubicBezTo>
                      <a:pt x="1736" y="1593"/>
                      <a:pt x="1787" y="1390"/>
                      <a:pt x="1824" y="1183"/>
                    </a:cubicBezTo>
                    <a:cubicBezTo>
                      <a:pt x="1851" y="974"/>
                      <a:pt x="1900" y="767"/>
                      <a:pt x="1885" y="549"/>
                    </a:cubicBezTo>
                    <a:lnTo>
                      <a:pt x="1862" y="548"/>
                    </a:lnTo>
                    <a:cubicBezTo>
                      <a:pt x="1835" y="752"/>
                      <a:pt x="1772" y="952"/>
                      <a:pt x="1713" y="1151"/>
                    </a:cubicBezTo>
                    <a:cubicBezTo>
                      <a:pt x="1653" y="1351"/>
                      <a:pt x="1590" y="1548"/>
                      <a:pt x="1525" y="1745"/>
                    </a:cubicBezTo>
                    <a:cubicBezTo>
                      <a:pt x="1428" y="2044"/>
                      <a:pt x="1324" y="2340"/>
                      <a:pt x="1220" y="2635"/>
                    </a:cubicBezTo>
                    <a:lnTo>
                      <a:pt x="1163" y="2596"/>
                    </a:lnTo>
                    <a:lnTo>
                      <a:pt x="1158" y="1490"/>
                    </a:lnTo>
                    <a:lnTo>
                      <a:pt x="1167" y="769"/>
                    </a:lnTo>
                    <a:cubicBezTo>
                      <a:pt x="1174" y="529"/>
                      <a:pt x="1175" y="287"/>
                      <a:pt x="1213" y="52"/>
                    </a:cubicBezTo>
                    <a:lnTo>
                      <a:pt x="1189" y="47"/>
                    </a:lnTo>
                    <a:cubicBezTo>
                      <a:pt x="1105" y="282"/>
                      <a:pt x="1081" y="526"/>
                      <a:pt x="1039" y="765"/>
                    </a:cubicBezTo>
                    <a:cubicBezTo>
                      <a:pt x="1006" y="1006"/>
                      <a:pt x="984" y="1246"/>
                      <a:pt x="968" y="1487"/>
                    </a:cubicBezTo>
                    <a:cubicBezTo>
                      <a:pt x="967" y="1517"/>
                      <a:pt x="965" y="1546"/>
                      <a:pt x="964" y="1574"/>
                    </a:cubicBezTo>
                    <a:cubicBezTo>
                      <a:pt x="958" y="1533"/>
                      <a:pt x="953" y="1492"/>
                      <a:pt x="947" y="1451"/>
                    </a:cubicBezTo>
                    <a:cubicBezTo>
                      <a:pt x="898" y="1208"/>
                      <a:pt x="850" y="967"/>
                      <a:pt x="784" y="727"/>
                    </a:cubicBezTo>
                    <a:cubicBezTo>
                      <a:pt x="753" y="606"/>
                      <a:pt x="716" y="487"/>
                      <a:pt x="681" y="368"/>
                    </a:cubicBezTo>
                    <a:cubicBezTo>
                      <a:pt x="647" y="250"/>
                      <a:pt x="598" y="127"/>
                      <a:pt x="589" y="16"/>
                    </a:cubicBez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7"/>
              <p:cNvSpPr/>
              <p:nvPr/>
            </p:nvSpPr>
            <p:spPr>
              <a:xfrm>
                <a:off x="10499377" y="2932488"/>
                <a:ext cx="32859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49" y="0"/>
                    </a:moveTo>
                    <a:cubicBezTo>
                      <a:pt x="284" y="68"/>
                      <a:pt x="241" y="142"/>
                      <a:pt x="198" y="216"/>
                    </a:cubicBezTo>
                    <a:cubicBezTo>
                      <a:pt x="157" y="289"/>
                      <a:pt x="131" y="369"/>
                      <a:pt x="96" y="445"/>
                    </a:cubicBezTo>
                    <a:cubicBezTo>
                      <a:pt x="75" y="525"/>
                      <a:pt x="46" y="604"/>
                      <a:pt x="31" y="686"/>
                    </a:cubicBezTo>
                    <a:cubicBezTo>
                      <a:pt x="16" y="769"/>
                      <a:pt x="1" y="851"/>
                      <a:pt x="0" y="943"/>
                    </a:cubicBezTo>
                    <a:lnTo>
                      <a:pt x="11" y="948"/>
                    </a:lnTo>
                    <a:cubicBezTo>
                      <a:pt x="161" y="646"/>
                      <a:pt x="262" y="324"/>
                      <a:pt x="360" y="4"/>
                    </a:cubicBez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7"/>
              <p:cNvSpPr/>
              <p:nvPr/>
            </p:nvSpPr>
            <p:spPr>
              <a:xfrm>
                <a:off x="10539973" y="2929302"/>
                <a:ext cx="40323" cy="8920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80" extrusionOk="0">
                    <a:moveTo>
                      <a:pt x="433" y="1"/>
                    </a:moveTo>
                    <a:cubicBezTo>
                      <a:pt x="364" y="70"/>
                      <a:pt x="315" y="147"/>
                      <a:pt x="268" y="222"/>
                    </a:cubicBezTo>
                    <a:cubicBezTo>
                      <a:pt x="221" y="299"/>
                      <a:pt x="188" y="381"/>
                      <a:pt x="147" y="460"/>
                    </a:cubicBezTo>
                    <a:cubicBezTo>
                      <a:pt x="120" y="544"/>
                      <a:pt x="84" y="624"/>
                      <a:pt x="62" y="709"/>
                    </a:cubicBezTo>
                    <a:cubicBezTo>
                      <a:pt x="37" y="795"/>
                      <a:pt x="17" y="880"/>
                      <a:pt x="0" y="973"/>
                    </a:cubicBezTo>
                    <a:lnTo>
                      <a:pt x="8" y="979"/>
                    </a:lnTo>
                    <a:cubicBezTo>
                      <a:pt x="111" y="833"/>
                      <a:pt x="181" y="667"/>
                      <a:pt x="253" y="504"/>
                    </a:cubicBezTo>
                    <a:cubicBezTo>
                      <a:pt x="320" y="339"/>
                      <a:pt x="384" y="173"/>
                      <a:pt x="443" y="5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7"/>
              <p:cNvSpPr/>
              <p:nvPr/>
            </p:nvSpPr>
            <p:spPr>
              <a:xfrm>
                <a:off x="10310777" y="2847109"/>
                <a:ext cx="25122" cy="9584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053" extrusionOk="0">
                    <a:moveTo>
                      <a:pt x="267" y="1"/>
                    </a:moveTo>
                    <a:cubicBezTo>
                      <a:pt x="203" y="77"/>
                      <a:pt x="162" y="159"/>
                      <a:pt x="123" y="242"/>
                    </a:cubicBezTo>
                    <a:cubicBezTo>
                      <a:pt x="86" y="325"/>
                      <a:pt x="65" y="412"/>
                      <a:pt x="36" y="499"/>
                    </a:cubicBezTo>
                    <a:cubicBezTo>
                      <a:pt x="24" y="589"/>
                      <a:pt x="3" y="677"/>
                      <a:pt x="2" y="770"/>
                    </a:cubicBezTo>
                    <a:cubicBezTo>
                      <a:pt x="3" y="862"/>
                      <a:pt x="0" y="963"/>
                      <a:pt x="55" y="1052"/>
                    </a:cubicBezTo>
                    <a:lnTo>
                      <a:pt x="66" y="1049"/>
                    </a:lnTo>
                    <a:cubicBezTo>
                      <a:pt x="53" y="964"/>
                      <a:pt x="75" y="873"/>
                      <a:pt x="89" y="786"/>
                    </a:cubicBezTo>
                    <a:cubicBezTo>
                      <a:pt x="106" y="699"/>
                      <a:pt x="126" y="612"/>
                      <a:pt x="147" y="524"/>
                    </a:cubicBezTo>
                    <a:cubicBezTo>
                      <a:pt x="185" y="350"/>
                      <a:pt x="229" y="176"/>
                      <a:pt x="276" y="5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7"/>
              <p:cNvSpPr/>
              <p:nvPr/>
            </p:nvSpPr>
            <p:spPr>
              <a:xfrm>
                <a:off x="10285473" y="2830360"/>
                <a:ext cx="23757" cy="55342"/>
              </a:xfrm>
              <a:custGeom>
                <a:avLst/>
                <a:gdLst/>
                <a:ahLst/>
                <a:cxnLst/>
                <a:rect l="l" t="t" r="r" b="b"/>
                <a:pathLst>
                  <a:path w="261" h="608" extrusionOk="0">
                    <a:moveTo>
                      <a:pt x="250" y="0"/>
                    </a:moveTo>
                    <a:cubicBezTo>
                      <a:pt x="191" y="34"/>
                      <a:pt x="153" y="76"/>
                      <a:pt x="117" y="119"/>
                    </a:cubicBezTo>
                    <a:cubicBezTo>
                      <a:pt x="82" y="164"/>
                      <a:pt x="62" y="214"/>
                      <a:pt x="35" y="263"/>
                    </a:cubicBezTo>
                    <a:cubicBezTo>
                      <a:pt x="24" y="317"/>
                      <a:pt x="3" y="369"/>
                      <a:pt x="1" y="427"/>
                    </a:cubicBezTo>
                    <a:cubicBezTo>
                      <a:pt x="0" y="485"/>
                      <a:pt x="0" y="548"/>
                      <a:pt x="36" y="608"/>
                    </a:cubicBezTo>
                    <a:lnTo>
                      <a:pt x="48" y="608"/>
                    </a:lnTo>
                    <a:cubicBezTo>
                      <a:pt x="62" y="502"/>
                      <a:pt x="106" y="403"/>
                      <a:pt x="143" y="303"/>
                    </a:cubicBezTo>
                    <a:cubicBezTo>
                      <a:pt x="180" y="201"/>
                      <a:pt x="219" y="102"/>
                      <a:pt x="261" y="3"/>
                    </a:cubicBez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7"/>
              <p:cNvSpPr/>
              <p:nvPr/>
            </p:nvSpPr>
            <p:spPr>
              <a:xfrm>
                <a:off x="9473367" y="3208469"/>
                <a:ext cx="682032" cy="572987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6295" extrusionOk="0">
                    <a:moveTo>
                      <a:pt x="2497" y="1"/>
                    </a:moveTo>
                    <a:cubicBezTo>
                      <a:pt x="2126" y="1"/>
                      <a:pt x="1744" y="88"/>
                      <a:pt x="1350" y="269"/>
                    </a:cubicBezTo>
                    <a:cubicBezTo>
                      <a:pt x="0" y="890"/>
                      <a:pt x="253" y="1698"/>
                      <a:pt x="806" y="2850"/>
                    </a:cubicBezTo>
                    <a:cubicBezTo>
                      <a:pt x="1358" y="4001"/>
                      <a:pt x="692" y="4276"/>
                      <a:pt x="631" y="4867"/>
                    </a:cubicBezTo>
                    <a:cubicBezTo>
                      <a:pt x="586" y="5307"/>
                      <a:pt x="1595" y="6294"/>
                      <a:pt x="2674" y="6294"/>
                    </a:cubicBezTo>
                    <a:cubicBezTo>
                      <a:pt x="3045" y="6294"/>
                      <a:pt x="3424" y="6178"/>
                      <a:pt x="3772" y="5883"/>
                    </a:cubicBezTo>
                    <a:cubicBezTo>
                      <a:pt x="4636" y="5147"/>
                      <a:pt x="5060" y="5014"/>
                      <a:pt x="5255" y="5014"/>
                    </a:cubicBezTo>
                    <a:cubicBezTo>
                      <a:pt x="5366" y="5014"/>
                      <a:pt x="5402" y="5058"/>
                      <a:pt x="5402" y="5058"/>
                    </a:cubicBezTo>
                    <a:cubicBezTo>
                      <a:pt x="6715" y="4294"/>
                      <a:pt x="7493" y="2813"/>
                      <a:pt x="7493" y="2813"/>
                    </a:cubicBezTo>
                    <a:cubicBezTo>
                      <a:pt x="7493" y="2813"/>
                      <a:pt x="7288" y="2809"/>
                      <a:pt x="6964" y="2714"/>
                    </a:cubicBezTo>
                    <a:cubicBezTo>
                      <a:pt x="6497" y="2576"/>
                      <a:pt x="5779" y="2246"/>
                      <a:pt x="5079" y="1458"/>
                    </a:cubicBezTo>
                    <a:cubicBezTo>
                      <a:pt x="4242" y="515"/>
                      <a:pt x="3398" y="1"/>
                      <a:pt x="2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7"/>
              <p:cNvSpPr/>
              <p:nvPr/>
            </p:nvSpPr>
            <p:spPr>
              <a:xfrm>
                <a:off x="9853843" y="3325342"/>
                <a:ext cx="303469" cy="332414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652" extrusionOk="0">
                    <a:moveTo>
                      <a:pt x="2575" y="2295"/>
                    </a:moveTo>
                    <a:lnTo>
                      <a:pt x="2575" y="2296"/>
                    </a:lnTo>
                    <a:lnTo>
                      <a:pt x="2559" y="2314"/>
                    </a:lnTo>
                    <a:lnTo>
                      <a:pt x="2559" y="2314"/>
                    </a:lnTo>
                    <a:cubicBezTo>
                      <a:pt x="2564" y="2308"/>
                      <a:pt x="2570" y="2301"/>
                      <a:pt x="2575" y="2295"/>
                    </a:cubicBezTo>
                    <a:close/>
                    <a:moveTo>
                      <a:pt x="361" y="0"/>
                    </a:moveTo>
                    <a:lnTo>
                      <a:pt x="349" y="19"/>
                    </a:lnTo>
                    <a:cubicBezTo>
                      <a:pt x="494" y="212"/>
                      <a:pt x="665" y="377"/>
                      <a:pt x="842" y="531"/>
                    </a:cubicBezTo>
                    <a:cubicBezTo>
                      <a:pt x="1017" y="687"/>
                      <a:pt x="1207" y="824"/>
                      <a:pt x="1397" y="958"/>
                    </a:cubicBezTo>
                    <a:cubicBezTo>
                      <a:pt x="1519" y="1039"/>
                      <a:pt x="1643" y="1116"/>
                      <a:pt x="1770" y="1189"/>
                    </a:cubicBezTo>
                    <a:cubicBezTo>
                      <a:pt x="1669" y="1138"/>
                      <a:pt x="1571" y="1084"/>
                      <a:pt x="1469" y="1034"/>
                    </a:cubicBezTo>
                    <a:cubicBezTo>
                      <a:pt x="1252" y="931"/>
                      <a:pt x="1032" y="829"/>
                      <a:pt x="811" y="732"/>
                    </a:cubicBezTo>
                    <a:cubicBezTo>
                      <a:pt x="700" y="684"/>
                      <a:pt x="590" y="636"/>
                      <a:pt x="477" y="593"/>
                    </a:cubicBezTo>
                    <a:cubicBezTo>
                      <a:pt x="369" y="559"/>
                      <a:pt x="269" y="503"/>
                      <a:pt x="148" y="503"/>
                    </a:cubicBezTo>
                    <a:cubicBezTo>
                      <a:pt x="139" y="503"/>
                      <a:pt x="130" y="504"/>
                      <a:pt x="120" y="504"/>
                    </a:cubicBezTo>
                    <a:lnTo>
                      <a:pt x="130" y="525"/>
                    </a:lnTo>
                    <a:cubicBezTo>
                      <a:pt x="231" y="562"/>
                      <a:pt x="334" y="641"/>
                      <a:pt x="433" y="704"/>
                    </a:cubicBezTo>
                    <a:cubicBezTo>
                      <a:pt x="534" y="768"/>
                      <a:pt x="636" y="833"/>
                      <a:pt x="739" y="893"/>
                    </a:cubicBezTo>
                    <a:cubicBezTo>
                      <a:pt x="944" y="1018"/>
                      <a:pt x="1156" y="1127"/>
                      <a:pt x="1372" y="1235"/>
                    </a:cubicBezTo>
                    <a:cubicBezTo>
                      <a:pt x="1408" y="1251"/>
                      <a:pt x="1445" y="1269"/>
                      <a:pt x="1481" y="1285"/>
                    </a:cubicBezTo>
                    <a:cubicBezTo>
                      <a:pt x="1454" y="1279"/>
                      <a:pt x="1427" y="1273"/>
                      <a:pt x="1399" y="1266"/>
                    </a:cubicBezTo>
                    <a:cubicBezTo>
                      <a:pt x="1171" y="1219"/>
                      <a:pt x="940" y="1175"/>
                      <a:pt x="709" y="1142"/>
                    </a:cubicBezTo>
                    <a:cubicBezTo>
                      <a:pt x="513" y="1121"/>
                      <a:pt x="319" y="1089"/>
                      <a:pt x="121" y="1089"/>
                    </a:cubicBezTo>
                    <a:cubicBezTo>
                      <a:pt x="81" y="1089"/>
                      <a:pt x="42" y="1091"/>
                      <a:pt x="1" y="1094"/>
                    </a:cubicBezTo>
                    <a:lnTo>
                      <a:pt x="0" y="1115"/>
                    </a:lnTo>
                    <a:cubicBezTo>
                      <a:pt x="228" y="1143"/>
                      <a:pt x="453" y="1204"/>
                      <a:pt x="679" y="1260"/>
                    </a:cubicBezTo>
                    <a:lnTo>
                      <a:pt x="1351" y="1440"/>
                    </a:lnTo>
                    <a:lnTo>
                      <a:pt x="2379" y="1735"/>
                    </a:lnTo>
                    <a:lnTo>
                      <a:pt x="2401" y="1799"/>
                    </a:lnTo>
                    <a:cubicBezTo>
                      <a:pt x="2098" y="1817"/>
                      <a:pt x="1795" y="1837"/>
                      <a:pt x="1493" y="1849"/>
                    </a:cubicBezTo>
                    <a:cubicBezTo>
                      <a:pt x="1292" y="1858"/>
                      <a:pt x="1092" y="1864"/>
                      <a:pt x="890" y="1866"/>
                    </a:cubicBezTo>
                    <a:cubicBezTo>
                      <a:pt x="819" y="1867"/>
                      <a:pt x="747" y="1868"/>
                      <a:pt x="675" y="1868"/>
                    </a:cubicBezTo>
                    <a:cubicBezTo>
                      <a:pt x="546" y="1868"/>
                      <a:pt x="417" y="1864"/>
                      <a:pt x="290" y="1846"/>
                    </a:cubicBezTo>
                    <a:lnTo>
                      <a:pt x="285" y="1868"/>
                    </a:lnTo>
                    <a:cubicBezTo>
                      <a:pt x="484" y="1937"/>
                      <a:pt x="689" y="1948"/>
                      <a:pt x="890" y="1978"/>
                    </a:cubicBezTo>
                    <a:cubicBezTo>
                      <a:pt x="1093" y="1999"/>
                      <a:pt x="1295" y="2004"/>
                      <a:pt x="1498" y="2013"/>
                    </a:cubicBezTo>
                    <a:cubicBezTo>
                      <a:pt x="1631" y="2020"/>
                      <a:pt x="1764" y="2022"/>
                      <a:pt x="1898" y="2022"/>
                    </a:cubicBezTo>
                    <a:cubicBezTo>
                      <a:pt x="2089" y="2022"/>
                      <a:pt x="2281" y="2017"/>
                      <a:pt x="2472" y="2009"/>
                    </a:cubicBezTo>
                    <a:lnTo>
                      <a:pt x="2479" y="2026"/>
                    </a:lnTo>
                    <a:cubicBezTo>
                      <a:pt x="2155" y="2156"/>
                      <a:pt x="1828" y="2280"/>
                      <a:pt x="1495" y="2386"/>
                    </a:cubicBezTo>
                    <a:cubicBezTo>
                      <a:pt x="1066" y="2526"/>
                      <a:pt x="627" y="2652"/>
                      <a:pt x="176" y="2688"/>
                    </a:cubicBezTo>
                    <a:lnTo>
                      <a:pt x="177" y="2710"/>
                    </a:lnTo>
                    <a:cubicBezTo>
                      <a:pt x="314" y="2748"/>
                      <a:pt x="455" y="2762"/>
                      <a:pt x="594" y="2762"/>
                    </a:cubicBezTo>
                    <a:cubicBezTo>
                      <a:pt x="691" y="2762"/>
                      <a:pt x="788" y="2755"/>
                      <a:pt x="884" y="2745"/>
                    </a:cubicBezTo>
                    <a:cubicBezTo>
                      <a:pt x="1119" y="2721"/>
                      <a:pt x="1343" y="2663"/>
                      <a:pt x="1564" y="2596"/>
                    </a:cubicBezTo>
                    <a:cubicBezTo>
                      <a:pt x="1784" y="2521"/>
                      <a:pt x="1997" y="2436"/>
                      <a:pt x="2201" y="2325"/>
                    </a:cubicBezTo>
                    <a:cubicBezTo>
                      <a:pt x="2309" y="2268"/>
                      <a:pt x="2415" y="2202"/>
                      <a:pt x="2517" y="2131"/>
                    </a:cubicBezTo>
                    <a:lnTo>
                      <a:pt x="2532" y="2171"/>
                    </a:lnTo>
                    <a:cubicBezTo>
                      <a:pt x="2288" y="2362"/>
                      <a:pt x="2047" y="2557"/>
                      <a:pt x="1812" y="2761"/>
                    </a:cubicBezTo>
                    <a:cubicBezTo>
                      <a:pt x="1661" y="2897"/>
                      <a:pt x="1510" y="3037"/>
                      <a:pt x="1366" y="3181"/>
                    </a:cubicBezTo>
                    <a:cubicBezTo>
                      <a:pt x="1221" y="3326"/>
                      <a:pt x="1079" y="3473"/>
                      <a:pt x="955" y="3637"/>
                    </a:cubicBezTo>
                    <a:lnTo>
                      <a:pt x="972" y="3652"/>
                    </a:lnTo>
                    <a:cubicBezTo>
                      <a:pt x="1159" y="3540"/>
                      <a:pt x="1326" y="3428"/>
                      <a:pt x="1489" y="3307"/>
                    </a:cubicBezTo>
                    <a:cubicBezTo>
                      <a:pt x="1652" y="3189"/>
                      <a:pt x="1806" y="3058"/>
                      <a:pt x="1960" y="2929"/>
                    </a:cubicBezTo>
                    <a:cubicBezTo>
                      <a:pt x="2109" y="2793"/>
                      <a:pt x="2257" y="2656"/>
                      <a:pt x="2396" y="2504"/>
                    </a:cubicBezTo>
                    <a:cubicBezTo>
                      <a:pt x="2396" y="2504"/>
                      <a:pt x="3333" y="1653"/>
                      <a:pt x="3316" y="1527"/>
                    </a:cubicBezTo>
                    <a:cubicBezTo>
                      <a:pt x="3296" y="1403"/>
                      <a:pt x="2211" y="1249"/>
                      <a:pt x="2211" y="1249"/>
                    </a:cubicBezTo>
                    <a:lnTo>
                      <a:pt x="1525" y="77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7"/>
              <p:cNvSpPr/>
              <p:nvPr/>
            </p:nvSpPr>
            <p:spPr>
              <a:xfrm>
                <a:off x="9546458" y="3596135"/>
                <a:ext cx="8856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0" extrusionOk="0">
                    <a:moveTo>
                      <a:pt x="636" y="1"/>
                    </a:moveTo>
                    <a:cubicBezTo>
                      <a:pt x="598" y="1"/>
                      <a:pt x="560" y="2"/>
                      <a:pt x="522" y="2"/>
                    </a:cubicBezTo>
                    <a:cubicBezTo>
                      <a:pt x="508" y="2"/>
                      <a:pt x="494" y="2"/>
                      <a:pt x="480" y="1"/>
                    </a:cubicBezTo>
                    <a:cubicBezTo>
                      <a:pt x="400" y="15"/>
                      <a:pt x="319" y="18"/>
                      <a:pt x="239" y="37"/>
                    </a:cubicBezTo>
                    <a:cubicBezTo>
                      <a:pt x="160" y="56"/>
                      <a:pt x="80" y="77"/>
                      <a:pt x="1" y="119"/>
                    </a:cubicBezTo>
                    <a:lnTo>
                      <a:pt x="2" y="129"/>
                    </a:lnTo>
                    <a:cubicBezTo>
                      <a:pt x="325" y="122"/>
                      <a:pt x="652" y="113"/>
                      <a:pt x="972" y="52"/>
                    </a:cubicBezTo>
                    <a:lnTo>
                      <a:pt x="970" y="42"/>
                    </a:lnTo>
                    <a:cubicBezTo>
                      <a:pt x="884" y="21"/>
                      <a:pt x="804" y="11"/>
                      <a:pt x="723" y="4"/>
                    </a:cubicBezTo>
                    <a:cubicBezTo>
                      <a:pt x="694" y="1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7"/>
              <p:cNvSpPr/>
              <p:nvPr/>
            </p:nvSpPr>
            <p:spPr>
              <a:xfrm>
                <a:off x="9530803" y="3636549"/>
                <a:ext cx="93207" cy="155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71" extrusionOk="0">
                    <a:moveTo>
                      <a:pt x="739" y="1"/>
                    </a:moveTo>
                    <a:cubicBezTo>
                      <a:pt x="660" y="1"/>
                      <a:pt x="583" y="12"/>
                      <a:pt x="503" y="14"/>
                    </a:cubicBezTo>
                    <a:cubicBezTo>
                      <a:pt x="419" y="33"/>
                      <a:pt x="333" y="42"/>
                      <a:pt x="250" y="65"/>
                    </a:cubicBezTo>
                    <a:cubicBezTo>
                      <a:pt x="167" y="88"/>
                      <a:pt x="83" y="114"/>
                      <a:pt x="0" y="160"/>
                    </a:cubicBezTo>
                    <a:lnTo>
                      <a:pt x="0" y="170"/>
                    </a:lnTo>
                    <a:cubicBezTo>
                      <a:pt x="173" y="158"/>
                      <a:pt x="344" y="144"/>
                      <a:pt x="515" y="125"/>
                    </a:cubicBezTo>
                    <a:cubicBezTo>
                      <a:pt x="686" y="99"/>
                      <a:pt x="859" y="79"/>
                      <a:pt x="1023" y="22"/>
                    </a:cubicBezTo>
                    <a:lnTo>
                      <a:pt x="1019" y="12"/>
                    </a:lnTo>
                    <a:cubicBezTo>
                      <a:pt x="927" y="3"/>
                      <a:pt x="844" y="1"/>
                      <a:pt x="758" y="1"/>
                    </a:cubicBezTo>
                    <a:cubicBezTo>
                      <a:pt x="752" y="1"/>
                      <a:pt x="746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7"/>
              <p:cNvSpPr/>
              <p:nvPr/>
            </p:nvSpPr>
            <p:spPr>
              <a:xfrm>
                <a:off x="9518605" y="3394610"/>
                <a:ext cx="94299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74" extrusionOk="0">
                    <a:moveTo>
                      <a:pt x="525" y="1"/>
                    </a:moveTo>
                    <a:cubicBezTo>
                      <a:pt x="437" y="3"/>
                      <a:pt x="350" y="1"/>
                      <a:pt x="263" y="13"/>
                    </a:cubicBezTo>
                    <a:cubicBezTo>
                      <a:pt x="175" y="26"/>
                      <a:pt x="88" y="43"/>
                      <a:pt x="1" y="83"/>
                    </a:cubicBezTo>
                    <a:lnTo>
                      <a:pt x="0" y="95"/>
                    </a:lnTo>
                    <a:cubicBezTo>
                      <a:pt x="172" y="97"/>
                      <a:pt x="346" y="102"/>
                      <a:pt x="519" y="112"/>
                    </a:cubicBezTo>
                    <a:cubicBezTo>
                      <a:pt x="606" y="114"/>
                      <a:pt x="692" y="118"/>
                      <a:pt x="777" y="126"/>
                    </a:cubicBezTo>
                    <a:cubicBezTo>
                      <a:pt x="863" y="135"/>
                      <a:pt x="953" y="139"/>
                      <a:pt x="1029" y="174"/>
                    </a:cubicBezTo>
                    <a:lnTo>
                      <a:pt x="1035" y="165"/>
                    </a:lnTo>
                    <a:cubicBezTo>
                      <a:pt x="966" y="89"/>
                      <a:pt x="871" y="66"/>
                      <a:pt x="786" y="40"/>
                    </a:cubicBezTo>
                    <a:cubicBezTo>
                      <a:pt x="701" y="16"/>
                      <a:pt x="612" y="12"/>
                      <a:pt x="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7"/>
              <p:cNvSpPr/>
              <p:nvPr/>
            </p:nvSpPr>
            <p:spPr>
              <a:xfrm>
                <a:off x="9509958" y="3360659"/>
                <a:ext cx="56707" cy="13016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3" extrusionOk="0">
                    <a:moveTo>
                      <a:pt x="302" y="4"/>
                    </a:moveTo>
                    <a:cubicBezTo>
                      <a:pt x="250" y="16"/>
                      <a:pt x="198" y="21"/>
                      <a:pt x="147" y="41"/>
                    </a:cubicBezTo>
                    <a:cubicBezTo>
                      <a:pt x="97" y="63"/>
                      <a:pt x="48" y="88"/>
                      <a:pt x="2" y="134"/>
                    </a:cubicBezTo>
                    <a:lnTo>
                      <a:pt x="1" y="143"/>
                    </a:lnTo>
                    <a:cubicBezTo>
                      <a:pt x="105" y="130"/>
                      <a:pt x="208" y="119"/>
                      <a:pt x="311" y="112"/>
                    </a:cubicBezTo>
                    <a:cubicBezTo>
                      <a:pt x="382" y="106"/>
                      <a:pt x="453" y="98"/>
                      <a:pt x="523" y="98"/>
                    </a:cubicBezTo>
                    <a:cubicBezTo>
                      <a:pt x="556" y="98"/>
                      <a:pt x="588" y="100"/>
                      <a:pt x="620" y="104"/>
                    </a:cubicBezTo>
                    <a:lnTo>
                      <a:pt x="623" y="94"/>
                    </a:lnTo>
                    <a:cubicBezTo>
                      <a:pt x="577" y="46"/>
                      <a:pt x="517" y="29"/>
                      <a:pt x="464" y="15"/>
                    </a:cubicBezTo>
                    <a:cubicBezTo>
                      <a:pt x="409" y="0"/>
                      <a:pt x="357" y="7"/>
                      <a:pt x="30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7"/>
              <p:cNvSpPr/>
              <p:nvPr/>
            </p:nvSpPr>
            <p:spPr>
              <a:xfrm>
                <a:off x="9687544" y="2900812"/>
                <a:ext cx="573715" cy="617588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6785" extrusionOk="0">
                    <a:moveTo>
                      <a:pt x="1621" y="0"/>
                    </a:moveTo>
                    <a:cubicBezTo>
                      <a:pt x="1464" y="0"/>
                      <a:pt x="1304" y="36"/>
                      <a:pt x="1141" y="122"/>
                    </a:cubicBezTo>
                    <a:cubicBezTo>
                      <a:pt x="136" y="651"/>
                      <a:pt x="0" y="1127"/>
                      <a:pt x="270" y="2576"/>
                    </a:cubicBezTo>
                    <a:cubicBezTo>
                      <a:pt x="539" y="4027"/>
                      <a:pt x="277" y="4854"/>
                      <a:pt x="1271" y="5765"/>
                    </a:cubicBezTo>
                    <a:cubicBezTo>
                      <a:pt x="2105" y="6527"/>
                      <a:pt x="4702" y="6729"/>
                      <a:pt x="5510" y="6774"/>
                    </a:cubicBezTo>
                    <a:cubicBezTo>
                      <a:pt x="5662" y="6782"/>
                      <a:pt x="5753" y="6784"/>
                      <a:pt x="5753" y="6784"/>
                    </a:cubicBezTo>
                    <a:cubicBezTo>
                      <a:pt x="5753" y="6784"/>
                      <a:pt x="5882" y="6573"/>
                      <a:pt x="6004" y="6046"/>
                    </a:cubicBezTo>
                    <a:cubicBezTo>
                      <a:pt x="6081" y="5724"/>
                      <a:pt x="6152" y="5284"/>
                      <a:pt x="6194" y="4703"/>
                    </a:cubicBezTo>
                    <a:cubicBezTo>
                      <a:pt x="6303" y="3173"/>
                      <a:pt x="5659" y="2213"/>
                      <a:pt x="5659" y="2213"/>
                    </a:cubicBezTo>
                    <a:cubicBezTo>
                      <a:pt x="5659" y="2213"/>
                      <a:pt x="5089" y="1232"/>
                      <a:pt x="4060" y="1085"/>
                    </a:cubicBezTo>
                    <a:cubicBezTo>
                      <a:pt x="3197" y="964"/>
                      <a:pt x="2436" y="0"/>
                      <a:pt x="1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7"/>
              <p:cNvSpPr/>
              <p:nvPr/>
            </p:nvSpPr>
            <p:spPr>
              <a:xfrm>
                <a:off x="9895895" y="3197000"/>
                <a:ext cx="337967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3531" extrusionOk="0">
                    <a:moveTo>
                      <a:pt x="3179" y="1"/>
                    </a:moveTo>
                    <a:lnTo>
                      <a:pt x="3179" y="1"/>
                    </a:lnTo>
                    <a:cubicBezTo>
                      <a:pt x="3169" y="242"/>
                      <a:pt x="3190" y="487"/>
                      <a:pt x="3214" y="732"/>
                    </a:cubicBezTo>
                    <a:cubicBezTo>
                      <a:pt x="3238" y="975"/>
                      <a:pt x="3270" y="1218"/>
                      <a:pt x="3306" y="1460"/>
                    </a:cubicBezTo>
                    <a:cubicBezTo>
                      <a:pt x="3366" y="1830"/>
                      <a:pt x="3439" y="2199"/>
                      <a:pt x="3517" y="2566"/>
                    </a:cubicBezTo>
                    <a:lnTo>
                      <a:pt x="3475" y="2587"/>
                    </a:lnTo>
                    <a:cubicBezTo>
                      <a:pt x="3435" y="2442"/>
                      <a:pt x="3389" y="2296"/>
                      <a:pt x="3333" y="2153"/>
                    </a:cubicBezTo>
                    <a:cubicBezTo>
                      <a:pt x="3235" y="1889"/>
                      <a:pt x="3106" y="1632"/>
                      <a:pt x="2965" y="1384"/>
                    </a:cubicBezTo>
                    <a:cubicBezTo>
                      <a:pt x="2816" y="1137"/>
                      <a:pt x="2659" y="896"/>
                      <a:pt x="2467" y="674"/>
                    </a:cubicBezTo>
                    <a:cubicBezTo>
                      <a:pt x="2278" y="454"/>
                      <a:pt x="2066" y="244"/>
                      <a:pt x="1811" y="93"/>
                    </a:cubicBezTo>
                    <a:lnTo>
                      <a:pt x="1794" y="112"/>
                    </a:lnTo>
                    <a:cubicBezTo>
                      <a:pt x="2169" y="531"/>
                      <a:pt x="2471" y="1013"/>
                      <a:pt x="2751" y="1499"/>
                    </a:cubicBezTo>
                    <a:cubicBezTo>
                      <a:pt x="2970" y="1874"/>
                      <a:pt x="3172" y="2256"/>
                      <a:pt x="3364" y="2643"/>
                    </a:cubicBezTo>
                    <a:lnTo>
                      <a:pt x="3347" y="2653"/>
                    </a:lnTo>
                    <a:cubicBezTo>
                      <a:pt x="3067" y="2361"/>
                      <a:pt x="2784" y="2074"/>
                      <a:pt x="2481" y="1808"/>
                    </a:cubicBezTo>
                    <a:cubicBezTo>
                      <a:pt x="2292" y="1640"/>
                      <a:pt x="2111" y="1472"/>
                      <a:pt x="1914" y="1312"/>
                    </a:cubicBezTo>
                    <a:cubicBezTo>
                      <a:pt x="1714" y="1160"/>
                      <a:pt x="1524" y="993"/>
                      <a:pt x="1294" y="878"/>
                    </a:cubicBezTo>
                    <a:lnTo>
                      <a:pt x="1284" y="901"/>
                    </a:lnTo>
                    <a:cubicBezTo>
                      <a:pt x="1478" y="1046"/>
                      <a:pt x="1656" y="1229"/>
                      <a:pt x="1834" y="1402"/>
                    </a:cubicBezTo>
                    <a:cubicBezTo>
                      <a:pt x="2010" y="1577"/>
                      <a:pt x="2183" y="1756"/>
                      <a:pt x="2355" y="1935"/>
                    </a:cubicBezTo>
                    <a:cubicBezTo>
                      <a:pt x="2616" y="2208"/>
                      <a:pt x="2871" y="2484"/>
                      <a:pt x="3131" y="2761"/>
                    </a:cubicBezTo>
                    <a:lnTo>
                      <a:pt x="3062" y="2794"/>
                    </a:lnTo>
                    <a:lnTo>
                      <a:pt x="1932" y="2150"/>
                    </a:lnTo>
                    <a:lnTo>
                      <a:pt x="1201" y="1718"/>
                    </a:lnTo>
                    <a:cubicBezTo>
                      <a:pt x="961" y="1571"/>
                      <a:pt x="715" y="1427"/>
                      <a:pt x="493" y="1251"/>
                    </a:cubicBezTo>
                    <a:lnTo>
                      <a:pt x="477" y="1271"/>
                    </a:lnTo>
                    <a:cubicBezTo>
                      <a:pt x="679" y="1492"/>
                      <a:pt x="917" y="1660"/>
                      <a:pt x="1143" y="1843"/>
                    </a:cubicBezTo>
                    <a:cubicBezTo>
                      <a:pt x="1374" y="2017"/>
                      <a:pt x="1610" y="2178"/>
                      <a:pt x="1847" y="2337"/>
                    </a:cubicBezTo>
                    <a:cubicBezTo>
                      <a:pt x="1875" y="2356"/>
                      <a:pt x="1906" y="2371"/>
                      <a:pt x="1934" y="2391"/>
                    </a:cubicBezTo>
                    <a:cubicBezTo>
                      <a:pt x="1890" y="2373"/>
                      <a:pt x="1845" y="2353"/>
                      <a:pt x="1801" y="2337"/>
                    </a:cubicBezTo>
                    <a:cubicBezTo>
                      <a:pt x="1530" y="2240"/>
                      <a:pt x="1262" y="2148"/>
                      <a:pt x="989" y="2071"/>
                    </a:cubicBezTo>
                    <a:cubicBezTo>
                      <a:pt x="852" y="2033"/>
                      <a:pt x="715" y="1998"/>
                      <a:pt x="577" y="1961"/>
                    </a:cubicBezTo>
                    <a:cubicBezTo>
                      <a:pt x="442" y="1928"/>
                      <a:pt x="293" y="1904"/>
                      <a:pt x="177" y="1848"/>
                    </a:cubicBezTo>
                    <a:lnTo>
                      <a:pt x="154" y="1856"/>
                    </a:lnTo>
                    <a:cubicBezTo>
                      <a:pt x="268" y="1979"/>
                      <a:pt x="406" y="2020"/>
                      <a:pt x="536" y="2091"/>
                    </a:cubicBezTo>
                    <a:cubicBezTo>
                      <a:pt x="668" y="2151"/>
                      <a:pt x="800" y="2208"/>
                      <a:pt x="934" y="2265"/>
                    </a:cubicBezTo>
                    <a:cubicBezTo>
                      <a:pt x="1202" y="2376"/>
                      <a:pt x="1472" y="2481"/>
                      <a:pt x="1740" y="2584"/>
                    </a:cubicBezTo>
                    <a:cubicBezTo>
                      <a:pt x="1868" y="2632"/>
                      <a:pt x="1995" y="2673"/>
                      <a:pt x="2123" y="2719"/>
                    </a:cubicBezTo>
                    <a:cubicBezTo>
                      <a:pt x="1955" y="2669"/>
                      <a:pt x="1789" y="2625"/>
                      <a:pt x="1621" y="2586"/>
                    </a:cubicBezTo>
                    <a:cubicBezTo>
                      <a:pt x="1353" y="2531"/>
                      <a:pt x="1084" y="2480"/>
                      <a:pt x="815" y="2458"/>
                    </a:cubicBezTo>
                    <a:cubicBezTo>
                      <a:pt x="662" y="2442"/>
                      <a:pt x="509" y="2432"/>
                      <a:pt x="356" y="2432"/>
                    </a:cubicBezTo>
                    <a:cubicBezTo>
                      <a:pt x="238" y="2432"/>
                      <a:pt x="120" y="2438"/>
                      <a:pt x="2" y="2452"/>
                    </a:cubicBezTo>
                    <a:lnTo>
                      <a:pt x="1" y="2481"/>
                    </a:lnTo>
                    <a:lnTo>
                      <a:pt x="1605" y="2849"/>
                    </a:lnTo>
                    <a:cubicBezTo>
                      <a:pt x="2165" y="2970"/>
                      <a:pt x="2715" y="3198"/>
                      <a:pt x="3220" y="3520"/>
                    </a:cubicBezTo>
                    <a:cubicBezTo>
                      <a:pt x="3372" y="3528"/>
                      <a:pt x="3462" y="3530"/>
                      <a:pt x="3462" y="3530"/>
                    </a:cubicBezTo>
                    <a:cubicBezTo>
                      <a:pt x="3462" y="3530"/>
                      <a:pt x="3592" y="3319"/>
                      <a:pt x="3713" y="2792"/>
                    </a:cubicBezTo>
                    <a:cubicBezTo>
                      <a:pt x="3680" y="2484"/>
                      <a:pt x="3643" y="2218"/>
                      <a:pt x="3636" y="2180"/>
                    </a:cubicBezTo>
                    <a:lnTo>
                      <a:pt x="3636" y="2177"/>
                    </a:lnTo>
                    <a:cubicBezTo>
                      <a:pt x="3624" y="1935"/>
                      <a:pt x="3592" y="1692"/>
                      <a:pt x="3557" y="1451"/>
                    </a:cubicBezTo>
                    <a:cubicBezTo>
                      <a:pt x="3516" y="1210"/>
                      <a:pt x="3472" y="970"/>
                      <a:pt x="3413" y="734"/>
                    </a:cubicBezTo>
                    <a:cubicBezTo>
                      <a:pt x="3357" y="494"/>
                      <a:pt x="3287" y="256"/>
                      <a:pt x="3203" y="5"/>
                    </a:cubicBezTo>
                    <a:lnTo>
                      <a:pt x="31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7"/>
              <p:cNvSpPr/>
              <p:nvPr/>
            </p:nvSpPr>
            <p:spPr>
              <a:xfrm>
                <a:off x="9701106" y="3060102"/>
                <a:ext cx="87746" cy="10531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157" extrusionOk="0">
                    <a:moveTo>
                      <a:pt x="11" y="0"/>
                    </a:moveTo>
                    <a:lnTo>
                      <a:pt x="1" y="6"/>
                    </a:lnTo>
                    <a:cubicBezTo>
                      <a:pt x="40" y="131"/>
                      <a:pt x="98" y="243"/>
                      <a:pt x="160" y="354"/>
                    </a:cubicBezTo>
                    <a:cubicBezTo>
                      <a:pt x="223" y="464"/>
                      <a:pt x="300" y="564"/>
                      <a:pt x="373" y="668"/>
                    </a:cubicBezTo>
                    <a:cubicBezTo>
                      <a:pt x="457" y="762"/>
                      <a:pt x="538" y="861"/>
                      <a:pt x="635" y="945"/>
                    </a:cubicBezTo>
                    <a:cubicBezTo>
                      <a:pt x="731" y="1028"/>
                      <a:pt x="835" y="1110"/>
                      <a:pt x="957" y="1156"/>
                    </a:cubicBezTo>
                    <a:lnTo>
                      <a:pt x="963" y="1148"/>
                    </a:lnTo>
                    <a:cubicBezTo>
                      <a:pt x="774" y="990"/>
                      <a:pt x="616" y="793"/>
                      <a:pt x="461" y="598"/>
                    </a:cubicBezTo>
                    <a:cubicBezTo>
                      <a:pt x="305" y="403"/>
                      <a:pt x="155" y="203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7"/>
              <p:cNvSpPr/>
              <p:nvPr/>
            </p:nvSpPr>
            <p:spPr>
              <a:xfrm>
                <a:off x="9711574" y="3135014"/>
                <a:ext cx="41233" cy="4177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9" extrusionOk="0">
                    <a:moveTo>
                      <a:pt x="9" y="0"/>
                    </a:moveTo>
                    <a:lnTo>
                      <a:pt x="1" y="8"/>
                    </a:lnTo>
                    <a:cubicBezTo>
                      <a:pt x="3" y="74"/>
                      <a:pt x="24" y="127"/>
                      <a:pt x="48" y="178"/>
                    </a:cubicBezTo>
                    <a:cubicBezTo>
                      <a:pt x="72" y="229"/>
                      <a:pt x="109" y="269"/>
                      <a:pt x="141" y="315"/>
                    </a:cubicBezTo>
                    <a:cubicBezTo>
                      <a:pt x="185" y="349"/>
                      <a:pt x="223" y="390"/>
                      <a:pt x="274" y="417"/>
                    </a:cubicBezTo>
                    <a:cubicBezTo>
                      <a:pt x="315" y="436"/>
                      <a:pt x="362" y="459"/>
                      <a:pt x="412" y="459"/>
                    </a:cubicBezTo>
                    <a:cubicBezTo>
                      <a:pt x="425" y="459"/>
                      <a:pt x="437" y="457"/>
                      <a:pt x="449" y="454"/>
                    </a:cubicBezTo>
                    <a:lnTo>
                      <a:pt x="453" y="443"/>
                    </a:lnTo>
                    <a:cubicBezTo>
                      <a:pt x="364" y="395"/>
                      <a:pt x="293" y="312"/>
                      <a:pt x="221" y="236"/>
                    </a:cubicBezTo>
                    <a:cubicBezTo>
                      <a:pt x="147" y="161"/>
                      <a:pt x="77" y="81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7"/>
              <p:cNvSpPr/>
              <p:nvPr/>
            </p:nvSpPr>
            <p:spPr>
              <a:xfrm>
                <a:off x="9933124" y="2938860"/>
                <a:ext cx="53885" cy="7026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72" extrusionOk="0">
                    <a:moveTo>
                      <a:pt x="9" y="0"/>
                    </a:moveTo>
                    <a:lnTo>
                      <a:pt x="1" y="7"/>
                    </a:lnTo>
                    <a:cubicBezTo>
                      <a:pt x="18" y="95"/>
                      <a:pt x="52" y="170"/>
                      <a:pt x="88" y="243"/>
                    </a:cubicBezTo>
                    <a:cubicBezTo>
                      <a:pt x="123" y="316"/>
                      <a:pt x="172" y="379"/>
                      <a:pt x="214" y="446"/>
                    </a:cubicBezTo>
                    <a:cubicBezTo>
                      <a:pt x="269" y="504"/>
                      <a:pt x="315" y="569"/>
                      <a:pt x="377" y="622"/>
                    </a:cubicBezTo>
                    <a:cubicBezTo>
                      <a:pt x="437" y="678"/>
                      <a:pt x="501" y="730"/>
                      <a:pt x="583" y="772"/>
                    </a:cubicBezTo>
                    <a:lnTo>
                      <a:pt x="592" y="766"/>
                    </a:lnTo>
                    <a:cubicBezTo>
                      <a:pt x="402" y="506"/>
                      <a:pt x="208" y="250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7"/>
              <p:cNvSpPr/>
              <p:nvPr/>
            </p:nvSpPr>
            <p:spPr>
              <a:xfrm>
                <a:off x="10003120" y="2981003"/>
                <a:ext cx="45966" cy="4332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76" extrusionOk="0">
                    <a:moveTo>
                      <a:pt x="6" y="0"/>
                    </a:moveTo>
                    <a:lnTo>
                      <a:pt x="0" y="11"/>
                    </a:lnTo>
                    <a:cubicBezTo>
                      <a:pt x="26" y="78"/>
                      <a:pt x="60" y="127"/>
                      <a:pt x="96" y="175"/>
                    </a:cubicBezTo>
                    <a:cubicBezTo>
                      <a:pt x="131" y="222"/>
                      <a:pt x="175" y="257"/>
                      <a:pt x="212" y="298"/>
                    </a:cubicBezTo>
                    <a:cubicBezTo>
                      <a:pt x="258" y="327"/>
                      <a:pt x="298" y="364"/>
                      <a:pt x="346" y="391"/>
                    </a:cubicBezTo>
                    <a:cubicBezTo>
                      <a:pt x="370" y="404"/>
                      <a:pt x="395" y="419"/>
                      <a:pt x="416" y="431"/>
                    </a:cubicBezTo>
                    <a:cubicBezTo>
                      <a:pt x="446" y="442"/>
                      <a:pt x="463" y="453"/>
                      <a:pt x="493" y="476"/>
                    </a:cubicBezTo>
                    <a:lnTo>
                      <a:pt x="504" y="474"/>
                    </a:lnTo>
                    <a:cubicBezTo>
                      <a:pt x="487" y="415"/>
                      <a:pt x="444" y="371"/>
                      <a:pt x="406" y="328"/>
                    </a:cubicBezTo>
                    <a:cubicBezTo>
                      <a:pt x="366" y="286"/>
                      <a:pt x="324" y="246"/>
                      <a:pt x="280" y="208"/>
                    </a:cubicBezTo>
                    <a:cubicBezTo>
                      <a:pt x="192" y="135"/>
                      <a:pt x="100" y="66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7"/>
              <p:cNvSpPr/>
              <p:nvPr/>
            </p:nvSpPr>
            <p:spPr>
              <a:xfrm>
                <a:off x="10018503" y="3299492"/>
                <a:ext cx="325952" cy="270519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2972" extrusionOk="0">
                    <a:moveTo>
                      <a:pt x="2338" y="1"/>
                    </a:moveTo>
                    <a:cubicBezTo>
                      <a:pt x="2306" y="1"/>
                      <a:pt x="2277" y="6"/>
                      <a:pt x="2255" y="18"/>
                    </a:cubicBezTo>
                    <a:lnTo>
                      <a:pt x="2253" y="18"/>
                    </a:lnTo>
                    <a:cubicBezTo>
                      <a:pt x="2225" y="33"/>
                      <a:pt x="2201" y="51"/>
                      <a:pt x="2176" y="71"/>
                    </a:cubicBezTo>
                    <a:cubicBezTo>
                      <a:pt x="2168" y="70"/>
                      <a:pt x="2159" y="70"/>
                      <a:pt x="2151" y="70"/>
                    </a:cubicBezTo>
                    <a:cubicBezTo>
                      <a:pt x="2043" y="70"/>
                      <a:pt x="1927" y="127"/>
                      <a:pt x="1785" y="280"/>
                    </a:cubicBezTo>
                    <a:cubicBezTo>
                      <a:pt x="1768" y="283"/>
                      <a:pt x="1750" y="284"/>
                      <a:pt x="1730" y="285"/>
                    </a:cubicBezTo>
                    <a:cubicBezTo>
                      <a:pt x="1661" y="289"/>
                      <a:pt x="1594" y="294"/>
                      <a:pt x="1533" y="304"/>
                    </a:cubicBezTo>
                    <a:lnTo>
                      <a:pt x="1533" y="303"/>
                    </a:lnTo>
                    <a:lnTo>
                      <a:pt x="1530" y="304"/>
                    </a:lnTo>
                    <a:cubicBezTo>
                      <a:pt x="1502" y="308"/>
                      <a:pt x="1473" y="314"/>
                      <a:pt x="1446" y="320"/>
                    </a:cubicBezTo>
                    <a:lnTo>
                      <a:pt x="1443" y="321"/>
                    </a:lnTo>
                    <a:cubicBezTo>
                      <a:pt x="1274" y="365"/>
                      <a:pt x="1150" y="461"/>
                      <a:pt x="1071" y="695"/>
                    </a:cubicBezTo>
                    <a:cubicBezTo>
                      <a:pt x="1043" y="777"/>
                      <a:pt x="1031" y="852"/>
                      <a:pt x="1033" y="918"/>
                    </a:cubicBezTo>
                    <a:cubicBezTo>
                      <a:pt x="1007" y="930"/>
                      <a:pt x="980" y="939"/>
                      <a:pt x="951" y="945"/>
                    </a:cubicBezTo>
                    <a:lnTo>
                      <a:pt x="944" y="945"/>
                    </a:lnTo>
                    <a:lnTo>
                      <a:pt x="944" y="946"/>
                    </a:lnTo>
                    <a:cubicBezTo>
                      <a:pt x="874" y="965"/>
                      <a:pt x="805" y="974"/>
                      <a:pt x="735" y="984"/>
                    </a:cubicBezTo>
                    <a:cubicBezTo>
                      <a:pt x="735" y="982"/>
                      <a:pt x="734" y="982"/>
                      <a:pt x="733" y="982"/>
                    </a:cubicBezTo>
                    <a:lnTo>
                      <a:pt x="731" y="984"/>
                    </a:lnTo>
                    <a:cubicBezTo>
                      <a:pt x="588" y="1006"/>
                      <a:pt x="451" y="1038"/>
                      <a:pt x="338" y="1176"/>
                    </a:cubicBezTo>
                    <a:cubicBezTo>
                      <a:pt x="176" y="1375"/>
                      <a:pt x="137" y="1484"/>
                      <a:pt x="200" y="1627"/>
                    </a:cubicBezTo>
                    <a:lnTo>
                      <a:pt x="198" y="1629"/>
                    </a:lnTo>
                    <a:cubicBezTo>
                      <a:pt x="198" y="1630"/>
                      <a:pt x="200" y="1630"/>
                      <a:pt x="201" y="1631"/>
                    </a:cubicBezTo>
                    <a:cubicBezTo>
                      <a:pt x="213" y="1659"/>
                      <a:pt x="229" y="1688"/>
                      <a:pt x="249" y="1721"/>
                    </a:cubicBezTo>
                    <a:cubicBezTo>
                      <a:pt x="160" y="1784"/>
                      <a:pt x="87" y="1859"/>
                      <a:pt x="59" y="1963"/>
                    </a:cubicBezTo>
                    <a:cubicBezTo>
                      <a:pt x="0" y="2174"/>
                      <a:pt x="23" y="2266"/>
                      <a:pt x="175" y="2333"/>
                    </a:cubicBezTo>
                    <a:lnTo>
                      <a:pt x="175" y="2334"/>
                    </a:lnTo>
                    <a:lnTo>
                      <a:pt x="178" y="2334"/>
                    </a:lnTo>
                    <a:cubicBezTo>
                      <a:pt x="221" y="2352"/>
                      <a:pt x="270" y="2369"/>
                      <a:pt x="333" y="2385"/>
                    </a:cubicBezTo>
                    <a:lnTo>
                      <a:pt x="333" y="2387"/>
                    </a:lnTo>
                    <a:cubicBezTo>
                      <a:pt x="341" y="2390"/>
                      <a:pt x="349" y="2392"/>
                      <a:pt x="356" y="2392"/>
                    </a:cubicBezTo>
                    <a:cubicBezTo>
                      <a:pt x="427" y="2413"/>
                      <a:pt x="485" y="2435"/>
                      <a:pt x="539" y="2456"/>
                    </a:cubicBezTo>
                    <a:cubicBezTo>
                      <a:pt x="523" y="2495"/>
                      <a:pt x="509" y="2536"/>
                      <a:pt x="499" y="2579"/>
                    </a:cubicBezTo>
                    <a:cubicBezTo>
                      <a:pt x="456" y="2774"/>
                      <a:pt x="523" y="2835"/>
                      <a:pt x="656" y="2840"/>
                    </a:cubicBezTo>
                    <a:lnTo>
                      <a:pt x="658" y="2840"/>
                    </a:lnTo>
                    <a:cubicBezTo>
                      <a:pt x="680" y="2840"/>
                      <a:pt x="703" y="2840"/>
                      <a:pt x="728" y="2837"/>
                    </a:cubicBezTo>
                    <a:lnTo>
                      <a:pt x="729" y="2837"/>
                    </a:lnTo>
                    <a:cubicBezTo>
                      <a:pt x="779" y="2834"/>
                      <a:pt x="837" y="2825"/>
                      <a:pt x="898" y="2813"/>
                    </a:cubicBezTo>
                    <a:cubicBezTo>
                      <a:pt x="939" y="2806"/>
                      <a:pt x="972" y="2802"/>
                      <a:pt x="1000" y="2802"/>
                    </a:cubicBezTo>
                    <a:cubicBezTo>
                      <a:pt x="1016" y="2802"/>
                      <a:pt x="1031" y="2803"/>
                      <a:pt x="1044" y="2805"/>
                    </a:cubicBezTo>
                    <a:cubicBezTo>
                      <a:pt x="1048" y="2815"/>
                      <a:pt x="1052" y="2825"/>
                      <a:pt x="1056" y="2835"/>
                    </a:cubicBezTo>
                    <a:cubicBezTo>
                      <a:pt x="1100" y="2932"/>
                      <a:pt x="1159" y="2972"/>
                      <a:pt x="1233" y="2972"/>
                    </a:cubicBezTo>
                    <a:cubicBezTo>
                      <a:pt x="1275" y="2972"/>
                      <a:pt x="1322" y="2959"/>
                      <a:pt x="1374" y="2937"/>
                    </a:cubicBezTo>
                    <a:lnTo>
                      <a:pt x="1376" y="2936"/>
                    </a:lnTo>
                    <a:cubicBezTo>
                      <a:pt x="1399" y="2926"/>
                      <a:pt x="1422" y="2914"/>
                      <a:pt x="1447" y="2902"/>
                    </a:cubicBezTo>
                    <a:lnTo>
                      <a:pt x="1450" y="2902"/>
                    </a:lnTo>
                    <a:cubicBezTo>
                      <a:pt x="1502" y="2875"/>
                      <a:pt x="1556" y="2841"/>
                      <a:pt x="1616" y="2804"/>
                    </a:cubicBezTo>
                    <a:cubicBezTo>
                      <a:pt x="1735" y="2730"/>
                      <a:pt x="1810" y="2711"/>
                      <a:pt x="1868" y="2711"/>
                    </a:cubicBezTo>
                    <a:cubicBezTo>
                      <a:pt x="1901" y="2711"/>
                      <a:pt x="1929" y="2717"/>
                      <a:pt x="1956" y="2723"/>
                    </a:cubicBezTo>
                    <a:lnTo>
                      <a:pt x="1956" y="2724"/>
                    </a:lnTo>
                    <a:lnTo>
                      <a:pt x="1958" y="2724"/>
                    </a:lnTo>
                    <a:cubicBezTo>
                      <a:pt x="1981" y="2730"/>
                      <a:pt x="2005" y="2734"/>
                      <a:pt x="2031" y="2734"/>
                    </a:cubicBezTo>
                    <a:cubicBezTo>
                      <a:pt x="2041" y="2734"/>
                      <a:pt x="2050" y="2734"/>
                      <a:pt x="2060" y="2732"/>
                    </a:cubicBezTo>
                    <a:lnTo>
                      <a:pt x="2062" y="2731"/>
                    </a:lnTo>
                    <a:cubicBezTo>
                      <a:pt x="2159" y="2716"/>
                      <a:pt x="2396" y="2475"/>
                      <a:pt x="2430" y="2267"/>
                    </a:cubicBezTo>
                    <a:cubicBezTo>
                      <a:pt x="2499" y="2245"/>
                      <a:pt x="2553" y="2227"/>
                      <a:pt x="2598" y="2214"/>
                    </a:cubicBezTo>
                    <a:cubicBezTo>
                      <a:pt x="2694" y="2184"/>
                      <a:pt x="2744" y="2168"/>
                      <a:pt x="2804" y="2130"/>
                    </a:cubicBezTo>
                    <a:cubicBezTo>
                      <a:pt x="2856" y="2098"/>
                      <a:pt x="2914" y="2048"/>
                      <a:pt x="3015" y="1960"/>
                    </a:cubicBezTo>
                    <a:cubicBezTo>
                      <a:pt x="3272" y="1734"/>
                      <a:pt x="3449" y="1504"/>
                      <a:pt x="3305" y="1356"/>
                    </a:cubicBezTo>
                    <a:cubicBezTo>
                      <a:pt x="3326" y="1322"/>
                      <a:pt x="3348" y="1278"/>
                      <a:pt x="3377" y="1223"/>
                    </a:cubicBezTo>
                    <a:cubicBezTo>
                      <a:pt x="3529" y="930"/>
                      <a:pt x="3580" y="675"/>
                      <a:pt x="3278" y="674"/>
                    </a:cubicBezTo>
                    <a:cubicBezTo>
                      <a:pt x="3206" y="672"/>
                      <a:pt x="3145" y="669"/>
                      <a:pt x="3088" y="668"/>
                    </a:cubicBezTo>
                    <a:cubicBezTo>
                      <a:pt x="3227" y="402"/>
                      <a:pt x="3085" y="139"/>
                      <a:pt x="2969" y="139"/>
                    </a:cubicBezTo>
                    <a:cubicBezTo>
                      <a:pt x="2966" y="139"/>
                      <a:pt x="2964" y="139"/>
                      <a:pt x="2962" y="140"/>
                    </a:cubicBezTo>
                    <a:lnTo>
                      <a:pt x="2960" y="140"/>
                    </a:lnTo>
                    <a:cubicBezTo>
                      <a:pt x="2914" y="144"/>
                      <a:pt x="2871" y="161"/>
                      <a:pt x="2826" y="180"/>
                    </a:cubicBezTo>
                    <a:lnTo>
                      <a:pt x="2825" y="180"/>
                    </a:lnTo>
                    <a:lnTo>
                      <a:pt x="2824" y="181"/>
                    </a:lnTo>
                    <a:cubicBezTo>
                      <a:pt x="2779" y="200"/>
                      <a:pt x="2733" y="217"/>
                      <a:pt x="2682" y="227"/>
                    </a:cubicBezTo>
                    <a:cubicBezTo>
                      <a:pt x="2628" y="79"/>
                      <a:pt x="2458" y="1"/>
                      <a:pt x="2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7"/>
              <p:cNvSpPr/>
              <p:nvPr/>
            </p:nvSpPr>
            <p:spPr>
              <a:xfrm>
                <a:off x="10133374" y="3396977"/>
                <a:ext cx="92752" cy="77096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47" extrusionOk="0">
                    <a:moveTo>
                      <a:pt x="666" y="0"/>
                    </a:moveTo>
                    <a:cubicBezTo>
                      <a:pt x="657" y="0"/>
                      <a:pt x="649" y="2"/>
                      <a:pt x="642" y="5"/>
                    </a:cubicBezTo>
                    <a:cubicBezTo>
                      <a:pt x="635" y="10"/>
                      <a:pt x="627" y="16"/>
                      <a:pt x="621" y="21"/>
                    </a:cubicBezTo>
                    <a:cubicBezTo>
                      <a:pt x="618" y="20"/>
                      <a:pt x="615" y="20"/>
                      <a:pt x="613" y="20"/>
                    </a:cubicBezTo>
                    <a:cubicBezTo>
                      <a:pt x="582" y="20"/>
                      <a:pt x="550" y="37"/>
                      <a:pt x="509" y="81"/>
                    </a:cubicBezTo>
                    <a:cubicBezTo>
                      <a:pt x="504" y="81"/>
                      <a:pt x="499" y="82"/>
                      <a:pt x="494" y="82"/>
                    </a:cubicBezTo>
                    <a:cubicBezTo>
                      <a:pt x="473" y="83"/>
                      <a:pt x="456" y="84"/>
                      <a:pt x="437" y="87"/>
                    </a:cubicBezTo>
                    <a:lnTo>
                      <a:pt x="436" y="87"/>
                    </a:lnTo>
                    <a:cubicBezTo>
                      <a:pt x="427" y="88"/>
                      <a:pt x="420" y="89"/>
                      <a:pt x="412" y="92"/>
                    </a:cubicBezTo>
                    <a:lnTo>
                      <a:pt x="411" y="92"/>
                    </a:lnTo>
                    <a:cubicBezTo>
                      <a:pt x="362" y="104"/>
                      <a:pt x="328" y="132"/>
                      <a:pt x="304" y="199"/>
                    </a:cubicBezTo>
                    <a:cubicBezTo>
                      <a:pt x="297" y="223"/>
                      <a:pt x="293" y="243"/>
                      <a:pt x="294" y="263"/>
                    </a:cubicBezTo>
                    <a:lnTo>
                      <a:pt x="271" y="271"/>
                    </a:lnTo>
                    <a:lnTo>
                      <a:pt x="268" y="271"/>
                    </a:lnTo>
                    <a:cubicBezTo>
                      <a:pt x="249" y="276"/>
                      <a:pt x="228" y="278"/>
                      <a:pt x="210" y="281"/>
                    </a:cubicBezTo>
                    <a:lnTo>
                      <a:pt x="208" y="281"/>
                    </a:lnTo>
                    <a:cubicBezTo>
                      <a:pt x="168" y="287"/>
                      <a:pt x="128" y="296"/>
                      <a:pt x="95" y="335"/>
                    </a:cubicBezTo>
                    <a:cubicBezTo>
                      <a:pt x="49" y="392"/>
                      <a:pt x="38" y="422"/>
                      <a:pt x="56" y="463"/>
                    </a:cubicBezTo>
                    <a:lnTo>
                      <a:pt x="57" y="463"/>
                    </a:lnTo>
                    <a:cubicBezTo>
                      <a:pt x="61" y="472"/>
                      <a:pt x="65" y="481"/>
                      <a:pt x="72" y="489"/>
                    </a:cubicBezTo>
                    <a:cubicBezTo>
                      <a:pt x="47" y="507"/>
                      <a:pt x="26" y="529"/>
                      <a:pt x="17" y="559"/>
                    </a:cubicBezTo>
                    <a:cubicBezTo>
                      <a:pt x="1" y="619"/>
                      <a:pt x="7" y="645"/>
                      <a:pt x="51" y="663"/>
                    </a:cubicBezTo>
                    <a:lnTo>
                      <a:pt x="52" y="663"/>
                    </a:lnTo>
                    <a:cubicBezTo>
                      <a:pt x="65" y="668"/>
                      <a:pt x="79" y="672"/>
                      <a:pt x="97" y="678"/>
                    </a:cubicBezTo>
                    <a:cubicBezTo>
                      <a:pt x="99" y="679"/>
                      <a:pt x="100" y="679"/>
                      <a:pt x="103" y="679"/>
                    </a:cubicBezTo>
                    <a:cubicBezTo>
                      <a:pt x="124" y="684"/>
                      <a:pt x="140" y="691"/>
                      <a:pt x="156" y="697"/>
                    </a:cubicBezTo>
                    <a:cubicBezTo>
                      <a:pt x="151" y="708"/>
                      <a:pt x="147" y="720"/>
                      <a:pt x="144" y="733"/>
                    </a:cubicBezTo>
                    <a:cubicBezTo>
                      <a:pt x="133" y="788"/>
                      <a:pt x="151" y="806"/>
                      <a:pt x="185" y="812"/>
                    </a:cubicBezTo>
                    <a:cubicBezTo>
                      <a:pt x="191" y="812"/>
                      <a:pt x="198" y="811"/>
                      <a:pt x="205" y="811"/>
                    </a:cubicBezTo>
                    <a:cubicBezTo>
                      <a:pt x="220" y="810"/>
                      <a:pt x="236" y="807"/>
                      <a:pt x="253" y="804"/>
                    </a:cubicBezTo>
                    <a:cubicBezTo>
                      <a:pt x="265" y="801"/>
                      <a:pt x="275" y="800"/>
                      <a:pt x="283" y="800"/>
                    </a:cubicBezTo>
                    <a:cubicBezTo>
                      <a:pt x="287" y="800"/>
                      <a:pt x="291" y="800"/>
                      <a:pt x="294" y="801"/>
                    </a:cubicBezTo>
                    <a:cubicBezTo>
                      <a:pt x="294" y="804"/>
                      <a:pt x="295" y="806"/>
                      <a:pt x="297" y="809"/>
                    </a:cubicBezTo>
                    <a:cubicBezTo>
                      <a:pt x="310" y="836"/>
                      <a:pt x="326" y="847"/>
                      <a:pt x="347" y="847"/>
                    </a:cubicBezTo>
                    <a:cubicBezTo>
                      <a:pt x="359" y="847"/>
                      <a:pt x="372" y="843"/>
                      <a:pt x="387" y="837"/>
                    </a:cubicBezTo>
                    <a:lnTo>
                      <a:pt x="389" y="837"/>
                    </a:lnTo>
                    <a:cubicBezTo>
                      <a:pt x="395" y="835"/>
                      <a:pt x="402" y="831"/>
                      <a:pt x="410" y="827"/>
                    </a:cubicBezTo>
                    <a:cubicBezTo>
                      <a:pt x="423" y="820"/>
                      <a:pt x="441" y="810"/>
                      <a:pt x="457" y="800"/>
                    </a:cubicBezTo>
                    <a:cubicBezTo>
                      <a:pt x="491" y="778"/>
                      <a:pt x="513" y="772"/>
                      <a:pt x="530" y="772"/>
                    </a:cubicBezTo>
                    <a:cubicBezTo>
                      <a:pt x="539" y="772"/>
                      <a:pt x="547" y="774"/>
                      <a:pt x="554" y="776"/>
                    </a:cubicBezTo>
                    <a:cubicBezTo>
                      <a:pt x="561" y="778"/>
                      <a:pt x="568" y="779"/>
                      <a:pt x="576" y="779"/>
                    </a:cubicBezTo>
                    <a:cubicBezTo>
                      <a:pt x="578" y="779"/>
                      <a:pt x="581" y="779"/>
                      <a:pt x="584" y="779"/>
                    </a:cubicBezTo>
                    <a:lnTo>
                      <a:pt x="585" y="779"/>
                    </a:lnTo>
                    <a:cubicBezTo>
                      <a:pt x="613" y="775"/>
                      <a:pt x="681" y="706"/>
                      <a:pt x="690" y="647"/>
                    </a:cubicBezTo>
                    <a:cubicBezTo>
                      <a:pt x="709" y="641"/>
                      <a:pt x="724" y="636"/>
                      <a:pt x="738" y="631"/>
                    </a:cubicBezTo>
                    <a:cubicBezTo>
                      <a:pt x="764" y="622"/>
                      <a:pt x="780" y="617"/>
                      <a:pt x="796" y="607"/>
                    </a:cubicBezTo>
                    <a:cubicBezTo>
                      <a:pt x="811" y="599"/>
                      <a:pt x="827" y="584"/>
                      <a:pt x="857" y="559"/>
                    </a:cubicBezTo>
                    <a:cubicBezTo>
                      <a:pt x="929" y="494"/>
                      <a:pt x="981" y="430"/>
                      <a:pt x="940" y="387"/>
                    </a:cubicBezTo>
                    <a:cubicBezTo>
                      <a:pt x="947" y="376"/>
                      <a:pt x="953" y="364"/>
                      <a:pt x="960" y="349"/>
                    </a:cubicBezTo>
                    <a:cubicBezTo>
                      <a:pt x="1004" y="266"/>
                      <a:pt x="1019" y="192"/>
                      <a:pt x="932" y="192"/>
                    </a:cubicBezTo>
                    <a:cubicBezTo>
                      <a:pt x="912" y="192"/>
                      <a:pt x="895" y="191"/>
                      <a:pt x="878" y="191"/>
                    </a:cubicBezTo>
                    <a:cubicBezTo>
                      <a:pt x="918" y="114"/>
                      <a:pt x="878" y="40"/>
                      <a:pt x="844" y="40"/>
                    </a:cubicBezTo>
                    <a:cubicBezTo>
                      <a:pt x="844" y="40"/>
                      <a:pt x="843" y="40"/>
                      <a:pt x="842" y="40"/>
                    </a:cubicBezTo>
                    <a:cubicBezTo>
                      <a:pt x="830" y="41"/>
                      <a:pt x="817" y="46"/>
                      <a:pt x="804" y="51"/>
                    </a:cubicBezTo>
                    <a:cubicBezTo>
                      <a:pt x="793" y="57"/>
                      <a:pt x="779" y="62"/>
                      <a:pt x="764" y="64"/>
                    </a:cubicBezTo>
                    <a:cubicBezTo>
                      <a:pt x="749" y="23"/>
                      <a:pt x="701" y="0"/>
                      <a:pt x="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7"/>
              <p:cNvSpPr/>
              <p:nvPr/>
            </p:nvSpPr>
            <p:spPr>
              <a:xfrm>
                <a:off x="10073026" y="3382413"/>
                <a:ext cx="41233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6" extrusionOk="0">
                    <a:moveTo>
                      <a:pt x="296" y="0"/>
                    </a:moveTo>
                    <a:cubicBezTo>
                      <a:pt x="292" y="0"/>
                      <a:pt x="289" y="1"/>
                      <a:pt x="286" y="2"/>
                    </a:cubicBezTo>
                    <a:cubicBezTo>
                      <a:pt x="282" y="3"/>
                      <a:pt x="279" y="6"/>
                      <a:pt x="275" y="8"/>
                    </a:cubicBezTo>
                    <a:cubicBezTo>
                      <a:pt x="275" y="8"/>
                      <a:pt x="274" y="8"/>
                      <a:pt x="273" y="8"/>
                    </a:cubicBezTo>
                    <a:cubicBezTo>
                      <a:pt x="258" y="8"/>
                      <a:pt x="244" y="16"/>
                      <a:pt x="225" y="35"/>
                    </a:cubicBezTo>
                    <a:lnTo>
                      <a:pt x="219" y="35"/>
                    </a:lnTo>
                    <a:cubicBezTo>
                      <a:pt x="211" y="37"/>
                      <a:pt x="203" y="37"/>
                      <a:pt x="195" y="38"/>
                    </a:cubicBezTo>
                    <a:cubicBezTo>
                      <a:pt x="192" y="39"/>
                      <a:pt x="188" y="39"/>
                      <a:pt x="185" y="40"/>
                    </a:cubicBezTo>
                    <a:cubicBezTo>
                      <a:pt x="163" y="46"/>
                      <a:pt x="147" y="59"/>
                      <a:pt x="137" y="88"/>
                    </a:cubicBezTo>
                    <a:cubicBezTo>
                      <a:pt x="134" y="99"/>
                      <a:pt x="132" y="108"/>
                      <a:pt x="132" y="116"/>
                    </a:cubicBezTo>
                    <a:cubicBezTo>
                      <a:pt x="129" y="117"/>
                      <a:pt x="126" y="119"/>
                      <a:pt x="122" y="120"/>
                    </a:cubicBezTo>
                    <a:lnTo>
                      <a:pt x="121" y="120"/>
                    </a:lnTo>
                    <a:cubicBezTo>
                      <a:pt x="112" y="122"/>
                      <a:pt x="103" y="124"/>
                      <a:pt x="94" y="125"/>
                    </a:cubicBezTo>
                    <a:cubicBezTo>
                      <a:pt x="76" y="127"/>
                      <a:pt x="58" y="131"/>
                      <a:pt x="44" y="150"/>
                    </a:cubicBezTo>
                    <a:cubicBezTo>
                      <a:pt x="23" y="176"/>
                      <a:pt x="18" y="189"/>
                      <a:pt x="26" y="207"/>
                    </a:cubicBezTo>
                    <a:cubicBezTo>
                      <a:pt x="27" y="211"/>
                      <a:pt x="30" y="214"/>
                      <a:pt x="33" y="219"/>
                    </a:cubicBezTo>
                    <a:cubicBezTo>
                      <a:pt x="21" y="227"/>
                      <a:pt x="12" y="237"/>
                      <a:pt x="8" y="249"/>
                    </a:cubicBezTo>
                    <a:cubicBezTo>
                      <a:pt x="1" y="276"/>
                      <a:pt x="3" y="288"/>
                      <a:pt x="22" y="296"/>
                    </a:cubicBezTo>
                    <a:cubicBezTo>
                      <a:pt x="27" y="300"/>
                      <a:pt x="34" y="301"/>
                      <a:pt x="42" y="304"/>
                    </a:cubicBezTo>
                    <a:cubicBezTo>
                      <a:pt x="42" y="305"/>
                      <a:pt x="43" y="305"/>
                      <a:pt x="44" y="305"/>
                    </a:cubicBezTo>
                    <a:cubicBezTo>
                      <a:pt x="53" y="308"/>
                      <a:pt x="60" y="310"/>
                      <a:pt x="67" y="313"/>
                    </a:cubicBezTo>
                    <a:cubicBezTo>
                      <a:pt x="64" y="318"/>
                      <a:pt x="63" y="323"/>
                      <a:pt x="62" y="328"/>
                    </a:cubicBezTo>
                    <a:cubicBezTo>
                      <a:pt x="58" y="350"/>
                      <a:pt x="63" y="359"/>
                      <a:pt x="77" y="359"/>
                    </a:cubicBezTo>
                    <a:cubicBezTo>
                      <a:pt x="79" y="359"/>
                      <a:pt x="82" y="358"/>
                      <a:pt x="85" y="358"/>
                    </a:cubicBezTo>
                    <a:lnTo>
                      <a:pt x="94" y="358"/>
                    </a:lnTo>
                    <a:cubicBezTo>
                      <a:pt x="100" y="358"/>
                      <a:pt x="107" y="357"/>
                      <a:pt x="116" y="356"/>
                    </a:cubicBezTo>
                    <a:cubicBezTo>
                      <a:pt x="123" y="355"/>
                      <a:pt x="128" y="355"/>
                      <a:pt x="133" y="355"/>
                    </a:cubicBezTo>
                    <a:cubicBezTo>
                      <a:pt x="133" y="356"/>
                      <a:pt x="135" y="357"/>
                      <a:pt x="135" y="358"/>
                    </a:cubicBezTo>
                    <a:cubicBezTo>
                      <a:pt x="140" y="370"/>
                      <a:pt x="147" y="375"/>
                      <a:pt x="157" y="375"/>
                    </a:cubicBezTo>
                    <a:cubicBezTo>
                      <a:pt x="162" y="375"/>
                      <a:pt x="168" y="374"/>
                      <a:pt x="174" y="371"/>
                    </a:cubicBezTo>
                    <a:cubicBezTo>
                      <a:pt x="177" y="370"/>
                      <a:pt x="181" y="368"/>
                      <a:pt x="183" y="367"/>
                    </a:cubicBezTo>
                    <a:cubicBezTo>
                      <a:pt x="189" y="363"/>
                      <a:pt x="197" y="360"/>
                      <a:pt x="204" y="355"/>
                    </a:cubicBezTo>
                    <a:cubicBezTo>
                      <a:pt x="219" y="345"/>
                      <a:pt x="229" y="342"/>
                      <a:pt x="236" y="342"/>
                    </a:cubicBezTo>
                    <a:cubicBezTo>
                      <a:pt x="241" y="342"/>
                      <a:pt x="244" y="343"/>
                      <a:pt x="248" y="345"/>
                    </a:cubicBezTo>
                    <a:cubicBezTo>
                      <a:pt x="250" y="345"/>
                      <a:pt x="253" y="346"/>
                      <a:pt x="256" y="346"/>
                    </a:cubicBezTo>
                    <a:cubicBezTo>
                      <a:pt x="257" y="346"/>
                      <a:pt x="259" y="346"/>
                      <a:pt x="260" y="346"/>
                    </a:cubicBezTo>
                    <a:cubicBezTo>
                      <a:pt x="271" y="343"/>
                      <a:pt x="302" y="314"/>
                      <a:pt x="306" y="286"/>
                    </a:cubicBezTo>
                    <a:cubicBezTo>
                      <a:pt x="315" y="284"/>
                      <a:pt x="323" y="281"/>
                      <a:pt x="328" y="280"/>
                    </a:cubicBezTo>
                    <a:cubicBezTo>
                      <a:pt x="340" y="276"/>
                      <a:pt x="346" y="275"/>
                      <a:pt x="353" y="270"/>
                    </a:cubicBezTo>
                    <a:cubicBezTo>
                      <a:pt x="361" y="266"/>
                      <a:pt x="368" y="260"/>
                      <a:pt x="381" y="248"/>
                    </a:cubicBezTo>
                    <a:cubicBezTo>
                      <a:pt x="414" y="219"/>
                      <a:pt x="435" y="191"/>
                      <a:pt x="418" y="171"/>
                    </a:cubicBezTo>
                    <a:cubicBezTo>
                      <a:pt x="420" y="167"/>
                      <a:pt x="423" y="161"/>
                      <a:pt x="427" y="155"/>
                    </a:cubicBezTo>
                    <a:cubicBezTo>
                      <a:pt x="446" y="117"/>
                      <a:pt x="453" y="85"/>
                      <a:pt x="414" y="85"/>
                    </a:cubicBezTo>
                    <a:lnTo>
                      <a:pt x="389" y="85"/>
                    </a:lnTo>
                    <a:cubicBezTo>
                      <a:pt x="407" y="51"/>
                      <a:pt x="390" y="19"/>
                      <a:pt x="375" y="19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69" y="19"/>
                      <a:pt x="363" y="22"/>
                      <a:pt x="357" y="24"/>
                    </a:cubicBezTo>
                    <a:cubicBezTo>
                      <a:pt x="352" y="25"/>
                      <a:pt x="346" y="28"/>
                      <a:pt x="340" y="29"/>
                    </a:cubicBezTo>
                    <a:cubicBezTo>
                      <a:pt x="334" y="10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7"/>
              <p:cNvSpPr/>
              <p:nvPr/>
            </p:nvSpPr>
            <p:spPr>
              <a:xfrm>
                <a:off x="10044353" y="3412815"/>
                <a:ext cx="19115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73" extrusionOk="0">
                    <a:moveTo>
                      <a:pt x="137" y="0"/>
                    </a:moveTo>
                    <a:cubicBezTo>
                      <a:pt x="135" y="0"/>
                      <a:pt x="134" y="1"/>
                      <a:pt x="132" y="1"/>
                    </a:cubicBezTo>
                    <a:cubicBezTo>
                      <a:pt x="129" y="1"/>
                      <a:pt x="128" y="2"/>
                      <a:pt x="127" y="3"/>
                    </a:cubicBezTo>
                    <a:cubicBezTo>
                      <a:pt x="121" y="3"/>
                      <a:pt x="113" y="7"/>
                      <a:pt x="104" y="17"/>
                    </a:cubicBezTo>
                    <a:lnTo>
                      <a:pt x="102" y="17"/>
                    </a:lnTo>
                    <a:cubicBezTo>
                      <a:pt x="98" y="17"/>
                      <a:pt x="93" y="18"/>
                      <a:pt x="90" y="18"/>
                    </a:cubicBezTo>
                    <a:cubicBezTo>
                      <a:pt x="88" y="18"/>
                      <a:pt x="86" y="19"/>
                      <a:pt x="85" y="19"/>
                    </a:cubicBezTo>
                    <a:cubicBezTo>
                      <a:pt x="74" y="22"/>
                      <a:pt x="68" y="27"/>
                      <a:pt x="63" y="41"/>
                    </a:cubicBezTo>
                    <a:cubicBezTo>
                      <a:pt x="61" y="46"/>
                      <a:pt x="61" y="51"/>
                      <a:pt x="61" y="54"/>
                    </a:cubicBezTo>
                    <a:cubicBezTo>
                      <a:pt x="59" y="54"/>
                      <a:pt x="57" y="56"/>
                      <a:pt x="56" y="56"/>
                    </a:cubicBezTo>
                    <a:cubicBezTo>
                      <a:pt x="51" y="57"/>
                      <a:pt x="47" y="58"/>
                      <a:pt x="44" y="58"/>
                    </a:cubicBezTo>
                    <a:cubicBezTo>
                      <a:pt x="35" y="59"/>
                      <a:pt x="27" y="62"/>
                      <a:pt x="21" y="69"/>
                    </a:cubicBezTo>
                    <a:cubicBezTo>
                      <a:pt x="11" y="81"/>
                      <a:pt x="9" y="87"/>
                      <a:pt x="14" y="95"/>
                    </a:cubicBezTo>
                    <a:cubicBezTo>
                      <a:pt x="14" y="97"/>
                      <a:pt x="15" y="99"/>
                      <a:pt x="16" y="100"/>
                    </a:cubicBezTo>
                    <a:cubicBezTo>
                      <a:pt x="10" y="104"/>
                      <a:pt x="5" y="108"/>
                      <a:pt x="4" y="114"/>
                    </a:cubicBezTo>
                    <a:cubicBezTo>
                      <a:pt x="0" y="127"/>
                      <a:pt x="1" y="133"/>
                      <a:pt x="10" y="136"/>
                    </a:cubicBezTo>
                    <a:cubicBezTo>
                      <a:pt x="14" y="138"/>
                      <a:pt x="16" y="138"/>
                      <a:pt x="20" y="139"/>
                    </a:cubicBezTo>
                    <a:lnTo>
                      <a:pt x="21" y="139"/>
                    </a:lnTo>
                    <a:cubicBezTo>
                      <a:pt x="25" y="140"/>
                      <a:pt x="29" y="141"/>
                      <a:pt x="31" y="143"/>
                    </a:cubicBezTo>
                    <a:cubicBezTo>
                      <a:pt x="30" y="145"/>
                      <a:pt x="29" y="148"/>
                      <a:pt x="29" y="150"/>
                    </a:cubicBezTo>
                    <a:cubicBezTo>
                      <a:pt x="26" y="160"/>
                      <a:pt x="29" y="165"/>
                      <a:pt x="37" y="165"/>
                    </a:cubicBezTo>
                    <a:cubicBezTo>
                      <a:pt x="37" y="165"/>
                      <a:pt x="38" y="164"/>
                      <a:pt x="39" y="164"/>
                    </a:cubicBezTo>
                    <a:lnTo>
                      <a:pt x="42" y="164"/>
                    </a:lnTo>
                    <a:cubicBezTo>
                      <a:pt x="46" y="164"/>
                      <a:pt x="49" y="164"/>
                      <a:pt x="52" y="162"/>
                    </a:cubicBezTo>
                    <a:lnTo>
                      <a:pt x="62" y="162"/>
                    </a:lnTo>
                    <a:cubicBezTo>
                      <a:pt x="63" y="162"/>
                      <a:pt x="63" y="164"/>
                      <a:pt x="63" y="164"/>
                    </a:cubicBezTo>
                    <a:cubicBezTo>
                      <a:pt x="65" y="170"/>
                      <a:pt x="69" y="173"/>
                      <a:pt x="74" y="173"/>
                    </a:cubicBezTo>
                    <a:cubicBezTo>
                      <a:pt x="76" y="173"/>
                      <a:pt x="78" y="172"/>
                      <a:pt x="81" y="170"/>
                    </a:cubicBezTo>
                    <a:cubicBezTo>
                      <a:pt x="82" y="169"/>
                      <a:pt x="83" y="169"/>
                      <a:pt x="85" y="167"/>
                    </a:cubicBezTo>
                    <a:cubicBezTo>
                      <a:pt x="88" y="166"/>
                      <a:pt x="91" y="165"/>
                      <a:pt x="95" y="162"/>
                    </a:cubicBezTo>
                    <a:cubicBezTo>
                      <a:pt x="102" y="158"/>
                      <a:pt x="107" y="156"/>
                      <a:pt x="110" y="156"/>
                    </a:cubicBezTo>
                    <a:cubicBezTo>
                      <a:pt x="112" y="156"/>
                      <a:pt x="113" y="157"/>
                      <a:pt x="114" y="157"/>
                    </a:cubicBezTo>
                    <a:lnTo>
                      <a:pt x="121" y="157"/>
                    </a:lnTo>
                    <a:cubicBezTo>
                      <a:pt x="127" y="156"/>
                      <a:pt x="140" y="142"/>
                      <a:pt x="143" y="131"/>
                    </a:cubicBezTo>
                    <a:cubicBezTo>
                      <a:pt x="148" y="130"/>
                      <a:pt x="150" y="130"/>
                      <a:pt x="153" y="128"/>
                    </a:cubicBezTo>
                    <a:cubicBezTo>
                      <a:pt x="158" y="125"/>
                      <a:pt x="160" y="125"/>
                      <a:pt x="164" y="123"/>
                    </a:cubicBezTo>
                    <a:cubicBezTo>
                      <a:pt x="168" y="120"/>
                      <a:pt x="170" y="118"/>
                      <a:pt x="177" y="113"/>
                    </a:cubicBezTo>
                    <a:cubicBezTo>
                      <a:pt x="191" y="100"/>
                      <a:pt x="203" y="87"/>
                      <a:pt x="194" y="78"/>
                    </a:cubicBezTo>
                    <a:cubicBezTo>
                      <a:pt x="195" y="75"/>
                      <a:pt x="196" y="74"/>
                      <a:pt x="198" y="70"/>
                    </a:cubicBezTo>
                    <a:cubicBezTo>
                      <a:pt x="205" y="54"/>
                      <a:pt x="209" y="38"/>
                      <a:pt x="191" y="38"/>
                    </a:cubicBezTo>
                    <a:lnTo>
                      <a:pt x="180" y="38"/>
                    </a:lnTo>
                    <a:cubicBezTo>
                      <a:pt x="188" y="23"/>
                      <a:pt x="179" y="8"/>
                      <a:pt x="172" y="8"/>
                    </a:cubicBezTo>
                    <a:cubicBezTo>
                      <a:pt x="169" y="8"/>
                      <a:pt x="167" y="9"/>
                      <a:pt x="164" y="11"/>
                    </a:cubicBezTo>
                    <a:cubicBezTo>
                      <a:pt x="161" y="12"/>
                      <a:pt x="159" y="13"/>
                      <a:pt x="156" y="13"/>
                    </a:cubicBezTo>
                    <a:cubicBezTo>
                      <a:pt x="154" y="5"/>
                      <a:pt x="144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7"/>
              <p:cNvSpPr/>
              <p:nvPr/>
            </p:nvSpPr>
            <p:spPr>
              <a:xfrm>
                <a:off x="10049542" y="3433841"/>
                <a:ext cx="41051" cy="33951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73" extrusionOk="0">
                    <a:moveTo>
                      <a:pt x="295" y="0"/>
                    </a:moveTo>
                    <a:cubicBezTo>
                      <a:pt x="291" y="0"/>
                      <a:pt x="287" y="1"/>
                      <a:pt x="284" y="2"/>
                    </a:cubicBezTo>
                    <a:cubicBezTo>
                      <a:pt x="277" y="5"/>
                      <a:pt x="274" y="10"/>
                      <a:pt x="269" y="13"/>
                    </a:cubicBezTo>
                    <a:cubicBezTo>
                      <a:pt x="265" y="18"/>
                      <a:pt x="260" y="23"/>
                      <a:pt x="254" y="27"/>
                    </a:cubicBezTo>
                    <a:cubicBezTo>
                      <a:pt x="245" y="23"/>
                      <a:pt x="235" y="21"/>
                      <a:pt x="225" y="21"/>
                    </a:cubicBezTo>
                    <a:cubicBezTo>
                      <a:pt x="206" y="21"/>
                      <a:pt x="187" y="27"/>
                      <a:pt x="180" y="34"/>
                    </a:cubicBezTo>
                    <a:cubicBezTo>
                      <a:pt x="178" y="37"/>
                      <a:pt x="175" y="41"/>
                      <a:pt x="174" y="43"/>
                    </a:cubicBezTo>
                    <a:cubicBezTo>
                      <a:pt x="158" y="48"/>
                      <a:pt x="146" y="61"/>
                      <a:pt x="137" y="84"/>
                    </a:cubicBezTo>
                    <a:cubicBezTo>
                      <a:pt x="136" y="85"/>
                      <a:pt x="133" y="87"/>
                      <a:pt x="131" y="88"/>
                    </a:cubicBezTo>
                    <a:cubicBezTo>
                      <a:pt x="122" y="92"/>
                      <a:pt x="112" y="97"/>
                      <a:pt x="105" y="100"/>
                    </a:cubicBezTo>
                    <a:cubicBezTo>
                      <a:pt x="101" y="103"/>
                      <a:pt x="97" y="104"/>
                      <a:pt x="95" y="108"/>
                    </a:cubicBezTo>
                    <a:cubicBezTo>
                      <a:pt x="74" y="120"/>
                      <a:pt x="65" y="136"/>
                      <a:pt x="71" y="161"/>
                    </a:cubicBezTo>
                    <a:cubicBezTo>
                      <a:pt x="74" y="170"/>
                      <a:pt x="77" y="178"/>
                      <a:pt x="83" y="183"/>
                    </a:cubicBezTo>
                    <a:cubicBezTo>
                      <a:pt x="81" y="185"/>
                      <a:pt x="77" y="188"/>
                      <a:pt x="74" y="191"/>
                    </a:cubicBezTo>
                    <a:lnTo>
                      <a:pt x="72" y="191"/>
                    </a:lnTo>
                    <a:cubicBezTo>
                      <a:pt x="65" y="196"/>
                      <a:pt x="56" y="201"/>
                      <a:pt x="47" y="206"/>
                    </a:cubicBezTo>
                    <a:cubicBezTo>
                      <a:pt x="30" y="216"/>
                      <a:pt x="14" y="227"/>
                      <a:pt x="9" y="246"/>
                    </a:cubicBezTo>
                    <a:cubicBezTo>
                      <a:pt x="1" y="273"/>
                      <a:pt x="4" y="284"/>
                      <a:pt x="23" y="293"/>
                    </a:cubicBezTo>
                    <a:cubicBezTo>
                      <a:pt x="26" y="296"/>
                      <a:pt x="30" y="297"/>
                      <a:pt x="35" y="298"/>
                    </a:cubicBezTo>
                    <a:cubicBezTo>
                      <a:pt x="28" y="308"/>
                      <a:pt x="24" y="320"/>
                      <a:pt x="28" y="330"/>
                    </a:cubicBezTo>
                    <a:cubicBezTo>
                      <a:pt x="34" y="348"/>
                      <a:pt x="42" y="356"/>
                      <a:pt x="58" y="356"/>
                    </a:cubicBezTo>
                    <a:cubicBezTo>
                      <a:pt x="62" y="356"/>
                      <a:pt x="66" y="355"/>
                      <a:pt x="71" y="355"/>
                    </a:cubicBezTo>
                    <a:cubicBezTo>
                      <a:pt x="77" y="354"/>
                      <a:pt x="86" y="353"/>
                      <a:pt x="96" y="349"/>
                    </a:cubicBezTo>
                    <a:cubicBezTo>
                      <a:pt x="97" y="349"/>
                      <a:pt x="98" y="348"/>
                      <a:pt x="100" y="348"/>
                    </a:cubicBezTo>
                    <a:cubicBezTo>
                      <a:pt x="110" y="345"/>
                      <a:pt x="120" y="344"/>
                      <a:pt x="129" y="343"/>
                    </a:cubicBezTo>
                    <a:cubicBezTo>
                      <a:pt x="131" y="347"/>
                      <a:pt x="132" y="353"/>
                      <a:pt x="133" y="356"/>
                    </a:cubicBezTo>
                    <a:cubicBezTo>
                      <a:pt x="138" y="367"/>
                      <a:pt x="145" y="372"/>
                      <a:pt x="154" y="372"/>
                    </a:cubicBezTo>
                    <a:cubicBezTo>
                      <a:pt x="159" y="372"/>
                      <a:pt x="166" y="370"/>
                      <a:pt x="173" y="367"/>
                    </a:cubicBezTo>
                    <a:cubicBezTo>
                      <a:pt x="175" y="366"/>
                      <a:pt x="179" y="365"/>
                      <a:pt x="182" y="364"/>
                    </a:cubicBezTo>
                    <a:cubicBezTo>
                      <a:pt x="188" y="360"/>
                      <a:pt x="194" y="356"/>
                      <a:pt x="202" y="350"/>
                    </a:cubicBezTo>
                    <a:cubicBezTo>
                      <a:pt x="210" y="346"/>
                      <a:pt x="216" y="343"/>
                      <a:pt x="221" y="341"/>
                    </a:cubicBezTo>
                    <a:cubicBezTo>
                      <a:pt x="223" y="341"/>
                      <a:pt x="224" y="343"/>
                      <a:pt x="225" y="343"/>
                    </a:cubicBezTo>
                    <a:cubicBezTo>
                      <a:pt x="232" y="346"/>
                      <a:pt x="238" y="347"/>
                      <a:pt x="244" y="347"/>
                    </a:cubicBezTo>
                    <a:cubicBezTo>
                      <a:pt x="256" y="347"/>
                      <a:pt x="266" y="342"/>
                      <a:pt x="276" y="333"/>
                    </a:cubicBezTo>
                    <a:lnTo>
                      <a:pt x="284" y="325"/>
                    </a:lnTo>
                    <a:cubicBezTo>
                      <a:pt x="290" y="320"/>
                      <a:pt x="295" y="314"/>
                      <a:pt x="300" y="307"/>
                    </a:cubicBezTo>
                    <a:cubicBezTo>
                      <a:pt x="316" y="287"/>
                      <a:pt x="327" y="283"/>
                      <a:pt x="339" y="280"/>
                    </a:cubicBezTo>
                    <a:cubicBezTo>
                      <a:pt x="344" y="279"/>
                      <a:pt x="348" y="278"/>
                      <a:pt x="353" y="275"/>
                    </a:cubicBezTo>
                    <a:cubicBezTo>
                      <a:pt x="364" y="268"/>
                      <a:pt x="379" y="233"/>
                      <a:pt x="368" y="213"/>
                    </a:cubicBezTo>
                    <a:cubicBezTo>
                      <a:pt x="377" y="209"/>
                      <a:pt x="383" y="203"/>
                      <a:pt x="388" y="200"/>
                    </a:cubicBezTo>
                    <a:cubicBezTo>
                      <a:pt x="398" y="192"/>
                      <a:pt x="404" y="186"/>
                      <a:pt x="409" y="180"/>
                    </a:cubicBezTo>
                    <a:cubicBezTo>
                      <a:pt x="414" y="175"/>
                      <a:pt x="418" y="167"/>
                      <a:pt x="425" y="154"/>
                    </a:cubicBezTo>
                    <a:cubicBezTo>
                      <a:pt x="443" y="119"/>
                      <a:pt x="450" y="88"/>
                      <a:pt x="420" y="84"/>
                    </a:cubicBezTo>
                    <a:lnTo>
                      <a:pt x="420" y="69"/>
                    </a:lnTo>
                    <a:cubicBezTo>
                      <a:pt x="419" y="42"/>
                      <a:pt x="412" y="22"/>
                      <a:pt x="390" y="22"/>
                    </a:cubicBezTo>
                    <a:cubicBezTo>
                      <a:pt x="384" y="22"/>
                      <a:pt x="376" y="24"/>
                      <a:pt x="366" y="28"/>
                    </a:cubicBezTo>
                    <a:cubicBezTo>
                      <a:pt x="357" y="33"/>
                      <a:pt x="348" y="36"/>
                      <a:pt x="341" y="39"/>
                    </a:cubicBezTo>
                    <a:cubicBezTo>
                      <a:pt x="339" y="14"/>
                      <a:pt x="312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7"/>
              <p:cNvSpPr/>
              <p:nvPr/>
            </p:nvSpPr>
            <p:spPr>
              <a:xfrm>
                <a:off x="10030609" y="3475803"/>
                <a:ext cx="1856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5" extrusionOk="0">
                    <a:moveTo>
                      <a:pt x="133" y="0"/>
                    </a:moveTo>
                    <a:cubicBezTo>
                      <a:pt x="131" y="0"/>
                      <a:pt x="129" y="0"/>
                      <a:pt x="128" y="1"/>
                    </a:cubicBezTo>
                    <a:cubicBezTo>
                      <a:pt x="126" y="2"/>
                      <a:pt x="125" y="4"/>
                      <a:pt x="121" y="6"/>
                    </a:cubicBezTo>
                    <a:cubicBezTo>
                      <a:pt x="119" y="7"/>
                      <a:pt x="116" y="10"/>
                      <a:pt x="114" y="11"/>
                    </a:cubicBezTo>
                    <a:cubicBezTo>
                      <a:pt x="111" y="10"/>
                      <a:pt x="107" y="9"/>
                      <a:pt x="102" y="9"/>
                    </a:cubicBezTo>
                    <a:cubicBezTo>
                      <a:pt x="93" y="9"/>
                      <a:pt x="84" y="12"/>
                      <a:pt x="80" y="16"/>
                    </a:cubicBezTo>
                    <a:cubicBezTo>
                      <a:pt x="79" y="17"/>
                      <a:pt x="79" y="18"/>
                      <a:pt x="78" y="20"/>
                    </a:cubicBezTo>
                    <a:cubicBezTo>
                      <a:pt x="71" y="22"/>
                      <a:pt x="65" y="28"/>
                      <a:pt x="61" y="38"/>
                    </a:cubicBezTo>
                    <a:cubicBezTo>
                      <a:pt x="61" y="38"/>
                      <a:pt x="60" y="40"/>
                      <a:pt x="59" y="40"/>
                    </a:cubicBezTo>
                    <a:cubicBezTo>
                      <a:pt x="55" y="42"/>
                      <a:pt x="51" y="43"/>
                      <a:pt x="48" y="46"/>
                    </a:cubicBezTo>
                    <a:cubicBezTo>
                      <a:pt x="45" y="46"/>
                      <a:pt x="44" y="47"/>
                      <a:pt x="43" y="48"/>
                    </a:cubicBezTo>
                    <a:cubicBezTo>
                      <a:pt x="33" y="55"/>
                      <a:pt x="29" y="63"/>
                      <a:pt x="32" y="74"/>
                    </a:cubicBezTo>
                    <a:cubicBezTo>
                      <a:pt x="33" y="79"/>
                      <a:pt x="34" y="82"/>
                      <a:pt x="37" y="84"/>
                    </a:cubicBezTo>
                    <a:lnTo>
                      <a:pt x="33" y="88"/>
                    </a:lnTo>
                    <a:lnTo>
                      <a:pt x="22" y="96"/>
                    </a:lnTo>
                    <a:cubicBezTo>
                      <a:pt x="14" y="100"/>
                      <a:pt x="7" y="105"/>
                      <a:pt x="4" y="114"/>
                    </a:cubicBezTo>
                    <a:cubicBezTo>
                      <a:pt x="1" y="127"/>
                      <a:pt x="2" y="132"/>
                      <a:pt x="11" y="135"/>
                    </a:cubicBezTo>
                    <a:cubicBezTo>
                      <a:pt x="13" y="137"/>
                      <a:pt x="14" y="137"/>
                      <a:pt x="17" y="138"/>
                    </a:cubicBezTo>
                    <a:cubicBezTo>
                      <a:pt x="13" y="144"/>
                      <a:pt x="12" y="149"/>
                      <a:pt x="13" y="154"/>
                    </a:cubicBezTo>
                    <a:cubicBezTo>
                      <a:pt x="15" y="163"/>
                      <a:pt x="20" y="165"/>
                      <a:pt x="28" y="165"/>
                    </a:cubicBezTo>
                    <a:cubicBezTo>
                      <a:pt x="29" y="165"/>
                      <a:pt x="31" y="165"/>
                      <a:pt x="32" y="165"/>
                    </a:cubicBezTo>
                    <a:cubicBezTo>
                      <a:pt x="36" y="164"/>
                      <a:pt x="39" y="164"/>
                      <a:pt x="44" y="163"/>
                    </a:cubicBezTo>
                    <a:lnTo>
                      <a:pt x="45" y="163"/>
                    </a:lnTo>
                    <a:cubicBezTo>
                      <a:pt x="50" y="161"/>
                      <a:pt x="55" y="161"/>
                      <a:pt x="59" y="160"/>
                    </a:cubicBezTo>
                    <a:cubicBezTo>
                      <a:pt x="59" y="163"/>
                      <a:pt x="59" y="164"/>
                      <a:pt x="60" y="166"/>
                    </a:cubicBezTo>
                    <a:cubicBezTo>
                      <a:pt x="63" y="172"/>
                      <a:pt x="66" y="174"/>
                      <a:pt x="70" y="174"/>
                    </a:cubicBezTo>
                    <a:cubicBezTo>
                      <a:pt x="72" y="174"/>
                      <a:pt x="73" y="174"/>
                      <a:pt x="75" y="173"/>
                    </a:cubicBezTo>
                    <a:cubicBezTo>
                      <a:pt x="76" y="171"/>
                      <a:pt x="78" y="171"/>
                      <a:pt x="79" y="170"/>
                    </a:cubicBezTo>
                    <a:cubicBezTo>
                      <a:pt x="84" y="169"/>
                      <a:pt x="86" y="168"/>
                      <a:pt x="90" y="165"/>
                    </a:cubicBezTo>
                    <a:cubicBezTo>
                      <a:pt x="94" y="164"/>
                      <a:pt x="96" y="163"/>
                      <a:pt x="99" y="161"/>
                    </a:cubicBezTo>
                    <a:cubicBezTo>
                      <a:pt x="99" y="163"/>
                      <a:pt x="100" y="163"/>
                      <a:pt x="100" y="163"/>
                    </a:cubicBezTo>
                    <a:cubicBezTo>
                      <a:pt x="103" y="164"/>
                      <a:pt x="105" y="165"/>
                      <a:pt x="108" y="165"/>
                    </a:cubicBezTo>
                    <a:cubicBezTo>
                      <a:pt x="114" y="165"/>
                      <a:pt x="118" y="162"/>
                      <a:pt x="122" y="158"/>
                    </a:cubicBezTo>
                    <a:lnTo>
                      <a:pt x="127" y="154"/>
                    </a:lnTo>
                    <a:cubicBezTo>
                      <a:pt x="128" y="151"/>
                      <a:pt x="131" y="148"/>
                      <a:pt x="133" y="145"/>
                    </a:cubicBezTo>
                    <a:cubicBezTo>
                      <a:pt x="141" y="134"/>
                      <a:pt x="146" y="133"/>
                      <a:pt x="151" y="132"/>
                    </a:cubicBezTo>
                    <a:cubicBezTo>
                      <a:pt x="153" y="132"/>
                      <a:pt x="155" y="130"/>
                      <a:pt x="157" y="129"/>
                    </a:cubicBezTo>
                    <a:cubicBezTo>
                      <a:pt x="163" y="127"/>
                      <a:pt x="171" y="110"/>
                      <a:pt x="166" y="102"/>
                    </a:cubicBezTo>
                    <a:cubicBezTo>
                      <a:pt x="170" y="99"/>
                      <a:pt x="172" y="96"/>
                      <a:pt x="174" y="94"/>
                    </a:cubicBezTo>
                    <a:cubicBezTo>
                      <a:pt x="179" y="91"/>
                      <a:pt x="182" y="88"/>
                      <a:pt x="184" y="86"/>
                    </a:cubicBezTo>
                    <a:cubicBezTo>
                      <a:pt x="187" y="83"/>
                      <a:pt x="188" y="79"/>
                      <a:pt x="192" y="73"/>
                    </a:cubicBezTo>
                    <a:cubicBezTo>
                      <a:pt x="199" y="57"/>
                      <a:pt x="203" y="42"/>
                      <a:pt x="189" y="41"/>
                    </a:cubicBezTo>
                    <a:lnTo>
                      <a:pt x="189" y="33"/>
                    </a:lnTo>
                    <a:cubicBezTo>
                      <a:pt x="189" y="21"/>
                      <a:pt x="186" y="12"/>
                      <a:pt x="177" y="12"/>
                    </a:cubicBezTo>
                    <a:cubicBezTo>
                      <a:pt x="174" y="12"/>
                      <a:pt x="170" y="13"/>
                      <a:pt x="166" y="14"/>
                    </a:cubicBezTo>
                    <a:cubicBezTo>
                      <a:pt x="161" y="17"/>
                      <a:pt x="157" y="18"/>
                      <a:pt x="153" y="20"/>
                    </a:cubicBezTo>
                    <a:cubicBezTo>
                      <a:pt x="153" y="7"/>
                      <a:pt x="141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7"/>
              <p:cNvSpPr/>
              <p:nvPr/>
            </p:nvSpPr>
            <p:spPr>
              <a:xfrm>
                <a:off x="10056551" y="3478716"/>
                <a:ext cx="36773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93" extrusionOk="0">
                    <a:moveTo>
                      <a:pt x="302" y="1"/>
                    </a:moveTo>
                    <a:cubicBezTo>
                      <a:pt x="290" y="1"/>
                      <a:pt x="277" y="6"/>
                      <a:pt x="262" y="20"/>
                    </a:cubicBezTo>
                    <a:cubicBezTo>
                      <a:pt x="255" y="27"/>
                      <a:pt x="246" y="33"/>
                      <a:pt x="240" y="40"/>
                    </a:cubicBezTo>
                    <a:cubicBezTo>
                      <a:pt x="232" y="31"/>
                      <a:pt x="217" y="27"/>
                      <a:pt x="203" y="27"/>
                    </a:cubicBezTo>
                    <a:cubicBezTo>
                      <a:pt x="184" y="27"/>
                      <a:pt x="165" y="33"/>
                      <a:pt x="158" y="41"/>
                    </a:cubicBezTo>
                    <a:cubicBezTo>
                      <a:pt x="154" y="46"/>
                      <a:pt x="152" y="51"/>
                      <a:pt x="149" y="56"/>
                    </a:cubicBezTo>
                    <a:cubicBezTo>
                      <a:pt x="147" y="61"/>
                      <a:pt x="143" y="67"/>
                      <a:pt x="139" y="72"/>
                    </a:cubicBezTo>
                    <a:cubicBezTo>
                      <a:pt x="107" y="74"/>
                      <a:pt x="69" y="98"/>
                      <a:pt x="65" y="112"/>
                    </a:cubicBezTo>
                    <a:cubicBezTo>
                      <a:pt x="64" y="114"/>
                      <a:pt x="64" y="118"/>
                      <a:pt x="64" y="120"/>
                    </a:cubicBezTo>
                    <a:cubicBezTo>
                      <a:pt x="51" y="133"/>
                      <a:pt x="45" y="145"/>
                      <a:pt x="49" y="166"/>
                    </a:cubicBezTo>
                    <a:cubicBezTo>
                      <a:pt x="47" y="169"/>
                      <a:pt x="46" y="170"/>
                      <a:pt x="43" y="173"/>
                    </a:cubicBezTo>
                    <a:cubicBezTo>
                      <a:pt x="35" y="179"/>
                      <a:pt x="29" y="186"/>
                      <a:pt x="24" y="194"/>
                    </a:cubicBezTo>
                    <a:cubicBezTo>
                      <a:pt x="20" y="196"/>
                      <a:pt x="19" y="200"/>
                      <a:pt x="16" y="203"/>
                    </a:cubicBezTo>
                    <a:cubicBezTo>
                      <a:pt x="4" y="220"/>
                      <a:pt x="2" y="236"/>
                      <a:pt x="24" y="250"/>
                    </a:cubicBezTo>
                    <a:cubicBezTo>
                      <a:pt x="31" y="255"/>
                      <a:pt x="39" y="257"/>
                      <a:pt x="49" y="259"/>
                    </a:cubicBezTo>
                    <a:cubicBezTo>
                      <a:pt x="47" y="261"/>
                      <a:pt x="46" y="265"/>
                      <a:pt x="43" y="267"/>
                    </a:cubicBezTo>
                    <a:lnTo>
                      <a:pt x="41" y="269"/>
                    </a:lnTo>
                    <a:cubicBezTo>
                      <a:pt x="36" y="277"/>
                      <a:pt x="30" y="285"/>
                      <a:pt x="24" y="292"/>
                    </a:cubicBezTo>
                    <a:cubicBezTo>
                      <a:pt x="11" y="307"/>
                      <a:pt x="0" y="323"/>
                      <a:pt x="6" y="338"/>
                    </a:cubicBezTo>
                    <a:cubicBezTo>
                      <a:pt x="12" y="355"/>
                      <a:pt x="21" y="364"/>
                      <a:pt x="38" y="364"/>
                    </a:cubicBezTo>
                    <a:cubicBezTo>
                      <a:pt x="42" y="364"/>
                      <a:pt x="45" y="363"/>
                      <a:pt x="50" y="363"/>
                    </a:cubicBezTo>
                    <a:cubicBezTo>
                      <a:pt x="55" y="363"/>
                      <a:pt x="60" y="362"/>
                      <a:pt x="66" y="360"/>
                    </a:cubicBezTo>
                    <a:lnTo>
                      <a:pt x="66" y="360"/>
                    </a:lnTo>
                    <a:cubicBezTo>
                      <a:pt x="65" y="372"/>
                      <a:pt x="66" y="380"/>
                      <a:pt x="76" y="385"/>
                    </a:cubicBezTo>
                    <a:cubicBezTo>
                      <a:pt x="86" y="390"/>
                      <a:pt x="94" y="393"/>
                      <a:pt x="103" y="393"/>
                    </a:cubicBezTo>
                    <a:cubicBezTo>
                      <a:pt x="113" y="393"/>
                      <a:pt x="123" y="389"/>
                      <a:pt x="137" y="382"/>
                    </a:cubicBezTo>
                    <a:cubicBezTo>
                      <a:pt x="143" y="378"/>
                      <a:pt x="150" y="373"/>
                      <a:pt x="159" y="367"/>
                    </a:cubicBezTo>
                    <a:lnTo>
                      <a:pt x="162" y="364"/>
                    </a:lnTo>
                    <a:cubicBezTo>
                      <a:pt x="173" y="357"/>
                      <a:pt x="182" y="351"/>
                      <a:pt x="190" y="346"/>
                    </a:cubicBezTo>
                    <a:cubicBezTo>
                      <a:pt x="194" y="349"/>
                      <a:pt x="197" y="351"/>
                      <a:pt x="202" y="353"/>
                    </a:cubicBezTo>
                    <a:cubicBezTo>
                      <a:pt x="209" y="357"/>
                      <a:pt x="215" y="358"/>
                      <a:pt x="221" y="358"/>
                    </a:cubicBezTo>
                    <a:cubicBezTo>
                      <a:pt x="232" y="358"/>
                      <a:pt x="242" y="352"/>
                      <a:pt x="254" y="342"/>
                    </a:cubicBezTo>
                    <a:lnTo>
                      <a:pt x="261" y="334"/>
                    </a:lnTo>
                    <a:cubicBezTo>
                      <a:pt x="266" y="329"/>
                      <a:pt x="271" y="323"/>
                      <a:pt x="276" y="317"/>
                    </a:cubicBezTo>
                    <a:cubicBezTo>
                      <a:pt x="282" y="309"/>
                      <a:pt x="286" y="304"/>
                      <a:pt x="291" y="301"/>
                    </a:cubicBezTo>
                    <a:lnTo>
                      <a:pt x="297" y="301"/>
                    </a:lnTo>
                    <a:cubicBezTo>
                      <a:pt x="325" y="297"/>
                      <a:pt x="338" y="287"/>
                      <a:pt x="346" y="270"/>
                    </a:cubicBezTo>
                    <a:cubicBezTo>
                      <a:pt x="347" y="266"/>
                      <a:pt x="348" y="263"/>
                      <a:pt x="349" y="261"/>
                    </a:cubicBezTo>
                    <a:cubicBezTo>
                      <a:pt x="351" y="256"/>
                      <a:pt x="353" y="250"/>
                      <a:pt x="354" y="242"/>
                    </a:cubicBezTo>
                    <a:cubicBezTo>
                      <a:pt x="359" y="220"/>
                      <a:pt x="371" y="212"/>
                      <a:pt x="382" y="205"/>
                    </a:cubicBezTo>
                    <a:cubicBezTo>
                      <a:pt x="387" y="202"/>
                      <a:pt x="390" y="199"/>
                      <a:pt x="394" y="195"/>
                    </a:cubicBezTo>
                    <a:cubicBezTo>
                      <a:pt x="403" y="184"/>
                      <a:pt x="398" y="154"/>
                      <a:pt x="375" y="145"/>
                    </a:cubicBezTo>
                    <a:cubicBezTo>
                      <a:pt x="380" y="138"/>
                      <a:pt x="384" y="132"/>
                      <a:pt x="387" y="127"/>
                    </a:cubicBezTo>
                    <a:cubicBezTo>
                      <a:pt x="393" y="117"/>
                      <a:pt x="397" y="112"/>
                      <a:pt x="398" y="103"/>
                    </a:cubicBezTo>
                    <a:cubicBezTo>
                      <a:pt x="399" y="98"/>
                      <a:pt x="399" y="91"/>
                      <a:pt x="399" y="78"/>
                    </a:cubicBezTo>
                    <a:cubicBezTo>
                      <a:pt x="398" y="51"/>
                      <a:pt x="391" y="30"/>
                      <a:pt x="369" y="30"/>
                    </a:cubicBezTo>
                    <a:cubicBezTo>
                      <a:pt x="364" y="30"/>
                      <a:pt x="359" y="31"/>
                      <a:pt x="353" y="33"/>
                    </a:cubicBezTo>
                    <a:cubicBezTo>
                      <a:pt x="351" y="31"/>
                      <a:pt x="348" y="27"/>
                      <a:pt x="344" y="22"/>
                    </a:cubicBezTo>
                    <a:cubicBezTo>
                      <a:pt x="332" y="10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7"/>
              <p:cNvSpPr/>
              <p:nvPr/>
            </p:nvSpPr>
            <p:spPr>
              <a:xfrm>
                <a:off x="10053547" y="3525137"/>
                <a:ext cx="16930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77" extrusionOk="0">
                    <a:moveTo>
                      <a:pt x="138" y="0"/>
                    </a:moveTo>
                    <a:cubicBezTo>
                      <a:pt x="132" y="0"/>
                      <a:pt x="126" y="3"/>
                      <a:pt x="120" y="8"/>
                    </a:cubicBezTo>
                    <a:cubicBezTo>
                      <a:pt x="115" y="13"/>
                      <a:pt x="112" y="16"/>
                      <a:pt x="109" y="18"/>
                    </a:cubicBezTo>
                    <a:cubicBezTo>
                      <a:pt x="105" y="13"/>
                      <a:pt x="99" y="11"/>
                      <a:pt x="92" y="11"/>
                    </a:cubicBezTo>
                    <a:cubicBezTo>
                      <a:pt x="84" y="11"/>
                      <a:pt x="75" y="14"/>
                      <a:pt x="72" y="18"/>
                    </a:cubicBezTo>
                    <a:cubicBezTo>
                      <a:pt x="71" y="19"/>
                      <a:pt x="69" y="22"/>
                      <a:pt x="68" y="24"/>
                    </a:cubicBezTo>
                    <a:cubicBezTo>
                      <a:pt x="68" y="27"/>
                      <a:pt x="67" y="29"/>
                      <a:pt x="64" y="32"/>
                    </a:cubicBezTo>
                    <a:cubicBezTo>
                      <a:pt x="51" y="33"/>
                      <a:pt x="33" y="44"/>
                      <a:pt x="31" y="49"/>
                    </a:cubicBezTo>
                    <a:cubicBezTo>
                      <a:pt x="30" y="52"/>
                      <a:pt x="30" y="53"/>
                      <a:pt x="30" y="54"/>
                    </a:cubicBezTo>
                    <a:cubicBezTo>
                      <a:pt x="23" y="59"/>
                      <a:pt x="20" y="65"/>
                      <a:pt x="22" y="74"/>
                    </a:cubicBezTo>
                    <a:lnTo>
                      <a:pt x="20" y="77"/>
                    </a:lnTo>
                    <a:cubicBezTo>
                      <a:pt x="16" y="80"/>
                      <a:pt x="13" y="84"/>
                      <a:pt x="11" y="87"/>
                    </a:cubicBezTo>
                    <a:lnTo>
                      <a:pt x="7" y="90"/>
                    </a:lnTo>
                    <a:cubicBezTo>
                      <a:pt x="2" y="100"/>
                      <a:pt x="1" y="106"/>
                      <a:pt x="11" y="113"/>
                    </a:cubicBezTo>
                    <a:cubicBezTo>
                      <a:pt x="15" y="115"/>
                      <a:pt x="18" y="116"/>
                      <a:pt x="22" y="116"/>
                    </a:cubicBezTo>
                    <a:cubicBezTo>
                      <a:pt x="21" y="118"/>
                      <a:pt x="21" y="119"/>
                      <a:pt x="20" y="120"/>
                    </a:cubicBezTo>
                    <a:cubicBezTo>
                      <a:pt x="18" y="124"/>
                      <a:pt x="15" y="126"/>
                      <a:pt x="12" y="130"/>
                    </a:cubicBezTo>
                    <a:cubicBezTo>
                      <a:pt x="6" y="137"/>
                      <a:pt x="1" y="145"/>
                      <a:pt x="3" y="151"/>
                    </a:cubicBezTo>
                    <a:cubicBezTo>
                      <a:pt x="5" y="159"/>
                      <a:pt x="9" y="163"/>
                      <a:pt x="16" y="163"/>
                    </a:cubicBezTo>
                    <a:cubicBezTo>
                      <a:pt x="18" y="163"/>
                      <a:pt x="20" y="163"/>
                      <a:pt x="22" y="162"/>
                    </a:cubicBezTo>
                    <a:cubicBezTo>
                      <a:pt x="25" y="162"/>
                      <a:pt x="27" y="161"/>
                      <a:pt x="30" y="161"/>
                    </a:cubicBezTo>
                    <a:cubicBezTo>
                      <a:pt x="30" y="166"/>
                      <a:pt x="30" y="170"/>
                      <a:pt x="35" y="172"/>
                    </a:cubicBezTo>
                    <a:cubicBezTo>
                      <a:pt x="40" y="175"/>
                      <a:pt x="44" y="176"/>
                      <a:pt x="48" y="176"/>
                    </a:cubicBezTo>
                    <a:cubicBezTo>
                      <a:pt x="53" y="176"/>
                      <a:pt x="57" y="175"/>
                      <a:pt x="63" y="171"/>
                    </a:cubicBezTo>
                    <a:cubicBezTo>
                      <a:pt x="66" y="170"/>
                      <a:pt x="69" y="167"/>
                      <a:pt x="73" y="165"/>
                    </a:cubicBezTo>
                    <a:lnTo>
                      <a:pt x="74" y="164"/>
                    </a:lnTo>
                    <a:cubicBezTo>
                      <a:pt x="80" y="161"/>
                      <a:pt x="84" y="159"/>
                      <a:pt x="88" y="156"/>
                    </a:cubicBezTo>
                    <a:cubicBezTo>
                      <a:pt x="89" y="157"/>
                      <a:pt x="90" y="159"/>
                      <a:pt x="93" y="160"/>
                    </a:cubicBezTo>
                    <a:cubicBezTo>
                      <a:pt x="96" y="162"/>
                      <a:pt x="99" y="162"/>
                      <a:pt x="102" y="162"/>
                    </a:cubicBezTo>
                    <a:cubicBezTo>
                      <a:pt x="107" y="162"/>
                      <a:pt x="112" y="160"/>
                      <a:pt x="117" y="159"/>
                    </a:cubicBezTo>
                    <a:lnTo>
                      <a:pt x="121" y="155"/>
                    </a:lnTo>
                    <a:cubicBezTo>
                      <a:pt x="124" y="152"/>
                      <a:pt x="126" y="149"/>
                      <a:pt x="129" y="146"/>
                    </a:cubicBezTo>
                    <a:cubicBezTo>
                      <a:pt x="131" y="142"/>
                      <a:pt x="133" y="140"/>
                      <a:pt x="135" y="139"/>
                    </a:cubicBezTo>
                    <a:lnTo>
                      <a:pt x="138" y="139"/>
                    </a:lnTo>
                    <a:cubicBezTo>
                      <a:pt x="150" y="137"/>
                      <a:pt x="155" y="131"/>
                      <a:pt x="159" y="124"/>
                    </a:cubicBezTo>
                    <a:cubicBezTo>
                      <a:pt x="159" y="123"/>
                      <a:pt x="161" y="121"/>
                      <a:pt x="161" y="120"/>
                    </a:cubicBezTo>
                    <a:cubicBezTo>
                      <a:pt x="162" y="118"/>
                      <a:pt x="162" y="115"/>
                      <a:pt x="164" y="111"/>
                    </a:cubicBezTo>
                    <a:cubicBezTo>
                      <a:pt x="166" y="101"/>
                      <a:pt x="171" y="99"/>
                      <a:pt x="176" y="95"/>
                    </a:cubicBezTo>
                    <a:cubicBezTo>
                      <a:pt x="177" y="94"/>
                      <a:pt x="180" y="93"/>
                      <a:pt x="181" y="89"/>
                    </a:cubicBezTo>
                    <a:cubicBezTo>
                      <a:pt x="185" y="84"/>
                      <a:pt x="182" y="70"/>
                      <a:pt x="172" y="67"/>
                    </a:cubicBezTo>
                    <a:cubicBezTo>
                      <a:pt x="175" y="63"/>
                      <a:pt x="176" y="60"/>
                      <a:pt x="177" y="58"/>
                    </a:cubicBezTo>
                    <a:cubicBezTo>
                      <a:pt x="180" y="54"/>
                      <a:pt x="181" y="52"/>
                      <a:pt x="182" y="47"/>
                    </a:cubicBezTo>
                    <a:lnTo>
                      <a:pt x="182" y="36"/>
                    </a:lnTo>
                    <a:cubicBezTo>
                      <a:pt x="181" y="24"/>
                      <a:pt x="178" y="14"/>
                      <a:pt x="168" y="14"/>
                    </a:cubicBezTo>
                    <a:cubicBezTo>
                      <a:pt x="166" y="14"/>
                      <a:pt x="163" y="15"/>
                      <a:pt x="161" y="16"/>
                    </a:cubicBezTo>
                    <a:cubicBezTo>
                      <a:pt x="161" y="14"/>
                      <a:pt x="158" y="13"/>
                      <a:pt x="156" y="11"/>
                    </a:cubicBezTo>
                    <a:cubicBezTo>
                      <a:pt x="152" y="5"/>
                      <a:pt x="145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7"/>
              <p:cNvSpPr/>
              <p:nvPr/>
            </p:nvSpPr>
            <p:spPr>
              <a:xfrm>
                <a:off x="10088135" y="3507388"/>
                <a:ext cx="37228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3" extrusionOk="0">
                    <a:moveTo>
                      <a:pt x="300" y="1"/>
                    </a:moveTo>
                    <a:cubicBezTo>
                      <a:pt x="290" y="1"/>
                      <a:pt x="278" y="5"/>
                      <a:pt x="266" y="14"/>
                    </a:cubicBezTo>
                    <a:cubicBezTo>
                      <a:pt x="261" y="13"/>
                      <a:pt x="256" y="13"/>
                      <a:pt x="250" y="12"/>
                    </a:cubicBezTo>
                    <a:cubicBezTo>
                      <a:pt x="243" y="11"/>
                      <a:pt x="235" y="10"/>
                      <a:pt x="228" y="10"/>
                    </a:cubicBezTo>
                    <a:cubicBezTo>
                      <a:pt x="200" y="10"/>
                      <a:pt x="175" y="19"/>
                      <a:pt x="161" y="49"/>
                    </a:cubicBezTo>
                    <a:cubicBezTo>
                      <a:pt x="158" y="58"/>
                      <a:pt x="154" y="64"/>
                      <a:pt x="149" y="71"/>
                    </a:cubicBezTo>
                    <a:cubicBezTo>
                      <a:pt x="147" y="71"/>
                      <a:pt x="145" y="71"/>
                      <a:pt x="143" y="71"/>
                    </a:cubicBezTo>
                    <a:cubicBezTo>
                      <a:pt x="111" y="71"/>
                      <a:pt x="67" y="98"/>
                      <a:pt x="62" y="111"/>
                    </a:cubicBezTo>
                    <a:cubicBezTo>
                      <a:pt x="61" y="116"/>
                      <a:pt x="61" y="120"/>
                      <a:pt x="61" y="126"/>
                    </a:cubicBezTo>
                    <a:cubicBezTo>
                      <a:pt x="61" y="131"/>
                      <a:pt x="61" y="135"/>
                      <a:pt x="60" y="141"/>
                    </a:cubicBezTo>
                    <a:cubicBezTo>
                      <a:pt x="28" y="157"/>
                      <a:pt x="2" y="192"/>
                      <a:pt x="5" y="202"/>
                    </a:cubicBezTo>
                    <a:cubicBezTo>
                      <a:pt x="6" y="206"/>
                      <a:pt x="7" y="207"/>
                      <a:pt x="9" y="209"/>
                    </a:cubicBezTo>
                    <a:cubicBezTo>
                      <a:pt x="1" y="223"/>
                      <a:pt x="2" y="236"/>
                      <a:pt x="19" y="248"/>
                    </a:cubicBezTo>
                    <a:cubicBezTo>
                      <a:pt x="17" y="250"/>
                      <a:pt x="17" y="251"/>
                      <a:pt x="16" y="254"/>
                    </a:cubicBezTo>
                    <a:cubicBezTo>
                      <a:pt x="14" y="261"/>
                      <a:pt x="11" y="270"/>
                      <a:pt x="9" y="276"/>
                    </a:cubicBezTo>
                    <a:cubicBezTo>
                      <a:pt x="7" y="280"/>
                      <a:pt x="6" y="284"/>
                      <a:pt x="6" y="286"/>
                    </a:cubicBezTo>
                    <a:cubicBezTo>
                      <a:pt x="4" y="304"/>
                      <a:pt x="11" y="315"/>
                      <a:pt x="38" y="315"/>
                    </a:cubicBezTo>
                    <a:cubicBezTo>
                      <a:pt x="39" y="315"/>
                      <a:pt x="41" y="315"/>
                      <a:pt x="42" y="315"/>
                    </a:cubicBezTo>
                    <a:cubicBezTo>
                      <a:pt x="53" y="315"/>
                      <a:pt x="63" y="314"/>
                      <a:pt x="74" y="310"/>
                    </a:cubicBezTo>
                    <a:cubicBezTo>
                      <a:pt x="76" y="313"/>
                      <a:pt x="74" y="316"/>
                      <a:pt x="74" y="319"/>
                    </a:cubicBezTo>
                    <a:lnTo>
                      <a:pt x="74" y="320"/>
                    </a:lnTo>
                    <a:cubicBezTo>
                      <a:pt x="73" y="329"/>
                      <a:pt x="71" y="337"/>
                      <a:pt x="67" y="345"/>
                    </a:cubicBezTo>
                    <a:cubicBezTo>
                      <a:pt x="63" y="361"/>
                      <a:pt x="61" y="377"/>
                      <a:pt x="76" y="385"/>
                    </a:cubicBezTo>
                    <a:cubicBezTo>
                      <a:pt x="85" y="390"/>
                      <a:pt x="93" y="392"/>
                      <a:pt x="101" y="392"/>
                    </a:cubicBezTo>
                    <a:cubicBezTo>
                      <a:pt x="111" y="392"/>
                      <a:pt x="121" y="389"/>
                      <a:pt x="135" y="381"/>
                    </a:cubicBezTo>
                    <a:cubicBezTo>
                      <a:pt x="140" y="378"/>
                      <a:pt x="145" y="375"/>
                      <a:pt x="153" y="371"/>
                    </a:cubicBezTo>
                    <a:cubicBezTo>
                      <a:pt x="155" y="378"/>
                      <a:pt x="161" y="383"/>
                      <a:pt x="172" y="383"/>
                    </a:cubicBezTo>
                    <a:cubicBezTo>
                      <a:pt x="174" y="383"/>
                      <a:pt x="176" y="383"/>
                      <a:pt x="178" y="383"/>
                    </a:cubicBezTo>
                    <a:cubicBezTo>
                      <a:pt x="207" y="381"/>
                      <a:pt x="222" y="375"/>
                      <a:pt x="241" y="352"/>
                    </a:cubicBezTo>
                    <a:cubicBezTo>
                      <a:pt x="246" y="346"/>
                      <a:pt x="251" y="340"/>
                      <a:pt x="257" y="331"/>
                    </a:cubicBezTo>
                    <a:cubicBezTo>
                      <a:pt x="258" y="331"/>
                      <a:pt x="260" y="330"/>
                      <a:pt x="260" y="329"/>
                    </a:cubicBezTo>
                    <a:cubicBezTo>
                      <a:pt x="267" y="318"/>
                      <a:pt x="273" y="310"/>
                      <a:pt x="281" y="303"/>
                    </a:cubicBezTo>
                    <a:cubicBezTo>
                      <a:pt x="286" y="303"/>
                      <a:pt x="291" y="303"/>
                      <a:pt x="297" y="301"/>
                    </a:cubicBezTo>
                    <a:cubicBezTo>
                      <a:pt x="324" y="298"/>
                      <a:pt x="337" y="288"/>
                      <a:pt x="345" y="270"/>
                    </a:cubicBezTo>
                    <a:cubicBezTo>
                      <a:pt x="347" y="267"/>
                      <a:pt x="348" y="264"/>
                      <a:pt x="349" y="262"/>
                    </a:cubicBezTo>
                    <a:cubicBezTo>
                      <a:pt x="350" y="257"/>
                      <a:pt x="353" y="250"/>
                      <a:pt x="354" y="242"/>
                    </a:cubicBezTo>
                    <a:cubicBezTo>
                      <a:pt x="355" y="234"/>
                      <a:pt x="359" y="229"/>
                      <a:pt x="361" y="224"/>
                    </a:cubicBezTo>
                    <a:cubicBezTo>
                      <a:pt x="363" y="223"/>
                      <a:pt x="365" y="223"/>
                      <a:pt x="366" y="222"/>
                    </a:cubicBezTo>
                    <a:cubicBezTo>
                      <a:pt x="393" y="207"/>
                      <a:pt x="401" y="193"/>
                      <a:pt x="400" y="178"/>
                    </a:cubicBezTo>
                    <a:cubicBezTo>
                      <a:pt x="400" y="176"/>
                      <a:pt x="398" y="173"/>
                      <a:pt x="398" y="171"/>
                    </a:cubicBezTo>
                    <a:cubicBezTo>
                      <a:pt x="396" y="167"/>
                      <a:pt x="395" y="160"/>
                      <a:pt x="393" y="155"/>
                    </a:cubicBezTo>
                    <a:cubicBezTo>
                      <a:pt x="385" y="137"/>
                      <a:pt x="393" y="127"/>
                      <a:pt x="400" y="116"/>
                    </a:cubicBezTo>
                    <a:cubicBezTo>
                      <a:pt x="402" y="113"/>
                      <a:pt x="405" y="109"/>
                      <a:pt x="406" y="104"/>
                    </a:cubicBezTo>
                    <a:cubicBezTo>
                      <a:pt x="408" y="94"/>
                      <a:pt x="390" y="79"/>
                      <a:pt x="366" y="79"/>
                    </a:cubicBezTo>
                    <a:cubicBezTo>
                      <a:pt x="362" y="79"/>
                      <a:pt x="359" y="79"/>
                      <a:pt x="355" y="79"/>
                    </a:cubicBezTo>
                    <a:cubicBezTo>
                      <a:pt x="355" y="72"/>
                      <a:pt x="358" y="67"/>
                      <a:pt x="358" y="62"/>
                    </a:cubicBezTo>
                    <a:cubicBezTo>
                      <a:pt x="359" y="52"/>
                      <a:pt x="359" y="45"/>
                      <a:pt x="355" y="40"/>
                    </a:cubicBezTo>
                    <a:cubicBezTo>
                      <a:pt x="353" y="34"/>
                      <a:pt x="349" y="31"/>
                      <a:pt x="342" y="22"/>
                    </a:cubicBezTo>
                    <a:cubicBezTo>
                      <a:pt x="330" y="10"/>
                      <a:pt x="316" y="1"/>
                      <a:pt x="300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7"/>
              <p:cNvSpPr/>
              <p:nvPr/>
            </p:nvSpPr>
            <p:spPr>
              <a:xfrm>
                <a:off x="10105885" y="3548166"/>
                <a:ext cx="17112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8" extrusionOk="0">
                    <a:moveTo>
                      <a:pt x="138" y="0"/>
                    </a:moveTo>
                    <a:cubicBezTo>
                      <a:pt x="133" y="0"/>
                      <a:pt x="128" y="2"/>
                      <a:pt x="123" y="7"/>
                    </a:cubicBezTo>
                    <a:cubicBezTo>
                      <a:pt x="119" y="7"/>
                      <a:pt x="117" y="6"/>
                      <a:pt x="114" y="6"/>
                    </a:cubicBezTo>
                    <a:cubicBezTo>
                      <a:pt x="111" y="5"/>
                      <a:pt x="108" y="5"/>
                      <a:pt x="105" y="5"/>
                    </a:cubicBezTo>
                    <a:cubicBezTo>
                      <a:pt x="92" y="5"/>
                      <a:pt x="80" y="9"/>
                      <a:pt x="73" y="22"/>
                    </a:cubicBezTo>
                    <a:cubicBezTo>
                      <a:pt x="72" y="26"/>
                      <a:pt x="70" y="29"/>
                      <a:pt x="68" y="32"/>
                    </a:cubicBezTo>
                    <a:cubicBezTo>
                      <a:pt x="67" y="32"/>
                      <a:pt x="66" y="32"/>
                      <a:pt x="65" y="32"/>
                    </a:cubicBezTo>
                    <a:cubicBezTo>
                      <a:pt x="50" y="32"/>
                      <a:pt x="31" y="45"/>
                      <a:pt x="29" y="51"/>
                    </a:cubicBezTo>
                    <a:cubicBezTo>
                      <a:pt x="27" y="53"/>
                      <a:pt x="27" y="55"/>
                      <a:pt x="27" y="57"/>
                    </a:cubicBezTo>
                    <a:cubicBezTo>
                      <a:pt x="27" y="58"/>
                      <a:pt x="29" y="61"/>
                      <a:pt x="27" y="63"/>
                    </a:cubicBezTo>
                    <a:cubicBezTo>
                      <a:pt x="12" y="71"/>
                      <a:pt x="1" y="87"/>
                      <a:pt x="2" y="92"/>
                    </a:cubicBezTo>
                    <a:cubicBezTo>
                      <a:pt x="2" y="93"/>
                      <a:pt x="2" y="94"/>
                      <a:pt x="4" y="96"/>
                    </a:cubicBezTo>
                    <a:cubicBezTo>
                      <a:pt x="1" y="102"/>
                      <a:pt x="1" y="108"/>
                      <a:pt x="9" y="113"/>
                    </a:cubicBezTo>
                    <a:cubicBezTo>
                      <a:pt x="9" y="113"/>
                      <a:pt x="7" y="114"/>
                      <a:pt x="7" y="116"/>
                    </a:cubicBezTo>
                    <a:cubicBezTo>
                      <a:pt x="6" y="119"/>
                      <a:pt x="5" y="122"/>
                      <a:pt x="4" y="126"/>
                    </a:cubicBezTo>
                    <a:cubicBezTo>
                      <a:pt x="2" y="128"/>
                      <a:pt x="2" y="129"/>
                      <a:pt x="2" y="130"/>
                    </a:cubicBezTo>
                    <a:cubicBezTo>
                      <a:pt x="1" y="138"/>
                      <a:pt x="5" y="143"/>
                      <a:pt x="18" y="143"/>
                    </a:cubicBezTo>
                    <a:cubicBezTo>
                      <a:pt x="23" y="143"/>
                      <a:pt x="27" y="142"/>
                      <a:pt x="32" y="140"/>
                    </a:cubicBezTo>
                    <a:lnTo>
                      <a:pt x="32" y="144"/>
                    </a:lnTo>
                    <a:cubicBezTo>
                      <a:pt x="32" y="148"/>
                      <a:pt x="31" y="152"/>
                      <a:pt x="30" y="155"/>
                    </a:cubicBezTo>
                    <a:cubicBezTo>
                      <a:pt x="28" y="163"/>
                      <a:pt x="27" y="170"/>
                      <a:pt x="33" y="174"/>
                    </a:cubicBezTo>
                    <a:cubicBezTo>
                      <a:pt x="38" y="176"/>
                      <a:pt x="42" y="177"/>
                      <a:pt x="47" y="177"/>
                    </a:cubicBezTo>
                    <a:cubicBezTo>
                      <a:pt x="51" y="177"/>
                      <a:pt x="56" y="176"/>
                      <a:pt x="62" y="173"/>
                    </a:cubicBezTo>
                    <a:cubicBezTo>
                      <a:pt x="64" y="171"/>
                      <a:pt x="67" y="168"/>
                      <a:pt x="69" y="167"/>
                    </a:cubicBezTo>
                    <a:cubicBezTo>
                      <a:pt x="71" y="170"/>
                      <a:pt x="74" y="173"/>
                      <a:pt x="82" y="173"/>
                    </a:cubicBezTo>
                    <a:cubicBezTo>
                      <a:pt x="94" y="171"/>
                      <a:pt x="100" y="168"/>
                      <a:pt x="109" y="158"/>
                    </a:cubicBezTo>
                    <a:cubicBezTo>
                      <a:pt x="112" y="155"/>
                      <a:pt x="114" y="152"/>
                      <a:pt x="117" y="148"/>
                    </a:cubicBezTo>
                    <a:cubicBezTo>
                      <a:pt x="118" y="148"/>
                      <a:pt x="118" y="147"/>
                      <a:pt x="118" y="147"/>
                    </a:cubicBezTo>
                    <a:cubicBezTo>
                      <a:pt x="122" y="143"/>
                      <a:pt x="125" y="139"/>
                      <a:pt x="128" y="135"/>
                    </a:cubicBezTo>
                    <a:lnTo>
                      <a:pt x="135" y="135"/>
                    </a:lnTo>
                    <a:cubicBezTo>
                      <a:pt x="147" y="133"/>
                      <a:pt x="153" y="128"/>
                      <a:pt x="158" y="128"/>
                    </a:cubicBezTo>
                    <a:cubicBezTo>
                      <a:pt x="159" y="128"/>
                      <a:pt x="159" y="128"/>
                      <a:pt x="159" y="129"/>
                    </a:cubicBezTo>
                    <a:cubicBezTo>
                      <a:pt x="159" y="128"/>
                      <a:pt x="160" y="126"/>
                      <a:pt x="160" y="124"/>
                    </a:cubicBezTo>
                    <a:cubicBezTo>
                      <a:pt x="161" y="122"/>
                      <a:pt x="161" y="119"/>
                      <a:pt x="164" y="116"/>
                    </a:cubicBezTo>
                    <a:cubicBezTo>
                      <a:pt x="164" y="113"/>
                      <a:pt x="165" y="111"/>
                      <a:pt x="166" y="108"/>
                    </a:cubicBezTo>
                    <a:cubicBezTo>
                      <a:pt x="167" y="108"/>
                      <a:pt x="167" y="107"/>
                      <a:pt x="169" y="107"/>
                    </a:cubicBezTo>
                    <a:cubicBezTo>
                      <a:pt x="181" y="99"/>
                      <a:pt x="184" y="93"/>
                      <a:pt x="184" y="87"/>
                    </a:cubicBezTo>
                    <a:lnTo>
                      <a:pt x="184" y="82"/>
                    </a:lnTo>
                    <a:cubicBezTo>
                      <a:pt x="184" y="80"/>
                      <a:pt x="183" y="77"/>
                      <a:pt x="181" y="75"/>
                    </a:cubicBezTo>
                    <a:cubicBezTo>
                      <a:pt x="178" y="66"/>
                      <a:pt x="181" y="62"/>
                      <a:pt x="184" y="57"/>
                    </a:cubicBezTo>
                    <a:cubicBezTo>
                      <a:pt x="185" y="55"/>
                      <a:pt x="186" y="53"/>
                      <a:pt x="186" y="51"/>
                    </a:cubicBezTo>
                    <a:cubicBezTo>
                      <a:pt x="188" y="46"/>
                      <a:pt x="180" y="39"/>
                      <a:pt x="169" y="39"/>
                    </a:cubicBezTo>
                    <a:cubicBezTo>
                      <a:pt x="167" y="39"/>
                      <a:pt x="166" y="39"/>
                      <a:pt x="164" y="39"/>
                    </a:cubicBezTo>
                    <a:lnTo>
                      <a:pt x="164" y="30"/>
                    </a:lnTo>
                    <a:cubicBezTo>
                      <a:pt x="165" y="25"/>
                      <a:pt x="165" y="22"/>
                      <a:pt x="164" y="20"/>
                    </a:cubicBezTo>
                    <a:cubicBezTo>
                      <a:pt x="163" y="17"/>
                      <a:pt x="160" y="15"/>
                      <a:pt x="157" y="11"/>
                    </a:cubicBezTo>
                    <a:cubicBezTo>
                      <a:pt x="152" y="5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7"/>
              <p:cNvSpPr/>
              <p:nvPr/>
            </p:nvSpPr>
            <p:spPr>
              <a:xfrm>
                <a:off x="10138016" y="3512212"/>
                <a:ext cx="38776" cy="3413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5" extrusionOk="0">
                    <a:moveTo>
                      <a:pt x="245" y="1"/>
                    </a:moveTo>
                    <a:cubicBezTo>
                      <a:pt x="219" y="1"/>
                      <a:pt x="194" y="8"/>
                      <a:pt x="179" y="33"/>
                    </a:cubicBezTo>
                    <a:cubicBezTo>
                      <a:pt x="174" y="36"/>
                      <a:pt x="168" y="37"/>
                      <a:pt x="160" y="40"/>
                    </a:cubicBezTo>
                    <a:cubicBezTo>
                      <a:pt x="119" y="53"/>
                      <a:pt x="83" y="74"/>
                      <a:pt x="87" y="107"/>
                    </a:cubicBezTo>
                    <a:cubicBezTo>
                      <a:pt x="87" y="117"/>
                      <a:pt x="88" y="123"/>
                      <a:pt x="88" y="129"/>
                    </a:cubicBezTo>
                    <a:cubicBezTo>
                      <a:pt x="50" y="140"/>
                      <a:pt x="15" y="185"/>
                      <a:pt x="18" y="197"/>
                    </a:cubicBezTo>
                    <a:cubicBezTo>
                      <a:pt x="18" y="201"/>
                      <a:pt x="22" y="205"/>
                      <a:pt x="25" y="207"/>
                    </a:cubicBezTo>
                    <a:cubicBezTo>
                      <a:pt x="27" y="210"/>
                      <a:pt x="31" y="212"/>
                      <a:pt x="32" y="217"/>
                    </a:cubicBezTo>
                    <a:cubicBezTo>
                      <a:pt x="7" y="245"/>
                      <a:pt x="0" y="279"/>
                      <a:pt x="9" y="286"/>
                    </a:cubicBezTo>
                    <a:cubicBezTo>
                      <a:pt x="11" y="287"/>
                      <a:pt x="14" y="288"/>
                      <a:pt x="17" y="288"/>
                    </a:cubicBezTo>
                    <a:cubicBezTo>
                      <a:pt x="17" y="302"/>
                      <a:pt x="26" y="309"/>
                      <a:pt x="50" y="309"/>
                    </a:cubicBezTo>
                    <a:cubicBezTo>
                      <a:pt x="50" y="311"/>
                      <a:pt x="51" y="312"/>
                      <a:pt x="51" y="314"/>
                    </a:cubicBezTo>
                    <a:cubicBezTo>
                      <a:pt x="52" y="322"/>
                      <a:pt x="53" y="329"/>
                      <a:pt x="56" y="334"/>
                    </a:cubicBezTo>
                    <a:lnTo>
                      <a:pt x="61" y="342"/>
                    </a:lnTo>
                    <a:cubicBezTo>
                      <a:pt x="65" y="349"/>
                      <a:pt x="71" y="354"/>
                      <a:pt x="81" y="354"/>
                    </a:cubicBezTo>
                    <a:cubicBezTo>
                      <a:pt x="89" y="354"/>
                      <a:pt x="100" y="351"/>
                      <a:pt x="115" y="344"/>
                    </a:cubicBezTo>
                    <a:cubicBezTo>
                      <a:pt x="127" y="338"/>
                      <a:pt x="137" y="333"/>
                      <a:pt x="146" y="325"/>
                    </a:cubicBezTo>
                    <a:cubicBezTo>
                      <a:pt x="149" y="328"/>
                      <a:pt x="150" y="329"/>
                      <a:pt x="151" y="332"/>
                    </a:cubicBezTo>
                    <a:lnTo>
                      <a:pt x="151" y="333"/>
                    </a:lnTo>
                    <a:cubicBezTo>
                      <a:pt x="155" y="339"/>
                      <a:pt x="156" y="345"/>
                      <a:pt x="159" y="352"/>
                    </a:cubicBezTo>
                    <a:cubicBezTo>
                      <a:pt x="164" y="364"/>
                      <a:pt x="169" y="375"/>
                      <a:pt x="187" y="375"/>
                    </a:cubicBezTo>
                    <a:cubicBezTo>
                      <a:pt x="188" y="375"/>
                      <a:pt x="189" y="375"/>
                      <a:pt x="190" y="375"/>
                    </a:cubicBezTo>
                    <a:cubicBezTo>
                      <a:pt x="219" y="373"/>
                      <a:pt x="235" y="366"/>
                      <a:pt x="252" y="344"/>
                    </a:cubicBezTo>
                    <a:cubicBezTo>
                      <a:pt x="256" y="340"/>
                      <a:pt x="260" y="335"/>
                      <a:pt x="264" y="330"/>
                    </a:cubicBezTo>
                    <a:cubicBezTo>
                      <a:pt x="267" y="332"/>
                      <a:pt x="272" y="333"/>
                      <a:pt x="277" y="333"/>
                    </a:cubicBezTo>
                    <a:cubicBezTo>
                      <a:pt x="283" y="333"/>
                      <a:pt x="290" y="331"/>
                      <a:pt x="298" y="327"/>
                    </a:cubicBezTo>
                    <a:cubicBezTo>
                      <a:pt x="328" y="311"/>
                      <a:pt x="339" y="298"/>
                      <a:pt x="348" y="276"/>
                    </a:cubicBezTo>
                    <a:cubicBezTo>
                      <a:pt x="350" y="268"/>
                      <a:pt x="351" y="262"/>
                      <a:pt x="353" y="253"/>
                    </a:cubicBezTo>
                    <a:lnTo>
                      <a:pt x="353" y="251"/>
                    </a:lnTo>
                    <a:cubicBezTo>
                      <a:pt x="354" y="241"/>
                      <a:pt x="356" y="231"/>
                      <a:pt x="359" y="224"/>
                    </a:cubicBezTo>
                    <a:cubicBezTo>
                      <a:pt x="364" y="222"/>
                      <a:pt x="369" y="220"/>
                      <a:pt x="375" y="216"/>
                    </a:cubicBezTo>
                    <a:cubicBezTo>
                      <a:pt x="402" y="201"/>
                      <a:pt x="410" y="188"/>
                      <a:pt x="410" y="166"/>
                    </a:cubicBezTo>
                    <a:cubicBezTo>
                      <a:pt x="410" y="164"/>
                      <a:pt x="409" y="161"/>
                      <a:pt x="409" y="159"/>
                    </a:cubicBezTo>
                    <a:cubicBezTo>
                      <a:pt x="407" y="155"/>
                      <a:pt x="406" y="148"/>
                      <a:pt x="404" y="143"/>
                    </a:cubicBezTo>
                    <a:cubicBezTo>
                      <a:pt x="401" y="137"/>
                      <a:pt x="401" y="132"/>
                      <a:pt x="401" y="128"/>
                    </a:cubicBezTo>
                    <a:lnTo>
                      <a:pt x="405" y="124"/>
                    </a:lnTo>
                    <a:cubicBezTo>
                      <a:pt x="425" y="101"/>
                      <a:pt x="425" y="88"/>
                      <a:pt x="415" y="79"/>
                    </a:cubicBezTo>
                    <a:cubicBezTo>
                      <a:pt x="414" y="78"/>
                      <a:pt x="412" y="77"/>
                      <a:pt x="410" y="76"/>
                    </a:cubicBezTo>
                    <a:lnTo>
                      <a:pt x="395" y="67"/>
                    </a:lnTo>
                    <a:cubicBezTo>
                      <a:pt x="376" y="58"/>
                      <a:pt x="378" y="48"/>
                      <a:pt x="379" y="38"/>
                    </a:cubicBezTo>
                    <a:cubicBezTo>
                      <a:pt x="380" y="35"/>
                      <a:pt x="380" y="31"/>
                      <a:pt x="379" y="26"/>
                    </a:cubicBezTo>
                    <a:cubicBezTo>
                      <a:pt x="378" y="22"/>
                      <a:pt x="370" y="20"/>
                      <a:pt x="360" y="20"/>
                    </a:cubicBezTo>
                    <a:cubicBezTo>
                      <a:pt x="347" y="20"/>
                      <a:pt x="328" y="24"/>
                      <a:pt x="313" y="35"/>
                    </a:cubicBezTo>
                    <a:cubicBezTo>
                      <a:pt x="309" y="30"/>
                      <a:pt x="307" y="25"/>
                      <a:pt x="303" y="21"/>
                    </a:cubicBezTo>
                    <a:cubicBezTo>
                      <a:pt x="298" y="14"/>
                      <a:pt x="296" y="10"/>
                      <a:pt x="289" y="7"/>
                    </a:cubicBezTo>
                    <a:cubicBezTo>
                      <a:pt x="284" y="6"/>
                      <a:pt x="277" y="5"/>
                      <a:pt x="264" y="2"/>
                    </a:cubicBezTo>
                    <a:cubicBezTo>
                      <a:pt x="257" y="1"/>
                      <a:pt x="251" y="1"/>
                      <a:pt x="24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7"/>
              <p:cNvSpPr/>
              <p:nvPr/>
            </p:nvSpPr>
            <p:spPr>
              <a:xfrm>
                <a:off x="10174607" y="3538791"/>
                <a:ext cx="17658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2" extrusionOk="0">
                    <a:moveTo>
                      <a:pt x="111" y="0"/>
                    </a:moveTo>
                    <a:cubicBezTo>
                      <a:pt x="99" y="0"/>
                      <a:pt x="88" y="4"/>
                      <a:pt x="81" y="15"/>
                    </a:cubicBezTo>
                    <a:cubicBezTo>
                      <a:pt x="78" y="15"/>
                      <a:pt x="76" y="16"/>
                      <a:pt x="72" y="17"/>
                    </a:cubicBezTo>
                    <a:cubicBezTo>
                      <a:pt x="52" y="25"/>
                      <a:pt x="37" y="33"/>
                      <a:pt x="39" y="48"/>
                    </a:cubicBezTo>
                    <a:cubicBezTo>
                      <a:pt x="40" y="52"/>
                      <a:pt x="40" y="56"/>
                      <a:pt x="40" y="58"/>
                    </a:cubicBezTo>
                    <a:cubicBezTo>
                      <a:pt x="21" y="63"/>
                      <a:pt x="6" y="84"/>
                      <a:pt x="8" y="89"/>
                    </a:cubicBezTo>
                    <a:cubicBezTo>
                      <a:pt x="9" y="92"/>
                      <a:pt x="10" y="93"/>
                      <a:pt x="11" y="94"/>
                    </a:cubicBezTo>
                    <a:cubicBezTo>
                      <a:pt x="13" y="96"/>
                      <a:pt x="14" y="97"/>
                      <a:pt x="15" y="99"/>
                    </a:cubicBezTo>
                    <a:cubicBezTo>
                      <a:pt x="4" y="111"/>
                      <a:pt x="1" y="128"/>
                      <a:pt x="5" y="130"/>
                    </a:cubicBezTo>
                    <a:cubicBezTo>
                      <a:pt x="6" y="130"/>
                      <a:pt x="8" y="132"/>
                      <a:pt x="9" y="132"/>
                    </a:cubicBezTo>
                    <a:cubicBezTo>
                      <a:pt x="9" y="138"/>
                      <a:pt x="13" y="141"/>
                      <a:pt x="24" y="141"/>
                    </a:cubicBezTo>
                    <a:lnTo>
                      <a:pt x="24" y="144"/>
                    </a:lnTo>
                    <a:cubicBezTo>
                      <a:pt x="25" y="149"/>
                      <a:pt x="25" y="151"/>
                      <a:pt x="27" y="154"/>
                    </a:cubicBezTo>
                    <a:cubicBezTo>
                      <a:pt x="27" y="155"/>
                      <a:pt x="29" y="156"/>
                      <a:pt x="29" y="158"/>
                    </a:cubicBezTo>
                    <a:cubicBezTo>
                      <a:pt x="30" y="161"/>
                      <a:pt x="33" y="163"/>
                      <a:pt x="38" y="163"/>
                    </a:cubicBezTo>
                    <a:cubicBezTo>
                      <a:pt x="42" y="163"/>
                      <a:pt x="47" y="162"/>
                      <a:pt x="54" y="159"/>
                    </a:cubicBezTo>
                    <a:cubicBezTo>
                      <a:pt x="59" y="156"/>
                      <a:pt x="64" y="154"/>
                      <a:pt x="67" y="150"/>
                    </a:cubicBezTo>
                    <a:cubicBezTo>
                      <a:pt x="70" y="150"/>
                      <a:pt x="71" y="151"/>
                      <a:pt x="71" y="153"/>
                    </a:cubicBezTo>
                    <a:cubicBezTo>
                      <a:pt x="72" y="155"/>
                      <a:pt x="73" y="159"/>
                      <a:pt x="75" y="161"/>
                    </a:cubicBezTo>
                    <a:cubicBezTo>
                      <a:pt x="76" y="165"/>
                      <a:pt x="79" y="171"/>
                      <a:pt x="85" y="171"/>
                    </a:cubicBezTo>
                    <a:cubicBezTo>
                      <a:pt x="86" y="171"/>
                      <a:pt x="87" y="171"/>
                      <a:pt x="88" y="171"/>
                    </a:cubicBezTo>
                    <a:cubicBezTo>
                      <a:pt x="101" y="170"/>
                      <a:pt x="107" y="167"/>
                      <a:pt x="117" y="158"/>
                    </a:cubicBezTo>
                    <a:cubicBezTo>
                      <a:pt x="118" y="156"/>
                      <a:pt x="121" y="154"/>
                      <a:pt x="122" y="151"/>
                    </a:cubicBezTo>
                    <a:cubicBezTo>
                      <a:pt x="124" y="152"/>
                      <a:pt x="127" y="153"/>
                      <a:pt x="129" y="153"/>
                    </a:cubicBezTo>
                    <a:cubicBezTo>
                      <a:pt x="132" y="153"/>
                      <a:pt x="135" y="152"/>
                      <a:pt x="138" y="150"/>
                    </a:cubicBezTo>
                    <a:cubicBezTo>
                      <a:pt x="152" y="143"/>
                      <a:pt x="157" y="136"/>
                      <a:pt x="160" y="127"/>
                    </a:cubicBezTo>
                    <a:cubicBezTo>
                      <a:pt x="162" y="124"/>
                      <a:pt x="162" y="120"/>
                      <a:pt x="163" y="117"/>
                    </a:cubicBezTo>
                    <a:lnTo>
                      <a:pt x="163" y="115"/>
                    </a:lnTo>
                    <a:cubicBezTo>
                      <a:pt x="163" y="110"/>
                      <a:pt x="164" y="106"/>
                      <a:pt x="166" y="102"/>
                    </a:cubicBezTo>
                    <a:lnTo>
                      <a:pt x="173" y="98"/>
                    </a:lnTo>
                    <a:cubicBezTo>
                      <a:pt x="186" y="92"/>
                      <a:pt x="189" y="86"/>
                      <a:pt x="185" y="78"/>
                    </a:cubicBezTo>
                    <a:lnTo>
                      <a:pt x="185" y="74"/>
                    </a:lnTo>
                    <a:cubicBezTo>
                      <a:pt x="185" y="72"/>
                      <a:pt x="184" y="69"/>
                      <a:pt x="183" y="67"/>
                    </a:cubicBezTo>
                    <a:cubicBezTo>
                      <a:pt x="182" y="63"/>
                      <a:pt x="182" y="62"/>
                      <a:pt x="182" y="60"/>
                    </a:cubicBezTo>
                    <a:cubicBezTo>
                      <a:pt x="182" y="58"/>
                      <a:pt x="183" y="58"/>
                      <a:pt x="183" y="57"/>
                    </a:cubicBezTo>
                    <a:cubicBezTo>
                      <a:pt x="193" y="47"/>
                      <a:pt x="194" y="41"/>
                      <a:pt x="188" y="37"/>
                    </a:cubicBezTo>
                    <a:cubicBezTo>
                      <a:pt x="187" y="36"/>
                      <a:pt x="187" y="35"/>
                      <a:pt x="185" y="35"/>
                    </a:cubicBezTo>
                    <a:cubicBezTo>
                      <a:pt x="184" y="33"/>
                      <a:pt x="182" y="32"/>
                      <a:pt x="179" y="31"/>
                    </a:cubicBezTo>
                    <a:cubicBezTo>
                      <a:pt x="172" y="27"/>
                      <a:pt x="173" y="21"/>
                      <a:pt x="173" y="17"/>
                    </a:cubicBezTo>
                    <a:lnTo>
                      <a:pt x="173" y="12"/>
                    </a:lnTo>
                    <a:cubicBezTo>
                      <a:pt x="173" y="11"/>
                      <a:pt x="170" y="10"/>
                      <a:pt x="165" y="10"/>
                    </a:cubicBezTo>
                    <a:cubicBezTo>
                      <a:pt x="159" y="10"/>
                      <a:pt x="150" y="12"/>
                      <a:pt x="142" y="16"/>
                    </a:cubicBezTo>
                    <a:cubicBezTo>
                      <a:pt x="141" y="14"/>
                      <a:pt x="139" y="11"/>
                      <a:pt x="138" y="10"/>
                    </a:cubicBezTo>
                    <a:cubicBezTo>
                      <a:pt x="136" y="6"/>
                      <a:pt x="134" y="5"/>
                      <a:pt x="132" y="4"/>
                    </a:cubicBezTo>
                    <a:cubicBezTo>
                      <a:pt x="129" y="2"/>
                      <a:pt x="127" y="2"/>
                      <a:pt x="121" y="1"/>
                    </a:cubicBezTo>
                    <a:cubicBezTo>
                      <a:pt x="118" y="1"/>
                      <a:pt x="114" y="0"/>
                      <a:pt x="111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7"/>
              <p:cNvSpPr/>
              <p:nvPr/>
            </p:nvSpPr>
            <p:spPr>
              <a:xfrm>
                <a:off x="10194632" y="3491095"/>
                <a:ext cx="38685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71" extrusionOk="0">
                    <a:moveTo>
                      <a:pt x="295" y="1"/>
                    </a:moveTo>
                    <a:cubicBezTo>
                      <a:pt x="282" y="1"/>
                      <a:pt x="249" y="15"/>
                      <a:pt x="231" y="38"/>
                    </a:cubicBezTo>
                    <a:cubicBezTo>
                      <a:pt x="224" y="37"/>
                      <a:pt x="218" y="36"/>
                      <a:pt x="213" y="34"/>
                    </a:cubicBezTo>
                    <a:cubicBezTo>
                      <a:pt x="206" y="33"/>
                      <a:pt x="201" y="32"/>
                      <a:pt x="196" y="32"/>
                    </a:cubicBezTo>
                    <a:cubicBezTo>
                      <a:pt x="194" y="32"/>
                      <a:pt x="192" y="32"/>
                      <a:pt x="190" y="32"/>
                    </a:cubicBezTo>
                    <a:cubicBezTo>
                      <a:pt x="184" y="32"/>
                      <a:pt x="174" y="34"/>
                      <a:pt x="159" y="39"/>
                    </a:cubicBezTo>
                    <a:cubicBezTo>
                      <a:pt x="121" y="51"/>
                      <a:pt x="87" y="70"/>
                      <a:pt x="86" y="100"/>
                    </a:cubicBezTo>
                    <a:cubicBezTo>
                      <a:pt x="82" y="104"/>
                      <a:pt x="76" y="108"/>
                      <a:pt x="70" y="113"/>
                    </a:cubicBezTo>
                    <a:cubicBezTo>
                      <a:pt x="34" y="142"/>
                      <a:pt x="8" y="172"/>
                      <a:pt x="31" y="193"/>
                    </a:cubicBezTo>
                    <a:lnTo>
                      <a:pt x="45" y="207"/>
                    </a:lnTo>
                    <a:cubicBezTo>
                      <a:pt x="12" y="234"/>
                      <a:pt x="0" y="280"/>
                      <a:pt x="10" y="287"/>
                    </a:cubicBezTo>
                    <a:cubicBezTo>
                      <a:pt x="15" y="289"/>
                      <a:pt x="20" y="289"/>
                      <a:pt x="25" y="290"/>
                    </a:cubicBezTo>
                    <a:cubicBezTo>
                      <a:pt x="29" y="292"/>
                      <a:pt x="34" y="292"/>
                      <a:pt x="39" y="294"/>
                    </a:cubicBezTo>
                    <a:cubicBezTo>
                      <a:pt x="29" y="325"/>
                      <a:pt x="41" y="352"/>
                      <a:pt x="55" y="352"/>
                    </a:cubicBezTo>
                    <a:cubicBezTo>
                      <a:pt x="59" y="352"/>
                      <a:pt x="61" y="352"/>
                      <a:pt x="65" y="351"/>
                    </a:cubicBezTo>
                    <a:cubicBezTo>
                      <a:pt x="68" y="355"/>
                      <a:pt x="74" y="358"/>
                      <a:pt x="81" y="358"/>
                    </a:cubicBezTo>
                    <a:cubicBezTo>
                      <a:pt x="89" y="358"/>
                      <a:pt x="99" y="355"/>
                      <a:pt x="112" y="350"/>
                    </a:cubicBezTo>
                    <a:cubicBezTo>
                      <a:pt x="115" y="350"/>
                      <a:pt x="116" y="351"/>
                      <a:pt x="117" y="352"/>
                    </a:cubicBezTo>
                    <a:cubicBezTo>
                      <a:pt x="122" y="357"/>
                      <a:pt x="128" y="361"/>
                      <a:pt x="133" y="364"/>
                    </a:cubicBezTo>
                    <a:lnTo>
                      <a:pt x="142" y="367"/>
                    </a:lnTo>
                    <a:cubicBezTo>
                      <a:pt x="146" y="369"/>
                      <a:pt x="151" y="370"/>
                      <a:pt x="155" y="370"/>
                    </a:cubicBezTo>
                    <a:cubicBezTo>
                      <a:pt x="168" y="370"/>
                      <a:pt x="183" y="362"/>
                      <a:pt x="202" y="344"/>
                    </a:cubicBezTo>
                    <a:cubicBezTo>
                      <a:pt x="210" y="334"/>
                      <a:pt x="218" y="325"/>
                      <a:pt x="224" y="316"/>
                    </a:cubicBezTo>
                    <a:cubicBezTo>
                      <a:pt x="228" y="318"/>
                      <a:pt x="230" y="318"/>
                      <a:pt x="233" y="319"/>
                    </a:cubicBezTo>
                    <a:cubicBezTo>
                      <a:pt x="239" y="321"/>
                      <a:pt x="245" y="324"/>
                      <a:pt x="251" y="328"/>
                    </a:cubicBezTo>
                    <a:cubicBezTo>
                      <a:pt x="259" y="332"/>
                      <a:pt x="267" y="335"/>
                      <a:pt x="276" y="335"/>
                    </a:cubicBezTo>
                    <a:cubicBezTo>
                      <a:pt x="282" y="335"/>
                      <a:pt x="289" y="333"/>
                      <a:pt x="297" y="329"/>
                    </a:cubicBezTo>
                    <a:cubicBezTo>
                      <a:pt x="327" y="314"/>
                      <a:pt x="338" y="300"/>
                      <a:pt x="347" y="278"/>
                    </a:cubicBezTo>
                    <a:lnTo>
                      <a:pt x="351" y="263"/>
                    </a:lnTo>
                    <a:cubicBezTo>
                      <a:pt x="362" y="260"/>
                      <a:pt x="373" y="254"/>
                      <a:pt x="385" y="243"/>
                    </a:cubicBezTo>
                    <a:cubicBezTo>
                      <a:pt x="408" y="219"/>
                      <a:pt x="414" y="205"/>
                      <a:pt x="408" y="186"/>
                    </a:cubicBezTo>
                    <a:cubicBezTo>
                      <a:pt x="407" y="180"/>
                      <a:pt x="404" y="174"/>
                      <a:pt x="400" y="167"/>
                    </a:cubicBezTo>
                    <a:cubicBezTo>
                      <a:pt x="400" y="166"/>
                      <a:pt x="399" y="165"/>
                      <a:pt x="399" y="165"/>
                    </a:cubicBezTo>
                    <a:cubicBezTo>
                      <a:pt x="395" y="159"/>
                      <a:pt x="393" y="151"/>
                      <a:pt x="390" y="145"/>
                    </a:cubicBezTo>
                    <a:cubicBezTo>
                      <a:pt x="395" y="141"/>
                      <a:pt x="400" y="135"/>
                      <a:pt x="404" y="130"/>
                    </a:cubicBezTo>
                    <a:cubicBezTo>
                      <a:pt x="424" y="108"/>
                      <a:pt x="424" y="95"/>
                      <a:pt x="415" y="82"/>
                    </a:cubicBezTo>
                    <a:cubicBezTo>
                      <a:pt x="414" y="80"/>
                      <a:pt x="413" y="79"/>
                      <a:pt x="410" y="78"/>
                    </a:cubicBezTo>
                    <a:lnTo>
                      <a:pt x="395" y="70"/>
                    </a:lnTo>
                    <a:cubicBezTo>
                      <a:pt x="390" y="68"/>
                      <a:pt x="387" y="64"/>
                      <a:pt x="383" y="62"/>
                    </a:cubicBezTo>
                    <a:cubicBezTo>
                      <a:pt x="383" y="59"/>
                      <a:pt x="385" y="58"/>
                      <a:pt x="385" y="57"/>
                    </a:cubicBezTo>
                    <a:cubicBezTo>
                      <a:pt x="393" y="31"/>
                      <a:pt x="387" y="22"/>
                      <a:pt x="369" y="21"/>
                    </a:cubicBezTo>
                    <a:lnTo>
                      <a:pt x="361" y="21"/>
                    </a:lnTo>
                    <a:cubicBezTo>
                      <a:pt x="356" y="21"/>
                      <a:pt x="348" y="21"/>
                      <a:pt x="340" y="22"/>
                    </a:cubicBezTo>
                    <a:cubicBezTo>
                      <a:pt x="338" y="22"/>
                      <a:pt x="335" y="22"/>
                      <a:pt x="333" y="22"/>
                    </a:cubicBezTo>
                    <a:cubicBezTo>
                      <a:pt x="315" y="22"/>
                      <a:pt x="310" y="16"/>
                      <a:pt x="307" y="8"/>
                    </a:cubicBezTo>
                    <a:cubicBezTo>
                      <a:pt x="304" y="6"/>
                      <a:pt x="303" y="2"/>
                      <a:pt x="298" y="1"/>
                    </a:cubicBezTo>
                    <a:cubicBezTo>
                      <a:pt x="298" y="1"/>
                      <a:pt x="296" y="1"/>
                      <a:pt x="29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7"/>
              <p:cNvSpPr/>
              <p:nvPr/>
            </p:nvSpPr>
            <p:spPr>
              <a:xfrm>
                <a:off x="10243147" y="3499924"/>
                <a:ext cx="17931" cy="1529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8" extrusionOk="0">
                    <a:moveTo>
                      <a:pt x="135" y="1"/>
                    </a:moveTo>
                    <a:cubicBezTo>
                      <a:pt x="129" y="1"/>
                      <a:pt x="115" y="8"/>
                      <a:pt x="107" y="18"/>
                    </a:cubicBezTo>
                    <a:cubicBezTo>
                      <a:pt x="104" y="17"/>
                      <a:pt x="102" y="16"/>
                      <a:pt x="99" y="16"/>
                    </a:cubicBezTo>
                    <a:cubicBezTo>
                      <a:pt x="95" y="14"/>
                      <a:pt x="92" y="14"/>
                      <a:pt x="88" y="14"/>
                    </a:cubicBezTo>
                    <a:cubicBezTo>
                      <a:pt x="86" y="14"/>
                      <a:pt x="81" y="16"/>
                      <a:pt x="75" y="18"/>
                    </a:cubicBezTo>
                    <a:cubicBezTo>
                      <a:pt x="56" y="24"/>
                      <a:pt x="42" y="32"/>
                      <a:pt x="41" y="47"/>
                    </a:cubicBezTo>
                    <a:cubicBezTo>
                      <a:pt x="39" y="49"/>
                      <a:pt x="36" y="50"/>
                      <a:pt x="34" y="53"/>
                    </a:cubicBezTo>
                    <a:cubicBezTo>
                      <a:pt x="17" y="67"/>
                      <a:pt x="5" y="81"/>
                      <a:pt x="15" y="90"/>
                    </a:cubicBezTo>
                    <a:cubicBezTo>
                      <a:pt x="19" y="93"/>
                      <a:pt x="20" y="95"/>
                      <a:pt x="22" y="96"/>
                    </a:cubicBezTo>
                    <a:cubicBezTo>
                      <a:pt x="5" y="108"/>
                      <a:pt x="0" y="130"/>
                      <a:pt x="5" y="132"/>
                    </a:cubicBezTo>
                    <a:cubicBezTo>
                      <a:pt x="6" y="134"/>
                      <a:pt x="9" y="134"/>
                      <a:pt x="11" y="134"/>
                    </a:cubicBezTo>
                    <a:cubicBezTo>
                      <a:pt x="14" y="134"/>
                      <a:pt x="15" y="134"/>
                      <a:pt x="19" y="135"/>
                    </a:cubicBezTo>
                    <a:cubicBezTo>
                      <a:pt x="13" y="147"/>
                      <a:pt x="19" y="160"/>
                      <a:pt x="25" y="160"/>
                    </a:cubicBezTo>
                    <a:cubicBezTo>
                      <a:pt x="27" y="160"/>
                      <a:pt x="29" y="159"/>
                      <a:pt x="30" y="159"/>
                    </a:cubicBezTo>
                    <a:cubicBezTo>
                      <a:pt x="32" y="162"/>
                      <a:pt x="34" y="163"/>
                      <a:pt x="38" y="163"/>
                    </a:cubicBezTo>
                    <a:cubicBezTo>
                      <a:pt x="41" y="163"/>
                      <a:pt x="46" y="162"/>
                      <a:pt x="51" y="159"/>
                    </a:cubicBezTo>
                    <a:cubicBezTo>
                      <a:pt x="52" y="159"/>
                      <a:pt x="52" y="160"/>
                      <a:pt x="54" y="160"/>
                    </a:cubicBezTo>
                    <a:cubicBezTo>
                      <a:pt x="56" y="163"/>
                      <a:pt x="60" y="165"/>
                      <a:pt x="62" y="166"/>
                    </a:cubicBezTo>
                    <a:cubicBezTo>
                      <a:pt x="63" y="166"/>
                      <a:pt x="65" y="167"/>
                      <a:pt x="66" y="167"/>
                    </a:cubicBezTo>
                    <a:cubicBezTo>
                      <a:pt x="67" y="167"/>
                      <a:pt x="69" y="168"/>
                      <a:pt x="71" y="168"/>
                    </a:cubicBezTo>
                    <a:cubicBezTo>
                      <a:pt x="77" y="168"/>
                      <a:pt x="85" y="164"/>
                      <a:pt x="93" y="155"/>
                    </a:cubicBezTo>
                    <a:cubicBezTo>
                      <a:pt x="99" y="150"/>
                      <a:pt x="102" y="146"/>
                      <a:pt x="104" y="142"/>
                    </a:cubicBezTo>
                    <a:cubicBezTo>
                      <a:pt x="106" y="142"/>
                      <a:pt x="107" y="144"/>
                      <a:pt x="108" y="144"/>
                    </a:cubicBezTo>
                    <a:cubicBezTo>
                      <a:pt x="112" y="145"/>
                      <a:pt x="114" y="146"/>
                      <a:pt x="117" y="147"/>
                    </a:cubicBezTo>
                    <a:cubicBezTo>
                      <a:pt x="120" y="149"/>
                      <a:pt x="124" y="150"/>
                      <a:pt x="128" y="150"/>
                    </a:cubicBezTo>
                    <a:cubicBezTo>
                      <a:pt x="131" y="150"/>
                      <a:pt x="134" y="149"/>
                      <a:pt x="138" y="147"/>
                    </a:cubicBezTo>
                    <a:cubicBezTo>
                      <a:pt x="152" y="141"/>
                      <a:pt x="157" y="135"/>
                      <a:pt x="161" y="125"/>
                    </a:cubicBezTo>
                    <a:cubicBezTo>
                      <a:pt x="161" y="124"/>
                      <a:pt x="162" y="120"/>
                      <a:pt x="162" y="118"/>
                    </a:cubicBezTo>
                    <a:cubicBezTo>
                      <a:pt x="168" y="116"/>
                      <a:pt x="173" y="114"/>
                      <a:pt x="178" y="109"/>
                    </a:cubicBezTo>
                    <a:cubicBezTo>
                      <a:pt x="189" y="98"/>
                      <a:pt x="192" y="91"/>
                      <a:pt x="189" y="83"/>
                    </a:cubicBezTo>
                    <a:lnTo>
                      <a:pt x="185" y="74"/>
                    </a:lnTo>
                    <a:lnTo>
                      <a:pt x="185" y="73"/>
                    </a:lnTo>
                    <a:cubicBezTo>
                      <a:pt x="184" y="69"/>
                      <a:pt x="183" y="65"/>
                      <a:pt x="182" y="63"/>
                    </a:cubicBezTo>
                    <a:lnTo>
                      <a:pt x="188" y="57"/>
                    </a:lnTo>
                    <a:cubicBezTo>
                      <a:pt x="197" y="47"/>
                      <a:pt x="197" y="40"/>
                      <a:pt x="191" y="38"/>
                    </a:cubicBezTo>
                    <a:lnTo>
                      <a:pt x="189" y="36"/>
                    </a:lnTo>
                    <a:cubicBezTo>
                      <a:pt x="188" y="34"/>
                      <a:pt x="185" y="33"/>
                      <a:pt x="183" y="32"/>
                    </a:cubicBezTo>
                    <a:cubicBezTo>
                      <a:pt x="179" y="31"/>
                      <a:pt x="178" y="29"/>
                      <a:pt x="177" y="28"/>
                    </a:cubicBezTo>
                    <a:cubicBezTo>
                      <a:pt x="178" y="27"/>
                      <a:pt x="178" y="27"/>
                      <a:pt x="178" y="26"/>
                    </a:cubicBezTo>
                    <a:cubicBezTo>
                      <a:pt x="180" y="14"/>
                      <a:pt x="178" y="11"/>
                      <a:pt x="170" y="9"/>
                    </a:cubicBezTo>
                    <a:lnTo>
                      <a:pt x="167" y="9"/>
                    </a:lnTo>
                    <a:cubicBezTo>
                      <a:pt x="163" y="9"/>
                      <a:pt x="160" y="11"/>
                      <a:pt x="157" y="11"/>
                    </a:cubicBezTo>
                    <a:cubicBezTo>
                      <a:pt x="155" y="11"/>
                      <a:pt x="154" y="11"/>
                      <a:pt x="153" y="11"/>
                    </a:cubicBezTo>
                    <a:cubicBezTo>
                      <a:pt x="144" y="11"/>
                      <a:pt x="143" y="8"/>
                      <a:pt x="142" y="6"/>
                    </a:cubicBezTo>
                    <a:lnTo>
                      <a:pt x="137" y="2"/>
                    </a:lnTo>
                    <a:cubicBezTo>
                      <a:pt x="137" y="1"/>
                      <a:pt x="136" y="1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7"/>
              <p:cNvSpPr/>
              <p:nvPr/>
            </p:nvSpPr>
            <p:spPr>
              <a:xfrm>
                <a:off x="10241509" y="3449497"/>
                <a:ext cx="4132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79" extrusionOk="0">
                    <a:moveTo>
                      <a:pt x="313" y="0"/>
                    </a:moveTo>
                    <a:cubicBezTo>
                      <a:pt x="308" y="0"/>
                      <a:pt x="303" y="1"/>
                      <a:pt x="298" y="3"/>
                    </a:cubicBezTo>
                    <a:cubicBezTo>
                      <a:pt x="295" y="4"/>
                      <a:pt x="293" y="6"/>
                      <a:pt x="289" y="7"/>
                    </a:cubicBezTo>
                    <a:cubicBezTo>
                      <a:pt x="283" y="11"/>
                      <a:pt x="274" y="14"/>
                      <a:pt x="267" y="19"/>
                    </a:cubicBezTo>
                    <a:cubicBezTo>
                      <a:pt x="253" y="27"/>
                      <a:pt x="244" y="29"/>
                      <a:pt x="237" y="29"/>
                    </a:cubicBezTo>
                    <a:cubicBezTo>
                      <a:pt x="232" y="29"/>
                      <a:pt x="229" y="28"/>
                      <a:pt x="225" y="27"/>
                    </a:cubicBezTo>
                    <a:cubicBezTo>
                      <a:pt x="221" y="25"/>
                      <a:pt x="217" y="24"/>
                      <a:pt x="212" y="24"/>
                    </a:cubicBezTo>
                    <a:cubicBezTo>
                      <a:pt x="200" y="24"/>
                      <a:pt x="167" y="53"/>
                      <a:pt x="161" y="80"/>
                    </a:cubicBezTo>
                    <a:cubicBezTo>
                      <a:pt x="151" y="82"/>
                      <a:pt x="144" y="84"/>
                      <a:pt x="139" y="85"/>
                    </a:cubicBezTo>
                    <a:cubicBezTo>
                      <a:pt x="128" y="88"/>
                      <a:pt x="121" y="90"/>
                      <a:pt x="113" y="94"/>
                    </a:cubicBezTo>
                    <a:cubicBezTo>
                      <a:pt x="107" y="99"/>
                      <a:pt x="99" y="105"/>
                      <a:pt x="85" y="115"/>
                    </a:cubicBezTo>
                    <a:cubicBezTo>
                      <a:pt x="52" y="142"/>
                      <a:pt x="27" y="169"/>
                      <a:pt x="43" y="191"/>
                    </a:cubicBezTo>
                    <a:cubicBezTo>
                      <a:pt x="41" y="194"/>
                      <a:pt x="37" y="200"/>
                      <a:pt x="32" y="207"/>
                    </a:cubicBezTo>
                    <a:cubicBezTo>
                      <a:pt x="10" y="244"/>
                      <a:pt x="1" y="277"/>
                      <a:pt x="38" y="280"/>
                    </a:cubicBezTo>
                    <a:cubicBezTo>
                      <a:pt x="47" y="281"/>
                      <a:pt x="54" y="281"/>
                      <a:pt x="61" y="283"/>
                    </a:cubicBezTo>
                    <a:cubicBezTo>
                      <a:pt x="41" y="317"/>
                      <a:pt x="56" y="353"/>
                      <a:pt x="69" y="353"/>
                    </a:cubicBezTo>
                    <a:cubicBezTo>
                      <a:pt x="74" y="353"/>
                      <a:pt x="80" y="352"/>
                      <a:pt x="87" y="350"/>
                    </a:cubicBezTo>
                    <a:cubicBezTo>
                      <a:pt x="93" y="348"/>
                      <a:pt x="98" y="346"/>
                      <a:pt x="104" y="346"/>
                    </a:cubicBezTo>
                    <a:cubicBezTo>
                      <a:pt x="109" y="367"/>
                      <a:pt x="131" y="379"/>
                      <a:pt x="146" y="379"/>
                    </a:cubicBezTo>
                    <a:cubicBezTo>
                      <a:pt x="149" y="379"/>
                      <a:pt x="152" y="378"/>
                      <a:pt x="154" y="377"/>
                    </a:cubicBezTo>
                    <a:cubicBezTo>
                      <a:pt x="159" y="375"/>
                      <a:pt x="162" y="373"/>
                      <a:pt x="165" y="371"/>
                    </a:cubicBezTo>
                    <a:cubicBezTo>
                      <a:pt x="167" y="371"/>
                      <a:pt x="168" y="372"/>
                      <a:pt x="170" y="372"/>
                    </a:cubicBezTo>
                    <a:cubicBezTo>
                      <a:pt x="183" y="372"/>
                      <a:pt x="197" y="365"/>
                      <a:pt x="215" y="348"/>
                    </a:cubicBezTo>
                    <a:lnTo>
                      <a:pt x="246" y="348"/>
                    </a:lnTo>
                    <a:cubicBezTo>
                      <a:pt x="249" y="348"/>
                      <a:pt x="252" y="347"/>
                      <a:pt x="256" y="347"/>
                    </a:cubicBezTo>
                    <a:cubicBezTo>
                      <a:pt x="276" y="342"/>
                      <a:pt x="293" y="331"/>
                      <a:pt x="305" y="301"/>
                    </a:cubicBezTo>
                    <a:cubicBezTo>
                      <a:pt x="310" y="291"/>
                      <a:pt x="313" y="283"/>
                      <a:pt x="313" y="274"/>
                    </a:cubicBezTo>
                    <a:cubicBezTo>
                      <a:pt x="317" y="273"/>
                      <a:pt x="319" y="271"/>
                      <a:pt x="324" y="271"/>
                    </a:cubicBezTo>
                    <a:lnTo>
                      <a:pt x="325" y="271"/>
                    </a:lnTo>
                    <a:cubicBezTo>
                      <a:pt x="334" y="270"/>
                      <a:pt x="341" y="270"/>
                      <a:pt x="350" y="269"/>
                    </a:cubicBezTo>
                    <a:cubicBezTo>
                      <a:pt x="367" y="266"/>
                      <a:pt x="385" y="264"/>
                      <a:pt x="400" y="246"/>
                    </a:cubicBezTo>
                    <a:cubicBezTo>
                      <a:pt x="423" y="223"/>
                      <a:pt x="430" y="208"/>
                      <a:pt x="423" y="189"/>
                    </a:cubicBezTo>
                    <a:cubicBezTo>
                      <a:pt x="422" y="187"/>
                      <a:pt x="421" y="182"/>
                      <a:pt x="418" y="177"/>
                    </a:cubicBezTo>
                    <a:cubicBezTo>
                      <a:pt x="430" y="170"/>
                      <a:pt x="438" y="161"/>
                      <a:pt x="443" y="148"/>
                    </a:cubicBezTo>
                    <a:cubicBezTo>
                      <a:pt x="454" y="121"/>
                      <a:pt x="453" y="109"/>
                      <a:pt x="435" y="99"/>
                    </a:cubicBezTo>
                    <a:cubicBezTo>
                      <a:pt x="430" y="95"/>
                      <a:pt x="425" y="93"/>
                      <a:pt x="417" y="90"/>
                    </a:cubicBezTo>
                    <a:cubicBezTo>
                      <a:pt x="416" y="89"/>
                      <a:pt x="416" y="89"/>
                      <a:pt x="415" y="89"/>
                    </a:cubicBezTo>
                    <a:cubicBezTo>
                      <a:pt x="406" y="85"/>
                      <a:pt x="399" y="83"/>
                      <a:pt x="392" y="79"/>
                    </a:cubicBezTo>
                    <a:cubicBezTo>
                      <a:pt x="395" y="74"/>
                      <a:pt x="397" y="69"/>
                      <a:pt x="399" y="64"/>
                    </a:cubicBezTo>
                    <a:cubicBezTo>
                      <a:pt x="407" y="39"/>
                      <a:pt x="399" y="30"/>
                      <a:pt x="384" y="23"/>
                    </a:cubicBezTo>
                    <a:lnTo>
                      <a:pt x="375" y="23"/>
                    </a:lnTo>
                    <a:cubicBezTo>
                      <a:pt x="370" y="23"/>
                      <a:pt x="361" y="23"/>
                      <a:pt x="354" y="24"/>
                    </a:cubicBezTo>
                    <a:cubicBezTo>
                      <a:pt x="350" y="24"/>
                      <a:pt x="347" y="24"/>
                      <a:pt x="344" y="24"/>
                    </a:cubicBezTo>
                    <a:cubicBezTo>
                      <a:pt x="340" y="24"/>
                      <a:pt x="338" y="24"/>
                      <a:pt x="336" y="24"/>
                    </a:cubicBezTo>
                    <a:cubicBezTo>
                      <a:pt x="336" y="23"/>
                      <a:pt x="335" y="22"/>
                      <a:pt x="335" y="20"/>
                    </a:cubicBezTo>
                    <a:cubicBezTo>
                      <a:pt x="331" y="6"/>
                      <a:pt x="323" y="0"/>
                      <a:pt x="313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7"/>
              <p:cNvSpPr/>
              <p:nvPr/>
            </p:nvSpPr>
            <p:spPr>
              <a:xfrm>
                <a:off x="10293301" y="3440759"/>
                <a:ext cx="1893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2" extrusionOk="0">
                    <a:moveTo>
                      <a:pt x="142" y="0"/>
                    </a:moveTo>
                    <a:cubicBezTo>
                      <a:pt x="140" y="0"/>
                      <a:pt x="137" y="1"/>
                      <a:pt x="135" y="2"/>
                    </a:cubicBezTo>
                    <a:cubicBezTo>
                      <a:pt x="134" y="2"/>
                      <a:pt x="133" y="2"/>
                      <a:pt x="131" y="3"/>
                    </a:cubicBezTo>
                    <a:cubicBezTo>
                      <a:pt x="128" y="5"/>
                      <a:pt x="124" y="6"/>
                      <a:pt x="120" y="8"/>
                    </a:cubicBezTo>
                    <a:cubicBezTo>
                      <a:pt x="114" y="12"/>
                      <a:pt x="110" y="13"/>
                      <a:pt x="106" y="13"/>
                    </a:cubicBezTo>
                    <a:cubicBezTo>
                      <a:pt x="105" y="13"/>
                      <a:pt x="103" y="12"/>
                      <a:pt x="102" y="12"/>
                    </a:cubicBezTo>
                    <a:cubicBezTo>
                      <a:pt x="100" y="11"/>
                      <a:pt x="99" y="11"/>
                      <a:pt x="97" y="11"/>
                    </a:cubicBezTo>
                    <a:cubicBezTo>
                      <a:pt x="92" y="11"/>
                      <a:pt x="76" y="23"/>
                      <a:pt x="73" y="37"/>
                    </a:cubicBezTo>
                    <a:cubicBezTo>
                      <a:pt x="68" y="38"/>
                      <a:pt x="66" y="39"/>
                      <a:pt x="63" y="39"/>
                    </a:cubicBezTo>
                    <a:cubicBezTo>
                      <a:pt x="58" y="40"/>
                      <a:pt x="56" y="40"/>
                      <a:pt x="52" y="43"/>
                    </a:cubicBezTo>
                    <a:cubicBezTo>
                      <a:pt x="49" y="44"/>
                      <a:pt x="46" y="47"/>
                      <a:pt x="38" y="52"/>
                    </a:cubicBezTo>
                    <a:cubicBezTo>
                      <a:pt x="23" y="63"/>
                      <a:pt x="12" y="78"/>
                      <a:pt x="20" y="86"/>
                    </a:cubicBezTo>
                    <a:cubicBezTo>
                      <a:pt x="18" y="89"/>
                      <a:pt x="17" y="91"/>
                      <a:pt x="15" y="94"/>
                    </a:cubicBezTo>
                    <a:cubicBezTo>
                      <a:pt x="5" y="110"/>
                      <a:pt x="0" y="126"/>
                      <a:pt x="17" y="128"/>
                    </a:cubicBezTo>
                    <a:cubicBezTo>
                      <a:pt x="21" y="128"/>
                      <a:pt x="25" y="129"/>
                      <a:pt x="27" y="129"/>
                    </a:cubicBezTo>
                    <a:cubicBezTo>
                      <a:pt x="17" y="144"/>
                      <a:pt x="25" y="161"/>
                      <a:pt x="31" y="161"/>
                    </a:cubicBezTo>
                    <a:cubicBezTo>
                      <a:pt x="33" y="161"/>
                      <a:pt x="36" y="161"/>
                      <a:pt x="38" y="160"/>
                    </a:cubicBezTo>
                    <a:cubicBezTo>
                      <a:pt x="41" y="159"/>
                      <a:pt x="44" y="157"/>
                      <a:pt x="47" y="157"/>
                    </a:cubicBezTo>
                    <a:cubicBezTo>
                      <a:pt x="48" y="166"/>
                      <a:pt x="58" y="172"/>
                      <a:pt x="65" y="172"/>
                    </a:cubicBezTo>
                    <a:cubicBezTo>
                      <a:pt x="67" y="172"/>
                      <a:pt x="68" y="171"/>
                      <a:pt x="69" y="171"/>
                    </a:cubicBezTo>
                    <a:cubicBezTo>
                      <a:pt x="72" y="171"/>
                      <a:pt x="73" y="170"/>
                      <a:pt x="74" y="168"/>
                    </a:cubicBezTo>
                    <a:cubicBezTo>
                      <a:pt x="76" y="168"/>
                      <a:pt x="77" y="168"/>
                      <a:pt x="79" y="168"/>
                    </a:cubicBezTo>
                    <a:cubicBezTo>
                      <a:pt x="84" y="168"/>
                      <a:pt x="90" y="165"/>
                      <a:pt x="98" y="159"/>
                    </a:cubicBezTo>
                    <a:lnTo>
                      <a:pt x="117" y="159"/>
                    </a:lnTo>
                    <a:cubicBezTo>
                      <a:pt x="128" y="157"/>
                      <a:pt x="135" y="151"/>
                      <a:pt x="140" y="137"/>
                    </a:cubicBezTo>
                    <a:cubicBezTo>
                      <a:pt x="143" y="134"/>
                      <a:pt x="144" y="129"/>
                      <a:pt x="144" y="125"/>
                    </a:cubicBezTo>
                    <a:cubicBezTo>
                      <a:pt x="146" y="125"/>
                      <a:pt x="148" y="124"/>
                      <a:pt x="149" y="124"/>
                    </a:cubicBezTo>
                    <a:cubicBezTo>
                      <a:pt x="153" y="122"/>
                      <a:pt x="156" y="122"/>
                      <a:pt x="160" y="122"/>
                    </a:cubicBezTo>
                    <a:cubicBezTo>
                      <a:pt x="169" y="121"/>
                      <a:pt x="176" y="120"/>
                      <a:pt x="184" y="112"/>
                    </a:cubicBezTo>
                    <a:cubicBezTo>
                      <a:pt x="194" y="100"/>
                      <a:pt x="196" y="94"/>
                      <a:pt x="194" y="85"/>
                    </a:cubicBezTo>
                    <a:cubicBezTo>
                      <a:pt x="192" y="84"/>
                      <a:pt x="192" y="83"/>
                      <a:pt x="191" y="80"/>
                    </a:cubicBezTo>
                    <a:cubicBezTo>
                      <a:pt x="196" y="76"/>
                      <a:pt x="200" y="73"/>
                      <a:pt x="202" y="65"/>
                    </a:cubicBezTo>
                    <a:cubicBezTo>
                      <a:pt x="208" y="53"/>
                      <a:pt x="206" y="48"/>
                      <a:pt x="199" y="43"/>
                    </a:cubicBezTo>
                    <a:cubicBezTo>
                      <a:pt x="196" y="42"/>
                      <a:pt x="193" y="41"/>
                      <a:pt x="190" y="39"/>
                    </a:cubicBezTo>
                    <a:lnTo>
                      <a:pt x="188" y="39"/>
                    </a:lnTo>
                    <a:cubicBezTo>
                      <a:pt x="185" y="37"/>
                      <a:pt x="181" y="36"/>
                      <a:pt x="179" y="34"/>
                    </a:cubicBezTo>
                    <a:cubicBezTo>
                      <a:pt x="180" y="32"/>
                      <a:pt x="180" y="28"/>
                      <a:pt x="181" y="26"/>
                    </a:cubicBezTo>
                    <a:cubicBezTo>
                      <a:pt x="185" y="15"/>
                      <a:pt x="181" y="11"/>
                      <a:pt x="174" y="9"/>
                    </a:cubicBezTo>
                    <a:lnTo>
                      <a:pt x="170" y="9"/>
                    </a:lnTo>
                    <a:cubicBezTo>
                      <a:pt x="165" y="9"/>
                      <a:pt x="163" y="11"/>
                      <a:pt x="159" y="11"/>
                    </a:cubicBezTo>
                    <a:lnTo>
                      <a:pt x="151" y="11"/>
                    </a:lnTo>
                    <a:lnTo>
                      <a:pt x="151" y="9"/>
                    </a:lnTo>
                    <a:cubicBezTo>
                      <a:pt x="150" y="3"/>
                      <a:pt x="147" y="0"/>
                      <a:pt x="142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7"/>
              <p:cNvSpPr/>
              <p:nvPr/>
            </p:nvSpPr>
            <p:spPr>
              <a:xfrm>
                <a:off x="10269453" y="3399162"/>
                <a:ext cx="41233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8" extrusionOk="0">
                    <a:moveTo>
                      <a:pt x="308" y="1"/>
                    </a:moveTo>
                    <a:cubicBezTo>
                      <a:pt x="304" y="1"/>
                      <a:pt x="299" y="2"/>
                      <a:pt x="294" y="4"/>
                    </a:cubicBezTo>
                    <a:cubicBezTo>
                      <a:pt x="292" y="6"/>
                      <a:pt x="289" y="7"/>
                      <a:pt x="285" y="8"/>
                    </a:cubicBezTo>
                    <a:cubicBezTo>
                      <a:pt x="279" y="12"/>
                      <a:pt x="272" y="16"/>
                      <a:pt x="264" y="19"/>
                    </a:cubicBezTo>
                    <a:cubicBezTo>
                      <a:pt x="256" y="23"/>
                      <a:pt x="249" y="26"/>
                      <a:pt x="244" y="27"/>
                    </a:cubicBezTo>
                    <a:cubicBezTo>
                      <a:pt x="243" y="26"/>
                      <a:pt x="242" y="26"/>
                      <a:pt x="241" y="24"/>
                    </a:cubicBezTo>
                    <a:cubicBezTo>
                      <a:pt x="234" y="20"/>
                      <a:pt x="227" y="18"/>
                      <a:pt x="220" y="18"/>
                    </a:cubicBezTo>
                    <a:cubicBezTo>
                      <a:pt x="210" y="18"/>
                      <a:pt x="200" y="23"/>
                      <a:pt x="191" y="31"/>
                    </a:cubicBezTo>
                    <a:cubicBezTo>
                      <a:pt x="188" y="33"/>
                      <a:pt x="186" y="35"/>
                      <a:pt x="183" y="38"/>
                    </a:cubicBezTo>
                    <a:cubicBezTo>
                      <a:pt x="177" y="43"/>
                      <a:pt x="172" y="49"/>
                      <a:pt x="166" y="55"/>
                    </a:cubicBezTo>
                    <a:cubicBezTo>
                      <a:pt x="149" y="78"/>
                      <a:pt x="136" y="79"/>
                      <a:pt x="125" y="81"/>
                    </a:cubicBezTo>
                    <a:cubicBezTo>
                      <a:pt x="120" y="81"/>
                      <a:pt x="116" y="82"/>
                      <a:pt x="111" y="85"/>
                    </a:cubicBezTo>
                    <a:cubicBezTo>
                      <a:pt x="100" y="91"/>
                      <a:pt x="82" y="126"/>
                      <a:pt x="90" y="147"/>
                    </a:cubicBezTo>
                    <a:cubicBezTo>
                      <a:pt x="83" y="154"/>
                      <a:pt x="77" y="158"/>
                      <a:pt x="72" y="162"/>
                    </a:cubicBezTo>
                    <a:cubicBezTo>
                      <a:pt x="60" y="170"/>
                      <a:pt x="53" y="173"/>
                      <a:pt x="48" y="180"/>
                    </a:cubicBezTo>
                    <a:cubicBezTo>
                      <a:pt x="43" y="186"/>
                      <a:pt x="38" y="192"/>
                      <a:pt x="31" y="207"/>
                    </a:cubicBezTo>
                    <a:cubicBezTo>
                      <a:pt x="10" y="242"/>
                      <a:pt x="0" y="272"/>
                      <a:pt x="29" y="278"/>
                    </a:cubicBezTo>
                    <a:cubicBezTo>
                      <a:pt x="29" y="284"/>
                      <a:pt x="28" y="289"/>
                      <a:pt x="28" y="295"/>
                    </a:cubicBezTo>
                    <a:cubicBezTo>
                      <a:pt x="27" y="323"/>
                      <a:pt x="32" y="345"/>
                      <a:pt x="56" y="345"/>
                    </a:cubicBezTo>
                    <a:cubicBezTo>
                      <a:pt x="62" y="345"/>
                      <a:pt x="69" y="344"/>
                      <a:pt x="77" y="341"/>
                    </a:cubicBezTo>
                    <a:cubicBezTo>
                      <a:pt x="85" y="337"/>
                      <a:pt x="94" y="335"/>
                      <a:pt x="103" y="332"/>
                    </a:cubicBezTo>
                    <a:lnTo>
                      <a:pt x="103" y="332"/>
                    </a:lnTo>
                    <a:cubicBezTo>
                      <a:pt x="100" y="361"/>
                      <a:pt x="127" y="377"/>
                      <a:pt x="144" y="377"/>
                    </a:cubicBezTo>
                    <a:cubicBezTo>
                      <a:pt x="147" y="377"/>
                      <a:pt x="150" y="377"/>
                      <a:pt x="152" y="376"/>
                    </a:cubicBezTo>
                    <a:cubicBezTo>
                      <a:pt x="157" y="373"/>
                      <a:pt x="162" y="369"/>
                      <a:pt x="167" y="366"/>
                    </a:cubicBezTo>
                    <a:cubicBezTo>
                      <a:pt x="172" y="361"/>
                      <a:pt x="177" y="357"/>
                      <a:pt x="185" y="354"/>
                    </a:cubicBezTo>
                    <a:cubicBezTo>
                      <a:pt x="193" y="360"/>
                      <a:pt x="205" y="362"/>
                      <a:pt x="217" y="362"/>
                    </a:cubicBezTo>
                    <a:cubicBezTo>
                      <a:pt x="234" y="362"/>
                      <a:pt x="250" y="357"/>
                      <a:pt x="256" y="351"/>
                    </a:cubicBezTo>
                    <a:cubicBezTo>
                      <a:pt x="259" y="348"/>
                      <a:pt x="261" y="345"/>
                      <a:pt x="264" y="342"/>
                    </a:cubicBezTo>
                    <a:cubicBezTo>
                      <a:pt x="279" y="337"/>
                      <a:pt x="293" y="326"/>
                      <a:pt x="303" y="302"/>
                    </a:cubicBezTo>
                    <a:lnTo>
                      <a:pt x="311" y="299"/>
                    </a:lnTo>
                    <a:cubicBezTo>
                      <a:pt x="320" y="295"/>
                      <a:pt x="329" y="291"/>
                      <a:pt x="336" y="287"/>
                    </a:cubicBezTo>
                    <a:cubicBezTo>
                      <a:pt x="340" y="285"/>
                      <a:pt x="343" y="284"/>
                      <a:pt x="347" y="281"/>
                    </a:cubicBezTo>
                    <a:cubicBezTo>
                      <a:pt x="367" y="268"/>
                      <a:pt x="377" y="253"/>
                      <a:pt x="374" y="227"/>
                    </a:cubicBezTo>
                    <a:cubicBezTo>
                      <a:pt x="372" y="218"/>
                      <a:pt x="370" y="210"/>
                      <a:pt x="365" y="204"/>
                    </a:cubicBezTo>
                    <a:cubicBezTo>
                      <a:pt x="367" y="202"/>
                      <a:pt x="370" y="201"/>
                      <a:pt x="374" y="198"/>
                    </a:cubicBezTo>
                    <a:lnTo>
                      <a:pt x="375" y="198"/>
                    </a:lnTo>
                    <a:cubicBezTo>
                      <a:pt x="382" y="192"/>
                      <a:pt x="392" y="188"/>
                      <a:pt x="401" y="183"/>
                    </a:cubicBezTo>
                    <a:cubicBezTo>
                      <a:pt x="418" y="173"/>
                      <a:pt x="436" y="164"/>
                      <a:pt x="442" y="145"/>
                    </a:cubicBezTo>
                    <a:cubicBezTo>
                      <a:pt x="452" y="118"/>
                      <a:pt x="451" y="105"/>
                      <a:pt x="433" y="95"/>
                    </a:cubicBezTo>
                    <a:cubicBezTo>
                      <a:pt x="429" y="92"/>
                      <a:pt x="425" y="91"/>
                      <a:pt x="420" y="89"/>
                    </a:cubicBezTo>
                    <a:cubicBezTo>
                      <a:pt x="427" y="79"/>
                      <a:pt x="433" y="68"/>
                      <a:pt x="431" y="56"/>
                    </a:cubicBezTo>
                    <a:cubicBezTo>
                      <a:pt x="424" y="35"/>
                      <a:pt x="416" y="27"/>
                      <a:pt x="395" y="27"/>
                    </a:cubicBezTo>
                    <a:cubicBezTo>
                      <a:pt x="394" y="27"/>
                      <a:pt x="392" y="27"/>
                      <a:pt x="391" y="27"/>
                    </a:cubicBezTo>
                    <a:cubicBezTo>
                      <a:pt x="384" y="27"/>
                      <a:pt x="375" y="28"/>
                      <a:pt x="366" y="29"/>
                    </a:cubicBezTo>
                    <a:cubicBezTo>
                      <a:pt x="365" y="31"/>
                      <a:pt x="364" y="31"/>
                      <a:pt x="362" y="31"/>
                    </a:cubicBezTo>
                    <a:cubicBezTo>
                      <a:pt x="351" y="34"/>
                      <a:pt x="341" y="34"/>
                      <a:pt x="333" y="35"/>
                    </a:cubicBezTo>
                    <a:cubicBezTo>
                      <a:pt x="333" y="29"/>
                      <a:pt x="331" y="26"/>
                      <a:pt x="330" y="21"/>
                    </a:cubicBezTo>
                    <a:cubicBezTo>
                      <a:pt x="326" y="7"/>
                      <a:pt x="318" y="1"/>
                      <a:pt x="308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7"/>
              <p:cNvSpPr/>
              <p:nvPr/>
            </p:nvSpPr>
            <p:spPr>
              <a:xfrm>
                <a:off x="10312507" y="3376679"/>
                <a:ext cx="19024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74" extrusionOk="0">
                    <a:moveTo>
                      <a:pt x="135" y="1"/>
                    </a:moveTo>
                    <a:cubicBezTo>
                      <a:pt x="134" y="1"/>
                      <a:pt x="133" y="1"/>
                      <a:pt x="132" y="3"/>
                    </a:cubicBezTo>
                    <a:cubicBezTo>
                      <a:pt x="128" y="4"/>
                      <a:pt x="125" y="5"/>
                      <a:pt x="122" y="8"/>
                    </a:cubicBezTo>
                    <a:cubicBezTo>
                      <a:pt x="117" y="10"/>
                      <a:pt x="114" y="11"/>
                      <a:pt x="112" y="11"/>
                    </a:cubicBezTo>
                    <a:lnTo>
                      <a:pt x="111" y="10"/>
                    </a:lnTo>
                    <a:cubicBezTo>
                      <a:pt x="107" y="8"/>
                      <a:pt x="104" y="7"/>
                      <a:pt x="101" y="7"/>
                    </a:cubicBezTo>
                    <a:cubicBezTo>
                      <a:pt x="97" y="7"/>
                      <a:pt x="92" y="9"/>
                      <a:pt x="88" y="13"/>
                    </a:cubicBezTo>
                    <a:cubicBezTo>
                      <a:pt x="87" y="13"/>
                      <a:pt x="86" y="14"/>
                      <a:pt x="84" y="15"/>
                    </a:cubicBezTo>
                    <a:lnTo>
                      <a:pt x="76" y="23"/>
                    </a:lnTo>
                    <a:cubicBezTo>
                      <a:pt x="67" y="32"/>
                      <a:pt x="62" y="34"/>
                      <a:pt x="57" y="35"/>
                    </a:cubicBezTo>
                    <a:cubicBezTo>
                      <a:pt x="55" y="36"/>
                      <a:pt x="53" y="36"/>
                      <a:pt x="51" y="37"/>
                    </a:cubicBezTo>
                    <a:cubicBezTo>
                      <a:pt x="46" y="40"/>
                      <a:pt x="37" y="55"/>
                      <a:pt x="42" y="65"/>
                    </a:cubicBezTo>
                    <a:cubicBezTo>
                      <a:pt x="37" y="67"/>
                      <a:pt x="35" y="70"/>
                      <a:pt x="32" y="71"/>
                    </a:cubicBezTo>
                    <a:cubicBezTo>
                      <a:pt x="27" y="76"/>
                      <a:pt x="25" y="78"/>
                      <a:pt x="22" y="81"/>
                    </a:cubicBezTo>
                    <a:cubicBezTo>
                      <a:pt x="20" y="83"/>
                      <a:pt x="17" y="87"/>
                      <a:pt x="14" y="93"/>
                    </a:cubicBezTo>
                    <a:cubicBezTo>
                      <a:pt x="5" y="110"/>
                      <a:pt x="1" y="124"/>
                      <a:pt x="14" y="127"/>
                    </a:cubicBezTo>
                    <a:cubicBezTo>
                      <a:pt x="12" y="129"/>
                      <a:pt x="12" y="132"/>
                      <a:pt x="12" y="134"/>
                    </a:cubicBezTo>
                    <a:cubicBezTo>
                      <a:pt x="11" y="148"/>
                      <a:pt x="14" y="159"/>
                      <a:pt x="25" y="159"/>
                    </a:cubicBezTo>
                    <a:cubicBezTo>
                      <a:pt x="27" y="159"/>
                      <a:pt x="31" y="158"/>
                      <a:pt x="34" y="157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45" y="165"/>
                      <a:pt x="56" y="174"/>
                      <a:pt x="64" y="174"/>
                    </a:cubicBezTo>
                    <a:cubicBezTo>
                      <a:pt x="66" y="174"/>
                      <a:pt x="67" y="174"/>
                      <a:pt x="68" y="173"/>
                    </a:cubicBezTo>
                    <a:cubicBezTo>
                      <a:pt x="71" y="172"/>
                      <a:pt x="73" y="169"/>
                      <a:pt x="76" y="168"/>
                    </a:cubicBezTo>
                    <a:cubicBezTo>
                      <a:pt x="78" y="167"/>
                      <a:pt x="82" y="164"/>
                      <a:pt x="84" y="163"/>
                    </a:cubicBezTo>
                    <a:cubicBezTo>
                      <a:pt x="88" y="165"/>
                      <a:pt x="94" y="166"/>
                      <a:pt x="100" y="166"/>
                    </a:cubicBezTo>
                    <a:cubicBezTo>
                      <a:pt x="107" y="166"/>
                      <a:pt x="115" y="165"/>
                      <a:pt x="117" y="162"/>
                    </a:cubicBezTo>
                    <a:lnTo>
                      <a:pt x="122" y="158"/>
                    </a:lnTo>
                    <a:cubicBezTo>
                      <a:pt x="128" y="156"/>
                      <a:pt x="134" y="149"/>
                      <a:pt x="139" y="140"/>
                    </a:cubicBezTo>
                    <a:cubicBezTo>
                      <a:pt x="140" y="140"/>
                      <a:pt x="142" y="138"/>
                      <a:pt x="143" y="138"/>
                    </a:cubicBezTo>
                    <a:cubicBezTo>
                      <a:pt x="147" y="137"/>
                      <a:pt x="150" y="135"/>
                      <a:pt x="154" y="133"/>
                    </a:cubicBezTo>
                    <a:cubicBezTo>
                      <a:pt x="156" y="132"/>
                      <a:pt x="158" y="132"/>
                      <a:pt x="159" y="131"/>
                    </a:cubicBezTo>
                    <a:cubicBezTo>
                      <a:pt x="170" y="126"/>
                      <a:pt x="174" y="118"/>
                      <a:pt x="173" y="106"/>
                    </a:cubicBezTo>
                    <a:cubicBezTo>
                      <a:pt x="173" y="102"/>
                      <a:pt x="171" y="99"/>
                      <a:pt x="169" y="96"/>
                    </a:cubicBezTo>
                    <a:cubicBezTo>
                      <a:pt x="170" y="96"/>
                      <a:pt x="171" y="95"/>
                      <a:pt x="173" y="94"/>
                    </a:cubicBezTo>
                    <a:cubicBezTo>
                      <a:pt x="176" y="91"/>
                      <a:pt x="180" y="90"/>
                      <a:pt x="184" y="87"/>
                    </a:cubicBezTo>
                    <a:cubicBezTo>
                      <a:pt x="193" y="82"/>
                      <a:pt x="200" y="79"/>
                      <a:pt x="202" y="69"/>
                    </a:cubicBezTo>
                    <a:cubicBezTo>
                      <a:pt x="209" y="56"/>
                      <a:pt x="207" y="51"/>
                      <a:pt x="199" y="46"/>
                    </a:cubicBezTo>
                    <a:cubicBezTo>
                      <a:pt x="198" y="45"/>
                      <a:pt x="196" y="45"/>
                      <a:pt x="194" y="44"/>
                    </a:cubicBezTo>
                    <a:cubicBezTo>
                      <a:pt x="198" y="39"/>
                      <a:pt x="200" y="34"/>
                      <a:pt x="199" y="28"/>
                    </a:cubicBezTo>
                    <a:cubicBezTo>
                      <a:pt x="196" y="18"/>
                      <a:pt x="193" y="15"/>
                      <a:pt x="181" y="15"/>
                    </a:cubicBezTo>
                    <a:cubicBezTo>
                      <a:pt x="178" y="15"/>
                      <a:pt x="174" y="15"/>
                      <a:pt x="170" y="17"/>
                    </a:cubicBezTo>
                    <a:lnTo>
                      <a:pt x="169" y="17"/>
                    </a:lnTo>
                    <a:cubicBezTo>
                      <a:pt x="165" y="17"/>
                      <a:pt x="159" y="18"/>
                      <a:pt x="155" y="18"/>
                    </a:cubicBezTo>
                    <a:cubicBezTo>
                      <a:pt x="155" y="15"/>
                      <a:pt x="155" y="14"/>
                      <a:pt x="154" y="12"/>
                    </a:cubicBezTo>
                    <a:cubicBezTo>
                      <a:pt x="152" y="2"/>
                      <a:pt x="145" y="2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7"/>
              <p:cNvSpPr/>
              <p:nvPr/>
            </p:nvSpPr>
            <p:spPr>
              <a:xfrm>
                <a:off x="10271638" y="3350829"/>
                <a:ext cx="37228" cy="3568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2" extrusionOk="0">
                    <a:moveTo>
                      <a:pt x="312" y="1"/>
                    </a:moveTo>
                    <a:cubicBezTo>
                      <a:pt x="303" y="1"/>
                      <a:pt x="294" y="4"/>
                      <a:pt x="282" y="10"/>
                    </a:cubicBezTo>
                    <a:cubicBezTo>
                      <a:pt x="274" y="14"/>
                      <a:pt x="266" y="19"/>
                      <a:pt x="257" y="24"/>
                    </a:cubicBezTo>
                    <a:cubicBezTo>
                      <a:pt x="256" y="25"/>
                      <a:pt x="255" y="25"/>
                      <a:pt x="254" y="26"/>
                    </a:cubicBezTo>
                    <a:cubicBezTo>
                      <a:pt x="242" y="33"/>
                      <a:pt x="233" y="38"/>
                      <a:pt x="224" y="43"/>
                    </a:cubicBezTo>
                    <a:cubicBezTo>
                      <a:pt x="222" y="41"/>
                      <a:pt x="218" y="38"/>
                      <a:pt x="214" y="36"/>
                    </a:cubicBezTo>
                    <a:cubicBezTo>
                      <a:pt x="207" y="32"/>
                      <a:pt x="200" y="30"/>
                      <a:pt x="194" y="30"/>
                    </a:cubicBezTo>
                    <a:cubicBezTo>
                      <a:pt x="184" y="30"/>
                      <a:pt x="175" y="35"/>
                      <a:pt x="168" y="45"/>
                    </a:cubicBezTo>
                    <a:cubicBezTo>
                      <a:pt x="165" y="46"/>
                      <a:pt x="163" y="48"/>
                      <a:pt x="160" y="51"/>
                    </a:cubicBezTo>
                    <a:cubicBezTo>
                      <a:pt x="154" y="56"/>
                      <a:pt x="149" y="62"/>
                      <a:pt x="143" y="69"/>
                    </a:cubicBezTo>
                    <a:cubicBezTo>
                      <a:pt x="138" y="77"/>
                      <a:pt x="133" y="81"/>
                      <a:pt x="128" y="84"/>
                    </a:cubicBezTo>
                    <a:lnTo>
                      <a:pt x="123" y="84"/>
                    </a:lnTo>
                    <a:cubicBezTo>
                      <a:pt x="96" y="86"/>
                      <a:pt x="82" y="96"/>
                      <a:pt x="72" y="113"/>
                    </a:cubicBezTo>
                    <a:lnTo>
                      <a:pt x="69" y="120"/>
                    </a:lnTo>
                    <a:cubicBezTo>
                      <a:pt x="66" y="125"/>
                      <a:pt x="64" y="132"/>
                      <a:pt x="61" y="139"/>
                    </a:cubicBezTo>
                    <a:cubicBezTo>
                      <a:pt x="54" y="161"/>
                      <a:pt x="42" y="169"/>
                      <a:pt x="31" y="175"/>
                    </a:cubicBezTo>
                    <a:cubicBezTo>
                      <a:pt x="26" y="179"/>
                      <a:pt x="23" y="181"/>
                      <a:pt x="19" y="185"/>
                    </a:cubicBezTo>
                    <a:cubicBezTo>
                      <a:pt x="10" y="196"/>
                      <a:pt x="11" y="227"/>
                      <a:pt x="34" y="238"/>
                    </a:cubicBezTo>
                    <a:cubicBezTo>
                      <a:pt x="28" y="246"/>
                      <a:pt x="24" y="251"/>
                      <a:pt x="20" y="256"/>
                    </a:cubicBezTo>
                    <a:cubicBezTo>
                      <a:pt x="13" y="266"/>
                      <a:pt x="9" y="271"/>
                      <a:pt x="6" y="279"/>
                    </a:cubicBezTo>
                    <a:cubicBezTo>
                      <a:pt x="4" y="286"/>
                      <a:pt x="4" y="293"/>
                      <a:pt x="3" y="306"/>
                    </a:cubicBezTo>
                    <a:cubicBezTo>
                      <a:pt x="0" y="334"/>
                      <a:pt x="6" y="356"/>
                      <a:pt x="29" y="356"/>
                    </a:cubicBezTo>
                    <a:cubicBezTo>
                      <a:pt x="33" y="356"/>
                      <a:pt x="37" y="356"/>
                      <a:pt x="42" y="354"/>
                    </a:cubicBezTo>
                    <a:cubicBezTo>
                      <a:pt x="44" y="358"/>
                      <a:pt x="46" y="361"/>
                      <a:pt x="50" y="366"/>
                    </a:cubicBezTo>
                    <a:cubicBezTo>
                      <a:pt x="60" y="381"/>
                      <a:pt x="74" y="392"/>
                      <a:pt x="90" y="392"/>
                    </a:cubicBezTo>
                    <a:cubicBezTo>
                      <a:pt x="101" y="392"/>
                      <a:pt x="114" y="387"/>
                      <a:pt x="128" y="375"/>
                    </a:cubicBezTo>
                    <a:cubicBezTo>
                      <a:pt x="137" y="368"/>
                      <a:pt x="144" y="361"/>
                      <a:pt x="151" y="355"/>
                    </a:cubicBezTo>
                    <a:cubicBezTo>
                      <a:pt x="159" y="367"/>
                      <a:pt x="176" y="371"/>
                      <a:pt x="192" y="371"/>
                    </a:cubicBezTo>
                    <a:cubicBezTo>
                      <a:pt x="208" y="371"/>
                      <a:pt x="224" y="367"/>
                      <a:pt x="230" y="361"/>
                    </a:cubicBezTo>
                    <a:cubicBezTo>
                      <a:pt x="234" y="358"/>
                      <a:pt x="238" y="352"/>
                      <a:pt x="241" y="347"/>
                    </a:cubicBezTo>
                    <a:cubicBezTo>
                      <a:pt x="244" y="342"/>
                      <a:pt x="246" y="337"/>
                      <a:pt x="251" y="332"/>
                    </a:cubicBezTo>
                    <a:cubicBezTo>
                      <a:pt x="282" y="330"/>
                      <a:pt x="321" y="308"/>
                      <a:pt x="327" y="296"/>
                    </a:cubicBezTo>
                    <a:cubicBezTo>
                      <a:pt x="328" y="293"/>
                      <a:pt x="329" y="289"/>
                      <a:pt x="329" y="287"/>
                    </a:cubicBezTo>
                    <a:cubicBezTo>
                      <a:pt x="343" y="276"/>
                      <a:pt x="351" y="261"/>
                      <a:pt x="348" y="241"/>
                    </a:cubicBezTo>
                    <a:lnTo>
                      <a:pt x="353" y="236"/>
                    </a:lnTo>
                    <a:lnTo>
                      <a:pt x="374" y="215"/>
                    </a:lnTo>
                    <a:cubicBezTo>
                      <a:pt x="377" y="212"/>
                      <a:pt x="379" y="209"/>
                      <a:pt x="382" y="206"/>
                    </a:cubicBezTo>
                    <a:cubicBezTo>
                      <a:pt x="395" y="186"/>
                      <a:pt x="398" y="171"/>
                      <a:pt x="379" y="156"/>
                    </a:cubicBezTo>
                    <a:cubicBezTo>
                      <a:pt x="373" y="149"/>
                      <a:pt x="365" y="147"/>
                      <a:pt x="356" y="144"/>
                    </a:cubicBezTo>
                    <a:cubicBezTo>
                      <a:pt x="358" y="142"/>
                      <a:pt x="359" y="138"/>
                      <a:pt x="362" y="135"/>
                    </a:cubicBezTo>
                    <a:lnTo>
                      <a:pt x="364" y="134"/>
                    </a:lnTo>
                    <a:cubicBezTo>
                      <a:pt x="369" y="127"/>
                      <a:pt x="377" y="120"/>
                      <a:pt x="383" y="113"/>
                    </a:cubicBezTo>
                    <a:cubicBezTo>
                      <a:pt x="397" y="97"/>
                      <a:pt x="409" y="82"/>
                      <a:pt x="405" y="66"/>
                    </a:cubicBezTo>
                    <a:cubicBezTo>
                      <a:pt x="399" y="44"/>
                      <a:pt x="390" y="37"/>
                      <a:pt x="369" y="37"/>
                    </a:cubicBezTo>
                    <a:cubicBezTo>
                      <a:pt x="367" y="37"/>
                      <a:pt x="366" y="37"/>
                      <a:pt x="365" y="37"/>
                    </a:cubicBezTo>
                    <a:cubicBezTo>
                      <a:pt x="359" y="37"/>
                      <a:pt x="354" y="37"/>
                      <a:pt x="348" y="38"/>
                    </a:cubicBezTo>
                    <a:cubicBezTo>
                      <a:pt x="351" y="28"/>
                      <a:pt x="349" y="17"/>
                      <a:pt x="341" y="11"/>
                    </a:cubicBezTo>
                    <a:cubicBezTo>
                      <a:pt x="331" y="5"/>
                      <a:pt x="322" y="1"/>
                      <a:pt x="312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7"/>
              <p:cNvSpPr/>
              <p:nvPr/>
            </p:nvSpPr>
            <p:spPr>
              <a:xfrm>
                <a:off x="10297215" y="3323977"/>
                <a:ext cx="17203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44" y="1"/>
                    </a:moveTo>
                    <a:cubicBezTo>
                      <a:pt x="140" y="1"/>
                      <a:pt x="136" y="2"/>
                      <a:pt x="131" y="5"/>
                    </a:cubicBezTo>
                    <a:cubicBezTo>
                      <a:pt x="127" y="7"/>
                      <a:pt x="122" y="9"/>
                      <a:pt x="118" y="11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3" y="15"/>
                      <a:pt x="108" y="18"/>
                      <a:pt x="105" y="20"/>
                    </a:cubicBezTo>
                    <a:cubicBezTo>
                      <a:pt x="103" y="19"/>
                      <a:pt x="101" y="18"/>
                      <a:pt x="100" y="17"/>
                    </a:cubicBezTo>
                    <a:cubicBezTo>
                      <a:pt x="96" y="15"/>
                      <a:pt x="92" y="14"/>
                      <a:pt x="89" y="14"/>
                    </a:cubicBezTo>
                    <a:cubicBezTo>
                      <a:pt x="85" y="14"/>
                      <a:pt x="83" y="15"/>
                      <a:pt x="80" y="16"/>
                    </a:cubicBezTo>
                    <a:cubicBezTo>
                      <a:pt x="79" y="16"/>
                      <a:pt x="77" y="18"/>
                      <a:pt x="76" y="19"/>
                    </a:cubicBezTo>
                    <a:lnTo>
                      <a:pt x="69" y="27"/>
                    </a:lnTo>
                    <a:cubicBezTo>
                      <a:pt x="66" y="29"/>
                      <a:pt x="64" y="32"/>
                      <a:pt x="61" y="34"/>
                    </a:cubicBezTo>
                    <a:lnTo>
                      <a:pt x="59" y="34"/>
                    </a:lnTo>
                    <a:cubicBezTo>
                      <a:pt x="46" y="35"/>
                      <a:pt x="39" y="39"/>
                      <a:pt x="35" y="46"/>
                    </a:cubicBezTo>
                    <a:cubicBezTo>
                      <a:pt x="35" y="47"/>
                      <a:pt x="34" y="49"/>
                      <a:pt x="34" y="50"/>
                    </a:cubicBezTo>
                    <a:cubicBezTo>
                      <a:pt x="33" y="53"/>
                      <a:pt x="31" y="55"/>
                      <a:pt x="30" y="59"/>
                    </a:cubicBezTo>
                    <a:cubicBezTo>
                      <a:pt x="26" y="69"/>
                      <a:pt x="21" y="72"/>
                      <a:pt x="16" y="76"/>
                    </a:cubicBezTo>
                    <a:cubicBezTo>
                      <a:pt x="14" y="78"/>
                      <a:pt x="11" y="80"/>
                      <a:pt x="10" y="81"/>
                    </a:cubicBezTo>
                    <a:cubicBezTo>
                      <a:pt x="6" y="86"/>
                      <a:pt x="6" y="100"/>
                      <a:pt x="16" y="105"/>
                    </a:cubicBezTo>
                    <a:cubicBezTo>
                      <a:pt x="14" y="109"/>
                      <a:pt x="11" y="111"/>
                      <a:pt x="10" y="113"/>
                    </a:cubicBezTo>
                    <a:cubicBezTo>
                      <a:pt x="6" y="118"/>
                      <a:pt x="5" y="121"/>
                      <a:pt x="4" y="124"/>
                    </a:cubicBezTo>
                    <a:cubicBezTo>
                      <a:pt x="4" y="128"/>
                      <a:pt x="3" y="131"/>
                      <a:pt x="3" y="137"/>
                    </a:cubicBezTo>
                    <a:cubicBezTo>
                      <a:pt x="1" y="150"/>
                      <a:pt x="4" y="160"/>
                      <a:pt x="14" y="160"/>
                    </a:cubicBezTo>
                    <a:cubicBezTo>
                      <a:pt x="16" y="160"/>
                      <a:pt x="18" y="160"/>
                      <a:pt x="20" y="160"/>
                    </a:cubicBezTo>
                    <a:cubicBezTo>
                      <a:pt x="21" y="162"/>
                      <a:pt x="22" y="163"/>
                      <a:pt x="24" y="165"/>
                    </a:cubicBezTo>
                    <a:cubicBezTo>
                      <a:pt x="28" y="172"/>
                      <a:pt x="34" y="177"/>
                      <a:pt x="42" y="177"/>
                    </a:cubicBezTo>
                    <a:cubicBezTo>
                      <a:pt x="47" y="177"/>
                      <a:pt x="53" y="175"/>
                      <a:pt x="60" y="169"/>
                    </a:cubicBezTo>
                    <a:cubicBezTo>
                      <a:pt x="63" y="165"/>
                      <a:pt x="67" y="163"/>
                      <a:pt x="70" y="160"/>
                    </a:cubicBezTo>
                    <a:cubicBezTo>
                      <a:pt x="74" y="165"/>
                      <a:pt x="82" y="167"/>
                      <a:pt x="90" y="167"/>
                    </a:cubicBezTo>
                    <a:cubicBezTo>
                      <a:pt x="97" y="167"/>
                      <a:pt x="104" y="165"/>
                      <a:pt x="106" y="163"/>
                    </a:cubicBezTo>
                    <a:cubicBezTo>
                      <a:pt x="108" y="162"/>
                      <a:pt x="109" y="159"/>
                      <a:pt x="111" y="156"/>
                    </a:cubicBezTo>
                    <a:cubicBezTo>
                      <a:pt x="112" y="153"/>
                      <a:pt x="113" y="151"/>
                      <a:pt x="116" y="148"/>
                    </a:cubicBezTo>
                    <a:cubicBezTo>
                      <a:pt x="130" y="147"/>
                      <a:pt x="148" y="137"/>
                      <a:pt x="150" y="132"/>
                    </a:cubicBezTo>
                    <a:cubicBezTo>
                      <a:pt x="152" y="131"/>
                      <a:pt x="152" y="129"/>
                      <a:pt x="152" y="128"/>
                    </a:cubicBezTo>
                    <a:cubicBezTo>
                      <a:pt x="158" y="123"/>
                      <a:pt x="162" y="118"/>
                      <a:pt x="160" y="107"/>
                    </a:cubicBezTo>
                    <a:lnTo>
                      <a:pt x="163" y="105"/>
                    </a:lnTo>
                    <a:lnTo>
                      <a:pt x="173" y="96"/>
                    </a:lnTo>
                    <a:lnTo>
                      <a:pt x="176" y="92"/>
                    </a:lnTo>
                    <a:cubicBezTo>
                      <a:pt x="183" y="83"/>
                      <a:pt x="184" y="77"/>
                      <a:pt x="175" y="69"/>
                    </a:cubicBezTo>
                    <a:cubicBezTo>
                      <a:pt x="173" y="66"/>
                      <a:pt x="169" y="65"/>
                      <a:pt x="165" y="64"/>
                    </a:cubicBezTo>
                    <a:cubicBezTo>
                      <a:pt x="165" y="62"/>
                      <a:pt x="166" y="61"/>
                      <a:pt x="168" y="60"/>
                    </a:cubicBezTo>
                    <a:cubicBezTo>
                      <a:pt x="170" y="56"/>
                      <a:pt x="174" y="54"/>
                      <a:pt x="177" y="50"/>
                    </a:cubicBezTo>
                    <a:cubicBezTo>
                      <a:pt x="183" y="44"/>
                      <a:pt x="188" y="37"/>
                      <a:pt x="187" y="29"/>
                    </a:cubicBezTo>
                    <a:cubicBezTo>
                      <a:pt x="184" y="20"/>
                      <a:pt x="181" y="16"/>
                      <a:pt x="172" y="16"/>
                    </a:cubicBezTo>
                    <a:cubicBezTo>
                      <a:pt x="171" y="16"/>
                      <a:pt x="170" y="16"/>
                      <a:pt x="169" y="16"/>
                    </a:cubicBezTo>
                    <a:cubicBezTo>
                      <a:pt x="166" y="16"/>
                      <a:pt x="163" y="18"/>
                      <a:pt x="161" y="18"/>
                    </a:cubicBezTo>
                    <a:cubicBezTo>
                      <a:pt x="162" y="13"/>
                      <a:pt x="161" y="8"/>
                      <a:pt x="157" y="5"/>
                    </a:cubicBezTo>
                    <a:cubicBezTo>
                      <a:pt x="153" y="2"/>
                      <a:pt x="149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7"/>
              <p:cNvSpPr/>
              <p:nvPr/>
            </p:nvSpPr>
            <p:spPr>
              <a:xfrm>
                <a:off x="10242692" y="3319244"/>
                <a:ext cx="37319" cy="3549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90" extrusionOk="0">
                    <a:moveTo>
                      <a:pt x="322" y="1"/>
                    </a:moveTo>
                    <a:cubicBezTo>
                      <a:pt x="313" y="1"/>
                      <a:pt x="303" y="4"/>
                      <a:pt x="291" y="10"/>
                    </a:cubicBezTo>
                    <a:cubicBezTo>
                      <a:pt x="286" y="13"/>
                      <a:pt x="281" y="15"/>
                      <a:pt x="275" y="19"/>
                    </a:cubicBezTo>
                    <a:cubicBezTo>
                      <a:pt x="271" y="10"/>
                      <a:pt x="264" y="4"/>
                      <a:pt x="250" y="4"/>
                    </a:cubicBezTo>
                    <a:cubicBezTo>
                      <a:pt x="223" y="4"/>
                      <a:pt x="208" y="10"/>
                      <a:pt x="188" y="30"/>
                    </a:cubicBezTo>
                    <a:cubicBezTo>
                      <a:pt x="182" y="35"/>
                      <a:pt x="176" y="43"/>
                      <a:pt x="169" y="51"/>
                    </a:cubicBezTo>
                    <a:cubicBezTo>
                      <a:pt x="168" y="52"/>
                      <a:pt x="167" y="52"/>
                      <a:pt x="167" y="54"/>
                    </a:cubicBezTo>
                    <a:cubicBezTo>
                      <a:pt x="159" y="62"/>
                      <a:pt x="152" y="70"/>
                      <a:pt x="146" y="77"/>
                    </a:cubicBezTo>
                    <a:lnTo>
                      <a:pt x="130" y="77"/>
                    </a:lnTo>
                    <a:cubicBezTo>
                      <a:pt x="105" y="79"/>
                      <a:pt x="90" y="90"/>
                      <a:pt x="80" y="108"/>
                    </a:cubicBezTo>
                    <a:cubicBezTo>
                      <a:pt x="79" y="112"/>
                      <a:pt x="77" y="115"/>
                      <a:pt x="76" y="117"/>
                    </a:cubicBezTo>
                    <a:cubicBezTo>
                      <a:pt x="73" y="122"/>
                      <a:pt x="71" y="129"/>
                      <a:pt x="69" y="137"/>
                    </a:cubicBezTo>
                    <a:cubicBezTo>
                      <a:pt x="66" y="144"/>
                      <a:pt x="61" y="149"/>
                      <a:pt x="59" y="154"/>
                    </a:cubicBezTo>
                    <a:cubicBezTo>
                      <a:pt x="57" y="156"/>
                      <a:pt x="55" y="156"/>
                      <a:pt x="54" y="157"/>
                    </a:cubicBezTo>
                    <a:cubicBezTo>
                      <a:pt x="28" y="172"/>
                      <a:pt x="18" y="184"/>
                      <a:pt x="18" y="199"/>
                    </a:cubicBezTo>
                    <a:lnTo>
                      <a:pt x="18" y="207"/>
                    </a:lnTo>
                    <a:cubicBezTo>
                      <a:pt x="19" y="213"/>
                      <a:pt x="20" y="218"/>
                      <a:pt x="22" y="224"/>
                    </a:cubicBezTo>
                    <a:cubicBezTo>
                      <a:pt x="28" y="241"/>
                      <a:pt x="19" y="254"/>
                      <a:pt x="12" y="262"/>
                    </a:cubicBezTo>
                    <a:cubicBezTo>
                      <a:pt x="9" y="266"/>
                      <a:pt x="5" y="270"/>
                      <a:pt x="4" y="275"/>
                    </a:cubicBezTo>
                    <a:cubicBezTo>
                      <a:pt x="0" y="285"/>
                      <a:pt x="18" y="303"/>
                      <a:pt x="44" y="303"/>
                    </a:cubicBezTo>
                    <a:cubicBezTo>
                      <a:pt x="46" y="303"/>
                      <a:pt x="48" y="303"/>
                      <a:pt x="50" y="303"/>
                    </a:cubicBezTo>
                    <a:lnTo>
                      <a:pt x="50" y="303"/>
                    </a:lnTo>
                    <a:cubicBezTo>
                      <a:pt x="49" y="311"/>
                      <a:pt x="49" y="317"/>
                      <a:pt x="47" y="322"/>
                    </a:cubicBezTo>
                    <a:cubicBezTo>
                      <a:pt x="45" y="333"/>
                      <a:pt x="45" y="338"/>
                      <a:pt x="46" y="344"/>
                    </a:cubicBezTo>
                    <a:cubicBezTo>
                      <a:pt x="47" y="349"/>
                      <a:pt x="51" y="354"/>
                      <a:pt x="57" y="363"/>
                    </a:cubicBezTo>
                    <a:cubicBezTo>
                      <a:pt x="69" y="378"/>
                      <a:pt x="82" y="389"/>
                      <a:pt x="98" y="389"/>
                    </a:cubicBezTo>
                    <a:cubicBezTo>
                      <a:pt x="107" y="389"/>
                      <a:pt x="118" y="386"/>
                      <a:pt x="129" y="378"/>
                    </a:cubicBezTo>
                    <a:cubicBezTo>
                      <a:pt x="133" y="379"/>
                      <a:pt x="138" y="380"/>
                      <a:pt x="146" y="382"/>
                    </a:cubicBezTo>
                    <a:cubicBezTo>
                      <a:pt x="155" y="384"/>
                      <a:pt x="164" y="385"/>
                      <a:pt x="174" y="385"/>
                    </a:cubicBezTo>
                    <a:cubicBezTo>
                      <a:pt x="198" y="385"/>
                      <a:pt x="220" y="376"/>
                      <a:pt x="235" y="349"/>
                    </a:cubicBezTo>
                    <a:cubicBezTo>
                      <a:pt x="239" y="341"/>
                      <a:pt x="244" y="333"/>
                      <a:pt x="248" y="326"/>
                    </a:cubicBezTo>
                    <a:cubicBezTo>
                      <a:pt x="252" y="328"/>
                      <a:pt x="257" y="328"/>
                      <a:pt x="262" y="328"/>
                    </a:cubicBezTo>
                    <a:cubicBezTo>
                      <a:pt x="292" y="328"/>
                      <a:pt x="330" y="305"/>
                      <a:pt x="336" y="293"/>
                    </a:cubicBezTo>
                    <a:cubicBezTo>
                      <a:pt x="338" y="287"/>
                      <a:pt x="338" y="282"/>
                      <a:pt x="338" y="277"/>
                    </a:cubicBezTo>
                    <a:cubicBezTo>
                      <a:pt x="338" y="272"/>
                      <a:pt x="338" y="269"/>
                      <a:pt x="341" y="262"/>
                    </a:cubicBezTo>
                    <a:cubicBezTo>
                      <a:pt x="373" y="248"/>
                      <a:pt x="402" y="214"/>
                      <a:pt x="400" y="203"/>
                    </a:cubicBezTo>
                    <a:cubicBezTo>
                      <a:pt x="400" y="200"/>
                      <a:pt x="399" y="198"/>
                      <a:pt x="398" y="195"/>
                    </a:cubicBezTo>
                    <a:cubicBezTo>
                      <a:pt x="407" y="180"/>
                      <a:pt x="407" y="168"/>
                      <a:pt x="391" y="154"/>
                    </a:cubicBezTo>
                    <a:cubicBezTo>
                      <a:pt x="391" y="152"/>
                      <a:pt x="393" y="151"/>
                      <a:pt x="394" y="148"/>
                    </a:cubicBezTo>
                    <a:cubicBezTo>
                      <a:pt x="398" y="141"/>
                      <a:pt x="402" y="133"/>
                      <a:pt x="404" y="125"/>
                    </a:cubicBezTo>
                    <a:cubicBezTo>
                      <a:pt x="405" y="121"/>
                      <a:pt x="405" y="117"/>
                      <a:pt x="407" y="115"/>
                    </a:cubicBezTo>
                    <a:cubicBezTo>
                      <a:pt x="410" y="96"/>
                      <a:pt x="405" y="84"/>
                      <a:pt x="374" y="82"/>
                    </a:cubicBezTo>
                    <a:cubicBezTo>
                      <a:pt x="364" y="82"/>
                      <a:pt x="354" y="84"/>
                      <a:pt x="343" y="87"/>
                    </a:cubicBezTo>
                    <a:cubicBezTo>
                      <a:pt x="343" y="84"/>
                      <a:pt x="343" y="80"/>
                      <a:pt x="345" y="77"/>
                    </a:cubicBezTo>
                    <a:lnTo>
                      <a:pt x="345" y="76"/>
                    </a:lnTo>
                    <a:cubicBezTo>
                      <a:pt x="346" y="69"/>
                      <a:pt x="350" y="60"/>
                      <a:pt x="353" y="52"/>
                    </a:cubicBezTo>
                    <a:cubicBezTo>
                      <a:pt x="359" y="35"/>
                      <a:pt x="363" y="20"/>
                      <a:pt x="350" y="11"/>
                    </a:cubicBezTo>
                    <a:cubicBezTo>
                      <a:pt x="340" y="4"/>
                      <a:pt x="332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7"/>
              <p:cNvSpPr/>
              <p:nvPr/>
            </p:nvSpPr>
            <p:spPr>
              <a:xfrm>
                <a:off x="10248518" y="3296397"/>
                <a:ext cx="17385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50" y="0"/>
                    </a:moveTo>
                    <a:cubicBezTo>
                      <a:pt x="146" y="0"/>
                      <a:pt x="142" y="2"/>
                      <a:pt x="136" y="4"/>
                    </a:cubicBezTo>
                    <a:lnTo>
                      <a:pt x="129" y="9"/>
                    </a:lnTo>
                    <a:cubicBezTo>
                      <a:pt x="126" y="4"/>
                      <a:pt x="124" y="2"/>
                      <a:pt x="117" y="2"/>
                    </a:cubicBezTo>
                    <a:cubicBezTo>
                      <a:pt x="104" y="2"/>
                      <a:pt x="97" y="5"/>
                      <a:pt x="88" y="15"/>
                    </a:cubicBezTo>
                    <a:cubicBezTo>
                      <a:pt x="85" y="18"/>
                      <a:pt x="83" y="20"/>
                      <a:pt x="79" y="24"/>
                    </a:cubicBezTo>
                    <a:cubicBezTo>
                      <a:pt x="78" y="24"/>
                      <a:pt x="78" y="25"/>
                      <a:pt x="78" y="25"/>
                    </a:cubicBezTo>
                    <a:cubicBezTo>
                      <a:pt x="74" y="29"/>
                      <a:pt x="71" y="33"/>
                      <a:pt x="68" y="36"/>
                    </a:cubicBezTo>
                    <a:lnTo>
                      <a:pt x="61" y="36"/>
                    </a:lnTo>
                    <a:cubicBezTo>
                      <a:pt x="49" y="38"/>
                      <a:pt x="43" y="41"/>
                      <a:pt x="38" y="48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6" y="55"/>
                      <a:pt x="34" y="57"/>
                      <a:pt x="33" y="61"/>
                    </a:cubicBezTo>
                    <a:lnTo>
                      <a:pt x="30" y="68"/>
                    </a:lnTo>
                    <a:cubicBezTo>
                      <a:pt x="28" y="68"/>
                      <a:pt x="28" y="70"/>
                      <a:pt x="27" y="70"/>
                    </a:cubicBezTo>
                    <a:cubicBezTo>
                      <a:pt x="14" y="76"/>
                      <a:pt x="11" y="81"/>
                      <a:pt x="11" y="89"/>
                    </a:cubicBezTo>
                    <a:lnTo>
                      <a:pt x="11" y="93"/>
                    </a:lnTo>
                    <a:cubicBezTo>
                      <a:pt x="11" y="96"/>
                      <a:pt x="11" y="98"/>
                      <a:pt x="12" y="101"/>
                    </a:cubicBezTo>
                    <a:cubicBezTo>
                      <a:pt x="15" y="109"/>
                      <a:pt x="11" y="114"/>
                      <a:pt x="7" y="118"/>
                    </a:cubicBezTo>
                    <a:cubicBezTo>
                      <a:pt x="6" y="121"/>
                      <a:pt x="5" y="122"/>
                      <a:pt x="3" y="124"/>
                    </a:cubicBezTo>
                    <a:cubicBezTo>
                      <a:pt x="1" y="129"/>
                      <a:pt x="10" y="138"/>
                      <a:pt x="21" y="138"/>
                    </a:cubicBezTo>
                    <a:cubicBezTo>
                      <a:pt x="22" y="138"/>
                      <a:pt x="22" y="138"/>
                      <a:pt x="23" y="138"/>
                    </a:cubicBezTo>
                    <a:lnTo>
                      <a:pt x="23" y="138"/>
                    </a:lnTo>
                    <a:cubicBezTo>
                      <a:pt x="23" y="142"/>
                      <a:pt x="22" y="144"/>
                      <a:pt x="22" y="147"/>
                    </a:cubicBezTo>
                    <a:cubicBezTo>
                      <a:pt x="22" y="152"/>
                      <a:pt x="21" y="154"/>
                      <a:pt x="22" y="157"/>
                    </a:cubicBezTo>
                    <a:cubicBezTo>
                      <a:pt x="22" y="159"/>
                      <a:pt x="25" y="162"/>
                      <a:pt x="27" y="165"/>
                    </a:cubicBezTo>
                    <a:cubicBezTo>
                      <a:pt x="33" y="172"/>
                      <a:pt x="39" y="178"/>
                      <a:pt x="47" y="178"/>
                    </a:cubicBezTo>
                    <a:cubicBezTo>
                      <a:pt x="52" y="178"/>
                      <a:pt x="56" y="176"/>
                      <a:pt x="61" y="173"/>
                    </a:cubicBezTo>
                    <a:cubicBezTo>
                      <a:pt x="62" y="173"/>
                      <a:pt x="64" y="173"/>
                      <a:pt x="67" y="174"/>
                    </a:cubicBezTo>
                    <a:cubicBezTo>
                      <a:pt x="71" y="175"/>
                      <a:pt x="76" y="175"/>
                      <a:pt x="80" y="175"/>
                    </a:cubicBezTo>
                    <a:cubicBezTo>
                      <a:pt x="91" y="175"/>
                      <a:pt x="102" y="171"/>
                      <a:pt x="108" y="159"/>
                    </a:cubicBezTo>
                    <a:cubicBezTo>
                      <a:pt x="110" y="156"/>
                      <a:pt x="113" y="153"/>
                      <a:pt x="114" y="149"/>
                    </a:cubicBezTo>
                    <a:cubicBezTo>
                      <a:pt x="116" y="150"/>
                      <a:pt x="118" y="150"/>
                      <a:pt x="120" y="150"/>
                    </a:cubicBezTo>
                    <a:cubicBezTo>
                      <a:pt x="134" y="150"/>
                      <a:pt x="152" y="139"/>
                      <a:pt x="154" y="134"/>
                    </a:cubicBezTo>
                    <a:cubicBezTo>
                      <a:pt x="155" y="132"/>
                      <a:pt x="155" y="131"/>
                      <a:pt x="155" y="127"/>
                    </a:cubicBezTo>
                    <a:cubicBezTo>
                      <a:pt x="155" y="124"/>
                      <a:pt x="155" y="122"/>
                      <a:pt x="156" y="119"/>
                    </a:cubicBezTo>
                    <a:cubicBezTo>
                      <a:pt x="171" y="113"/>
                      <a:pt x="184" y="98"/>
                      <a:pt x="184" y="93"/>
                    </a:cubicBezTo>
                    <a:cubicBezTo>
                      <a:pt x="184" y="92"/>
                      <a:pt x="182" y="91"/>
                      <a:pt x="182" y="89"/>
                    </a:cubicBezTo>
                    <a:cubicBezTo>
                      <a:pt x="186" y="82"/>
                      <a:pt x="186" y="77"/>
                      <a:pt x="180" y="71"/>
                    </a:cubicBezTo>
                    <a:cubicBezTo>
                      <a:pt x="180" y="71"/>
                      <a:pt x="181" y="70"/>
                      <a:pt x="181" y="68"/>
                    </a:cubicBezTo>
                    <a:cubicBezTo>
                      <a:pt x="184" y="65"/>
                      <a:pt x="185" y="62"/>
                      <a:pt x="186" y="58"/>
                    </a:cubicBezTo>
                    <a:cubicBezTo>
                      <a:pt x="186" y="56"/>
                      <a:pt x="187" y="55"/>
                      <a:pt x="187" y="54"/>
                    </a:cubicBezTo>
                    <a:cubicBezTo>
                      <a:pt x="190" y="44"/>
                      <a:pt x="187" y="37"/>
                      <a:pt x="174" y="37"/>
                    </a:cubicBezTo>
                    <a:cubicBezTo>
                      <a:pt x="169" y="37"/>
                      <a:pt x="165" y="37"/>
                      <a:pt x="159" y="39"/>
                    </a:cubicBezTo>
                    <a:cubicBezTo>
                      <a:pt x="160" y="38"/>
                      <a:pt x="160" y="36"/>
                      <a:pt x="160" y="35"/>
                    </a:cubicBezTo>
                    <a:lnTo>
                      <a:pt x="165" y="24"/>
                    </a:lnTo>
                    <a:cubicBezTo>
                      <a:pt x="167" y="16"/>
                      <a:pt x="170" y="9"/>
                      <a:pt x="164" y="4"/>
                    </a:cubicBezTo>
                    <a:cubicBezTo>
                      <a:pt x="159" y="2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7"/>
              <p:cNvSpPr/>
              <p:nvPr/>
            </p:nvSpPr>
            <p:spPr>
              <a:xfrm>
                <a:off x="10193631" y="3310961"/>
                <a:ext cx="39140" cy="3468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81" extrusionOk="0">
                    <a:moveTo>
                      <a:pt x="257" y="0"/>
                    </a:moveTo>
                    <a:cubicBezTo>
                      <a:pt x="231" y="0"/>
                      <a:pt x="215" y="7"/>
                      <a:pt x="195" y="28"/>
                    </a:cubicBezTo>
                    <a:cubicBezTo>
                      <a:pt x="191" y="32"/>
                      <a:pt x="185" y="37"/>
                      <a:pt x="182" y="42"/>
                    </a:cubicBezTo>
                    <a:cubicBezTo>
                      <a:pt x="178" y="40"/>
                      <a:pt x="173" y="39"/>
                      <a:pt x="167" y="39"/>
                    </a:cubicBezTo>
                    <a:cubicBezTo>
                      <a:pt x="161" y="39"/>
                      <a:pt x="155" y="40"/>
                      <a:pt x="148" y="43"/>
                    </a:cubicBezTo>
                    <a:cubicBezTo>
                      <a:pt x="118" y="57"/>
                      <a:pt x="105" y="69"/>
                      <a:pt x="96" y="91"/>
                    </a:cubicBezTo>
                    <a:cubicBezTo>
                      <a:pt x="95" y="100"/>
                      <a:pt x="92" y="106"/>
                      <a:pt x="90" y="115"/>
                    </a:cubicBezTo>
                    <a:cubicBezTo>
                      <a:pt x="88" y="116"/>
                      <a:pt x="88" y="116"/>
                      <a:pt x="88" y="117"/>
                    </a:cubicBezTo>
                    <a:cubicBezTo>
                      <a:pt x="86" y="127"/>
                      <a:pt x="82" y="137"/>
                      <a:pt x="80" y="145"/>
                    </a:cubicBezTo>
                    <a:cubicBezTo>
                      <a:pt x="73" y="147"/>
                      <a:pt x="68" y="150"/>
                      <a:pt x="61" y="152"/>
                    </a:cubicBezTo>
                    <a:cubicBezTo>
                      <a:pt x="35" y="166"/>
                      <a:pt x="26" y="179"/>
                      <a:pt x="23" y="193"/>
                    </a:cubicBezTo>
                    <a:lnTo>
                      <a:pt x="23" y="201"/>
                    </a:lnTo>
                    <a:cubicBezTo>
                      <a:pt x="25" y="205"/>
                      <a:pt x="26" y="210"/>
                      <a:pt x="27" y="218"/>
                    </a:cubicBezTo>
                    <a:cubicBezTo>
                      <a:pt x="29" y="223"/>
                      <a:pt x="29" y="228"/>
                      <a:pt x="29" y="233"/>
                    </a:cubicBezTo>
                    <a:lnTo>
                      <a:pt x="25" y="236"/>
                    </a:lnTo>
                    <a:cubicBezTo>
                      <a:pt x="3" y="260"/>
                      <a:pt x="1" y="273"/>
                      <a:pt x="10" y="282"/>
                    </a:cubicBezTo>
                    <a:lnTo>
                      <a:pt x="15" y="287"/>
                    </a:lnTo>
                    <a:cubicBezTo>
                      <a:pt x="19" y="291"/>
                      <a:pt x="25" y="294"/>
                      <a:pt x="30" y="297"/>
                    </a:cubicBezTo>
                    <a:cubicBezTo>
                      <a:pt x="46" y="308"/>
                      <a:pt x="44" y="318"/>
                      <a:pt x="41" y="328"/>
                    </a:cubicBezTo>
                    <a:cubicBezTo>
                      <a:pt x="40" y="333"/>
                      <a:pt x="39" y="337"/>
                      <a:pt x="40" y="342"/>
                    </a:cubicBezTo>
                    <a:cubicBezTo>
                      <a:pt x="41" y="346"/>
                      <a:pt x="50" y="349"/>
                      <a:pt x="62" y="349"/>
                    </a:cubicBezTo>
                    <a:cubicBezTo>
                      <a:pt x="75" y="349"/>
                      <a:pt x="91" y="346"/>
                      <a:pt x="105" y="338"/>
                    </a:cubicBezTo>
                    <a:cubicBezTo>
                      <a:pt x="109" y="346"/>
                      <a:pt x="111" y="349"/>
                      <a:pt x="113" y="353"/>
                    </a:cubicBezTo>
                    <a:cubicBezTo>
                      <a:pt x="117" y="361"/>
                      <a:pt x="119" y="364"/>
                      <a:pt x="124" y="368"/>
                    </a:cubicBezTo>
                    <a:cubicBezTo>
                      <a:pt x="129" y="371"/>
                      <a:pt x="136" y="373"/>
                      <a:pt x="149" y="376"/>
                    </a:cubicBezTo>
                    <a:cubicBezTo>
                      <a:pt x="158" y="379"/>
                      <a:pt x="168" y="380"/>
                      <a:pt x="178" y="380"/>
                    </a:cubicBezTo>
                    <a:cubicBezTo>
                      <a:pt x="199" y="380"/>
                      <a:pt x="219" y="373"/>
                      <a:pt x="234" y="352"/>
                    </a:cubicBezTo>
                    <a:cubicBezTo>
                      <a:pt x="239" y="352"/>
                      <a:pt x="245" y="351"/>
                      <a:pt x="252" y="348"/>
                    </a:cubicBezTo>
                    <a:cubicBezTo>
                      <a:pt x="293" y="336"/>
                      <a:pt x="329" y="319"/>
                      <a:pt x="329" y="284"/>
                    </a:cubicBezTo>
                    <a:lnTo>
                      <a:pt x="329" y="262"/>
                    </a:lnTo>
                    <a:cubicBezTo>
                      <a:pt x="368" y="253"/>
                      <a:pt x="405" y="210"/>
                      <a:pt x="404" y="198"/>
                    </a:cubicBezTo>
                    <a:cubicBezTo>
                      <a:pt x="404" y="193"/>
                      <a:pt x="401" y="190"/>
                      <a:pt x="399" y="187"/>
                    </a:cubicBezTo>
                    <a:cubicBezTo>
                      <a:pt x="396" y="184"/>
                      <a:pt x="393" y="180"/>
                      <a:pt x="392" y="175"/>
                    </a:cubicBezTo>
                    <a:cubicBezTo>
                      <a:pt x="419" y="151"/>
                      <a:pt x="429" y="114"/>
                      <a:pt x="421" y="107"/>
                    </a:cubicBezTo>
                    <a:lnTo>
                      <a:pt x="414" y="104"/>
                    </a:lnTo>
                    <a:cubicBezTo>
                      <a:pt x="415" y="89"/>
                      <a:pt x="408" y="80"/>
                      <a:pt x="384" y="79"/>
                    </a:cubicBezTo>
                    <a:cubicBezTo>
                      <a:pt x="383" y="78"/>
                      <a:pt x="383" y="76"/>
                      <a:pt x="383" y="74"/>
                    </a:cubicBezTo>
                    <a:cubicBezTo>
                      <a:pt x="383" y="66"/>
                      <a:pt x="382" y="60"/>
                      <a:pt x="380" y="54"/>
                    </a:cubicBezTo>
                    <a:cubicBezTo>
                      <a:pt x="379" y="50"/>
                      <a:pt x="379" y="48"/>
                      <a:pt x="378" y="45"/>
                    </a:cubicBezTo>
                    <a:cubicBezTo>
                      <a:pt x="374" y="37"/>
                      <a:pt x="368" y="32"/>
                      <a:pt x="356" y="32"/>
                    </a:cubicBezTo>
                    <a:cubicBezTo>
                      <a:pt x="349" y="32"/>
                      <a:pt x="339" y="34"/>
                      <a:pt x="326" y="39"/>
                    </a:cubicBezTo>
                    <a:cubicBezTo>
                      <a:pt x="313" y="43"/>
                      <a:pt x="302" y="49"/>
                      <a:pt x="293" y="56"/>
                    </a:cubicBezTo>
                    <a:cubicBezTo>
                      <a:pt x="292" y="55"/>
                      <a:pt x="291" y="53"/>
                      <a:pt x="290" y="49"/>
                    </a:cubicBezTo>
                    <a:lnTo>
                      <a:pt x="290" y="48"/>
                    </a:lnTo>
                    <a:cubicBezTo>
                      <a:pt x="287" y="42"/>
                      <a:pt x="286" y="34"/>
                      <a:pt x="285" y="28"/>
                    </a:cubicBezTo>
                    <a:cubicBezTo>
                      <a:pt x="282" y="14"/>
                      <a:pt x="277" y="0"/>
                      <a:pt x="2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7"/>
              <p:cNvSpPr/>
              <p:nvPr/>
            </p:nvSpPr>
            <p:spPr>
              <a:xfrm>
                <a:off x="10180615" y="3300766"/>
                <a:ext cx="18113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18" y="1"/>
                    </a:moveTo>
                    <a:cubicBezTo>
                      <a:pt x="106" y="1"/>
                      <a:pt x="98" y="4"/>
                      <a:pt x="89" y="13"/>
                    </a:cubicBezTo>
                    <a:cubicBezTo>
                      <a:pt x="88" y="14"/>
                      <a:pt x="87" y="17"/>
                      <a:pt x="85" y="19"/>
                    </a:cubicBezTo>
                    <a:cubicBezTo>
                      <a:pt x="82" y="18"/>
                      <a:pt x="80" y="17"/>
                      <a:pt x="77" y="17"/>
                    </a:cubicBezTo>
                    <a:cubicBezTo>
                      <a:pt x="75" y="17"/>
                      <a:pt x="72" y="18"/>
                      <a:pt x="68" y="19"/>
                    </a:cubicBezTo>
                    <a:cubicBezTo>
                      <a:pt x="55" y="26"/>
                      <a:pt x="48" y="31"/>
                      <a:pt x="45" y="42"/>
                    </a:cubicBezTo>
                    <a:cubicBezTo>
                      <a:pt x="44" y="44"/>
                      <a:pt x="41" y="48"/>
                      <a:pt x="40" y="52"/>
                    </a:cubicBezTo>
                    <a:lnTo>
                      <a:pt x="40" y="53"/>
                    </a:lnTo>
                    <a:cubicBezTo>
                      <a:pt x="39" y="58"/>
                      <a:pt x="38" y="62"/>
                      <a:pt x="36" y="65"/>
                    </a:cubicBezTo>
                    <a:lnTo>
                      <a:pt x="29" y="69"/>
                    </a:lnTo>
                    <a:cubicBezTo>
                      <a:pt x="16" y="75"/>
                      <a:pt x="13" y="80"/>
                      <a:pt x="11" y="89"/>
                    </a:cubicBezTo>
                    <a:lnTo>
                      <a:pt x="11" y="93"/>
                    </a:lnTo>
                    <a:cubicBezTo>
                      <a:pt x="11" y="95"/>
                      <a:pt x="11" y="98"/>
                      <a:pt x="13" y="100"/>
                    </a:cubicBezTo>
                    <a:lnTo>
                      <a:pt x="13" y="108"/>
                    </a:lnTo>
                    <a:lnTo>
                      <a:pt x="11" y="109"/>
                    </a:lnTo>
                    <a:cubicBezTo>
                      <a:pt x="0" y="119"/>
                      <a:pt x="0" y="125"/>
                      <a:pt x="5" y="130"/>
                    </a:cubicBezTo>
                    <a:lnTo>
                      <a:pt x="8" y="132"/>
                    </a:lnTo>
                    <a:cubicBezTo>
                      <a:pt x="9" y="134"/>
                      <a:pt x="11" y="135"/>
                      <a:pt x="14" y="136"/>
                    </a:cubicBezTo>
                    <a:cubicBezTo>
                      <a:pt x="21" y="141"/>
                      <a:pt x="20" y="145"/>
                      <a:pt x="19" y="150"/>
                    </a:cubicBezTo>
                    <a:lnTo>
                      <a:pt x="19" y="155"/>
                    </a:lnTo>
                    <a:cubicBezTo>
                      <a:pt x="19" y="157"/>
                      <a:pt x="23" y="159"/>
                      <a:pt x="30" y="159"/>
                    </a:cubicBezTo>
                    <a:cubicBezTo>
                      <a:pt x="35" y="159"/>
                      <a:pt x="42" y="158"/>
                      <a:pt x="49" y="154"/>
                    </a:cubicBezTo>
                    <a:cubicBezTo>
                      <a:pt x="50" y="156"/>
                      <a:pt x="51" y="159"/>
                      <a:pt x="52" y="160"/>
                    </a:cubicBezTo>
                    <a:cubicBezTo>
                      <a:pt x="54" y="165"/>
                      <a:pt x="55" y="167"/>
                      <a:pt x="57" y="168"/>
                    </a:cubicBezTo>
                    <a:cubicBezTo>
                      <a:pt x="60" y="170"/>
                      <a:pt x="62" y="171"/>
                      <a:pt x="69" y="172"/>
                    </a:cubicBezTo>
                    <a:cubicBezTo>
                      <a:pt x="73" y="173"/>
                      <a:pt x="78" y="174"/>
                      <a:pt x="82" y="174"/>
                    </a:cubicBezTo>
                    <a:cubicBezTo>
                      <a:pt x="92" y="174"/>
                      <a:pt x="101" y="170"/>
                      <a:pt x="107" y="160"/>
                    </a:cubicBezTo>
                    <a:cubicBezTo>
                      <a:pt x="110" y="159"/>
                      <a:pt x="112" y="159"/>
                      <a:pt x="116" y="157"/>
                    </a:cubicBezTo>
                    <a:cubicBezTo>
                      <a:pt x="136" y="152"/>
                      <a:pt x="152" y="144"/>
                      <a:pt x="152" y="129"/>
                    </a:cubicBezTo>
                    <a:lnTo>
                      <a:pt x="152" y="118"/>
                    </a:lnTo>
                    <a:cubicBezTo>
                      <a:pt x="170" y="114"/>
                      <a:pt x="188" y="94"/>
                      <a:pt x="187" y="89"/>
                    </a:cubicBezTo>
                    <a:cubicBezTo>
                      <a:pt x="187" y="86"/>
                      <a:pt x="185" y="85"/>
                      <a:pt x="184" y="84"/>
                    </a:cubicBezTo>
                    <a:cubicBezTo>
                      <a:pt x="183" y="83"/>
                      <a:pt x="182" y="80"/>
                      <a:pt x="182" y="78"/>
                    </a:cubicBezTo>
                    <a:cubicBezTo>
                      <a:pt x="193" y="65"/>
                      <a:pt x="198" y="49"/>
                      <a:pt x="194" y="47"/>
                    </a:cubicBezTo>
                    <a:cubicBezTo>
                      <a:pt x="193" y="47"/>
                      <a:pt x="192" y="45"/>
                      <a:pt x="190" y="45"/>
                    </a:cubicBezTo>
                    <a:cubicBezTo>
                      <a:pt x="190" y="38"/>
                      <a:pt x="187" y="34"/>
                      <a:pt x="177" y="33"/>
                    </a:cubicBezTo>
                    <a:lnTo>
                      <a:pt x="177" y="31"/>
                    </a:lnTo>
                    <a:cubicBezTo>
                      <a:pt x="177" y="28"/>
                      <a:pt x="175" y="24"/>
                      <a:pt x="175" y="22"/>
                    </a:cubicBezTo>
                    <a:cubicBezTo>
                      <a:pt x="175" y="21"/>
                      <a:pt x="174" y="19"/>
                      <a:pt x="174" y="18"/>
                    </a:cubicBezTo>
                    <a:cubicBezTo>
                      <a:pt x="172" y="14"/>
                      <a:pt x="169" y="12"/>
                      <a:pt x="164" y="12"/>
                    </a:cubicBezTo>
                    <a:cubicBezTo>
                      <a:pt x="160" y="12"/>
                      <a:pt x="155" y="13"/>
                      <a:pt x="149" y="16"/>
                    </a:cubicBezTo>
                    <a:cubicBezTo>
                      <a:pt x="144" y="18"/>
                      <a:pt x="139" y="21"/>
                      <a:pt x="136" y="23"/>
                    </a:cubicBezTo>
                    <a:cubicBezTo>
                      <a:pt x="136" y="23"/>
                      <a:pt x="134" y="22"/>
                      <a:pt x="134" y="21"/>
                    </a:cubicBezTo>
                    <a:cubicBezTo>
                      <a:pt x="133" y="18"/>
                      <a:pt x="133" y="14"/>
                      <a:pt x="132" y="12"/>
                    </a:cubicBezTo>
                    <a:cubicBezTo>
                      <a:pt x="130" y="6"/>
                      <a:pt x="128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7"/>
              <p:cNvSpPr/>
              <p:nvPr/>
            </p:nvSpPr>
            <p:spPr>
              <a:xfrm>
                <a:off x="10137197" y="3329438"/>
                <a:ext cx="38867" cy="3340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67" extrusionOk="0">
                    <a:moveTo>
                      <a:pt x="283" y="0"/>
                    </a:moveTo>
                    <a:cubicBezTo>
                      <a:pt x="271" y="0"/>
                      <a:pt x="257" y="8"/>
                      <a:pt x="239" y="25"/>
                    </a:cubicBezTo>
                    <a:cubicBezTo>
                      <a:pt x="229" y="34"/>
                      <a:pt x="221" y="42"/>
                      <a:pt x="215" y="51"/>
                    </a:cubicBezTo>
                    <a:cubicBezTo>
                      <a:pt x="213" y="51"/>
                      <a:pt x="210" y="50"/>
                      <a:pt x="208" y="49"/>
                    </a:cubicBezTo>
                    <a:cubicBezTo>
                      <a:pt x="201" y="45"/>
                      <a:pt x="195" y="41"/>
                      <a:pt x="189" y="37"/>
                    </a:cubicBezTo>
                    <a:cubicBezTo>
                      <a:pt x="182" y="32"/>
                      <a:pt x="174" y="28"/>
                      <a:pt x="163" y="28"/>
                    </a:cubicBezTo>
                    <a:cubicBezTo>
                      <a:pt x="157" y="28"/>
                      <a:pt x="151" y="29"/>
                      <a:pt x="144" y="32"/>
                    </a:cubicBezTo>
                    <a:cubicBezTo>
                      <a:pt x="114" y="46"/>
                      <a:pt x="101" y="58"/>
                      <a:pt x="92" y="81"/>
                    </a:cubicBezTo>
                    <a:cubicBezTo>
                      <a:pt x="91" y="86"/>
                      <a:pt x="88" y="91"/>
                      <a:pt x="87" y="96"/>
                    </a:cubicBezTo>
                    <a:cubicBezTo>
                      <a:pt x="75" y="98"/>
                      <a:pt x="62" y="102"/>
                      <a:pt x="51" y="113"/>
                    </a:cubicBezTo>
                    <a:cubicBezTo>
                      <a:pt x="29" y="135"/>
                      <a:pt x="20" y="150"/>
                      <a:pt x="24" y="170"/>
                    </a:cubicBezTo>
                    <a:cubicBezTo>
                      <a:pt x="24" y="175"/>
                      <a:pt x="27" y="182"/>
                      <a:pt x="30" y="189"/>
                    </a:cubicBezTo>
                    <a:cubicBezTo>
                      <a:pt x="30" y="190"/>
                      <a:pt x="31" y="190"/>
                      <a:pt x="31" y="191"/>
                    </a:cubicBezTo>
                    <a:cubicBezTo>
                      <a:pt x="34" y="199"/>
                      <a:pt x="36" y="206"/>
                      <a:pt x="37" y="213"/>
                    </a:cubicBezTo>
                    <a:cubicBezTo>
                      <a:pt x="32" y="216"/>
                      <a:pt x="29" y="221"/>
                      <a:pt x="23" y="226"/>
                    </a:cubicBezTo>
                    <a:cubicBezTo>
                      <a:pt x="3" y="247"/>
                      <a:pt x="1" y="260"/>
                      <a:pt x="8" y="272"/>
                    </a:cubicBezTo>
                    <a:lnTo>
                      <a:pt x="13" y="277"/>
                    </a:lnTo>
                    <a:cubicBezTo>
                      <a:pt x="16" y="281"/>
                      <a:pt x="21" y="283"/>
                      <a:pt x="27" y="287"/>
                    </a:cubicBezTo>
                    <a:cubicBezTo>
                      <a:pt x="32" y="291"/>
                      <a:pt x="35" y="293"/>
                      <a:pt x="37" y="297"/>
                    </a:cubicBezTo>
                    <a:cubicBezTo>
                      <a:pt x="36" y="299"/>
                      <a:pt x="35" y="301"/>
                      <a:pt x="35" y="302"/>
                    </a:cubicBezTo>
                    <a:cubicBezTo>
                      <a:pt x="24" y="327"/>
                      <a:pt x="31" y="337"/>
                      <a:pt x="46" y="339"/>
                    </a:cubicBezTo>
                    <a:cubicBezTo>
                      <a:pt x="49" y="340"/>
                      <a:pt x="51" y="340"/>
                      <a:pt x="54" y="340"/>
                    </a:cubicBezTo>
                    <a:lnTo>
                      <a:pt x="75" y="340"/>
                    </a:lnTo>
                    <a:cubicBezTo>
                      <a:pt x="76" y="340"/>
                      <a:pt x="77" y="340"/>
                      <a:pt x="78" y="340"/>
                    </a:cubicBezTo>
                    <a:cubicBezTo>
                      <a:pt x="99" y="340"/>
                      <a:pt x="102" y="349"/>
                      <a:pt x="105" y="357"/>
                    </a:cubicBezTo>
                    <a:cubicBezTo>
                      <a:pt x="106" y="360"/>
                      <a:pt x="109" y="363"/>
                      <a:pt x="112" y="365"/>
                    </a:cubicBezTo>
                    <a:cubicBezTo>
                      <a:pt x="113" y="366"/>
                      <a:pt x="116" y="367"/>
                      <a:pt x="119" y="367"/>
                    </a:cubicBezTo>
                    <a:cubicBezTo>
                      <a:pt x="134" y="367"/>
                      <a:pt x="163" y="354"/>
                      <a:pt x="180" y="333"/>
                    </a:cubicBezTo>
                    <a:cubicBezTo>
                      <a:pt x="188" y="336"/>
                      <a:pt x="194" y="338"/>
                      <a:pt x="198" y="339"/>
                    </a:cubicBezTo>
                    <a:cubicBezTo>
                      <a:pt x="206" y="343"/>
                      <a:pt x="211" y="345"/>
                      <a:pt x="219" y="345"/>
                    </a:cubicBezTo>
                    <a:cubicBezTo>
                      <a:pt x="225" y="345"/>
                      <a:pt x="235" y="342"/>
                      <a:pt x="250" y="338"/>
                    </a:cubicBezTo>
                    <a:cubicBezTo>
                      <a:pt x="288" y="329"/>
                      <a:pt x="323" y="313"/>
                      <a:pt x="327" y="282"/>
                    </a:cubicBezTo>
                    <a:cubicBezTo>
                      <a:pt x="332" y="280"/>
                      <a:pt x="337" y="276"/>
                      <a:pt x="344" y="271"/>
                    </a:cubicBezTo>
                    <a:cubicBezTo>
                      <a:pt x="382" y="244"/>
                      <a:pt x="410" y="214"/>
                      <a:pt x="389" y="191"/>
                    </a:cubicBezTo>
                    <a:cubicBezTo>
                      <a:pt x="384" y="186"/>
                      <a:pt x="380" y="181"/>
                      <a:pt x="377" y="175"/>
                    </a:cubicBezTo>
                    <a:cubicBezTo>
                      <a:pt x="411" y="150"/>
                      <a:pt x="426" y="104"/>
                      <a:pt x="418" y="96"/>
                    </a:cubicBezTo>
                    <a:cubicBezTo>
                      <a:pt x="414" y="93"/>
                      <a:pt x="410" y="92"/>
                      <a:pt x="405" y="91"/>
                    </a:cubicBezTo>
                    <a:cubicBezTo>
                      <a:pt x="400" y="89"/>
                      <a:pt x="394" y="88"/>
                      <a:pt x="390" y="86"/>
                    </a:cubicBezTo>
                    <a:cubicBezTo>
                      <a:pt x="404" y="57"/>
                      <a:pt x="394" y="27"/>
                      <a:pt x="382" y="26"/>
                    </a:cubicBezTo>
                    <a:cubicBezTo>
                      <a:pt x="378" y="26"/>
                      <a:pt x="375" y="26"/>
                      <a:pt x="372" y="27"/>
                    </a:cubicBezTo>
                    <a:cubicBezTo>
                      <a:pt x="368" y="21"/>
                      <a:pt x="362" y="18"/>
                      <a:pt x="353" y="18"/>
                    </a:cubicBezTo>
                    <a:cubicBezTo>
                      <a:pt x="346" y="18"/>
                      <a:pt x="337" y="20"/>
                      <a:pt x="326" y="25"/>
                    </a:cubicBezTo>
                    <a:lnTo>
                      <a:pt x="322" y="21"/>
                    </a:lnTo>
                    <a:cubicBezTo>
                      <a:pt x="317" y="16"/>
                      <a:pt x="311" y="11"/>
                      <a:pt x="306" y="7"/>
                    </a:cubicBezTo>
                    <a:lnTo>
                      <a:pt x="298" y="4"/>
                    </a:lnTo>
                    <a:cubicBezTo>
                      <a:pt x="293" y="2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7"/>
              <p:cNvSpPr/>
              <p:nvPr/>
            </p:nvSpPr>
            <p:spPr>
              <a:xfrm>
                <a:off x="10110800" y="3335992"/>
                <a:ext cx="18113" cy="1547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0" extrusionOk="0">
                    <a:moveTo>
                      <a:pt x="132" y="1"/>
                    </a:moveTo>
                    <a:cubicBezTo>
                      <a:pt x="126" y="1"/>
                      <a:pt x="120" y="4"/>
                      <a:pt x="112" y="11"/>
                    </a:cubicBezTo>
                    <a:cubicBezTo>
                      <a:pt x="109" y="15"/>
                      <a:pt x="104" y="19"/>
                      <a:pt x="101" y="23"/>
                    </a:cubicBezTo>
                    <a:cubicBezTo>
                      <a:pt x="100" y="23"/>
                      <a:pt x="99" y="21"/>
                      <a:pt x="98" y="21"/>
                    </a:cubicBezTo>
                    <a:cubicBezTo>
                      <a:pt x="95" y="20"/>
                      <a:pt x="93" y="18"/>
                      <a:pt x="90" y="16"/>
                    </a:cubicBezTo>
                    <a:cubicBezTo>
                      <a:pt x="87" y="14"/>
                      <a:pt x="83" y="12"/>
                      <a:pt x="79" y="12"/>
                    </a:cubicBezTo>
                    <a:cubicBezTo>
                      <a:pt x="76" y="12"/>
                      <a:pt x="73" y="13"/>
                      <a:pt x="70" y="14"/>
                    </a:cubicBezTo>
                    <a:cubicBezTo>
                      <a:pt x="55" y="19"/>
                      <a:pt x="49" y="26"/>
                      <a:pt x="45" y="36"/>
                    </a:cubicBezTo>
                    <a:cubicBezTo>
                      <a:pt x="44" y="39"/>
                      <a:pt x="44" y="41"/>
                      <a:pt x="43" y="44"/>
                    </a:cubicBezTo>
                    <a:cubicBezTo>
                      <a:pt x="36" y="44"/>
                      <a:pt x="32" y="46"/>
                      <a:pt x="27" y="51"/>
                    </a:cubicBezTo>
                    <a:cubicBezTo>
                      <a:pt x="14" y="62"/>
                      <a:pt x="12" y="70"/>
                      <a:pt x="13" y="78"/>
                    </a:cubicBezTo>
                    <a:cubicBezTo>
                      <a:pt x="13" y="81"/>
                      <a:pt x="14" y="85"/>
                      <a:pt x="16" y="87"/>
                    </a:cubicBezTo>
                    <a:lnTo>
                      <a:pt x="16" y="88"/>
                    </a:lnTo>
                    <a:cubicBezTo>
                      <a:pt x="17" y="92"/>
                      <a:pt x="17" y="96"/>
                      <a:pt x="18" y="98"/>
                    </a:cubicBezTo>
                    <a:lnTo>
                      <a:pt x="12" y="105"/>
                    </a:lnTo>
                    <a:cubicBezTo>
                      <a:pt x="2" y="116"/>
                      <a:pt x="1" y="121"/>
                      <a:pt x="7" y="126"/>
                    </a:cubicBezTo>
                    <a:lnTo>
                      <a:pt x="9" y="128"/>
                    </a:lnTo>
                    <a:cubicBezTo>
                      <a:pt x="10" y="129"/>
                      <a:pt x="13" y="131"/>
                      <a:pt x="15" y="132"/>
                    </a:cubicBezTo>
                    <a:lnTo>
                      <a:pt x="20" y="137"/>
                    </a:lnTo>
                    <a:cubicBezTo>
                      <a:pt x="19" y="138"/>
                      <a:pt x="19" y="138"/>
                      <a:pt x="19" y="139"/>
                    </a:cubicBezTo>
                    <a:cubicBezTo>
                      <a:pt x="14" y="153"/>
                      <a:pt x="18" y="157"/>
                      <a:pt x="24" y="158"/>
                    </a:cubicBezTo>
                    <a:lnTo>
                      <a:pt x="38" y="158"/>
                    </a:lnTo>
                    <a:cubicBezTo>
                      <a:pt x="49" y="158"/>
                      <a:pt x="50" y="162"/>
                      <a:pt x="51" y="165"/>
                    </a:cubicBezTo>
                    <a:cubicBezTo>
                      <a:pt x="51" y="167"/>
                      <a:pt x="53" y="168"/>
                      <a:pt x="54" y="169"/>
                    </a:cubicBezTo>
                    <a:cubicBezTo>
                      <a:pt x="55" y="169"/>
                      <a:pt x="56" y="170"/>
                      <a:pt x="57" y="170"/>
                    </a:cubicBezTo>
                    <a:cubicBezTo>
                      <a:pt x="64" y="170"/>
                      <a:pt x="77" y="163"/>
                      <a:pt x="86" y="154"/>
                    </a:cubicBezTo>
                    <a:cubicBezTo>
                      <a:pt x="90" y="155"/>
                      <a:pt x="91" y="155"/>
                      <a:pt x="94" y="157"/>
                    </a:cubicBezTo>
                    <a:cubicBezTo>
                      <a:pt x="99" y="158"/>
                      <a:pt x="100" y="159"/>
                      <a:pt x="104" y="159"/>
                    </a:cubicBezTo>
                    <a:cubicBezTo>
                      <a:pt x="106" y="159"/>
                      <a:pt x="112" y="158"/>
                      <a:pt x="118" y="157"/>
                    </a:cubicBezTo>
                    <a:cubicBezTo>
                      <a:pt x="135" y="153"/>
                      <a:pt x="151" y="144"/>
                      <a:pt x="153" y="131"/>
                    </a:cubicBezTo>
                    <a:cubicBezTo>
                      <a:pt x="154" y="129"/>
                      <a:pt x="157" y="128"/>
                      <a:pt x="161" y="126"/>
                    </a:cubicBezTo>
                    <a:cubicBezTo>
                      <a:pt x="177" y="114"/>
                      <a:pt x="189" y="100"/>
                      <a:pt x="181" y="90"/>
                    </a:cubicBezTo>
                    <a:cubicBezTo>
                      <a:pt x="179" y="87"/>
                      <a:pt x="177" y="86"/>
                      <a:pt x="176" y="83"/>
                    </a:cubicBezTo>
                    <a:cubicBezTo>
                      <a:pt x="193" y="72"/>
                      <a:pt x="199" y="51"/>
                      <a:pt x="195" y="47"/>
                    </a:cubicBezTo>
                    <a:cubicBezTo>
                      <a:pt x="193" y="46"/>
                      <a:pt x="192" y="45"/>
                      <a:pt x="188" y="45"/>
                    </a:cubicBezTo>
                    <a:cubicBezTo>
                      <a:pt x="186" y="44"/>
                      <a:pt x="185" y="44"/>
                      <a:pt x="182" y="42"/>
                    </a:cubicBezTo>
                    <a:cubicBezTo>
                      <a:pt x="188" y="29"/>
                      <a:pt x="183" y="14"/>
                      <a:pt x="178" y="14"/>
                    </a:cubicBezTo>
                    <a:lnTo>
                      <a:pt x="173" y="14"/>
                    </a:lnTo>
                    <a:cubicBezTo>
                      <a:pt x="171" y="11"/>
                      <a:pt x="168" y="10"/>
                      <a:pt x="164" y="10"/>
                    </a:cubicBezTo>
                    <a:cubicBezTo>
                      <a:pt x="161" y="10"/>
                      <a:pt x="157" y="11"/>
                      <a:pt x="152" y="13"/>
                    </a:cubicBezTo>
                    <a:cubicBezTo>
                      <a:pt x="152" y="13"/>
                      <a:pt x="152" y="11"/>
                      <a:pt x="151" y="11"/>
                    </a:cubicBezTo>
                    <a:cubicBezTo>
                      <a:pt x="148" y="9"/>
                      <a:pt x="146" y="6"/>
                      <a:pt x="143" y="5"/>
                    </a:cubicBezTo>
                    <a:cubicBezTo>
                      <a:pt x="142" y="4"/>
                      <a:pt x="141" y="3"/>
                      <a:pt x="140" y="3"/>
                    </a:cubicBezTo>
                    <a:cubicBezTo>
                      <a:pt x="137" y="2"/>
                      <a:pt x="135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7"/>
              <p:cNvSpPr/>
              <p:nvPr/>
            </p:nvSpPr>
            <p:spPr>
              <a:xfrm>
                <a:off x="10408081" y="3031794"/>
                <a:ext cx="286630" cy="719442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7904" extrusionOk="0">
                    <a:moveTo>
                      <a:pt x="1518" y="1"/>
                    </a:moveTo>
                    <a:cubicBezTo>
                      <a:pt x="1518" y="1"/>
                      <a:pt x="1408" y="420"/>
                      <a:pt x="969" y="1104"/>
                    </a:cubicBezTo>
                    <a:cubicBezTo>
                      <a:pt x="969" y="1104"/>
                      <a:pt x="967" y="1107"/>
                      <a:pt x="964" y="1111"/>
                    </a:cubicBezTo>
                    <a:cubicBezTo>
                      <a:pt x="851" y="1290"/>
                      <a:pt x="711" y="1490"/>
                      <a:pt x="544" y="1706"/>
                    </a:cubicBezTo>
                    <a:cubicBezTo>
                      <a:pt x="144" y="2220"/>
                      <a:pt x="25" y="2795"/>
                      <a:pt x="4" y="3292"/>
                    </a:cubicBezTo>
                    <a:cubicBezTo>
                      <a:pt x="1" y="3346"/>
                      <a:pt x="0" y="3398"/>
                      <a:pt x="0" y="3448"/>
                    </a:cubicBezTo>
                    <a:cubicBezTo>
                      <a:pt x="0" y="3458"/>
                      <a:pt x="1" y="3466"/>
                      <a:pt x="0" y="3474"/>
                    </a:cubicBezTo>
                    <a:lnTo>
                      <a:pt x="1" y="3475"/>
                    </a:lnTo>
                    <a:cubicBezTo>
                      <a:pt x="1" y="3891"/>
                      <a:pt x="62" y="4234"/>
                      <a:pt x="62" y="4413"/>
                    </a:cubicBezTo>
                    <a:cubicBezTo>
                      <a:pt x="62" y="4805"/>
                      <a:pt x="584" y="7621"/>
                      <a:pt x="634" y="7885"/>
                    </a:cubicBezTo>
                    <a:lnTo>
                      <a:pt x="636" y="7903"/>
                    </a:lnTo>
                    <a:cubicBezTo>
                      <a:pt x="636" y="7903"/>
                      <a:pt x="2445" y="5823"/>
                      <a:pt x="2797" y="4549"/>
                    </a:cubicBezTo>
                    <a:cubicBezTo>
                      <a:pt x="3148" y="3274"/>
                      <a:pt x="1518" y="1"/>
                      <a:pt x="1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7"/>
              <p:cNvSpPr/>
              <p:nvPr/>
            </p:nvSpPr>
            <p:spPr>
              <a:xfrm>
                <a:off x="9944957" y="3346368"/>
                <a:ext cx="521195" cy="503627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533" extrusionOk="0">
                    <a:moveTo>
                      <a:pt x="4661" y="0"/>
                    </a:moveTo>
                    <a:cubicBezTo>
                      <a:pt x="4184" y="0"/>
                      <a:pt x="3406" y="49"/>
                      <a:pt x="2856" y="322"/>
                    </a:cubicBezTo>
                    <a:cubicBezTo>
                      <a:pt x="2007" y="745"/>
                      <a:pt x="2267" y="1480"/>
                      <a:pt x="1168" y="2089"/>
                    </a:cubicBezTo>
                    <a:cubicBezTo>
                      <a:pt x="410" y="2511"/>
                      <a:pt x="60" y="2816"/>
                      <a:pt x="21" y="3197"/>
                    </a:cubicBezTo>
                    <a:cubicBezTo>
                      <a:pt x="1" y="3371"/>
                      <a:pt x="47" y="3560"/>
                      <a:pt x="147" y="3779"/>
                    </a:cubicBezTo>
                    <a:cubicBezTo>
                      <a:pt x="343" y="4212"/>
                      <a:pt x="1101" y="4629"/>
                      <a:pt x="1927" y="4960"/>
                    </a:cubicBezTo>
                    <a:cubicBezTo>
                      <a:pt x="1984" y="4985"/>
                      <a:pt x="2041" y="5006"/>
                      <a:pt x="2100" y="5029"/>
                    </a:cubicBezTo>
                    <a:cubicBezTo>
                      <a:pt x="2564" y="5211"/>
                      <a:pt x="3045" y="5368"/>
                      <a:pt x="3443" y="5481"/>
                    </a:cubicBezTo>
                    <a:cubicBezTo>
                      <a:pt x="3567" y="5516"/>
                      <a:pt x="3690" y="5533"/>
                      <a:pt x="3811" y="5533"/>
                    </a:cubicBezTo>
                    <a:cubicBezTo>
                      <a:pt x="3850" y="5533"/>
                      <a:pt x="3888" y="5531"/>
                      <a:pt x="3927" y="5528"/>
                    </a:cubicBezTo>
                    <a:cubicBezTo>
                      <a:pt x="4893" y="5455"/>
                      <a:pt x="5725" y="4446"/>
                      <a:pt x="5725" y="4446"/>
                    </a:cubicBezTo>
                    <a:lnTo>
                      <a:pt x="5722" y="4427"/>
                    </a:lnTo>
                    <a:lnTo>
                      <a:pt x="5090" y="14"/>
                    </a:lnTo>
                    <a:lnTo>
                      <a:pt x="5089" y="15"/>
                    </a:lnTo>
                    <a:cubicBezTo>
                      <a:pt x="5088" y="15"/>
                      <a:pt x="5086" y="15"/>
                      <a:pt x="5085" y="15"/>
                    </a:cubicBezTo>
                    <a:cubicBezTo>
                      <a:pt x="5084" y="15"/>
                      <a:pt x="5083" y="15"/>
                      <a:pt x="5082" y="14"/>
                    </a:cubicBezTo>
                    <a:cubicBezTo>
                      <a:pt x="5045" y="11"/>
                      <a:pt x="4886" y="0"/>
                      <a:pt x="4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7"/>
              <p:cNvSpPr/>
              <p:nvPr/>
            </p:nvSpPr>
            <p:spPr>
              <a:xfrm>
                <a:off x="9677167" y="3633545"/>
                <a:ext cx="641436" cy="25768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2831" extrusionOk="0">
                    <a:moveTo>
                      <a:pt x="637" y="1"/>
                    </a:moveTo>
                    <a:cubicBezTo>
                      <a:pt x="281" y="1"/>
                      <a:pt x="0" y="128"/>
                      <a:pt x="0" y="128"/>
                    </a:cubicBezTo>
                    <a:cubicBezTo>
                      <a:pt x="0" y="128"/>
                      <a:pt x="62" y="1326"/>
                      <a:pt x="1604" y="2189"/>
                    </a:cubicBezTo>
                    <a:cubicBezTo>
                      <a:pt x="2386" y="2626"/>
                      <a:pt x="3466" y="2830"/>
                      <a:pt x="4497" y="2830"/>
                    </a:cubicBezTo>
                    <a:cubicBezTo>
                      <a:pt x="5405" y="2830"/>
                      <a:pt x="6274" y="2672"/>
                      <a:pt x="6868" y="2376"/>
                    </a:cubicBezTo>
                    <a:cubicBezTo>
                      <a:pt x="6930" y="2345"/>
                      <a:pt x="6991" y="2310"/>
                      <a:pt x="7046" y="2276"/>
                    </a:cubicBezTo>
                    <a:cubicBezTo>
                      <a:pt x="7046" y="2276"/>
                      <a:pt x="6070" y="2268"/>
                      <a:pt x="5042" y="1876"/>
                    </a:cubicBezTo>
                    <a:cubicBezTo>
                      <a:pt x="4983" y="1854"/>
                      <a:pt x="4926" y="1833"/>
                      <a:pt x="4869" y="1808"/>
                    </a:cubicBezTo>
                    <a:cubicBezTo>
                      <a:pt x="4112" y="1487"/>
                      <a:pt x="3354" y="951"/>
                      <a:pt x="2961" y="46"/>
                    </a:cubicBezTo>
                    <a:cubicBezTo>
                      <a:pt x="2961" y="46"/>
                      <a:pt x="2324" y="188"/>
                      <a:pt x="1755" y="188"/>
                    </a:cubicBezTo>
                    <a:cubicBezTo>
                      <a:pt x="1522" y="188"/>
                      <a:pt x="1300" y="164"/>
                      <a:pt x="1139" y="96"/>
                    </a:cubicBezTo>
                    <a:cubicBezTo>
                      <a:pt x="1046" y="57"/>
                      <a:pt x="954" y="32"/>
                      <a:pt x="862" y="20"/>
                    </a:cubicBezTo>
                    <a:lnTo>
                      <a:pt x="861" y="19"/>
                    </a:lnTo>
                    <a:cubicBezTo>
                      <a:pt x="785" y="6"/>
                      <a:pt x="709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7"/>
              <p:cNvSpPr/>
              <p:nvPr/>
            </p:nvSpPr>
            <p:spPr>
              <a:xfrm>
                <a:off x="10406807" y="3342545"/>
                <a:ext cx="2276" cy="69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6" extrusionOk="0">
                    <a:moveTo>
                      <a:pt x="24" y="1"/>
                    </a:moveTo>
                    <a:lnTo>
                      <a:pt x="11" y="34"/>
                    </a:lnTo>
                    <a:cubicBezTo>
                      <a:pt x="9" y="45"/>
                      <a:pt x="6" y="52"/>
                      <a:pt x="4" y="59"/>
                    </a:cubicBezTo>
                    <a:cubicBezTo>
                      <a:pt x="2" y="70"/>
                      <a:pt x="1" y="76"/>
                      <a:pt x="3" y="76"/>
                    </a:cubicBezTo>
                    <a:cubicBezTo>
                      <a:pt x="4" y="76"/>
                      <a:pt x="8" y="71"/>
                      <a:pt x="14" y="61"/>
                    </a:cubicBezTo>
                    <a:lnTo>
                      <a:pt x="13" y="60"/>
                    </a:lnTo>
                    <a:lnTo>
                      <a:pt x="14" y="59"/>
                    </a:lnTo>
                    <a:cubicBezTo>
                      <a:pt x="21" y="46"/>
                      <a:pt x="24" y="26"/>
                      <a:pt x="24" y="1"/>
                    </a:cubicBezTo>
                    <a:close/>
                  </a:path>
                </a:pathLst>
              </a:custGeom>
              <a:solidFill>
                <a:srgbClr val="A24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7"/>
              <p:cNvSpPr/>
              <p:nvPr/>
            </p:nvSpPr>
            <p:spPr>
              <a:xfrm>
                <a:off x="10011312" y="3452137"/>
                <a:ext cx="615039" cy="416883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580" extrusionOk="0">
                    <a:moveTo>
                      <a:pt x="6736" y="1"/>
                    </a:moveTo>
                    <a:cubicBezTo>
                      <a:pt x="6692" y="311"/>
                      <a:pt x="6579" y="600"/>
                      <a:pt x="6440" y="878"/>
                    </a:cubicBezTo>
                    <a:cubicBezTo>
                      <a:pt x="6306" y="1157"/>
                      <a:pt x="6149" y="1425"/>
                      <a:pt x="5983" y="1687"/>
                    </a:cubicBezTo>
                    <a:cubicBezTo>
                      <a:pt x="5814" y="1948"/>
                      <a:pt x="5627" y="2195"/>
                      <a:pt x="5462" y="2458"/>
                    </a:cubicBezTo>
                    <a:lnTo>
                      <a:pt x="5400" y="2558"/>
                    </a:lnTo>
                    <a:lnTo>
                      <a:pt x="5400" y="2558"/>
                    </a:lnTo>
                    <a:lnTo>
                      <a:pt x="5640" y="1779"/>
                    </a:lnTo>
                    <a:cubicBezTo>
                      <a:pt x="5770" y="1339"/>
                      <a:pt x="5924" y="901"/>
                      <a:pt x="5980" y="441"/>
                    </a:cubicBezTo>
                    <a:cubicBezTo>
                      <a:pt x="5982" y="435"/>
                      <a:pt x="5977" y="430"/>
                      <a:pt x="5972" y="429"/>
                    </a:cubicBezTo>
                    <a:cubicBezTo>
                      <a:pt x="5971" y="429"/>
                      <a:pt x="5970" y="429"/>
                      <a:pt x="5969" y="429"/>
                    </a:cubicBezTo>
                    <a:cubicBezTo>
                      <a:pt x="5965" y="429"/>
                      <a:pt x="5962" y="432"/>
                      <a:pt x="5960" y="436"/>
                    </a:cubicBezTo>
                    <a:cubicBezTo>
                      <a:pt x="5916" y="662"/>
                      <a:pt x="5852" y="882"/>
                      <a:pt x="5775" y="1097"/>
                    </a:cubicBezTo>
                    <a:lnTo>
                      <a:pt x="5537" y="1744"/>
                    </a:lnTo>
                    <a:lnTo>
                      <a:pt x="5266" y="2486"/>
                    </a:lnTo>
                    <a:cubicBezTo>
                      <a:pt x="5263" y="2298"/>
                      <a:pt x="5251" y="2110"/>
                      <a:pt x="5230" y="1922"/>
                    </a:cubicBezTo>
                    <a:cubicBezTo>
                      <a:pt x="5188" y="1542"/>
                      <a:pt x="5127" y="1164"/>
                      <a:pt x="5029" y="793"/>
                    </a:cubicBezTo>
                    <a:cubicBezTo>
                      <a:pt x="5028" y="787"/>
                      <a:pt x="5023" y="785"/>
                      <a:pt x="5018" y="785"/>
                    </a:cubicBezTo>
                    <a:cubicBezTo>
                      <a:pt x="5018" y="785"/>
                      <a:pt x="5017" y="785"/>
                      <a:pt x="5016" y="785"/>
                    </a:cubicBezTo>
                    <a:cubicBezTo>
                      <a:pt x="5011" y="786"/>
                      <a:pt x="5009" y="790"/>
                      <a:pt x="5009" y="795"/>
                    </a:cubicBezTo>
                    <a:cubicBezTo>
                      <a:pt x="5005" y="1178"/>
                      <a:pt x="5020" y="1559"/>
                      <a:pt x="5031" y="1937"/>
                    </a:cubicBezTo>
                    <a:lnTo>
                      <a:pt x="5053" y="2501"/>
                    </a:lnTo>
                    <a:cubicBezTo>
                      <a:pt x="5057" y="2617"/>
                      <a:pt x="5061" y="2731"/>
                      <a:pt x="5062" y="2845"/>
                    </a:cubicBezTo>
                    <a:cubicBezTo>
                      <a:pt x="5055" y="2776"/>
                      <a:pt x="5045" y="2706"/>
                      <a:pt x="5034" y="2638"/>
                    </a:cubicBezTo>
                    <a:cubicBezTo>
                      <a:pt x="5012" y="2499"/>
                      <a:pt x="4978" y="2364"/>
                      <a:pt x="4937" y="2231"/>
                    </a:cubicBezTo>
                    <a:cubicBezTo>
                      <a:pt x="4776" y="1700"/>
                      <a:pt x="4617" y="1163"/>
                      <a:pt x="4396" y="651"/>
                    </a:cubicBezTo>
                    <a:cubicBezTo>
                      <a:pt x="4394" y="647"/>
                      <a:pt x="4390" y="644"/>
                      <a:pt x="4386" y="644"/>
                    </a:cubicBezTo>
                    <a:cubicBezTo>
                      <a:pt x="4385" y="644"/>
                      <a:pt x="4383" y="645"/>
                      <a:pt x="4382" y="645"/>
                    </a:cubicBezTo>
                    <a:cubicBezTo>
                      <a:pt x="4376" y="648"/>
                      <a:pt x="4374" y="653"/>
                      <a:pt x="4375" y="658"/>
                    </a:cubicBezTo>
                    <a:cubicBezTo>
                      <a:pt x="4437" y="870"/>
                      <a:pt x="4487" y="1086"/>
                      <a:pt x="4534" y="1301"/>
                    </a:cubicBezTo>
                    <a:cubicBezTo>
                      <a:pt x="4614" y="1640"/>
                      <a:pt x="4686" y="1980"/>
                      <a:pt x="4753" y="2322"/>
                    </a:cubicBezTo>
                    <a:cubicBezTo>
                      <a:pt x="4775" y="2435"/>
                      <a:pt x="4801" y="2547"/>
                      <a:pt x="4836" y="2655"/>
                    </a:cubicBezTo>
                    <a:cubicBezTo>
                      <a:pt x="4858" y="2726"/>
                      <a:pt x="4882" y="2797"/>
                      <a:pt x="4907" y="2865"/>
                    </a:cubicBezTo>
                    <a:cubicBezTo>
                      <a:pt x="4969" y="3032"/>
                      <a:pt x="4917" y="3220"/>
                      <a:pt x="4773" y="3326"/>
                    </a:cubicBezTo>
                    <a:cubicBezTo>
                      <a:pt x="4765" y="3201"/>
                      <a:pt x="4750" y="3078"/>
                      <a:pt x="4729" y="2955"/>
                    </a:cubicBezTo>
                    <a:cubicBezTo>
                      <a:pt x="4709" y="2833"/>
                      <a:pt x="4678" y="2713"/>
                      <a:pt x="4642" y="2594"/>
                    </a:cubicBezTo>
                    <a:cubicBezTo>
                      <a:pt x="4478" y="2055"/>
                      <a:pt x="4318" y="1510"/>
                      <a:pt x="4094" y="990"/>
                    </a:cubicBezTo>
                    <a:cubicBezTo>
                      <a:pt x="4092" y="986"/>
                      <a:pt x="4088" y="984"/>
                      <a:pt x="4084" y="984"/>
                    </a:cubicBezTo>
                    <a:cubicBezTo>
                      <a:pt x="4082" y="984"/>
                      <a:pt x="4081" y="984"/>
                      <a:pt x="4079" y="985"/>
                    </a:cubicBezTo>
                    <a:cubicBezTo>
                      <a:pt x="4074" y="988"/>
                      <a:pt x="4072" y="993"/>
                      <a:pt x="4073" y="998"/>
                    </a:cubicBezTo>
                    <a:cubicBezTo>
                      <a:pt x="4135" y="1209"/>
                      <a:pt x="4185" y="1425"/>
                      <a:pt x="4232" y="1641"/>
                    </a:cubicBezTo>
                    <a:cubicBezTo>
                      <a:pt x="4310" y="1972"/>
                      <a:pt x="4380" y="2305"/>
                      <a:pt x="4445" y="2638"/>
                    </a:cubicBezTo>
                    <a:cubicBezTo>
                      <a:pt x="4471" y="2767"/>
                      <a:pt x="4501" y="2895"/>
                      <a:pt x="4540" y="3020"/>
                    </a:cubicBezTo>
                    <a:cubicBezTo>
                      <a:pt x="4580" y="3146"/>
                      <a:pt x="4625" y="3270"/>
                      <a:pt x="4678" y="3393"/>
                    </a:cubicBezTo>
                    <a:cubicBezTo>
                      <a:pt x="4631" y="3428"/>
                      <a:pt x="4581" y="3463"/>
                      <a:pt x="4533" y="3499"/>
                    </a:cubicBezTo>
                    <a:cubicBezTo>
                      <a:pt x="4519" y="3444"/>
                      <a:pt x="4504" y="3392"/>
                      <a:pt x="4487" y="3340"/>
                    </a:cubicBezTo>
                    <a:cubicBezTo>
                      <a:pt x="4453" y="3235"/>
                      <a:pt x="4404" y="3138"/>
                      <a:pt x="4350" y="3044"/>
                    </a:cubicBezTo>
                    <a:cubicBezTo>
                      <a:pt x="4158" y="2711"/>
                      <a:pt x="3964" y="2371"/>
                      <a:pt x="3724" y="2066"/>
                    </a:cubicBezTo>
                    <a:cubicBezTo>
                      <a:pt x="3722" y="2064"/>
                      <a:pt x="3719" y="2062"/>
                      <a:pt x="3716" y="2062"/>
                    </a:cubicBezTo>
                    <a:cubicBezTo>
                      <a:pt x="3714" y="2062"/>
                      <a:pt x="3712" y="2063"/>
                      <a:pt x="3709" y="2065"/>
                    </a:cubicBezTo>
                    <a:cubicBezTo>
                      <a:pt x="3705" y="2067"/>
                      <a:pt x="3704" y="2074"/>
                      <a:pt x="3707" y="2077"/>
                    </a:cubicBezTo>
                    <a:cubicBezTo>
                      <a:pt x="3779" y="2215"/>
                      <a:pt x="3841" y="2356"/>
                      <a:pt x="3903" y="2496"/>
                    </a:cubicBezTo>
                    <a:cubicBezTo>
                      <a:pt x="4005" y="2720"/>
                      <a:pt x="4099" y="2946"/>
                      <a:pt x="4191" y="3174"/>
                    </a:cubicBezTo>
                    <a:cubicBezTo>
                      <a:pt x="4221" y="3246"/>
                      <a:pt x="4253" y="3316"/>
                      <a:pt x="4293" y="3383"/>
                    </a:cubicBezTo>
                    <a:cubicBezTo>
                      <a:pt x="4334" y="3449"/>
                      <a:pt x="4379" y="3515"/>
                      <a:pt x="4426" y="3578"/>
                    </a:cubicBezTo>
                    <a:cubicBezTo>
                      <a:pt x="4381" y="3608"/>
                      <a:pt x="4338" y="3640"/>
                      <a:pt x="4292" y="3671"/>
                    </a:cubicBezTo>
                    <a:cubicBezTo>
                      <a:pt x="4263" y="3622"/>
                      <a:pt x="4231" y="3572"/>
                      <a:pt x="4197" y="3526"/>
                    </a:cubicBezTo>
                    <a:cubicBezTo>
                      <a:pt x="4131" y="3433"/>
                      <a:pt x="4054" y="3348"/>
                      <a:pt x="3972" y="3269"/>
                    </a:cubicBezTo>
                    <a:cubicBezTo>
                      <a:pt x="3664" y="2967"/>
                      <a:pt x="3349" y="2671"/>
                      <a:pt x="3024" y="2382"/>
                    </a:cubicBezTo>
                    <a:cubicBezTo>
                      <a:pt x="3022" y="2380"/>
                      <a:pt x="3020" y="2378"/>
                      <a:pt x="3017" y="2378"/>
                    </a:cubicBezTo>
                    <a:cubicBezTo>
                      <a:pt x="3014" y="2378"/>
                      <a:pt x="3012" y="2380"/>
                      <a:pt x="3010" y="2382"/>
                    </a:cubicBezTo>
                    <a:cubicBezTo>
                      <a:pt x="3006" y="2385"/>
                      <a:pt x="3006" y="2392"/>
                      <a:pt x="3008" y="2395"/>
                    </a:cubicBezTo>
                    <a:cubicBezTo>
                      <a:pt x="3277" y="2738"/>
                      <a:pt x="3551" y="3078"/>
                      <a:pt x="3835" y="3409"/>
                    </a:cubicBezTo>
                    <a:cubicBezTo>
                      <a:pt x="3905" y="3491"/>
                      <a:pt x="3980" y="3570"/>
                      <a:pt x="4063" y="3639"/>
                    </a:cubicBezTo>
                    <a:cubicBezTo>
                      <a:pt x="4105" y="3674"/>
                      <a:pt x="4148" y="3707"/>
                      <a:pt x="4192" y="3739"/>
                    </a:cubicBezTo>
                    <a:cubicBezTo>
                      <a:pt x="4129" y="3782"/>
                      <a:pt x="4067" y="3824"/>
                      <a:pt x="4005" y="3863"/>
                    </a:cubicBezTo>
                    <a:cubicBezTo>
                      <a:pt x="3931" y="3832"/>
                      <a:pt x="3854" y="3803"/>
                      <a:pt x="3779" y="3776"/>
                    </a:cubicBezTo>
                    <a:cubicBezTo>
                      <a:pt x="3627" y="3721"/>
                      <a:pt x="3467" y="3704"/>
                      <a:pt x="3313" y="3663"/>
                    </a:cubicBezTo>
                    <a:cubicBezTo>
                      <a:pt x="3157" y="3624"/>
                      <a:pt x="3003" y="3577"/>
                      <a:pt x="2855" y="3521"/>
                    </a:cubicBezTo>
                    <a:cubicBezTo>
                      <a:pt x="2705" y="3468"/>
                      <a:pt x="2555" y="3407"/>
                      <a:pt x="2428" y="3310"/>
                    </a:cubicBezTo>
                    <a:cubicBezTo>
                      <a:pt x="2426" y="3308"/>
                      <a:pt x="2424" y="3307"/>
                      <a:pt x="2422" y="3307"/>
                    </a:cubicBezTo>
                    <a:cubicBezTo>
                      <a:pt x="2419" y="3307"/>
                      <a:pt x="2416" y="3309"/>
                      <a:pt x="2414" y="3311"/>
                    </a:cubicBezTo>
                    <a:cubicBezTo>
                      <a:pt x="2411" y="3315"/>
                      <a:pt x="2411" y="3321"/>
                      <a:pt x="2414" y="3325"/>
                    </a:cubicBezTo>
                    <a:cubicBezTo>
                      <a:pt x="2527" y="3447"/>
                      <a:pt x="2669" y="3536"/>
                      <a:pt x="2813" y="3617"/>
                    </a:cubicBezTo>
                    <a:cubicBezTo>
                      <a:pt x="2959" y="3693"/>
                      <a:pt x="3109" y="3760"/>
                      <a:pt x="3261" y="3819"/>
                    </a:cubicBezTo>
                    <a:cubicBezTo>
                      <a:pt x="3413" y="3879"/>
                      <a:pt x="3564" y="3951"/>
                      <a:pt x="3726" y="3976"/>
                    </a:cubicBezTo>
                    <a:cubicBezTo>
                      <a:pt x="3753" y="3980"/>
                      <a:pt x="3779" y="3983"/>
                      <a:pt x="3806" y="3988"/>
                    </a:cubicBezTo>
                    <a:cubicBezTo>
                      <a:pt x="3774" y="4007"/>
                      <a:pt x="3741" y="4026"/>
                      <a:pt x="3710" y="4044"/>
                    </a:cubicBezTo>
                    <a:lnTo>
                      <a:pt x="3427" y="4088"/>
                    </a:lnTo>
                    <a:cubicBezTo>
                      <a:pt x="3396" y="4084"/>
                      <a:pt x="3365" y="4081"/>
                      <a:pt x="3333" y="4079"/>
                    </a:cubicBezTo>
                    <a:cubicBezTo>
                      <a:pt x="3052" y="3985"/>
                      <a:pt x="2755" y="3980"/>
                      <a:pt x="2469" y="3909"/>
                    </a:cubicBezTo>
                    <a:cubicBezTo>
                      <a:pt x="2024" y="3799"/>
                      <a:pt x="1582" y="3632"/>
                      <a:pt x="1238" y="3311"/>
                    </a:cubicBezTo>
                    <a:cubicBezTo>
                      <a:pt x="1236" y="3309"/>
                      <a:pt x="1234" y="3308"/>
                      <a:pt x="1231" y="3308"/>
                    </a:cubicBezTo>
                    <a:cubicBezTo>
                      <a:pt x="1229" y="3308"/>
                      <a:pt x="1226" y="3309"/>
                      <a:pt x="1224" y="3311"/>
                    </a:cubicBezTo>
                    <a:cubicBezTo>
                      <a:pt x="1220" y="3315"/>
                      <a:pt x="1220" y="3321"/>
                      <a:pt x="1223" y="3325"/>
                    </a:cubicBezTo>
                    <a:cubicBezTo>
                      <a:pt x="1376" y="3507"/>
                      <a:pt x="1563" y="3658"/>
                      <a:pt x="1768" y="3782"/>
                    </a:cubicBezTo>
                    <a:cubicBezTo>
                      <a:pt x="2029" y="3932"/>
                      <a:pt x="2314" y="4035"/>
                      <a:pt x="2600" y="4126"/>
                    </a:cubicBezTo>
                    <a:cubicBezTo>
                      <a:pt x="2754" y="4175"/>
                      <a:pt x="2911" y="4214"/>
                      <a:pt x="3072" y="4229"/>
                    </a:cubicBezTo>
                    <a:cubicBezTo>
                      <a:pt x="3149" y="4238"/>
                      <a:pt x="3227" y="4243"/>
                      <a:pt x="3304" y="4245"/>
                    </a:cubicBezTo>
                    <a:cubicBezTo>
                      <a:pt x="3208" y="4287"/>
                      <a:pt x="3116" y="4322"/>
                      <a:pt x="3028" y="4354"/>
                    </a:cubicBezTo>
                    <a:cubicBezTo>
                      <a:pt x="2988" y="4369"/>
                      <a:pt x="2945" y="4376"/>
                      <a:pt x="2903" y="4376"/>
                    </a:cubicBezTo>
                    <a:cubicBezTo>
                      <a:pt x="2862" y="4376"/>
                      <a:pt x="2822" y="4370"/>
                      <a:pt x="2782" y="4357"/>
                    </a:cubicBezTo>
                    <a:cubicBezTo>
                      <a:pt x="2650" y="4320"/>
                      <a:pt x="2518" y="4288"/>
                      <a:pt x="2386" y="4260"/>
                    </a:cubicBezTo>
                    <a:cubicBezTo>
                      <a:pt x="2187" y="4217"/>
                      <a:pt x="1983" y="4209"/>
                      <a:pt x="1784" y="4177"/>
                    </a:cubicBezTo>
                    <a:cubicBezTo>
                      <a:pt x="1584" y="4146"/>
                      <a:pt x="1386" y="4106"/>
                      <a:pt x="1191" y="4053"/>
                    </a:cubicBezTo>
                    <a:cubicBezTo>
                      <a:pt x="997" y="4001"/>
                      <a:pt x="802" y="3939"/>
                      <a:pt x="629" y="3832"/>
                    </a:cubicBezTo>
                    <a:cubicBezTo>
                      <a:pt x="626" y="3830"/>
                      <a:pt x="624" y="3829"/>
                      <a:pt x="622" y="3829"/>
                    </a:cubicBezTo>
                    <a:cubicBezTo>
                      <a:pt x="619" y="3829"/>
                      <a:pt x="616" y="3831"/>
                      <a:pt x="614" y="3834"/>
                    </a:cubicBezTo>
                    <a:cubicBezTo>
                      <a:pt x="612" y="3839"/>
                      <a:pt x="613" y="3844"/>
                      <a:pt x="617" y="3848"/>
                    </a:cubicBezTo>
                    <a:cubicBezTo>
                      <a:pt x="777" y="3981"/>
                      <a:pt x="968" y="4071"/>
                      <a:pt x="1158" y="4150"/>
                    </a:cubicBezTo>
                    <a:cubicBezTo>
                      <a:pt x="1352" y="4226"/>
                      <a:pt x="1551" y="4288"/>
                      <a:pt x="1751" y="4339"/>
                    </a:cubicBezTo>
                    <a:cubicBezTo>
                      <a:pt x="1786" y="4348"/>
                      <a:pt x="1818" y="4356"/>
                      <a:pt x="1853" y="4366"/>
                    </a:cubicBezTo>
                    <a:cubicBezTo>
                      <a:pt x="1729" y="4370"/>
                      <a:pt x="1604" y="4375"/>
                      <a:pt x="1480" y="4375"/>
                    </a:cubicBezTo>
                    <a:cubicBezTo>
                      <a:pt x="1461" y="4375"/>
                      <a:pt x="1441" y="4375"/>
                      <a:pt x="1422" y="4375"/>
                    </a:cubicBezTo>
                    <a:cubicBezTo>
                      <a:pt x="1183" y="4374"/>
                      <a:pt x="945" y="4362"/>
                      <a:pt x="710" y="4330"/>
                    </a:cubicBezTo>
                    <a:cubicBezTo>
                      <a:pt x="475" y="4300"/>
                      <a:pt x="236" y="4259"/>
                      <a:pt x="18" y="4162"/>
                    </a:cubicBezTo>
                    <a:cubicBezTo>
                      <a:pt x="16" y="4161"/>
                      <a:pt x="15" y="4161"/>
                      <a:pt x="14" y="4161"/>
                    </a:cubicBezTo>
                    <a:cubicBezTo>
                      <a:pt x="9" y="4161"/>
                      <a:pt x="5" y="4163"/>
                      <a:pt x="3" y="4167"/>
                    </a:cubicBezTo>
                    <a:cubicBezTo>
                      <a:pt x="0" y="4172"/>
                      <a:pt x="3" y="4179"/>
                      <a:pt x="8" y="4186"/>
                    </a:cubicBezTo>
                    <a:cubicBezTo>
                      <a:pt x="218" y="4310"/>
                      <a:pt x="454" y="4381"/>
                      <a:pt x="691" y="4437"/>
                    </a:cubicBezTo>
                    <a:cubicBezTo>
                      <a:pt x="1080" y="4523"/>
                      <a:pt x="1475" y="4556"/>
                      <a:pt x="1869" y="4576"/>
                    </a:cubicBezTo>
                    <a:cubicBezTo>
                      <a:pt x="1917" y="4578"/>
                      <a:pt x="1965" y="4579"/>
                      <a:pt x="2013" y="4579"/>
                    </a:cubicBezTo>
                    <a:cubicBezTo>
                      <a:pt x="2057" y="4579"/>
                      <a:pt x="2101" y="4578"/>
                      <a:pt x="2145" y="4575"/>
                    </a:cubicBezTo>
                    <a:cubicBezTo>
                      <a:pt x="2191" y="4571"/>
                      <a:pt x="2238" y="4566"/>
                      <a:pt x="2284" y="4560"/>
                    </a:cubicBezTo>
                    <a:lnTo>
                      <a:pt x="2284" y="4560"/>
                    </a:lnTo>
                    <a:cubicBezTo>
                      <a:pt x="2279" y="4561"/>
                      <a:pt x="2276" y="4561"/>
                      <a:pt x="2276" y="4561"/>
                    </a:cubicBezTo>
                    <a:cubicBezTo>
                      <a:pt x="2285" y="4561"/>
                      <a:pt x="2291" y="4560"/>
                      <a:pt x="2300" y="4559"/>
                    </a:cubicBezTo>
                    <a:cubicBezTo>
                      <a:pt x="2314" y="4557"/>
                      <a:pt x="2330" y="4555"/>
                      <a:pt x="2344" y="4554"/>
                    </a:cubicBezTo>
                    <a:cubicBezTo>
                      <a:pt x="2920" y="4501"/>
                      <a:pt x="3398" y="4376"/>
                      <a:pt x="3790" y="4213"/>
                    </a:cubicBezTo>
                    <a:cubicBezTo>
                      <a:pt x="3806" y="4211"/>
                      <a:pt x="3821" y="4209"/>
                      <a:pt x="3835" y="4206"/>
                    </a:cubicBezTo>
                    <a:cubicBezTo>
                      <a:pt x="3840" y="4204"/>
                      <a:pt x="3844" y="4198"/>
                      <a:pt x="3843" y="4192"/>
                    </a:cubicBezTo>
                    <a:cubicBezTo>
                      <a:pt x="3843" y="4192"/>
                      <a:pt x="3841" y="4192"/>
                      <a:pt x="3841" y="4191"/>
                    </a:cubicBezTo>
                    <a:cubicBezTo>
                      <a:pt x="5042" y="3675"/>
                      <a:pt x="5422" y="2829"/>
                      <a:pt x="5425" y="2824"/>
                    </a:cubicBezTo>
                    <a:cubicBezTo>
                      <a:pt x="5494" y="2742"/>
                      <a:pt x="5565" y="2663"/>
                      <a:pt x="5632" y="2576"/>
                    </a:cubicBezTo>
                    <a:cubicBezTo>
                      <a:pt x="5821" y="2325"/>
                      <a:pt x="5974" y="2048"/>
                      <a:pt x="6126" y="1772"/>
                    </a:cubicBezTo>
                    <a:cubicBezTo>
                      <a:pt x="6277" y="1495"/>
                      <a:pt x="6418" y="1213"/>
                      <a:pt x="6536" y="919"/>
                    </a:cubicBezTo>
                    <a:cubicBezTo>
                      <a:pt x="6650" y="627"/>
                      <a:pt x="6739" y="318"/>
                      <a:pt x="6756" y="4"/>
                    </a:cubicBezTo>
                    <a:lnTo>
                      <a:pt x="67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7"/>
              <p:cNvSpPr/>
              <p:nvPr/>
            </p:nvSpPr>
            <p:spPr>
              <a:xfrm>
                <a:off x="10050907" y="3536788"/>
                <a:ext cx="84560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0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65" y="874"/>
                      <a:pt x="928" y="107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7"/>
              <p:cNvSpPr/>
              <p:nvPr/>
            </p:nvSpPr>
            <p:spPr>
              <a:xfrm>
                <a:off x="10083129" y="3515398"/>
                <a:ext cx="4159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8" extrusionOk="0">
                    <a:moveTo>
                      <a:pt x="1" y="1"/>
                    </a:moveTo>
                    <a:lnTo>
                      <a:pt x="457" y="538"/>
                    </a:lnTo>
                    <a:cubicBezTo>
                      <a:pt x="332" y="3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7"/>
              <p:cNvSpPr/>
              <p:nvPr/>
            </p:nvSpPr>
            <p:spPr>
              <a:xfrm>
                <a:off x="10249974" y="3366029"/>
                <a:ext cx="47150" cy="10394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142" extrusionOk="0">
                    <a:moveTo>
                      <a:pt x="1" y="1"/>
                    </a:moveTo>
                    <a:lnTo>
                      <a:pt x="517" y="1142"/>
                    </a:lnTo>
                    <a:cubicBezTo>
                      <a:pt x="435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7"/>
              <p:cNvSpPr/>
              <p:nvPr/>
            </p:nvSpPr>
            <p:spPr>
              <a:xfrm>
                <a:off x="10285473" y="3352558"/>
                <a:ext cx="27125" cy="593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2" extrusionOk="0">
                    <a:moveTo>
                      <a:pt x="0" y="0"/>
                    </a:moveTo>
                    <a:lnTo>
                      <a:pt x="296" y="651"/>
                    </a:lnTo>
                    <a:cubicBezTo>
                      <a:pt x="298" y="59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7"/>
              <p:cNvSpPr/>
              <p:nvPr/>
            </p:nvSpPr>
            <p:spPr>
              <a:xfrm>
                <a:off x="10524135" y="3084041"/>
                <a:ext cx="36591" cy="13061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35" extrusionOk="0">
                    <a:moveTo>
                      <a:pt x="1" y="1"/>
                    </a:moveTo>
                    <a:cubicBezTo>
                      <a:pt x="57" y="245"/>
                      <a:pt x="130" y="481"/>
                      <a:pt x="197" y="719"/>
                    </a:cubicBezTo>
                    <a:lnTo>
                      <a:pt x="303" y="1076"/>
                    </a:lnTo>
                    <a:cubicBezTo>
                      <a:pt x="337" y="1195"/>
                      <a:pt x="375" y="1313"/>
                      <a:pt x="402" y="1435"/>
                    </a:cubicBezTo>
                    <a:cubicBezTo>
                      <a:pt x="382" y="1185"/>
                      <a:pt x="311" y="944"/>
                      <a:pt x="247" y="704"/>
                    </a:cubicBezTo>
                    <a:cubicBezTo>
                      <a:pt x="174" y="467"/>
                      <a:pt x="98" y="23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7"/>
              <p:cNvSpPr/>
              <p:nvPr/>
            </p:nvSpPr>
            <p:spPr>
              <a:xfrm>
                <a:off x="10495827" y="3132829"/>
                <a:ext cx="16293" cy="6708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" y="254"/>
                      <a:pt x="83" y="497"/>
                      <a:pt x="179" y="737"/>
                    </a:cubicBezTo>
                    <a:cubicBezTo>
                      <a:pt x="153" y="485"/>
                      <a:pt x="93" y="23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7"/>
              <p:cNvSpPr/>
              <p:nvPr/>
            </p:nvSpPr>
            <p:spPr>
              <a:xfrm>
                <a:off x="9780842" y="3642192"/>
                <a:ext cx="51428" cy="8283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910" extrusionOk="0">
                    <a:moveTo>
                      <a:pt x="0" y="0"/>
                    </a:moveTo>
                    <a:cubicBezTo>
                      <a:pt x="0" y="1"/>
                      <a:pt x="257" y="571"/>
                      <a:pt x="565" y="9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7"/>
              <p:cNvSpPr/>
              <p:nvPr/>
            </p:nvSpPr>
            <p:spPr>
              <a:xfrm>
                <a:off x="9835001" y="3650384"/>
                <a:ext cx="27580" cy="6098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0" y="424"/>
                      <a:pt x="303" y="67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62" name="Google Shape;2562;p17"/>
          <p:cNvGrpSpPr/>
          <p:nvPr/>
        </p:nvGrpSpPr>
        <p:grpSpPr>
          <a:xfrm rot="-1693854" flipH="1">
            <a:off x="435484" y="-421529"/>
            <a:ext cx="1220355" cy="1260504"/>
            <a:chOff x="4867819" y="4148881"/>
            <a:chExt cx="1220422" cy="1260573"/>
          </a:xfrm>
        </p:grpSpPr>
        <p:sp>
          <p:nvSpPr>
            <p:cNvPr id="2563" name="Google Shape;2563;p17"/>
            <p:cNvSpPr/>
            <p:nvPr/>
          </p:nvSpPr>
          <p:spPr>
            <a:xfrm rot="-1311727">
              <a:off x="5708614" y="5382551"/>
              <a:ext cx="782" cy="4885"/>
            </a:xfrm>
            <a:custGeom>
              <a:avLst/>
              <a:gdLst/>
              <a:ahLst/>
              <a:cxnLst/>
              <a:rect l="l" t="t" r="r" b="b"/>
              <a:pathLst>
                <a:path w="8" h="50" extrusionOk="0">
                  <a:moveTo>
                    <a:pt x="8" y="1"/>
                  </a:moveTo>
                  <a:cubicBezTo>
                    <a:pt x="3" y="29"/>
                    <a:pt x="1" y="50"/>
                    <a:pt x="1" y="50"/>
                  </a:cubicBezTo>
                  <a:cubicBezTo>
                    <a:pt x="1" y="50"/>
                    <a:pt x="3" y="33"/>
                    <a:pt x="8" y="1"/>
                  </a:cubicBezTo>
                  <a:close/>
                </a:path>
              </a:pathLst>
            </a:custGeom>
            <a:solidFill>
              <a:srgbClr val="A58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 rot="-1311727">
              <a:off x="5362301" y="4246438"/>
              <a:ext cx="638496" cy="592966"/>
            </a:xfrm>
            <a:custGeom>
              <a:avLst/>
              <a:gdLst/>
              <a:ahLst/>
              <a:cxnLst/>
              <a:rect l="l" t="t" r="r" b="b"/>
              <a:pathLst>
                <a:path w="6535" h="6069" extrusionOk="0">
                  <a:moveTo>
                    <a:pt x="3431" y="0"/>
                  </a:moveTo>
                  <a:cubicBezTo>
                    <a:pt x="3246" y="0"/>
                    <a:pt x="3033" y="34"/>
                    <a:pt x="2784" y="107"/>
                  </a:cubicBezTo>
                  <a:cubicBezTo>
                    <a:pt x="1447" y="499"/>
                    <a:pt x="893" y="1575"/>
                    <a:pt x="876" y="3248"/>
                  </a:cubicBezTo>
                  <a:cubicBezTo>
                    <a:pt x="867" y="4238"/>
                    <a:pt x="563" y="4913"/>
                    <a:pt x="315" y="5300"/>
                  </a:cubicBezTo>
                  <a:cubicBezTo>
                    <a:pt x="144" y="5566"/>
                    <a:pt x="1" y="5695"/>
                    <a:pt x="1" y="5695"/>
                  </a:cubicBezTo>
                  <a:cubicBezTo>
                    <a:pt x="1" y="5695"/>
                    <a:pt x="960" y="6068"/>
                    <a:pt x="2068" y="6068"/>
                  </a:cubicBezTo>
                  <a:cubicBezTo>
                    <a:pt x="2329" y="6068"/>
                    <a:pt x="2598" y="6048"/>
                    <a:pt x="2864" y="5997"/>
                  </a:cubicBezTo>
                  <a:cubicBezTo>
                    <a:pt x="2864" y="5997"/>
                    <a:pt x="2853" y="5595"/>
                    <a:pt x="4529" y="5576"/>
                  </a:cubicBezTo>
                  <a:cubicBezTo>
                    <a:pt x="6203" y="5557"/>
                    <a:pt x="6534" y="3303"/>
                    <a:pt x="6127" y="2922"/>
                  </a:cubicBezTo>
                  <a:cubicBezTo>
                    <a:pt x="5720" y="2540"/>
                    <a:pt x="5079" y="2756"/>
                    <a:pt x="4760" y="1599"/>
                  </a:cubicBezTo>
                  <a:cubicBezTo>
                    <a:pt x="4501" y="657"/>
                    <a:pt x="4241" y="0"/>
                    <a:pt x="3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 rot="-1311727">
              <a:off x="5415520" y="4576102"/>
              <a:ext cx="296727" cy="299561"/>
            </a:xfrm>
            <a:custGeom>
              <a:avLst/>
              <a:gdLst/>
              <a:ahLst/>
              <a:cxnLst/>
              <a:rect l="l" t="t" r="r" b="b"/>
              <a:pathLst>
                <a:path w="3037" h="3066" extrusionOk="0">
                  <a:moveTo>
                    <a:pt x="1063" y="2996"/>
                  </a:moveTo>
                  <a:cubicBezTo>
                    <a:pt x="1073" y="2997"/>
                    <a:pt x="1084" y="2999"/>
                    <a:pt x="1094" y="3001"/>
                  </a:cubicBezTo>
                  <a:lnTo>
                    <a:pt x="1094" y="3001"/>
                  </a:lnTo>
                  <a:lnTo>
                    <a:pt x="1063" y="2997"/>
                  </a:lnTo>
                  <a:lnTo>
                    <a:pt x="1063" y="2996"/>
                  </a:lnTo>
                  <a:close/>
                  <a:moveTo>
                    <a:pt x="1214" y="1"/>
                  </a:moveTo>
                  <a:lnTo>
                    <a:pt x="868" y="1270"/>
                  </a:lnTo>
                  <a:lnTo>
                    <a:pt x="675" y="2027"/>
                  </a:lnTo>
                  <a:cubicBezTo>
                    <a:pt x="675" y="2027"/>
                    <a:pt x="0" y="2804"/>
                    <a:pt x="65" y="2908"/>
                  </a:cubicBezTo>
                  <a:cubicBezTo>
                    <a:pt x="130" y="3009"/>
                    <a:pt x="1317" y="3033"/>
                    <a:pt x="1317" y="3033"/>
                  </a:cubicBezTo>
                  <a:lnTo>
                    <a:pt x="1284" y="3029"/>
                  </a:lnTo>
                  <a:lnTo>
                    <a:pt x="1284" y="3029"/>
                  </a:lnTo>
                  <a:cubicBezTo>
                    <a:pt x="1295" y="3030"/>
                    <a:pt x="1306" y="3031"/>
                    <a:pt x="1317" y="3032"/>
                  </a:cubicBezTo>
                  <a:cubicBezTo>
                    <a:pt x="1509" y="3055"/>
                    <a:pt x="1698" y="3062"/>
                    <a:pt x="1888" y="3065"/>
                  </a:cubicBezTo>
                  <a:cubicBezTo>
                    <a:pt x="2078" y="3063"/>
                    <a:pt x="2265" y="3060"/>
                    <a:pt x="2455" y="3043"/>
                  </a:cubicBezTo>
                  <a:cubicBezTo>
                    <a:pt x="2644" y="3028"/>
                    <a:pt x="2833" y="3003"/>
                    <a:pt x="3033" y="2968"/>
                  </a:cubicBezTo>
                  <a:lnTo>
                    <a:pt x="3037" y="2947"/>
                  </a:lnTo>
                  <a:cubicBezTo>
                    <a:pt x="2847" y="2908"/>
                    <a:pt x="2657" y="2893"/>
                    <a:pt x="2464" y="2879"/>
                  </a:cubicBezTo>
                  <a:cubicBezTo>
                    <a:pt x="2273" y="2865"/>
                    <a:pt x="2081" y="2859"/>
                    <a:pt x="1889" y="2857"/>
                  </a:cubicBezTo>
                  <a:cubicBezTo>
                    <a:pt x="1598" y="2857"/>
                    <a:pt x="1307" y="2867"/>
                    <a:pt x="1017" y="2881"/>
                  </a:cubicBezTo>
                  <a:lnTo>
                    <a:pt x="1002" y="2845"/>
                  </a:lnTo>
                  <a:cubicBezTo>
                    <a:pt x="1116" y="2832"/>
                    <a:pt x="1232" y="2813"/>
                    <a:pt x="1345" y="2787"/>
                  </a:cubicBezTo>
                  <a:cubicBezTo>
                    <a:pt x="1557" y="2740"/>
                    <a:pt x="1761" y="2670"/>
                    <a:pt x="1962" y="2587"/>
                  </a:cubicBezTo>
                  <a:cubicBezTo>
                    <a:pt x="2161" y="2496"/>
                    <a:pt x="2356" y="2401"/>
                    <a:pt x="2536" y="2273"/>
                  </a:cubicBezTo>
                  <a:cubicBezTo>
                    <a:pt x="2716" y="2148"/>
                    <a:pt x="2889" y="2001"/>
                    <a:pt x="3015" y="1813"/>
                  </a:cubicBezTo>
                  <a:lnTo>
                    <a:pt x="3002" y="1796"/>
                  </a:lnTo>
                  <a:cubicBezTo>
                    <a:pt x="2660" y="2048"/>
                    <a:pt x="2272" y="2229"/>
                    <a:pt x="1881" y="2394"/>
                  </a:cubicBezTo>
                  <a:cubicBezTo>
                    <a:pt x="1581" y="2525"/>
                    <a:pt x="1273" y="2640"/>
                    <a:pt x="963" y="2746"/>
                  </a:cubicBezTo>
                  <a:lnTo>
                    <a:pt x="956" y="2731"/>
                  </a:lnTo>
                  <a:cubicBezTo>
                    <a:pt x="1194" y="2540"/>
                    <a:pt x="1429" y="2346"/>
                    <a:pt x="1649" y="2133"/>
                  </a:cubicBezTo>
                  <a:cubicBezTo>
                    <a:pt x="1787" y="2001"/>
                    <a:pt x="1927" y="1873"/>
                    <a:pt x="2058" y="1733"/>
                  </a:cubicBezTo>
                  <a:cubicBezTo>
                    <a:pt x="2183" y="1588"/>
                    <a:pt x="2322" y="1454"/>
                    <a:pt x="2419" y="1282"/>
                  </a:cubicBezTo>
                  <a:lnTo>
                    <a:pt x="2403" y="1270"/>
                  </a:lnTo>
                  <a:cubicBezTo>
                    <a:pt x="2283" y="1412"/>
                    <a:pt x="2134" y="1531"/>
                    <a:pt x="1992" y="1654"/>
                  </a:cubicBezTo>
                  <a:cubicBezTo>
                    <a:pt x="1846" y="1774"/>
                    <a:pt x="1701" y="1894"/>
                    <a:pt x="1553" y="2012"/>
                  </a:cubicBezTo>
                  <a:cubicBezTo>
                    <a:pt x="1332" y="2189"/>
                    <a:pt x="1105" y="2363"/>
                    <a:pt x="880" y="2536"/>
                  </a:cubicBezTo>
                  <a:lnTo>
                    <a:pt x="855" y="2478"/>
                  </a:lnTo>
                  <a:lnTo>
                    <a:pt x="1401" y="1636"/>
                  </a:lnTo>
                  <a:lnTo>
                    <a:pt x="1766" y="1092"/>
                  </a:lnTo>
                  <a:cubicBezTo>
                    <a:pt x="1890" y="915"/>
                    <a:pt x="2012" y="732"/>
                    <a:pt x="2157" y="572"/>
                  </a:cubicBezTo>
                  <a:lnTo>
                    <a:pt x="2142" y="556"/>
                  </a:lnTo>
                  <a:cubicBezTo>
                    <a:pt x="1962" y="692"/>
                    <a:pt x="1822" y="865"/>
                    <a:pt x="1671" y="1026"/>
                  </a:cubicBezTo>
                  <a:cubicBezTo>
                    <a:pt x="1527" y="1193"/>
                    <a:pt x="1390" y="1366"/>
                    <a:pt x="1259" y="1540"/>
                  </a:cubicBezTo>
                  <a:cubicBezTo>
                    <a:pt x="1243" y="1562"/>
                    <a:pt x="1228" y="1583"/>
                    <a:pt x="1213" y="1604"/>
                  </a:cubicBezTo>
                  <a:cubicBezTo>
                    <a:pt x="1228" y="1569"/>
                    <a:pt x="1244" y="1536"/>
                    <a:pt x="1260" y="1501"/>
                  </a:cubicBezTo>
                  <a:cubicBezTo>
                    <a:pt x="1346" y="1292"/>
                    <a:pt x="1429" y="1084"/>
                    <a:pt x="1497" y="869"/>
                  </a:cubicBezTo>
                  <a:cubicBezTo>
                    <a:pt x="1532" y="762"/>
                    <a:pt x="1563" y="654"/>
                    <a:pt x="1597" y="546"/>
                  </a:cubicBezTo>
                  <a:cubicBezTo>
                    <a:pt x="1630" y="440"/>
                    <a:pt x="1653" y="321"/>
                    <a:pt x="1702" y="232"/>
                  </a:cubicBezTo>
                  <a:lnTo>
                    <a:pt x="1695" y="211"/>
                  </a:lnTo>
                  <a:cubicBezTo>
                    <a:pt x="1594" y="288"/>
                    <a:pt x="1557" y="398"/>
                    <a:pt x="1499" y="495"/>
                  </a:cubicBezTo>
                  <a:cubicBezTo>
                    <a:pt x="1445" y="595"/>
                    <a:pt x="1396" y="697"/>
                    <a:pt x="1347" y="799"/>
                  </a:cubicBezTo>
                  <a:cubicBezTo>
                    <a:pt x="1250" y="1003"/>
                    <a:pt x="1157" y="1210"/>
                    <a:pt x="1066" y="1418"/>
                  </a:cubicBezTo>
                  <a:cubicBezTo>
                    <a:pt x="1027" y="1517"/>
                    <a:pt x="988" y="1615"/>
                    <a:pt x="948" y="1714"/>
                  </a:cubicBezTo>
                  <a:cubicBezTo>
                    <a:pt x="992" y="1583"/>
                    <a:pt x="1033" y="1452"/>
                    <a:pt x="1070" y="1321"/>
                  </a:cubicBezTo>
                  <a:cubicBezTo>
                    <a:pt x="1125" y="1107"/>
                    <a:pt x="1173" y="893"/>
                    <a:pt x="1201" y="674"/>
                  </a:cubicBezTo>
                  <a:cubicBezTo>
                    <a:pt x="1232" y="455"/>
                    <a:pt x="1250" y="235"/>
                    <a:pt x="1234" y="6"/>
                  </a:cubicBezTo>
                  <a:lnTo>
                    <a:pt x="1214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 rot="-1311727">
              <a:off x="5830461" y="4433302"/>
              <a:ext cx="72496" cy="54128"/>
            </a:xfrm>
            <a:custGeom>
              <a:avLst/>
              <a:gdLst/>
              <a:ahLst/>
              <a:cxnLst/>
              <a:rect l="l" t="t" r="r" b="b"/>
              <a:pathLst>
                <a:path w="742" h="554" extrusionOk="0">
                  <a:moveTo>
                    <a:pt x="733" y="0"/>
                  </a:moveTo>
                  <a:cubicBezTo>
                    <a:pt x="651" y="20"/>
                    <a:pt x="580" y="55"/>
                    <a:pt x="513" y="90"/>
                  </a:cubicBezTo>
                  <a:cubicBezTo>
                    <a:pt x="445" y="126"/>
                    <a:pt x="385" y="173"/>
                    <a:pt x="321" y="213"/>
                  </a:cubicBezTo>
                  <a:cubicBezTo>
                    <a:pt x="266" y="265"/>
                    <a:pt x="204" y="308"/>
                    <a:pt x="152" y="364"/>
                  </a:cubicBezTo>
                  <a:cubicBezTo>
                    <a:pt x="98" y="419"/>
                    <a:pt x="48" y="476"/>
                    <a:pt x="0" y="545"/>
                  </a:cubicBezTo>
                  <a:lnTo>
                    <a:pt x="5" y="554"/>
                  </a:lnTo>
                  <a:cubicBezTo>
                    <a:pt x="271" y="399"/>
                    <a:pt x="507" y="204"/>
                    <a:pt x="741" y="9"/>
                  </a:cubicBezTo>
                  <a:lnTo>
                    <a:pt x="733" y="0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 rot="-1311727">
              <a:off x="5869391" y="4441070"/>
              <a:ext cx="79922" cy="52272"/>
            </a:xfrm>
            <a:custGeom>
              <a:avLst/>
              <a:gdLst/>
              <a:ahLst/>
              <a:cxnLst/>
              <a:rect l="l" t="t" r="r" b="b"/>
              <a:pathLst>
                <a:path w="818" h="535" extrusionOk="0">
                  <a:moveTo>
                    <a:pt x="812" y="1"/>
                  </a:moveTo>
                  <a:cubicBezTo>
                    <a:pt x="725" y="19"/>
                    <a:pt x="651" y="53"/>
                    <a:pt x="577" y="88"/>
                  </a:cubicBezTo>
                  <a:cubicBezTo>
                    <a:pt x="504" y="122"/>
                    <a:pt x="438" y="168"/>
                    <a:pt x="368" y="208"/>
                  </a:cubicBezTo>
                  <a:cubicBezTo>
                    <a:pt x="306" y="259"/>
                    <a:pt x="238" y="300"/>
                    <a:pt x="178" y="354"/>
                  </a:cubicBezTo>
                  <a:cubicBezTo>
                    <a:pt x="116" y="407"/>
                    <a:pt x="60" y="460"/>
                    <a:pt x="1" y="525"/>
                  </a:cubicBezTo>
                  <a:lnTo>
                    <a:pt x="4" y="535"/>
                  </a:lnTo>
                  <a:cubicBezTo>
                    <a:pt x="155" y="473"/>
                    <a:pt x="290" y="382"/>
                    <a:pt x="426" y="295"/>
                  </a:cubicBezTo>
                  <a:cubicBezTo>
                    <a:pt x="559" y="203"/>
                    <a:pt x="689" y="108"/>
                    <a:pt x="817" y="9"/>
                  </a:cubicBezTo>
                  <a:lnTo>
                    <a:pt x="812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 rot="-1311727">
              <a:off x="5666709" y="4312758"/>
              <a:ext cx="67416" cy="68197"/>
            </a:xfrm>
            <a:custGeom>
              <a:avLst/>
              <a:gdLst/>
              <a:ahLst/>
              <a:cxnLst/>
              <a:rect l="l" t="t" r="r" b="b"/>
              <a:pathLst>
                <a:path w="690" h="698" extrusionOk="0">
                  <a:moveTo>
                    <a:pt x="684" y="1"/>
                  </a:moveTo>
                  <a:cubicBezTo>
                    <a:pt x="598" y="27"/>
                    <a:pt x="526" y="68"/>
                    <a:pt x="455" y="113"/>
                  </a:cubicBezTo>
                  <a:cubicBezTo>
                    <a:pt x="385" y="158"/>
                    <a:pt x="326" y="214"/>
                    <a:pt x="262" y="265"/>
                  </a:cubicBezTo>
                  <a:cubicBezTo>
                    <a:pt x="208" y="327"/>
                    <a:pt x="148" y="384"/>
                    <a:pt x="101" y="455"/>
                  </a:cubicBezTo>
                  <a:cubicBezTo>
                    <a:pt x="57" y="526"/>
                    <a:pt x="4" y="599"/>
                    <a:pt x="0" y="696"/>
                  </a:cubicBezTo>
                  <a:lnTo>
                    <a:pt x="10" y="698"/>
                  </a:lnTo>
                  <a:cubicBezTo>
                    <a:pt x="43" y="626"/>
                    <a:pt x="104" y="569"/>
                    <a:pt x="159" y="510"/>
                  </a:cubicBezTo>
                  <a:cubicBezTo>
                    <a:pt x="215" y="452"/>
                    <a:pt x="275" y="396"/>
                    <a:pt x="333" y="339"/>
                  </a:cubicBezTo>
                  <a:cubicBezTo>
                    <a:pt x="450" y="226"/>
                    <a:pt x="569" y="117"/>
                    <a:pt x="690" y="8"/>
                  </a:cubicBezTo>
                  <a:lnTo>
                    <a:pt x="684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 rot="-1311727">
              <a:off x="5658904" y="4288911"/>
              <a:ext cx="46019" cy="35467"/>
            </a:xfrm>
            <a:custGeom>
              <a:avLst/>
              <a:gdLst/>
              <a:ahLst/>
              <a:cxnLst/>
              <a:rect l="l" t="t" r="r" b="b"/>
              <a:pathLst>
                <a:path w="471" h="363" extrusionOk="0">
                  <a:moveTo>
                    <a:pt x="442" y="0"/>
                  </a:moveTo>
                  <a:cubicBezTo>
                    <a:pt x="391" y="0"/>
                    <a:pt x="348" y="11"/>
                    <a:pt x="306" y="25"/>
                  </a:cubicBezTo>
                  <a:cubicBezTo>
                    <a:pt x="257" y="41"/>
                    <a:pt x="218" y="70"/>
                    <a:pt x="172" y="94"/>
                  </a:cubicBezTo>
                  <a:cubicBezTo>
                    <a:pt x="137" y="130"/>
                    <a:pt x="96" y="158"/>
                    <a:pt x="65" y="202"/>
                  </a:cubicBezTo>
                  <a:cubicBezTo>
                    <a:pt x="35" y="244"/>
                    <a:pt x="4" y="293"/>
                    <a:pt x="0" y="357"/>
                  </a:cubicBezTo>
                  <a:lnTo>
                    <a:pt x="10" y="363"/>
                  </a:lnTo>
                  <a:cubicBezTo>
                    <a:pt x="72" y="290"/>
                    <a:pt x="154" y="237"/>
                    <a:pt x="233" y="178"/>
                  </a:cubicBezTo>
                  <a:cubicBezTo>
                    <a:pt x="311" y="120"/>
                    <a:pt x="390" y="64"/>
                    <a:pt x="471" y="9"/>
                  </a:cubicBezTo>
                  <a:lnTo>
                    <a:pt x="466" y="1"/>
                  </a:lnTo>
                  <a:cubicBezTo>
                    <a:pt x="457" y="1"/>
                    <a:pt x="450" y="0"/>
                    <a:pt x="442" y="0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 rot="-1311727">
              <a:off x="4999169" y="4849661"/>
              <a:ext cx="586420" cy="467417"/>
            </a:xfrm>
            <a:custGeom>
              <a:avLst/>
              <a:gdLst/>
              <a:ahLst/>
              <a:cxnLst/>
              <a:rect l="l" t="t" r="r" b="b"/>
              <a:pathLst>
                <a:path w="6002" h="4784" extrusionOk="0">
                  <a:moveTo>
                    <a:pt x="2389" y="1"/>
                  </a:moveTo>
                  <a:cubicBezTo>
                    <a:pt x="1726" y="1"/>
                    <a:pt x="1173" y="260"/>
                    <a:pt x="730" y="828"/>
                  </a:cubicBezTo>
                  <a:cubicBezTo>
                    <a:pt x="1" y="1760"/>
                    <a:pt x="476" y="2238"/>
                    <a:pt x="1287" y="2851"/>
                  </a:cubicBezTo>
                  <a:cubicBezTo>
                    <a:pt x="2098" y="3463"/>
                    <a:pt x="1728" y="3900"/>
                    <a:pt x="1901" y="4341"/>
                  </a:cubicBezTo>
                  <a:cubicBezTo>
                    <a:pt x="1988" y="4562"/>
                    <a:pt x="2505" y="4784"/>
                    <a:pt x="3067" y="4784"/>
                  </a:cubicBezTo>
                  <a:cubicBezTo>
                    <a:pt x="3623" y="4784"/>
                    <a:pt x="4223" y="4566"/>
                    <a:pt x="4492" y="3912"/>
                  </a:cubicBezTo>
                  <a:cubicBezTo>
                    <a:pt x="4940" y="2823"/>
                    <a:pt x="5231" y="2730"/>
                    <a:pt x="5317" y="2730"/>
                  </a:cubicBezTo>
                  <a:cubicBezTo>
                    <a:pt x="5335" y="2730"/>
                    <a:pt x="5344" y="2734"/>
                    <a:pt x="5344" y="2734"/>
                  </a:cubicBezTo>
                  <a:cubicBezTo>
                    <a:pt x="5993" y="1714"/>
                    <a:pt x="6001" y="382"/>
                    <a:pt x="6001" y="382"/>
                  </a:cubicBezTo>
                  <a:lnTo>
                    <a:pt x="6001" y="382"/>
                  </a:lnTo>
                  <a:cubicBezTo>
                    <a:pt x="6001" y="382"/>
                    <a:pt x="5855" y="454"/>
                    <a:pt x="5591" y="506"/>
                  </a:cubicBezTo>
                  <a:cubicBezTo>
                    <a:pt x="5448" y="533"/>
                    <a:pt x="5271" y="555"/>
                    <a:pt x="5063" y="555"/>
                  </a:cubicBezTo>
                  <a:cubicBezTo>
                    <a:pt x="4717" y="555"/>
                    <a:pt x="4289" y="495"/>
                    <a:pt x="3800" y="307"/>
                  </a:cubicBezTo>
                  <a:cubicBezTo>
                    <a:pt x="3284" y="107"/>
                    <a:pt x="2814" y="1"/>
                    <a:pt x="2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 rot="-1311727">
              <a:off x="5284535" y="4829700"/>
              <a:ext cx="263899" cy="232047"/>
            </a:xfrm>
            <a:custGeom>
              <a:avLst/>
              <a:gdLst/>
              <a:ahLst/>
              <a:cxnLst/>
              <a:rect l="l" t="t" r="r" b="b"/>
              <a:pathLst>
                <a:path w="2701" h="2375" extrusionOk="0">
                  <a:moveTo>
                    <a:pt x="2588" y="1"/>
                  </a:moveTo>
                  <a:cubicBezTo>
                    <a:pt x="2387" y="1"/>
                    <a:pt x="1767" y="218"/>
                    <a:pt x="1767" y="218"/>
                  </a:cubicBezTo>
                  <a:lnTo>
                    <a:pt x="1110" y="133"/>
                  </a:lnTo>
                  <a:lnTo>
                    <a:pt x="3" y="8"/>
                  </a:lnTo>
                  <a:lnTo>
                    <a:pt x="0" y="27"/>
                  </a:lnTo>
                  <a:cubicBezTo>
                    <a:pt x="174" y="110"/>
                    <a:pt x="356" y="164"/>
                    <a:pt x="536" y="208"/>
                  </a:cubicBezTo>
                  <a:cubicBezTo>
                    <a:pt x="718" y="254"/>
                    <a:pt x="901" y="283"/>
                    <a:pt x="1085" y="309"/>
                  </a:cubicBezTo>
                  <a:cubicBezTo>
                    <a:pt x="1201" y="321"/>
                    <a:pt x="1317" y="329"/>
                    <a:pt x="1433" y="335"/>
                  </a:cubicBezTo>
                  <a:cubicBezTo>
                    <a:pt x="1412" y="336"/>
                    <a:pt x="1392" y="336"/>
                    <a:pt x="1372" y="336"/>
                  </a:cubicBezTo>
                  <a:cubicBezTo>
                    <a:pt x="1335" y="336"/>
                    <a:pt x="1299" y="335"/>
                    <a:pt x="1263" y="335"/>
                  </a:cubicBezTo>
                  <a:cubicBezTo>
                    <a:pt x="1229" y="335"/>
                    <a:pt x="1196" y="336"/>
                    <a:pt x="1162" y="336"/>
                  </a:cubicBezTo>
                  <a:cubicBezTo>
                    <a:pt x="971" y="343"/>
                    <a:pt x="778" y="351"/>
                    <a:pt x="587" y="363"/>
                  </a:cubicBezTo>
                  <a:cubicBezTo>
                    <a:pt x="491" y="370"/>
                    <a:pt x="395" y="377"/>
                    <a:pt x="300" y="388"/>
                  </a:cubicBezTo>
                  <a:cubicBezTo>
                    <a:pt x="205" y="403"/>
                    <a:pt x="108" y="399"/>
                    <a:pt x="15" y="454"/>
                  </a:cubicBezTo>
                  <a:lnTo>
                    <a:pt x="30" y="465"/>
                  </a:lnTo>
                  <a:cubicBezTo>
                    <a:pt x="48" y="462"/>
                    <a:pt x="66" y="462"/>
                    <a:pt x="85" y="462"/>
                  </a:cubicBezTo>
                  <a:cubicBezTo>
                    <a:pt x="157" y="462"/>
                    <a:pt x="235" y="474"/>
                    <a:pt x="310" y="480"/>
                  </a:cubicBezTo>
                  <a:cubicBezTo>
                    <a:pt x="404" y="488"/>
                    <a:pt x="500" y="496"/>
                    <a:pt x="595" y="501"/>
                  </a:cubicBezTo>
                  <a:cubicBezTo>
                    <a:pt x="744" y="512"/>
                    <a:pt x="894" y="514"/>
                    <a:pt x="1043" y="514"/>
                  </a:cubicBezTo>
                  <a:cubicBezTo>
                    <a:pt x="1085" y="514"/>
                    <a:pt x="1126" y="514"/>
                    <a:pt x="1167" y="514"/>
                  </a:cubicBezTo>
                  <a:cubicBezTo>
                    <a:pt x="1199" y="512"/>
                    <a:pt x="1232" y="510"/>
                    <a:pt x="1263" y="509"/>
                  </a:cubicBezTo>
                  <a:lnTo>
                    <a:pt x="1263" y="509"/>
                  </a:lnTo>
                  <a:cubicBezTo>
                    <a:pt x="1240" y="514"/>
                    <a:pt x="1219" y="519"/>
                    <a:pt x="1198" y="525"/>
                  </a:cubicBezTo>
                  <a:cubicBezTo>
                    <a:pt x="1019" y="575"/>
                    <a:pt x="840" y="629"/>
                    <a:pt x="664" y="690"/>
                  </a:cubicBezTo>
                  <a:cubicBezTo>
                    <a:pt x="490" y="758"/>
                    <a:pt x="311" y="814"/>
                    <a:pt x="147" y="914"/>
                  </a:cubicBezTo>
                  <a:lnTo>
                    <a:pt x="154" y="931"/>
                  </a:lnTo>
                  <a:cubicBezTo>
                    <a:pt x="326" y="867"/>
                    <a:pt x="507" y="828"/>
                    <a:pt x="687" y="786"/>
                  </a:cubicBezTo>
                  <a:lnTo>
                    <a:pt x="1229" y="668"/>
                  </a:lnTo>
                  <a:lnTo>
                    <a:pt x="2063" y="501"/>
                  </a:lnTo>
                  <a:lnTo>
                    <a:pt x="2101" y="539"/>
                  </a:lnTo>
                  <a:cubicBezTo>
                    <a:pt x="1894" y="663"/>
                    <a:pt x="1686" y="786"/>
                    <a:pt x="1477" y="906"/>
                  </a:cubicBezTo>
                  <a:cubicBezTo>
                    <a:pt x="1340" y="986"/>
                    <a:pt x="1199" y="1064"/>
                    <a:pt x="1059" y="1140"/>
                  </a:cubicBezTo>
                  <a:cubicBezTo>
                    <a:pt x="917" y="1214"/>
                    <a:pt x="777" y="1294"/>
                    <a:pt x="628" y="1345"/>
                  </a:cubicBezTo>
                  <a:lnTo>
                    <a:pt x="631" y="1361"/>
                  </a:lnTo>
                  <a:cubicBezTo>
                    <a:pt x="797" y="1339"/>
                    <a:pt x="947" y="1272"/>
                    <a:pt x="1100" y="1218"/>
                  </a:cubicBezTo>
                  <a:cubicBezTo>
                    <a:pt x="1250" y="1157"/>
                    <a:pt x="1395" y="1087"/>
                    <a:pt x="1541" y="1021"/>
                  </a:cubicBezTo>
                  <a:cubicBezTo>
                    <a:pt x="1778" y="914"/>
                    <a:pt x="2005" y="790"/>
                    <a:pt x="2229" y="662"/>
                  </a:cubicBezTo>
                  <a:lnTo>
                    <a:pt x="2239" y="673"/>
                  </a:lnTo>
                  <a:cubicBezTo>
                    <a:pt x="2059" y="884"/>
                    <a:pt x="1871" y="1090"/>
                    <a:pt x="1675" y="1285"/>
                  </a:cubicBezTo>
                  <a:cubicBezTo>
                    <a:pt x="1423" y="1542"/>
                    <a:pt x="1157" y="1791"/>
                    <a:pt x="852" y="1982"/>
                  </a:cubicBezTo>
                  <a:lnTo>
                    <a:pt x="861" y="1998"/>
                  </a:lnTo>
                  <a:cubicBezTo>
                    <a:pt x="1050" y="1958"/>
                    <a:pt x="1219" y="1868"/>
                    <a:pt x="1373" y="1765"/>
                  </a:cubicBezTo>
                  <a:cubicBezTo>
                    <a:pt x="1531" y="1664"/>
                    <a:pt x="1669" y="1540"/>
                    <a:pt x="1800" y="1412"/>
                  </a:cubicBezTo>
                  <a:cubicBezTo>
                    <a:pt x="1928" y="1279"/>
                    <a:pt x="2048" y="1140"/>
                    <a:pt x="2151" y="988"/>
                  </a:cubicBezTo>
                  <a:cubicBezTo>
                    <a:pt x="2208" y="907"/>
                    <a:pt x="2258" y="823"/>
                    <a:pt x="2304" y="736"/>
                  </a:cubicBezTo>
                  <a:lnTo>
                    <a:pt x="2328" y="759"/>
                  </a:lnTo>
                  <a:cubicBezTo>
                    <a:pt x="2225" y="983"/>
                    <a:pt x="2127" y="1210"/>
                    <a:pt x="2035" y="1439"/>
                  </a:cubicBezTo>
                  <a:cubicBezTo>
                    <a:pt x="1978" y="1592"/>
                    <a:pt x="1923" y="1745"/>
                    <a:pt x="1874" y="1899"/>
                  </a:cubicBezTo>
                  <a:cubicBezTo>
                    <a:pt x="1824" y="2054"/>
                    <a:pt x="1777" y="2211"/>
                    <a:pt x="1749" y="2372"/>
                  </a:cubicBezTo>
                  <a:lnTo>
                    <a:pt x="1767" y="2375"/>
                  </a:lnTo>
                  <a:cubicBezTo>
                    <a:pt x="1856" y="2227"/>
                    <a:pt x="1935" y="2088"/>
                    <a:pt x="2007" y="1942"/>
                  </a:cubicBezTo>
                  <a:cubicBezTo>
                    <a:pt x="2080" y="1799"/>
                    <a:pt x="2141" y="1650"/>
                    <a:pt x="2203" y="1504"/>
                  </a:cubicBezTo>
                  <a:cubicBezTo>
                    <a:pt x="2259" y="1352"/>
                    <a:pt x="2312" y="1201"/>
                    <a:pt x="2355" y="1044"/>
                  </a:cubicBezTo>
                  <a:cubicBezTo>
                    <a:pt x="2357" y="1037"/>
                    <a:pt x="2359" y="1031"/>
                    <a:pt x="2360" y="1025"/>
                  </a:cubicBezTo>
                  <a:lnTo>
                    <a:pt x="2360" y="1025"/>
                  </a:lnTo>
                  <a:cubicBezTo>
                    <a:pt x="2410" y="891"/>
                    <a:pt x="2701" y="93"/>
                    <a:pt x="2647" y="18"/>
                  </a:cubicBezTo>
                  <a:cubicBezTo>
                    <a:pt x="2640" y="6"/>
                    <a:pt x="2619" y="1"/>
                    <a:pt x="2588" y="1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 rot="-1311727">
              <a:off x="5233885" y="5214587"/>
              <a:ext cx="64778" cy="40645"/>
            </a:xfrm>
            <a:custGeom>
              <a:avLst/>
              <a:gdLst/>
              <a:ahLst/>
              <a:cxnLst/>
              <a:rect l="l" t="t" r="r" b="b"/>
              <a:pathLst>
                <a:path w="663" h="416" extrusionOk="0">
                  <a:moveTo>
                    <a:pt x="657" y="1"/>
                  </a:moveTo>
                  <a:cubicBezTo>
                    <a:pt x="588" y="16"/>
                    <a:pt x="528" y="40"/>
                    <a:pt x="468" y="63"/>
                  </a:cubicBezTo>
                  <a:cubicBezTo>
                    <a:pt x="407" y="88"/>
                    <a:pt x="354" y="123"/>
                    <a:pt x="296" y="150"/>
                  </a:cubicBezTo>
                  <a:cubicBezTo>
                    <a:pt x="244" y="189"/>
                    <a:pt x="190" y="221"/>
                    <a:pt x="140" y="263"/>
                  </a:cubicBezTo>
                  <a:cubicBezTo>
                    <a:pt x="90" y="306"/>
                    <a:pt x="42" y="350"/>
                    <a:pt x="1" y="410"/>
                  </a:cubicBezTo>
                  <a:lnTo>
                    <a:pt x="4" y="416"/>
                  </a:lnTo>
                  <a:cubicBezTo>
                    <a:pt x="230" y="293"/>
                    <a:pt x="458" y="168"/>
                    <a:pt x="663" y="7"/>
                  </a:cubicBezTo>
                  <a:lnTo>
                    <a:pt x="657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 rot="-1311727">
              <a:off x="5252255" y="5242720"/>
              <a:ext cx="65950" cy="47386"/>
            </a:xfrm>
            <a:custGeom>
              <a:avLst/>
              <a:gdLst/>
              <a:ahLst/>
              <a:cxnLst/>
              <a:rect l="l" t="t" r="r" b="b"/>
              <a:pathLst>
                <a:path w="675" h="485" extrusionOk="0">
                  <a:moveTo>
                    <a:pt x="667" y="1"/>
                  </a:moveTo>
                  <a:cubicBezTo>
                    <a:pt x="599" y="28"/>
                    <a:pt x="539" y="57"/>
                    <a:pt x="477" y="88"/>
                  </a:cubicBezTo>
                  <a:cubicBezTo>
                    <a:pt x="418" y="119"/>
                    <a:pt x="363" y="159"/>
                    <a:pt x="303" y="192"/>
                  </a:cubicBezTo>
                  <a:cubicBezTo>
                    <a:pt x="251" y="234"/>
                    <a:pt x="194" y="272"/>
                    <a:pt x="143" y="319"/>
                  </a:cubicBezTo>
                  <a:cubicBezTo>
                    <a:pt x="92" y="366"/>
                    <a:pt x="44" y="415"/>
                    <a:pt x="1" y="477"/>
                  </a:cubicBezTo>
                  <a:lnTo>
                    <a:pt x="6" y="485"/>
                  </a:lnTo>
                  <a:cubicBezTo>
                    <a:pt x="123" y="413"/>
                    <a:pt x="240" y="340"/>
                    <a:pt x="353" y="264"/>
                  </a:cubicBezTo>
                  <a:cubicBezTo>
                    <a:pt x="464" y="185"/>
                    <a:pt x="578" y="108"/>
                    <a:pt x="674" y="7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 rot="-1311727">
              <a:off x="5086952" y="5123312"/>
              <a:ext cx="74451" cy="33610"/>
            </a:xfrm>
            <a:custGeom>
              <a:avLst/>
              <a:gdLst/>
              <a:ahLst/>
              <a:cxnLst/>
              <a:rect l="l" t="t" r="r" b="b"/>
              <a:pathLst>
                <a:path w="762" h="344" extrusionOk="0">
                  <a:moveTo>
                    <a:pt x="673" y="1"/>
                  </a:moveTo>
                  <a:cubicBezTo>
                    <a:pt x="627" y="1"/>
                    <a:pt x="582" y="11"/>
                    <a:pt x="539" y="18"/>
                  </a:cubicBezTo>
                  <a:cubicBezTo>
                    <a:pt x="470" y="33"/>
                    <a:pt x="405" y="63"/>
                    <a:pt x="340" y="86"/>
                  </a:cubicBezTo>
                  <a:cubicBezTo>
                    <a:pt x="278" y="121"/>
                    <a:pt x="216" y="150"/>
                    <a:pt x="159" y="191"/>
                  </a:cubicBezTo>
                  <a:cubicBezTo>
                    <a:pt x="103" y="232"/>
                    <a:pt x="48" y="277"/>
                    <a:pt x="0" y="336"/>
                  </a:cubicBezTo>
                  <a:lnTo>
                    <a:pt x="4" y="344"/>
                  </a:lnTo>
                  <a:cubicBezTo>
                    <a:pt x="127" y="283"/>
                    <a:pt x="251" y="223"/>
                    <a:pt x="376" y="167"/>
                  </a:cubicBezTo>
                  <a:cubicBezTo>
                    <a:pt x="440" y="137"/>
                    <a:pt x="502" y="108"/>
                    <a:pt x="565" y="83"/>
                  </a:cubicBezTo>
                  <a:cubicBezTo>
                    <a:pt x="630" y="58"/>
                    <a:pt x="693" y="28"/>
                    <a:pt x="760" y="24"/>
                  </a:cubicBezTo>
                  <a:lnTo>
                    <a:pt x="762" y="16"/>
                  </a:lnTo>
                  <a:cubicBezTo>
                    <a:pt x="732" y="5"/>
                    <a:pt x="702" y="1"/>
                    <a:pt x="673" y="1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 rot="-1311727">
              <a:off x="5065613" y="5125269"/>
              <a:ext cx="42013" cy="26673"/>
            </a:xfrm>
            <a:custGeom>
              <a:avLst/>
              <a:gdLst/>
              <a:ahLst/>
              <a:cxnLst/>
              <a:rect l="l" t="t" r="r" b="b"/>
              <a:pathLst>
                <a:path w="430" h="273" extrusionOk="0">
                  <a:moveTo>
                    <a:pt x="364" y="0"/>
                  </a:moveTo>
                  <a:cubicBezTo>
                    <a:pt x="336" y="0"/>
                    <a:pt x="309" y="6"/>
                    <a:pt x="284" y="12"/>
                  </a:cubicBezTo>
                  <a:cubicBezTo>
                    <a:pt x="241" y="22"/>
                    <a:pt x="206" y="47"/>
                    <a:pt x="166" y="63"/>
                  </a:cubicBezTo>
                  <a:cubicBezTo>
                    <a:pt x="134" y="90"/>
                    <a:pt x="98" y="113"/>
                    <a:pt x="71" y="146"/>
                  </a:cubicBezTo>
                  <a:cubicBezTo>
                    <a:pt x="43" y="180"/>
                    <a:pt x="16" y="215"/>
                    <a:pt x="1" y="264"/>
                  </a:cubicBezTo>
                  <a:lnTo>
                    <a:pt x="6" y="272"/>
                  </a:lnTo>
                  <a:cubicBezTo>
                    <a:pt x="74" y="226"/>
                    <a:pt x="143" y="181"/>
                    <a:pt x="214" y="138"/>
                  </a:cubicBezTo>
                  <a:cubicBezTo>
                    <a:pt x="283" y="94"/>
                    <a:pt x="352" y="47"/>
                    <a:pt x="429" y="20"/>
                  </a:cubicBezTo>
                  <a:lnTo>
                    <a:pt x="426" y="11"/>
                  </a:lnTo>
                  <a:cubicBezTo>
                    <a:pt x="405" y="3"/>
                    <a:pt x="384" y="0"/>
                    <a:pt x="364" y="0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 rot="-1311727">
              <a:off x="4960355" y="4345694"/>
              <a:ext cx="567172" cy="606547"/>
            </a:xfrm>
            <a:custGeom>
              <a:avLst/>
              <a:gdLst/>
              <a:ahLst/>
              <a:cxnLst/>
              <a:rect l="l" t="t" r="r" b="b"/>
              <a:pathLst>
                <a:path w="5805" h="6208" extrusionOk="0">
                  <a:moveTo>
                    <a:pt x="2071" y="1"/>
                  </a:moveTo>
                  <a:cubicBezTo>
                    <a:pt x="1956" y="1"/>
                    <a:pt x="1834" y="21"/>
                    <a:pt x="1706" y="67"/>
                  </a:cubicBezTo>
                  <a:cubicBezTo>
                    <a:pt x="690" y="431"/>
                    <a:pt x="472" y="830"/>
                    <a:pt x="436" y="2099"/>
                  </a:cubicBezTo>
                  <a:cubicBezTo>
                    <a:pt x="400" y="3368"/>
                    <a:pt x="0" y="4058"/>
                    <a:pt x="727" y="4929"/>
                  </a:cubicBezTo>
                  <a:cubicBezTo>
                    <a:pt x="1452" y="5800"/>
                    <a:pt x="4602" y="6207"/>
                    <a:pt x="4602" y="6207"/>
                  </a:cubicBezTo>
                  <a:cubicBezTo>
                    <a:pt x="4602" y="6207"/>
                    <a:pt x="5011" y="5762"/>
                    <a:pt x="5408" y="4458"/>
                  </a:cubicBezTo>
                  <a:cubicBezTo>
                    <a:pt x="5805" y="3152"/>
                    <a:pt x="5408" y="2266"/>
                    <a:pt x="5408" y="2266"/>
                  </a:cubicBezTo>
                  <a:cubicBezTo>
                    <a:pt x="5408" y="2266"/>
                    <a:pt x="5080" y="1374"/>
                    <a:pt x="4173" y="1157"/>
                  </a:cubicBezTo>
                  <a:cubicBezTo>
                    <a:pt x="3382" y="966"/>
                    <a:pt x="2865" y="1"/>
                    <a:pt x="2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 rot="-1311727">
              <a:off x="5176796" y="4623385"/>
              <a:ext cx="309722" cy="299756"/>
            </a:xfrm>
            <a:custGeom>
              <a:avLst/>
              <a:gdLst/>
              <a:ahLst/>
              <a:cxnLst/>
              <a:rect l="l" t="t" r="r" b="b"/>
              <a:pathLst>
                <a:path w="3170" h="3068" extrusionOk="0">
                  <a:moveTo>
                    <a:pt x="3043" y="2024"/>
                  </a:moveTo>
                  <a:lnTo>
                    <a:pt x="3037" y="2053"/>
                  </a:lnTo>
                  <a:lnTo>
                    <a:pt x="3036" y="2053"/>
                  </a:lnTo>
                  <a:cubicBezTo>
                    <a:pt x="3039" y="2044"/>
                    <a:pt x="3041" y="2034"/>
                    <a:pt x="3043" y="2024"/>
                  </a:cubicBezTo>
                  <a:close/>
                  <a:moveTo>
                    <a:pt x="1940" y="0"/>
                  </a:moveTo>
                  <a:lnTo>
                    <a:pt x="1921" y="14"/>
                  </a:lnTo>
                  <a:cubicBezTo>
                    <a:pt x="2160" y="375"/>
                    <a:pt x="2324" y="780"/>
                    <a:pt x="2472" y="1188"/>
                  </a:cubicBezTo>
                  <a:cubicBezTo>
                    <a:pt x="2588" y="1501"/>
                    <a:pt x="2688" y="1820"/>
                    <a:pt x="2780" y="2142"/>
                  </a:cubicBezTo>
                  <a:lnTo>
                    <a:pt x="2764" y="2147"/>
                  </a:lnTo>
                  <a:cubicBezTo>
                    <a:pt x="2581" y="1894"/>
                    <a:pt x="2396" y="1644"/>
                    <a:pt x="2191" y="1408"/>
                  </a:cubicBezTo>
                  <a:cubicBezTo>
                    <a:pt x="2064" y="1261"/>
                    <a:pt x="1941" y="1111"/>
                    <a:pt x="1807" y="970"/>
                  </a:cubicBezTo>
                  <a:cubicBezTo>
                    <a:pt x="1665" y="835"/>
                    <a:pt x="1536" y="687"/>
                    <a:pt x="1367" y="578"/>
                  </a:cubicBezTo>
                  <a:lnTo>
                    <a:pt x="1353" y="595"/>
                  </a:lnTo>
                  <a:cubicBezTo>
                    <a:pt x="1490" y="727"/>
                    <a:pt x="1606" y="885"/>
                    <a:pt x="1722" y="1035"/>
                  </a:cubicBezTo>
                  <a:cubicBezTo>
                    <a:pt x="1837" y="1188"/>
                    <a:pt x="1951" y="1344"/>
                    <a:pt x="2063" y="1501"/>
                  </a:cubicBezTo>
                  <a:cubicBezTo>
                    <a:pt x="2232" y="1736"/>
                    <a:pt x="2397" y="1976"/>
                    <a:pt x="2561" y="2215"/>
                  </a:cubicBezTo>
                  <a:lnTo>
                    <a:pt x="2499" y="2236"/>
                  </a:lnTo>
                  <a:lnTo>
                    <a:pt x="1670" y="1634"/>
                  </a:lnTo>
                  <a:lnTo>
                    <a:pt x="1137" y="1233"/>
                  </a:lnTo>
                  <a:cubicBezTo>
                    <a:pt x="963" y="1096"/>
                    <a:pt x="783" y="963"/>
                    <a:pt x="628" y="806"/>
                  </a:cubicBezTo>
                  <a:lnTo>
                    <a:pt x="612" y="820"/>
                  </a:lnTo>
                  <a:cubicBezTo>
                    <a:pt x="741" y="1013"/>
                    <a:pt x="909" y="1164"/>
                    <a:pt x="1065" y="1326"/>
                  </a:cubicBezTo>
                  <a:cubicBezTo>
                    <a:pt x="1228" y="1482"/>
                    <a:pt x="1396" y="1630"/>
                    <a:pt x="1566" y="1774"/>
                  </a:cubicBezTo>
                  <a:cubicBezTo>
                    <a:pt x="1586" y="1792"/>
                    <a:pt x="1608" y="1808"/>
                    <a:pt x="1628" y="1825"/>
                  </a:cubicBezTo>
                  <a:cubicBezTo>
                    <a:pt x="1596" y="1807"/>
                    <a:pt x="1562" y="1789"/>
                    <a:pt x="1527" y="1771"/>
                  </a:cubicBezTo>
                  <a:cubicBezTo>
                    <a:pt x="1320" y="1674"/>
                    <a:pt x="1111" y="1578"/>
                    <a:pt x="896" y="1496"/>
                  </a:cubicBezTo>
                  <a:cubicBezTo>
                    <a:pt x="788" y="1452"/>
                    <a:pt x="679" y="1415"/>
                    <a:pt x="572" y="1375"/>
                  </a:cubicBezTo>
                  <a:cubicBezTo>
                    <a:pt x="465" y="1336"/>
                    <a:pt x="345" y="1305"/>
                    <a:pt x="258" y="1251"/>
                  </a:cubicBezTo>
                  <a:lnTo>
                    <a:pt x="238" y="1256"/>
                  </a:lnTo>
                  <a:cubicBezTo>
                    <a:pt x="310" y="1362"/>
                    <a:pt x="419" y="1405"/>
                    <a:pt x="515" y="1471"/>
                  </a:cubicBezTo>
                  <a:cubicBezTo>
                    <a:pt x="616" y="1529"/>
                    <a:pt x="716" y="1587"/>
                    <a:pt x="818" y="1641"/>
                  </a:cubicBezTo>
                  <a:cubicBezTo>
                    <a:pt x="1022" y="1752"/>
                    <a:pt x="1228" y="1856"/>
                    <a:pt x="1434" y="1960"/>
                  </a:cubicBezTo>
                  <a:cubicBezTo>
                    <a:pt x="1531" y="2008"/>
                    <a:pt x="1631" y="2051"/>
                    <a:pt x="1729" y="2097"/>
                  </a:cubicBezTo>
                  <a:cubicBezTo>
                    <a:pt x="1600" y="2046"/>
                    <a:pt x="1467" y="1998"/>
                    <a:pt x="1335" y="1953"/>
                  </a:cubicBezTo>
                  <a:cubicBezTo>
                    <a:pt x="1121" y="1887"/>
                    <a:pt x="906" y="1826"/>
                    <a:pt x="684" y="1785"/>
                  </a:cubicBezTo>
                  <a:cubicBezTo>
                    <a:pt x="477" y="1744"/>
                    <a:pt x="267" y="1715"/>
                    <a:pt x="49" y="1715"/>
                  </a:cubicBezTo>
                  <a:cubicBezTo>
                    <a:pt x="35" y="1715"/>
                    <a:pt x="21" y="1715"/>
                    <a:pt x="7" y="1715"/>
                  </a:cubicBezTo>
                  <a:lnTo>
                    <a:pt x="1" y="1735"/>
                  </a:lnTo>
                  <a:lnTo>
                    <a:pt x="1274" y="2157"/>
                  </a:lnTo>
                  <a:cubicBezTo>
                    <a:pt x="1734" y="2301"/>
                    <a:pt x="2160" y="2536"/>
                    <a:pt x="2532" y="2842"/>
                  </a:cubicBezTo>
                  <a:cubicBezTo>
                    <a:pt x="2683" y="2966"/>
                    <a:pt x="2824" y="3068"/>
                    <a:pt x="2879" y="3068"/>
                  </a:cubicBezTo>
                  <a:cubicBezTo>
                    <a:pt x="2884" y="3068"/>
                    <a:pt x="2889" y="3067"/>
                    <a:pt x="2893" y="3065"/>
                  </a:cubicBezTo>
                  <a:cubicBezTo>
                    <a:pt x="3000" y="3004"/>
                    <a:pt x="3089" y="1795"/>
                    <a:pt x="3089" y="1795"/>
                  </a:cubicBezTo>
                  <a:cubicBezTo>
                    <a:pt x="3124" y="1602"/>
                    <a:pt x="3140" y="1408"/>
                    <a:pt x="3154" y="1216"/>
                  </a:cubicBezTo>
                  <a:cubicBezTo>
                    <a:pt x="3161" y="1023"/>
                    <a:pt x="3170" y="830"/>
                    <a:pt x="3161" y="637"/>
                  </a:cubicBezTo>
                  <a:cubicBezTo>
                    <a:pt x="3158" y="442"/>
                    <a:pt x="3143" y="250"/>
                    <a:pt x="3118" y="44"/>
                  </a:cubicBezTo>
                  <a:lnTo>
                    <a:pt x="3098" y="39"/>
                  </a:lnTo>
                  <a:cubicBezTo>
                    <a:pt x="3048" y="229"/>
                    <a:pt x="3021" y="424"/>
                    <a:pt x="2996" y="618"/>
                  </a:cubicBezTo>
                  <a:cubicBezTo>
                    <a:pt x="2974" y="813"/>
                    <a:pt x="2955" y="1008"/>
                    <a:pt x="2943" y="1204"/>
                  </a:cubicBezTo>
                  <a:cubicBezTo>
                    <a:pt x="2929" y="1501"/>
                    <a:pt x="2923" y="1797"/>
                    <a:pt x="2921" y="2094"/>
                  </a:cubicBezTo>
                  <a:lnTo>
                    <a:pt x="2883" y="2106"/>
                  </a:lnTo>
                  <a:cubicBezTo>
                    <a:pt x="2875" y="1988"/>
                    <a:pt x="2863" y="1870"/>
                    <a:pt x="2843" y="1753"/>
                  </a:cubicBezTo>
                  <a:cubicBezTo>
                    <a:pt x="2806" y="1536"/>
                    <a:pt x="2744" y="1322"/>
                    <a:pt x="2672" y="1113"/>
                  </a:cubicBezTo>
                  <a:cubicBezTo>
                    <a:pt x="2592" y="907"/>
                    <a:pt x="2504" y="702"/>
                    <a:pt x="2383" y="513"/>
                  </a:cubicBezTo>
                  <a:cubicBezTo>
                    <a:pt x="2265" y="323"/>
                    <a:pt x="2125" y="139"/>
                    <a:pt x="1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 rot="-1311727">
              <a:off x="4979686" y="4564605"/>
              <a:ext cx="63703" cy="105716"/>
            </a:xfrm>
            <a:custGeom>
              <a:avLst/>
              <a:gdLst/>
              <a:ahLst/>
              <a:cxnLst/>
              <a:rect l="l" t="t" r="r" b="b"/>
              <a:pathLst>
                <a:path w="652" h="1082" extrusionOk="0">
                  <a:moveTo>
                    <a:pt x="10" y="1"/>
                  </a:moveTo>
                  <a:lnTo>
                    <a:pt x="0" y="5"/>
                  </a:lnTo>
                  <a:cubicBezTo>
                    <a:pt x="10" y="117"/>
                    <a:pt x="42" y="217"/>
                    <a:pt x="77" y="319"/>
                  </a:cubicBezTo>
                  <a:cubicBezTo>
                    <a:pt x="113" y="419"/>
                    <a:pt x="162" y="512"/>
                    <a:pt x="208" y="609"/>
                  </a:cubicBezTo>
                  <a:cubicBezTo>
                    <a:pt x="268" y="697"/>
                    <a:pt x="321" y="789"/>
                    <a:pt x="393" y="871"/>
                  </a:cubicBezTo>
                  <a:cubicBezTo>
                    <a:pt x="464" y="952"/>
                    <a:pt x="541" y="1031"/>
                    <a:pt x="644" y="1081"/>
                  </a:cubicBezTo>
                  <a:lnTo>
                    <a:pt x="652" y="1073"/>
                  </a:lnTo>
                  <a:cubicBezTo>
                    <a:pt x="509" y="921"/>
                    <a:pt x="405" y="738"/>
                    <a:pt x="302" y="555"/>
                  </a:cubicBezTo>
                  <a:cubicBezTo>
                    <a:pt x="197" y="375"/>
                    <a:pt x="100" y="190"/>
                    <a:pt x="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 rot="-1311727">
              <a:off x="4989034" y="4640256"/>
              <a:ext cx="32926" cy="42110"/>
            </a:xfrm>
            <a:custGeom>
              <a:avLst/>
              <a:gdLst/>
              <a:ahLst/>
              <a:cxnLst/>
              <a:rect l="l" t="t" r="r" b="b"/>
              <a:pathLst>
                <a:path w="337" h="431" extrusionOk="0">
                  <a:moveTo>
                    <a:pt x="19" y="0"/>
                  </a:moveTo>
                  <a:lnTo>
                    <a:pt x="11" y="6"/>
                  </a:lnTo>
                  <a:cubicBezTo>
                    <a:pt x="0" y="64"/>
                    <a:pt x="9" y="111"/>
                    <a:pt x="21" y="157"/>
                  </a:cubicBezTo>
                  <a:cubicBezTo>
                    <a:pt x="32" y="203"/>
                    <a:pt x="59" y="240"/>
                    <a:pt x="78" y="282"/>
                  </a:cubicBezTo>
                  <a:cubicBezTo>
                    <a:pt x="111" y="316"/>
                    <a:pt x="137" y="354"/>
                    <a:pt x="180" y="383"/>
                  </a:cubicBezTo>
                  <a:cubicBezTo>
                    <a:pt x="216" y="406"/>
                    <a:pt x="260" y="431"/>
                    <a:pt x="312" y="431"/>
                  </a:cubicBezTo>
                  <a:cubicBezTo>
                    <a:pt x="319" y="431"/>
                    <a:pt x="325" y="431"/>
                    <a:pt x="331" y="430"/>
                  </a:cubicBezTo>
                  <a:lnTo>
                    <a:pt x="337" y="421"/>
                  </a:lnTo>
                  <a:cubicBezTo>
                    <a:pt x="265" y="372"/>
                    <a:pt x="217" y="294"/>
                    <a:pt x="166" y="222"/>
                  </a:cubicBezTo>
                  <a:cubicBezTo>
                    <a:pt x="115" y="150"/>
                    <a:pt x="65" y="76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 rot="-1311727">
              <a:off x="5173910" y="4393855"/>
              <a:ext cx="38300" cy="70054"/>
            </a:xfrm>
            <a:custGeom>
              <a:avLst/>
              <a:gdLst/>
              <a:ahLst/>
              <a:cxnLst/>
              <a:rect l="l" t="t" r="r" b="b"/>
              <a:pathLst>
                <a:path w="392" h="717" extrusionOk="0">
                  <a:moveTo>
                    <a:pt x="11" y="1"/>
                  </a:moveTo>
                  <a:lnTo>
                    <a:pt x="1" y="6"/>
                  </a:lnTo>
                  <a:cubicBezTo>
                    <a:pt x="0" y="83"/>
                    <a:pt x="17" y="150"/>
                    <a:pt x="35" y="216"/>
                  </a:cubicBezTo>
                  <a:cubicBezTo>
                    <a:pt x="54" y="282"/>
                    <a:pt x="87" y="340"/>
                    <a:pt x="110" y="401"/>
                  </a:cubicBezTo>
                  <a:cubicBezTo>
                    <a:pt x="149" y="457"/>
                    <a:pt x="179" y="516"/>
                    <a:pt x="225" y="569"/>
                  </a:cubicBezTo>
                  <a:cubicBezTo>
                    <a:pt x="269" y="621"/>
                    <a:pt x="317" y="672"/>
                    <a:pt x="382" y="716"/>
                  </a:cubicBezTo>
                  <a:lnTo>
                    <a:pt x="392" y="712"/>
                  </a:lnTo>
                  <a:cubicBezTo>
                    <a:pt x="270" y="472"/>
                    <a:pt x="144" y="235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 rot="-1311727">
              <a:off x="5241458" y="4415282"/>
              <a:ext cx="35955" cy="44260"/>
            </a:xfrm>
            <a:custGeom>
              <a:avLst/>
              <a:gdLst/>
              <a:ahLst/>
              <a:cxnLst/>
              <a:rect l="l" t="t" r="r" b="b"/>
              <a:pathLst>
                <a:path w="368" h="453" extrusionOk="0">
                  <a:moveTo>
                    <a:pt x="6" y="0"/>
                  </a:moveTo>
                  <a:lnTo>
                    <a:pt x="0" y="9"/>
                  </a:lnTo>
                  <a:cubicBezTo>
                    <a:pt x="10" y="69"/>
                    <a:pt x="32" y="115"/>
                    <a:pt x="56" y="159"/>
                  </a:cubicBezTo>
                  <a:cubicBezTo>
                    <a:pt x="78" y="202"/>
                    <a:pt x="112" y="236"/>
                    <a:pt x="138" y="276"/>
                  </a:cubicBezTo>
                  <a:cubicBezTo>
                    <a:pt x="172" y="304"/>
                    <a:pt x="202" y="340"/>
                    <a:pt x="240" y="368"/>
                  </a:cubicBezTo>
                  <a:cubicBezTo>
                    <a:pt x="258" y="380"/>
                    <a:pt x="278" y="395"/>
                    <a:pt x="296" y="409"/>
                  </a:cubicBezTo>
                  <a:cubicBezTo>
                    <a:pt x="320" y="421"/>
                    <a:pt x="334" y="433"/>
                    <a:pt x="357" y="453"/>
                  </a:cubicBezTo>
                  <a:lnTo>
                    <a:pt x="367" y="453"/>
                  </a:lnTo>
                  <a:cubicBezTo>
                    <a:pt x="362" y="401"/>
                    <a:pt x="333" y="360"/>
                    <a:pt x="306" y="319"/>
                  </a:cubicBezTo>
                  <a:cubicBezTo>
                    <a:pt x="278" y="278"/>
                    <a:pt x="247" y="241"/>
                    <a:pt x="215" y="204"/>
                  </a:cubicBezTo>
                  <a:cubicBezTo>
                    <a:pt x="149" y="132"/>
                    <a:pt x="78" y="66"/>
                    <a:pt x="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 rot="-1311727">
              <a:off x="5423000" y="4785843"/>
              <a:ext cx="594823" cy="459600"/>
            </a:xfrm>
            <a:custGeom>
              <a:avLst/>
              <a:gdLst/>
              <a:ahLst/>
              <a:cxnLst/>
              <a:rect l="l" t="t" r="r" b="b"/>
              <a:pathLst>
                <a:path w="6088" h="4704" extrusionOk="0">
                  <a:moveTo>
                    <a:pt x="1989" y="0"/>
                  </a:moveTo>
                  <a:cubicBezTo>
                    <a:pt x="1989" y="0"/>
                    <a:pt x="1347" y="128"/>
                    <a:pt x="1327" y="528"/>
                  </a:cubicBezTo>
                  <a:cubicBezTo>
                    <a:pt x="1306" y="928"/>
                    <a:pt x="1" y="2352"/>
                    <a:pt x="225" y="3081"/>
                  </a:cubicBezTo>
                  <a:cubicBezTo>
                    <a:pt x="449" y="3810"/>
                    <a:pt x="778" y="3564"/>
                    <a:pt x="1906" y="4130"/>
                  </a:cubicBezTo>
                  <a:cubicBezTo>
                    <a:pt x="2742" y="4550"/>
                    <a:pt x="2851" y="4703"/>
                    <a:pt x="3321" y="4703"/>
                  </a:cubicBezTo>
                  <a:cubicBezTo>
                    <a:pt x="3486" y="4703"/>
                    <a:pt x="3694" y="4685"/>
                    <a:pt x="3992" y="4652"/>
                  </a:cubicBezTo>
                  <a:cubicBezTo>
                    <a:pt x="5147" y="4526"/>
                    <a:pt x="6087" y="4111"/>
                    <a:pt x="5847" y="2977"/>
                  </a:cubicBezTo>
                  <a:cubicBezTo>
                    <a:pt x="5755" y="2541"/>
                    <a:pt x="5706" y="2182"/>
                    <a:pt x="5635" y="1866"/>
                  </a:cubicBezTo>
                  <a:cubicBezTo>
                    <a:pt x="5471" y="1134"/>
                    <a:pt x="4879" y="574"/>
                    <a:pt x="4143" y="428"/>
                  </a:cubicBezTo>
                  <a:lnTo>
                    <a:pt x="19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 rot="-1311727">
              <a:off x="5496765" y="4803906"/>
              <a:ext cx="318515" cy="256278"/>
            </a:xfrm>
            <a:custGeom>
              <a:avLst/>
              <a:gdLst/>
              <a:ahLst/>
              <a:cxnLst/>
              <a:rect l="l" t="t" r="r" b="b"/>
              <a:pathLst>
                <a:path w="3260" h="2623" extrusionOk="0">
                  <a:moveTo>
                    <a:pt x="855" y="102"/>
                  </a:moveTo>
                  <a:cubicBezTo>
                    <a:pt x="929" y="162"/>
                    <a:pt x="1005" y="218"/>
                    <a:pt x="1083" y="270"/>
                  </a:cubicBezTo>
                  <a:cubicBezTo>
                    <a:pt x="1049" y="250"/>
                    <a:pt x="1014" y="230"/>
                    <a:pt x="978" y="209"/>
                  </a:cubicBezTo>
                  <a:cubicBezTo>
                    <a:pt x="938" y="173"/>
                    <a:pt x="897" y="138"/>
                    <a:pt x="855" y="102"/>
                  </a:cubicBezTo>
                  <a:close/>
                  <a:moveTo>
                    <a:pt x="734" y="0"/>
                  </a:moveTo>
                  <a:cubicBezTo>
                    <a:pt x="712" y="7"/>
                    <a:pt x="693" y="20"/>
                    <a:pt x="670" y="26"/>
                  </a:cubicBezTo>
                  <a:cubicBezTo>
                    <a:pt x="667" y="27"/>
                    <a:pt x="663" y="28"/>
                    <a:pt x="661" y="28"/>
                  </a:cubicBezTo>
                  <a:cubicBezTo>
                    <a:pt x="624" y="48"/>
                    <a:pt x="585" y="69"/>
                    <a:pt x="548" y="89"/>
                  </a:cubicBezTo>
                  <a:cubicBezTo>
                    <a:pt x="497" y="118"/>
                    <a:pt x="446" y="141"/>
                    <a:pt x="393" y="165"/>
                  </a:cubicBezTo>
                  <a:lnTo>
                    <a:pt x="395" y="169"/>
                  </a:lnTo>
                  <a:lnTo>
                    <a:pt x="395" y="169"/>
                  </a:lnTo>
                  <a:lnTo>
                    <a:pt x="386" y="168"/>
                  </a:lnTo>
                  <a:cubicBezTo>
                    <a:pt x="386" y="168"/>
                    <a:pt x="385" y="168"/>
                    <a:pt x="385" y="169"/>
                  </a:cubicBezTo>
                  <a:cubicBezTo>
                    <a:pt x="294" y="358"/>
                    <a:pt x="234" y="545"/>
                    <a:pt x="186" y="735"/>
                  </a:cubicBezTo>
                  <a:cubicBezTo>
                    <a:pt x="137" y="925"/>
                    <a:pt x="103" y="1116"/>
                    <a:pt x="73" y="1307"/>
                  </a:cubicBezTo>
                  <a:cubicBezTo>
                    <a:pt x="48" y="1500"/>
                    <a:pt x="25" y="1690"/>
                    <a:pt x="15" y="1884"/>
                  </a:cubicBezTo>
                  <a:cubicBezTo>
                    <a:pt x="2" y="2077"/>
                    <a:pt x="1" y="2270"/>
                    <a:pt x="9" y="2478"/>
                  </a:cubicBezTo>
                  <a:lnTo>
                    <a:pt x="29" y="2486"/>
                  </a:lnTo>
                  <a:cubicBezTo>
                    <a:pt x="96" y="2300"/>
                    <a:pt x="139" y="2109"/>
                    <a:pt x="180" y="1917"/>
                  </a:cubicBezTo>
                  <a:cubicBezTo>
                    <a:pt x="220" y="1725"/>
                    <a:pt x="254" y="1531"/>
                    <a:pt x="284" y="1338"/>
                  </a:cubicBezTo>
                  <a:cubicBezTo>
                    <a:pt x="337" y="954"/>
                    <a:pt x="376" y="570"/>
                    <a:pt x="407" y="186"/>
                  </a:cubicBezTo>
                  <a:lnTo>
                    <a:pt x="426" y="220"/>
                  </a:lnTo>
                  <a:cubicBezTo>
                    <a:pt x="429" y="224"/>
                    <a:pt x="431" y="227"/>
                    <a:pt x="432" y="231"/>
                  </a:cubicBezTo>
                  <a:cubicBezTo>
                    <a:pt x="410" y="424"/>
                    <a:pt x="412" y="611"/>
                    <a:pt x="430" y="799"/>
                  </a:cubicBezTo>
                  <a:cubicBezTo>
                    <a:pt x="448" y="1019"/>
                    <a:pt x="492" y="1236"/>
                    <a:pt x="547" y="1450"/>
                  </a:cubicBezTo>
                  <a:cubicBezTo>
                    <a:pt x="610" y="1664"/>
                    <a:pt x="678" y="1875"/>
                    <a:pt x="783" y="2075"/>
                  </a:cubicBezTo>
                  <a:cubicBezTo>
                    <a:pt x="883" y="2274"/>
                    <a:pt x="1006" y="2469"/>
                    <a:pt x="1179" y="2623"/>
                  </a:cubicBezTo>
                  <a:lnTo>
                    <a:pt x="1197" y="2613"/>
                  </a:lnTo>
                  <a:cubicBezTo>
                    <a:pt x="991" y="2230"/>
                    <a:pt x="862" y="1813"/>
                    <a:pt x="750" y="1395"/>
                  </a:cubicBezTo>
                  <a:cubicBezTo>
                    <a:pt x="657" y="1057"/>
                    <a:pt x="581" y="714"/>
                    <a:pt x="514" y="369"/>
                  </a:cubicBezTo>
                  <a:lnTo>
                    <a:pt x="514" y="369"/>
                  </a:lnTo>
                  <a:cubicBezTo>
                    <a:pt x="682" y="652"/>
                    <a:pt x="854" y="932"/>
                    <a:pt x="1049" y="1198"/>
                  </a:cubicBezTo>
                  <a:cubicBezTo>
                    <a:pt x="1163" y="1356"/>
                    <a:pt x="1272" y="1515"/>
                    <a:pt x="1395" y="1667"/>
                  </a:cubicBezTo>
                  <a:cubicBezTo>
                    <a:pt x="1523" y="1814"/>
                    <a:pt x="1640" y="1973"/>
                    <a:pt x="1799" y="2095"/>
                  </a:cubicBezTo>
                  <a:lnTo>
                    <a:pt x="1815" y="2080"/>
                  </a:lnTo>
                  <a:cubicBezTo>
                    <a:pt x="1690" y="1937"/>
                    <a:pt x="1589" y="1771"/>
                    <a:pt x="1486" y="1609"/>
                  </a:cubicBezTo>
                  <a:cubicBezTo>
                    <a:pt x="1383" y="1446"/>
                    <a:pt x="1285" y="1281"/>
                    <a:pt x="1185" y="1116"/>
                  </a:cubicBezTo>
                  <a:cubicBezTo>
                    <a:pt x="1010" y="820"/>
                    <a:pt x="840" y="521"/>
                    <a:pt x="670" y="221"/>
                  </a:cubicBezTo>
                  <a:lnTo>
                    <a:pt x="670" y="221"/>
                  </a:lnTo>
                  <a:lnTo>
                    <a:pt x="1587" y="1015"/>
                  </a:lnTo>
                  <a:lnTo>
                    <a:pt x="2084" y="1461"/>
                  </a:lnTo>
                  <a:cubicBezTo>
                    <a:pt x="2245" y="1611"/>
                    <a:pt x="2414" y="1760"/>
                    <a:pt x="2556" y="1930"/>
                  </a:cubicBezTo>
                  <a:lnTo>
                    <a:pt x="2572" y="1917"/>
                  </a:lnTo>
                  <a:cubicBezTo>
                    <a:pt x="2460" y="1715"/>
                    <a:pt x="2306" y="1549"/>
                    <a:pt x="2163" y="1374"/>
                  </a:cubicBezTo>
                  <a:cubicBezTo>
                    <a:pt x="2015" y="1204"/>
                    <a:pt x="1860" y="1042"/>
                    <a:pt x="1702" y="885"/>
                  </a:cubicBezTo>
                  <a:cubicBezTo>
                    <a:pt x="1683" y="865"/>
                    <a:pt x="1664" y="847"/>
                    <a:pt x="1645" y="829"/>
                  </a:cubicBezTo>
                  <a:lnTo>
                    <a:pt x="1645" y="829"/>
                  </a:lnTo>
                  <a:cubicBezTo>
                    <a:pt x="1676" y="850"/>
                    <a:pt x="1708" y="870"/>
                    <a:pt x="1742" y="891"/>
                  </a:cubicBezTo>
                  <a:cubicBezTo>
                    <a:pt x="1941" y="1006"/>
                    <a:pt x="2141" y="1119"/>
                    <a:pt x="2347" y="1219"/>
                  </a:cubicBezTo>
                  <a:cubicBezTo>
                    <a:pt x="2449" y="1270"/>
                    <a:pt x="2554" y="1317"/>
                    <a:pt x="2659" y="1366"/>
                  </a:cubicBezTo>
                  <a:cubicBezTo>
                    <a:pt x="2762" y="1414"/>
                    <a:pt x="2879" y="1455"/>
                    <a:pt x="2962" y="1516"/>
                  </a:cubicBezTo>
                  <a:lnTo>
                    <a:pt x="2982" y="1513"/>
                  </a:lnTo>
                  <a:cubicBezTo>
                    <a:pt x="2917" y="1400"/>
                    <a:pt x="2814" y="1348"/>
                    <a:pt x="2725" y="1275"/>
                  </a:cubicBezTo>
                  <a:cubicBezTo>
                    <a:pt x="2631" y="1208"/>
                    <a:pt x="2535" y="1143"/>
                    <a:pt x="2438" y="1079"/>
                  </a:cubicBezTo>
                  <a:cubicBezTo>
                    <a:pt x="2244" y="952"/>
                    <a:pt x="2048" y="829"/>
                    <a:pt x="1851" y="708"/>
                  </a:cubicBezTo>
                  <a:cubicBezTo>
                    <a:pt x="1757" y="654"/>
                    <a:pt x="1662" y="603"/>
                    <a:pt x="1569" y="548"/>
                  </a:cubicBezTo>
                  <a:lnTo>
                    <a:pt x="1569" y="548"/>
                  </a:lnTo>
                  <a:cubicBezTo>
                    <a:pt x="1695" y="610"/>
                    <a:pt x="1821" y="671"/>
                    <a:pt x="1949" y="726"/>
                  </a:cubicBezTo>
                  <a:cubicBezTo>
                    <a:pt x="2157" y="809"/>
                    <a:pt x="2367" y="888"/>
                    <a:pt x="2583" y="948"/>
                  </a:cubicBezTo>
                  <a:cubicBezTo>
                    <a:pt x="2800" y="1010"/>
                    <a:pt x="3020" y="1060"/>
                    <a:pt x="3253" y="1076"/>
                  </a:cubicBezTo>
                  <a:lnTo>
                    <a:pt x="3260" y="1056"/>
                  </a:lnTo>
                  <a:lnTo>
                    <a:pt x="2028" y="528"/>
                  </a:lnTo>
                  <a:lnTo>
                    <a:pt x="788" y="20"/>
                  </a:lnTo>
                  <a:lnTo>
                    <a:pt x="780" y="38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 rot="-1311727">
              <a:off x="5912201" y="4882050"/>
              <a:ext cx="48559" cy="55691"/>
            </a:xfrm>
            <a:custGeom>
              <a:avLst/>
              <a:gdLst/>
              <a:ahLst/>
              <a:cxnLst/>
              <a:rect l="l" t="t" r="r" b="b"/>
              <a:pathLst>
                <a:path w="497" h="570" extrusionOk="0">
                  <a:moveTo>
                    <a:pt x="1" y="1"/>
                  </a:moveTo>
                  <a:cubicBezTo>
                    <a:pt x="43" y="48"/>
                    <a:pt x="79" y="99"/>
                    <a:pt x="119" y="149"/>
                  </a:cubicBezTo>
                  <a:lnTo>
                    <a:pt x="238" y="294"/>
                  </a:lnTo>
                  <a:cubicBezTo>
                    <a:pt x="322" y="388"/>
                    <a:pt x="401" y="484"/>
                    <a:pt x="497" y="570"/>
                  </a:cubicBezTo>
                  <a:cubicBezTo>
                    <a:pt x="436" y="457"/>
                    <a:pt x="359" y="359"/>
                    <a:pt x="279" y="259"/>
                  </a:cubicBezTo>
                  <a:cubicBezTo>
                    <a:pt x="195" y="166"/>
                    <a:pt x="113" y="6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 rot="-1311727">
              <a:off x="5943263" y="4929659"/>
              <a:ext cx="46312" cy="51197"/>
            </a:xfrm>
            <a:custGeom>
              <a:avLst/>
              <a:gdLst/>
              <a:ahLst/>
              <a:cxnLst/>
              <a:rect l="l" t="t" r="r" b="b"/>
              <a:pathLst>
                <a:path w="474" h="524" extrusionOk="0">
                  <a:moveTo>
                    <a:pt x="1" y="1"/>
                  </a:moveTo>
                  <a:lnTo>
                    <a:pt x="1" y="1"/>
                  </a:lnTo>
                  <a:cubicBezTo>
                    <a:pt x="63" y="103"/>
                    <a:pt x="140" y="190"/>
                    <a:pt x="217" y="280"/>
                  </a:cubicBezTo>
                  <a:cubicBezTo>
                    <a:pt x="298" y="366"/>
                    <a:pt x="378" y="452"/>
                    <a:pt x="473" y="523"/>
                  </a:cubicBezTo>
                  <a:cubicBezTo>
                    <a:pt x="411" y="422"/>
                    <a:pt x="334" y="334"/>
                    <a:pt x="257" y="244"/>
                  </a:cubicBezTo>
                  <a:cubicBezTo>
                    <a:pt x="176" y="160"/>
                    <a:pt x="96" y="7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 rot="-1311727">
              <a:off x="5755981" y="5151714"/>
              <a:ext cx="43478" cy="84123"/>
            </a:xfrm>
            <a:custGeom>
              <a:avLst/>
              <a:gdLst/>
              <a:ahLst/>
              <a:cxnLst/>
              <a:rect l="l" t="t" r="r" b="b"/>
              <a:pathLst>
                <a:path w="445" h="861" extrusionOk="0">
                  <a:moveTo>
                    <a:pt x="1" y="0"/>
                  </a:moveTo>
                  <a:cubicBezTo>
                    <a:pt x="21" y="163"/>
                    <a:pt x="103" y="310"/>
                    <a:pt x="175" y="454"/>
                  </a:cubicBezTo>
                  <a:cubicBezTo>
                    <a:pt x="257" y="596"/>
                    <a:pt x="340" y="735"/>
                    <a:pt x="444" y="861"/>
                  </a:cubicBezTo>
                  <a:cubicBezTo>
                    <a:pt x="378" y="712"/>
                    <a:pt x="298" y="572"/>
                    <a:pt x="222" y="429"/>
                  </a:cubicBezTo>
                  <a:lnTo>
                    <a:pt x="105" y="217"/>
                  </a:lnTo>
                  <a:cubicBezTo>
                    <a:pt x="68" y="146"/>
                    <a:pt x="28" y="7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 rot="-1311727">
              <a:off x="5707917" y="5173963"/>
              <a:ext cx="24035" cy="57255"/>
            </a:xfrm>
            <a:custGeom>
              <a:avLst/>
              <a:gdLst/>
              <a:ahLst/>
              <a:cxnLst/>
              <a:rect l="l" t="t" r="r" b="b"/>
              <a:pathLst>
                <a:path w="246" h="58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41" y="211"/>
                    <a:pt x="81" y="310"/>
                  </a:cubicBezTo>
                  <a:cubicBezTo>
                    <a:pt x="127" y="407"/>
                    <a:pt x="176" y="502"/>
                    <a:pt x="246" y="585"/>
                  </a:cubicBezTo>
                  <a:cubicBezTo>
                    <a:pt x="177" y="380"/>
                    <a:pt x="86" y="19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 rot="-1311727">
              <a:off x="5383709" y="4716054"/>
              <a:ext cx="256473" cy="238300"/>
            </a:xfrm>
            <a:custGeom>
              <a:avLst/>
              <a:gdLst/>
              <a:ahLst/>
              <a:cxnLst/>
              <a:rect l="l" t="t" r="r" b="b"/>
              <a:pathLst>
                <a:path w="2625" h="2439" extrusionOk="0">
                  <a:moveTo>
                    <a:pt x="1455" y="1"/>
                  </a:moveTo>
                  <a:cubicBezTo>
                    <a:pt x="1386" y="1"/>
                    <a:pt x="1314" y="36"/>
                    <a:pt x="1230" y="122"/>
                  </a:cubicBezTo>
                  <a:cubicBezTo>
                    <a:pt x="1180" y="173"/>
                    <a:pt x="1142" y="227"/>
                    <a:pt x="1116" y="284"/>
                  </a:cubicBezTo>
                  <a:cubicBezTo>
                    <a:pt x="1097" y="276"/>
                    <a:pt x="1077" y="265"/>
                    <a:pt x="1060" y="254"/>
                  </a:cubicBezTo>
                  <a:lnTo>
                    <a:pt x="1056" y="250"/>
                  </a:lnTo>
                  <a:lnTo>
                    <a:pt x="1055" y="251"/>
                  </a:lnTo>
                  <a:cubicBezTo>
                    <a:pt x="1010" y="222"/>
                    <a:pt x="968" y="186"/>
                    <a:pt x="925" y="152"/>
                  </a:cubicBezTo>
                  <a:cubicBezTo>
                    <a:pt x="925" y="151"/>
                    <a:pt x="924" y="151"/>
                    <a:pt x="924" y="148"/>
                  </a:cubicBezTo>
                  <a:lnTo>
                    <a:pt x="923" y="148"/>
                  </a:lnTo>
                  <a:cubicBezTo>
                    <a:pt x="855" y="95"/>
                    <a:pt x="787" y="49"/>
                    <a:pt x="705" y="49"/>
                  </a:cubicBezTo>
                  <a:cubicBezTo>
                    <a:pt x="680" y="49"/>
                    <a:pt x="654" y="53"/>
                    <a:pt x="625" y="63"/>
                  </a:cubicBezTo>
                  <a:cubicBezTo>
                    <a:pt x="452" y="125"/>
                    <a:pt x="386" y="192"/>
                    <a:pt x="361" y="348"/>
                  </a:cubicBezTo>
                  <a:lnTo>
                    <a:pt x="360" y="348"/>
                  </a:lnTo>
                  <a:cubicBezTo>
                    <a:pt x="361" y="349"/>
                    <a:pt x="361" y="351"/>
                    <a:pt x="361" y="352"/>
                  </a:cubicBezTo>
                  <a:cubicBezTo>
                    <a:pt x="356" y="383"/>
                    <a:pt x="354" y="418"/>
                    <a:pt x="351" y="456"/>
                  </a:cubicBezTo>
                  <a:cubicBezTo>
                    <a:pt x="347" y="456"/>
                    <a:pt x="342" y="456"/>
                    <a:pt x="338" y="456"/>
                  </a:cubicBezTo>
                  <a:cubicBezTo>
                    <a:pt x="268" y="456"/>
                    <a:pt x="202" y="473"/>
                    <a:pt x="146" y="537"/>
                  </a:cubicBezTo>
                  <a:cubicBezTo>
                    <a:pt x="26" y="675"/>
                    <a:pt x="0" y="766"/>
                    <a:pt x="56" y="915"/>
                  </a:cubicBezTo>
                  <a:lnTo>
                    <a:pt x="54" y="916"/>
                  </a:lnTo>
                  <a:lnTo>
                    <a:pt x="57" y="919"/>
                  </a:lnTo>
                  <a:cubicBezTo>
                    <a:pt x="72" y="961"/>
                    <a:pt x="93" y="1006"/>
                    <a:pt x="120" y="1059"/>
                  </a:cubicBezTo>
                  <a:lnTo>
                    <a:pt x="120" y="1060"/>
                  </a:lnTo>
                  <a:cubicBezTo>
                    <a:pt x="123" y="1066"/>
                    <a:pt x="127" y="1073"/>
                    <a:pt x="130" y="1078"/>
                  </a:cubicBezTo>
                  <a:cubicBezTo>
                    <a:pt x="161" y="1140"/>
                    <a:pt x="185" y="1194"/>
                    <a:pt x="205" y="1245"/>
                  </a:cubicBezTo>
                  <a:cubicBezTo>
                    <a:pt x="180" y="1268"/>
                    <a:pt x="155" y="1293"/>
                    <a:pt x="132" y="1322"/>
                  </a:cubicBezTo>
                  <a:cubicBezTo>
                    <a:pt x="27" y="1458"/>
                    <a:pt x="37" y="1549"/>
                    <a:pt x="114" y="1630"/>
                  </a:cubicBezTo>
                  <a:lnTo>
                    <a:pt x="115" y="1632"/>
                  </a:lnTo>
                  <a:cubicBezTo>
                    <a:pt x="127" y="1646"/>
                    <a:pt x="140" y="1659"/>
                    <a:pt x="154" y="1673"/>
                  </a:cubicBezTo>
                  <a:lnTo>
                    <a:pt x="155" y="1674"/>
                  </a:lnTo>
                  <a:cubicBezTo>
                    <a:pt x="185" y="1702"/>
                    <a:pt x="221" y="1731"/>
                    <a:pt x="258" y="1761"/>
                  </a:cubicBezTo>
                  <a:cubicBezTo>
                    <a:pt x="298" y="1791"/>
                    <a:pt x="324" y="1818"/>
                    <a:pt x="343" y="1845"/>
                  </a:cubicBezTo>
                  <a:cubicBezTo>
                    <a:pt x="339" y="1855"/>
                    <a:pt x="337" y="1865"/>
                    <a:pt x="335" y="1875"/>
                  </a:cubicBezTo>
                  <a:cubicBezTo>
                    <a:pt x="310" y="2044"/>
                    <a:pt x="364" y="2119"/>
                    <a:pt x="468" y="2158"/>
                  </a:cubicBezTo>
                  <a:lnTo>
                    <a:pt x="469" y="2160"/>
                  </a:lnTo>
                  <a:cubicBezTo>
                    <a:pt x="486" y="2166"/>
                    <a:pt x="503" y="2172"/>
                    <a:pt x="523" y="2177"/>
                  </a:cubicBezTo>
                  <a:lnTo>
                    <a:pt x="524" y="2178"/>
                  </a:lnTo>
                  <a:cubicBezTo>
                    <a:pt x="564" y="2188"/>
                    <a:pt x="607" y="2196"/>
                    <a:pt x="656" y="2202"/>
                  </a:cubicBezTo>
                  <a:cubicBezTo>
                    <a:pt x="807" y="2224"/>
                    <a:pt x="843" y="2288"/>
                    <a:pt x="876" y="2348"/>
                  </a:cubicBezTo>
                  <a:lnTo>
                    <a:pt x="876" y="2350"/>
                  </a:lnTo>
                  <a:lnTo>
                    <a:pt x="878" y="2350"/>
                  </a:lnTo>
                  <a:cubicBezTo>
                    <a:pt x="892" y="2375"/>
                    <a:pt x="906" y="2401"/>
                    <a:pt x="930" y="2420"/>
                  </a:cubicBezTo>
                  <a:lnTo>
                    <a:pt x="932" y="2422"/>
                  </a:lnTo>
                  <a:cubicBezTo>
                    <a:pt x="946" y="2433"/>
                    <a:pt x="970" y="2439"/>
                    <a:pt x="1001" y="2439"/>
                  </a:cubicBezTo>
                  <a:cubicBezTo>
                    <a:pt x="1095" y="2439"/>
                    <a:pt x="1247" y="2382"/>
                    <a:pt x="1327" y="2268"/>
                  </a:cubicBezTo>
                  <a:cubicBezTo>
                    <a:pt x="1376" y="2291"/>
                    <a:pt x="1411" y="2311"/>
                    <a:pt x="1442" y="2327"/>
                  </a:cubicBezTo>
                  <a:cubicBezTo>
                    <a:pt x="1508" y="2364"/>
                    <a:pt x="1543" y="2382"/>
                    <a:pt x="1591" y="2388"/>
                  </a:cubicBezTo>
                  <a:cubicBezTo>
                    <a:pt x="1603" y="2389"/>
                    <a:pt x="1616" y="2390"/>
                    <a:pt x="1631" y="2390"/>
                  </a:cubicBezTo>
                  <a:cubicBezTo>
                    <a:pt x="1667" y="2390"/>
                    <a:pt x="1713" y="2386"/>
                    <a:pt x="1778" y="2379"/>
                  </a:cubicBezTo>
                  <a:cubicBezTo>
                    <a:pt x="2013" y="2353"/>
                    <a:pt x="2208" y="2273"/>
                    <a:pt x="2189" y="2061"/>
                  </a:cubicBezTo>
                  <a:cubicBezTo>
                    <a:pt x="2215" y="2044"/>
                    <a:pt x="2246" y="2024"/>
                    <a:pt x="2285" y="1996"/>
                  </a:cubicBezTo>
                  <a:cubicBezTo>
                    <a:pt x="2491" y="1849"/>
                    <a:pt x="2625" y="1669"/>
                    <a:pt x="2459" y="1480"/>
                  </a:cubicBezTo>
                  <a:cubicBezTo>
                    <a:pt x="2419" y="1437"/>
                    <a:pt x="2387" y="1395"/>
                    <a:pt x="2356" y="1358"/>
                  </a:cubicBezTo>
                  <a:cubicBezTo>
                    <a:pt x="2547" y="1223"/>
                    <a:pt x="2577" y="908"/>
                    <a:pt x="2507" y="843"/>
                  </a:cubicBezTo>
                  <a:lnTo>
                    <a:pt x="2506" y="841"/>
                  </a:lnTo>
                  <a:cubicBezTo>
                    <a:pt x="2479" y="816"/>
                    <a:pt x="2447" y="803"/>
                    <a:pt x="2415" y="790"/>
                  </a:cubicBezTo>
                  <a:lnTo>
                    <a:pt x="2414" y="789"/>
                  </a:lnTo>
                  <a:lnTo>
                    <a:pt x="2413" y="789"/>
                  </a:lnTo>
                  <a:cubicBezTo>
                    <a:pt x="2379" y="777"/>
                    <a:pt x="2347" y="762"/>
                    <a:pt x="2315" y="738"/>
                  </a:cubicBezTo>
                  <a:cubicBezTo>
                    <a:pt x="2354" y="541"/>
                    <a:pt x="2247" y="319"/>
                    <a:pt x="2167" y="298"/>
                  </a:cubicBezTo>
                  <a:lnTo>
                    <a:pt x="2165" y="298"/>
                  </a:lnTo>
                  <a:cubicBezTo>
                    <a:pt x="2152" y="295"/>
                    <a:pt x="2139" y="294"/>
                    <a:pt x="2126" y="294"/>
                  </a:cubicBezTo>
                  <a:cubicBezTo>
                    <a:pt x="2118" y="294"/>
                    <a:pt x="2109" y="294"/>
                    <a:pt x="2101" y="295"/>
                  </a:cubicBezTo>
                  <a:cubicBezTo>
                    <a:pt x="2059" y="238"/>
                    <a:pt x="2002" y="206"/>
                    <a:pt x="1918" y="206"/>
                  </a:cubicBezTo>
                  <a:cubicBezTo>
                    <a:pt x="1883" y="206"/>
                    <a:pt x="1843" y="211"/>
                    <a:pt x="1798" y="223"/>
                  </a:cubicBezTo>
                  <a:cubicBezTo>
                    <a:pt x="1788" y="214"/>
                    <a:pt x="1775" y="205"/>
                    <a:pt x="1765" y="194"/>
                  </a:cubicBezTo>
                  <a:cubicBezTo>
                    <a:pt x="1724" y="153"/>
                    <a:pt x="1686" y="117"/>
                    <a:pt x="1649" y="86"/>
                  </a:cubicBezTo>
                  <a:lnTo>
                    <a:pt x="1647" y="86"/>
                  </a:lnTo>
                  <a:cubicBezTo>
                    <a:pt x="1630" y="71"/>
                    <a:pt x="1611" y="58"/>
                    <a:pt x="1594" y="46"/>
                  </a:cubicBezTo>
                  <a:lnTo>
                    <a:pt x="1591" y="45"/>
                  </a:lnTo>
                  <a:cubicBezTo>
                    <a:pt x="1546" y="17"/>
                    <a:pt x="1501" y="1"/>
                    <a:pt x="1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 rot="-1311727">
              <a:off x="5540785" y="4732653"/>
              <a:ext cx="18466" cy="17587"/>
            </a:xfrm>
            <a:custGeom>
              <a:avLst/>
              <a:gdLst/>
              <a:ahLst/>
              <a:cxnLst/>
              <a:rect l="l" t="t" r="r" b="b"/>
              <a:pathLst>
                <a:path w="189" h="180" extrusionOk="0">
                  <a:moveTo>
                    <a:pt x="105" y="1"/>
                  </a:moveTo>
                  <a:cubicBezTo>
                    <a:pt x="100" y="1"/>
                    <a:pt x="94" y="3"/>
                    <a:pt x="88" y="9"/>
                  </a:cubicBezTo>
                  <a:cubicBezTo>
                    <a:pt x="86" y="14"/>
                    <a:pt x="82" y="18"/>
                    <a:pt x="81" y="21"/>
                  </a:cubicBezTo>
                  <a:cubicBezTo>
                    <a:pt x="79" y="20"/>
                    <a:pt x="78" y="20"/>
                    <a:pt x="77" y="19"/>
                  </a:cubicBezTo>
                  <a:cubicBezTo>
                    <a:pt x="74" y="16"/>
                    <a:pt x="71" y="14"/>
                    <a:pt x="68" y="10"/>
                  </a:cubicBezTo>
                  <a:cubicBezTo>
                    <a:pt x="63" y="6"/>
                    <a:pt x="58" y="4"/>
                    <a:pt x="52" y="4"/>
                  </a:cubicBezTo>
                  <a:cubicBezTo>
                    <a:pt x="50" y="4"/>
                    <a:pt x="48" y="4"/>
                    <a:pt x="46" y="4"/>
                  </a:cubicBezTo>
                  <a:cubicBezTo>
                    <a:pt x="33" y="8"/>
                    <a:pt x="28" y="14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0" y="39"/>
                  </a:cubicBezTo>
                  <a:cubicBezTo>
                    <a:pt x="1" y="49"/>
                    <a:pt x="0" y="57"/>
                    <a:pt x="4" y="67"/>
                  </a:cubicBezTo>
                  <a:cubicBezTo>
                    <a:pt x="5" y="70"/>
                    <a:pt x="6" y="74"/>
                    <a:pt x="9" y="77"/>
                  </a:cubicBezTo>
                  <a:cubicBezTo>
                    <a:pt x="10" y="77"/>
                    <a:pt x="10" y="79"/>
                    <a:pt x="10" y="79"/>
                  </a:cubicBezTo>
                  <a:cubicBezTo>
                    <a:pt x="11" y="84"/>
                    <a:pt x="15" y="87"/>
                    <a:pt x="16" y="91"/>
                  </a:cubicBezTo>
                  <a:cubicBezTo>
                    <a:pt x="15" y="92"/>
                    <a:pt x="11" y="94"/>
                    <a:pt x="10" y="97"/>
                  </a:cubicBezTo>
                  <a:cubicBezTo>
                    <a:pt x="2" y="107"/>
                    <a:pt x="4" y="113"/>
                    <a:pt x="4" y="122"/>
                  </a:cubicBezTo>
                  <a:lnTo>
                    <a:pt x="6" y="125"/>
                  </a:lnTo>
                  <a:cubicBezTo>
                    <a:pt x="9" y="127"/>
                    <a:pt x="11" y="128"/>
                    <a:pt x="15" y="131"/>
                  </a:cubicBezTo>
                  <a:cubicBezTo>
                    <a:pt x="18" y="133"/>
                    <a:pt x="20" y="137"/>
                    <a:pt x="21" y="138"/>
                  </a:cubicBezTo>
                  <a:lnTo>
                    <a:pt x="21" y="141"/>
                  </a:lnTo>
                  <a:cubicBezTo>
                    <a:pt x="20" y="153"/>
                    <a:pt x="23" y="158"/>
                    <a:pt x="31" y="161"/>
                  </a:cubicBezTo>
                  <a:cubicBezTo>
                    <a:pt x="32" y="161"/>
                    <a:pt x="33" y="162"/>
                    <a:pt x="35" y="162"/>
                  </a:cubicBezTo>
                  <a:cubicBezTo>
                    <a:pt x="38" y="162"/>
                    <a:pt x="41" y="163"/>
                    <a:pt x="45" y="163"/>
                  </a:cubicBezTo>
                  <a:cubicBezTo>
                    <a:pt x="57" y="164"/>
                    <a:pt x="59" y="169"/>
                    <a:pt x="62" y="173"/>
                  </a:cubicBezTo>
                  <a:cubicBezTo>
                    <a:pt x="63" y="174"/>
                    <a:pt x="64" y="177"/>
                    <a:pt x="66" y="179"/>
                  </a:cubicBezTo>
                  <a:cubicBezTo>
                    <a:pt x="67" y="179"/>
                    <a:pt x="69" y="180"/>
                    <a:pt x="71" y="180"/>
                  </a:cubicBezTo>
                  <a:cubicBezTo>
                    <a:pt x="78" y="180"/>
                    <a:pt x="89" y="176"/>
                    <a:pt x="94" y="167"/>
                  </a:cubicBezTo>
                  <a:cubicBezTo>
                    <a:pt x="99" y="168"/>
                    <a:pt x="102" y="169"/>
                    <a:pt x="104" y="171"/>
                  </a:cubicBezTo>
                  <a:cubicBezTo>
                    <a:pt x="108" y="173"/>
                    <a:pt x="110" y="174"/>
                    <a:pt x="114" y="174"/>
                  </a:cubicBezTo>
                  <a:cubicBezTo>
                    <a:pt x="118" y="174"/>
                    <a:pt x="122" y="174"/>
                    <a:pt x="128" y="173"/>
                  </a:cubicBezTo>
                  <a:cubicBezTo>
                    <a:pt x="145" y="172"/>
                    <a:pt x="159" y="166"/>
                    <a:pt x="158" y="151"/>
                  </a:cubicBezTo>
                  <a:cubicBezTo>
                    <a:pt x="159" y="149"/>
                    <a:pt x="161" y="148"/>
                    <a:pt x="164" y="146"/>
                  </a:cubicBezTo>
                  <a:cubicBezTo>
                    <a:pt x="180" y="135"/>
                    <a:pt x="189" y="122"/>
                    <a:pt x="176" y="108"/>
                  </a:cubicBezTo>
                  <a:cubicBezTo>
                    <a:pt x="174" y="105"/>
                    <a:pt x="171" y="102"/>
                    <a:pt x="169" y="100"/>
                  </a:cubicBezTo>
                  <a:cubicBezTo>
                    <a:pt x="184" y="90"/>
                    <a:pt x="186" y="67"/>
                    <a:pt x="181" y="62"/>
                  </a:cubicBezTo>
                  <a:cubicBezTo>
                    <a:pt x="180" y="60"/>
                    <a:pt x="176" y="60"/>
                    <a:pt x="174" y="59"/>
                  </a:cubicBezTo>
                  <a:cubicBezTo>
                    <a:pt x="173" y="57"/>
                    <a:pt x="170" y="56"/>
                    <a:pt x="168" y="55"/>
                  </a:cubicBezTo>
                  <a:cubicBezTo>
                    <a:pt x="171" y="40"/>
                    <a:pt x="164" y="24"/>
                    <a:pt x="158" y="23"/>
                  </a:cubicBezTo>
                  <a:lnTo>
                    <a:pt x="153" y="23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7"/>
                    <a:pt x="130" y="18"/>
                  </a:cubicBezTo>
                  <a:lnTo>
                    <a:pt x="128" y="15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5"/>
                    <a:pt x="117" y="5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 rot="-1311727">
              <a:off x="5492624" y="4747200"/>
              <a:ext cx="18661" cy="17587"/>
            </a:xfrm>
            <a:custGeom>
              <a:avLst/>
              <a:gdLst/>
              <a:ahLst/>
              <a:cxnLst/>
              <a:rect l="l" t="t" r="r" b="b"/>
              <a:pathLst>
                <a:path w="191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3" y="18"/>
                    <a:pt x="82" y="22"/>
                  </a:cubicBezTo>
                  <a:cubicBezTo>
                    <a:pt x="80" y="20"/>
                    <a:pt x="79" y="20"/>
                    <a:pt x="78" y="19"/>
                  </a:cubicBezTo>
                  <a:cubicBezTo>
                    <a:pt x="75" y="17"/>
                    <a:pt x="71" y="13"/>
                    <a:pt x="68" y="11"/>
                  </a:cubicBezTo>
                  <a:cubicBezTo>
                    <a:pt x="63" y="7"/>
                    <a:pt x="58" y="4"/>
                    <a:pt x="52" y="4"/>
                  </a:cubicBezTo>
                  <a:cubicBezTo>
                    <a:pt x="50" y="4"/>
                    <a:pt x="49" y="4"/>
                    <a:pt x="47" y="4"/>
                  </a:cubicBezTo>
                  <a:cubicBezTo>
                    <a:pt x="34" y="8"/>
                    <a:pt x="28" y="13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2" y="49"/>
                    <a:pt x="1" y="57"/>
                    <a:pt x="5" y="68"/>
                  </a:cubicBezTo>
                  <a:cubicBezTo>
                    <a:pt x="6" y="70"/>
                    <a:pt x="7" y="74"/>
                    <a:pt x="10" y="78"/>
                  </a:cubicBezTo>
                  <a:cubicBezTo>
                    <a:pt x="11" y="78"/>
                    <a:pt x="11" y="79"/>
                    <a:pt x="11" y="79"/>
                  </a:cubicBezTo>
                  <a:cubicBezTo>
                    <a:pt x="13" y="84"/>
                    <a:pt x="15" y="88"/>
                    <a:pt x="16" y="91"/>
                  </a:cubicBezTo>
                  <a:cubicBezTo>
                    <a:pt x="15" y="93"/>
                    <a:pt x="12" y="94"/>
                    <a:pt x="11" y="96"/>
                  </a:cubicBezTo>
                  <a:cubicBezTo>
                    <a:pt x="3" y="107"/>
                    <a:pt x="5" y="114"/>
                    <a:pt x="6" y="122"/>
                  </a:cubicBezTo>
                  <a:lnTo>
                    <a:pt x="8" y="125"/>
                  </a:lnTo>
                  <a:cubicBezTo>
                    <a:pt x="11" y="127"/>
                    <a:pt x="13" y="129"/>
                    <a:pt x="16" y="131"/>
                  </a:cubicBezTo>
                  <a:cubicBezTo>
                    <a:pt x="20" y="134"/>
                    <a:pt x="21" y="135"/>
                    <a:pt x="22" y="137"/>
                  </a:cubicBezTo>
                  <a:lnTo>
                    <a:pt x="22" y="141"/>
                  </a:lnTo>
                  <a:cubicBezTo>
                    <a:pt x="21" y="153"/>
                    <a:pt x="25" y="158"/>
                    <a:pt x="33" y="161"/>
                  </a:cubicBezTo>
                  <a:cubicBezTo>
                    <a:pt x="34" y="161"/>
                    <a:pt x="36" y="162"/>
                    <a:pt x="37" y="162"/>
                  </a:cubicBezTo>
                  <a:cubicBezTo>
                    <a:pt x="41" y="162"/>
                    <a:pt x="43" y="163"/>
                    <a:pt x="47" y="163"/>
                  </a:cubicBezTo>
                  <a:cubicBezTo>
                    <a:pt x="58" y="165"/>
                    <a:pt x="61" y="170"/>
                    <a:pt x="63" y="173"/>
                  </a:cubicBezTo>
                  <a:cubicBezTo>
                    <a:pt x="64" y="175"/>
                    <a:pt x="66" y="177"/>
                    <a:pt x="67" y="178"/>
                  </a:cubicBezTo>
                  <a:cubicBezTo>
                    <a:pt x="69" y="179"/>
                    <a:pt x="70" y="180"/>
                    <a:pt x="73" y="180"/>
                  </a:cubicBezTo>
                  <a:cubicBezTo>
                    <a:pt x="80" y="180"/>
                    <a:pt x="91" y="176"/>
                    <a:pt x="97" y="167"/>
                  </a:cubicBezTo>
                  <a:cubicBezTo>
                    <a:pt x="100" y="168"/>
                    <a:pt x="103" y="170"/>
                    <a:pt x="105" y="171"/>
                  </a:cubicBezTo>
                  <a:cubicBezTo>
                    <a:pt x="109" y="173"/>
                    <a:pt x="112" y="175"/>
                    <a:pt x="116" y="175"/>
                  </a:cubicBezTo>
                  <a:cubicBezTo>
                    <a:pt x="120" y="175"/>
                    <a:pt x="124" y="175"/>
                    <a:pt x="130" y="173"/>
                  </a:cubicBezTo>
                  <a:cubicBezTo>
                    <a:pt x="146" y="172"/>
                    <a:pt x="161" y="166"/>
                    <a:pt x="160" y="151"/>
                  </a:cubicBezTo>
                  <a:cubicBezTo>
                    <a:pt x="161" y="150"/>
                    <a:pt x="164" y="148"/>
                    <a:pt x="166" y="146"/>
                  </a:cubicBezTo>
                  <a:cubicBezTo>
                    <a:pt x="181" y="135"/>
                    <a:pt x="190" y="122"/>
                    <a:pt x="179" y="109"/>
                  </a:cubicBezTo>
                  <a:cubicBezTo>
                    <a:pt x="176" y="105"/>
                    <a:pt x="174" y="102"/>
                    <a:pt x="171" y="100"/>
                  </a:cubicBezTo>
                  <a:cubicBezTo>
                    <a:pt x="185" y="90"/>
                    <a:pt x="187" y="68"/>
                    <a:pt x="182" y="63"/>
                  </a:cubicBezTo>
                  <a:cubicBezTo>
                    <a:pt x="181" y="60"/>
                    <a:pt x="179" y="60"/>
                    <a:pt x="176" y="59"/>
                  </a:cubicBezTo>
                  <a:lnTo>
                    <a:pt x="169" y="54"/>
                  </a:lnTo>
                  <a:cubicBezTo>
                    <a:pt x="172" y="40"/>
                    <a:pt x="165" y="24"/>
                    <a:pt x="159" y="23"/>
                  </a:cubicBezTo>
                  <a:lnTo>
                    <a:pt x="153" y="23"/>
                  </a:lnTo>
                  <a:cubicBezTo>
                    <a:pt x="150" y="19"/>
                    <a:pt x="146" y="16"/>
                    <a:pt x="140" y="16"/>
                  </a:cubicBezTo>
                  <a:cubicBezTo>
                    <a:pt x="137" y="16"/>
                    <a:pt x="134" y="17"/>
                    <a:pt x="131" y="18"/>
                  </a:cubicBezTo>
                  <a:lnTo>
                    <a:pt x="129" y="14"/>
                  </a:lnTo>
                  <a:cubicBezTo>
                    <a:pt x="125" y="12"/>
                    <a:pt x="123" y="9"/>
                    <a:pt x="120" y="7"/>
                  </a:cubicBezTo>
                  <a:cubicBezTo>
                    <a:pt x="119" y="6"/>
                    <a:pt x="118" y="6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 rot="-1311727">
              <a:off x="5406753" y="4761558"/>
              <a:ext cx="18564" cy="17391"/>
            </a:xfrm>
            <a:custGeom>
              <a:avLst/>
              <a:gdLst/>
              <a:ahLst/>
              <a:cxnLst/>
              <a:rect l="l" t="t" r="r" b="b"/>
              <a:pathLst>
                <a:path w="190" h="178" extrusionOk="0">
                  <a:moveTo>
                    <a:pt x="105" y="0"/>
                  </a:moveTo>
                  <a:cubicBezTo>
                    <a:pt x="100" y="0"/>
                    <a:pt x="95" y="3"/>
                    <a:pt x="89" y="9"/>
                  </a:cubicBezTo>
                  <a:cubicBezTo>
                    <a:pt x="87" y="13"/>
                    <a:pt x="83" y="16"/>
                    <a:pt x="82" y="20"/>
                  </a:cubicBezTo>
                  <a:cubicBezTo>
                    <a:pt x="81" y="19"/>
                    <a:pt x="79" y="19"/>
                    <a:pt x="78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4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4" y="8"/>
                    <a:pt x="29" y="13"/>
                    <a:pt x="27" y="24"/>
                  </a:cubicBezTo>
                  <a:cubicBezTo>
                    <a:pt x="26" y="26"/>
                    <a:pt x="26" y="29"/>
                    <a:pt x="26" y="31"/>
                  </a:cubicBezTo>
                  <a:cubicBezTo>
                    <a:pt x="20" y="31"/>
                    <a:pt x="15" y="33"/>
                    <a:pt x="11" y="38"/>
                  </a:cubicBezTo>
                  <a:cubicBezTo>
                    <a:pt x="2" y="49"/>
                    <a:pt x="1" y="56"/>
                    <a:pt x="5" y="66"/>
                  </a:cubicBezTo>
                  <a:cubicBezTo>
                    <a:pt x="6" y="69"/>
                    <a:pt x="7" y="72"/>
                    <a:pt x="10" y="76"/>
                  </a:cubicBezTo>
                  <a:cubicBezTo>
                    <a:pt x="11" y="76"/>
                    <a:pt x="11" y="77"/>
                    <a:pt x="11" y="77"/>
                  </a:cubicBezTo>
                  <a:cubicBezTo>
                    <a:pt x="14" y="82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4" y="106"/>
                    <a:pt x="5" y="112"/>
                    <a:pt x="5" y="120"/>
                  </a:cubicBezTo>
                  <a:lnTo>
                    <a:pt x="7" y="122"/>
                  </a:lnTo>
                  <a:cubicBezTo>
                    <a:pt x="10" y="126"/>
                    <a:pt x="12" y="127"/>
                    <a:pt x="15" y="129"/>
                  </a:cubicBezTo>
                  <a:cubicBezTo>
                    <a:pt x="17" y="132"/>
                    <a:pt x="20" y="133"/>
                    <a:pt x="21" y="136"/>
                  </a:cubicBezTo>
                  <a:lnTo>
                    <a:pt x="21" y="138"/>
                  </a:lnTo>
                  <a:cubicBezTo>
                    <a:pt x="20" y="151"/>
                    <a:pt x="24" y="156"/>
                    <a:pt x="31" y="158"/>
                  </a:cubicBezTo>
                  <a:cubicBezTo>
                    <a:pt x="32" y="158"/>
                    <a:pt x="34" y="159"/>
                    <a:pt x="36" y="159"/>
                  </a:cubicBezTo>
                  <a:cubicBezTo>
                    <a:pt x="40" y="159"/>
                    <a:pt x="42" y="161"/>
                    <a:pt x="46" y="161"/>
                  </a:cubicBezTo>
                  <a:cubicBezTo>
                    <a:pt x="57" y="162"/>
                    <a:pt x="60" y="168"/>
                    <a:pt x="62" y="172"/>
                  </a:cubicBezTo>
                  <a:cubicBezTo>
                    <a:pt x="63" y="173"/>
                    <a:pt x="65" y="175"/>
                    <a:pt x="66" y="177"/>
                  </a:cubicBezTo>
                  <a:cubicBezTo>
                    <a:pt x="67" y="177"/>
                    <a:pt x="69" y="177"/>
                    <a:pt x="71" y="177"/>
                  </a:cubicBezTo>
                  <a:cubicBezTo>
                    <a:pt x="78" y="177"/>
                    <a:pt x="90" y="174"/>
                    <a:pt x="96" y="164"/>
                  </a:cubicBezTo>
                  <a:cubicBezTo>
                    <a:pt x="99" y="167"/>
                    <a:pt x="102" y="168"/>
                    <a:pt x="104" y="169"/>
                  </a:cubicBezTo>
                  <a:cubicBezTo>
                    <a:pt x="108" y="172"/>
                    <a:pt x="111" y="173"/>
                    <a:pt x="114" y="173"/>
                  </a:cubicBezTo>
                  <a:cubicBezTo>
                    <a:pt x="116" y="173"/>
                    <a:pt x="119" y="173"/>
                    <a:pt x="121" y="173"/>
                  </a:cubicBezTo>
                  <a:cubicBezTo>
                    <a:pt x="123" y="173"/>
                    <a:pt x="126" y="173"/>
                    <a:pt x="129" y="173"/>
                  </a:cubicBezTo>
                  <a:cubicBezTo>
                    <a:pt x="145" y="172"/>
                    <a:pt x="160" y="164"/>
                    <a:pt x="159" y="149"/>
                  </a:cubicBezTo>
                  <a:cubicBezTo>
                    <a:pt x="160" y="148"/>
                    <a:pt x="163" y="147"/>
                    <a:pt x="165" y="144"/>
                  </a:cubicBezTo>
                  <a:cubicBezTo>
                    <a:pt x="180" y="134"/>
                    <a:pt x="189" y="121"/>
                    <a:pt x="178" y="107"/>
                  </a:cubicBezTo>
                  <a:cubicBezTo>
                    <a:pt x="175" y="103"/>
                    <a:pt x="173" y="101"/>
                    <a:pt x="170" y="98"/>
                  </a:cubicBezTo>
                  <a:cubicBezTo>
                    <a:pt x="184" y="90"/>
                    <a:pt x="186" y="66"/>
                    <a:pt x="181" y="61"/>
                  </a:cubicBezTo>
                  <a:cubicBezTo>
                    <a:pt x="180" y="59"/>
                    <a:pt x="178" y="59"/>
                    <a:pt x="175" y="57"/>
                  </a:cubicBezTo>
                  <a:cubicBezTo>
                    <a:pt x="174" y="56"/>
                    <a:pt x="171" y="55"/>
                    <a:pt x="169" y="54"/>
                  </a:cubicBezTo>
                  <a:cubicBezTo>
                    <a:pt x="173" y="39"/>
                    <a:pt x="165" y="23"/>
                    <a:pt x="159" y="21"/>
                  </a:cubicBezTo>
                  <a:lnTo>
                    <a:pt x="153" y="21"/>
                  </a:lnTo>
                  <a:cubicBezTo>
                    <a:pt x="150" y="17"/>
                    <a:pt x="146" y="15"/>
                    <a:pt x="140" y="15"/>
                  </a:cubicBezTo>
                  <a:cubicBezTo>
                    <a:pt x="137" y="15"/>
                    <a:pt x="135" y="15"/>
                    <a:pt x="132" y="16"/>
                  </a:cubicBezTo>
                  <a:lnTo>
                    <a:pt x="129" y="14"/>
                  </a:lnTo>
                  <a:cubicBezTo>
                    <a:pt x="125" y="11"/>
                    <a:pt x="123" y="9"/>
                    <a:pt x="120" y="6"/>
                  </a:cubicBezTo>
                  <a:cubicBezTo>
                    <a:pt x="119" y="5"/>
                    <a:pt x="118" y="5"/>
                    <a:pt x="116" y="4"/>
                  </a:cubicBezTo>
                  <a:cubicBezTo>
                    <a:pt x="113" y="1"/>
                    <a:pt x="109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 rot="-1311727">
              <a:off x="5498694" y="4822258"/>
              <a:ext cx="18564" cy="17391"/>
            </a:xfrm>
            <a:custGeom>
              <a:avLst/>
              <a:gdLst/>
              <a:ahLst/>
              <a:cxnLst/>
              <a:rect l="l" t="t" r="r" b="b"/>
              <a:pathLst>
                <a:path w="190" h="178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6" y="13"/>
                    <a:pt x="82" y="16"/>
                    <a:pt x="81" y="20"/>
                  </a:cubicBezTo>
                  <a:cubicBezTo>
                    <a:pt x="80" y="19"/>
                    <a:pt x="79" y="19"/>
                    <a:pt x="77" y="18"/>
                  </a:cubicBezTo>
                  <a:cubicBezTo>
                    <a:pt x="75" y="15"/>
                    <a:pt x="71" y="13"/>
                    <a:pt x="69" y="10"/>
                  </a:cubicBezTo>
                  <a:cubicBezTo>
                    <a:pt x="63" y="6"/>
                    <a:pt x="59" y="3"/>
                    <a:pt x="52" y="3"/>
                  </a:cubicBezTo>
                  <a:cubicBezTo>
                    <a:pt x="51" y="3"/>
                    <a:pt x="49" y="3"/>
                    <a:pt x="46" y="4"/>
                  </a:cubicBezTo>
                  <a:cubicBezTo>
                    <a:pt x="34" y="8"/>
                    <a:pt x="29" y="13"/>
                    <a:pt x="28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20" y="32"/>
                    <a:pt x="15" y="34"/>
                    <a:pt x="10" y="39"/>
                  </a:cubicBezTo>
                  <a:cubicBezTo>
                    <a:pt x="2" y="49"/>
                    <a:pt x="0" y="56"/>
                    <a:pt x="4" y="67"/>
                  </a:cubicBezTo>
                  <a:cubicBezTo>
                    <a:pt x="5" y="70"/>
                    <a:pt x="7" y="73"/>
                    <a:pt x="9" y="77"/>
                  </a:cubicBezTo>
                  <a:cubicBezTo>
                    <a:pt x="10" y="77"/>
                    <a:pt x="10" y="78"/>
                    <a:pt x="10" y="78"/>
                  </a:cubicBezTo>
                  <a:cubicBezTo>
                    <a:pt x="13" y="83"/>
                    <a:pt x="15" y="87"/>
                    <a:pt x="16" y="91"/>
                  </a:cubicBezTo>
                  <a:cubicBezTo>
                    <a:pt x="15" y="92"/>
                    <a:pt x="13" y="93"/>
                    <a:pt x="10" y="96"/>
                  </a:cubicBezTo>
                  <a:cubicBezTo>
                    <a:pt x="3" y="107"/>
                    <a:pt x="3" y="113"/>
                    <a:pt x="8" y="121"/>
                  </a:cubicBezTo>
                  <a:lnTo>
                    <a:pt x="10" y="123"/>
                  </a:lnTo>
                  <a:cubicBezTo>
                    <a:pt x="14" y="126"/>
                    <a:pt x="16" y="127"/>
                    <a:pt x="19" y="129"/>
                  </a:cubicBezTo>
                  <a:cubicBezTo>
                    <a:pt x="21" y="132"/>
                    <a:pt x="24" y="133"/>
                    <a:pt x="25" y="136"/>
                  </a:cubicBezTo>
                  <a:lnTo>
                    <a:pt x="25" y="138"/>
                  </a:lnTo>
                  <a:cubicBezTo>
                    <a:pt x="23" y="152"/>
                    <a:pt x="26" y="157"/>
                    <a:pt x="34" y="159"/>
                  </a:cubicBezTo>
                  <a:cubicBezTo>
                    <a:pt x="35" y="159"/>
                    <a:pt x="36" y="160"/>
                    <a:pt x="38" y="160"/>
                  </a:cubicBezTo>
                  <a:cubicBezTo>
                    <a:pt x="41" y="160"/>
                    <a:pt x="44" y="162"/>
                    <a:pt x="48" y="162"/>
                  </a:cubicBezTo>
                  <a:cubicBezTo>
                    <a:pt x="60" y="163"/>
                    <a:pt x="62" y="168"/>
                    <a:pt x="65" y="172"/>
                  </a:cubicBezTo>
                  <a:cubicBezTo>
                    <a:pt x="66" y="173"/>
                    <a:pt x="67" y="175"/>
                    <a:pt x="69" y="177"/>
                  </a:cubicBezTo>
                  <a:cubicBezTo>
                    <a:pt x="70" y="178"/>
                    <a:pt x="71" y="178"/>
                    <a:pt x="73" y="178"/>
                  </a:cubicBezTo>
                  <a:cubicBezTo>
                    <a:pt x="79" y="178"/>
                    <a:pt x="91" y="175"/>
                    <a:pt x="97" y="165"/>
                  </a:cubicBezTo>
                  <a:cubicBezTo>
                    <a:pt x="101" y="167"/>
                    <a:pt x="103" y="168"/>
                    <a:pt x="106" y="169"/>
                  </a:cubicBezTo>
                  <a:cubicBezTo>
                    <a:pt x="110" y="172"/>
                    <a:pt x="112" y="173"/>
                    <a:pt x="116" y="173"/>
                  </a:cubicBezTo>
                  <a:cubicBezTo>
                    <a:pt x="118" y="174"/>
                    <a:pt x="120" y="174"/>
                    <a:pt x="122" y="174"/>
                  </a:cubicBezTo>
                  <a:cubicBezTo>
                    <a:pt x="124" y="174"/>
                    <a:pt x="127" y="174"/>
                    <a:pt x="130" y="173"/>
                  </a:cubicBezTo>
                  <a:cubicBezTo>
                    <a:pt x="147" y="172"/>
                    <a:pt x="161" y="165"/>
                    <a:pt x="159" y="150"/>
                  </a:cubicBezTo>
                  <a:cubicBezTo>
                    <a:pt x="161" y="149"/>
                    <a:pt x="163" y="148"/>
                    <a:pt x="166" y="144"/>
                  </a:cubicBezTo>
                  <a:cubicBezTo>
                    <a:pt x="182" y="134"/>
                    <a:pt x="190" y="122"/>
                    <a:pt x="179" y="108"/>
                  </a:cubicBezTo>
                  <a:cubicBezTo>
                    <a:pt x="176" y="103"/>
                    <a:pt x="173" y="101"/>
                    <a:pt x="171" y="98"/>
                  </a:cubicBezTo>
                  <a:cubicBezTo>
                    <a:pt x="185" y="90"/>
                    <a:pt x="188" y="67"/>
                    <a:pt x="183" y="61"/>
                  </a:cubicBezTo>
                  <a:cubicBezTo>
                    <a:pt x="182" y="59"/>
                    <a:pt x="179" y="59"/>
                    <a:pt x="176" y="57"/>
                  </a:cubicBezTo>
                  <a:lnTo>
                    <a:pt x="168" y="54"/>
                  </a:lnTo>
                  <a:cubicBezTo>
                    <a:pt x="172" y="40"/>
                    <a:pt x="164" y="24"/>
                    <a:pt x="158" y="21"/>
                  </a:cubicBezTo>
                  <a:lnTo>
                    <a:pt x="153" y="21"/>
                  </a:lnTo>
                  <a:cubicBezTo>
                    <a:pt x="150" y="18"/>
                    <a:pt x="146" y="16"/>
                    <a:pt x="139" y="16"/>
                  </a:cubicBezTo>
                  <a:cubicBezTo>
                    <a:pt x="137" y="16"/>
                    <a:pt x="134" y="16"/>
                    <a:pt x="131" y="16"/>
                  </a:cubicBezTo>
                  <a:lnTo>
                    <a:pt x="128" y="14"/>
                  </a:lnTo>
                  <a:cubicBezTo>
                    <a:pt x="125" y="11"/>
                    <a:pt x="122" y="9"/>
                    <a:pt x="120" y="6"/>
                  </a:cubicBezTo>
                  <a:cubicBezTo>
                    <a:pt x="118" y="5"/>
                    <a:pt x="117" y="5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 rot="-1311727">
              <a:off x="5465554" y="4883961"/>
              <a:ext cx="18661" cy="17391"/>
            </a:xfrm>
            <a:custGeom>
              <a:avLst/>
              <a:gdLst/>
              <a:ahLst/>
              <a:cxnLst/>
              <a:rect l="l" t="t" r="r" b="b"/>
              <a:pathLst>
                <a:path w="191" h="178" extrusionOk="0">
                  <a:moveTo>
                    <a:pt x="106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2"/>
                    <a:pt x="83" y="16"/>
                    <a:pt x="82" y="21"/>
                  </a:cubicBezTo>
                  <a:cubicBezTo>
                    <a:pt x="81" y="20"/>
                    <a:pt x="79" y="20"/>
                    <a:pt x="78" y="18"/>
                  </a:cubicBezTo>
                  <a:cubicBezTo>
                    <a:pt x="76" y="15"/>
                    <a:pt x="72" y="12"/>
                    <a:pt x="69" y="10"/>
                  </a:cubicBezTo>
                  <a:cubicBezTo>
                    <a:pt x="64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5" y="7"/>
                    <a:pt x="30" y="12"/>
                    <a:pt x="28" y="25"/>
                  </a:cubicBezTo>
                  <a:cubicBezTo>
                    <a:pt x="27" y="27"/>
                    <a:pt x="27" y="30"/>
                    <a:pt x="27" y="32"/>
                  </a:cubicBezTo>
                  <a:cubicBezTo>
                    <a:pt x="20" y="32"/>
                    <a:pt x="15" y="33"/>
                    <a:pt x="11" y="38"/>
                  </a:cubicBezTo>
                  <a:cubicBezTo>
                    <a:pt x="2" y="48"/>
                    <a:pt x="1" y="56"/>
                    <a:pt x="5" y="67"/>
                  </a:cubicBezTo>
                  <a:cubicBezTo>
                    <a:pt x="6" y="69"/>
                    <a:pt x="7" y="73"/>
                    <a:pt x="10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4" y="107"/>
                    <a:pt x="4" y="113"/>
                    <a:pt x="7" y="120"/>
                  </a:cubicBezTo>
                  <a:lnTo>
                    <a:pt x="10" y="123"/>
                  </a:lnTo>
                  <a:cubicBezTo>
                    <a:pt x="12" y="125"/>
                    <a:pt x="15" y="127"/>
                    <a:pt x="17" y="129"/>
                  </a:cubicBezTo>
                  <a:lnTo>
                    <a:pt x="24" y="135"/>
                  </a:lnTo>
                  <a:lnTo>
                    <a:pt x="24" y="138"/>
                  </a:lnTo>
                  <a:cubicBezTo>
                    <a:pt x="21" y="151"/>
                    <a:pt x="26" y="156"/>
                    <a:pt x="33" y="159"/>
                  </a:cubicBezTo>
                  <a:cubicBezTo>
                    <a:pt x="35" y="159"/>
                    <a:pt x="36" y="160"/>
                    <a:pt x="37" y="160"/>
                  </a:cubicBezTo>
                  <a:cubicBezTo>
                    <a:pt x="41" y="160"/>
                    <a:pt x="43" y="161"/>
                    <a:pt x="47" y="161"/>
                  </a:cubicBezTo>
                  <a:cubicBezTo>
                    <a:pt x="58" y="163"/>
                    <a:pt x="61" y="168"/>
                    <a:pt x="63" y="171"/>
                  </a:cubicBezTo>
                  <a:cubicBezTo>
                    <a:pt x="65" y="173"/>
                    <a:pt x="67" y="175"/>
                    <a:pt x="68" y="176"/>
                  </a:cubicBezTo>
                  <a:cubicBezTo>
                    <a:pt x="69" y="177"/>
                    <a:pt x="71" y="177"/>
                    <a:pt x="73" y="177"/>
                  </a:cubicBezTo>
                  <a:cubicBezTo>
                    <a:pt x="80" y="177"/>
                    <a:pt x="91" y="174"/>
                    <a:pt x="97" y="165"/>
                  </a:cubicBezTo>
                  <a:cubicBezTo>
                    <a:pt x="101" y="166"/>
                    <a:pt x="103" y="168"/>
                    <a:pt x="106" y="169"/>
                  </a:cubicBezTo>
                  <a:cubicBezTo>
                    <a:pt x="110" y="171"/>
                    <a:pt x="113" y="173"/>
                    <a:pt x="117" y="173"/>
                  </a:cubicBezTo>
                  <a:cubicBezTo>
                    <a:pt x="118" y="174"/>
                    <a:pt x="120" y="174"/>
                    <a:pt x="122" y="174"/>
                  </a:cubicBezTo>
                  <a:cubicBezTo>
                    <a:pt x="124" y="174"/>
                    <a:pt x="127" y="174"/>
                    <a:pt x="130" y="173"/>
                  </a:cubicBezTo>
                  <a:cubicBezTo>
                    <a:pt x="147" y="171"/>
                    <a:pt x="161" y="165"/>
                    <a:pt x="160" y="150"/>
                  </a:cubicBezTo>
                  <a:cubicBezTo>
                    <a:pt x="161" y="149"/>
                    <a:pt x="164" y="148"/>
                    <a:pt x="166" y="145"/>
                  </a:cubicBezTo>
                  <a:cubicBezTo>
                    <a:pt x="181" y="134"/>
                    <a:pt x="191" y="122"/>
                    <a:pt x="179" y="108"/>
                  </a:cubicBezTo>
                  <a:cubicBezTo>
                    <a:pt x="176" y="104"/>
                    <a:pt x="174" y="102"/>
                    <a:pt x="171" y="98"/>
                  </a:cubicBezTo>
                  <a:cubicBezTo>
                    <a:pt x="185" y="89"/>
                    <a:pt x="188" y="67"/>
                    <a:pt x="183" y="62"/>
                  </a:cubicBezTo>
                  <a:cubicBezTo>
                    <a:pt x="181" y="59"/>
                    <a:pt x="179" y="59"/>
                    <a:pt x="176" y="57"/>
                  </a:cubicBezTo>
                  <a:lnTo>
                    <a:pt x="169" y="53"/>
                  </a:lnTo>
                  <a:cubicBezTo>
                    <a:pt x="173" y="40"/>
                    <a:pt x="165" y="23"/>
                    <a:pt x="159" y="22"/>
                  </a:cubicBezTo>
                  <a:lnTo>
                    <a:pt x="154" y="22"/>
                  </a:lnTo>
                  <a:cubicBezTo>
                    <a:pt x="151" y="18"/>
                    <a:pt x="146" y="16"/>
                    <a:pt x="140" y="16"/>
                  </a:cubicBezTo>
                  <a:cubicBezTo>
                    <a:pt x="138" y="16"/>
                    <a:pt x="135" y="16"/>
                    <a:pt x="132" y="16"/>
                  </a:cubicBezTo>
                  <a:lnTo>
                    <a:pt x="129" y="14"/>
                  </a:lnTo>
                  <a:cubicBezTo>
                    <a:pt x="125" y="11"/>
                    <a:pt x="123" y="9"/>
                    <a:pt x="120" y="6"/>
                  </a:cubicBezTo>
                  <a:cubicBezTo>
                    <a:pt x="119" y="5"/>
                    <a:pt x="118" y="5"/>
                    <a:pt x="117" y="4"/>
                  </a:cubicBezTo>
                  <a:cubicBezTo>
                    <a:pt x="113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 rot="-1311727">
              <a:off x="5507246" y="4900714"/>
              <a:ext cx="18661" cy="17489"/>
            </a:xfrm>
            <a:custGeom>
              <a:avLst/>
              <a:gdLst/>
              <a:ahLst/>
              <a:cxnLst/>
              <a:rect l="l" t="t" r="r" b="b"/>
              <a:pathLst>
                <a:path w="191" h="179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2"/>
                    <a:pt x="83" y="16"/>
                    <a:pt x="82" y="20"/>
                  </a:cubicBezTo>
                  <a:cubicBezTo>
                    <a:pt x="80" y="19"/>
                    <a:pt x="79" y="19"/>
                    <a:pt x="78" y="17"/>
                  </a:cubicBezTo>
                  <a:cubicBezTo>
                    <a:pt x="75" y="15"/>
                    <a:pt x="72" y="12"/>
                    <a:pt x="69" y="10"/>
                  </a:cubicBezTo>
                  <a:cubicBezTo>
                    <a:pt x="64" y="6"/>
                    <a:pt x="59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34" y="7"/>
                    <a:pt x="29" y="12"/>
                    <a:pt x="28" y="24"/>
                  </a:cubicBezTo>
                  <a:cubicBezTo>
                    <a:pt x="27" y="26"/>
                    <a:pt x="27" y="28"/>
                    <a:pt x="27" y="32"/>
                  </a:cubicBezTo>
                  <a:cubicBezTo>
                    <a:pt x="20" y="32"/>
                    <a:pt x="15" y="33"/>
                    <a:pt x="11" y="38"/>
                  </a:cubicBezTo>
                  <a:cubicBezTo>
                    <a:pt x="2" y="48"/>
                    <a:pt x="1" y="56"/>
                    <a:pt x="5" y="66"/>
                  </a:cubicBezTo>
                  <a:cubicBezTo>
                    <a:pt x="6" y="68"/>
                    <a:pt x="7" y="73"/>
                    <a:pt x="10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3" y="106"/>
                    <a:pt x="3" y="113"/>
                    <a:pt x="7" y="122"/>
                  </a:cubicBezTo>
                  <a:lnTo>
                    <a:pt x="10" y="124"/>
                  </a:lnTo>
                  <a:cubicBezTo>
                    <a:pt x="12" y="127"/>
                    <a:pt x="15" y="128"/>
                    <a:pt x="17" y="130"/>
                  </a:cubicBezTo>
                  <a:cubicBezTo>
                    <a:pt x="20" y="133"/>
                    <a:pt x="22" y="134"/>
                    <a:pt x="24" y="137"/>
                  </a:cubicBezTo>
                  <a:lnTo>
                    <a:pt x="24" y="139"/>
                  </a:lnTo>
                  <a:cubicBezTo>
                    <a:pt x="21" y="153"/>
                    <a:pt x="26" y="158"/>
                    <a:pt x="33" y="160"/>
                  </a:cubicBezTo>
                  <a:cubicBezTo>
                    <a:pt x="34" y="160"/>
                    <a:pt x="36" y="161"/>
                    <a:pt x="37" y="161"/>
                  </a:cubicBezTo>
                  <a:cubicBezTo>
                    <a:pt x="41" y="161"/>
                    <a:pt x="43" y="163"/>
                    <a:pt x="47" y="163"/>
                  </a:cubicBezTo>
                  <a:cubicBezTo>
                    <a:pt x="58" y="164"/>
                    <a:pt x="61" y="169"/>
                    <a:pt x="63" y="173"/>
                  </a:cubicBezTo>
                  <a:cubicBezTo>
                    <a:pt x="64" y="174"/>
                    <a:pt x="67" y="176"/>
                    <a:pt x="68" y="178"/>
                  </a:cubicBezTo>
                  <a:cubicBezTo>
                    <a:pt x="69" y="179"/>
                    <a:pt x="70" y="179"/>
                    <a:pt x="72" y="179"/>
                  </a:cubicBezTo>
                  <a:cubicBezTo>
                    <a:pt x="79" y="179"/>
                    <a:pt x="91" y="175"/>
                    <a:pt x="97" y="166"/>
                  </a:cubicBezTo>
                  <a:cubicBezTo>
                    <a:pt x="100" y="168"/>
                    <a:pt x="103" y="169"/>
                    <a:pt x="105" y="170"/>
                  </a:cubicBezTo>
                  <a:cubicBezTo>
                    <a:pt x="110" y="173"/>
                    <a:pt x="113" y="174"/>
                    <a:pt x="116" y="174"/>
                  </a:cubicBezTo>
                  <a:cubicBezTo>
                    <a:pt x="120" y="174"/>
                    <a:pt x="124" y="174"/>
                    <a:pt x="130" y="173"/>
                  </a:cubicBezTo>
                  <a:cubicBezTo>
                    <a:pt x="146" y="171"/>
                    <a:pt x="161" y="165"/>
                    <a:pt x="160" y="149"/>
                  </a:cubicBezTo>
                  <a:cubicBezTo>
                    <a:pt x="161" y="148"/>
                    <a:pt x="164" y="147"/>
                    <a:pt x="166" y="144"/>
                  </a:cubicBezTo>
                  <a:cubicBezTo>
                    <a:pt x="181" y="134"/>
                    <a:pt x="191" y="122"/>
                    <a:pt x="179" y="107"/>
                  </a:cubicBezTo>
                  <a:cubicBezTo>
                    <a:pt x="176" y="103"/>
                    <a:pt x="174" y="101"/>
                    <a:pt x="171" y="98"/>
                  </a:cubicBezTo>
                  <a:cubicBezTo>
                    <a:pt x="185" y="89"/>
                    <a:pt x="187" y="66"/>
                    <a:pt x="182" y="61"/>
                  </a:cubicBezTo>
                  <a:cubicBezTo>
                    <a:pt x="181" y="60"/>
                    <a:pt x="179" y="58"/>
                    <a:pt x="176" y="57"/>
                  </a:cubicBezTo>
                  <a:lnTo>
                    <a:pt x="169" y="53"/>
                  </a:lnTo>
                  <a:cubicBezTo>
                    <a:pt x="172" y="40"/>
                    <a:pt x="165" y="22"/>
                    <a:pt x="159" y="21"/>
                  </a:cubicBezTo>
                  <a:lnTo>
                    <a:pt x="154" y="21"/>
                  </a:lnTo>
                  <a:cubicBezTo>
                    <a:pt x="151" y="18"/>
                    <a:pt x="146" y="15"/>
                    <a:pt x="139" y="15"/>
                  </a:cubicBezTo>
                  <a:cubicBezTo>
                    <a:pt x="137" y="15"/>
                    <a:pt x="134" y="16"/>
                    <a:pt x="131" y="16"/>
                  </a:cubicBezTo>
                  <a:lnTo>
                    <a:pt x="129" y="14"/>
                  </a:lnTo>
                  <a:cubicBezTo>
                    <a:pt x="125" y="11"/>
                    <a:pt x="123" y="9"/>
                    <a:pt x="120" y="6"/>
                  </a:cubicBezTo>
                  <a:cubicBezTo>
                    <a:pt x="119" y="5"/>
                    <a:pt x="118" y="5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 rot="-1311727">
              <a:off x="5434688" y="4790989"/>
              <a:ext cx="18564" cy="17489"/>
            </a:xfrm>
            <a:custGeom>
              <a:avLst/>
              <a:gdLst/>
              <a:ahLst/>
              <a:cxnLst/>
              <a:rect l="l" t="t" r="r" b="b"/>
              <a:pathLst>
                <a:path w="190" h="179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6" y="13"/>
                    <a:pt x="82" y="17"/>
                    <a:pt x="81" y="21"/>
                  </a:cubicBezTo>
                  <a:cubicBezTo>
                    <a:pt x="79" y="19"/>
                    <a:pt x="78" y="19"/>
                    <a:pt x="77" y="18"/>
                  </a:cubicBezTo>
                  <a:cubicBezTo>
                    <a:pt x="74" y="15"/>
                    <a:pt x="71" y="13"/>
                    <a:pt x="68" y="11"/>
                  </a:cubicBezTo>
                  <a:cubicBezTo>
                    <a:pt x="63" y="7"/>
                    <a:pt x="58" y="3"/>
                    <a:pt x="51" y="3"/>
                  </a:cubicBezTo>
                  <a:cubicBezTo>
                    <a:pt x="50" y="3"/>
                    <a:pt x="48" y="4"/>
                    <a:pt x="46" y="4"/>
                  </a:cubicBezTo>
                  <a:cubicBezTo>
                    <a:pt x="33" y="8"/>
                    <a:pt x="28" y="13"/>
                    <a:pt x="27" y="24"/>
                  </a:cubicBezTo>
                  <a:cubicBezTo>
                    <a:pt x="26" y="27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1" y="49"/>
                    <a:pt x="0" y="57"/>
                    <a:pt x="4" y="67"/>
                  </a:cubicBezTo>
                  <a:cubicBezTo>
                    <a:pt x="6" y="70"/>
                    <a:pt x="7" y="74"/>
                    <a:pt x="10" y="78"/>
                  </a:cubicBezTo>
                  <a:cubicBezTo>
                    <a:pt x="11" y="78"/>
                    <a:pt x="11" y="79"/>
                    <a:pt x="11" y="79"/>
                  </a:cubicBezTo>
                  <a:cubicBezTo>
                    <a:pt x="13" y="84"/>
                    <a:pt x="15" y="88"/>
                    <a:pt x="16" y="91"/>
                  </a:cubicBezTo>
                  <a:cubicBezTo>
                    <a:pt x="15" y="93"/>
                    <a:pt x="12" y="94"/>
                    <a:pt x="11" y="96"/>
                  </a:cubicBezTo>
                  <a:cubicBezTo>
                    <a:pt x="2" y="106"/>
                    <a:pt x="2" y="114"/>
                    <a:pt x="6" y="121"/>
                  </a:cubicBezTo>
                  <a:lnTo>
                    <a:pt x="8" y="124"/>
                  </a:lnTo>
                  <a:cubicBezTo>
                    <a:pt x="11" y="126"/>
                    <a:pt x="13" y="127"/>
                    <a:pt x="16" y="130"/>
                  </a:cubicBezTo>
                  <a:cubicBezTo>
                    <a:pt x="20" y="132"/>
                    <a:pt x="21" y="134"/>
                    <a:pt x="22" y="136"/>
                  </a:cubicBezTo>
                  <a:lnTo>
                    <a:pt x="22" y="139"/>
                  </a:lnTo>
                  <a:cubicBezTo>
                    <a:pt x="21" y="152"/>
                    <a:pt x="25" y="157"/>
                    <a:pt x="32" y="160"/>
                  </a:cubicBezTo>
                  <a:cubicBezTo>
                    <a:pt x="33" y="160"/>
                    <a:pt x="35" y="161"/>
                    <a:pt x="36" y="161"/>
                  </a:cubicBezTo>
                  <a:cubicBezTo>
                    <a:pt x="40" y="161"/>
                    <a:pt x="42" y="162"/>
                    <a:pt x="46" y="162"/>
                  </a:cubicBezTo>
                  <a:cubicBezTo>
                    <a:pt x="58" y="163"/>
                    <a:pt x="61" y="168"/>
                    <a:pt x="63" y="172"/>
                  </a:cubicBezTo>
                  <a:cubicBezTo>
                    <a:pt x="64" y="173"/>
                    <a:pt x="66" y="176"/>
                    <a:pt x="67" y="177"/>
                  </a:cubicBezTo>
                  <a:cubicBezTo>
                    <a:pt x="68" y="178"/>
                    <a:pt x="70" y="178"/>
                    <a:pt x="72" y="178"/>
                  </a:cubicBezTo>
                  <a:cubicBezTo>
                    <a:pt x="80" y="178"/>
                    <a:pt x="90" y="174"/>
                    <a:pt x="97" y="166"/>
                  </a:cubicBezTo>
                  <a:cubicBezTo>
                    <a:pt x="100" y="167"/>
                    <a:pt x="103" y="168"/>
                    <a:pt x="105" y="170"/>
                  </a:cubicBezTo>
                  <a:cubicBezTo>
                    <a:pt x="109" y="172"/>
                    <a:pt x="112" y="173"/>
                    <a:pt x="115" y="173"/>
                  </a:cubicBezTo>
                  <a:cubicBezTo>
                    <a:pt x="117" y="174"/>
                    <a:pt x="119" y="175"/>
                    <a:pt x="122" y="175"/>
                  </a:cubicBezTo>
                  <a:cubicBezTo>
                    <a:pt x="124" y="175"/>
                    <a:pt x="126" y="174"/>
                    <a:pt x="130" y="173"/>
                  </a:cubicBezTo>
                  <a:cubicBezTo>
                    <a:pt x="146" y="172"/>
                    <a:pt x="160" y="166"/>
                    <a:pt x="159" y="150"/>
                  </a:cubicBezTo>
                  <a:cubicBezTo>
                    <a:pt x="160" y="149"/>
                    <a:pt x="163" y="147"/>
                    <a:pt x="165" y="145"/>
                  </a:cubicBezTo>
                  <a:cubicBezTo>
                    <a:pt x="181" y="135"/>
                    <a:pt x="190" y="122"/>
                    <a:pt x="179" y="108"/>
                  </a:cubicBezTo>
                  <a:cubicBezTo>
                    <a:pt x="176" y="104"/>
                    <a:pt x="174" y="101"/>
                    <a:pt x="171" y="99"/>
                  </a:cubicBezTo>
                  <a:cubicBezTo>
                    <a:pt x="185" y="90"/>
                    <a:pt x="187" y="67"/>
                    <a:pt x="182" y="62"/>
                  </a:cubicBezTo>
                  <a:cubicBezTo>
                    <a:pt x="181" y="60"/>
                    <a:pt x="179" y="59"/>
                    <a:pt x="176" y="58"/>
                  </a:cubicBezTo>
                  <a:lnTo>
                    <a:pt x="168" y="54"/>
                  </a:lnTo>
                  <a:cubicBezTo>
                    <a:pt x="172" y="40"/>
                    <a:pt x="164" y="23"/>
                    <a:pt x="158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6"/>
                    <a:pt x="131" y="17"/>
                  </a:cubicBezTo>
                  <a:lnTo>
                    <a:pt x="128" y="14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6"/>
                    <a:pt x="117" y="6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 rot="-1311727">
              <a:off x="5426654" y="4824450"/>
              <a:ext cx="18466" cy="17587"/>
            </a:xfrm>
            <a:custGeom>
              <a:avLst/>
              <a:gdLst/>
              <a:ahLst/>
              <a:cxnLst/>
              <a:rect l="l" t="t" r="r" b="b"/>
              <a:pathLst>
                <a:path w="189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2" y="17"/>
                    <a:pt x="81" y="21"/>
                  </a:cubicBezTo>
                  <a:cubicBezTo>
                    <a:pt x="80" y="19"/>
                    <a:pt x="78" y="19"/>
                    <a:pt x="77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3" y="7"/>
                    <a:pt x="58" y="3"/>
                    <a:pt x="51" y="3"/>
                  </a:cubicBezTo>
                  <a:cubicBezTo>
                    <a:pt x="50" y="3"/>
                    <a:pt x="48" y="4"/>
                    <a:pt x="47" y="4"/>
                  </a:cubicBezTo>
                  <a:cubicBezTo>
                    <a:pt x="34" y="8"/>
                    <a:pt x="29" y="13"/>
                    <a:pt x="27" y="24"/>
                  </a:cubicBezTo>
                  <a:cubicBezTo>
                    <a:pt x="26" y="27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1" y="49"/>
                    <a:pt x="0" y="57"/>
                    <a:pt x="5" y="67"/>
                  </a:cubicBezTo>
                  <a:cubicBezTo>
                    <a:pt x="6" y="69"/>
                    <a:pt x="7" y="74"/>
                    <a:pt x="10" y="78"/>
                  </a:cubicBezTo>
                  <a:cubicBezTo>
                    <a:pt x="11" y="78"/>
                    <a:pt x="11" y="79"/>
                    <a:pt x="11" y="79"/>
                  </a:cubicBezTo>
                  <a:cubicBezTo>
                    <a:pt x="12" y="84"/>
                    <a:pt x="15" y="88"/>
                    <a:pt x="16" y="91"/>
                  </a:cubicBezTo>
                  <a:cubicBezTo>
                    <a:pt x="15" y="93"/>
                    <a:pt x="12" y="94"/>
                    <a:pt x="11" y="96"/>
                  </a:cubicBezTo>
                  <a:cubicBezTo>
                    <a:pt x="4" y="106"/>
                    <a:pt x="5" y="114"/>
                    <a:pt x="5" y="122"/>
                  </a:cubicBezTo>
                  <a:lnTo>
                    <a:pt x="7" y="125"/>
                  </a:lnTo>
                  <a:cubicBezTo>
                    <a:pt x="10" y="127"/>
                    <a:pt x="12" y="129"/>
                    <a:pt x="15" y="131"/>
                  </a:cubicBezTo>
                  <a:cubicBezTo>
                    <a:pt x="19" y="134"/>
                    <a:pt x="20" y="135"/>
                    <a:pt x="21" y="137"/>
                  </a:cubicBezTo>
                  <a:lnTo>
                    <a:pt x="21" y="140"/>
                  </a:lnTo>
                  <a:cubicBezTo>
                    <a:pt x="20" y="152"/>
                    <a:pt x="24" y="158"/>
                    <a:pt x="31" y="161"/>
                  </a:cubicBezTo>
                  <a:cubicBezTo>
                    <a:pt x="32" y="161"/>
                    <a:pt x="34" y="162"/>
                    <a:pt x="35" y="162"/>
                  </a:cubicBezTo>
                  <a:cubicBezTo>
                    <a:pt x="39" y="162"/>
                    <a:pt x="41" y="163"/>
                    <a:pt x="46" y="163"/>
                  </a:cubicBezTo>
                  <a:cubicBezTo>
                    <a:pt x="57" y="165"/>
                    <a:pt x="60" y="170"/>
                    <a:pt x="62" y="173"/>
                  </a:cubicBezTo>
                  <a:cubicBezTo>
                    <a:pt x="63" y="175"/>
                    <a:pt x="65" y="177"/>
                    <a:pt x="66" y="178"/>
                  </a:cubicBezTo>
                  <a:cubicBezTo>
                    <a:pt x="67" y="179"/>
                    <a:pt x="69" y="179"/>
                    <a:pt x="71" y="179"/>
                  </a:cubicBezTo>
                  <a:cubicBezTo>
                    <a:pt x="79" y="179"/>
                    <a:pt x="90" y="175"/>
                    <a:pt x="96" y="167"/>
                  </a:cubicBezTo>
                  <a:cubicBezTo>
                    <a:pt x="99" y="168"/>
                    <a:pt x="102" y="170"/>
                    <a:pt x="104" y="171"/>
                  </a:cubicBezTo>
                  <a:cubicBezTo>
                    <a:pt x="108" y="173"/>
                    <a:pt x="111" y="175"/>
                    <a:pt x="114" y="175"/>
                  </a:cubicBezTo>
                  <a:cubicBezTo>
                    <a:pt x="118" y="175"/>
                    <a:pt x="122" y="175"/>
                    <a:pt x="129" y="173"/>
                  </a:cubicBezTo>
                  <a:cubicBezTo>
                    <a:pt x="145" y="172"/>
                    <a:pt x="159" y="166"/>
                    <a:pt x="158" y="150"/>
                  </a:cubicBezTo>
                  <a:cubicBezTo>
                    <a:pt x="159" y="149"/>
                    <a:pt x="162" y="147"/>
                    <a:pt x="164" y="145"/>
                  </a:cubicBezTo>
                  <a:cubicBezTo>
                    <a:pt x="180" y="135"/>
                    <a:pt x="189" y="122"/>
                    <a:pt x="178" y="108"/>
                  </a:cubicBezTo>
                  <a:cubicBezTo>
                    <a:pt x="175" y="104"/>
                    <a:pt x="173" y="101"/>
                    <a:pt x="170" y="99"/>
                  </a:cubicBezTo>
                  <a:cubicBezTo>
                    <a:pt x="184" y="90"/>
                    <a:pt x="186" y="67"/>
                    <a:pt x="181" y="62"/>
                  </a:cubicBezTo>
                  <a:cubicBezTo>
                    <a:pt x="180" y="60"/>
                    <a:pt x="178" y="59"/>
                    <a:pt x="175" y="58"/>
                  </a:cubicBezTo>
                  <a:cubicBezTo>
                    <a:pt x="174" y="57"/>
                    <a:pt x="171" y="55"/>
                    <a:pt x="169" y="54"/>
                  </a:cubicBezTo>
                  <a:cubicBezTo>
                    <a:pt x="173" y="40"/>
                    <a:pt x="164" y="23"/>
                    <a:pt x="158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40" y="16"/>
                  </a:cubicBezTo>
                  <a:cubicBezTo>
                    <a:pt x="137" y="16"/>
                    <a:pt x="135" y="16"/>
                    <a:pt x="132" y="17"/>
                  </a:cubicBezTo>
                  <a:lnTo>
                    <a:pt x="129" y="14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6"/>
                    <a:pt x="117" y="6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 rot="-1311727">
              <a:off x="5561632" y="4784610"/>
              <a:ext cx="18466" cy="17587"/>
            </a:xfrm>
            <a:custGeom>
              <a:avLst/>
              <a:gdLst/>
              <a:ahLst/>
              <a:cxnLst/>
              <a:rect l="l" t="t" r="r" b="b"/>
              <a:pathLst>
                <a:path w="189" h="180" extrusionOk="0">
                  <a:moveTo>
                    <a:pt x="105" y="1"/>
                  </a:moveTo>
                  <a:cubicBezTo>
                    <a:pt x="100" y="1"/>
                    <a:pt x="94" y="3"/>
                    <a:pt x="88" y="9"/>
                  </a:cubicBezTo>
                  <a:cubicBezTo>
                    <a:pt x="86" y="13"/>
                    <a:pt x="82" y="16"/>
                    <a:pt x="81" y="21"/>
                  </a:cubicBezTo>
                  <a:cubicBezTo>
                    <a:pt x="79" y="20"/>
                    <a:pt x="78" y="20"/>
                    <a:pt x="77" y="19"/>
                  </a:cubicBezTo>
                  <a:cubicBezTo>
                    <a:pt x="74" y="15"/>
                    <a:pt x="71" y="13"/>
                    <a:pt x="68" y="10"/>
                  </a:cubicBezTo>
                  <a:cubicBezTo>
                    <a:pt x="63" y="6"/>
                    <a:pt x="58" y="3"/>
                    <a:pt x="52" y="3"/>
                  </a:cubicBezTo>
                  <a:cubicBezTo>
                    <a:pt x="51" y="3"/>
                    <a:pt x="49" y="3"/>
                    <a:pt x="46" y="4"/>
                  </a:cubicBezTo>
                  <a:cubicBezTo>
                    <a:pt x="33" y="8"/>
                    <a:pt x="28" y="13"/>
                    <a:pt x="27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20" y="32"/>
                    <a:pt x="15" y="34"/>
                    <a:pt x="10" y="39"/>
                  </a:cubicBezTo>
                  <a:cubicBezTo>
                    <a:pt x="1" y="49"/>
                    <a:pt x="0" y="56"/>
                    <a:pt x="4" y="67"/>
                  </a:cubicBezTo>
                  <a:cubicBezTo>
                    <a:pt x="5" y="70"/>
                    <a:pt x="6" y="73"/>
                    <a:pt x="9" y="77"/>
                  </a:cubicBezTo>
                  <a:cubicBezTo>
                    <a:pt x="10" y="77"/>
                    <a:pt x="10" y="78"/>
                    <a:pt x="10" y="78"/>
                  </a:cubicBezTo>
                  <a:cubicBezTo>
                    <a:pt x="11" y="83"/>
                    <a:pt x="15" y="87"/>
                    <a:pt x="16" y="91"/>
                  </a:cubicBezTo>
                  <a:cubicBezTo>
                    <a:pt x="15" y="92"/>
                    <a:pt x="11" y="93"/>
                    <a:pt x="10" y="96"/>
                  </a:cubicBezTo>
                  <a:cubicBezTo>
                    <a:pt x="2" y="106"/>
                    <a:pt x="4" y="113"/>
                    <a:pt x="4" y="122"/>
                  </a:cubicBezTo>
                  <a:lnTo>
                    <a:pt x="6" y="124"/>
                  </a:lnTo>
                  <a:cubicBezTo>
                    <a:pt x="9" y="127"/>
                    <a:pt x="11" y="128"/>
                    <a:pt x="15" y="131"/>
                  </a:cubicBezTo>
                  <a:cubicBezTo>
                    <a:pt x="18" y="133"/>
                    <a:pt x="20" y="134"/>
                    <a:pt x="21" y="137"/>
                  </a:cubicBezTo>
                  <a:lnTo>
                    <a:pt x="21" y="139"/>
                  </a:lnTo>
                  <a:cubicBezTo>
                    <a:pt x="20" y="153"/>
                    <a:pt x="23" y="158"/>
                    <a:pt x="31" y="160"/>
                  </a:cubicBezTo>
                  <a:cubicBezTo>
                    <a:pt x="32" y="160"/>
                    <a:pt x="33" y="162"/>
                    <a:pt x="35" y="162"/>
                  </a:cubicBezTo>
                  <a:cubicBezTo>
                    <a:pt x="38" y="162"/>
                    <a:pt x="41" y="163"/>
                    <a:pt x="45" y="163"/>
                  </a:cubicBezTo>
                  <a:cubicBezTo>
                    <a:pt x="57" y="164"/>
                    <a:pt x="59" y="169"/>
                    <a:pt x="62" y="173"/>
                  </a:cubicBezTo>
                  <a:cubicBezTo>
                    <a:pt x="63" y="174"/>
                    <a:pt x="64" y="177"/>
                    <a:pt x="66" y="178"/>
                  </a:cubicBezTo>
                  <a:cubicBezTo>
                    <a:pt x="67" y="179"/>
                    <a:pt x="69" y="179"/>
                    <a:pt x="71" y="179"/>
                  </a:cubicBezTo>
                  <a:cubicBezTo>
                    <a:pt x="78" y="179"/>
                    <a:pt x="89" y="176"/>
                    <a:pt x="94" y="167"/>
                  </a:cubicBezTo>
                  <a:cubicBezTo>
                    <a:pt x="99" y="168"/>
                    <a:pt x="102" y="169"/>
                    <a:pt x="104" y="170"/>
                  </a:cubicBezTo>
                  <a:cubicBezTo>
                    <a:pt x="108" y="173"/>
                    <a:pt x="110" y="174"/>
                    <a:pt x="114" y="174"/>
                  </a:cubicBezTo>
                  <a:cubicBezTo>
                    <a:pt x="118" y="174"/>
                    <a:pt x="122" y="174"/>
                    <a:pt x="128" y="173"/>
                  </a:cubicBezTo>
                  <a:cubicBezTo>
                    <a:pt x="145" y="172"/>
                    <a:pt x="159" y="165"/>
                    <a:pt x="158" y="150"/>
                  </a:cubicBezTo>
                  <a:cubicBezTo>
                    <a:pt x="159" y="149"/>
                    <a:pt x="161" y="148"/>
                    <a:pt x="164" y="145"/>
                  </a:cubicBezTo>
                  <a:cubicBezTo>
                    <a:pt x="180" y="134"/>
                    <a:pt x="189" y="122"/>
                    <a:pt x="176" y="108"/>
                  </a:cubicBezTo>
                  <a:cubicBezTo>
                    <a:pt x="174" y="104"/>
                    <a:pt x="171" y="102"/>
                    <a:pt x="169" y="98"/>
                  </a:cubicBezTo>
                  <a:cubicBezTo>
                    <a:pt x="184" y="90"/>
                    <a:pt x="186" y="67"/>
                    <a:pt x="181" y="62"/>
                  </a:cubicBezTo>
                  <a:cubicBezTo>
                    <a:pt x="180" y="61"/>
                    <a:pt x="176" y="60"/>
                    <a:pt x="174" y="57"/>
                  </a:cubicBezTo>
                  <a:cubicBezTo>
                    <a:pt x="173" y="56"/>
                    <a:pt x="170" y="55"/>
                    <a:pt x="168" y="54"/>
                  </a:cubicBezTo>
                  <a:cubicBezTo>
                    <a:pt x="171" y="40"/>
                    <a:pt x="164" y="24"/>
                    <a:pt x="158" y="22"/>
                  </a:cubicBezTo>
                  <a:lnTo>
                    <a:pt x="153" y="22"/>
                  </a:lnTo>
                  <a:cubicBezTo>
                    <a:pt x="150" y="18"/>
                    <a:pt x="146" y="16"/>
                    <a:pt x="139" y="16"/>
                  </a:cubicBezTo>
                  <a:cubicBezTo>
                    <a:pt x="136" y="16"/>
                    <a:pt x="134" y="16"/>
                    <a:pt x="130" y="16"/>
                  </a:cubicBezTo>
                  <a:lnTo>
                    <a:pt x="128" y="14"/>
                  </a:lnTo>
                  <a:cubicBezTo>
                    <a:pt x="124" y="11"/>
                    <a:pt x="122" y="9"/>
                    <a:pt x="119" y="6"/>
                  </a:cubicBezTo>
                  <a:cubicBezTo>
                    <a:pt x="118" y="5"/>
                    <a:pt x="117" y="5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 rot="-1311727">
              <a:off x="5595813" y="4869850"/>
              <a:ext cx="18466" cy="17489"/>
            </a:xfrm>
            <a:custGeom>
              <a:avLst/>
              <a:gdLst/>
              <a:ahLst/>
              <a:cxnLst/>
              <a:rect l="l" t="t" r="r" b="b"/>
              <a:pathLst>
                <a:path w="189" h="179" extrusionOk="0">
                  <a:moveTo>
                    <a:pt x="105" y="1"/>
                  </a:moveTo>
                  <a:cubicBezTo>
                    <a:pt x="100" y="1"/>
                    <a:pt x="94" y="3"/>
                    <a:pt x="88" y="9"/>
                  </a:cubicBezTo>
                  <a:cubicBezTo>
                    <a:pt x="86" y="13"/>
                    <a:pt x="82" y="17"/>
                    <a:pt x="81" y="21"/>
                  </a:cubicBezTo>
                  <a:cubicBezTo>
                    <a:pt x="79" y="19"/>
                    <a:pt x="78" y="19"/>
                    <a:pt x="77" y="18"/>
                  </a:cubicBezTo>
                  <a:cubicBezTo>
                    <a:pt x="74" y="15"/>
                    <a:pt x="71" y="13"/>
                    <a:pt x="68" y="10"/>
                  </a:cubicBezTo>
                  <a:cubicBezTo>
                    <a:pt x="63" y="7"/>
                    <a:pt x="58" y="3"/>
                    <a:pt x="51" y="3"/>
                  </a:cubicBezTo>
                  <a:cubicBezTo>
                    <a:pt x="50" y="3"/>
                    <a:pt x="48" y="4"/>
                    <a:pt x="46" y="4"/>
                  </a:cubicBezTo>
                  <a:cubicBezTo>
                    <a:pt x="33" y="8"/>
                    <a:pt x="28" y="13"/>
                    <a:pt x="27" y="24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0" y="39"/>
                  </a:cubicBezTo>
                  <a:cubicBezTo>
                    <a:pt x="1" y="49"/>
                    <a:pt x="0" y="55"/>
                    <a:pt x="4" y="68"/>
                  </a:cubicBezTo>
                  <a:cubicBezTo>
                    <a:pt x="5" y="70"/>
                    <a:pt x="6" y="74"/>
                    <a:pt x="9" y="78"/>
                  </a:cubicBezTo>
                  <a:cubicBezTo>
                    <a:pt x="10" y="78"/>
                    <a:pt x="10" y="79"/>
                    <a:pt x="10" y="79"/>
                  </a:cubicBezTo>
                  <a:cubicBezTo>
                    <a:pt x="11" y="84"/>
                    <a:pt x="15" y="88"/>
                    <a:pt x="16" y="91"/>
                  </a:cubicBezTo>
                  <a:cubicBezTo>
                    <a:pt x="15" y="93"/>
                    <a:pt x="11" y="94"/>
                    <a:pt x="10" y="96"/>
                  </a:cubicBezTo>
                  <a:cubicBezTo>
                    <a:pt x="2" y="105"/>
                    <a:pt x="4" y="114"/>
                    <a:pt x="4" y="121"/>
                  </a:cubicBezTo>
                  <a:lnTo>
                    <a:pt x="6" y="124"/>
                  </a:lnTo>
                  <a:cubicBezTo>
                    <a:pt x="9" y="126"/>
                    <a:pt x="11" y="127"/>
                    <a:pt x="15" y="130"/>
                  </a:cubicBezTo>
                  <a:cubicBezTo>
                    <a:pt x="18" y="132"/>
                    <a:pt x="20" y="134"/>
                    <a:pt x="21" y="136"/>
                  </a:cubicBezTo>
                  <a:lnTo>
                    <a:pt x="21" y="139"/>
                  </a:lnTo>
                  <a:cubicBezTo>
                    <a:pt x="20" y="151"/>
                    <a:pt x="23" y="157"/>
                    <a:pt x="31" y="160"/>
                  </a:cubicBezTo>
                  <a:cubicBezTo>
                    <a:pt x="32" y="160"/>
                    <a:pt x="33" y="161"/>
                    <a:pt x="35" y="161"/>
                  </a:cubicBezTo>
                  <a:cubicBezTo>
                    <a:pt x="38" y="161"/>
                    <a:pt x="41" y="162"/>
                    <a:pt x="45" y="162"/>
                  </a:cubicBezTo>
                  <a:cubicBezTo>
                    <a:pt x="57" y="163"/>
                    <a:pt x="59" y="168"/>
                    <a:pt x="62" y="172"/>
                  </a:cubicBezTo>
                  <a:cubicBezTo>
                    <a:pt x="63" y="173"/>
                    <a:pt x="64" y="176"/>
                    <a:pt x="66" y="177"/>
                  </a:cubicBezTo>
                  <a:cubicBezTo>
                    <a:pt x="67" y="178"/>
                    <a:pt x="69" y="178"/>
                    <a:pt x="71" y="178"/>
                  </a:cubicBezTo>
                  <a:cubicBezTo>
                    <a:pt x="78" y="178"/>
                    <a:pt x="89" y="174"/>
                    <a:pt x="94" y="166"/>
                  </a:cubicBezTo>
                  <a:cubicBezTo>
                    <a:pt x="99" y="167"/>
                    <a:pt x="102" y="168"/>
                    <a:pt x="104" y="170"/>
                  </a:cubicBezTo>
                  <a:cubicBezTo>
                    <a:pt x="108" y="172"/>
                    <a:pt x="110" y="173"/>
                    <a:pt x="114" y="173"/>
                  </a:cubicBezTo>
                  <a:cubicBezTo>
                    <a:pt x="116" y="174"/>
                    <a:pt x="118" y="175"/>
                    <a:pt x="120" y="175"/>
                  </a:cubicBezTo>
                  <a:cubicBezTo>
                    <a:pt x="123" y="175"/>
                    <a:pt x="125" y="174"/>
                    <a:pt x="128" y="173"/>
                  </a:cubicBezTo>
                  <a:cubicBezTo>
                    <a:pt x="145" y="172"/>
                    <a:pt x="159" y="166"/>
                    <a:pt x="158" y="151"/>
                  </a:cubicBezTo>
                  <a:cubicBezTo>
                    <a:pt x="159" y="149"/>
                    <a:pt x="161" y="147"/>
                    <a:pt x="164" y="145"/>
                  </a:cubicBezTo>
                  <a:cubicBezTo>
                    <a:pt x="180" y="135"/>
                    <a:pt x="189" y="122"/>
                    <a:pt x="176" y="109"/>
                  </a:cubicBezTo>
                  <a:cubicBezTo>
                    <a:pt x="174" y="104"/>
                    <a:pt x="171" y="101"/>
                    <a:pt x="169" y="99"/>
                  </a:cubicBezTo>
                  <a:cubicBezTo>
                    <a:pt x="184" y="90"/>
                    <a:pt x="186" y="68"/>
                    <a:pt x="181" y="62"/>
                  </a:cubicBezTo>
                  <a:cubicBezTo>
                    <a:pt x="180" y="59"/>
                    <a:pt x="176" y="59"/>
                    <a:pt x="174" y="58"/>
                  </a:cubicBezTo>
                  <a:cubicBezTo>
                    <a:pt x="173" y="57"/>
                    <a:pt x="170" y="55"/>
                    <a:pt x="168" y="54"/>
                  </a:cubicBezTo>
                  <a:cubicBezTo>
                    <a:pt x="171" y="40"/>
                    <a:pt x="164" y="23"/>
                    <a:pt x="158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6"/>
                    <a:pt x="130" y="17"/>
                  </a:cubicBezTo>
                  <a:lnTo>
                    <a:pt x="128" y="14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6"/>
                    <a:pt x="117" y="6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 rot="-1311727">
              <a:off x="5584244" y="4841015"/>
              <a:ext cx="18466" cy="17489"/>
            </a:xfrm>
            <a:custGeom>
              <a:avLst/>
              <a:gdLst/>
              <a:ahLst/>
              <a:cxnLst/>
              <a:rect l="l" t="t" r="r" b="b"/>
              <a:pathLst>
                <a:path w="189" h="179" extrusionOk="0">
                  <a:moveTo>
                    <a:pt x="105" y="1"/>
                  </a:moveTo>
                  <a:cubicBezTo>
                    <a:pt x="100" y="1"/>
                    <a:pt x="94" y="3"/>
                    <a:pt x="88" y="9"/>
                  </a:cubicBezTo>
                  <a:cubicBezTo>
                    <a:pt x="86" y="13"/>
                    <a:pt x="82" y="18"/>
                    <a:pt x="81" y="22"/>
                  </a:cubicBezTo>
                  <a:cubicBezTo>
                    <a:pt x="79" y="20"/>
                    <a:pt x="78" y="20"/>
                    <a:pt x="77" y="19"/>
                  </a:cubicBezTo>
                  <a:cubicBezTo>
                    <a:pt x="74" y="17"/>
                    <a:pt x="71" y="13"/>
                    <a:pt x="68" y="11"/>
                  </a:cubicBezTo>
                  <a:cubicBezTo>
                    <a:pt x="63" y="7"/>
                    <a:pt x="58" y="4"/>
                    <a:pt x="51" y="4"/>
                  </a:cubicBezTo>
                  <a:cubicBezTo>
                    <a:pt x="50" y="4"/>
                    <a:pt x="48" y="4"/>
                    <a:pt x="46" y="4"/>
                  </a:cubicBezTo>
                  <a:cubicBezTo>
                    <a:pt x="33" y="8"/>
                    <a:pt x="28" y="13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0" y="39"/>
                  </a:cubicBezTo>
                  <a:cubicBezTo>
                    <a:pt x="1" y="49"/>
                    <a:pt x="0" y="58"/>
                    <a:pt x="4" y="68"/>
                  </a:cubicBezTo>
                  <a:cubicBezTo>
                    <a:pt x="5" y="70"/>
                    <a:pt x="6" y="74"/>
                    <a:pt x="9" y="78"/>
                  </a:cubicBezTo>
                  <a:cubicBezTo>
                    <a:pt x="10" y="78"/>
                    <a:pt x="10" y="79"/>
                    <a:pt x="10" y="79"/>
                  </a:cubicBezTo>
                  <a:cubicBezTo>
                    <a:pt x="11" y="84"/>
                    <a:pt x="15" y="88"/>
                    <a:pt x="16" y="91"/>
                  </a:cubicBezTo>
                  <a:cubicBezTo>
                    <a:pt x="15" y="93"/>
                    <a:pt x="11" y="94"/>
                    <a:pt x="10" y="97"/>
                  </a:cubicBezTo>
                  <a:cubicBezTo>
                    <a:pt x="2" y="106"/>
                    <a:pt x="4" y="114"/>
                    <a:pt x="4" y="121"/>
                  </a:cubicBezTo>
                  <a:lnTo>
                    <a:pt x="6" y="124"/>
                  </a:lnTo>
                  <a:cubicBezTo>
                    <a:pt x="9" y="126"/>
                    <a:pt x="11" y="127"/>
                    <a:pt x="15" y="130"/>
                  </a:cubicBezTo>
                  <a:cubicBezTo>
                    <a:pt x="18" y="132"/>
                    <a:pt x="20" y="134"/>
                    <a:pt x="21" y="136"/>
                  </a:cubicBezTo>
                  <a:lnTo>
                    <a:pt x="21" y="140"/>
                  </a:lnTo>
                  <a:cubicBezTo>
                    <a:pt x="20" y="152"/>
                    <a:pt x="23" y="157"/>
                    <a:pt x="31" y="160"/>
                  </a:cubicBezTo>
                  <a:cubicBezTo>
                    <a:pt x="32" y="160"/>
                    <a:pt x="33" y="161"/>
                    <a:pt x="35" y="161"/>
                  </a:cubicBezTo>
                  <a:cubicBezTo>
                    <a:pt x="38" y="161"/>
                    <a:pt x="41" y="162"/>
                    <a:pt x="45" y="162"/>
                  </a:cubicBezTo>
                  <a:cubicBezTo>
                    <a:pt x="57" y="163"/>
                    <a:pt x="59" y="168"/>
                    <a:pt x="62" y="172"/>
                  </a:cubicBezTo>
                  <a:cubicBezTo>
                    <a:pt x="63" y="173"/>
                    <a:pt x="64" y="176"/>
                    <a:pt x="66" y="177"/>
                  </a:cubicBezTo>
                  <a:cubicBezTo>
                    <a:pt x="67" y="178"/>
                    <a:pt x="69" y="179"/>
                    <a:pt x="71" y="179"/>
                  </a:cubicBezTo>
                  <a:cubicBezTo>
                    <a:pt x="78" y="179"/>
                    <a:pt x="89" y="175"/>
                    <a:pt x="94" y="166"/>
                  </a:cubicBezTo>
                  <a:cubicBezTo>
                    <a:pt x="99" y="167"/>
                    <a:pt x="102" y="168"/>
                    <a:pt x="104" y="170"/>
                  </a:cubicBezTo>
                  <a:cubicBezTo>
                    <a:pt x="108" y="172"/>
                    <a:pt x="110" y="173"/>
                    <a:pt x="114" y="173"/>
                  </a:cubicBezTo>
                  <a:cubicBezTo>
                    <a:pt x="116" y="174"/>
                    <a:pt x="118" y="175"/>
                    <a:pt x="120" y="175"/>
                  </a:cubicBezTo>
                  <a:cubicBezTo>
                    <a:pt x="123" y="175"/>
                    <a:pt x="125" y="174"/>
                    <a:pt x="128" y="173"/>
                  </a:cubicBezTo>
                  <a:cubicBezTo>
                    <a:pt x="145" y="172"/>
                    <a:pt x="159" y="166"/>
                    <a:pt x="158" y="151"/>
                  </a:cubicBezTo>
                  <a:cubicBezTo>
                    <a:pt x="159" y="150"/>
                    <a:pt x="161" y="148"/>
                    <a:pt x="164" y="146"/>
                  </a:cubicBezTo>
                  <a:cubicBezTo>
                    <a:pt x="180" y="135"/>
                    <a:pt x="189" y="122"/>
                    <a:pt x="176" y="109"/>
                  </a:cubicBezTo>
                  <a:cubicBezTo>
                    <a:pt x="174" y="105"/>
                    <a:pt x="171" y="102"/>
                    <a:pt x="169" y="100"/>
                  </a:cubicBezTo>
                  <a:cubicBezTo>
                    <a:pt x="184" y="90"/>
                    <a:pt x="186" y="68"/>
                    <a:pt x="181" y="63"/>
                  </a:cubicBezTo>
                  <a:cubicBezTo>
                    <a:pt x="180" y="60"/>
                    <a:pt x="176" y="60"/>
                    <a:pt x="174" y="59"/>
                  </a:cubicBezTo>
                  <a:cubicBezTo>
                    <a:pt x="173" y="58"/>
                    <a:pt x="170" y="56"/>
                    <a:pt x="168" y="54"/>
                  </a:cubicBezTo>
                  <a:cubicBezTo>
                    <a:pt x="171" y="40"/>
                    <a:pt x="164" y="24"/>
                    <a:pt x="158" y="23"/>
                  </a:cubicBezTo>
                  <a:lnTo>
                    <a:pt x="153" y="23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7"/>
                    <a:pt x="130" y="18"/>
                  </a:cubicBezTo>
                  <a:lnTo>
                    <a:pt x="128" y="15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6"/>
                    <a:pt x="117" y="6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 rot="-1311727">
              <a:off x="5544293" y="4899855"/>
              <a:ext cx="18661" cy="17587"/>
            </a:xfrm>
            <a:custGeom>
              <a:avLst/>
              <a:gdLst/>
              <a:ahLst/>
              <a:cxnLst/>
              <a:rect l="l" t="t" r="r" b="b"/>
              <a:pathLst>
                <a:path w="191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2"/>
                    <a:pt x="83" y="16"/>
                    <a:pt x="82" y="21"/>
                  </a:cubicBezTo>
                  <a:cubicBezTo>
                    <a:pt x="80" y="20"/>
                    <a:pt x="78" y="20"/>
                    <a:pt x="77" y="17"/>
                  </a:cubicBezTo>
                  <a:cubicBezTo>
                    <a:pt x="75" y="15"/>
                    <a:pt x="71" y="12"/>
                    <a:pt x="68" y="10"/>
                  </a:cubicBezTo>
                  <a:cubicBezTo>
                    <a:pt x="64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4" y="7"/>
                    <a:pt x="29" y="12"/>
                    <a:pt x="27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20" y="32"/>
                    <a:pt x="15" y="33"/>
                    <a:pt x="11" y="38"/>
                  </a:cubicBezTo>
                  <a:cubicBezTo>
                    <a:pt x="2" y="48"/>
                    <a:pt x="1" y="56"/>
                    <a:pt x="5" y="67"/>
                  </a:cubicBezTo>
                  <a:cubicBezTo>
                    <a:pt x="6" y="69"/>
                    <a:pt x="7" y="73"/>
                    <a:pt x="10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4" y="107"/>
                    <a:pt x="4" y="113"/>
                    <a:pt x="7" y="122"/>
                  </a:cubicBezTo>
                  <a:lnTo>
                    <a:pt x="10" y="124"/>
                  </a:lnTo>
                  <a:cubicBezTo>
                    <a:pt x="12" y="127"/>
                    <a:pt x="15" y="128"/>
                    <a:pt x="17" y="130"/>
                  </a:cubicBezTo>
                  <a:cubicBezTo>
                    <a:pt x="20" y="133"/>
                    <a:pt x="22" y="134"/>
                    <a:pt x="24" y="137"/>
                  </a:cubicBezTo>
                  <a:lnTo>
                    <a:pt x="24" y="139"/>
                  </a:lnTo>
                  <a:cubicBezTo>
                    <a:pt x="21" y="153"/>
                    <a:pt x="25" y="158"/>
                    <a:pt x="32" y="160"/>
                  </a:cubicBezTo>
                  <a:cubicBezTo>
                    <a:pt x="34" y="160"/>
                    <a:pt x="35" y="161"/>
                    <a:pt x="36" y="161"/>
                  </a:cubicBezTo>
                  <a:cubicBezTo>
                    <a:pt x="41" y="161"/>
                    <a:pt x="43" y="163"/>
                    <a:pt x="47" y="163"/>
                  </a:cubicBezTo>
                  <a:cubicBezTo>
                    <a:pt x="58" y="164"/>
                    <a:pt x="61" y="169"/>
                    <a:pt x="63" y="173"/>
                  </a:cubicBezTo>
                  <a:cubicBezTo>
                    <a:pt x="65" y="174"/>
                    <a:pt x="66" y="176"/>
                    <a:pt x="67" y="178"/>
                  </a:cubicBezTo>
                  <a:cubicBezTo>
                    <a:pt x="68" y="179"/>
                    <a:pt x="70" y="179"/>
                    <a:pt x="72" y="179"/>
                  </a:cubicBezTo>
                  <a:cubicBezTo>
                    <a:pt x="79" y="179"/>
                    <a:pt x="90" y="176"/>
                    <a:pt x="97" y="166"/>
                  </a:cubicBezTo>
                  <a:cubicBezTo>
                    <a:pt x="101" y="168"/>
                    <a:pt x="103" y="169"/>
                    <a:pt x="106" y="170"/>
                  </a:cubicBezTo>
                  <a:cubicBezTo>
                    <a:pt x="109" y="173"/>
                    <a:pt x="112" y="174"/>
                    <a:pt x="116" y="174"/>
                  </a:cubicBezTo>
                  <a:cubicBezTo>
                    <a:pt x="119" y="174"/>
                    <a:pt x="124" y="174"/>
                    <a:pt x="130" y="173"/>
                  </a:cubicBezTo>
                  <a:cubicBezTo>
                    <a:pt x="147" y="171"/>
                    <a:pt x="160" y="165"/>
                    <a:pt x="159" y="150"/>
                  </a:cubicBezTo>
                  <a:cubicBezTo>
                    <a:pt x="160" y="149"/>
                    <a:pt x="164" y="148"/>
                    <a:pt x="166" y="145"/>
                  </a:cubicBezTo>
                  <a:cubicBezTo>
                    <a:pt x="181" y="134"/>
                    <a:pt x="190" y="122"/>
                    <a:pt x="179" y="108"/>
                  </a:cubicBezTo>
                  <a:cubicBezTo>
                    <a:pt x="176" y="104"/>
                    <a:pt x="174" y="101"/>
                    <a:pt x="171" y="98"/>
                  </a:cubicBezTo>
                  <a:cubicBezTo>
                    <a:pt x="185" y="89"/>
                    <a:pt x="188" y="67"/>
                    <a:pt x="183" y="62"/>
                  </a:cubicBezTo>
                  <a:cubicBezTo>
                    <a:pt x="181" y="58"/>
                    <a:pt x="179" y="58"/>
                    <a:pt x="176" y="57"/>
                  </a:cubicBezTo>
                  <a:lnTo>
                    <a:pt x="169" y="53"/>
                  </a:lnTo>
                  <a:cubicBezTo>
                    <a:pt x="173" y="40"/>
                    <a:pt x="165" y="23"/>
                    <a:pt x="158" y="22"/>
                  </a:cubicBezTo>
                  <a:lnTo>
                    <a:pt x="153" y="22"/>
                  </a:lnTo>
                  <a:cubicBezTo>
                    <a:pt x="150" y="18"/>
                    <a:pt x="146" y="16"/>
                    <a:pt x="139" y="16"/>
                  </a:cubicBezTo>
                  <a:cubicBezTo>
                    <a:pt x="137" y="16"/>
                    <a:pt x="135" y="16"/>
                    <a:pt x="132" y="16"/>
                  </a:cubicBezTo>
                  <a:lnTo>
                    <a:pt x="129" y="14"/>
                  </a:lnTo>
                  <a:cubicBezTo>
                    <a:pt x="125" y="11"/>
                    <a:pt x="123" y="9"/>
                    <a:pt x="119" y="6"/>
                  </a:cubicBezTo>
                  <a:cubicBezTo>
                    <a:pt x="118" y="5"/>
                    <a:pt x="117" y="5"/>
                    <a:pt x="116" y="4"/>
                  </a:cubicBezTo>
                  <a:cubicBezTo>
                    <a:pt x="113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 rot="-1311727">
              <a:off x="5467365" y="4926015"/>
              <a:ext cx="18466" cy="17391"/>
            </a:xfrm>
            <a:custGeom>
              <a:avLst/>
              <a:gdLst/>
              <a:ahLst/>
              <a:cxnLst/>
              <a:rect l="l" t="t" r="r" b="b"/>
              <a:pathLst>
                <a:path w="189" h="178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2" y="16"/>
                    <a:pt x="81" y="20"/>
                  </a:cubicBezTo>
                  <a:cubicBezTo>
                    <a:pt x="80" y="19"/>
                    <a:pt x="78" y="19"/>
                    <a:pt x="77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3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4" y="8"/>
                    <a:pt x="29" y="13"/>
                    <a:pt x="27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20" y="32"/>
                    <a:pt x="15" y="34"/>
                    <a:pt x="11" y="39"/>
                  </a:cubicBezTo>
                  <a:cubicBezTo>
                    <a:pt x="1" y="49"/>
                    <a:pt x="0" y="56"/>
                    <a:pt x="5" y="67"/>
                  </a:cubicBezTo>
                  <a:cubicBezTo>
                    <a:pt x="6" y="70"/>
                    <a:pt x="7" y="73"/>
                    <a:pt x="10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5" y="87"/>
                    <a:pt x="16" y="91"/>
                  </a:cubicBezTo>
                  <a:cubicBezTo>
                    <a:pt x="15" y="92"/>
                    <a:pt x="12" y="93"/>
                    <a:pt x="11" y="96"/>
                  </a:cubicBezTo>
                  <a:cubicBezTo>
                    <a:pt x="4" y="107"/>
                    <a:pt x="5" y="113"/>
                    <a:pt x="5" y="121"/>
                  </a:cubicBezTo>
                  <a:lnTo>
                    <a:pt x="7" y="123"/>
                  </a:lnTo>
                  <a:cubicBezTo>
                    <a:pt x="10" y="126"/>
                    <a:pt x="12" y="127"/>
                    <a:pt x="15" y="129"/>
                  </a:cubicBezTo>
                  <a:cubicBezTo>
                    <a:pt x="19" y="132"/>
                    <a:pt x="20" y="133"/>
                    <a:pt x="21" y="136"/>
                  </a:cubicBezTo>
                  <a:lnTo>
                    <a:pt x="21" y="138"/>
                  </a:lnTo>
                  <a:cubicBezTo>
                    <a:pt x="20" y="152"/>
                    <a:pt x="24" y="157"/>
                    <a:pt x="31" y="159"/>
                  </a:cubicBezTo>
                  <a:cubicBezTo>
                    <a:pt x="32" y="159"/>
                    <a:pt x="34" y="160"/>
                    <a:pt x="35" y="160"/>
                  </a:cubicBezTo>
                  <a:cubicBezTo>
                    <a:pt x="39" y="160"/>
                    <a:pt x="41" y="162"/>
                    <a:pt x="46" y="162"/>
                  </a:cubicBezTo>
                  <a:cubicBezTo>
                    <a:pt x="57" y="163"/>
                    <a:pt x="60" y="168"/>
                    <a:pt x="62" y="172"/>
                  </a:cubicBezTo>
                  <a:cubicBezTo>
                    <a:pt x="63" y="173"/>
                    <a:pt x="65" y="175"/>
                    <a:pt x="66" y="177"/>
                  </a:cubicBezTo>
                  <a:cubicBezTo>
                    <a:pt x="67" y="178"/>
                    <a:pt x="69" y="178"/>
                    <a:pt x="71" y="178"/>
                  </a:cubicBezTo>
                  <a:cubicBezTo>
                    <a:pt x="78" y="178"/>
                    <a:pt x="89" y="175"/>
                    <a:pt x="96" y="165"/>
                  </a:cubicBezTo>
                  <a:cubicBezTo>
                    <a:pt x="99" y="167"/>
                    <a:pt x="102" y="168"/>
                    <a:pt x="104" y="169"/>
                  </a:cubicBezTo>
                  <a:cubicBezTo>
                    <a:pt x="108" y="172"/>
                    <a:pt x="111" y="173"/>
                    <a:pt x="114" y="173"/>
                  </a:cubicBezTo>
                  <a:cubicBezTo>
                    <a:pt x="116" y="174"/>
                    <a:pt x="118" y="174"/>
                    <a:pt x="121" y="174"/>
                  </a:cubicBezTo>
                  <a:cubicBezTo>
                    <a:pt x="123" y="174"/>
                    <a:pt x="125" y="174"/>
                    <a:pt x="129" y="173"/>
                  </a:cubicBezTo>
                  <a:cubicBezTo>
                    <a:pt x="145" y="172"/>
                    <a:pt x="159" y="165"/>
                    <a:pt x="158" y="150"/>
                  </a:cubicBezTo>
                  <a:cubicBezTo>
                    <a:pt x="159" y="149"/>
                    <a:pt x="162" y="148"/>
                    <a:pt x="164" y="144"/>
                  </a:cubicBezTo>
                  <a:cubicBezTo>
                    <a:pt x="180" y="134"/>
                    <a:pt x="189" y="122"/>
                    <a:pt x="178" y="108"/>
                  </a:cubicBezTo>
                  <a:cubicBezTo>
                    <a:pt x="175" y="103"/>
                    <a:pt x="173" y="101"/>
                    <a:pt x="170" y="98"/>
                  </a:cubicBezTo>
                  <a:cubicBezTo>
                    <a:pt x="184" y="90"/>
                    <a:pt x="186" y="67"/>
                    <a:pt x="181" y="61"/>
                  </a:cubicBezTo>
                  <a:cubicBezTo>
                    <a:pt x="180" y="60"/>
                    <a:pt x="178" y="59"/>
                    <a:pt x="175" y="57"/>
                  </a:cubicBezTo>
                  <a:cubicBezTo>
                    <a:pt x="174" y="56"/>
                    <a:pt x="171" y="55"/>
                    <a:pt x="169" y="54"/>
                  </a:cubicBezTo>
                  <a:cubicBezTo>
                    <a:pt x="173" y="40"/>
                    <a:pt x="164" y="24"/>
                    <a:pt x="158" y="21"/>
                  </a:cubicBezTo>
                  <a:lnTo>
                    <a:pt x="153" y="21"/>
                  </a:lnTo>
                  <a:cubicBezTo>
                    <a:pt x="150" y="18"/>
                    <a:pt x="146" y="16"/>
                    <a:pt x="139" y="16"/>
                  </a:cubicBezTo>
                  <a:cubicBezTo>
                    <a:pt x="137" y="16"/>
                    <a:pt x="135" y="16"/>
                    <a:pt x="132" y="16"/>
                  </a:cubicBezTo>
                  <a:lnTo>
                    <a:pt x="129" y="14"/>
                  </a:lnTo>
                  <a:cubicBezTo>
                    <a:pt x="124" y="11"/>
                    <a:pt x="122" y="9"/>
                    <a:pt x="119" y="6"/>
                  </a:cubicBezTo>
                  <a:cubicBezTo>
                    <a:pt x="118" y="5"/>
                    <a:pt x="117" y="5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 rot="-1311727">
              <a:off x="5544619" y="4847501"/>
              <a:ext cx="18661" cy="17391"/>
            </a:xfrm>
            <a:custGeom>
              <a:avLst/>
              <a:gdLst/>
              <a:ahLst/>
              <a:cxnLst/>
              <a:rect l="l" t="t" r="r" b="b"/>
              <a:pathLst>
                <a:path w="191" h="178" extrusionOk="0">
                  <a:moveTo>
                    <a:pt x="104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6" y="13"/>
                    <a:pt x="82" y="16"/>
                    <a:pt x="80" y="21"/>
                  </a:cubicBezTo>
                  <a:cubicBezTo>
                    <a:pt x="79" y="19"/>
                    <a:pt x="78" y="19"/>
                    <a:pt x="77" y="18"/>
                  </a:cubicBezTo>
                  <a:cubicBezTo>
                    <a:pt x="74" y="15"/>
                    <a:pt x="70" y="13"/>
                    <a:pt x="68" y="10"/>
                  </a:cubicBezTo>
                  <a:cubicBezTo>
                    <a:pt x="63" y="6"/>
                    <a:pt x="58" y="3"/>
                    <a:pt x="52" y="3"/>
                  </a:cubicBezTo>
                  <a:cubicBezTo>
                    <a:pt x="50" y="3"/>
                    <a:pt x="49" y="3"/>
                    <a:pt x="47" y="4"/>
                  </a:cubicBezTo>
                  <a:cubicBezTo>
                    <a:pt x="33" y="8"/>
                    <a:pt x="28" y="13"/>
                    <a:pt x="27" y="25"/>
                  </a:cubicBezTo>
                  <a:cubicBezTo>
                    <a:pt x="26" y="27"/>
                    <a:pt x="26" y="30"/>
                    <a:pt x="26" y="32"/>
                  </a:cubicBezTo>
                  <a:cubicBezTo>
                    <a:pt x="19" y="32"/>
                    <a:pt x="14" y="34"/>
                    <a:pt x="11" y="39"/>
                  </a:cubicBezTo>
                  <a:cubicBezTo>
                    <a:pt x="1" y="49"/>
                    <a:pt x="0" y="56"/>
                    <a:pt x="4" y="67"/>
                  </a:cubicBezTo>
                  <a:cubicBezTo>
                    <a:pt x="6" y="70"/>
                    <a:pt x="7" y="73"/>
                    <a:pt x="9" y="77"/>
                  </a:cubicBezTo>
                  <a:cubicBezTo>
                    <a:pt x="11" y="77"/>
                    <a:pt x="11" y="78"/>
                    <a:pt x="11" y="78"/>
                  </a:cubicBezTo>
                  <a:cubicBezTo>
                    <a:pt x="12" y="83"/>
                    <a:pt x="14" y="87"/>
                    <a:pt x="16" y="91"/>
                  </a:cubicBezTo>
                  <a:cubicBezTo>
                    <a:pt x="14" y="92"/>
                    <a:pt x="12" y="93"/>
                    <a:pt x="11" y="96"/>
                  </a:cubicBezTo>
                  <a:cubicBezTo>
                    <a:pt x="3" y="107"/>
                    <a:pt x="4" y="113"/>
                    <a:pt x="7" y="121"/>
                  </a:cubicBezTo>
                  <a:lnTo>
                    <a:pt x="9" y="123"/>
                  </a:lnTo>
                  <a:cubicBezTo>
                    <a:pt x="12" y="126"/>
                    <a:pt x="14" y="127"/>
                    <a:pt x="17" y="129"/>
                  </a:cubicBezTo>
                  <a:cubicBezTo>
                    <a:pt x="21" y="132"/>
                    <a:pt x="22" y="133"/>
                    <a:pt x="23" y="136"/>
                  </a:cubicBezTo>
                  <a:lnTo>
                    <a:pt x="23" y="138"/>
                  </a:lnTo>
                  <a:cubicBezTo>
                    <a:pt x="22" y="152"/>
                    <a:pt x="26" y="157"/>
                    <a:pt x="33" y="159"/>
                  </a:cubicBezTo>
                  <a:cubicBezTo>
                    <a:pt x="34" y="159"/>
                    <a:pt x="36" y="160"/>
                    <a:pt x="37" y="160"/>
                  </a:cubicBezTo>
                  <a:cubicBezTo>
                    <a:pt x="41" y="160"/>
                    <a:pt x="44" y="162"/>
                    <a:pt x="48" y="162"/>
                  </a:cubicBezTo>
                  <a:cubicBezTo>
                    <a:pt x="59" y="163"/>
                    <a:pt x="62" y="168"/>
                    <a:pt x="64" y="172"/>
                  </a:cubicBezTo>
                  <a:cubicBezTo>
                    <a:pt x="65" y="173"/>
                    <a:pt x="67" y="175"/>
                    <a:pt x="68" y="177"/>
                  </a:cubicBezTo>
                  <a:cubicBezTo>
                    <a:pt x="69" y="178"/>
                    <a:pt x="70" y="178"/>
                    <a:pt x="72" y="178"/>
                  </a:cubicBezTo>
                  <a:cubicBezTo>
                    <a:pt x="79" y="178"/>
                    <a:pt x="90" y="175"/>
                    <a:pt x="96" y="165"/>
                  </a:cubicBezTo>
                  <a:cubicBezTo>
                    <a:pt x="100" y="167"/>
                    <a:pt x="103" y="168"/>
                    <a:pt x="105" y="169"/>
                  </a:cubicBezTo>
                  <a:cubicBezTo>
                    <a:pt x="109" y="172"/>
                    <a:pt x="111" y="173"/>
                    <a:pt x="115" y="173"/>
                  </a:cubicBezTo>
                  <a:cubicBezTo>
                    <a:pt x="117" y="174"/>
                    <a:pt x="119" y="174"/>
                    <a:pt x="122" y="174"/>
                  </a:cubicBezTo>
                  <a:cubicBezTo>
                    <a:pt x="124" y="174"/>
                    <a:pt x="127" y="174"/>
                    <a:pt x="130" y="173"/>
                  </a:cubicBezTo>
                  <a:cubicBezTo>
                    <a:pt x="146" y="172"/>
                    <a:pt x="160" y="165"/>
                    <a:pt x="159" y="150"/>
                  </a:cubicBezTo>
                  <a:cubicBezTo>
                    <a:pt x="160" y="149"/>
                    <a:pt x="162" y="148"/>
                    <a:pt x="165" y="145"/>
                  </a:cubicBezTo>
                  <a:cubicBezTo>
                    <a:pt x="181" y="134"/>
                    <a:pt x="190" y="122"/>
                    <a:pt x="178" y="108"/>
                  </a:cubicBezTo>
                  <a:cubicBezTo>
                    <a:pt x="176" y="104"/>
                    <a:pt x="173" y="101"/>
                    <a:pt x="171" y="98"/>
                  </a:cubicBezTo>
                  <a:cubicBezTo>
                    <a:pt x="185" y="90"/>
                    <a:pt x="187" y="67"/>
                    <a:pt x="182" y="61"/>
                  </a:cubicBezTo>
                  <a:cubicBezTo>
                    <a:pt x="181" y="59"/>
                    <a:pt x="178" y="59"/>
                    <a:pt x="176" y="57"/>
                  </a:cubicBezTo>
                  <a:lnTo>
                    <a:pt x="168" y="54"/>
                  </a:lnTo>
                  <a:cubicBezTo>
                    <a:pt x="172" y="40"/>
                    <a:pt x="164" y="24"/>
                    <a:pt x="157" y="22"/>
                  </a:cubicBezTo>
                  <a:lnTo>
                    <a:pt x="152" y="22"/>
                  </a:lnTo>
                  <a:cubicBezTo>
                    <a:pt x="150" y="18"/>
                    <a:pt x="145" y="16"/>
                    <a:pt x="139" y="16"/>
                  </a:cubicBezTo>
                  <a:cubicBezTo>
                    <a:pt x="136" y="16"/>
                    <a:pt x="134" y="16"/>
                    <a:pt x="131" y="16"/>
                  </a:cubicBezTo>
                  <a:lnTo>
                    <a:pt x="129" y="14"/>
                  </a:lnTo>
                  <a:cubicBezTo>
                    <a:pt x="124" y="11"/>
                    <a:pt x="121" y="9"/>
                    <a:pt x="119" y="6"/>
                  </a:cubicBezTo>
                  <a:cubicBezTo>
                    <a:pt x="118" y="5"/>
                    <a:pt x="116" y="5"/>
                    <a:pt x="115" y="4"/>
                  </a:cubicBezTo>
                  <a:cubicBezTo>
                    <a:pt x="111" y="2"/>
                    <a:pt x="108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 rot="-1311727">
              <a:off x="5412419" y="4887192"/>
              <a:ext cx="18564" cy="17391"/>
            </a:xfrm>
            <a:custGeom>
              <a:avLst/>
              <a:gdLst/>
              <a:ahLst/>
              <a:cxnLst/>
              <a:rect l="l" t="t" r="r" b="b"/>
              <a:pathLst>
                <a:path w="190" h="178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6" y="13"/>
                    <a:pt x="82" y="17"/>
                    <a:pt x="81" y="20"/>
                  </a:cubicBezTo>
                  <a:cubicBezTo>
                    <a:pt x="80" y="19"/>
                    <a:pt x="78" y="19"/>
                    <a:pt x="77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3" y="6"/>
                    <a:pt x="58" y="3"/>
                    <a:pt x="52" y="3"/>
                  </a:cubicBezTo>
                  <a:cubicBezTo>
                    <a:pt x="50" y="3"/>
                    <a:pt x="48" y="4"/>
                    <a:pt x="46" y="4"/>
                  </a:cubicBezTo>
                  <a:cubicBezTo>
                    <a:pt x="34" y="8"/>
                    <a:pt x="29" y="13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1" y="49"/>
                    <a:pt x="0" y="56"/>
                    <a:pt x="4" y="67"/>
                  </a:cubicBezTo>
                  <a:cubicBezTo>
                    <a:pt x="5" y="70"/>
                    <a:pt x="7" y="74"/>
                    <a:pt x="10" y="77"/>
                  </a:cubicBezTo>
                  <a:cubicBezTo>
                    <a:pt x="11" y="77"/>
                    <a:pt x="11" y="79"/>
                    <a:pt x="11" y="79"/>
                  </a:cubicBezTo>
                  <a:cubicBezTo>
                    <a:pt x="12" y="84"/>
                    <a:pt x="15" y="87"/>
                    <a:pt x="16" y="91"/>
                  </a:cubicBezTo>
                  <a:cubicBezTo>
                    <a:pt x="15" y="92"/>
                    <a:pt x="12" y="94"/>
                    <a:pt x="11" y="96"/>
                  </a:cubicBezTo>
                  <a:cubicBezTo>
                    <a:pt x="3" y="107"/>
                    <a:pt x="3" y="113"/>
                    <a:pt x="5" y="121"/>
                  </a:cubicBezTo>
                  <a:lnTo>
                    <a:pt x="9" y="123"/>
                  </a:lnTo>
                  <a:cubicBezTo>
                    <a:pt x="11" y="126"/>
                    <a:pt x="14" y="127"/>
                    <a:pt x="16" y="130"/>
                  </a:cubicBezTo>
                  <a:cubicBezTo>
                    <a:pt x="20" y="132"/>
                    <a:pt x="21" y="133"/>
                    <a:pt x="22" y="136"/>
                  </a:cubicBezTo>
                  <a:lnTo>
                    <a:pt x="22" y="138"/>
                  </a:lnTo>
                  <a:cubicBezTo>
                    <a:pt x="21" y="152"/>
                    <a:pt x="25" y="157"/>
                    <a:pt x="32" y="159"/>
                  </a:cubicBezTo>
                  <a:cubicBezTo>
                    <a:pt x="34" y="159"/>
                    <a:pt x="35" y="161"/>
                    <a:pt x="36" y="161"/>
                  </a:cubicBezTo>
                  <a:cubicBezTo>
                    <a:pt x="40" y="161"/>
                    <a:pt x="42" y="162"/>
                    <a:pt x="46" y="162"/>
                  </a:cubicBezTo>
                  <a:cubicBezTo>
                    <a:pt x="58" y="163"/>
                    <a:pt x="61" y="168"/>
                    <a:pt x="63" y="172"/>
                  </a:cubicBezTo>
                  <a:cubicBezTo>
                    <a:pt x="65" y="173"/>
                    <a:pt x="66" y="176"/>
                    <a:pt x="67" y="177"/>
                  </a:cubicBezTo>
                  <a:cubicBezTo>
                    <a:pt x="68" y="178"/>
                    <a:pt x="70" y="178"/>
                    <a:pt x="72" y="178"/>
                  </a:cubicBezTo>
                  <a:cubicBezTo>
                    <a:pt x="79" y="178"/>
                    <a:pt x="90" y="175"/>
                    <a:pt x="97" y="166"/>
                  </a:cubicBezTo>
                  <a:cubicBezTo>
                    <a:pt x="101" y="167"/>
                    <a:pt x="103" y="168"/>
                    <a:pt x="106" y="169"/>
                  </a:cubicBezTo>
                  <a:cubicBezTo>
                    <a:pt x="109" y="172"/>
                    <a:pt x="112" y="173"/>
                    <a:pt x="116" y="173"/>
                  </a:cubicBezTo>
                  <a:cubicBezTo>
                    <a:pt x="118" y="174"/>
                    <a:pt x="120" y="174"/>
                    <a:pt x="122" y="174"/>
                  </a:cubicBezTo>
                  <a:cubicBezTo>
                    <a:pt x="124" y="174"/>
                    <a:pt x="126" y="174"/>
                    <a:pt x="129" y="173"/>
                  </a:cubicBezTo>
                  <a:cubicBezTo>
                    <a:pt x="147" y="172"/>
                    <a:pt x="160" y="166"/>
                    <a:pt x="159" y="151"/>
                  </a:cubicBezTo>
                  <a:cubicBezTo>
                    <a:pt x="160" y="149"/>
                    <a:pt x="163" y="148"/>
                    <a:pt x="165" y="145"/>
                  </a:cubicBezTo>
                  <a:cubicBezTo>
                    <a:pt x="181" y="135"/>
                    <a:pt x="190" y="122"/>
                    <a:pt x="179" y="108"/>
                  </a:cubicBezTo>
                  <a:cubicBezTo>
                    <a:pt x="176" y="104"/>
                    <a:pt x="174" y="101"/>
                    <a:pt x="170" y="99"/>
                  </a:cubicBezTo>
                  <a:cubicBezTo>
                    <a:pt x="185" y="90"/>
                    <a:pt x="188" y="67"/>
                    <a:pt x="183" y="61"/>
                  </a:cubicBezTo>
                  <a:cubicBezTo>
                    <a:pt x="181" y="59"/>
                    <a:pt x="179" y="59"/>
                    <a:pt x="176" y="58"/>
                  </a:cubicBezTo>
                  <a:lnTo>
                    <a:pt x="168" y="54"/>
                  </a:lnTo>
                  <a:cubicBezTo>
                    <a:pt x="173" y="40"/>
                    <a:pt x="164" y="23"/>
                    <a:pt x="158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40" y="16"/>
                  </a:cubicBezTo>
                  <a:cubicBezTo>
                    <a:pt x="137" y="16"/>
                    <a:pt x="135" y="17"/>
                    <a:pt x="132" y="17"/>
                  </a:cubicBezTo>
                  <a:lnTo>
                    <a:pt x="128" y="14"/>
                  </a:lnTo>
                  <a:cubicBezTo>
                    <a:pt x="124" y="12"/>
                    <a:pt x="122" y="9"/>
                    <a:pt x="119" y="7"/>
                  </a:cubicBezTo>
                  <a:cubicBezTo>
                    <a:pt x="118" y="5"/>
                    <a:pt x="117" y="5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 rot="-1311727">
              <a:off x="5458044" y="4847839"/>
              <a:ext cx="18564" cy="17587"/>
            </a:xfrm>
            <a:custGeom>
              <a:avLst/>
              <a:gdLst/>
              <a:ahLst/>
              <a:cxnLst/>
              <a:rect l="l" t="t" r="r" b="b"/>
              <a:pathLst>
                <a:path w="190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2" y="18"/>
                    <a:pt x="81" y="21"/>
                  </a:cubicBezTo>
                  <a:cubicBezTo>
                    <a:pt x="79" y="20"/>
                    <a:pt x="78" y="20"/>
                    <a:pt x="77" y="19"/>
                  </a:cubicBezTo>
                  <a:cubicBezTo>
                    <a:pt x="74" y="15"/>
                    <a:pt x="71" y="13"/>
                    <a:pt x="68" y="10"/>
                  </a:cubicBezTo>
                  <a:cubicBezTo>
                    <a:pt x="63" y="6"/>
                    <a:pt x="59" y="3"/>
                    <a:pt x="53" y="3"/>
                  </a:cubicBezTo>
                  <a:cubicBezTo>
                    <a:pt x="51" y="3"/>
                    <a:pt x="49" y="3"/>
                    <a:pt x="47" y="4"/>
                  </a:cubicBezTo>
                  <a:cubicBezTo>
                    <a:pt x="33" y="8"/>
                    <a:pt x="28" y="13"/>
                    <a:pt x="27" y="25"/>
                  </a:cubicBezTo>
                  <a:cubicBezTo>
                    <a:pt x="26" y="28"/>
                    <a:pt x="26" y="30"/>
                    <a:pt x="26" y="33"/>
                  </a:cubicBezTo>
                  <a:cubicBezTo>
                    <a:pt x="20" y="33"/>
                    <a:pt x="14" y="34"/>
                    <a:pt x="11" y="39"/>
                  </a:cubicBezTo>
                  <a:cubicBezTo>
                    <a:pt x="2" y="49"/>
                    <a:pt x="1" y="56"/>
                    <a:pt x="5" y="67"/>
                  </a:cubicBezTo>
                  <a:cubicBezTo>
                    <a:pt x="6" y="70"/>
                    <a:pt x="7" y="74"/>
                    <a:pt x="10" y="77"/>
                  </a:cubicBezTo>
                  <a:cubicBezTo>
                    <a:pt x="11" y="77"/>
                    <a:pt x="11" y="79"/>
                    <a:pt x="11" y="79"/>
                  </a:cubicBezTo>
                  <a:cubicBezTo>
                    <a:pt x="13" y="84"/>
                    <a:pt x="14" y="87"/>
                    <a:pt x="16" y="91"/>
                  </a:cubicBezTo>
                  <a:cubicBezTo>
                    <a:pt x="14" y="92"/>
                    <a:pt x="12" y="94"/>
                    <a:pt x="11" y="96"/>
                  </a:cubicBezTo>
                  <a:cubicBezTo>
                    <a:pt x="3" y="107"/>
                    <a:pt x="5" y="113"/>
                    <a:pt x="5" y="122"/>
                  </a:cubicBezTo>
                  <a:lnTo>
                    <a:pt x="7" y="125"/>
                  </a:lnTo>
                  <a:cubicBezTo>
                    <a:pt x="10" y="127"/>
                    <a:pt x="12" y="128"/>
                    <a:pt x="15" y="131"/>
                  </a:cubicBezTo>
                  <a:cubicBezTo>
                    <a:pt x="18" y="133"/>
                    <a:pt x="20" y="135"/>
                    <a:pt x="21" y="137"/>
                  </a:cubicBezTo>
                  <a:lnTo>
                    <a:pt x="21" y="140"/>
                  </a:lnTo>
                  <a:cubicBezTo>
                    <a:pt x="20" y="153"/>
                    <a:pt x="23" y="158"/>
                    <a:pt x="31" y="161"/>
                  </a:cubicBezTo>
                  <a:cubicBezTo>
                    <a:pt x="32" y="161"/>
                    <a:pt x="33" y="162"/>
                    <a:pt x="35" y="162"/>
                  </a:cubicBezTo>
                  <a:cubicBezTo>
                    <a:pt x="38" y="162"/>
                    <a:pt x="41" y="163"/>
                    <a:pt x="46" y="163"/>
                  </a:cubicBezTo>
                  <a:cubicBezTo>
                    <a:pt x="57" y="164"/>
                    <a:pt x="59" y="169"/>
                    <a:pt x="62" y="173"/>
                  </a:cubicBezTo>
                  <a:cubicBezTo>
                    <a:pt x="63" y="174"/>
                    <a:pt x="64" y="177"/>
                    <a:pt x="66" y="178"/>
                  </a:cubicBezTo>
                  <a:cubicBezTo>
                    <a:pt x="67" y="179"/>
                    <a:pt x="69" y="180"/>
                    <a:pt x="71" y="180"/>
                  </a:cubicBezTo>
                  <a:cubicBezTo>
                    <a:pt x="79" y="180"/>
                    <a:pt x="89" y="176"/>
                    <a:pt x="95" y="167"/>
                  </a:cubicBezTo>
                  <a:cubicBezTo>
                    <a:pt x="99" y="168"/>
                    <a:pt x="102" y="169"/>
                    <a:pt x="104" y="171"/>
                  </a:cubicBezTo>
                  <a:cubicBezTo>
                    <a:pt x="108" y="173"/>
                    <a:pt x="110" y="174"/>
                    <a:pt x="114" y="174"/>
                  </a:cubicBezTo>
                  <a:cubicBezTo>
                    <a:pt x="118" y="174"/>
                    <a:pt x="122" y="174"/>
                    <a:pt x="129" y="173"/>
                  </a:cubicBezTo>
                  <a:cubicBezTo>
                    <a:pt x="145" y="172"/>
                    <a:pt x="159" y="166"/>
                    <a:pt x="158" y="151"/>
                  </a:cubicBezTo>
                  <a:cubicBezTo>
                    <a:pt x="159" y="149"/>
                    <a:pt x="161" y="148"/>
                    <a:pt x="164" y="146"/>
                  </a:cubicBezTo>
                  <a:cubicBezTo>
                    <a:pt x="180" y="135"/>
                    <a:pt x="189" y="122"/>
                    <a:pt x="177" y="108"/>
                  </a:cubicBezTo>
                  <a:cubicBezTo>
                    <a:pt x="175" y="105"/>
                    <a:pt x="172" y="102"/>
                    <a:pt x="170" y="99"/>
                  </a:cubicBezTo>
                  <a:cubicBezTo>
                    <a:pt x="184" y="90"/>
                    <a:pt x="186" y="67"/>
                    <a:pt x="181" y="62"/>
                  </a:cubicBezTo>
                  <a:cubicBezTo>
                    <a:pt x="180" y="60"/>
                    <a:pt x="177" y="60"/>
                    <a:pt x="175" y="58"/>
                  </a:cubicBezTo>
                  <a:cubicBezTo>
                    <a:pt x="174" y="56"/>
                    <a:pt x="171" y="55"/>
                    <a:pt x="169" y="54"/>
                  </a:cubicBezTo>
                  <a:cubicBezTo>
                    <a:pt x="172" y="40"/>
                    <a:pt x="164" y="24"/>
                    <a:pt x="158" y="23"/>
                  </a:cubicBezTo>
                  <a:lnTo>
                    <a:pt x="153" y="23"/>
                  </a:lnTo>
                  <a:cubicBezTo>
                    <a:pt x="150" y="19"/>
                    <a:pt x="146" y="16"/>
                    <a:pt x="139" y="16"/>
                  </a:cubicBezTo>
                  <a:cubicBezTo>
                    <a:pt x="137" y="16"/>
                    <a:pt x="134" y="17"/>
                    <a:pt x="131" y="18"/>
                  </a:cubicBezTo>
                  <a:lnTo>
                    <a:pt x="129" y="14"/>
                  </a:lnTo>
                  <a:cubicBezTo>
                    <a:pt x="125" y="12"/>
                    <a:pt x="122" y="9"/>
                    <a:pt x="119" y="7"/>
                  </a:cubicBezTo>
                  <a:cubicBezTo>
                    <a:pt x="118" y="5"/>
                    <a:pt x="117" y="5"/>
                    <a:pt x="115" y="4"/>
                  </a:cubicBezTo>
                  <a:cubicBezTo>
                    <a:pt x="112" y="2"/>
                    <a:pt x="108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 rot="-1311727">
              <a:off x="5510160" y="4790906"/>
              <a:ext cx="18661" cy="17587"/>
            </a:xfrm>
            <a:custGeom>
              <a:avLst/>
              <a:gdLst/>
              <a:ahLst/>
              <a:cxnLst/>
              <a:rect l="l" t="t" r="r" b="b"/>
              <a:pathLst>
                <a:path w="191" h="180" extrusionOk="0">
                  <a:moveTo>
                    <a:pt x="105" y="1"/>
                  </a:moveTo>
                  <a:cubicBezTo>
                    <a:pt x="100" y="1"/>
                    <a:pt x="95" y="3"/>
                    <a:pt x="89" y="9"/>
                  </a:cubicBezTo>
                  <a:cubicBezTo>
                    <a:pt x="87" y="13"/>
                    <a:pt x="83" y="17"/>
                    <a:pt x="82" y="21"/>
                  </a:cubicBezTo>
                  <a:cubicBezTo>
                    <a:pt x="80" y="19"/>
                    <a:pt x="79" y="19"/>
                    <a:pt x="78" y="18"/>
                  </a:cubicBezTo>
                  <a:cubicBezTo>
                    <a:pt x="75" y="15"/>
                    <a:pt x="71" y="13"/>
                    <a:pt x="68" y="10"/>
                  </a:cubicBezTo>
                  <a:cubicBezTo>
                    <a:pt x="63" y="7"/>
                    <a:pt x="58" y="3"/>
                    <a:pt x="52" y="3"/>
                  </a:cubicBezTo>
                  <a:cubicBezTo>
                    <a:pt x="50" y="3"/>
                    <a:pt x="49" y="4"/>
                    <a:pt x="47" y="4"/>
                  </a:cubicBezTo>
                  <a:cubicBezTo>
                    <a:pt x="34" y="8"/>
                    <a:pt x="28" y="13"/>
                    <a:pt x="27" y="24"/>
                  </a:cubicBezTo>
                  <a:cubicBezTo>
                    <a:pt x="26" y="27"/>
                    <a:pt x="26" y="30"/>
                    <a:pt x="26" y="33"/>
                  </a:cubicBezTo>
                  <a:cubicBezTo>
                    <a:pt x="20" y="33"/>
                    <a:pt x="15" y="34"/>
                    <a:pt x="11" y="39"/>
                  </a:cubicBezTo>
                  <a:cubicBezTo>
                    <a:pt x="2" y="49"/>
                    <a:pt x="1" y="57"/>
                    <a:pt x="5" y="67"/>
                  </a:cubicBezTo>
                  <a:cubicBezTo>
                    <a:pt x="6" y="69"/>
                    <a:pt x="7" y="74"/>
                    <a:pt x="10" y="78"/>
                  </a:cubicBezTo>
                  <a:cubicBezTo>
                    <a:pt x="11" y="78"/>
                    <a:pt x="11" y="79"/>
                    <a:pt x="11" y="79"/>
                  </a:cubicBezTo>
                  <a:cubicBezTo>
                    <a:pt x="13" y="84"/>
                    <a:pt x="15" y="88"/>
                    <a:pt x="16" y="91"/>
                  </a:cubicBezTo>
                  <a:cubicBezTo>
                    <a:pt x="15" y="93"/>
                    <a:pt x="12" y="94"/>
                    <a:pt x="11" y="96"/>
                  </a:cubicBezTo>
                  <a:cubicBezTo>
                    <a:pt x="3" y="106"/>
                    <a:pt x="5" y="114"/>
                    <a:pt x="6" y="122"/>
                  </a:cubicBezTo>
                  <a:lnTo>
                    <a:pt x="8" y="125"/>
                  </a:lnTo>
                  <a:cubicBezTo>
                    <a:pt x="11" y="127"/>
                    <a:pt x="13" y="129"/>
                    <a:pt x="16" y="131"/>
                  </a:cubicBezTo>
                  <a:cubicBezTo>
                    <a:pt x="20" y="134"/>
                    <a:pt x="21" y="135"/>
                    <a:pt x="22" y="137"/>
                  </a:cubicBezTo>
                  <a:lnTo>
                    <a:pt x="22" y="140"/>
                  </a:lnTo>
                  <a:cubicBezTo>
                    <a:pt x="21" y="152"/>
                    <a:pt x="25" y="158"/>
                    <a:pt x="33" y="161"/>
                  </a:cubicBezTo>
                  <a:cubicBezTo>
                    <a:pt x="34" y="161"/>
                    <a:pt x="36" y="162"/>
                    <a:pt x="37" y="162"/>
                  </a:cubicBezTo>
                  <a:cubicBezTo>
                    <a:pt x="41" y="162"/>
                    <a:pt x="43" y="163"/>
                    <a:pt x="47" y="163"/>
                  </a:cubicBezTo>
                  <a:cubicBezTo>
                    <a:pt x="58" y="165"/>
                    <a:pt x="61" y="170"/>
                    <a:pt x="63" y="173"/>
                  </a:cubicBezTo>
                  <a:cubicBezTo>
                    <a:pt x="64" y="175"/>
                    <a:pt x="66" y="177"/>
                    <a:pt x="67" y="178"/>
                  </a:cubicBezTo>
                  <a:cubicBezTo>
                    <a:pt x="69" y="179"/>
                    <a:pt x="70" y="179"/>
                    <a:pt x="73" y="179"/>
                  </a:cubicBezTo>
                  <a:cubicBezTo>
                    <a:pt x="80" y="179"/>
                    <a:pt x="91" y="175"/>
                    <a:pt x="97" y="167"/>
                  </a:cubicBezTo>
                  <a:cubicBezTo>
                    <a:pt x="100" y="168"/>
                    <a:pt x="103" y="170"/>
                    <a:pt x="105" y="171"/>
                  </a:cubicBezTo>
                  <a:cubicBezTo>
                    <a:pt x="109" y="173"/>
                    <a:pt x="112" y="175"/>
                    <a:pt x="116" y="175"/>
                  </a:cubicBezTo>
                  <a:cubicBezTo>
                    <a:pt x="120" y="175"/>
                    <a:pt x="124" y="175"/>
                    <a:pt x="130" y="173"/>
                  </a:cubicBezTo>
                  <a:cubicBezTo>
                    <a:pt x="146" y="172"/>
                    <a:pt x="161" y="166"/>
                    <a:pt x="160" y="150"/>
                  </a:cubicBezTo>
                  <a:cubicBezTo>
                    <a:pt x="161" y="149"/>
                    <a:pt x="164" y="147"/>
                    <a:pt x="166" y="145"/>
                  </a:cubicBezTo>
                  <a:cubicBezTo>
                    <a:pt x="181" y="135"/>
                    <a:pt x="190" y="122"/>
                    <a:pt x="179" y="108"/>
                  </a:cubicBezTo>
                  <a:cubicBezTo>
                    <a:pt x="176" y="104"/>
                    <a:pt x="174" y="101"/>
                    <a:pt x="171" y="99"/>
                  </a:cubicBezTo>
                  <a:cubicBezTo>
                    <a:pt x="185" y="90"/>
                    <a:pt x="187" y="67"/>
                    <a:pt x="182" y="62"/>
                  </a:cubicBezTo>
                  <a:cubicBezTo>
                    <a:pt x="181" y="60"/>
                    <a:pt x="179" y="59"/>
                    <a:pt x="176" y="58"/>
                  </a:cubicBezTo>
                  <a:lnTo>
                    <a:pt x="169" y="54"/>
                  </a:lnTo>
                  <a:cubicBezTo>
                    <a:pt x="172" y="40"/>
                    <a:pt x="165" y="23"/>
                    <a:pt x="159" y="22"/>
                  </a:cubicBezTo>
                  <a:lnTo>
                    <a:pt x="153" y="22"/>
                  </a:lnTo>
                  <a:cubicBezTo>
                    <a:pt x="150" y="19"/>
                    <a:pt x="146" y="16"/>
                    <a:pt x="140" y="16"/>
                  </a:cubicBezTo>
                  <a:cubicBezTo>
                    <a:pt x="137" y="16"/>
                    <a:pt x="134" y="16"/>
                    <a:pt x="131" y="17"/>
                  </a:cubicBezTo>
                  <a:lnTo>
                    <a:pt x="129" y="14"/>
                  </a:lnTo>
                  <a:cubicBezTo>
                    <a:pt x="125" y="12"/>
                    <a:pt x="123" y="9"/>
                    <a:pt x="120" y="7"/>
                  </a:cubicBezTo>
                  <a:cubicBezTo>
                    <a:pt x="119" y="6"/>
                    <a:pt x="118" y="6"/>
                    <a:pt x="116" y="4"/>
                  </a:cubicBezTo>
                  <a:cubicBezTo>
                    <a:pt x="112" y="2"/>
                    <a:pt x="109" y="1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 rot="-1311727">
              <a:off x="5521746" y="4757118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71" y="1"/>
                  </a:moveTo>
                  <a:cubicBezTo>
                    <a:pt x="67" y="1"/>
                    <a:pt x="63" y="3"/>
                    <a:pt x="58" y="7"/>
                  </a:cubicBezTo>
                  <a:cubicBezTo>
                    <a:pt x="56" y="9"/>
                    <a:pt x="55" y="12"/>
                    <a:pt x="53" y="14"/>
                  </a:cubicBezTo>
                  <a:cubicBezTo>
                    <a:pt x="52" y="14"/>
                    <a:pt x="52" y="13"/>
                    <a:pt x="51" y="13"/>
                  </a:cubicBezTo>
                  <a:cubicBezTo>
                    <a:pt x="48" y="12"/>
                    <a:pt x="47" y="9"/>
                    <a:pt x="45" y="8"/>
                  </a:cubicBezTo>
                  <a:cubicBezTo>
                    <a:pt x="42" y="6"/>
                    <a:pt x="38" y="3"/>
                    <a:pt x="34" y="3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21" y="7"/>
                    <a:pt x="19" y="11"/>
                    <a:pt x="17" y="18"/>
                  </a:cubicBezTo>
                  <a:lnTo>
                    <a:pt x="17" y="23"/>
                  </a:lnTo>
                  <a:cubicBezTo>
                    <a:pt x="14" y="23"/>
                    <a:pt x="10" y="23"/>
                    <a:pt x="7" y="27"/>
                  </a:cubicBezTo>
                  <a:cubicBezTo>
                    <a:pt x="2" y="34"/>
                    <a:pt x="1" y="38"/>
                    <a:pt x="4" y="45"/>
                  </a:cubicBezTo>
                  <a:cubicBezTo>
                    <a:pt x="4" y="47"/>
                    <a:pt x="5" y="49"/>
                    <a:pt x="6" y="52"/>
                  </a:cubicBezTo>
                  <a:lnTo>
                    <a:pt x="6" y="53"/>
                  </a:lnTo>
                  <a:lnTo>
                    <a:pt x="10" y="60"/>
                  </a:lnTo>
                  <a:lnTo>
                    <a:pt x="6" y="64"/>
                  </a:lnTo>
                  <a:cubicBezTo>
                    <a:pt x="1" y="71"/>
                    <a:pt x="1" y="76"/>
                    <a:pt x="3" y="81"/>
                  </a:cubicBezTo>
                  <a:cubicBezTo>
                    <a:pt x="3" y="83"/>
                    <a:pt x="3" y="83"/>
                    <a:pt x="5" y="84"/>
                  </a:cubicBezTo>
                  <a:cubicBezTo>
                    <a:pt x="6" y="85"/>
                    <a:pt x="8" y="86"/>
                    <a:pt x="10" y="88"/>
                  </a:cubicBezTo>
                  <a:lnTo>
                    <a:pt x="13" y="91"/>
                  </a:lnTo>
                  <a:lnTo>
                    <a:pt x="13" y="93"/>
                  </a:lnTo>
                  <a:cubicBezTo>
                    <a:pt x="12" y="101"/>
                    <a:pt x="15" y="105"/>
                    <a:pt x="20" y="106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09"/>
                    <a:pt x="29" y="109"/>
                  </a:cubicBezTo>
                  <a:cubicBezTo>
                    <a:pt x="36" y="111"/>
                    <a:pt x="38" y="115"/>
                    <a:pt x="39" y="117"/>
                  </a:cubicBezTo>
                  <a:cubicBezTo>
                    <a:pt x="41" y="119"/>
                    <a:pt x="41" y="120"/>
                    <a:pt x="42" y="121"/>
                  </a:cubicBezTo>
                  <a:cubicBezTo>
                    <a:pt x="43" y="122"/>
                    <a:pt x="44" y="122"/>
                    <a:pt x="46" y="122"/>
                  </a:cubicBezTo>
                  <a:cubicBezTo>
                    <a:pt x="50" y="122"/>
                    <a:pt x="58" y="119"/>
                    <a:pt x="61" y="114"/>
                  </a:cubicBezTo>
                  <a:cubicBezTo>
                    <a:pt x="62" y="115"/>
                    <a:pt x="64" y="115"/>
                    <a:pt x="66" y="116"/>
                  </a:cubicBezTo>
                  <a:cubicBezTo>
                    <a:pt x="71" y="117"/>
                    <a:pt x="72" y="119"/>
                    <a:pt x="74" y="119"/>
                  </a:cubicBezTo>
                  <a:cubicBezTo>
                    <a:pt x="74" y="119"/>
                    <a:pt x="75" y="119"/>
                    <a:pt x="75" y="119"/>
                  </a:cubicBezTo>
                  <a:cubicBezTo>
                    <a:pt x="77" y="119"/>
                    <a:pt x="79" y="119"/>
                    <a:pt x="83" y="119"/>
                  </a:cubicBezTo>
                  <a:cubicBezTo>
                    <a:pt x="94" y="117"/>
                    <a:pt x="104" y="114"/>
                    <a:pt x="103" y="103"/>
                  </a:cubicBezTo>
                  <a:cubicBezTo>
                    <a:pt x="104" y="103"/>
                    <a:pt x="107" y="101"/>
                    <a:pt x="108" y="100"/>
                  </a:cubicBezTo>
                  <a:cubicBezTo>
                    <a:pt x="119" y="93"/>
                    <a:pt x="125" y="84"/>
                    <a:pt x="118" y="75"/>
                  </a:cubicBezTo>
                  <a:cubicBezTo>
                    <a:pt x="115" y="73"/>
                    <a:pt x="114" y="70"/>
                    <a:pt x="113" y="68"/>
                  </a:cubicBezTo>
                  <a:cubicBezTo>
                    <a:pt x="123" y="60"/>
                    <a:pt x="124" y="45"/>
                    <a:pt x="120" y="43"/>
                  </a:cubicBezTo>
                  <a:cubicBezTo>
                    <a:pt x="119" y="42"/>
                    <a:pt x="118" y="40"/>
                    <a:pt x="117" y="40"/>
                  </a:cubicBezTo>
                  <a:cubicBezTo>
                    <a:pt x="114" y="39"/>
                    <a:pt x="113" y="39"/>
                    <a:pt x="112" y="38"/>
                  </a:cubicBezTo>
                  <a:cubicBezTo>
                    <a:pt x="113" y="27"/>
                    <a:pt x="107" y="17"/>
                    <a:pt x="103" y="16"/>
                  </a:cubicBezTo>
                  <a:lnTo>
                    <a:pt x="101" y="16"/>
                  </a:lnTo>
                  <a:cubicBezTo>
                    <a:pt x="98" y="13"/>
                    <a:pt x="95" y="11"/>
                    <a:pt x="91" y="11"/>
                  </a:cubicBezTo>
                  <a:cubicBezTo>
                    <a:pt x="90" y="11"/>
                    <a:pt x="88" y="11"/>
                    <a:pt x="86" y="12"/>
                  </a:cubicBezTo>
                  <a:lnTo>
                    <a:pt x="84" y="11"/>
                  </a:lnTo>
                  <a:lnTo>
                    <a:pt x="79" y="6"/>
                  </a:lnTo>
                  <a:cubicBezTo>
                    <a:pt x="78" y="4"/>
                    <a:pt x="78" y="3"/>
                    <a:pt x="77" y="3"/>
                  </a:cubicBezTo>
                  <a:cubicBezTo>
                    <a:pt x="75" y="1"/>
                    <a:pt x="73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 rot="-1311727">
              <a:off x="5448307" y="4764659"/>
              <a:ext cx="12311" cy="11724"/>
            </a:xfrm>
            <a:custGeom>
              <a:avLst/>
              <a:gdLst/>
              <a:ahLst/>
              <a:cxnLst/>
              <a:rect l="l" t="t" r="r" b="b"/>
              <a:pathLst>
                <a:path w="126" h="120" extrusionOk="0">
                  <a:moveTo>
                    <a:pt x="70" y="0"/>
                  </a:moveTo>
                  <a:cubicBezTo>
                    <a:pt x="66" y="0"/>
                    <a:pt x="62" y="2"/>
                    <a:pt x="58" y="6"/>
                  </a:cubicBezTo>
                  <a:cubicBezTo>
                    <a:pt x="56" y="9"/>
                    <a:pt x="55" y="11"/>
                    <a:pt x="54" y="14"/>
                  </a:cubicBezTo>
                  <a:cubicBezTo>
                    <a:pt x="52" y="14"/>
                    <a:pt x="52" y="12"/>
                    <a:pt x="50" y="12"/>
                  </a:cubicBezTo>
                  <a:cubicBezTo>
                    <a:pt x="47" y="11"/>
                    <a:pt x="46" y="9"/>
                    <a:pt x="44" y="7"/>
                  </a:cubicBezTo>
                  <a:cubicBezTo>
                    <a:pt x="41" y="5"/>
                    <a:pt x="38" y="3"/>
                    <a:pt x="34" y="3"/>
                  </a:cubicBezTo>
                  <a:cubicBezTo>
                    <a:pt x="33" y="3"/>
                    <a:pt x="32" y="3"/>
                    <a:pt x="30" y="4"/>
                  </a:cubicBezTo>
                  <a:cubicBezTo>
                    <a:pt x="21" y="6"/>
                    <a:pt x="19" y="10"/>
                    <a:pt x="17" y="17"/>
                  </a:cubicBezTo>
                  <a:lnTo>
                    <a:pt x="17" y="22"/>
                  </a:lnTo>
                  <a:cubicBezTo>
                    <a:pt x="14" y="22"/>
                    <a:pt x="9" y="22"/>
                    <a:pt x="6" y="26"/>
                  </a:cubicBezTo>
                  <a:cubicBezTo>
                    <a:pt x="2" y="33"/>
                    <a:pt x="0" y="37"/>
                    <a:pt x="3" y="45"/>
                  </a:cubicBezTo>
                  <a:cubicBezTo>
                    <a:pt x="3" y="46"/>
                    <a:pt x="4" y="48"/>
                    <a:pt x="5" y="51"/>
                  </a:cubicBezTo>
                  <a:lnTo>
                    <a:pt x="5" y="52"/>
                  </a:lnTo>
                  <a:lnTo>
                    <a:pt x="9" y="60"/>
                  </a:lnTo>
                  <a:lnTo>
                    <a:pt x="5" y="63"/>
                  </a:lnTo>
                  <a:cubicBezTo>
                    <a:pt x="0" y="70"/>
                    <a:pt x="0" y="74"/>
                    <a:pt x="3" y="79"/>
                  </a:cubicBezTo>
                  <a:cubicBezTo>
                    <a:pt x="3" y="81"/>
                    <a:pt x="3" y="81"/>
                    <a:pt x="4" y="82"/>
                  </a:cubicBezTo>
                  <a:cubicBezTo>
                    <a:pt x="5" y="83"/>
                    <a:pt x="8" y="84"/>
                    <a:pt x="9" y="86"/>
                  </a:cubicBezTo>
                  <a:lnTo>
                    <a:pt x="14" y="89"/>
                  </a:lnTo>
                  <a:lnTo>
                    <a:pt x="14" y="91"/>
                  </a:lnTo>
                  <a:cubicBezTo>
                    <a:pt x="12" y="99"/>
                    <a:pt x="15" y="102"/>
                    <a:pt x="20" y="104"/>
                  </a:cubicBezTo>
                  <a:cubicBezTo>
                    <a:pt x="21" y="106"/>
                    <a:pt x="21" y="106"/>
                    <a:pt x="22" y="106"/>
                  </a:cubicBezTo>
                  <a:cubicBezTo>
                    <a:pt x="24" y="106"/>
                    <a:pt x="26" y="107"/>
                    <a:pt x="29" y="107"/>
                  </a:cubicBezTo>
                  <a:cubicBezTo>
                    <a:pt x="35" y="108"/>
                    <a:pt x="37" y="113"/>
                    <a:pt x="39" y="115"/>
                  </a:cubicBezTo>
                  <a:cubicBezTo>
                    <a:pt x="40" y="117"/>
                    <a:pt x="40" y="118"/>
                    <a:pt x="41" y="119"/>
                  </a:cubicBezTo>
                  <a:cubicBezTo>
                    <a:pt x="42" y="119"/>
                    <a:pt x="43" y="120"/>
                    <a:pt x="45" y="120"/>
                  </a:cubicBezTo>
                  <a:cubicBezTo>
                    <a:pt x="50" y="120"/>
                    <a:pt x="57" y="117"/>
                    <a:pt x="61" y="111"/>
                  </a:cubicBezTo>
                  <a:cubicBezTo>
                    <a:pt x="62" y="113"/>
                    <a:pt x="65" y="113"/>
                    <a:pt x="66" y="114"/>
                  </a:cubicBezTo>
                  <a:cubicBezTo>
                    <a:pt x="70" y="115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7" y="117"/>
                    <a:pt x="79" y="117"/>
                    <a:pt x="82" y="117"/>
                  </a:cubicBezTo>
                  <a:cubicBezTo>
                    <a:pt x="94" y="115"/>
                    <a:pt x="105" y="111"/>
                    <a:pt x="103" y="101"/>
                  </a:cubicBezTo>
                  <a:cubicBezTo>
                    <a:pt x="105" y="101"/>
                    <a:pt x="107" y="99"/>
                    <a:pt x="108" y="98"/>
                  </a:cubicBezTo>
                  <a:cubicBezTo>
                    <a:pt x="118" y="91"/>
                    <a:pt x="125" y="82"/>
                    <a:pt x="117" y="73"/>
                  </a:cubicBezTo>
                  <a:cubicBezTo>
                    <a:pt x="115" y="70"/>
                    <a:pt x="113" y="67"/>
                    <a:pt x="112" y="66"/>
                  </a:cubicBezTo>
                  <a:cubicBezTo>
                    <a:pt x="122" y="58"/>
                    <a:pt x="123" y="43"/>
                    <a:pt x="120" y="41"/>
                  </a:cubicBezTo>
                  <a:cubicBezTo>
                    <a:pt x="118" y="40"/>
                    <a:pt x="117" y="38"/>
                    <a:pt x="116" y="38"/>
                  </a:cubicBezTo>
                  <a:cubicBezTo>
                    <a:pt x="113" y="37"/>
                    <a:pt x="112" y="37"/>
                    <a:pt x="111" y="36"/>
                  </a:cubicBezTo>
                  <a:cubicBezTo>
                    <a:pt x="112" y="25"/>
                    <a:pt x="107" y="15"/>
                    <a:pt x="103" y="14"/>
                  </a:cubicBezTo>
                  <a:lnTo>
                    <a:pt x="101" y="14"/>
                  </a:lnTo>
                  <a:cubicBezTo>
                    <a:pt x="98" y="11"/>
                    <a:pt x="95" y="9"/>
                    <a:pt x="91" y="9"/>
                  </a:cubicBezTo>
                  <a:cubicBezTo>
                    <a:pt x="89" y="9"/>
                    <a:pt x="87" y="9"/>
                    <a:pt x="85" y="10"/>
                  </a:cubicBezTo>
                  <a:lnTo>
                    <a:pt x="83" y="9"/>
                  </a:lnTo>
                  <a:lnTo>
                    <a:pt x="79" y="4"/>
                  </a:lnTo>
                  <a:cubicBezTo>
                    <a:pt x="77" y="4"/>
                    <a:pt x="77" y="2"/>
                    <a:pt x="76" y="2"/>
                  </a:cubicBezTo>
                  <a:cubicBezTo>
                    <a:pt x="74" y="1"/>
                    <a:pt x="72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 rot="-1311727">
              <a:off x="5471287" y="4806103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71" y="1"/>
                  </a:moveTo>
                  <a:cubicBezTo>
                    <a:pt x="67" y="1"/>
                    <a:pt x="63" y="3"/>
                    <a:pt x="58" y="7"/>
                  </a:cubicBezTo>
                  <a:cubicBezTo>
                    <a:pt x="56" y="10"/>
                    <a:pt x="55" y="12"/>
                    <a:pt x="53" y="15"/>
                  </a:cubicBezTo>
                  <a:cubicBezTo>
                    <a:pt x="52" y="15"/>
                    <a:pt x="52" y="13"/>
                    <a:pt x="51" y="13"/>
                  </a:cubicBezTo>
                  <a:cubicBezTo>
                    <a:pt x="48" y="12"/>
                    <a:pt x="47" y="10"/>
                    <a:pt x="45" y="8"/>
                  </a:cubicBezTo>
                  <a:cubicBezTo>
                    <a:pt x="42" y="6"/>
                    <a:pt x="39" y="3"/>
                    <a:pt x="35" y="3"/>
                  </a:cubicBezTo>
                  <a:cubicBezTo>
                    <a:pt x="33" y="3"/>
                    <a:pt x="32" y="4"/>
                    <a:pt x="30" y="5"/>
                  </a:cubicBezTo>
                  <a:cubicBezTo>
                    <a:pt x="21" y="7"/>
                    <a:pt x="19" y="11"/>
                    <a:pt x="17" y="18"/>
                  </a:cubicBezTo>
                  <a:lnTo>
                    <a:pt x="17" y="23"/>
                  </a:lnTo>
                  <a:cubicBezTo>
                    <a:pt x="14" y="23"/>
                    <a:pt x="10" y="23"/>
                    <a:pt x="7" y="27"/>
                  </a:cubicBezTo>
                  <a:cubicBezTo>
                    <a:pt x="2" y="33"/>
                    <a:pt x="1" y="37"/>
                    <a:pt x="4" y="46"/>
                  </a:cubicBezTo>
                  <a:cubicBezTo>
                    <a:pt x="4" y="47"/>
                    <a:pt x="5" y="49"/>
                    <a:pt x="6" y="52"/>
                  </a:cubicBezTo>
                  <a:lnTo>
                    <a:pt x="6" y="53"/>
                  </a:lnTo>
                  <a:lnTo>
                    <a:pt x="10" y="61"/>
                  </a:lnTo>
                  <a:lnTo>
                    <a:pt x="6" y="64"/>
                  </a:lnTo>
                  <a:cubicBezTo>
                    <a:pt x="1" y="71"/>
                    <a:pt x="2" y="74"/>
                    <a:pt x="3" y="81"/>
                  </a:cubicBezTo>
                  <a:cubicBezTo>
                    <a:pt x="3" y="82"/>
                    <a:pt x="3" y="82"/>
                    <a:pt x="5" y="83"/>
                  </a:cubicBezTo>
                  <a:cubicBezTo>
                    <a:pt x="6" y="84"/>
                    <a:pt x="8" y="87"/>
                    <a:pt x="10" y="88"/>
                  </a:cubicBezTo>
                  <a:lnTo>
                    <a:pt x="13" y="92"/>
                  </a:lnTo>
                  <a:lnTo>
                    <a:pt x="13" y="93"/>
                  </a:lnTo>
                  <a:cubicBezTo>
                    <a:pt x="12" y="102"/>
                    <a:pt x="15" y="105"/>
                    <a:pt x="20" y="107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09"/>
                    <a:pt x="28" y="109"/>
                  </a:cubicBezTo>
                  <a:cubicBezTo>
                    <a:pt x="36" y="110"/>
                    <a:pt x="38" y="114"/>
                    <a:pt x="39" y="117"/>
                  </a:cubicBezTo>
                  <a:cubicBezTo>
                    <a:pt x="41" y="118"/>
                    <a:pt x="41" y="119"/>
                    <a:pt x="42" y="120"/>
                  </a:cubicBezTo>
                  <a:cubicBezTo>
                    <a:pt x="43" y="121"/>
                    <a:pt x="44" y="122"/>
                    <a:pt x="46" y="122"/>
                  </a:cubicBezTo>
                  <a:cubicBezTo>
                    <a:pt x="50" y="122"/>
                    <a:pt x="57" y="118"/>
                    <a:pt x="61" y="113"/>
                  </a:cubicBezTo>
                  <a:cubicBezTo>
                    <a:pt x="62" y="114"/>
                    <a:pt x="64" y="114"/>
                    <a:pt x="66" y="115"/>
                  </a:cubicBezTo>
                  <a:cubicBezTo>
                    <a:pt x="70" y="117"/>
                    <a:pt x="71" y="118"/>
                    <a:pt x="73" y="118"/>
                  </a:cubicBezTo>
                  <a:cubicBezTo>
                    <a:pt x="74" y="119"/>
                    <a:pt x="74" y="119"/>
                    <a:pt x="75" y="119"/>
                  </a:cubicBezTo>
                  <a:cubicBezTo>
                    <a:pt x="77" y="119"/>
                    <a:pt x="79" y="118"/>
                    <a:pt x="83" y="118"/>
                  </a:cubicBezTo>
                  <a:cubicBezTo>
                    <a:pt x="94" y="117"/>
                    <a:pt x="104" y="113"/>
                    <a:pt x="103" y="103"/>
                  </a:cubicBezTo>
                  <a:cubicBezTo>
                    <a:pt x="104" y="103"/>
                    <a:pt x="107" y="102"/>
                    <a:pt x="108" y="100"/>
                  </a:cubicBezTo>
                  <a:cubicBezTo>
                    <a:pt x="119" y="93"/>
                    <a:pt x="125" y="83"/>
                    <a:pt x="118" y="74"/>
                  </a:cubicBezTo>
                  <a:cubicBezTo>
                    <a:pt x="114" y="72"/>
                    <a:pt x="113" y="69"/>
                    <a:pt x="112" y="68"/>
                  </a:cubicBezTo>
                  <a:cubicBezTo>
                    <a:pt x="123" y="61"/>
                    <a:pt x="124" y="46"/>
                    <a:pt x="120" y="42"/>
                  </a:cubicBezTo>
                  <a:cubicBezTo>
                    <a:pt x="119" y="41"/>
                    <a:pt x="118" y="40"/>
                    <a:pt x="117" y="40"/>
                  </a:cubicBezTo>
                  <a:cubicBezTo>
                    <a:pt x="113" y="38"/>
                    <a:pt x="112" y="38"/>
                    <a:pt x="111" y="37"/>
                  </a:cubicBezTo>
                  <a:cubicBezTo>
                    <a:pt x="112" y="27"/>
                    <a:pt x="107" y="17"/>
                    <a:pt x="103" y="16"/>
                  </a:cubicBezTo>
                  <a:lnTo>
                    <a:pt x="101" y="16"/>
                  </a:lnTo>
                  <a:cubicBezTo>
                    <a:pt x="98" y="13"/>
                    <a:pt x="95" y="11"/>
                    <a:pt x="91" y="11"/>
                  </a:cubicBezTo>
                  <a:cubicBezTo>
                    <a:pt x="89" y="11"/>
                    <a:pt x="88" y="11"/>
                    <a:pt x="86" y="12"/>
                  </a:cubicBezTo>
                  <a:lnTo>
                    <a:pt x="84" y="11"/>
                  </a:lnTo>
                  <a:lnTo>
                    <a:pt x="79" y="6"/>
                  </a:lnTo>
                  <a:cubicBezTo>
                    <a:pt x="78" y="5"/>
                    <a:pt x="78" y="3"/>
                    <a:pt x="77" y="3"/>
                  </a:cubicBezTo>
                  <a:cubicBezTo>
                    <a:pt x="75" y="1"/>
                    <a:pt x="73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 rot="-1311727">
              <a:off x="5514995" y="4858675"/>
              <a:ext cx="12213" cy="11822"/>
            </a:xfrm>
            <a:custGeom>
              <a:avLst/>
              <a:gdLst/>
              <a:ahLst/>
              <a:cxnLst/>
              <a:rect l="l" t="t" r="r" b="b"/>
              <a:pathLst>
                <a:path w="125" h="121" extrusionOk="0">
                  <a:moveTo>
                    <a:pt x="71" y="1"/>
                  </a:moveTo>
                  <a:cubicBezTo>
                    <a:pt x="67" y="1"/>
                    <a:pt x="62" y="3"/>
                    <a:pt x="58" y="7"/>
                  </a:cubicBezTo>
                  <a:cubicBezTo>
                    <a:pt x="56" y="10"/>
                    <a:pt x="55" y="12"/>
                    <a:pt x="53" y="15"/>
                  </a:cubicBezTo>
                  <a:cubicBezTo>
                    <a:pt x="52" y="15"/>
                    <a:pt x="52" y="13"/>
                    <a:pt x="51" y="13"/>
                  </a:cubicBezTo>
                  <a:cubicBezTo>
                    <a:pt x="48" y="12"/>
                    <a:pt x="47" y="10"/>
                    <a:pt x="44" y="8"/>
                  </a:cubicBezTo>
                  <a:cubicBezTo>
                    <a:pt x="42" y="6"/>
                    <a:pt x="39" y="4"/>
                    <a:pt x="35" y="4"/>
                  </a:cubicBezTo>
                  <a:cubicBezTo>
                    <a:pt x="34" y="4"/>
                    <a:pt x="32" y="4"/>
                    <a:pt x="31" y="5"/>
                  </a:cubicBezTo>
                  <a:cubicBezTo>
                    <a:pt x="21" y="7"/>
                    <a:pt x="18" y="11"/>
                    <a:pt x="17" y="18"/>
                  </a:cubicBezTo>
                  <a:lnTo>
                    <a:pt x="17" y="23"/>
                  </a:lnTo>
                  <a:cubicBezTo>
                    <a:pt x="13" y="23"/>
                    <a:pt x="10" y="23"/>
                    <a:pt x="7" y="27"/>
                  </a:cubicBezTo>
                  <a:cubicBezTo>
                    <a:pt x="2" y="33"/>
                    <a:pt x="1" y="38"/>
                    <a:pt x="4" y="46"/>
                  </a:cubicBezTo>
                  <a:cubicBezTo>
                    <a:pt x="4" y="47"/>
                    <a:pt x="5" y="49"/>
                    <a:pt x="6" y="52"/>
                  </a:cubicBezTo>
                  <a:lnTo>
                    <a:pt x="6" y="53"/>
                  </a:lnTo>
                  <a:lnTo>
                    <a:pt x="10" y="61"/>
                  </a:lnTo>
                  <a:lnTo>
                    <a:pt x="6" y="64"/>
                  </a:lnTo>
                  <a:cubicBezTo>
                    <a:pt x="1" y="71"/>
                    <a:pt x="1" y="76"/>
                    <a:pt x="3" y="80"/>
                  </a:cubicBezTo>
                  <a:cubicBezTo>
                    <a:pt x="3" y="82"/>
                    <a:pt x="3" y="82"/>
                    <a:pt x="5" y="83"/>
                  </a:cubicBezTo>
                  <a:cubicBezTo>
                    <a:pt x="6" y="84"/>
                    <a:pt x="8" y="85"/>
                    <a:pt x="10" y="87"/>
                  </a:cubicBezTo>
                  <a:lnTo>
                    <a:pt x="13" y="90"/>
                  </a:lnTo>
                  <a:lnTo>
                    <a:pt x="13" y="92"/>
                  </a:lnTo>
                  <a:cubicBezTo>
                    <a:pt x="12" y="100"/>
                    <a:pt x="15" y="103"/>
                    <a:pt x="20" y="105"/>
                  </a:cubicBezTo>
                  <a:cubicBezTo>
                    <a:pt x="21" y="107"/>
                    <a:pt x="21" y="107"/>
                    <a:pt x="22" y="107"/>
                  </a:cubicBezTo>
                  <a:cubicBezTo>
                    <a:pt x="23" y="107"/>
                    <a:pt x="27" y="108"/>
                    <a:pt x="29" y="108"/>
                  </a:cubicBezTo>
                  <a:cubicBezTo>
                    <a:pt x="36" y="109"/>
                    <a:pt x="38" y="113"/>
                    <a:pt x="39" y="115"/>
                  </a:cubicBezTo>
                  <a:cubicBezTo>
                    <a:pt x="41" y="117"/>
                    <a:pt x="41" y="118"/>
                    <a:pt x="42" y="119"/>
                  </a:cubicBezTo>
                  <a:cubicBezTo>
                    <a:pt x="42" y="120"/>
                    <a:pt x="44" y="121"/>
                    <a:pt x="45" y="121"/>
                  </a:cubicBezTo>
                  <a:cubicBezTo>
                    <a:pt x="50" y="121"/>
                    <a:pt x="58" y="118"/>
                    <a:pt x="61" y="112"/>
                  </a:cubicBezTo>
                  <a:cubicBezTo>
                    <a:pt x="62" y="113"/>
                    <a:pt x="64" y="113"/>
                    <a:pt x="67" y="114"/>
                  </a:cubicBezTo>
                  <a:cubicBezTo>
                    <a:pt x="70" y="115"/>
                    <a:pt x="72" y="117"/>
                    <a:pt x="74" y="117"/>
                  </a:cubicBezTo>
                  <a:cubicBezTo>
                    <a:pt x="74" y="118"/>
                    <a:pt x="75" y="118"/>
                    <a:pt x="75" y="118"/>
                  </a:cubicBezTo>
                  <a:cubicBezTo>
                    <a:pt x="77" y="118"/>
                    <a:pt x="80" y="117"/>
                    <a:pt x="83" y="117"/>
                  </a:cubicBezTo>
                  <a:cubicBezTo>
                    <a:pt x="94" y="115"/>
                    <a:pt x="104" y="112"/>
                    <a:pt x="103" y="102"/>
                  </a:cubicBezTo>
                  <a:cubicBezTo>
                    <a:pt x="104" y="102"/>
                    <a:pt x="108" y="100"/>
                    <a:pt x="109" y="99"/>
                  </a:cubicBezTo>
                  <a:cubicBezTo>
                    <a:pt x="119" y="92"/>
                    <a:pt x="125" y="83"/>
                    <a:pt x="118" y="73"/>
                  </a:cubicBezTo>
                  <a:cubicBezTo>
                    <a:pt x="115" y="71"/>
                    <a:pt x="114" y="68"/>
                    <a:pt x="113" y="67"/>
                  </a:cubicBezTo>
                  <a:cubicBezTo>
                    <a:pt x="123" y="59"/>
                    <a:pt x="124" y="44"/>
                    <a:pt x="120" y="42"/>
                  </a:cubicBezTo>
                  <a:cubicBezTo>
                    <a:pt x="119" y="41"/>
                    <a:pt x="118" y="41"/>
                    <a:pt x="117" y="39"/>
                  </a:cubicBezTo>
                  <a:cubicBezTo>
                    <a:pt x="114" y="38"/>
                    <a:pt x="113" y="38"/>
                    <a:pt x="112" y="36"/>
                  </a:cubicBezTo>
                  <a:cubicBezTo>
                    <a:pt x="113" y="26"/>
                    <a:pt x="108" y="16"/>
                    <a:pt x="103" y="15"/>
                  </a:cubicBezTo>
                  <a:lnTo>
                    <a:pt x="101" y="15"/>
                  </a:lnTo>
                  <a:cubicBezTo>
                    <a:pt x="98" y="12"/>
                    <a:pt x="96" y="10"/>
                    <a:pt x="91" y="10"/>
                  </a:cubicBezTo>
                  <a:cubicBezTo>
                    <a:pt x="90" y="10"/>
                    <a:pt x="88" y="10"/>
                    <a:pt x="86" y="11"/>
                  </a:cubicBezTo>
                  <a:lnTo>
                    <a:pt x="84" y="10"/>
                  </a:lnTo>
                  <a:lnTo>
                    <a:pt x="79" y="5"/>
                  </a:lnTo>
                  <a:cubicBezTo>
                    <a:pt x="78" y="5"/>
                    <a:pt x="78" y="3"/>
                    <a:pt x="77" y="3"/>
                  </a:cubicBezTo>
                  <a:cubicBezTo>
                    <a:pt x="75" y="2"/>
                    <a:pt x="73" y="1"/>
                    <a:pt x="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 rot="-1311727">
              <a:off x="5484100" y="4778515"/>
              <a:ext cx="12311" cy="11822"/>
            </a:xfrm>
            <a:custGeom>
              <a:avLst/>
              <a:gdLst/>
              <a:ahLst/>
              <a:cxnLst/>
              <a:rect l="l" t="t" r="r" b="b"/>
              <a:pathLst>
                <a:path w="126" h="121" extrusionOk="0">
                  <a:moveTo>
                    <a:pt x="69" y="1"/>
                  </a:moveTo>
                  <a:cubicBezTo>
                    <a:pt x="66" y="1"/>
                    <a:pt x="62" y="3"/>
                    <a:pt x="58" y="7"/>
                  </a:cubicBezTo>
                  <a:cubicBezTo>
                    <a:pt x="56" y="10"/>
                    <a:pt x="55" y="13"/>
                    <a:pt x="52" y="15"/>
                  </a:cubicBezTo>
                  <a:cubicBezTo>
                    <a:pt x="51" y="15"/>
                    <a:pt x="51" y="14"/>
                    <a:pt x="50" y="14"/>
                  </a:cubicBezTo>
                  <a:cubicBezTo>
                    <a:pt x="47" y="13"/>
                    <a:pt x="46" y="10"/>
                    <a:pt x="44" y="8"/>
                  </a:cubicBezTo>
                  <a:cubicBezTo>
                    <a:pt x="41" y="6"/>
                    <a:pt x="38" y="4"/>
                    <a:pt x="34" y="4"/>
                  </a:cubicBezTo>
                  <a:cubicBezTo>
                    <a:pt x="33" y="4"/>
                    <a:pt x="31" y="4"/>
                    <a:pt x="30" y="4"/>
                  </a:cubicBezTo>
                  <a:cubicBezTo>
                    <a:pt x="21" y="7"/>
                    <a:pt x="19" y="11"/>
                    <a:pt x="17" y="19"/>
                  </a:cubicBezTo>
                  <a:lnTo>
                    <a:pt x="17" y="24"/>
                  </a:lnTo>
                  <a:cubicBezTo>
                    <a:pt x="14" y="24"/>
                    <a:pt x="9" y="24"/>
                    <a:pt x="6" y="28"/>
                  </a:cubicBezTo>
                  <a:cubicBezTo>
                    <a:pt x="1" y="34"/>
                    <a:pt x="0" y="38"/>
                    <a:pt x="3" y="45"/>
                  </a:cubicBezTo>
                  <a:cubicBezTo>
                    <a:pt x="3" y="46"/>
                    <a:pt x="4" y="49"/>
                    <a:pt x="5" y="52"/>
                  </a:cubicBezTo>
                  <a:lnTo>
                    <a:pt x="5" y="54"/>
                  </a:lnTo>
                  <a:lnTo>
                    <a:pt x="9" y="61"/>
                  </a:lnTo>
                  <a:lnTo>
                    <a:pt x="5" y="65"/>
                  </a:lnTo>
                  <a:cubicBezTo>
                    <a:pt x="0" y="71"/>
                    <a:pt x="0" y="75"/>
                    <a:pt x="3" y="80"/>
                  </a:cubicBezTo>
                  <a:cubicBezTo>
                    <a:pt x="3" y="81"/>
                    <a:pt x="3" y="81"/>
                    <a:pt x="4" y="82"/>
                  </a:cubicBezTo>
                  <a:cubicBezTo>
                    <a:pt x="5" y="84"/>
                    <a:pt x="8" y="85"/>
                    <a:pt x="9" y="86"/>
                  </a:cubicBezTo>
                  <a:lnTo>
                    <a:pt x="14" y="90"/>
                  </a:lnTo>
                  <a:lnTo>
                    <a:pt x="14" y="92"/>
                  </a:lnTo>
                  <a:cubicBezTo>
                    <a:pt x="11" y="101"/>
                    <a:pt x="15" y="103"/>
                    <a:pt x="20" y="106"/>
                  </a:cubicBezTo>
                  <a:cubicBezTo>
                    <a:pt x="21" y="107"/>
                    <a:pt x="21" y="107"/>
                    <a:pt x="22" y="107"/>
                  </a:cubicBezTo>
                  <a:cubicBezTo>
                    <a:pt x="24" y="107"/>
                    <a:pt x="26" y="108"/>
                    <a:pt x="29" y="108"/>
                  </a:cubicBezTo>
                  <a:cubicBezTo>
                    <a:pt x="35" y="110"/>
                    <a:pt x="37" y="113"/>
                    <a:pt x="39" y="116"/>
                  </a:cubicBezTo>
                  <a:cubicBezTo>
                    <a:pt x="40" y="117"/>
                    <a:pt x="40" y="118"/>
                    <a:pt x="41" y="120"/>
                  </a:cubicBezTo>
                  <a:cubicBezTo>
                    <a:pt x="42" y="121"/>
                    <a:pt x="43" y="121"/>
                    <a:pt x="45" y="121"/>
                  </a:cubicBezTo>
                  <a:cubicBezTo>
                    <a:pt x="49" y="121"/>
                    <a:pt x="57" y="118"/>
                    <a:pt x="61" y="112"/>
                  </a:cubicBezTo>
                  <a:cubicBezTo>
                    <a:pt x="62" y="113"/>
                    <a:pt x="65" y="113"/>
                    <a:pt x="66" y="115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8"/>
                    <a:pt x="75" y="118"/>
                  </a:cubicBezTo>
                  <a:cubicBezTo>
                    <a:pt x="77" y="118"/>
                    <a:pt x="79" y="117"/>
                    <a:pt x="82" y="117"/>
                  </a:cubicBezTo>
                  <a:cubicBezTo>
                    <a:pt x="93" y="116"/>
                    <a:pt x="104" y="112"/>
                    <a:pt x="103" y="102"/>
                  </a:cubicBezTo>
                  <a:cubicBezTo>
                    <a:pt x="104" y="102"/>
                    <a:pt x="107" y="101"/>
                    <a:pt x="108" y="100"/>
                  </a:cubicBezTo>
                  <a:cubicBezTo>
                    <a:pt x="118" y="92"/>
                    <a:pt x="125" y="82"/>
                    <a:pt x="117" y="74"/>
                  </a:cubicBezTo>
                  <a:cubicBezTo>
                    <a:pt x="115" y="71"/>
                    <a:pt x="113" y="69"/>
                    <a:pt x="112" y="67"/>
                  </a:cubicBezTo>
                  <a:cubicBezTo>
                    <a:pt x="122" y="60"/>
                    <a:pt x="123" y="44"/>
                    <a:pt x="120" y="41"/>
                  </a:cubicBezTo>
                  <a:cubicBezTo>
                    <a:pt x="118" y="40"/>
                    <a:pt x="117" y="39"/>
                    <a:pt x="116" y="39"/>
                  </a:cubicBezTo>
                  <a:cubicBezTo>
                    <a:pt x="113" y="38"/>
                    <a:pt x="112" y="38"/>
                    <a:pt x="111" y="36"/>
                  </a:cubicBezTo>
                  <a:cubicBezTo>
                    <a:pt x="112" y="26"/>
                    <a:pt x="107" y="16"/>
                    <a:pt x="103" y="15"/>
                  </a:cubicBezTo>
                  <a:lnTo>
                    <a:pt x="101" y="15"/>
                  </a:lnTo>
                  <a:cubicBezTo>
                    <a:pt x="98" y="12"/>
                    <a:pt x="95" y="10"/>
                    <a:pt x="90" y="10"/>
                  </a:cubicBezTo>
                  <a:cubicBezTo>
                    <a:pt x="89" y="10"/>
                    <a:pt x="87" y="10"/>
                    <a:pt x="85" y="11"/>
                  </a:cubicBezTo>
                  <a:lnTo>
                    <a:pt x="83" y="10"/>
                  </a:lnTo>
                  <a:lnTo>
                    <a:pt x="78" y="4"/>
                  </a:lnTo>
                  <a:cubicBezTo>
                    <a:pt x="77" y="4"/>
                    <a:pt x="77" y="3"/>
                    <a:pt x="76" y="3"/>
                  </a:cubicBezTo>
                  <a:cubicBezTo>
                    <a:pt x="74" y="2"/>
                    <a:pt x="72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 rot="-1311727">
              <a:off x="5597369" y="4810995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70" y="0"/>
                  </a:moveTo>
                  <a:cubicBezTo>
                    <a:pt x="67" y="0"/>
                    <a:pt x="62" y="2"/>
                    <a:pt x="58" y="6"/>
                  </a:cubicBezTo>
                  <a:cubicBezTo>
                    <a:pt x="56" y="8"/>
                    <a:pt x="55" y="12"/>
                    <a:pt x="53" y="14"/>
                  </a:cubicBezTo>
                  <a:cubicBezTo>
                    <a:pt x="52" y="14"/>
                    <a:pt x="52" y="13"/>
                    <a:pt x="51" y="13"/>
                  </a:cubicBezTo>
                  <a:cubicBezTo>
                    <a:pt x="47" y="12"/>
                    <a:pt x="46" y="8"/>
                    <a:pt x="44" y="7"/>
                  </a:cubicBezTo>
                  <a:cubicBezTo>
                    <a:pt x="41" y="6"/>
                    <a:pt x="38" y="3"/>
                    <a:pt x="33" y="3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1" y="6"/>
                    <a:pt x="19" y="10"/>
                    <a:pt x="17" y="18"/>
                  </a:cubicBezTo>
                  <a:lnTo>
                    <a:pt x="17" y="23"/>
                  </a:lnTo>
                  <a:cubicBezTo>
                    <a:pt x="14" y="23"/>
                    <a:pt x="10" y="23"/>
                    <a:pt x="6" y="27"/>
                  </a:cubicBezTo>
                  <a:cubicBezTo>
                    <a:pt x="1" y="33"/>
                    <a:pt x="0" y="37"/>
                    <a:pt x="3" y="44"/>
                  </a:cubicBezTo>
                  <a:cubicBezTo>
                    <a:pt x="3" y="46"/>
                    <a:pt x="4" y="48"/>
                    <a:pt x="5" y="51"/>
                  </a:cubicBezTo>
                  <a:lnTo>
                    <a:pt x="5" y="52"/>
                  </a:lnTo>
                  <a:lnTo>
                    <a:pt x="10" y="60"/>
                  </a:lnTo>
                  <a:lnTo>
                    <a:pt x="5" y="64"/>
                  </a:lnTo>
                  <a:cubicBezTo>
                    <a:pt x="0" y="70"/>
                    <a:pt x="1" y="74"/>
                    <a:pt x="2" y="80"/>
                  </a:cubicBezTo>
                  <a:cubicBezTo>
                    <a:pt x="2" y="82"/>
                    <a:pt x="2" y="82"/>
                    <a:pt x="4" y="83"/>
                  </a:cubicBezTo>
                  <a:cubicBezTo>
                    <a:pt x="5" y="84"/>
                    <a:pt x="7" y="85"/>
                    <a:pt x="10" y="87"/>
                  </a:cubicBezTo>
                  <a:lnTo>
                    <a:pt x="13" y="90"/>
                  </a:lnTo>
                  <a:lnTo>
                    <a:pt x="13" y="92"/>
                  </a:lnTo>
                  <a:cubicBezTo>
                    <a:pt x="12" y="101"/>
                    <a:pt x="15" y="104"/>
                    <a:pt x="20" y="106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09"/>
                    <a:pt x="28" y="109"/>
                  </a:cubicBezTo>
                  <a:cubicBezTo>
                    <a:pt x="35" y="110"/>
                    <a:pt x="37" y="114"/>
                    <a:pt x="38" y="116"/>
                  </a:cubicBezTo>
                  <a:cubicBezTo>
                    <a:pt x="40" y="118"/>
                    <a:pt x="40" y="119"/>
                    <a:pt x="41" y="120"/>
                  </a:cubicBezTo>
                  <a:cubicBezTo>
                    <a:pt x="42" y="121"/>
                    <a:pt x="43" y="121"/>
                    <a:pt x="45" y="121"/>
                  </a:cubicBezTo>
                  <a:cubicBezTo>
                    <a:pt x="50" y="121"/>
                    <a:pt x="57" y="118"/>
                    <a:pt x="61" y="113"/>
                  </a:cubicBezTo>
                  <a:cubicBezTo>
                    <a:pt x="62" y="114"/>
                    <a:pt x="64" y="114"/>
                    <a:pt x="66" y="115"/>
                  </a:cubicBezTo>
                  <a:cubicBezTo>
                    <a:pt x="70" y="116"/>
                    <a:pt x="71" y="118"/>
                    <a:pt x="73" y="118"/>
                  </a:cubicBezTo>
                  <a:cubicBezTo>
                    <a:pt x="73" y="118"/>
                    <a:pt x="74" y="119"/>
                    <a:pt x="75" y="119"/>
                  </a:cubicBezTo>
                  <a:cubicBezTo>
                    <a:pt x="76" y="119"/>
                    <a:pt x="79" y="118"/>
                    <a:pt x="82" y="118"/>
                  </a:cubicBezTo>
                  <a:cubicBezTo>
                    <a:pt x="94" y="116"/>
                    <a:pt x="104" y="113"/>
                    <a:pt x="103" y="103"/>
                  </a:cubicBezTo>
                  <a:cubicBezTo>
                    <a:pt x="104" y="103"/>
                    <a:pt x="107" y="101"/>
                    <a:pt x="108" y="100"/>
                  </a:cubicBezTo>
                  <a:cubicBezTo>
                    <a:pt x="118" y="92"/>
                    <a:pt x="124" y="83"/>
                    <a:pt x="117" y="74"/>
                  </a:cubicBezTo>
                  <a:cubicBezTo>
                    <a:pt x="114" y="72"/>
                    <a:pt x="113" y="69"/>
                    <a:pt x="112" y="68"/>
                  </a:cubicBezTo>
                  <a:cubicBezTo>
                    <a:pt x="122" y="60"/>
                    <a:pt x="123" y="44"/>
                    <a:pt x="119" y="42"/>
                  </a:cubicBezTo>
                  <a:cubicBezTo>
                    <a:pt x="118" y="41"/>
                    <a:pt x="117" y="39"/>
                    <a:pt x="116" y="39"/>
                  </a:cubicBezTo>
                  <a:cubicBezTo>
                    <a:pt x="113" y="38"/>
                    <a:pt x="112" y="38"/>
                    <a:pt x="111" y="37"/>
                  </a:cubicBezTo>
                  <a:cubicBezTo>
                    <a:pt x="112" y="27"/>
                    <a:pt x="107" y="17"/>
                    <a:pt x="103" y="16"/>
                  </a:cubicBezTo>
                  <a:lnTo>
                    <a:pt x="101" y="16"/>
                  </a:lnTo>
                  <a:cubicBezTo>
                    <a:pt x="98" y="13"/>
                    <a:pt x="95" y="10"/>
                    <a:pt x="91" y="10"/>
                  </a:cubicBezTo>
                  <a:cubicBezTo>
                    <a:pt x="89" y="10"/>
                    <a:pt x="87" y="11"/>
                    <a:pt x="85" y="12"/>
                  </a:cubicBezTo>
                  <a:lnTo>
                    <a:pt x="83" y="10"/>
                  </a:lnTo>
                  <a:lnTo>
                    <a:pt x="78" y="5"/>
                  </a:lnTo>
                  <a:cubicBezTo>
                    <a:pt x="77" y="3"/>
                    <a:pt x="77" y="2"/>
                    <a:pt x="76" y="2"/>
                  </a:cubicBezTo>
                  <a:cubicBezTo>
                    <a:pt x="74" y="1"/>
                    <a:pt x="72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 rot="-1311727">
              <a:off x="5580044" y="4898793"/>
              <a:ext cx="12213" cy="11822"/>
            </a:xfrm>
            <a:custGeom>
              <a:avLst/>
              <a:gdLst/>
              <a:ahLst/>
              <a:cxnLst/>
              <a:rect l="l" t="t" r="r" b="b"/>
              <a:pathLst>
                <a:path w="125" h="121" extrusionOk="0">
                  <a:moveTo>
                    <a:pt x="69" y="1"/>
                  </a:moveTo>
                  <a:cubicBezTo>
                    <a:pt x="66" y="1"/>
                    <a:pt x="62" y="3"/>
                    <a:pt x="58" y="7"/>
                  </a:cubicBezTo>
                  <a:cubicBezTo>
                    <a:pt x="55" y="9"/>
                    <a:pt x="53" y="12"/>
                    <a:pt x="52" y="14"/>
                  </a:cubicBezTo>
                  <a:cubicBezTo>
                    <a:pt x="51" y="14"/>
                    <a:pt x="51" y="13"/>
                    <a:pt x="49" y="13"/>
                  </a:cubicBezTo>
                  <a:cubicBezTo>
                    <a:pt x="47" y="12"/>
                    <a:pt x="46" y="9"/>
                    <a:pt x="43" y="8"/>
                  </a:cubicBezTo>
                  <a:cubicBezTo>
                    <a:pt x="40" y="6"/>
                    <a:pt x="37" y="3"/>
                    <a:pt x="32" y="3"/>
                  </a:cubicBezTo>
                  <a:cubicBezTo>
                    <a:pt x="31" y="3"/>
                    <a:pt x="30" y="4"/>
                    <a:pt x="29" y="4"/>
                  </a:cubicBezTo>
                  <a:cubicBezTo>
                    <a:pt x="22" y="7"/>
                    <a:pt x="18" y="11"/>
                    <a:pt x="17" y="18"/>
                  </a:cubicBezTo>
                  <a:lnTo>
                    <a:pt x="17" y="23"/>
                  </a:lnTo>
                  <a:cubicBezTo>
                    <a:pt x="12" y="23"/>
                    <a:pt x="8" y="23"/>
                    <a:pt x="6" y="28"/>
                  </a:cubicBezTo>
                  <a:cubicBezTo>
                    <a:pt x="1" y="34"/>
                    <a:pt x="0" y="38"/>
                    <a:pt x="2" y="45"/>
                  </a:cubicBezTo>
                  <a:cubicBezTo>
                    <a:pt x="2" y="47"/>
                    <a:pt x="3" y="49"/>
                    <a:pt x="5" y="52"/>
                  </a:cubicBezTo>
                  <a:lnTo>
                    <a:pt x="5" y="53"/>
                  </a:lnTo>
                  <a:lnTo>
                    <a:pt x="8" y="60"/>
                  </a:lnTo>
                  <a:lnTo>
                    <a:pt x="5" y="64"/>
                  </a:lnTo>
                  <a:cubicBezTo>
                    <a:pt x="0" y="71"/>
                    <a:pt x="0" y="75"/>
                    <a:pt x="2" y="80"/>
                  </a:cubicBezTo>
                  <a:cubicBezTo>
                    <a:pt x="2" y="81"/>
                    <a:pt x="2" y="81"/>
                    <a:pt x="3" y="83"/>
                  </a:cubicBezTo>
                  <a:cubicBezTo>
                    <a:pt x="5" y="84"/>
                    <a:pt x="7" y="85"/>
                    <a:pt x="8" y="86"/>
                  </a:cubicBezTo>
                  <a:lnTo>
                    <a:pt x="12" y="90"/>
                  </a:lnTo>
                  <a:lnTo>
                    <a:pt x="12" y="91"/>
                  </a:lnTo>
                  <a:cubicBezTo>
                    <a:pt x="11" y="100"/>
                    <a:pt x="14" y="103"/>
                    <a:pt x="19" y="105"/>
                  </a:cubicBezTo>
                  <a:cubicBezTo>
                    <a:pt x="20" y="106"/>
                    <a:pt x="20" y="106"/>
                    <a:pt x="22" y="106"/>
                  </a:cubicBezTo>
                  <a:cubicBezTo>
                    <a:pt x="23" y="106"/>
                    <a:pt x="25" y="108"/>
                    <a:pt x="28" y="108"/>
                  </a:cubicBezTo>
                  <a:cubicBezTo>
                    <a:pt x="34" y="109"/>
                    <a:pt x="37" y="114"/>
                    <a:pt x="38" y="116"/>
                  </a:cubicBezTo>
                  <a:cubicBezTo>
                    <a:pt x="39" y="117"/>
                    <a:pt x="39" y="119"/>
                    <a:pt x="40" y="120"/>
                  </a:cubicBezTo>
                  <a:cubicBezTo>
                    <a:pt x="41" y="120"/>
                    <a:pt x="42" y="120"/>
                    <a:pt x="44" y="120"/>
                  </a:cubicBezTo>
                  <a:cubicBezTo>
                    <a:pt x="48" y="120"/>
                    <a:pt x="56" y="118"/>
                    <a:pt x="60" y="112"/>
                  </a:cubicBezTo>
                  <a:cubicBezTo>
                    <a:pt x="61" y="114"/>
                    <a:pt x="64" y="114"/>
                    <a:pt x="65" y="115"/>
                  </a:cubicBezTo>
                  <a:cubicBezTo>
                    <a:pt x="69" y="116"/>
                    <a:pt x="70" y="117"/>
                    <a:pt x="73" y="117"/>
                  </a:cubicBezTo>
                  <a:cubicBezTo>
                    <a:pt x="73" y="117"/>
                    <a:pt x="74" y="118"/>
                    <a:pt x="75" y="118"/>
                  </a:cubicBezTo>
                  <a:cubicBezTo>
                    <a:pt x="76" y="118"/>
                    <a:pt x="79" y="117"/>
                    <a:pt x="82" y="117"/>
                  </a:cubicBezTo>
                  <a:cubicBezTo>
                    <a:pt x="93" y="116"/>
                    <a:pt x="104" y="112"/>
                    <a:pt x="103" y="101"/>
                  </a:cubicBezTo>
                  <a:cubicBezTo>
                    <a:pt x="104" y="101"/>
                    <a:pt x="106" y="100"/>
                    <a:pt x="108" y="99"/>
                  </a:cubicBezTo>
                  <a:cubicBezTo>
                    <a:pt x="118" y="91"/>
                    <a:pt x="124" y="83"/>
                    <a:pt x="116" y="74"/>
                  </a:cubicBezTo>
                  <a:cubicBezTo>
                    <a:pt x="114" y="71"/>
                    <a:pt x="113" y="69"/>
                    <a:pt x="111" y="67"/>
                  </a:cubicBezTo>
                  <a:cubicBezTo>
                    <a:pt x="121" y="59"/>
                    <a:pt x="123" y="44"/>
                    <a:pt x="119" y="42"/>
                  </a:cubicBezTo>
                  <a:cubicBezTo>
                    <a:pt x="118" y="40"/>
                    <a:pt x="116" y="39"/>
                    <a:pt x="115" y="39"/>
                  </a:cubicBezTo>
                  <a:cubicBezTo>
                    <a:pt x="113" y="38"/>
                    <a:pt x="111" y="38"/>
                    <a:pt x="110" y="37"/>
                  </a:cubicBezTo>
                  <a:cubicBezTo>
                    <a:pt x="111" y="26"/>
                    <a:pt x="106" y="16"/>
                    <a:pt x="103" y="14"/>
                  </a:cubicBezTo>
                  <a:lnTo>
                    <a:pt x="100" y="14"/>
                  </a:lnTo>
                  <a:cubicBezTo>
                    <a:pt x="97" y="12"/>
                    <a:pt x="94" y="10"/>
                    <a:pt x="90" y="10"/>
                  </a:cubicBezTo>
                  <a:cubicBezTo>
                    <a:pt x="89" y="10"/>
                    <a:pt x="87" y="10"/>
                    <a:pt x="84" y="11"/>
                  </a:cubicBezTo>
                  <a:lnTo>
                    <a:pt x="83" y="9"/>
                  </a:lnTo>
                  <a:lnTo>
                    <a:pt x="78" y="4"/>
                  </a:lnTo>
                  <a:cubicBezTo>
                    <a:pt x="77" y="4"/>
                    <a:pt x="77" y="3"/>
                    <a:pt x="75" y="3"/>
                  </a:cubicBezTo>
                  <a:cubicBezTo>
                    <a:pt x="73" y="1"/>
                    <a:pt x="71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 rot="-1311727">
              <a:off x="5534928" y="4818046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69" y="0"/>
                  </a:moveTo>
                  <a:cubicBezTo>
                    <a:pt x="65" y="0"/>
                    <a:pt x="61" y="2"/>
                    <a:pt x="58" y="7"/>
                  </a:cubicBezTo>
                  <a:cubicBezTo>
                    <a:pt x="56" y="9"/>
                    <a:pt x="54" y="12"/>
                    <a:pt x="53" y="14"/>
                  </a:cubicBezTo>
                  <a:cubicBezTo>
                    <a:pt x="52" y="14"/>
                    <a:pt x="52" y="13"/>
                    <a:pt x="50" y="13"/>
                  </a:cubicBezTo>
                  <a:cubicBezTo>
                    <a:pt x="47" y="12"/>
                    <a:pt x="46" y="9"/>
                    <a:pt x="43" y="8"/>
                  </a:cubicBezTo>
                  <a:cubicBezTo>
                    <a:pt x="41" y="6"/>
                    <a:pt x="38" y="4"/>
                    <a:pt x="34" y="4"/>
                  </a:cubicBezTo>
                  <a:cubicBezTo>
                    <a:pt x="33" y="4"/>
                    <a:pt x="31" y="4"/>
                    <a:pt x="30" y="4"/>
                  </a:cubicBezTo>
                  <a:cubicBezTo>
                    <a:pt x="21" y="7"/>
                    <a:pt x="18" y="10"/>
                    <a:pt x="17" y="19"/>
                  </a:cubicBezTo>
                  <a:lnTo>
                    <a:pt x="17" y="24"/>
                  </a:lnTo>
                  <a:cubicBezTo>
                    <a:pt x="13" y="24"/>
                    <a:pt x="9" y="24"/>
                    <a:pt x="6" y="28"/>
                  </a:cubicBezTo>
                  <a:cubicBezTo>
                    <a:pt x="1" y="34"/>
                    <a:pt x="0" y="38"/>
                    <a:pt x="2" y="45"/>
                  </a:cubicBezTo>
                  <a:cubicBezTo>
                    <a:pt x="2" y="46"/>
                    <a:pt x="4" y="49"/>
                    <a:pt x="5" y="51"/>
                  </a:cubicBezTo>
                  <a:lnTo>
                    <a:pt x="5" y="53"/>
                  </a:lnTo>
                  <a:lnTo>
                    <a:pt x="9" y="61"/>
                  </a:lnTo>
                  <a:lnTo>
                    <a:pt x="5" y="65"/>
                  </a:lnTo>
                  <a:cubicBezTo>
                    <a:pt x="0" y="71"/>
                    <a:pt x="1" y="76"/>
                    <a:pt x="2" y="81"/>
                  </a:cubicBezTo>
                  <a:cubicBezTo>
                    <a:pt x="2" y="82"/>
                    <a:pt x="2" y="82"/>
                    <a:pt x="4" y="84"/>
                  </a:cubicBezTo>
                  <a:cubicBezTo>
                    <a:pt x="5" y="85"/>
                    <a:pt x="7" y="86"/>
                    <a:pt x="9" y="87"/>
                  </a:cubicBezTo>
                  <a:lnTo>
                    <a:pt x="13" y="91"/>
                  </a:lnTo>
                  <a:lnTo>
                    <a:pt x="13" y="92"/>
                  </a:lnTo>
                  <a:cubicBezTo>
                    <a:pt x="12" y="102"/>
                    <a:pt x="15" y="105"/>
                    <a:pt x="20" y="107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10"/>
                    <a:pt x="28" y="110"/>
                  </a:cubicBezTo>
                  <a:cubicBezTo>
                    <a:pt x="35" y="111"/>
                    <a:pt x="37" y="115"/>
                    <a:pt x="38" y="117"/>
                  </a:cubicBezTo>
                  <a:cubicBezTo>
                    <a:pt x="40" y="118"/>
                    <a:pt x="40" y="120"/>
                    <a:pt x="41" y="121"/>
                  </a:cubicBezTo>
                  <a:cubicBezTo>
                    <a:pt x="42" y="121"/>
                    <a:pt x="43" y="122"/>
                    <a:pt x="44" y="122"/>
                  </a:cubicBezTo>
                  <a:cubicBezTo>
                    <a:pt x="49" y="122"/>
                    <a:pt x="57" y="119"/>
                    <a:pt x="61" y="113"/>
                  </a:cubicBezTo>
                  <a:cubicBezTo>
                    <a:pt x="62" y="115"/>
                    <a:pt x="64" y="115"/>
                    <a:pt x="66" y="116"/>
                  </a:cubicBezTo>
                  <a:cubicBezTo>
                    <a:pt x="69" y="117"/>
                    <a:pt x="71" y="118"/>
                    <a:pt x="73" y="118"/>
                  </a:cubicBezTo>
                  <a:cubicBezTo>
                    <a:pt x="73" y="119"/>
                    <a:pt x="74" y="119"/>
                    <a:pt x="75" y="119"/>
                  </a:cubicBezTo>
                  <a:cubicBezTo>
                    <a:pt x="76" y="119"/>
                    <a:pt x="79" y="118"/>
                    <a:pt x="82" y="118"/>
                  </a:cubicBezTo>
                  <a:cubicBezTo>
                    <a:pt x="94" y="117"/>
                    <a:pt x="104" y="113"/>
                    <a:pt x="103" y="103"/>
                  </a:cubicBezTo>
                  <a:cubicBezTo>
                    <a:pt x="104" y="103"/>
                    <a:pt x="107" y="102"/>
                    <a:pt x="108" y="101"/>
                  </a:cubicBezTo>
                  <a:cubicBezTo>
                    <a:pt x="118" y="92"/>
                    <a:pt x="124" y="84"/>
                    <a:pt x="117" y="75"/>
                  </a:cubicBezTo>
                  <a:cubicBezTo>
                    <a:pt x="114" y="72"/>
                    <a:pt x="113" y="70"/>
                    <a:pt x="112" y="69"/>
                  </a:cubicBezTo>
                  <a:cubicBezTo>
                    <a:pt x="122" y="61"/>
                    <a:pt x="123" y="45"/>
                    <a:pt x="119" y="43"/>
                  </a:cubicBezTo>
                  <a:cubicBezTo>
                    <a:pt x="118" y="41"/>
                    <a:pt x="117" y="40"/>
                    <a:pt x="116" y="40"/>
                  </a:cubicBezTo>
                  <a:cubicBezTo>
                    <a:pt x="113" y="39"/>
                    <a:pt x="112" y="39"/>
                    <a:pt x="111" y="38"/>
                  </a:cubicBezTo>
                  <a:cubicBezTo>
                    <a:pt x="112" y="28"/>
                    <a:pt x="107" y="18"/>
                    <a:pt x="103" y="15"/>
                  </a:cubicBezTo>
                  <a:lnTo>
                    <a:pt x="101" y="15"/>
                  </a:lnTo>
                  <a:cubicBezTo>
                    <a:pt x="98" y="13"/>
                    <a:pt x="95" y="11"/>
                    <a:pt x="91" y="11"/>
                  </a:cubicBezTo>
                  <a:cubicBezTo>
                    <a:pt x="89" y="11"/>
                    <a:pt x="87" y="11"/>
                    <a:pt x="84" y="12"/>
                  </a:cubicBezTo>
                  <a:lnTo>
                    <a:pt x="83" y="10"/>
                  </a:lnTo>
                  <a:lnTo>
                    <a:pt x="78" y="5"/>
                  </a:lnTo>
                  <a:cubicBezTo>
                    <a:pt x="77" y="4"/>
                    <a:pt x="77" y="3"/>
                    <a:pt x="76" y="3"/>
                  </a:cubicBezTo>
                  <a:cubicBezTo>
                    <a:pt x="74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 rot="-1311727">
              <a:off x="5446644" y="4905048"/>
              <a:ext cx="12213" cy="11822"/>
            </a:xfrm>
            <a:custGeom>
              <a:avLst/>
              <a:gdLst/>
              <a:ahLst/>
              <a:cxnLst/>
              <a:rect l="l" t="t" r="r" b="b"/>
              <a:pathLst>
                <a:path w="125" h="121" extrusionOk="0">
                  <a:moveTo>
                    <a:pt x="70" y="0"/>
                  </a:moveTo>
                  <a:cubicBezTo>
                    <a:pt x="66" y="0"/>
                    <a:pt x="62" y="2"/>
                    <a:pt x="58" y="6"/>
                  </a:cubicBezTo>
                  <a:cubicBezTo>
                    <a:pt x="56" y="9"/>
                    <a:pt x="54" y="11"/>
                    <a:pt x="53" y="14"/>
                  </a:cubicBezTo>
                  <a:cubicBezTo>
                    <a:pt x="52" y="14"/>
                    <a:pt x="52" y="12"/>
                    <a:pt x="50" y="12"/>
                  </a:cubicBezTo>
                  <a:cubicBezTo>
                    <a:pt x="48" y="11"/>
                    <a:pt x="47" y="9"/>
                    <a:pt x="44" y="7"/>
                  </a:cubicBezTo>
                  <a:cubicBezTo>
                    <a:pt x="41" y="6"/>
                    <a:pt x="38" y="3"/>
                    <a:pt x="34" y="3"/>
                  </a:cubicBezTo>
                  <a:cubicBezTo>
                    <a:pt x="33" y="3"/>
                    <a:pt x="31" y="3"/>
                    <a:pt x="30" y="4"/>
                  </a:cubicBezTo>
                  <a:cubicBezTo>
                    <a:pt x="21" y="6"/>
                    <a:pt x="18" y="10"/>
                    <a:pt x="17" y="17"/>
                  </a:cubicBezTo>
                  <a:lnTo>
                    <a:pt x="17" y="23"/>
                  </a:lnTo>
                  <a:cubicBezTo>
                    <a:pt x="13" y="23"/>
                    <a:pt x="10" y="23"/>
                    <a:pt x="7" y="27"/>
                  </a:cubicBezTo>
                  <a:cubicBezTo>
                    <a:pt x="2" y="33"/>
                    <a:pt x="1" y="37"/>
                    <a:pt x="3" y="45"/>
                  </a:cubicBezTo>
                  <a:cubicBezTo>
                    <a:pt x="3" y="46"/>
                    <a:pt x="5" y="48"/>
                    <a:pt x="6" y="51"/>
                  </a:cubicBezTo>
                  <a:lnTo>
                    <a:pt x="6" y="52"/>
                  </a:lnTo>
                  <a:lnTo>
                    <a:pt x="10" y="60"/>
                  </a:lnTo>
                  <a:lnTo>
                    <a:pt x="6" y="63"/>
                  </a:lnTo>
                  <a:cubicBezTo>
                    <a:pt x="1" y="72"/>
                    <a:pt x="1" y="76"/>
                    <a:pt x="3" y="79"/>
                  </a:cubicBezTo>
                  <a:cubicBezTo>
                    <a:pt x="3" y="81"/>
                    <a:pt x="3" y="81"/>
                    <a:pt x="4" y="82"/>
                  </a:cubicBezTo>
                  <a:cubicBezTo>
                    <a:pt x="6" y="83"/>
                    <a:pt x="8" y="84"/>
                    <a:pt x="9" y="86"/>
                  </a:cubicBezTo>
                  <a:lnTo>
                    <a:pt x="13" y="89"/>
                  </a:lnTo>
                  <a:lnTo>
                    <a:pt x="13" y="91"/>
                  </a:lnTo>
                  <a:cubicBezTo>
                    <a:pt x="12" y="99"/>
                    <a:pt x="14" y="102"/>
                    <a:pt x="19" y="104"/>
                  </a:cubicBezTo>
                  <a:cubicBezTo>
                    <a:pt x="21" y="107"/>
                    <a:pt x="21" y="107"/>
                    <a:pt x="22" y="107"/>
                  </a:cubicBezTo>
                  <a:cubicBezTo>
                    <a:pt x="23" y="107"/>
                    <a:pt x="27" y="108"/>
                    <a:pt x="29" y="108"/>
                  </a:cubicBezTo>
                  <a:cubicBezTo>
                    <a:pt x="35" y="109"/>
                    <a:pt x="38" y="113"/>
                    <a:pt x="39" y="115"/>
                  </a:cubicBezTo>
                  <a:cubicBezTo>
                    <a:pt x="40" y="117"/>
                    <a:pt x="40" y="118"/>
                    <a:pt x="42" y="119"/>
                  </a:cubicBezTo>
                  <a:cubicBezTo>
                    <a:pt x="42" y="120"/>
                    <a:pt x="44" y="120"/>
                    <a:pt x="45" y="120"/>
                  </a:cubicBezTo>
                  <a:cubicBezTo>
                    <a:pt x="49" y="120"/>
                    <a:pt x="57" y="117"/>
                    <a:pt x="60" y="112"/>
                  </a:cubicBezTo>
                  <a:cubicBezTo>
                    <a:pt x="62" y="113"/>
                    <a:pt x="64" y="113"/>
                    <a:pt x="65" y="114"/>
                  </a:cubicBezTo>
                  <a:cubicBezTo>
                    <a:pt x="70" y="115"/>
                    <a:pt x="71" y="117"/>
                    <a:pt x="74" y="117"/>
                  </a:cubicBezTo>
                  <a:cubicBezTo>
                    <a:pt x="74" y="117"/>
                    <a:pt x="75" y="117"/>
                    <a:pt x="75" y="117"/>
                  </a:cubicBezTo>
                  <a:cubicBezTo>
                    <a:pt x="77" y="117"/>
                    <a:pt x="79" y="117"/>
                    <a:pt x="83" y="117"/>
                  </a:cubicBezTo>
                  <a:cubicBezTo>
                    <a:pt x="94" y="115"/>
                    <a:pt x="104" y="112"/>
                    <a:pt x="103" y="101"/>
                  </a:cubicBezTo>
                  <a:cubicBezTo>
                    <a:pt x="104" y="101"/>
                    <a:pt x="106" y="99"/>
                    <a:pt x="109" y="98"/>
                  </a:cubicBezTo>
                  <a:cubicBezTo>
                    <a:pt x="119" y="91"/>
                    <a:pt x="125" y="82"/>
                    <a:pt x="118" y="73"/>
                  </a:cubicBezTo>
                  <a:cubicBezTo>
                    <a:pt x="115" y="71"/>
                    <a:pt x="114" y="68"/>
                    <a:pt x="113" y="67"/>
                  </a:cubicBezTo>
                  <a:cubicBezTo>
                    <a:pt x="123" y="58"/>
                    <a:pt x="124" y="43"/>
                    <a:pt x="120" y="41"/>
                  </a:cubicBezTo>
                  <a:cubicBezTo>
                    <a:pt x="119" y="40"/>
                    <a:pt x="118" y="38"/>
                    <a:pt x="116" y="38"/>
                  </a:cubicBezTo>
                  <a:cubicBezTo>
                    <a:pt x="114" y="37"/>
                    <a:pt x="113" y="37"/>
                    <a:pt x="111" y="36"/>
                  </a:cubicBezTo>
                  <a:cubicBezTo>
                    <a:pt x="113" y="26"/>
                    <a:pt x="108" y="15"/>
                    <a:pt x="103" y="14"/>
                  </a:cubicBezTo>
                  <a:lnTo>
                    <a:pt x="100" y="14"/>
                  </a:lnTo>
                  <a:cubicBezTo>
                    <a:pt x="97" y="11"/>
                    <a:pt x="95" y="9"/>
                    <a:pt x="91" y="9"/>
                  </a:cubicBezTo>
                  <a:cubicBezTo>
                    <a:pt x="89" y="9"/>
                    <a:pt x="87" y="9"/>
                    <a:pt x="85" y="10"/>
                  </a:cubicBezTo>
                  <a:lnTo>
                    <a:pt x="84" y="9"/>
                  </a:lnTo>
                  <a:lnTo>
                    <a:pt x="79" y="4"/>
                  </a:lnTo>
                  <a:cubicBezTo>
                    <a:pt x="78" y="4"/>
                    <a:pt x="78" y="2"/>
                    <a:pt x="76" y="2"/>
                  </a:cubicBezTo>
                  <a:cubicBezTo>
                    <a:pt x="74" y="1"/>
                    <a:pt x="72" y="0"/>
                    <a:pt x="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 rot="-1311727">
              <a:off x="5409581" y="4859055"/>
              <a:ext cx="12311" cy="11920"/>
            </a:xfrm>
            <a:custGeom>
              <a:avLst/>
              <a:gdLst/>
              <a:ahLst/>
              <a:cxnLst/>
              <a:rect l="l" t="t" r="r" b="b"/>
              <a:pathLst>
                <a:path w="126" h="122" extrusionOk="0">
                  <a:moveTo>
                    <a:pt x="69" y="0"/>
                  </a:moveTo>
                  <a:cubicBezTo>
                    <a:pt x="66" y="0"/>
                    <a:pt x="63" y="2"/>
                    <a:pt x="59" y="6"/>
                  </a:cubicBezTo>
                  <a:cubicBezTo>
                    <a:pt x="56" y="9"/>
                    <a:pt x="55" y="11"/>
                    <a:pt x="54" y="14"/>
                  </a:cubicBezTo>
                  <a:cubicBezTo>
                    <a:pt x="52" y="14"/>
                    <a:pt x="52" y="13"/>
                    <a:pt x="51" y="13"/>
                  </a:cubicBezTo>
                  <a:cubicBezTo>
                    <a:pt x="48" y="11"/>
                    <a:pt x="47" y="9"/>
                    <a:pt x="45" y="8"/>
                  </a:cubicBezTo>
                  <a:cubicBezTo>
                    <a:pt x="42" y="6"/>
                    <a:pt x="39" y="3"/>
                    <a:pt x="35" y="3"/>
                  </a:cubicBezTo>
                  <a:cubicBezTo>
                    <a:pt x="33" y="3"/>
                    <a:pt x="32" y="3"/>
                    <a:pt x="30" y="4"/>
                  </a:cubicBezTo>
                  <a:cubicBezTo>
                    <a:pt x="21" y="6"/>
                    <a:pt x="19" y="10"/>
                    <a:pt x="17" y="18"/>
                  </a:cubicBezTo>
                  <a:lnTo>
                    <a:pt x="17" y="24"/>
                  </a:lnTo>
                  <a:cubicBezTo>
                    <a:pt x="14" y="24"/>
                    <a:pt x="10" y="24"/>
                    <a:pt x="8" y="27"/>
                  </a:cubicBezTo>
                  <a:cubicBezTo>
                    <a:pt x="3" y="34"/>
                    <a:pt x="1" y="37"/>
                    <a:pt x="4" y="45"/>
                  </a:cubicBezTo>
                  <a:cubicBezTo>
                    <a:pt x="4" y="46"/>
                    <a:pt x="5" y="49"/>
                    <a:pt x="6" y="51"/>
                  </a:cubicBezTo>
                  <a:lnTo>
                    <a:pt x="6" y="52"/>
                  </a:lnTo>
                  <a:lnTo>
                    <a:pt x="10" y="60"/>
                  </a:lnTo>
                  <a:lnTo>
                    <a:pt x="6" y="65"/>
                  </a:lnTo>
                  <a:cubicBezTo>
                    <a:pt x="1" y="71"/>
                    <a:pt x="1" y="76"/>
                    <a:pt x="4" y="81"/>
                  </a:cubicBezTo>
                  <a:cubicBezTo>
                    <a:pt x="4" y="82"/>
                    <a:pt x="4" y="82"/>
                    <a:pt x="5" y="83"/>
                  </a:cubicBezTo>
                  <a:cubicBezTo>
                    <a:pt x="6" y="85"/>
                    <a:pt x="9" y="86"/>
                    <a:pt x="10" y="87"/>
                  </a:cubicBezTo>
                  <a:lnTo>
                    <a:pt x="14" y="91"/>
                  </a:lnTo>
                  <a:lnTo>
                    <a:pt x="14" y="92"/>
                  </a:lnTo>
                  <a:cubicBezTo>
                    <a:pt x="12" y="101"/>
                    <a:pt x="15" y="103"/>
                    <a:pt x="20" y="107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4" y="108"/>
                    <a:pt x="26" y="109"/>
                    <a:pt x="29" y="109"/>
                  </a:cubicBezTo>
                  <a:cubicBezTo>
                    <a:pt x="35" y="111"/>
                    <a:pt x="38" y="114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2" y="121"/>
                    <a:pt x="44" y="122"/>
                    <a:pt x="45" y="122"/>
                  </a:cubicBezTo>
                  <a:cubicBezTo>
                    <a:pt x="50" y="122"/>
                    <a:pt x="57" y="119"/>
                    <a:pt x="61" y="113"/>
                  </a:cubicBezTo>
                  <a:cubicBezTo>
                    <a:pt x="62" y="114"/>
                    <a:pt x="65" y="114"/>
                    <a:pt x="66" y="116"/>
                  </a:cubicBezTo>
                  <a:cubicBezTo>
                    <a:pt x="70" y="117"/>
                    <a:pt x="71" y="118"/>
                    <a:pt x="73" y="118"/>
                  </a:cubicBezTo>
                  <a:cubicBezTo>
                    <a:pt x="74" y="118"/>
                    <a:pt x="75" y="118"/>
                    <a:pt x="76" y="118"/>
                  </a:cubicBezTo>
                  <a:cubicBezTo>
                    <a:pt x="77" y="118"/>
                    <a:pt x="79" y="118"/>
                    <a:pt x="83" y="118"/>
                  </a:cubicBezTo>
                  <a:cubicBezTo>
                    <a:pt x="94" y="117"/>
                    <a:pt x="105" y="113"/>
                    <a:pt x="103" y="102"/>
                  </a:cubicBezTo>
                  <a:cubicBezTo>
                    <a:pt x="105" y="102"/>
                    <a:pt x="107" y="101"/>
                    <a:pt x="108" y="100"/>
                  </a:cubicBezTo>
                  <a:cubicBezTo>
                    <a:pt x="118" y="92"/>
                    <a:pt x="126" y="83"/>
                    <a:pt x="117" y="75"/>
                  </a:cubicBezTo>
                  <a:cubicBezTo>
                    <a:pt x="115" y="72"/>
                    <a:pt x="113" y="70"/>
                    <a:pt x="112" y="68"/>
                  </a:cubicBezTo>
                  <a:cubicBezTo>
                    <a:pt x="123" y="60"/>
                    <a:pt x="124" y="45"/>
                    <a:pt x="121" y="42"/>
                  </a:cubicBezTo>
                  <a:cubicBezTo>
                    <a:pt x="118" y="41"/>
                    <a:pt x="117" y="41"/>
                    <a:pt x="116" y="40"/>
                  </a:cubicBezTo>
                  <a:cubicBezTo>
                    <a:pt x="113" y="39"/>
                    <a:pt x="112" y="39"/>
                    <a:pt x="111" y="37"/>
                  </a:cubicBezTo>
                  <a:cubicBezTo>
                    <a:pt x="112" y="27"/>
                    <a:pt x="107" y="16"/>
                    <a:pt x="103" y="15"/>
                  </a:cubicBezTo>
                  <a:lnTo>
                    <a:pt x="101" y="15"/>
                  </a:lnTo>
                  <a:cubicBezTo>
                    <a:pt x="98" y="12"/>
                    <a:pt x="95" y="10"/>
                    <a:pt x="91" y="10"/>
                  </a:cubicBezTo>
                  <a:cubicBezTo>
                    <a:pt x="89" y="10"/>
                    <a:pt x="88" y="11"/>
                    <a:pt x="86" y="11"/>
                  </a:cubicBezTo>
                  <a:lnTo>
                    <a:pt x="85" y="10"/>
                  </a:lnTo>
                  <a:lnTo>
                    <a:pt x="80" y="5"/>
                  </a:lnTo>
                  <a:cubicBezTo>
                    <a:pt x="77" y="4"/>
                    <a:pt x="77" y="3"/>
                    <a:pt x="76" y="3"/>
                  </a:cubicBezTo>
                  <a:cubicBezTo>
                    <a:pt x="74" y="1"/>
                    <a:pt x="72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 rot="-1311727">
              <a:off x="5408921" y="4814914"/>
              <a:ext cx="12213" cy="11920"/>
            </a:xfrm>
            <a:custGeom>
              <a:avLst/>
              <a:gdLst/>
              <a:ahLst/>
              <a:cxnLst/>
              <a:rect l="l" t="t" r="r" b="b"/>
              <a:pathLst>
                <a:path w="125" h="122" extrusionOk="0">
                  <a:moveTo>
                    <a:pt x="69" y="1"/>
                  </a:moveTo>
                  <a:cubicBezTo>
                    <a:pt x="65" y="1"/>
                    <a:pt x="62" y="3"/>
                    <a:pt x="58" y="7"/>
                  </a:cubicBezTo>
                  <a:cubicBezTo>
                    <a:pt x="56" y="10"/>
                    <a:pt x="54" y="12"/>
                    <a:pt x="53" y="15"/>
                  </a:cubicBezTo>
                  <a:cubicBezTo>
                    <a:pt x="52" y="15"/>
                    <a:pt x="52" y="13"/>
                    <a:pt x="50" y="13"/>
                  </a:cubicBezTo>
                  <a:cubicBezTo>
                    <a:pt x="48" y="12"/>
                    <a:pt x="47" y="10"/>
                    <a:pt x="44" y="8"/>
                  </a:cubicBezTo>
                  <a:cubicBezTo>
                    <a:pt x="41" y="6"/>
                    <a:pt x="38" y="4"/>
                    <a:pt x="34" y="4"/>
                  </a:cubicBezTo>
                  <a:cubicBezTo>
                    <a:pt x="33" y="4"/>
                    <a:pt x="31" y="4"/>
                    <a:pt x="29" y="5"/>
                  </a:cubicBezTo>
                  <a:cubicBezTo>
                    <a:pt x="21" y="7"/>
                    <a:pt x="18" y="11"/>
                    <a:pt x="17" y="18"/>
                  </a:cubicBezTo>
                  <a:lnTo>
                    <a:pt x="17" y="23"/>
                  </a:lnTo>
                  <a:cubicBezTo>
                    <a:pt x="13" y="23"/>
                    <a:pt x="9" y="23"/>
                    <a:pt x="7" y="27"/>
                  </a:cubicBezTo>
                  <a:cubicBezTo>
                    <a:pt x="2" y="34"/>
                    <a:pt x="1" y="38"/>
                    <a:pt x="3" y="46"/>
                  </a:cubicBezTo>
                  <a:cubicBezTo>
                    <a:pt x="3" y="47"/>
                    <a:pt x="5" y="49"/>
                    <a:pt x="6" y="52"/>
                  </a:cubicBezTo>
                  <a:lnTo>
                    <a:pt x="6" y="53"/>
                  </a:lnTo>
                  <a:lnTo>
                    <a:pt x="9" y="61"/>
                  </a:lnTo>
                  <a:lnTo>
                    <a:pt x="6" y="64"/>
                  </a:lnTo>
                  <a:cubicBezTo>
                    <a:pt x="1" y="71"/>
                    <a:pt x="1" y="77"/>
                    <a:pt x="3" y="82"/>
                  </a:cubicBezTo>
                  <a:cubicBezTo>
                    <a:pt x="3" y="83"/>
                    <a:pt x="3" y="84"/>
                    <a:pt x="4" y="84"/>
                  </a:cubicBezTo>
                  <a:cubicBezTo>
                    <a:pt x="6" y="85"/>
                    <a:pt x="8" y="87"/>
                    <a:pt x="9" y="88"/>
                  </a:cubicBezTo>
                  <a:lnTo>
                    <a:pt x="13" y="92"/>
                  </a:lnTo>
                  <a:lnTo>
                    <a:pt x="13" y="93"/>
                  </a:lnTo>
                  <a:cubicBezTo>
                    <a:pt x="12" y="102"/>
                    <a:pt x="14" y="104"/>
                    <a:pt x="19" y="107"/>
                  </a:cubicBezTo>
                  <a:cubicBezTo>
                    <a:pt x="21" y="108"/>
                    <a:pt x="21" y="108"/>
                    <a:pt x="22" y="108"/>
                  </a:cubicBezTo>
                  <a:cubicBezTo>
                    <a:pt x="23" y="108"/>
                    <a:pt x="26" y="109"/>
                    <a:pt x="28" y="109"/>
                  </a:cubicBezTo>
                  <a:cubicBezTo>
                    <a:pt x="34" y="110"/>
                    <a:pt x="37" y="114"/>
                    <a:pt x="38" y="118"/>
                  </a:cubicBezTo>
                  <a:cubicBezTo>
                    <a:pt x="39" y="119"/>
                    <a:pt x="39" y="120"/>
                    <a:pt x="42" y="121"/>
                  </a:cubicBezTo>
                  <a:cubicBezTo>
                    <a:pt x="42" y="121"/>
                    <a:pt x="43" y="122"/>
                    <a:pt x="45" y="122"/>
                  </a:cubicBezTo>
                  <a:cubicBezTo>
                    <a:pt x="49" y="122"/>
                    <a:pt x="56" y="119"/>
                    <a:pt x="60" y="113"/>
                  </a:cubicBezTo>
                  <a:cubicBezTo>
                    <a:pt x="62" y="114"/>
                    <a:pt x="64" y="114"/>
                    <a:pt x="65" y="116"/>
                  </a:cubicBezTo>
                  <a:cubicBezTo>
                    <a:pt x="69" y="118"/>
                    <a:pt x="70" y="119"/>
                    <a:pt x="73" y="119"/>
                  </a:cubicBezTo>
                  <a:cubicBezTo>
                    <a:pt x="74" y="119"/>
                    <a:pt x="74" y="119"/>
                    <a:pt x="75" y="119"/>
                  </a:cubicBezTo>
                  <a:cubicBezTo>
                    <a:pt x="77" y="119"/>
                    <a:pt x="79" y="119"/>
                    <a:pt x="83" y="119"/>
                  </a:cubicBezTo>
                  <a:cubicBezTo>
                    <a:pt x="94" y="118"/>
                    <a:pt x="104" y="113"/>
                    <a:pt x="103" y="103"/>
                  </a:cubicBezTo>
                  <a:cubicBezTo>
                    <a:pt x="104" y="103"/>
                    <a:pt x="106" y="102"/>
                    <a:pt x="108" y="100"/>
                  </a:cubicBezTo>
                  <a:cubicBezTo>
                    <a:pt x="118" y="93"/>
                    <a:pt x="125" y="84"/>
                    <a:pt x="116" y="75"/>
                  </a:cubicBezTo>
                  <a:cubicBezTo>
                    <a:pt x="114" y="72"/>
                    <a:pt x="113" y="69"/>
                    <a:pt x="111" y="68"/>
                  </a:cubicBezTo>
                  <a:cubicBezTo>
                    <a:pt x="123" y="61"/>
                    <a:pt x="124" y="46"/>
                    <a:pt x="119" y="43"/>
                  </a:cubicBezTo>
                  <a:cubicBezTo>
                    <a:pt x="118" y="42"/>
                    <a:pt x="117" y="41"/>
                    <a:pt x="115" y="41"/>
                  </a:cubicBezTo>
                  <a:cubicBezTo>
                    <a:pt x="113" y="39"/>
                    <a:pt x="112" y="39"/>
                    <a:pt x="110" y="38"/>
                  </a:cubicBezTo>
                  <a:cubicBezTo>
                    <a:pt x="112" y="27"/>
                    <a:pt x="107" y="17"/>
                    <a:pt x="103" y="16"/>
                  </a:cubicBezTo>
                  <a:lnTo>
                    <a:pt x="100" y="16"/>
                  </a:lnTo>
                  <a:cubicBezTo>
                    <a:pt x="97" y="13"/>
                    <a:pt x="95" y="11"/>
                    <a:pt x="90" y="11"/>
                  </a:cubicBezTo>
                  <a:cubicBezTo>
                    <a:pt x="89" y="11"/>
                    <a:pt x="87" y="11"/>
                    <a:pt x="85" y="12"/>
                  </a:cubicBezTo>
                  <a:lnTo>
                    <a:pt x="84" y="11"/>
                  </a:lnTo>
                  <a:lnTo>
                    <a:pt x="78" y="6"/>
                  </a:lnTo>
                  <a:cubicBezTo>
                    <a:pt x="77" y="5"/>
                    <a:pt x="77" y="3"/>
                    <a:pt x="75" y="3"/>
                  </a:cubicBezTo>
                  <a:cubicBezTo>
                    <a:pt x="73" y="2"/>
                    <a:pt x="71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 rot="-1311727">
              <a:off x="5589166" y="4774594"/>
              <a:ext cx="12213" cy="11822"/>
            </a:xfrm>
            <a:custGeom>
              <a:avLst/>
              <a:gdLst/>
              <a:ahLst/>
              <a:cxnLst/>
              <a:rect l="l" t="t" r="r" b="b"/>
              <a:pathLst>
                <a:path w="125" h="121" extrusionOk="0">
                  <a:moveTo>
                    <a:pt x="70" y="1"/>
                  </a:moveTo>
                  <a:cubicBezTo>
                    <a:pt x="66" y="1"/>
                    <a:pt x="62" y="3"/>
                    <a:pt x="58" y="6"/>
                  </a:cubicBezTo>
                  <a:cubicBezTo>
                    <a:pt x="56" y="9"/>
                    <a:pt x="55" y="11"/>
                    <a:pt x="53" y="14"/>
                  </a:cubicBezTo>
                  <a:cubicBezTo>
                    <a:pt x="52" y="14"/>
                    <a:pt x="52" y="13"/>
                    <a:pt x="51" y="13"/>
                  </a:cubicBezTo>
                  <a:cubicBezTo>
                    <a:pt x="48" y="11"/>
                    <a:pt x="47" y="9"/>
                    <a:pt x="44" y="8"/>
                  </a:cubicBezTo>
                  <a:cubicBezTo>
                    <a:pt x="42" y="6"/>
                    <a:pt x="39" y="3"/>
                    <a:pt x="35" y="3"/>
                  </a:cubicBezTo>
                  <a:cubicBezTo>
                    <a:pt x="33" y="3"/>
                    <a:pt x="32" y="3"/>
                    <a:pt x="31" y="4"/>
                  </a:cubicBezTo>
                  <a:cubicBezTo>
                    <a:pt x="22" y="6"/>
                    <a:pt x="18" y="10"/>
                    <a:pt x="17" y="19"/>
                  </a:cubicBezTo>
                  <a:lnTo>
                    <a:pt x="17" y="24"/>
                  </a:lnTo>
                  <a:cubicBezTo>
                    <a:pt x="13" y="24"/>
                    <a:pt x="10" y="24"/>
                    <a:pt x="7" y="27"/>
                  </a:cubicBezTo>
                  <a:cubicBezTo>
                    <a:pt x="2" y="34"/>
                    <a:pt x="1" y="37"/>
                    <a:pt x="4" y="45"/>
                  </a:cubicBezTo>
                  <a:cubicBezTo>
                    <a:pt x="4" y="46"/>
                    <a:pt x="5" y="49"/>
                    <a:pt x="6" y="51"/>
                  </a:cubicBezTo>
                  <a:lnTo>
                    <a:pt x="6" y="52"/>
                  </a:lnTo>
                  <a:lnTo>
                    <a:pt x="10" y="61"/>
                  </a:lnTo>
                  <a:lnTo>
                    <a:pt x="6" y="65"/>
                  </a:lnTo>
                  <a:cubicBezTo>
                    <a:pt x="1" y="71"/>
                    <a:pt x="1" y="75"/>
                    <a:pt x="3" y="80"/>
                  </a:cubicBezTo>
                  <a:cubicBezTo>
                    <a:pt x="3" y="81"/>
                    <a:pt x="3" y="81"/>
                    <a:pt x="5" y="82"/>
                  </a:cubicBezTo>
                  <a:cubicBezTo>
                    <a:pt x="6" y="83"/>
                    <a:pt x="8" y="85"/>
                    <a:pt x="10" y="86"/>
                  </a:cubicBezTo>
                  <a:lnTo>
                    <a:pt x="13" y="90"/>
                  </a:lnTo>
                  <a:lnTo>
                    <a:pt x="13" y="91"/>
                  </a:lnTo>
                  <a:cubicBezTo>
                    <a:pt x="12" y="101"/>
                    <a:pt x="15" y="103"/>
                    <a:pt x="20" y="106"/>
                  </a:cubicBezTo>
                  <a:cubicBezTo>
                    <a:pt x="21" y="107"/>
                    <a:pt x="21" y="107"/>
                    <a:pt x="22" y="107"/>
                  </a:cubicBezTo>
                  <a:cubicBezTo>
                    <a:pt x="23" y="107"/>
                    <a:pt x="26" y="108"/>
                    <a:pt x="28" y="108"/>
                  </a:cubicBezTo>
                  <a:cubicBezTo>
                    <a:pt x="36" y="109"/>
                    <a:pt x="38" y="113"/>
                    <a:pt x="39" y="116"/>
                  </a:cubicBezTo>
                  <a:cubicBezTo>
                    <a:pt x="41" y="117"/>
                    <a:pt x="41" y="118"/>
                    <a:pt x="42" y="119"/>
                  </a:cubicBezTo>
                  <a:cubicBezTo>
                    <a:pt x="42" y="120"/>
                    <a:pt x="44" y="120"/>
                    <a:pt x="45" y="120"/>
                  </a:cubicBezTo>
                  <a:cubicBezTo>
                    <a:pt x="50" y="120"/>
                    <a:pt x="57" y="117"/>
                    <a:pt x="61" y="112"/>
                  </a:cubicBezTo>
                  <a:cubicBezTo>
                    <a:pt x="62" y="113"/>
                    <a:pt x="64" y="113"/>
                    <a:pt x="66" y="114"/>
                  </a:cubicBezTo>
                  <a:cubicBezTo>
                    <a:pt x="69" y="116"/>
                    <a:pt x="72" y="117"/>
                    <a:pt x="74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7" y="117"/>
                    <a:pt x="79" y="117"/>
                    <a:pt x="83" y="117"/>
                  </a:cubicBezTo>
                  <a:cubicBezTo>
                    <a:pt x="94" y="116"/>
                    <a:pt x="104" y="112"/>
                    <a:pt x="103" y="102"/>
                  </a:cubicBezTo>
                  <a:cubicBezTo>
                    <a:pt x="104" y="102"/>
                    <a:pt x="107" y="101"/>
                    <a:pt x="108" y="98"/>
                  </a:cubicBezTo>
                  <a:cubicBezTo>
                    <a:pt x="119" y="91"/>
                    <a:pt x="125" y="82"/>
                    <a:pt x="118" y="73"/>
                  </a:cubicBezTo>
                  <a:cubicBezTo>
                    <a:pt x="115" y="71"/>
                    <a:pt x="114" y="68"/>
                    <a:pt x="112" y="67"/>
                  </a:cubicBezTo>
                  <a:cubicBezTo>
                    <a:pt x="123" y="60"/>
                    <a:pt x="124" y="44"/>
                    <a:pt x="120" y="41"/>
                  </a:cubicBezTo>
                  <a:cubicBezTo>
                    <a:pt x="119" y="40"/>
                    <a:pt x="118" y="40"/>
                    <a:pt x="117" y="39"/>
                  </a:cubicBezTo>
                  <a:cubicBezTo>
                    <a:pt x="114" y="37"/>
                    <a:pt x="112" y="37"/>
                    <a:pt x="111" y="36"/>
                  </a:cubicBezTo>
                  <a:cubicBezTo>
                    <a:pt x="112" y="26"/>
                    <a:pt x="107" y="15"/>
                    <a:pt x="103" y="14"/>
                  </a:cubicBezTo>
                  <a:lnTo>
                    <a:pt x="101" y="14"/>
                  </a:lnTo>
                  <a:cubicBezTo>
                    <a:pt x="98" y="11"/>
                    <a:pt x="95" y="10"/>
                    <a:pt x="91" y="10"/>
                  </a:cubicBezTo>
                  <a:cubicBezTo>
                    <a:pt x="89" y="10"/>
                    <a:pt x="88" y="10"/>
                    <a:pt x="86" y="10"/>
                  </a:cubicBezTo>
                  <a:lnTo>
                    <a:pt x="84" y="9"/>
                  </a:lnTo>
                  <a:lnTo>
                    <a:pt x="79" y="4"/>
                  </a:lnTo>
                  <a:cubicBezTo>
                    <a:pt x="78" y="4"/>
                    <a:pt x="78" y="3"/>
                    <a:pt x="77" y="3"/>
                  </a:cubicBezTo>
                  <a:cubicBezTo>
                    <a:pt x="75" y="2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 rot="-1311727">
              <a:off x="5538240" y="4780970"/>
              <a:ext cx="9770" cy="8598"/>
            </a:xfrm>
            <a:custGeom>
              <a:avLst/>
              <a:gdLst/>
              <a:ahLst/>
              <a:cxnLst/>
              <a:rect l="l" t="t" r="r" b="b"/>
              <a:pathLst>
                <a:path w="100" h="88" extrusionOk="0">
                  <a:moveTo>
                    <a:pt x="55" y="1"/>
                  </a:moveTo>
                  <a:cubicBezTo>
                    <a:pt x="52" y="1"/>
                    <a:pt x="50" y="2"/>
                    <a:pt x="47" y="5"/>
                  </a:cubicBezTo>
                  <a:cubicBezTo>
                    <a:pt x="46" y="8"/>
                    <a:pt x="45" y="9"/>
                    <a:pt x="43" y="12"/>
                  </a:cubicBezTo>
                  <a:cubicBezTo>
                    <a:pt x="42" y="12"/>
                    <a:pt x="41" y="10"/>
                    <a:pt x="41" y="10"/>
                  </a:cubicBezTo>
                  <a:cubicBezTo>
                    <a:pt x="38" y="9"/>
                    <a:pt x="37" y="8"/>
                    <a:pt x="35" y="7"/>
                  </a:cubicBezTo>
                  <a:cubicBezTo>
                    <a:pt x="33" y="5"/>
                    <a:pt x="31" y="3"/>
                    <a:pt x="28" y="3"/>
                  </a:cubicBezTo>
                  <a:cubicBezTo>
                    <a:pt x="27" y="3"/>
                    <a:pt x="26" y="4"/>
                    <a:pt x="25" y="4"/>
                  </a:cubicBezTo>
                  <a:cubicBezTo>
                    <a:pt x="19" y="7"/>
                    <a:pt x="16" y="9"/>
                    <a:pt x="15" y="14"/>
                  </a:cubicBezTo>
                  <a:lnTo>
                    <a:pt x="15" y="18"/>
                  </a:lnTo>
                  <a:cubicBezTo>
                    <a:pt x="12" y="18"/>
                    <a:pt x="10" y="18"/>
                    <a:pt x="7" y="20"/>
                  </a:cubicBezTo>
                  <a:cubicBezTo>
                    <a:pt x="2" y="25"/>
                    <a:pt x="1" y="29"/>
                    <a:pt x="4" y="35"/>
                  </a:cubicBezTo>
                  <a:cubicBezTo>
                    <a:pt x="5" y="36"/>
                    <a:pt x="5" y="39"/>
                    <a:pt x="6" y="40"/>
                  </a:cubicBezTo>
                  <a:lnTo>
                    <a:pt x="6" y="41"/>
                  </a:lnTo>
                  <a:cubicBezTo>
                    <a:pt x="8" y="44"/>
                    <a:pt x="8" y="46"/>
                    <a:pt x="9" y="48"/>
                  </a:cubicBezTo>
                  <a:cubicBezTo>
                    <a:pt x="8" y="48"/>
                    <a:pt x="8" y="49"/>
                    <a:pt x="6" y="50"/>
                  </a:cubicBezTo>
                  <a:cubicBezTo>
                    <a:pt x="3" y="55"/>
                    <a:pt x="3" y="58"/>
                    <a:pt x="7" y="59"/>
                  </a:cubicBezTo>
                  <a:lnTo>
                    <a:pt x="9" y="60"/>
                  </a:lnTo>
                  <a:cubicBezTo>
                    <a:pt x="10" y="60"/>
                    <a:pt x="11" y="61"/>
                    <a:pt x="12" y="62"/>
                  </a:cubicBezTo>
                  <a:cubicBezTo>
                    <a:pt x="14" y="62"/>
                    <a:pt x="15" y="64"/>
                    <a:pt x="15" y="65"/>
                  </a:cubicBezTo>
                  <a:lnTo>
                    <a:pt x="15" y="66"/>
                  </a:lnTo>
                  <a:cubicBezTo>
                    <a:pt x="15" y="74"/>
                    <a:pt x="16" y="76"/>
                    <a:pt x="20" y="77"/>
                  </a:cubicBezTo>
                  <a:lnTo>
                    <a:pt x="22" y="77"/>
                  </a:lnTo>
                  <a:cubicBezTo>
                    <a:pt x="24" y="79"/>
                    <a:pt x="26" y="79"/>
                    <a:pt x="27" y="79"/>
                  </a:cubicBezTo>
                  <a:cubicBezTo>
                    <a:pt x="32" y="79"/>
                    <a:pt x="34" y="81"/>
                    <a:pt x="35" y="84"/>
                  </a:cubicBezTo>
                  <a:lnTo>
                    <a:pt x="38" y="86"/>
                  </a:lnTo>
                  <a:cubicBezTo>
                    <a:pt x="38" y="87"/>
                    <a:pt x="39" y="87"/>
                    <a:pt x="40" y="87"/>
                  </a:cubicBezTo>
                  <a:cubicBezTo>
                    <a:pt x="44" y="87"/>
                    <a:pt x="49" y="84"/>
                    <a:pt x="52" y="81"/>
                  </a:cubicBezTo>
                  <a:cubicBezTo>
                    <a:pt x="53" y="82"/>
                    <a:pt x="55" y="84"/>
                    <a:pt x="56" y="84"/>
                  </a:cubicBezTo>
                  <a:cubicBezTo>
                    <a:pt x="58" y="85"/>
                    <a:pt x="60" y="86"/>
                    <a:pt x="61" y="86"/>
                  </a:cubicBezTo>
                  <a:lnTo>
                    <a:pt x="67" y="86"/>
                  </a:lnTo>
                  <a:cubicBezTo>
                    <a:pt x="76" y="85"/>
                    <a:pt x="83" y="82"/>
                    <a:pt x="83" y="75"/>
                  </a:cubicBezTo>
                  <a:cubicBezTo>
                    <a:pt x="84" y="74"/>
                    <a:pt x="86" y="74"/>
                    <a:pt x="87" y="71"/>
                  </a:cubicBezTo>
                  <a:cubicBezTo>
                    <a:pt x="94" y="66"/>
                    <a:pt x="99" y="59"/>
                    <a:pt x="93" y="53"/>
                  </a:cubicBezTo>
                  <a:lnTo>
                    <a:pt x="89" y="49"/>
                  </a:lnTo>
                  <a:cubicBezTo>
                    <a:pt x="96" y="44"/>
                    <a:pt x="97" y="33"/>
                    <a:pt x="94" y="29"/>
                  </a:cubicBezTo>
                  <a:cubicBezTo>
                    <a:pt x="93" y="29"/>
                    <a:pt x="92" y="28"/>
                    <a:pt x="91" y="28"/>
                  </a:cubicBezTo>
                  <a:cubicBezTo>
                    <a:pt x="89" y="28"/>
                    <a:pt x="88" y="28"/>
                    <a:pt x="87" y="27"/>
                  </a:cubicBezTo>
                  <a:cubicBezTo>
                    <a:pt x="88" y="20"/>
                    <a:pt x="84" y="13"/>
                    <a:pt x="82" y="12"/>
                  </a:cubicBezTo>
                  <a:lnTo>
                    <a:pt x="79" y="12"/>
                  </a:lnTo>
                  <a:cubicBezTo>
                    <a:pt x="77" y="10"/>
                    <a:pt x="74" y="9"/>
                    <a:pt x="71" y="9"/>
                  </a:cubicBezTo>
                  <a:cubicBezTo>
                    <a:pt x="70" y="9"/>
                    <a:pt x="69" y="9"/>
                    <a:pt x="67" y="9"/>
                  </a:cubicBezTo>
                  <a:lnTo>
                    <a:pt x="66" y="8"/>
                  </a:lnTo>
                  <a:lnTo>
                    <a:pt x="62" y="4"/>
                  </a:lnTo>
                  <a:cubicBezTo>
                    <a:pt x="61" y="4"/>
                    <a:pt x="60" y="3"/>
                    <a:pt x="60" y="3"/>
                  </a:cubicBezTo>
                  <a:cubicBezTo>
                    <a:pt x="58" y="1"/>
                    <a:pt x="57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 rot="-1311727">
              <a:off x="5615571" y="4834392"/>
              <a:ext cx="9673" cy="8598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54" y="1"/>
                  </a:moveTo>
                  <a:cubicBezTo>
                    <a:pt x="52" y="1"/>
                    <a:pt x="50" y="2"/>
                    <a:pt x="47" y="5"/>
                  </a:cubicBezTo>
                  <a:cubicBezTo>
                    <a:pt x="45" y="7"/>
                    <a:pt x="44" y="9"/>
                    <a:pt x="43" y="11"/>
                  </a:cubicBezTo>
                  <a:cubicBezTo>
                    <a:pt x="42" y="11"/>
                    <a:pt x="42" y="10"/>
                    <a:pt x="39" y="10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3" y="5"/>
                    <a:pt x="30" y="3"/>
                    <a:pt x="28" y="3"/>
                  </a:cubicBezTo>
                  <a:cubicBezTo>
                    <a:pt x="26" y="3"/>
                    <a:pt x="25" y="4"/>
                    <a:pt x="24" y="4"/>
                  </a:cubicBezTo>
                  <a:cubicBezTo>
                    <a:pt x="18" y="6"/>
                    <a:pt x="16" y="9"/>
                    <a:pt x="14" y="15"/>
                  </a:cubicBezTo>
                  <a:lnTo>
                    <a:pt x="14" y="18"/>
                  </a:lnTo>
                  <a:cubicBezTo>
                    <a:pt x="12" y="18"/>
                    <a:pt x="9" y="18"/>
                    <a:pt x="7" y="21"/>
                  </a:cubicBezTo>
                  <a:cubicBezTo>
                    <a:pt x="2" y="26"/>
                    <a:pt x="1" y="30"/>
                    <a:pt x="3" y="35"/>
                  </a:cubicBezTo>
                  <a:cubicBezTo>
                    <a:pt x="5" y="36"/>
                    <a:pt x="5" y="38"/>
                    <a:pt x="6" y="40"/>
                  </a:cubicBezTo>
                  <a:lnTo>
                    <a:pt x="6" y="41"/>
                  </a:lnTo>
                  <a:cubicBezTo>
                    <a:pt x="7" y="43"/>
                    <a:pt x="7" y="46"/>
                    <a:pt x="8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2" y="56"/>
                    <a:pt x="2" y="58"/>
                    <a:pt x="7" y="59"/>
                  </a:cubicBezTo>
                  <a:lnTo>
                    <a:pt x="8" y="60"/>
                  </a:lnTo>
                  <a:cubicBezTo>
                    <a:pt x="9" y="60"/>
                    <a:pt x="11" y="62"/>
                    <a:pt x="12" y="63"/>
                  </a:cubicBezTo>
                  <a:cubicBezTo>
                    <a:pt x="13" y="63"/>
                    <a:pt x="13" y="64"/>
                    <a:pt x="14" y="66"/>
                  </a:cubicBezTo>
                  <a:lnTo>
                    <a:pt x="14" y="67"/>
                  </a:lnTo>
                  <a:cubicBezTo>
                    <a:pt x="14" y="73"/>
                    <a:pt x="16" y="76"/>
                    <a:pt x="19" y="77"/>
                  </a:cubicBezTo>
                  <a:lnTo>
                    <a:pt x="22" y="77"/>
                  </a:lnTo>
                  <a:cubicBezTo>
                    <a:pt x="23" y="78"/>
                    <a:pt x="26" y="78"/>
                    <a:pt x="27" y="78"/>
                  </a:cubicBezTo>
                  <a:cubicBezTo>
                    <a:pt x="32" y="78"/>
                    <a:pt x="33" y="80"/>
                    <a:pt x="34" y="83"/>
                  </a:cubicBezTo>
                  <a:lnTo>
                    <a:pt x="37" y="86"/>
                  </a:lnTo>
                  <a:cubicBezTo>
                    <a:pt x="38" y="87"/>
                    <a:pt x="38" y="87"/>
                    <a:pt x="40" y="87"/>
                  </a:cubicBezTo>
                  <a:cubicBezTo>
                    <a:pt x="43" y="87"/>
                    <a:pt x="49" y="85"/>
                    <a:pt x="52" y="81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8" y="84"/>
                    <a:pt x="59" y="86"/>
                    <a:pt x="60" y="86"/>
                  </a:cubicBezTo>
                  <a:lnTo>
                    <a:pt x="67" y="86"/>
                  </a:lnTo>
                  <a:cubicBezTo>
                    <a:pt x="75" y="84"/>
                    <a:pt x="82" y="82"/>
                    <a:pt x="82" y="74"/>
                  </a:cubicBezTo>
                  <a:cubicBezTo>
                    <a:pt x="84" y="73"/>
                    <a:pt x="85" y="73"/>
                    <a:pt x="86" y="72"/>
                  </a:cubicBezTo>
                  <a:cubicBezTo>
                    <a:pt x="94" y="66"/>
                    <a:pt x="99" y="59"/>
                    <a:pt x="93" y="52"/>
                  </a:cubicBezTo>
                  <a:lnTo>
                    <a:pt x="89" y="48"/>
                  </a:lnTo>
                  <a:cubicBezTo>
                    <a:pt x="95" y="43"/>
                    <a:pt x="96" y="32"/>
                    <a:pt x="94" y="30"/>
                  </a:cubicBezTo>
                  <a:cubicBezTo>
                    <a:pt x="93" y="30"/>
                    <a:pt x="91" y="28"/>
                    <a:pt x="90" y="28"/>
                  </a:cubicBezTo>
                  <a:cubicBezTo>
                    <a:pt x="89" y="28"/>
                    <a:pt x="88" y="28"/>
                    <a:pt x="86" y="27"/>
                  </a:cubicBezTo>
                  <a:cubicBezTo>
                    <a:pt x="88" y="21"/>
                    <a:pt x="84" y="13"/>
                    <a:pt x="80" y="11"/>
                  </a:cubicBezTo>
                  <a:lnTo>
                    <a:pt x="78" y="11"/>
                  </a:lnTo>
                  <a:cubicBezTo>
                    <a:pt x="76" y="10"/>
                    <a:pt x="74" y="9"/>
                    <a:pt x="71" y="9"/>
                  </a:cubicBezTo>
                  <a:cubicBezTo>
                    <a:pt x="70" y="9"/>
                    <a:pt x="69" y="9"/>
                    <a:pt x="67" y="9"/>
                  </a:cubicBezTo>
                  <a:lnTo>
                    <a:pt x="65" y="7"/>
                  </a:lnTo>
                  <a:lnTo>
                    <a:pt x="62" y="4"/>
                  </a:lnTo>
                  <a:cubicBezTo>
                    <a:pt x="60" y="4"/>
                    <a:pt x="59" y="2"/>
                    <a:pt x="59" y="2"/>
                  </a:cubicBezTo>
                  <a:cubicBezTo>
                    <a:pt x="57" y="1"/>
                    <a:pt x="56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 rot="-1311727">
              <a:off x="5565859" y="4752300"/>
              <a:ext cx="9770" cy="8403"/>
            </a:xfrm>
            <a:custGeom>
              <a:avLst/>
              <a:gdLst/>
              <a:ahLst/>
              <a:cxnLst/>
              <a:rect l="l" t="t" r="r" b="b"/>
              <a:pathLst>
                <a:path w="100" h="86" extrusionOk="0">
                  <a:moveTo>
                    <a:pt x="55" y="0"/>
                  </a:moveTo>
                  <a:cubicBezTo>
                    <a:pt x="52" y="0"/>
                    <a:pt x="50" y="2"/>
                    <a:pt x="47" y="5"/>
                  </a:cubicBezTo>
                  <a:cubicBezTo>
                    <a:pt x="45" y="7"/>
                    <a:pt x="44" y="8"/>
                    <a:pt x="43" y="11"/>
                  </a:cubicBezTo>
                  <a:cubicBezTo>
                    <a:pt x="42" y="11"/>
                    <a:pt x="42" y="10"/>
                    <a:pt x="40" y="10"/>
                  </a:cubicBezTo>
                  <a:cubicBezTo>
                    <a:pt x="38" y="8"/>
                    <a:pt x="37" y="7"/>
                    <a:pt x="34" y="6"/>
                  </a:cubicBezTo>
                  <a:cubicBezTo>
                    <a:pt x="33" y="4"/>
                    <a:pt x="30" y="2"/>
                    <a:pt x="27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18" y="6"/>
                    <a:pt x="16" y="8"/>
                    <a:pt x="14" y="13"/>
                  </a:cubicBezTo>
                  <a:lnTo>
                    <a:pt x="14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2" y="24"/>
                    <a:pt x="1" y="28"/>
                    <a:pt x="3" y="34"/>
                  </a:cubicBezTo>
                  <a:cubicBezTo>
                    <a:pt x="5" y="36"/>
                    <a:pt x="5" y="38"/>
                    <a:pt x="6" y="39"/>
                  </a:cubicBezTo>
                  <a:cubicBezTo>
                    <a:pt x="7" y="42"/>
                    <a:pt x="7" y="44"/>
                    <a:pt x="8" y="46"/>
                  </a:cubicBezTo>
                  <a:cubicBezTo>
                    <a:pt x="7" y="46"/>
                    <a:pt x="7" y="47"/>
                    <a:pt x="6" y="48"/>
                  </a:cubicBezTo>
                  <a:cubicBezTo>
                    <a:pt x="2" y="53"/>
                    <a:pt x="2" y="57"/>
                    <a:pt x="7" y="58"/>
                  </a:cubicBezTo>
                  <a:lnTo>
                    <a:pt x="8" y="59"/>
                  </a:lnTo>
                  <a:cubicBezTo>
                    <a:pt x="9" y="59"/>
                    <a:pt x="11" y="60"/>
                    <a:pt x="12" y="62"/>
                  </a:cubicBezTo>
                  <a:cubicBezTo>
                    <a:pt x="13" y="62"/>
                    <a:pt x="14" y="63"/>
                    <a:pt x="14" y="64"/>
                  </a:cubicBezTo>
                  <a:lnTo>
                    <a:pt x="14" y="66"/>
                  </a:lnTo>
                  <a:cubicBezTo>
                    <a:pt x="14" y="72"/>
                    <a:pt x="16" y="75"/>
                    <a:pt x="19" y="76"/>
                  </a:cubicBezTo>
                  <a:lnTo>
                    <a:pt x="22" y="76"/>
                  </a:lnTo>
                  <a:cubicBezTo>
                    <a:pt x="23" y="78"/>
                    <a:pt x="26" y="78"/>
                    <a:pt x="27" y="78"/>
                  </a:cubicBezTo>
                  <a:cubicBezTo>
                    <a:pt x="32" y="78"/>
                    <a:pt x="33" y="80"/>
                    <a:pt x="34" y="83"/>
                  </a:cubicBezTo>
                  <a:lnTo>
                    <a:pt x="38" y="85"/>
                  </a:lnTo>
                  <a:cubicBezTo>
                    <a:pt x="38" y="86"/>
                    <a:pt x="39" y="86"/>
                    <a:pt x="40" y="86"/>
                  </a:cubicBezTo>
                  <a:cubicBezTo>
                    <a:pt x="43" y="86"/>
                    <a:pt x="49" y="83"/>
                    <a:pt x="52" y="80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8" y="84"/>
                    <a:pt x="59" y="85"/>
                    <a:pt x="60" y="85"/>
                  </a:cubicBezTo>
                  <a:lnTo>
                    <a:pt x="67" y="85"/>
                  </a:lnTo>
                  <a:cubicBezTo>
                    <a:pt x="75" y="84"/>
                    <a:pt x="84" y="82"/>
                    <a:pt x="83" y="73"/>
                  </a:cubicBezTo>
                  <a:cubicBezTo>
                    <a:pt x="84" y="72"/>
                    <a:pt x="85" y="72"/>
                    <a:pt x="86" y="71"/>
                  </a:cubicBezTo>
                  <a:cubicBezTo>
                    <a:pt x="94" y="64"/>
                    <a:pt x="99" y="58"/>
                    <a:pt x="93" y="52"/>
                  </a:cubicBezTo>
                  <a:lnTo>
                    <a:pt x="89" y="48"/>
                  </a:lnTo>
                  <a:cubicBezTo>
                    <a:pt x="95" y="43"/>
                    <a:pt x="96" y="31"/>
                    <a:pt x="94" y="28"/>
                  </a:cubicBezTo>
                  <a:cubicBezTo>
                    <a:pt x="93" y="28"/>
                    <a:pt x="91" y="27"/>
                    <a:pt x="90" y="27"/>
                  </a:cubicBezTo>
                  <a:cubicBezTo>
                    <a:pt x="89" y="27"/>
                    <a:pt x="88" y="27"/>
                    <a:pt x="86" y="26"/>
                  </a:cubicBezTo>
                  <a:cubicBezTo>
                    <a:pt x="88" y="20"/>
                    <a:pt x="84" y="12"/>
                    <a:pt x="81" y="11"/>
                  </a:cubicBezTo>
                  <a:lnTo>
                    <a:pt x="79" y="11"/>
                  </a:lnTo>
                  <a:cubicBezTo>
                    <a:pt x="76" y="9"/>
                    <a:pt x="74" y="8"/>
                    <a:pt x="71" y="8"/>
                  </a:cubicBezTo>
                  <a:cubicBezTo>
                    <a:pt x="70" y="8"/>
                    <a:pt x="69" y="8"/>
                    <a:pt x="67" y="8"/>
                  </a:cubicBezTo>
                  <a:lnTo>
                    <a:pt x="65" y="7"/>
                  </a:lnTo>
                  <a:lnTo>
                    <a:pt x="62" y="3"/>
                  </a:lnTo>
                  <a:cubicBezTo>
                    <a:pt x="60" y="3"/>
                    <a:pt x="60" y="2"/>
                    <a:pt x="59" y="2"/>
                  </a:cubicBezTo>
                  <a:cubicBezTo>
                    <a:pt x="57" y="1"/>
                    <a:pt x="56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 rot="-1311727">
              <a:off x="5563937" y="4821402"/>
              <a:ext cx="9770" cy="8598"/>
            </a:xfrm>
            <a:custGeom>
              <a:avLst/>
              <a:gdLst/>
              <a:ahLst/>
              <a:cxnLst/>
              <a:rect l="l" t="t" r="r" b="b"/>
              <a:pathLst>
                <a:path w="100" h="88" extrusionOk="0">
                  <a:moveTo>
                    <a:pt x="54" y="0"/>
                  </a:moveTo>
                  <a:cubicBezTo>
                    <a:pt x="52" y="0"/>
                    <a:pt x="50" y="2"/>
                    <a:pt x="47" y="5"/>
                  </a:cubicBezTo>
                  <a:cubicBezTo>
                    <a:pt x="45" y="8"/>
                    <a:pt x="44" y="9"/>
                    <a:pt x="43" y="12"/>
                  </a:cubicBezTo>
                  <a:cubicBezTo>
                    <a:pt x="42" y="12"/>
                    <a:pt x="42" y="10"/>
                    <a:pt x="40" y="10"/>
                  </a:cubicBezTo>
                  <a:cubicBezTo>
                    <a:pt x="38" y="9"/>
                    <a:pt x="37" y="8"/>
                    <a:pt x="35" y="7"/>
                  </a:cubicBezTo>
                  <a:cubicBezTo>
                    <a:pt x="33" y="4"/>
                    <a:pt x="30" y="3"/>
                    <a:pt x="27" y="3"/>
                  </a:cubicBezTo>
                  <a:cubicBezTo>
                    <a:pt x="26" y="3"/>
                    <a:pt x="25" y="3"/>
                    <a:pt x="24" y="4"/>
                  </a:cubicBezTo>
                  <a:cubicBezTo>
                    <a:pt x="18" y="7"/>
                    <a:pt x="16" y="9"/>
                    <a:pt x="14" y="14"/>
                  </a:cubicBezTo>
                  <a:lnTo>
                    <a:pt x="14" y="18"/>
                  </a:lnTo>
                  <a:cubicBezTo>
                    <a:pt x="12" y="18"/>
                    <a:pt x="10" y="18"/>
                    <a:pt x="7" y="20"/>
                  </a:cubicBezTo>
                  <a:cubicBezTo>
                    <a:pt x="2" y="25"/>
                    <a:pt x="1" y="29"/>
                    <a:pt x="3" y="34"/>
                  </a:cubicBezTo>
                  <a:cubicBezTo>
                    <a:pt x="5" y="35"/>
                    <a:pt x="5" y="38"/>
                    <a:pt x="6" y="39"/>
                  </a:cubicBezTo>
                  <a:lnTo>
                    <a:pt x="6" y="40"/>
                  </a:lnTo>
                  <a:cubicBezTo>
                    <a:pt x="7" y="44"/>
                    <a:pt x="7" y="46"/>
                    <a:pt x="8" y="48"/>
                  </a:cubicBezTo>
                  <a:cubicBezTo>
                    <a:pt x="7" y="48"/>
                    <a:pt x="7" y="49"/>
                    <a:pt x="6" y="50"/>
                  </a:cubicBezTo>
                  <a:cubicBezTo>
                    <a:pt x="2" y="55"/>
                    <a:pt x="2" y="59"/>
                    <a:pt x="7" y="60"/>
                  </a:cubicBezTo>
                  <a:lnTo>
                    <a:pt x="8" y="61"/>
                  </a:lnTo>
                  <a:cubicBezTo>
                    <a:pt x="9" y="61"/>
                    <a:pt x="11" y="62"/>
                    <a:pt x="12" y="64"/>
                  </a:cubicBezTo>
                  <a:cubicBezTo>
                    <a:pt x="13" y="64"/>
                    <a:pt x="13" y="65"/>
                    <a:pt x="14" y="66"/>
                  </a:cubicBezTo>
                  <a:lnTo>
                    <a:pt x="14" y="67"/>
                  </a:lnTo>
                  <a:cubicBezTo>
                    <a:pt x="14" y="74"/>
                    <a:pt x="16" y="76"/>
                    <a:pt x="19" y="77"/>
                  </a:cubicBezTo>
                  <a:lnTo>
                    <a:pt x="22" y="77"/>
                  </a:lnTo>
                  <a:cubicBezTo>
                    <a:pt x="23" y="79"/>
                    <a:pt x="26" y="79"/>
                    <a:pt x="27" y="79"/>
                  </a:cubicBezTo>
                  <a:cubicBezTo>
                    <a:pt x="33" y="79"/>
                    <a:pt x="34" y="81"/>
                    <a:pt x="35" y="84"/>
                  </a:cubicBezTo>
                  <a:lnTo>
                    <a:pt x="38" y="87"/>
                  </a:lnTo>
                  <a:cubicBezTo>
                    <a:pt x="38" y="87"/>
                    <a:pt x="39" y="88"/>
                    <a:pt x="40" y="88"/>
                  </a:cubicBezTo>
                  <a:cubicBezTo>
                    <a:pt x="43" y="88"/>
                    <a:pt x="49" y="85"/>
                    <a:pt x="52" y="81"/>
                  </a:cubicBezTo>
                  <a:cubicBezTo>
                    <a:pt x="53" y="83"/>
                    <a:pt x="54" y="84"/>
                    <a:pt x="55" y="84"/>
                  </a:cubicBezTo>
                  <a:cubicBezTo>
                    <a:pt x="58" y="86"/>
                    <a:pt x="59" y="87"/>
                    <a:pt x="60" y="87"/>
                  </a:cubicBezTo>
                  <a:lnTo>
                    <a:pt x="67" y="87"/>
                  </a:lnTo>
                  <a:cubicBezTo>
                    <a:pt x="76" y="86"/>
                    <a:pt x="83" y="83"/>
                    <a:pt x="83" y="75"/>
                  </a:cubicBezTo>
                  <a:cubicBezTo>
                    <a:pt x="84" y="74"/>
                    <a:pt x="85" y="74"/>
                    <a:pt x="86" y="73"/>
                  </a:cubicBezTo>
                  <a:cubicBezTo>
                    <a:pt x="94" y="66"/>
                    <a:pt x="99" y="60"/>
                    <a:pt x="93" y="54"/>
                  </a:cubicBezTo>
                  <a:lnTo>
                    <a:pt x="89" y="50"/>
                  </a:lnTo>
                  <a:cubicBezTo>
                    <a:pt x="95" y="45"/>
                    <a:pt x="96" y="33"/>
                    <a:pt x="94" y="30"/>
                  </a:cubicBezTo>
                  <a:cubicBezTo>
                    <a:pt x="93" y="30"/>
                    <a:pt x="91" y="29"/>
                    <a:pt x="90" y="29"/>
                  </a:cubicBezTo>
                  <a:cubicBezTo>
                    <a:pt x="89" y="29"/>
                    <a:pt x="88" y="29"/>
                    <a:pt x="86" y="28"/>
                  </a:cubicBezTo>
                  <a:cubicBezTo>
                    <a:pt x="88" y="20"/>
                    <a:pt x="84" y="13"/>
                    <a:pt x="81" y="12"/>
                  </a:cubicBezTo>
                  <a:lnTo>
                    <a:pt x="79" y="12"/>
                  </a:lnTo>
                  <a:cubicBezTo>
                    <a:pt x="76" y="9"/>
                    <a:pt x="74" y="8"/>
                    <a:pt x="71" y="8"/>
                  </a:cubicBezTo>
                  <a:cubicBezTo>
                    <a:pt x="70" y="8"/>
                    <a:pt x="69" y="8"/>
                    <a:pt x="67" y="9"/>
                  </a:cubicBezTo>
                  <a:lnTo>
                    <a:pt x="65" y="8"/>
                  </a:lnTo>
                  <a:lnTo>
                    <a:pt x="62" y="4"/>
                  </a:lnTo>
                  <a:cubicBezTo>
                    <a:pt x="60" y="4"/>
                    <a:pt x="60" y="3"/>
                    <a:pt x="59" y="3"/>
                  </a:cubicBezTo>
                  <a:cubicBezTo>
                    <a:pt x="57" y="1"/>
                    <a:pt x="5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 rot="-1311727">
              <a:off x="5567438" y="4873160"/>
              <a:ext cx="9770" cy="8598"/>
            </a:xfrm>
            <a:custGeom>
              <a:avLst/>
              <a:gdLst/>
              <a:ahLst/>
              <a:cxnLst/>
              <a:rect l="l" t="t" r="r" b="b"/>
              <a:pathLst>
                <a:path w="100" h="88" extrusionOk="0">
                  <a:moveTo>
                    <a:pt x="55" y="0"/>
                  </a:moveTo>
                  <a:cubicBezTo>
                    <a:pt x="52" y="0"/>
                    <a:pt x="50" y="2"/>
                    <a:pt x="47" y="5"/>
                  </a:cubicBezTo>
                  <a:cubicBezTo>
                    <a:pt x="46" y="7"/>
                    <a:pt x="44" y="9"/>
                    <a:pt x="43" y="11"/>
                  </a:cubicBezTo>
                  <a:cubicBezTo>
                    <a:pt x="42" y="11"/>
                    <a:pt x="42" y="10"/>
                    <a:pt x="40" y="10"/>
                  </a:cubicBezTo>
                  <a:cubicBezTo>
                    <a:pt x="38" y="9"/>
                    <a:pt x="37" y="7"/>
                    <a:pt x="35" y="6"/>
                  </a:cubicBezTo>
                  <a:cubicBezTo>
                    <a:pt x="33" y="4"/>
                    <a:pt x="31" y="3"/>
                    <a:pt x="28" y="3"/>
                  </a:cubicBezTo>
                  <a:cubicBezTo>
                    <a:pt x="27" y="3"/>
                    <a:pt x="26" y="3"/>
                    <a:pt x="24" y="4"/>
                  </a:cubicBezTo>
                  <a:cubicBezTo>
                    <a:pt x="18" y="6"/>
                    <a:pt x="16" y="9"/>
                    <a:pt x="15" y="14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2" y="25"/>
                    <a:pt x="1" y="29"/>
                    <a:pt x="3" y="35"/>
                  </a:cubicBezTo>
                  <a:cubicBezTo>
                    <a:pt x="5" y="36"/>
                    <a:pt x="5" y="38"/>
                    <a:pt x="6" y="40"/>
                  </a:cubicBezTo>
                  <a:lnTo>
                    <a:pt x="6" y="41"/>
                  </a:lnTo>
                  <a:cubicBezTo>
                    <a:pt x="7" y="43"/>
                    <a:pt x="7" y="46"/>
                    <a:pt x="8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2" y="55"/>
                    <a:pt x="2" y="57"/>
                    <a:pt x="7" y="59"/>
                  </a:cubicBezTo>
                  <a:lnTo>
                    <a:pt x="8" y="61"/>
                  </a:lnTo>
                  <a:cubicBezTo>
                    <a:pt x="9" y="61"/>
                    <a:pt x="11" y="62"/>
                    <a:pt x="12" y="63"/>
                  </a:cubicBezTo>
                  <a:cubicBezTo>
                    <a:pt x="13" y="63"/>
                    <a:pt x="13" y="64"/>
                    <a:pt x="14" y="66"/>
                  </a:cubicBezTo>
                  <a:lnTo>
                    <a:pt x="14" y="67"/>
                  </a:lnTo>
                  <a:cubicBezTo>
                    <a:pt x="13" y="73"/>
                    <a:pt x="16" y="77"/>
                    <a:pt x="19" y="78"/>
                  </a:cubicBezTo>
                  <a:lnTo>
                    <a:pt x="22" y="78"/>
                  </a:lnTo>
                  <a:cubicBezTo>
                    <a:pt x="23" y="79"/>
                    <a:pt x="26" y="79"/>
                    <a:pt x="27" y="79"/>
                  </a:cubicBezTo>
                  <a:cubicBezTo>
                    <a:pt x="33" y="79"/>
                    <a:pt x="34" y="82"/>
                    <a:pt x="35" y="84"/>
                  </a:cubicBezTo>
                  <a:lnTo>
                    <a:pt x="38" y="87"/>
                  </a:lnTo>
                  <a:cubicBezTo>
                    <a:pt x="38" y="87"/>
                    <a:pt x="39" y="88"/>
                    <a:pt x="40" y="88"/>
                  </a:cubicBezTo>
                  <a:cubicBezTo>
                    <a:pt x="43" y="88"/>
                    <a:pt x="49" y="85"/>
                    <a:pt x="52" y="82"/>
                  </a:cubicBezTo>
                  <a:cubicBezTo>
                    <a:pt x="53" y="83"/>
                    <a:pt x="54" y="84"/>
                    <a:pt x="55" y="84"/>
                  </a:cubicBezTo>
                  <a:cubicBezTo>
                    <a:pt x="58" y="86"/>
                    <a:pt x="59" y="87"/>
                    <a:pt x="60" y="87"/>
                  </a:cubicBezTo>
                  <a:lnTo>
                    <a:pt x="67" y="87"/>
                  </a:lnTo>
                  <a:cubicBezTo>
                    <a:pt x="76" y="86"/>
                    <a:pt x="83" y="83"/>
                    <a:pt x="83" y="76"/>
                  </a:cubicBezTo>
                  <a:cubicBezTo>
                    <a:pt x="84" y="73"/>
                    <a:pt x="85" y="73"/>
                    <a:pt x="86" y="72"/>
                  </a:cubicBezTo>
                  <a:cubicBezTo>
                    <a:pt x="94" y="66"/>
                    <a:pt x="99" y="60"/>
                    <a:pt x="93" y="53"/>
                  </a:cubicBezTo>
                  <a:lnTo>
                    <a:pt x="89" y="50"/>
                  </a:lnTo>
                  <a:cubicBezTo>
                    <a:pt x="95" y="45"/>
                    <a:pt x="96" y="32"/>
                    <a:pt x="94" y="30"/>
                  </a:cubicBezTo>
                  <a:cubicBezTo>
                    <a:pt x="93" y="30"/>
                    <a:pt x="91" y="29"/>
                    <a:pt x="90" y="29"/>
                  </a:cubicBezTo>
                  <a:cubicBezTo>
                    <a:pt x="89" y="29"/>
                    <a:pt x="88" y="29"/>
                    <a:pt x="86" y="27"/>
                  </a:cubicBezTo>
                  <a:cubicBezTo>
                    <a:pt x="88" y="20"/>
                    <a:pt x="84" y="12"/>
                    <a:pt x="81" y="11"/>
                  </a:cubicBezTo>
                  <a:lnTo>
                    <a:pt x="79" y="11"/>
                  </a:lnTo>
                  <a:cubicBezTo>
                    <a:pt x="77" y="10"/>
                    <a:pt x="74" y="8"/>
                    <a:pt x="71" y="8"/>
                  </a:cubicBezTo>
                  <a:cubicBezTo>
                    <a:pt x="70" y="8"/>
                    <a:pt x="69" y="8"/>
                    <a:pt x="67" y="9"/>
                  </a:cubicBezTo>
                  <a:lnTo>
                    <a:pt x="65" y="7"/>
                  </a:lnTo>
                  <a:lnTo>
                    <a:pt x="62" y="4"/>
                  </a:lnTo>
                  <a:cubicBezTo>
                    <a:pt x="60" y="4"/>
                    <a:pt x="59" y="2"/>
                    <a:pt x="59" y="2"/>
                  </a:cubicBezTo>
                  <a:cubicBezTo>
                    <a:pt x="58" y="1"/>
                    <a:pt x="56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 rot="-1311727">
              <a:off x="5530240" y="4882096"/>
              <a:ext cx="9673" cy="8403"/>
            </a:xfrm>
            <a:custGeom>
              <a:avLst/>
              <a:gdLst/>
              <a:ahLst/>
              <a:cxnLst/>
              <a:rect l="l" t="t" r="r" b="b"/>
              <a:pathLst>
                <a:path w="99" h="86" extrusionOk="0">
                  <a:moveTo>
                    <a:pt x="55" y="0"/>
                  </a:moveTo>
                  <a:cubicBezTo>
                    <a:pt x="52" y="0"/>
                    <a:pt x="50" y="1"/>
                    <a:pt x="47" y="4"/>
                  </a:cubicBezTo>
                  <a:cubicBezTo>
                    <a:pt x="46" y="6"/>
                    <a:pt x="45" y="7"/>
                    <a:pt x="42" y="11"/>
                  </a:cubicBezTo>
                  <a:cubicBezTo>
                    <a:pt x="41" y="11"/>
                    <a:pt x="41" y="10"/>
                    <a:pt x="40" y="10"/>
                  </a:cubicBezTo>
                  <a:cubicBezTo>
                    <a:pt x="37" y="7"/>
                    <a:pt x="36" y="6"/>
                    <a:pt x="35" y="5"/>
                  </a:cubicBezTo>
                  <a:cubicBezTo>
                    <a:pt x="33" y="3"/>
                    <a:pt x="31" y="2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19" y="5"/>
                    <a:pt x="16" y="7"/>
                    <a:pt x="15" y="13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1" y="25"/>
                    <a:pt x="0" y="28"/>
                    <a:pt x="4" y="33"/>
                  </a:cubicBezTo>
                  <a:cubicBezTo>
                    <a:pt x="5" y="35"/>
                    <a:pt x="5" y="36"/>
                    <a:pt x="6" y="38"/>
                  </a:cubicBezTo>
                  <a:lnTo>
                    <a:pt x="6" y="40"/>
                  </a:lnTo>
                  <a:cubicBezTo>
                    <a:pt x="8" y="42"/>
                    <a:pt x="8" y="45"/>
                    <a:pt x="9" y="46"/>
                  </a:cubicBezTo>
                  <a:cubicBezTo>
                    <a:pt x="8" y="46"/>
                    <a:pt x="8" y="47"/>
                    <a:pt x="6" y="48"/>
                  </a:cubicBezTo>
                  <a:cubicBezTo>
                    <a:pt x="3" y="54"/>
                    <a:pt x="3" y="57"/>
                    <a:pt x="7" y="58"/>
                  </a:cubicBezTo>
                  <a:lnTo>
                    <a:pt x="9" y="59"/>
                  </a:lnTo>
                  <a:cubicBezTo>
                    <a:pt x="10" y="59"/>
                    <a:pt x="11" y="60"/>
                    <a:pt x="12" y="62"/>
                  </a:cubicBezTo>
                  <a:cubicBezTo>
                    <a:pt x="14" y="62"/>
                    <a:pt x="14" y="63"/>
                    <a:pt x="15" y="64"/>
                  </a:cubicBezTo>
                  <a:lnTo>
                    <a:pt x="15" y="66"/>
                  </a:lnTo>
                  <a:cubicBezTo>
                    <a:pt x="15" y="72"/>
                    <a:pt x="16" y="74"/>
                    <a:pt x="20" y="76"/>
                  </a:cubicBezTo>
                  <a:lnTo>
                    <a:pt x="22" y="76"/>
                  </a:lnTo>
                  <a:cubicBezTo>
                    <a:pt x="24" y="77"/>
                    <a:pt x="26" y="77"/>
                    <a:pt x="27" y="77"/>
                  </a:cubicBezTo>
                  <a:cubicBezTo>
                    <a:pt x="32" y="77"/>
                    <a:pt x="34" y="79"/>
                    <a:pt x="35" y="82"/>
                  </a:cubicBezTo>
                  <a:lnTo>
                    <a:pt x="37" y="84"/>
                  </a:lnTo>
                  <a:cubicBezTo>
                    <a:pt x="38" y="85"/>
                    <a:pt x="39" y="86"/>
                    <a:pt x="40" y="86"/>
                  </a:cubicBezTo>
                  <a:cubicBezTo>
                    <a:pt x="44" y="86"/>
                    <a:pt x="49" y="83"/>
                    <a:pt x="52" y="79"/>
                  </a:cubicBezTo>
                  <a:cubicBezTo>
                    <a:pt x="53" y="81"/>
                    <a:pt x="55" y="82"/>
                    <a:pt x="56" y="82"/>
                  </a:cubicBezTo>
                  <a:cubicBezTo>
                    <a:pt x="58" y="83"/>
                    <a:pt x="60" y="84"/>
                    <a:pt x="61" y="84"/>
                  </a:cubicBezTo>
                  <a:lnTo>
                    <a:pt x="67" y="84"/>
                  </a:lnTo>
                  <a:cubicBezTo>
                    <a:pt x="76" y="83"/>
                    <a:pt x="82" y="81"/>
                    <a:pt x="82" y="73"/>
                  </a:cubicBezTo>
                  <a:cubicBezTo>
                    <a:pt x="83" y="72"/>
                    <a:pt x="86" y="72"/>
                    <a:pt x="87" y="71"/>
                  </a:cubicBezTo>
                  <a:cubicBezTo>
                    <a:pt x="94" y="64"/>
                    <a:pt x="99" y="58"/>
                    <a:pt x="93" y="52"/>
                  </a:cubicBezTo>
                  <a:lnTo>
                    <a:pt x="89" y="47"/>
                  </a:lnTo>
                  <a:cubicBezTo>
                    <a:pt x="96" y="42"/>
                    <a:pt x="97" y="31"/>
                    <a:pt x="94" y="28"/>
                  </a:cubicBezTo>
                  <a:cubicBezTo>
                    <a:pt x="93" y="28"/>
                    <a:pt x="92" y="27"/>
                    <a:pt x="91" y="27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8" y="20"/>
                    <a:pt x="83" y="12"/>
                    <a:pt x="81" y="11"/>
                  </a:cubicBezTo>
                  <a:lnTo>
                    <a:pt x="78" y="11"/>
                  </a:lnTo>
                  <a:cubicBezTo>
                    <a:pt x="77" y="8"/>
                    <a:pt x="74" y="7"/>
                    <a:pt x="71" y="7"/>
                  </a:cubicBezTo>
                  <a:cubicBezTo>
                    <a:pt x="70" y="7"/>
                    <a:pt x="68" y="7"/>
                    <a:pt x="67" y="7"/>
                  </a:cubicBezTo>
                  <a:lnTo>
                    <a:pt x="66" y="6"/>
                  </a:lnTo>
                  <a:lnTo>
                    <a:pt x="62" y="2"/>
                  </a:lnTo>
                  <a:cubicBezTo>
                    <a:pt x="61" y="2"/>
                    <a:pt x="60" y="1"/>
                    <a:pt x="60" y="1"/>
                  </a:cubicBezTo>
                  <a:cubicBezTo>
                    <a:pt x="58" y="1"/>
                    <a:pt x="5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 rot="-1311727">
              <a:off x="5493492" y="4929249"/>
              <a:ext cx="9770" cy="8500"/>
            </a:xfrm>
            <a:custGeom>
              <a:avLst/>
              <a:gdLst/>
              <a:ahLst/>
              <a:cxnLst/>
              <a:rect l="l" t="t" r="r" b="b"/>
              <a:pathLst>
                <a:path w="100" h="87" extrusionOk="0">
                  <a:moveTo>
                    <a:pt x="55" y="1"/>
                  </a:moveTo>
                  <a:cubicBezTo>
                    <a:pt x="53" y="1"/>
                    <a:pt x="50" y="2"/>
                    <a:pt x="47" y="5"/>
                  </a:cubicBezTo>
                  <a:cubicBezTo>
                    <a:pt x="46" y="7"/>
                    <a:pt x="44" y="9"/>
                    <a:pt x="43" y="11"/>
                  </a:cubicBezTo>
                  <a:cubicBezTo>
                    <a:pt x="42" y="11"/>
                    <a:pt x="42" y="10"/>
                    <a:pt x="41" y="10"/>
                  </a:cubicBezTo>
                  <a:cubicBezTo>
                    <a:pt x="38" y="9"/>
                    <a:pt x="37" y="7"/>
                    <a:pt x="35" y="6"/>
                  </a:cubicBezTo>
                  <a:cubicBezTo>
                    <a:pt x="33" y="4"/>
                    <a:pt x="31" y="3"/>
                    <a:pt x="28" y="3"/>
                  </a:cubicBezTo>
                  <a:cubicBezTo>
                    <a:pt x="27" y="3"/>
                    <a:pt x="26" y="3"/>
                    <a:pt x="25" y="4"/>
                  </a:cubicBezTo>
                  <a:cubicBezTo>
                    <a:pt x="18" y="6"/>
                    <a:pt x="16" y="9"/>
                    <a:pt x="15" y="14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2" y="25"/>
                    <a:pt x="1" y="29"/>
                    <a:pt x="4" y="35"/>
                  </a:cubicBezTo>
                  <a:cubicBezTo>
                    <a:pt x="5" y="36"/>
                    <a:pt x="5" y="38"/>
                    <a:pt x="6" y="40"/>
                  </a:cubicBezTo>
                  <a:lnTo>
                    <a:pt x="6" y="41"/>
                  </a:lnTo>
                  <a:cubicBezTo>
                    <a:pt x="7" y="43"/>
                    <a:pt x="7" y="46"/>
                    <a:pt x="9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2" y="55"/>
                    <a:pt x="2" y="57"/>
                    <a:pt x="8" y="58"/>
                  </a:cubicBezTo>
                  <a:lnTo>
                    <a:pt x="10" y="59"/>
                  </a:lnTo>
                  <a:cubicBezTo>
                    <a:pt x="11" y="59"/>
                    <a:pt x="12" y="61"/>
                    <a:pt x="13" y="62"/>
                  </a:cubicBezTo>
                  <a:cubicBezTo>
                    <a:pt x="15" y="62"/>
                    <a:pt x="16" y="63"/>
                    <a:pt x="16" y="65"/>
                  </a:cubicBezTo>
                  <a:lnTo>
                    <a:pt x="16" y="66"/>
                  </a:lnTo>
                  <a:cubicBezTo>
                    <a:pt x="16" y="73"/>
                    <a:pt x="17" y="76"/>
                    <a:pt x="21" y="77"/>
                  </a:cubicBezTo>
                  <a:lnTo>
                    <a:pt x="23" y="77"/>
                  </a:lnTo>
                  <a:cubicBezTo>
                    <a:pt x="25" y="78"/>
                    <a:pt x="27" y="78"/>
                    <a:pt x="28" y="78"/>
                  </a:cubicBezTo>
                  <a:cubicBezTo>
                    <a:pt x="33" y="78"/>
                    <a:pt x="35" y="80"/>
                    <a:pt x="37" y="83"/>
                  </a:cubicBezTo>
                  <a:cubicBezTo>
                    <a:pt x="37" y="84"/>
                    <a:pt x="37" y="84"/>
                    <a:pt x="38" y="86"/>
                  </a:cubicBezTo>
                  <a:cubicBezTo>
                    <a:pt x="38" y="86"/>
                    <a:pt x="39" y="87"/>
                    <a:pt x="40" y="87"/>
                  </a:cubicBezTo>
                  <a:cubicBezTo>
                    <a:pt x="43" y="87"/>
                    <a:pt x="49" y="85"/>
                    <a:pt x="52" y="81"/>
                  </a:cubicBezTo>
                  <a:cubicBezTo>
                    <a:pt x="53" y="82"/>
                    <a:pt x="54" y="83"/>
                    <a:pt x="56" y="83"/>
                  </a:cubicBezTo>
                  <a:cubicBezTo>
                    <a:pt x="58" y="84"/>
                    <a:pt x="59" y="86"/>
                    <a:pt x="61" y="86"/>
                  </a:cubicBezTo>
                  <a:lnTo>
                    <a:pt x="67" y="86"/>
                  </a:lnTo>
                  <a:cubicBezTo>
                    <a:pt x="76" y="84"/>
                    <a:pt x="84" y="82"/>
                    <a:pt x="83" y="74"/>
                  </a:cubicBezTo>
                  <a:cubicBezTo>
                    <a:pt x="84" y="73"/>
                    <a:pt x="85" y="73"/>
                    <a:pt x="87" y="72"/>
                  </a:cubicBezTo>
                  <a:cubicBezTo>
                    <a:pt x="94" y="65"/>
                    <a:pt x="99" y="58"/>
                    <a:pt x="93" y="52"/>
                  </a:cubicBezTo>
                  <a:lnTo>
                    <a:pt x="89" y="48"/>
                  </a:lnTo>
                  <a:cubicBezTo>
                    <a:pt x="95" y="43"/>
                    <a:pt x="97" y="32"/>
                    <a:pt x="94" y="29"/>
                  </a:cubicBezTo>
                  <a:cubicBezTo>
                    <a:pt x="93" y="29"/>
                    <a:pt x="92" y="27"/>
                    <a:pt x="90" y="27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8" y="20"/>
                    <a:pt x="84" y="12"/>
                    <a:pt x="82" y="11"/>
                  </a:cubicBezTo>
                  <a:lnTo>
                    <a:pt x="79" y="11"/>
                  </a:lnTo>
                  <a:cubicBezTo>
                    <a:pt x="77" y="10"/>
                    <a:pt x="75" y="8"/>
                    <a:pt x="71" y="8"/>
                  </a:cubicBezTo>
                  <a:cubicBezTo>
                    <a:pt x="70" y="8"/>
                    <a:pt x="69" y="8"/>
                    <a:pt x="67" y="9"/>
                  </a:cubicBezTo>
                  <a:lnTo>
                    <a:pt x="66" y="7"/>
                  </a:lnTo>
                  <a:lnTo>
                    <a:pt x="62" y="4"/>
                  </a:lnTo>
                  <a:cubicBezTo>
                    <a:pt x="61" y="4"/>
                    <a:pt x="61" y="2"/>
                    <a:pt x="59" y="2"/>
                  </a:cubicBezTo>
                  <a:cubicBezTo>
                    <a:pt x="58" y="1"/>
                    <a:pt x="57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 rot="-1311727">
              <a:off x="5506421" y="4726396"/>
              <a:ext cx="9575" cy="8500"/>
            </a:xfrm>
            <a:custGeom>
              <a:avLst/>
              <a:gdLst/>
              <a:ahLst/>
              <a:cxnLst/>
              <a:rect l="l" t="t" r="r" b="b"/>
              <a:pathLst>
                <a:path w="98" h="87" extrusionOk="0">
                  <a:moveTo>
                    <a:pt x="52" y="0"/>
                  </a:moveTo>
                  <a:cubicBezTo>
                    <a:pt x="50" y="0"/>
                    <a:pt x="47" y="1"/>
                    <a:pt x="44" y="4"/>
                  </a:cubicBezTo>
                  <a:cubicBezTo>
                    <a:pt x="43" y="7"/>
                    <a:pt x="42" y="8"/>
                    <a:pt x="41" y="12"/>
                  </a:cubicBezTo>
                  <a:cubicBezTo>
                    <a:pt x="40" y="12"/>
                    <a:pt x="40" y="9"/>
                    <a:pt x="38" y="9"/>
                  </a:cubicBezTo>
                  <a:cubicBezTo>
                    <a:pt x="36" y="8"/>
                    <a:pt x="35" y="7"/>
                    <a:pt x="33" y="6"/>
                  </a:cubicBezTo>
                  <a:cubicBezTo>
                    <a:pt x="32" y="4"/>
                    <a:pt x="29" y="3"/>
                    <a:pt x="26" y="3"/>
                  </a:cubicBezTo>
                  <a:cubicBezTo>
                    <a:pt x="25" y="3"/>
                    <a:pt x="24" y="3"/>
                    <a:pt x="23" y="3"/>
                  </a:cubicBezTo>
                  <a:cubicBezTo>
                    <a:pt x="18" y="6"/>
                    <a:pt x="16" y="8"/>
                    <a:pt x="15" y="14"/>
                  </a:cubicBezTo>
                  <a:lnTo>
                    <a:pt x="15" y="18"/>
                  </a:lnTo>
                  <a:cubicBezTo>
                    <a:pt x="12" y="18"/>
                    <a:pt x="10" y="18"/>
                    <a:pt x="7" y="20"/>
                  </a:cubicBezTo>
                  <a:cubicBezTo>
                    <a:pt x="1" y="25"/>
                    <a:pt x="0" y="29"/>
                    <a:pt x="2" y="34"/>
                  </a:cubicBezTo>
                  <a:cubicBezTo>
                    <a:pt x="4" y="35"/>
                    <a:pt x="4" y="38"/>
                    <a:pt x="5" y="39"/>
                  </a:cubicBezTo>
                  <a:lnTo>
                    <a:pt x="5" y="40"/>
                  </a:lnTo>
                  <a:cubicBezTo>
                    <a:pt x="7" y="43"/>
                    <a:pt x="7" y="45"/>
                    <a:pt x="8" y="47"/>
                  </a:cubicBezTo>
                  <a:cubicBezTo>
                    <a:pt x="7" y="47"/>
                    <a:pt x="7" y="48"/>
                    <a:pt x="5" y="49"/>
                  </a:cubicBezTo>
                  <a:cubicBezTo>
                    <a:pt x="1" y="55"/>
                    <a:pt x="2" y="59"/>
                    <a:pt x="5" y="59"/>
                  </a:cubicBezTo>
                  <a:lnTo>
                    <a:pt x="7" y="60"/>
                  </a:lnTo>
                  <a:cubicBezTo>
                    <a:pt x="8" y="60"/>
                    <a:pt x="9" y="61"/>
                    <a:pt x="11" y="62"/>
                  </a:cubicBezTo>
                  <a:cubicBezTo>
                    <a:pt x="12" y="62"/>
                    <a:pt x="12" y="64"/>
                    <a:pt x="13" y="65"/>
                  </a:cubicBezTo>
                  <a:lnTo>
                    <a:pt x="13" y="66"/>
                  </a:lnTo>
                  <a:cubicBezTo>
                    <a:pt x="13" y="73"/>
                    <a:pt x="14" y="75"/>
                    <a:pt x="18" y="76"/>
                  </a:cubicBezTo>
                  <a:lnTo>
                    <a:pt x="21" y="76"/>
                  </a:lnTo>
                  <a:cubicBezTo>
                    <a:pt x="22" y="78"/>
                    <a:pt x="24" y="78"/>
                    <a:pt x="26" y="78"/>
                  </a:cubicBezTo>
                  <a:cubicBezTo>
                    <a:pt x="31" y="78"/>
                    <a:pt x="32" y="80"/>
                    <a:pt x="33" y="83"/>
                  </a:cubicBezTo>
                  <a:lnTo>
                    <a:pt x="36" y="85"/>
                  </a:lnTo>
                  <a:cubicBezTo>
                    <a:pt x="37" y="86"/>
                    <a:pt x="37" y="87"/>
                    <a:pt x="39" y="87"/>
                  </a:cubicBezTo>
                  <a:cubicBezTo>
                    <a:pt x="42" y="87"/>
                    <a:pt x="47" y="84"/>
                    <a:pt x="50" y="80"/>
                  </a:cubicBezTo>
                  <a:cubicBezTo>
                    <a:pt x="52" y="81"/>
                    <a:pt x="53" y="83"/>
                    <a:pt x="54" y="83"/>
                  </a:cubicBezTo>
                  <a:cubicBezTo>
                    <a:pt x="57" y="84"/>
                    <a:pt x="58" y="85"/>
                    <a:pt x="59" y="85"/>
                  </a:cubicBezTo>
                  <a:lnTo>
                    <a:pt x="65" y="85"/>
                  </a:lnTo>
                  <a:cubicBezTo>
                    <a:pt x="74" y="84"/>
                    <a:pt x="80" y="81"/>
                    <a:pt x="80" y="74"/>
                  </a:cubicBezTo>
                  <a:cubicBezTo>
                    <a:pt x="82" y="73"/>
                    <a:pt x="83" y="73"/>
                    <a:pt x="84" y="71"/>
                  </a:cubicBezTo>
                  <a:cubicBezTo>
                    <a:pt x="93" y="65"/>
                    <a:pt x="98" y="59"/>
                    <a:pt x="91" y="53"/>
                  </a:cubicBezTo>
                  <a:lnTo>
                    <a:pt x="87" y="48"/>
                  </a:lnTo>
                  <a:cubicBezTo>
                    <a:pt x="94" y="43"/>
                    <a:pt x="95" y="32"/>
                    <a:pt x="93" y="29"/>
                  </a:cubicBezTo>
                  <a:cubicBezTo>
                    <a:pt x="92" y="29"/>
                    <a:pt x="90" y="28"/>
                    <a:pt x="88" y="28"/>
                  </a:cubicBezTo>
                  <a:cubicBezTo>
                    <a:pt x="87" y="28"/>
                    <a:pt x="86" y="28"/>
                    <a:pt x="84" y="27"/>
                  </a:cubicBezTo>
                  <a:cubicBezTo>
                    <a:pt x="86" y="20"/>
                    <a:pt x="82" y="13"/>
                    <a:pt x="79" y="12"/>
                  </a:cubicBezTo>
                  <a:lnTo>
                    <a:pt x="77" y="12"/>
                  </a:lnTo>
                  <a:cubicBezTo>
                    <a:pt x="75" y="9"/>
                    <a:pt x="72" y="8"/>
                    <a:pt x="69" y="8"/>
                  </a:cubicBezTo>
                  <a:cubicBezTo>
                    <a:pt x="68" y="8"/>
                    <a:pt x="67" y="8"/>
                    <a:pt x="66" y="8"/>
                  </a:cubicBezTo>
                  <a:lnTo>
                    <a:pt x="64" y="7"/>
                  </a:lnTo>
                  <a:lnTo>
                    <a:pt x="61" y="3"/>
                  </a:lnTo>
                  <a:cubicBezTo>
                    <a:pt x="59" y="3"/>
                    <a:pt x="58" y="2"/>
                    <a:pt x="58" y="2"/>
                  </a:cubicBezTo>
                  <a:cubicBezTo>
                    <a:pt x="56" y="1"/>
                    <a:pt x="54" y="0"/>
                    <a:pt x="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 rot="-1311727">
              <a:off x="5468967" y="4741404"/>
              <a:ext cx="9673" cy="8500"/>
            </a:xfrm>
            <a:custGeom>
              <a:avLst/>
              <a:gdLst/>
              <a:ahLst/>
              <a:cxnLst/>
              <a:rect l="l" t="t" r="r" b="b"/>
              <a:pathLst>
                <a:path w="99" h="87" extrusionOk="0">
                  <a:moveTo>
                    <a:pt x="54" y="0"/>
                  </a:moveTo>
                  <a:cubicBezTo>
                    <a:pt x="52" y="0"/>
                    <a:pt x="49" y="1"/>
                    <a:pt x="46" y="4"/>
                  </a:cubicBezTo>
                  <a:cubicBezTo>
                    <a:pt x="45" y="7"/>
                    <a:pt x="44" y="8"/>
                    <a:pt x="42" y="12"/>
                  </a:cubicBezTo>
                  <a:cubicBezTo>
                    <a:pt x="41" y="12"/>
                    <a:pt x="41" y="9"/>
                    <a:pt x="40" y="9"/>
                  </a:cubicBezTo>
                  <a:cubicBezTo>
                    <a:pt x="37" y="8"/>
                    <a:pt x="36" y="7"/>
                    <a:pt x="35" y="6"/>
                  </a:cubicBezTo>
                  <a:cubicBezTo>
                    <a:pt x="33" y="4"/>
                    <a:pt x="31" y="3"/>
                    <a:pt x="28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19" y="6"/>
                    <a:pt x="16" y="8"/>
                    <a:pt x="15" y="14"/>
                  </a:cubicBezTo>
                  <a:lnTo>
                    <a:pt x="15" y="18"/>
                  </a:lnTo>
                  <a:cubicBezTo>
                    <a:pt x="12" y="18"/>
                    <a:pt x="10" y="18"/>
                    <a:pt x="6" y="20"/>
                  </a:cubicBezTo>
                  <a:cubicBezTo>
                    <a:pt x="1" y="25"/>
                    <a:pt x="0" y="29"/>
                    <a:pt x="3" y="34"/>
                  </a:cubicBezTo>
                  <a:cubicBezTo>
                    <a:pt x="4" y="35"/>
                    <a:pt x="4" y="38"/>
                    <a:pt x="5" y="39"/>
                  </a:cubicBezTo>
                  <a:lnTo>
                    <a:pt x="5" y="40"/>
                  </a:lnTo>
                  <a:cubicBezTo>
                    <a:pt x="8" y="43"/>
                    <a:pt x="8" y="45"/>
                    <a:pt x="9" y="47"/>
                  </a:cubicBezTo>
                  <a:cubicBezTo>
                    <a:pt x="8" y="47"/>
                    <a:pt x="8" y="48"/>
                    <a:pt x="5" y="49"/>
                  </a:cubicBezTo>
                  <a:cubicBezTo>
                    <a:pt x="2" y="55"/>
                    <a:pt x="3" y="59"/>
                    <a:pt x="6" y="59"/>
                  </a:cubicBezTo>
                  <a:lnTo>
                    <a:pt x="9" y="60"/>
                  </a:lnTo>
                  <a:cubicBezTo>
                    <a:pt x="10" y="60"/>
                    <a:pt x="11" y="61"/>
                    <a:pt x="12" y="62"/>
                  </a:cubicBezTo>
                  <a:cubicBezTo>
                    <a:pt x="14" y="62"/>
                    <a:pt x="14" y="64"/>
                    <a:pt x="15" y="65"/>
                  </a:cubicBezTo>
                  <a:lnTo>
                    <a:pt x="15" y="66"/>
                  </a:lnTo>
                  <a:cubicBezTo>
                    <a:pt x="15" y="73"/>
                    <a:pt x="16" y="75"/>
                    <a:pt x="20" y="76"/>
                  </a:cubicBezTo>
                  <a:lnTo>
                    <a:pt x="22" y="76"/>
                  </a:lnTo>
                  <a:cubicBezTo>
                    <a:pt x="24" y="78"/>
                    <a:pt x="26" y="78"/>
                    <a:pt x="27" y="78"/>
                  </a:cubicBezTo>
                  <a:cubicBezTo>
                    <a:pt x="32" y="78"/>
                    <a:pt x="34" y="80"/>
                    <a:pt x="35" y="83"/>
                  </a:cubicBezTo>
                  <a:lnTo>
                    <a:pt x="37" y="85"/>
                  </a:lnTo>
                  <a:cubicBezTo>
                    <a:pt x="38" y="86"/>
                    <a:pt x="39" y="87"/>
                    <a:pt x="40" y="87"/>
                  </a:cubicBezTo>
                  <a:cubicBezTo>
                    <a:pt x="43" y="87"/>
                    <a:pt x="49" y="84"/>
                    <a:pt x="52" y="80"/>
                  </a:cubicBezTo>
                  <a:cubicBezTo>
                    <a:pt x="53" y="81"/>
                    <a:pt x="55" y="83"/>
                    <a:pt x="56" y="83"/>
                  </a:cubicBezTo>
                  <a:cubicBezTo>
                    <a:pt x="58" y="84"/>
                    <a:pt x="60" y="85"/>
                    <a:pt x="61" y="85"/>
                  </a:cubicBezTo>
                  <a:lnTo>
                    <a:pt x="67" y="85"/>
                  </a:lnTo>
                  <a:cubicBezTo>
                    <a:pt x="76" y="84"/>
                    <a:pt x="82" y="81"/>
                    <a:pt x="82" y="74"/>
                  </a:cubicBezTo>
                  <a:cubicBezTo>
                    <a:pt x="83" y="73"/>
                    <a:pt x="85" y="73"/>
                    <a:pt x="86" y="71"/>
                  </a:cubicBezTo>
                  <a:cubicBezTo>
                    <a:pt x="94" y="65"/>
                    <a:pt x="99" y="59"/>
                    <a:pt x="93" y="53"/>
                  </a:cubicBezTo>
                  <a:lnTo>
                    <a:pt x="88" y="48"/>
                  </a:lnTo>
                  <a:cubicBezTo>
                    <a:pt x="96" y="43"/>
                    <a:pt x="97" y="32"/>
                    <a:pt x="94" y="29"/>
                  </a:cubicBezTo>
                  <a:cubicBezTo>
                    <a:pt x="93" y="29"/>
                    <a:pt x="92" y="28"/>
                    <a:pt x="91" y="28"/>
                  </a:cubicBezTo>
                  <a:cubicBezTo>
                    <a:pt x="88" y="28"/>
                    <a:pt x="87" y="28"/>
                    <a:pt x="86" y="27"/>
                  </a:cubicBezTo>
                  <a:cubicBezTo>
                    <a:pt x="87" y="20"/>
                    <a:pt x="83" y="13"/>
                    <a:pt x="81" y="12"/>
                  </a:cubicBezTo>
                  <a:lnTo>
                    <a:pt x="78" y="12"/>
                  </a:lnTo>
                  <a:cubicBezTo>
                    <a:pt x="77" y="9"/>
                    <a:pt x="74" y="8"/>
                    <a:pt x="71" y="8"/>
                  </a:cubicBezTo>
                  <a:cubicBezTo>
                    <a:pt x="69" y="8"/>
                    <a:pt x="68" y="8"/>
                    <a:pt x="67" y="8"/>
                  </a:cubicBezTo>
                  <a:lnTo>
                    <a:pt x="66" y="7"/>
                  </a:lnTo>
                  <a:lnTo>
                    <a:pt x="62" y="3"/>
                  </a:lnTo>
                  <a:cubicBezTo>
                    <a:pt x="61" y="3"/>
                    <a:pt x="61" y="2"/>
                    <a:pt x="60" y="2"/>
                  </a:cubicBezTo>
                  <a:cubicBezTo>
                    <a:pt x="58" y="1"/>
                    <a:pt x="5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 rot="-1311727">
              <a:off x="5387472" y="4830104"/>
              <a:ext cx="9673" cy="8403"/>
            </a:xfrm>
            <a:custGeom>
              <a:avLst/>
              <a:gdLst/>
              <a:ahLst/>
              <a:cxnLst/>
              <a:rect l="l" t="t" r="r" b="b"/>
              <a:pathLst>
                <a:path w="99" h="86" extrusionOk="0">
                  <a:moveTo>
                    <a:pt x="54" y="0"/>
                  </a:moveTo>
                  <a:cubicBezTo>
                    <a:pt x="52" y="0"/>
                    <a:pt x="49" y="1"/>
                    <a:pt x="47" y="4"/>
                  </a:cubicBezTo>
                  <a:cubicBezTo>
                    <a:pt x="45" y="7"/>
                    <a:pt x="44" y="8"/>
                    <a:pt x="42" y="10"/>
                  </a:cubicBezTo>
                  <a:cubicBezTo>
                    <a:pt x="41" y="10"/>
                    <a:pt x="41" y="9"/>
                    <a:pt x="40" y="9"/>
                  </a:cubicBezTo>
                  <a:cubicBezTo>
                    <a:pt x="37" y="8"/>
                    <a:pt x="36" y="7"/>
                    <a:pt x="35" y="5"/>
                  </a:cubicBezTo>
                  <a:cubicBezTo>
                    <a:pt x="33" y="4"/>
                    <a:pt x="31" y="3"/>
                    <a:pt x="28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19" y="5"/>
                    <a:pt x="16" y="8"/>
                    <a:pt x="15" y="13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7" y="20"/>
                  </a:cubicBezTo>
                  <a:cubicBezTo>
                    <a:pt x="2" y="25"/>
                    <a:pt x="0" y="29"/>
                    <a:pt x="3" y="34"/>
                  </a:cubicBezTo>
                  <a:cubicBezTo>
                    <a:pt x="4" y="35"/>
                    <a:pt x="4" y="38"/>
                    <a:pt x="6" y="39"/>
                  </a:cubicBezTo>
                  <a:lnTo>
                    <a:pt x="6" y="40"/>
                  </a:lnTo>
                  <a:cubicBezTo>
                    <a:pt x="8" y="43"/>
                    <a:pt x="8" y="45"/>
                    <a:pt x="9" y="46"/>
                  </a:cubicBezTo>
                  <a:cubicBezTo>
                    <a:pt x="8" y="46"/>
                    <a:pt x="8" y="48"/>
                    <a:pt x="6" y="49"/>
                  </a:cubicBezTo>
                  <a:cubicBezTo>
                    <a:pt x="2" y="54"/>
                    <a:pt x="2" y="57"/>
                    <a:pt x="7" y="58"/>
                  </a:cubicBezTo>
                  <a:lnTo>
                    <a:pt x="9" y="60"/>
                  </a:lnTo>
                  <a:cubicBezTo>
                    <a:pt x="10" y="60"/>
                    <a:pt x="11" y="61"/>
                    <a:pt x="12" y="62"/>
                  </a:cubicBezTo>
                  <a:cubicBezTo>
                    <a:pt x="14" y="62"/>
                    <a:pt x="14" y="64"/>
                    <a:pt x="15" y="65"/>
                  </a:cubicBezTo>
                  <a:lnTo>
                    <a:pt x="15" y="66"/>
                  </a:lnTo>
                  <a:cubicBezTo>
                    <a:pt x="15" y="72"/>
                    <a:pt x="16" y="75"/>
                    <a:pt x="20" y="76"/>
                  </a:cubicBezTo>
                  <a:lnTo>
                    <a:pt x="22" y="76"/>
                  </a:lnTo>
                  <a:cubicBezTo>
                    <a:pt x="24" y="77"/>
                    <a:pt x="26" y="77"/>
                    <a:pt x="27" y="77"/>
                  </a:cubicBezTo>
                  <a:cubicBezTo>
                    <a:pt x="32" y="77"/>
                    <a:pt x="34" y="80"/>
                    <a:pt x="35" y="82"/>
                  </a:cubicBezTo>
                  <a:lnTo>
                    <a:pt x="37" y="85"/>
                  </a:lnTo>
                  <a:cubicBezTo>
                    <a:pt x="38" y="86"/>
                    <a:pt x="39" y="86"/>
                    <a:pt x="40" y="86"/>
                  </a:cubicBezTo>
                  <a:cubicBezTo>
                    <a:pt x="43" y="86"/>
                    <a:pt x="49" y="84"/>
                    <a:pt x="52" y="80"/>
                  </a:cubicBezTo>
                  <a:cubicBezTo>
                    <a:pt x="53" y="81"/>
                    <a:pt x="55" y="82"/>
                    <a:pt x="56" y="82"/>
                  </a:cubicBezTo>
                  <a:cubicBezTo>
                    <a:pt x="58" y="84"/>
                    <a:pt x="60" y="85"/>
                    <a:pt x="61" y="85"/>
                  </a:cubicBezTo>
                  <a:lnTo>
                    <a:pt x="67" y="85"/>
                  </a:lnTo>
                  <a:cubicBezTo>
                    <a:pt x="76" y="84"/>
                    <a:pt x="83" y="81"/>
                    <a:pt x="82" y="74"/>
                  </a:cubicBezTo>
                  <a:cubicBezTo>
                    <a:pt x="83" y="72"/>
                    <a:pt x="85" y="72"/>
                    <a:pt x="86" y="71"/>
                  </a:cubicBezTo>
                  <a:cubicBezTo>
                    <a:pt x="94" y="65"/>
                    <a:pt x="99" y="59"/>
                    <a:pt x="93" y="51"/>
                  </a:cubicBezTo>
                  <a:lnTo>
                    <a:pt x="89" y="48"/>
                  </a:lnTo>
                  <a:cubicBezTo>
                    <a:pt x="96" y="43"/>
                    <a:pt x="97" y="31"/>
                    <a:pt x="94" y="29"/>
                  </a:cubicBezTo>
                  <a:cubicBezTo>
                    <a:pt x="93" y="29"/>
                    <a:pt x="92" y="28"/>
                    <a:pt x="91" y="28"/>
                  </a:cubicBezTo>
                  <a:cubicBezTo>
                    <a:pt x="89" y="28"/>
                    <a:pt x="88" y="28"/>
                    <a:pt x="86" y="26"/>
                  </a:cubicBezTo>
                  <a:cubicBezTo>
                    <a:pt x="88" y="20"/>
                    <a:pt x="83" y="12"/>
                    <a:pt x="81" y="10"/>
                  </a:cubicBezTo>
                  <a:lnTo>
                    <a:pt x="78" y="10"/>
                  </a:lnTo>
                  <a:cubicBezTo>
                    <a:pt x="77" y="9"/>
                    <a:pt x="74" y="8"/>
                    <a:pt x="71" y="8"/>
                  </a:cubicBezTo>
                  <a:cubicBezTo>
                    <a:pt x="70" y="8"/>
                    <a:pt x="68" y="8"/>
                    <a:pt x="67" y="8"/>
                  </a:cubicBezTo>
                  <a:lnTo>
                    <a:pt x="66" y="7"/>
                  </a:lnTo>
                  <a:lnTo>
                    <a:pt x="62" y="3"/>
                  </a:lnTo>
                  <a:cubicBezTo>
                    <a:pt x="61" y="3"/>
                    <a:pt x="61" y="2"/>
                    <a:pt x="60" y="2"/>
                  </a:cubicBezTo>
                  <a:cubicBezTo>
                    <a:pt x="58" y="1"/>
                    <a:pt x="5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 rot="-1311727">
              <a:off x="5435271" y="4874624"/>
              <a:ext cx="9673" cy="8598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53" y="1"/>
                  </a:moveTo>
                  <a:cubicBezTo>
                    <a:pt x="51" y="1"/>
                    <a:pt x="48" y="2"/>
                    <a:pt x="45" y="5"/>
                  </a:cubicBezTo>
                  <a:cubicBezTo>
                    <a:pt x="44" y="8"/>
                    <a:pt x="43" y="9"/>
                    <a:pt x="42" y="12"/>
                  </a:cubicBezTo>
                  <a:cubicBezTo>
                    <a:pt x="40" y="12"/>
                    <a:pt x="40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5"/>
                    <a:pt x="30" y="4"/>
                    <a:pt x="27" y="4"/>
                  </a:cubicBezTo>
                  <a:cubicBezTo>
                    <a:pt x="26" y="4"/>
                    <a:pt x="25" y="4"/>
                    <a:pt x="24" y="4"/>
                  </a:cubicBezTo>
                  <a:cubicBezTo>
                    <a:pt x="18" y="6"/>
                    <a:pt x="16" y="9"/>
                    <a:pt x="14" y="14"/>
                  </a:cubicBezTo>
                  <a:lnTo>
                    <a:pt x="14" y="18"/>
                  </a:lnTo>
                  <a:cubicBezTo>
                    <a:pt x="12" y="18"/>
                    <a:pt x="8" y="18"/>
                    <a:pt x="6" y="20"/>
                  </a:cubicBezTo>
                  <a:cubicBezTo>
                    <a:pt x="1" y="25"/>
                    <a:pt x="0" y="30"/>
                    <a:pt x="2" y="35"/>
                  </a:cubicBezTo>
                  <a:cubicBezTo>
                    <a:pt x="3" y="36"/>
                    <a:pt x="3" y="39"/>
                    <a:pt x="5" y="40"/>
                  </a:cubicBezTo>
                  <a:lnTo>
                    <a:pt x="5" y="41"/>
                  </a:lnTo>
                  <a:cubicBezTo>
                    <a:pt x="6" y="44"/>
                    <a:pt x="6" y="46"/>
                    <a:pt x="7" y="48"/>
                  </a:cubicBezTo>
                  <a:cubicBezTo>
                    <a:pt x="6" y="48"/>
                    <a:pt x="6" y="49"/>
                    <a:pt x="5" y="50"/>
                  </a:cubicBezTo>
                  <a:cubicBezTo>
                    <a:pt x="1" y="55"/>
                    <a:pt x="1" y="58"/>
                    <a:pt x="6" y="59"/>
                  </a:cubicBezTo>
                  <a:lnTo>
                    <a:pt x="7" y="60"/>
                  </a:lnTo>
                  <a:cubicBezTo>
                    <a:pt x="8" y="60"/>
                    <a:pt x="9" y="61"/>
                    <a:pt x="12" y="62"/>
                  </a:cubicBezTo>
                  <a:cubicBezTo>
                    <a:pt x="13" y="62"/>
                    <a:pt x="14" y="64"/>
                    <a:pt x="14" y="65"/>
                  </a:cubicBezTo>
                  <a:lnTo>
                    <a:pt x="14" y="66"/>
                  </a:lnTo>
                  <a:cubicBezTo>
                    <a:pt x="14" y="74"/>
                    <a:pt x="15" y="76"/>
                    <a:pt x="19" y="77"/>
                  </a:cubicBezTo>
                  <a:lnTo>
                    <a:pt x="22" y="77"/>
                  </a:lnTo>
                  <a:cubicBezTo>
                    <a:pt x="23" y="78"/>
                    <a:pt x="25" y="78"/>
                    <a:pt x="27" y="78"/>
                  </a:cubicBezTo>
                  <a:cubicBezTo>
                    <a:pt x="32" y="78"/>
                    <a:pt x="33" y="81"/>
                    <a:pt x="34" y="83"/>
                  </a:cubicBezTo>
                  <a:lnTo>
                    <a:pt x="37" y="86"/>
                  </a:lnTo>
                  <a:cubicBezTo>
                    <a:pt x="37" y="87"/>
                    <a:pt x="38" y="87"/>
                    <a:pt x="40" y="87"/>
                  </a:cubicBezTo>
                  <a:cubicBezTo>
                    <a:pt x="43" y="87"/>
                    <a:pt x="48" y="84"/>
                    <a:pt x="50" y="81"/>
                  </a:cubicBezTo>
                  <a:cubicBezTo>
                    <a:pt x="53" y="82"/>
                    <a:pt x="54" y="84"/>
                    <a:pt x="55" y="84"/>
                  </a:cubicBezTo>
                  <a:cubicBezTo>
                    <a:pt x="58" y="85"/>
                    <a:pt x="59" y="86"/>
                    <a:pt x="60" y="86"/>
                  </a:cubicBezTo>
                  <a:lnTo>
                    <a:pt x="66" y="86"/>
                  </a:lnTo>
                  <a:cubicBezTo>
                    <a:pt x="75" y="85"/>
                    <a:pt x="81" y="82"/>
                    <a:pt x="81" y="75"/>
                  </a:cubicBezTo>
                  <a:cubicBezTo>
                    <a:pt x="83" y="74"/>
                    <a:pt x="84" y="74"/>
                    <a:pt x="85" y="72"/>
                  </a:cubicBezTo>
                  <a:cubicBezTo>
                    <a:pt x="94" y="65"/>
                    <a:pt x="99" y="59"/>
                    <a:pt x="91" y="53"/>
                  </a:cubicBezTo>
                  <a:lnTo>
                    <a:pt x="88" y="49"/>
                  </a:lnTo>
                  <a:cubicBezTo>
                    <a:pt x="95" y="44"/>
                    <a:pt x="96" y="33"/>
                    <a:pt x="94" y="30"/>
                  </a:cubicBezTo>
                  <a:cubicBezTo>
                    <a:pt x="91" y="30"/>
                    <a:pt x="90" y="29"/>
                    <a:pt x="89" y="29"/>
                  </a:cubicBezTo>
                  <a:cubicBezTo>
                    <a:pt x="88" y="29"/>
                    <a:pt x="86" y="29"/>
                    <a:pt x="85" y="27"/>
                  </a:cubicBezTo>
                  <a:cubicBezTo>
                    <a:pt x="86" y="20"/>
                    <a:pt x="83" y="13"/>
                    <a:pt x="80" y="12"/>
                  </a:cubicBezTo>
                  <a:lnTo>
                    <a:pt x="78" y="12"/>
                  </a:lnTo>
                  <a:cubicBezTo>
                    <a:pt x="76" y="10"/>
                    <a:pt x="73" y="9"/>
                    <a:pt x="70" y="9"/>
                  </a:cubicBezTo>
                  <a:cubicBezTo>
                    <a:pt x="68" y="9"/>
                    <a:pt x="67" y="9"/>
                    <a:pt x="66" y="9"/>
                  </a:cubicBezTo>
                  <a:lnTo>
                    <a:pt x="65" y="8"/>
                  </a:lnTo>
                  <a:lnTo>
                    <a:pt x="61" y="4"/>
                  </a:lnTo>
                  <a:cubicBezTo>
                    <a:pt x="60" y="4"/>
                    <a:pt x="60" y="3"/>
                    <a:pt x="59" y="3"/>
                  </a:cubicBezTo>
                  <a:cubicBezTo>
                    <a:pt x="57" y="2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FFC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 rot="-1311727">
              <a:off x="5405425" y="4788168"/>
              <a:ext cx="9673" cy="8598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54" y="1"/>
                  </a:moveTo>
                  <a:cubicBezTo>
                    <a:pt x="51" y="1"/>
                    <a:pt x="49" y="2"/>
                    <a:pt x="45" y="5"/>
                  </a:cubicBezTo>
                  <a:cubicBezTo>
                    <a:pt x="44" y="7"/>
                    <a:pt x="43" y="9"/>
                    <a:pt x="42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7" y="9"/>
                    <a:pt x="35" y="7"/>
                    <a:pt x="34" y="6"/>
                  </a:cubicBezTo>
                  <a:cubicBezTo>
                    <a:pt x="33" y="5"/>
                    <a:pt x="30" y="3"/>
                    <a:pt x="28" y="3"/>
                  </a:cubicBezTo>
                  <a:cubicBezTo>
                    <a:pt x="26" y="3"/>
                    <a:pt x="25" y="4"/>
                    <a:pt x="24" y="4"/>
                  </a:cubicBezTo>
                  <a:cubicBezTo>
                    <a:pt x="18" y="6"/>
                    <a:pt x="16" y="9"/>
                    <a:pt x="14" y="13"/>
                  </a:cubicBezTo>
                  <a:lnTo>
                    <a:pt x="14" y="18"/>
                  </a:lnTo>
                  <a:cubicBezTo>
                    <a:pt x="12" y="18"/>
                    <a:pt x="9" y="18"/>
                    <a:pt x="7" y="21"/>
                  </a:cubicBezTo>
                  <a:cubicBezTo>
                    <a:pt x="1" y="26"/>
                    <a:pt x="0" y="30"/>
                    <a:pt x="2" y="35"/>
                  </a:cubicBezTo>
                  <a:cubicBezTo>
                    <a:pt x="3" y="36"/>
                    <a:pt x="3" y="38"/>
                    <a:pt x="6" y="39"/>
                  </a:cubicBezTo>
                  <a:lnTo>
                    <a:pt x="6" y="41"/>
                  </a:lnTo>
                  <a:cubicBezTo>
                    <a:pt x="7" y="43"/>
                    <a:pt x="7" y="46"/>
                    <a:pt x="8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1" y="55"/>
                    <a:pt x="1" y="59"/>
                    <a:pt x="8" y="59"/>
                  </a:cubicBezTo>
                  <a:lnTo>
                    <a:pt x="9" y="60"/>
                  </a:lnTo>
                  <a:cubicBezTo>
                    <a:pt x="10" y="60"/>
                    <a:pt x="12" y="62"/>
                    <a:pt x="13" y="63"/>
                  </a:cubicBezTo>
                  <a:cubicBezTo>
                    <a:pt x="14" y="63"/>
                    <a:pt x="15" y="64"/>
                    <a:pt x="15" y="65"/>
                  </a:cubicBezTo>
                  <a:lnTo>
                    <a:pt x="15" y="67"/>
                  </a:lnTo>
                  <a:cubicBezTo>
                    <a:pt x="15" y="73"/>
                    <a:pt x="17" y="75"/>
                    <a:pt x="20" y="77"/>
                  </a:cubicBezTo>
                  <a:lnTo>
                    <a:pt x="23" y="77"/>
                  </a:lnTo>
                  <a:cubicBezTo>
                    <a:pt x="24" y="78"/>
                    <a:pt x="27" y="78"/>
                    <a:pt x="28" y="78"/>
                  </a:cubicBezTo>
                  <a:cubicBezTo>
                    <a:pt x="33" y="78"/>
                    <a:pt x="34" y="80"/>
                    <a:pt x="35" y="83"/>
                  </a:cubicBezTo>
                  <a:cubicBezTo>
                    <a:pt x="35" y="84"/>
                    <a:pt x="35" y="84"/>
                    <a:pt x="37" y="86"/>
                  </a:cubicBezTo>
                  <a:cubicBezTo>
                    <a:pt x="38" y="87"/>
                    <a:pt x="38" y="87"/>
                    <a:pt x="39" y="87"/>
                  </a:cubicBezTo>
                  <a:cubicBezTo>
                    <a:pt x="43" y="87"/>
                    <a:pt x="48" y="85"/>
                    <a:pt x="51" y="81"/>
                  </a:cubicBezTo>
                  <a:cubicBezTo>
                    <a:pt x="53" y="82"/>
                    <a:pt x="54" y="83"/>
                    <a:pt x="55" y="83"/>
                  </a:cubicBezTo>
                  <a:cubicBezTo>
                    <a:pt x="58" y="84"/>
                    <a:pt x="59" y="86"/>
                    <a:pt x="60" y="86"/>
                  </a:cubicBezTo>
                  <a:lnTo>
                    <a:pt x="66" y="86"/>
                  </a:lnTo>
                  <a:cubicBezTo>
                    <a:pt x="75" y="84"/>
                    <a:pt x="83" y="82"/>
                    <a:pt x="81" y="74"/>
                  </a:cubicBezTo>
                  <a:cubicBezTo>
                    <a:pt x="83" y="73"/>
                    <a:pt x="84" y="73"/>
                    <a:pt x="85" y="72"/>
                  </a:cubicBezTo>
                  <a:cubicBezTo>
                    <a:pt x="94" y="66"/>
                    <a:pt x="99" y="59"/>
                    <a:pt x="92" y="52"/>
                  </a:cubicBezTo>
                  <a:lnTo>
                    <a:pt x="89" y="48"/>
                  </a:lnTo>
                  <a:cubicBezTo>
                    <a:pt x="95" y="43"/>
                    <a:pt x="96" y="32"/>
                    <a:pt x="94" y="30"/>
                  </a:cubicBezTo>
                  <a:cubicBezTo>
                    <a:pt x="92" y="30"/>
                    <a:pt x="91" y="28"/>
                    <a:pt x="90" y="28"/>
                  </a:cubicBezTo>
                  <a:cubicBezTo>
                    <a:pt x="89" y="28"/>
                    <a:pt x="86" y="28"/>
                    <a:pt x="85" y="27"/>
                  </a:cubicBezTo>
                  <a:cubicBezTo>
                    <a:pt x="86" y="21"/>
                    <a:pt x="83" y="12"/>
                    <a:pt x="80" y="11"/>
                  </a:cubicBezTo>
                  <a:lnTo>
                    <a:pt x="78" y="11"/>
                  </a:lnTo>
                  <a:cubicBezTo>
                    <a:pt x="76" y="10"/>
                    <a:pt x="73" y="9"/>
                    <a:pt x="70" y="9"/>
                  </a:cubicBezTo>
                  <a:cubicBezTo>
                    <a:pt x="69" y="9"/>
                    <a:pt x="67" y="9"/>
                    <a:pt x="66" y="9"/>
                  </a:cubicBezTo>
                  <a:lnTo>
                    <a:pt x="65" y="7"/>
                  </a:lnTo>
                  <a:lnTo>
                    <a:pt x="61" y="4"/>
                  </a:lnTo>
                  <a:cubicBezTo>
                    <a:pt x="60" y="4"/>
                    <a:pt x="59" y="2"/>
                    <a:pt x="59" y="2"/>
                  </a:cubicBezTo>
                  <a:cubicBezTo>
                    <a:pt x="57" y="1"/>
                    <a:pt x="56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 rot="-1311727">
              <a:off x="5484472" y="4836983"/>
              <a:ext cx="9673" cy="8500"/>
            </a:xfrm>
            <a:custGeom>
              <a:avLst/>
              <a:gdLst/>
              <a:ahLst/>
              <a:cxnLst/>
              <a:rect l="l" t="t" r="r" b="b"/>
              <a:pathLst>
                <a:path w="99" h="87" extrusionOk="0">
                  <a:moveTo>
                    <a:pt x="53" y="1"/>
                  </a:moveTo>
                  <a:cubicBezTo>
                    <a:pt x="51" y="1"/>
                    <a:pt x="49" y="2"/>
                    <a:pt x="46" y="5"/>
                  </a:cubicBezTo>
                  <a:cubicBezTo>
                    <a:pt x="44" y="8"/>
                    <a:pt x="43" y="9"/>
                    <a:pt x="42" y="11"/>
                  </a:cubicBezTo>
                  <a:cubicBezTo>
                    <a:pt x="41" y="11"/>
                    <a:pt x="39" y="10"/>
                    <a:pt x="39" y="10"/>
                  </a:cubicBezTo>
                  <a:cubicBezTo>
                    <a:pt x="37" y="9"/>
                    <a:pt x="36" y="8"/>
                    <a:pt x="34" y="6"/>
                  </a:cubicBezTo>
                  <a:cubicBezTo>
                    <a:pt x="32" y="4"/>
                    <a:pt x="30" y="3"/>
                    <a:pt x="27" y="3"/>
                  </a:cubicBezTo>
                  <a:cubicBezTo>
                    <a:pt x="26" y="3"/>
                    <a:pt x="25" y="4"/>
                    <a:pt x="24" y="4"/>
                  </a:cubicBezTo>
                  <a:cubicBezTo>
                    <a:pt x="17" y="6"/>
                    <a:pt x="15" y="9"/>
                    <a:pt x="13" y="14"/>
                  </a:cubicBezTo>
                  <a:lnTo>
                    <a:pt x="13" y="17"/>
                  </a:lnTo>
                  <a:cubicBezTo>
                    <a:pt x="11" y="17"/>
                    <a:pt x="8" y="17"/>
                    <a:pt x="6" y="20"/>
                  </a:cubicBezTo>
                  <a:cubicBezTo>
                    <a:pt x="1" y="25"/>
                    <a:pt x="0" y="29"/>
                    <a:pt x="2" y="35"/>
                  </a:cubicBezTo>
                  <a:cubicBezTo>
                    <a:pt x="4" y="36"/>
                    <a:pt x="4" y="37"/>
                    <a:pt x="5" y="40"/>
                  </a:cubicBezTo>
                  <a:lnTo>
                    <a:pt x="5" y="41"/>
                  </a:lnTo>
                  <a:cubicBezTo>
                    <a:pt x="6" y="44"/>
                    <a:pt x="6" y="46"/>
                    <a:pt x="7" y="47"/>
                  </a:cubicBezTo>
                  <a:cubicBezTo>
                    <a:pt x="6" y="47"/>
                    <a:pt x="6" y="49"/>
                    <a:pt x="5" y="50"/>
                  </a:cubicBezTo>
                  <a:cubicBezTo>
                    <a:pt x="2" y="54"/>
                    <a:pt x="2" y="58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lnTo>
                    <a:pt x="7" y="60"/>
                  </a:lnTo>
                  <a:cubicBezTo>
                    <a:pt x="8" y="60"/>
                    <a:pt x="10" y="61"/>
                    <a:pt x="11" y="62"/>
                  </a:cubicBezTo>
                  <a:cubicBezTo>
                    <a:pt x="12" y="62"/>
                    <a:pt x="12" y="64"/>
                    <a:pt x="13" y="65"/>
                  </a:cubicBezTo>
                  <a:lnTo>
                    <a:pt x="13" y="66"/>
                  </a:lnTo>
                  <a:cubicBezTo>
                    <a:pt x="13" y="72"/>
                    <a:pt x="15" y="76"/>
                    <a:pt x="19" y="77"/>
                  </a:cubicBezTo>
                  <a:lnTo>
                    <a:pt x="22" y="77"/>
                  </a:lnTo>
                  <a:cubicBezTo>
                    <a:pt x="23" y="78"/>
                    <a:pt x="26" y="78"/>
                    <a:pt x="27" y="78"/>
                  </a:cubicBezTo>
                  <a:cubicBezTo>
                    <a:pt x="32" y="78"/>
                    <a:pt x="33" y="81"/>
                    <a:pt x="34" y="83"/>
                  </a:cubicBezTo>
                  <a:lnTo>
                    <a:pt x="37" y="86"/>
                  </a:lnTo>
                  <a:cubicBezTo>
                    <a:pt x="37" y="86"/>
                    <a:pt x="38" y="87"/>
                    <a:pt x="39" y="87"/>
                  </a:cubicBezTo>
                  <a:cubicBezTo>
                    <a:pt x="42" y="87"/>
                    <a:pt x="48" y="84"/>
                    <a:pt x="51" y="81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7" y="85"/>
                    <a:pt x="58" y="86"/>
                    <a:pt x="60" y="86"/>
                  </a:cubicBezTo>
                  <a:lnTo>
                    <a:pt x="67" y="86"/>
                  </a:lnTo>
                  <a:cubicBezTo>
                    <a:pt x="75" y="85"/>
                    <a:pt x="82" y="82"/>
                    <a:pt x="82" y="74"/>
                  </a:cubicBezTo>
                  <a:cubicBezTo>
                    <a:pt x="83" y="72"/>
                    <a:pt x="84" y="72"/>
                    <a:pt x="85" y="71"/>
                  </a:cubicBezTo>
                  <a:cubicBezTo>
                    <a:pt x="93" y="65"/>
                    <a:pt x="98" y="59"/>
                    <a:pt x="92" y="52"/>
                  </a:cubicBezTo>
                  <a:lnTo>
                    <a:pt x="88" y="49"/>
                  </a:lnTo>
                  <a:cubicBezTo>
                    <a:pt x="94" y="44"/>
                    <a:pt x="95" y="31"/>
                    <a:pt x="93" y="29"/>
                  </a:cubicBezTo>
                  <a:cubicBezTo>
                    <a:pt x="92" y="29"/>
                    <a:pt x="90" y="28"/>
                    <a:pt x="89" y="28"/>
                  </a:cubicBezTo>
                  <a:cubicBezTo>
                    <a:pt x="88" y="28"/>
                    <a:pt x="87" y="28"/>
                    <a:pt x="85" y="26"/>
                  </a:cubicBezTo>
                  <a:cubicBezTo>
                    <a:pt x="87" y="20"/>
                    <a:pt x="83" y="13"/>
                    <a:pt x="80" y="11"/>
                  </a:cubicBezTo>
                  <a:lnTo>
                    <a:pt x="78" y="11"/>
                  </a:lnTo>
                  <a:cubicBezTo>
                    <a:pt x="76" y="9"/>
                    <a:pt x="73" y="9"/>
                    <a:pt x="70" y="9"/>
                  </a:cubicBezTo>
                  <a:cubicBezTo>
                    <a:pt x="69" y="9"/>
                    <a:pt x="68" y="9"/>
                    <a:pt x="67" y="9"/>
                  </a:cubicBezTo>
                  <a:lnTo>
                    <a:pt x="65" y="8"/>
                  </a:lnTo>
                  <a:lnTo>
                    <a:pt x="62" y="4"/>
                  </a:lnTo>
                  <a:cubicBezTo>
                    <a:pt x="60" y="4"/>
                    <a:pt x="60" y="3"/>
                    <a:pt x="58" y="3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 rot="-1311727">
              <a:off x="5528470" y="4927528"/>
              <a:ext cx="9770" cy="8403"/>
            </a:xfrm>
            <a:custGeom>
              <a:avLst/>
              <a:gdLst/>
              <a:ahLst/>
              <a:cxnLst/>
              <a:rect l="l" t="t" r="r" b="b"/>
              <a:pathLst>
                <a:path w="100" h="86" extrusionOk="0">
                  <a:moveTo>
                    <a:pt x="55" y="0"/>
                  </a:moveTo>
                  <a:cubicBezTo>
                    <a:pt x="53" y="0"/>
                    <a:pt x="50" y="2"/>
                    <a:pt x="47" y="5"/>
                  </a:cubicBezTo>
                  <a:cubicBezTo>
                    <a:pt x="46" y="7"/>
                    <a:pt x="45" y="8"/>
                    <a:pt x="43" y="11"/>
                  </a:cubicBezTo>
                  <a:cubicBezTo>
                    <a:pt x="42" y="11"/>
                    <a:pt x="42" y="10"/>
                    <a:pt x="41" y="10"/>
                  </a:cubicBezTo>
                  <a:cubicBezTo>
                    <a:pt x="38" y="8"/>
                    <a:pt x="37" y="7"/>
                    <a:pt x="36" y="6"/>
                  </a:cubicBezTo>
                  <a:cubicBezTo>
                    <a:pt x="34" y="3"/>
                    <a:pt x="31" y="2"/>
                    <a:pt x="29" y="2"/>
                  </a:cubicBezTo>
                  <a:cubicBezTo>
                    <a:pt x="28" y="2"/>
                    <a:pt x="26" y="2"/>
                    <a:pt x="25" y="3"/>
                  </a:cubicBezTo>
                  <a:cubicBezTo>
                    <a:pt x="19" y="6"/>
                    <a:pt x="16" y="8"/>
                    <a:pt x="15" y="13"/>
                  </a:cubicBezTo>
                  <a:lnTo>
                    <a:pt x="15" y="17"/>
                  </a:lnTo>
                  <a:cubicBezTo>
                    <a:pt x="12" y="17"/>
                    <a:pt x="10" y="17"/>
                    <a:pt x="8" y="19"/>
                  </a:cubicBezTo>
                  <a:cubicBezTo>
                    <a:pt x="3" y="24"/>
                    <a:pt x="1" y="28"/>
                    <a:pt x="4" y="33"/>
                  </a:cubicBezTo>
                  <a:cubicBezTo>
                    <a:pt x="5" y="35"/>
                    <a:pt x="5" y="38"/>
                    <a:pt x="6" y="39"/>
                  </a:cubicBezTo>
                  <a:lnTo>
                    <a:pt x="6" y="40"/>
                  </a:lnTo>
                  <a:cubicBezTo>
                    <a:pt x="8" y="43"/>
                    <a:pt x="8" y="45"/>
                    <a:pt x="9" y="47"/>
                  </a:cubicBezTo>
                  <a:cubicBezTo>
                    <a:pt x="8" y="47"/>
                    <a:pt x="8" y="48"/>
                    <a:pt x="6" y="49"/>
                  </a:cubicBezTo>
                  <a:cubicBezTo>
                    <a:pt x="3" y="54"/>
                    <a:pt x="3" y="57"/>
                    <a:pt x="7" y="58"/>
                  </a:cubicBezTo>
                  <a:lnTo>
                    <a:pt x="9" y="59"/>
                  </a:lnTo>
                  <a:cubicBezTo>
                    <a:pt x="10" y="59"/>
                    <a:pt x="11" y="60"/>
                    <a:pt x="12" y="62"/>
                  </a:cubicBezTo>
                  <a:cubicBezTo>
                    <a:pt x="14" y="62"/>
                    <a:pt x="14" y="63"/>
                    <a:pt x="15" y="64"/>
                  </a:cubicBezTo>
                  <a:lnTo>
                    <a:pt x="15" y="65"/>
                  </a:lnTo>
                  <a:cubicBezTo>
                    <a:pt x="15" y="72"/>
                    <a:pt x="16" y="74"/>
                    <a:pt x="20" y="75"/>
                  </a:cubicBezTo>
                  <a:lnTo>
                    <a:pt x="22" y="75"/>
                  </a:lnTo>
                  <a:cubicBezTo>
                    <a:pt x="24" y="77"/>
                    <a:pt x="26" y="77"/>
                    <a:pt x="28" y="77"/>
                  </a:cubicBezTo>
                  <a:cubicBezTo>
                    <a:pt x="33" y="77"/>
                    <a:pt x="35" y="80"/>
                    <a:pt x="36" y="83"/>
                  </a:cubicBezTo>
                  <a:lnTo>
                    <a:pt x="38" y="85"/>
                  </a:lnTo>
                  <a:cubicBezTo>
                    <a:pt x="38" y="86"/>
                    <a:pt x="39" y="86"/>
                    <a:pt x="41" y="86"/>
                  </a:cubicBezTo>
                  <a:cubicBezTo>
                    <a:pt x="44" y="86"/>
                    <a:pt x="49" y="83"/>
                    <a:pt x="52" y="80"/>
                  </a:cubicBezTo>
                  <a:cubicBezTo>
                    <a:pt x="53" y="82"/>
                    <a:pt x="55" y="83"/>
                    <a:pt x="56" y="83"/>
                  </a:cubicBezTo>
                  <a:cubicBezTo>
                    <a:pt x="58" y="84"/>
                    <a:pt x="60" y="85"/>
                    <a:pt x="61" y="85"/>
                  </a:cubicBezTo>
                  <a:lnTo>
                    <a:pt x="67" y="85"/>
                  </a:lnTo>
                  <a:cubicBezTo>
                    <a:pt x="77" y="84"/>
                    <a:pt x="83" y="82"/>
                    <a:pt x="83" y="73"/>
                  </a:cubicBezTo>
                  <a:cubicBezTo>
                    <a:pt x="84" y="72"/>
                    <a:pt x="86" y="72"/>
                    <a:pt x="87" y="71"/>
                  </a:cubicBezTo>
                  <a:cubicBezTo>
                    <a:pt x="94" y="64"/>
                    <a:pt x="99" y="58"/>
                    <a:pt x="93" y="52"/>
                  </a:cubicBezTo>
                  <a:lnTo>
                    <a:pt x="89" y="48"/>
                  </a:lnTo>
                  <a:cubicBezTo>
                    <a:pt x="96" y="43"/>
                    <a:pt x="97" y="31"/>
                    <a:pt x="94" y="28"/>
                  </a:cubicBezTo>
                  <a:cubicBezTo>
                    <a:pt x="93" y="28"/>
                    <a:pt x="92" y="27"/>
                    <a:pt x="91" y="27"/>
                  </a:cubicBezTo>
                  <a:cubicBezTo>
                    <a:pt x="89" y="27"/>
                    <a:pt x="88" y="27"/>
                    <a:pt x="87" y="26"/>
                  </a:cubicBezTo>
                  <a:cubicBezTo>
                    <a:pt x="88" y="20"/>
                    <a:pt x="85" y="12"/>
                    <a:pt x="82" y="11"/>
                  </a:cubicBezTo>
                  <a:lnTo>
                    <a:pt x="79" y="11"/>
                  </a:lnTo>
                  <a:cubicBezTo>
                    <a:pt x="77" y="9"/>
                    <a:pt x="75" y="7"/>
                    <a:pt x="71" y="7"/>
                  </a:cubicBezTo>
                  <a:cubicBezTo>
                    <a:pt x="70" y="7"/>
                    <a:pt x="69" y="8"/>
                    <a:pt x="67" y="8"/>
                  </a:cubicBezTo>
                  <a:lnTo>
                    <a:pt x="66" y="7"/>
                  </a:lnTo>
                  <a:lnTo>
                    <a:pt x="62" y="3"/>
                  </a:lnTo>
                  <a:cubicBezTo>
                    <a:pt x="61" y="3"/>
                    <a:pt x="61" y="2"/>
                    <a:pt x="60" y="2"/>
                  </a:cubicBezTo>
                  <a:cubicBezTo>
                    <a:pt x="59" y="1"/>
                    <a:pt x="5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 rot="-1311727">
              <a:off x="5497600" y="4881725"/>
              <a:ext cx="9673" cy="8598"/>
            </a:xfrm>
            <a:custGeom>
              <a:avLst/>
              <a:gdLst/>
              <a:ahLst/>
              <a:cxnLst/>
              <a:rect l="l" t="t" r="r" b="b"/>
              <a:pathLst>
                <a:path w="99" h="88" extrusionOk="0">
                  <a:moveTo>
                    <a:pt x="54" y="1"/>
                  </a:moveTo>
                  <a:cubicBezTo>
                    <a:pt x="52" y="1"/>
                    <a:pt x="49" y="2"/>
                    <a:pt x="46" y="5"/>
                  </a:cubicBezTo>
                  <a:cubicBezTo>
                    <a:pt x="45" y="7"/>
                    <a:pt x="43" y="9"/>
                    <a:pt x="42" y="11"/>
                  </a:cubicBezTo>
                  <a:cubicBezTo>
                    <a:pt x="41" y="11"/>
                    <a:pt x="41" y="10"/>
                    <a:pt x="39" y="10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2" y="5"/>
                    <a:pt x="30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18" y="6"/>
                    <a:pt x="16" y="9"/>
                    <a:pt x="15" y="15"/>
                  </a:cubicBezTo>
                  <a:lnTo>
                    <a:pt x="15" y="18"/>
                  </a:lnTo>
                  <a:cubicBezTo>
                    <a:pt x="12" y="18"/>
                    <a:pt x="10" y="18"/>
                    <a:pt x="7" y="21"/>
                  </a:cubicBezTo>
                  <a:cubicBezTo>
                    <a:pt x="2" y="26"/>
                    <a:pt x="1" y="30"/>
                    <a:pt x="3" y="35"/>
                  </a:cubicBezTo>
                  <a:cubicBezTo>
                    <a:pt x="5" y="36"/>
                    <a:pt x="5" y="38"/>
                    <a:pt x="6" y="40"/>
                  </a:cubicBezTo>
                  <a:lnTo>
                    <a:pt x="6" y="41"/>
                  </a:lnTo>
                  <a:cubicBezTo>
                    <a:pt x="7" y="43"/>
                    <a:pt x="7" y="46"/>
                    <a:pt x="9" y="47"/>
                  </a:cubicBezTo>
                  <a:cubicBezTo>
                    <a:pt x="7" y="47"/>
                    <a:pt x="7" y="48"/>
                    <a:pt x="6" y="50"/>
                  </a:cubicBezTo>
                  <a:cubicBezTo>
                    <a:pt x="2" y="56"/>
                    <a:pt x="2" y="58"/>
                    <a:pt x="7" y="59"/>
                  </a:cubicBezTo>
                  <a:lnTo>
                    <a:pt x="8" y="60"/>
                  </a:lnTo>
                  <a:cubicBezTo>
                    <a:pt x="10" y="60"/>
                    <a:pt x="11" y="62"/>
                    <a:pt x="12" y="63"/>
                  </a:cubicBezTo>
                  <a:cubicBezTo>
                    <a:pt x="13" y="63"/>
                    <a:pt x="13" y="64"/>
                    <a:pt x="15" y="66"/>
                  </a:cubicBezTo>
                  <a:lnTo>
                    <a:pt x="15" y="67"/>
                  </a:lnTo>
                  <a:cubicBezTo>
                    <a:pt x="15" y="73"/>
                    <a:pt x="16" y="76"/>
                    <a:pt x="20" y="77"/>
                  </a:cubicBezTo>
                  <a:lnTo>
                    <a:pt x="23" y="77"/>
                  </a:lnTo>
                  <a:cubicBezTo>
                    <a:pt x="24" y="78"/>
                    <a:pt x="27" y="78"/>
                    <a:pt x="28" y="78"/>
                  </a:cubicBezTo>
                  <a:cubicBezTo>
                    <a:pt x="33" y="78"/>
                    <a:pt x="34" y="80"/>
                    <a:pt x="36" y="83"/>
                  </a:cubicBezTo>
                  <a:cubicBezTo>
                    <a:pt x="36" y="84"/>
                    <a:pt x="36" y="84"/>
                    <a:pt x="37" y="86"/>
                  </a:cubicBezTo>
                  <a:cubicBezTo>
                    <a:pt x="37" y="87"/>
                    <a:pt x="38" y="87"/>
                    <a:pt x="39" y="87"/>
                  </a:cubicBezTo>
                  <a:cubicBezTo>
                    <a:pt x="42" y="87"/>
                    <a:pt x="48" y="85"/>
                    <a:pt x="51" y="81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7" y="84"/>
                    <a:pt x="58" y="86"/>
                    <a:pt x="59" y="86"/>
                  </a:cubicBezTo>
                  <a:lnTo>
                    <a:pt x="67" y="86"/>
                  </a:lnTo>
                  <a:cubicBezTo>
                    <a:pt x="75" y="84"/>
                    <a:pt x="82" y="82"/>
                    <a:pt x="82" y="74"/>
                  </a:cubicBezTo>
                  <a:cubicBezTo>
                    <a:pt x="83" y="73"/>
                    <a:pt x="84" y="73"/>
                    <a:pt x="85" y="72"/>
                  </a:cubicBezTo>
                  <a:cubicBezTo>
                    <a:pt x="93" y="66"/>
                    <a:pt x="98" y="59"/>
                    <a:pt x="92" y="52"/>
                  </a:cubicBezTo>
                  <a:lnTo>
                    <a:pt x="88" y="48"/>
                  </a:lnTo>
                  <a:cubicBezTo>
                    <a:pt x="94" y="43"/>
                    <a:pt x="95" y="32"/>
                    <a:pt x="93" y="30"/>
                  </a:cubicBezTo>
                  <a:cubicBezTo>
                    <a:pt x="92" y="30"/>
                    <a:pt x="90" y="28"/>
                    <a:pt x="89" y="28"/>
                  </a:cubicBezTo>
                  <a:cubicBezTo>
                    <a:pt x="88" y="28"/>
                    <a:pt x="87" y="28"/>
                    <a:pt x="85" y="27"/>
                  </a:cubicBezTo>
                  <a:cubicBezTo>
                    <a:pt x="87" y="21"/>
                    <a:pt x="83" y="13"/>
                    <a:pt x="80" y="11"/>
                  </a:cubicBezTo>
                  <a:lnTo>
                    <a:pt x="78" y="11"/>
                  </a:lnTo>
                  <a:cubicBezTo>
                    <a:pt x="76" y="10"/>
                    <a:pt x="74" y="9"/>
                    <a:pt x="71" y="9"/>
                  </a:cubicBezTo>
                  <a:cubicBezTo>
                    <a:pt x="69" y="9"/>
                    <a:pt x="68" y="9"/>
                    <a:pt x="67" y="9"/>
                  </a:cubicBezTo>
                  <a:lnTo>
                    <a:pt x="65" y="7"/>
                  </a:lnTo>
                  <a:lnTo>
                    <a:pt x="61" y="4"/>
                  </a:lnTo>
                  <a:cubicBezTo>
                    <a:pt x="59" y="4"/>
                    <a:pt x="59" y="2"/>
                    <a:pt x="58" y="2"/>
                  </a:cubicBezTo>
                  <a:cubicBezTo>
                    <a:pt x="57" y="1"/>
                    <a:pt x="5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 rot="-1311727">
              <a:off x="5471943" y="4741882"/>
              <a:ext cx="16903" cy="15730"/>
            </a:xfrm>
            <a:custGeom>
              <a:avLst/>
              <a:gdLst/>
              <a:ahLst/>
              <a:cxnLst/>
              <a:rect l="l" t="t" r="r" b="b"/>
              <a:pathLst>
                <a:path w="173" h="161" extrusionOk="0">
                  <a:moveTo>
                    <a:pt x="91" y="0"/>
                  </a:moveTo>
                  <a:cubicBezTo>
                    <a:pt x="90" y="0"/>
                    <a:pt x="89" y="0"/>
                    <a:pt x="88" y="1"/>
                  </a:cubicBezTo>
                  <a:cubicBezTo>
                    <a:pt x="87" y="2"/>
                    <a:pt x="86" y="2"/>
                    <a:pt x="84" y="3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77" y="3"/>
                    <a:pt x="72" y="6"/>
                    <a:pt x="67" y="12"/>
                  </a:cubicBezTo>
                  <a:lnTo>
                    <a:pt x="51" y="12"/>
                  </a:lnTo>
                  <a:cubicBezTo>
                    <a:pt x="42" y="15"/>
                    <a:pt x="37" y="18"/>
                    <a:pt x="36" y="32"/>
                  </a:cubicBezTo>
                  <a:cubicBezTo>
                    <a:pt x="36" y="37"/>
                    <a:pt x="36" y="41"/>
                    <a:pt x="37" y="44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7"/>
                    <a:pt x="28" y="47"/>
                    <a:pt x="24" y="47"/>
                  </a:cubicBezTo>
                  <a:cubicBezTo>
                    <a:pt x="16" y="47"/>
                    <a:pt x="10" y="48"/>
                    <a:pt x="6" y="54"/>
                  </a:cubicBezTo>
                  <a:cubicBezTo>
                    <a:pt x="1" y="64"/>
                    <a:pt x="1" y="70"/>
                    <a:pt x="6" y="79"/>
                  </a:cubicBezTo>
                  <a:cubicBezTo>
                    <a:pt x="8" y="80"/>
                    <a:pt x="9" y="83"/>
                    <a:pt x="10" y="84"/>
                  </a:cubicBezTo>
                  <a:cubicBezTo>
                    <a:pt x="6" y="88"/>
                    <a:pt x="4" y="92"/>
                    <a:pt x="4" y="97"/>
                  </a:cubicBezTo>
                  <a:cubicBezTo>
                    <a:pt x="4" y="109"/>
                    <a:pt x="6" y="114"/>
                    <a:pt x="15" y="119"/>
                  </a:cubicBezTo>
                  <a:cubicBezTo>
                    <a:pt x="18" y="120"/>
                    <a:pt x="20" y="121"/>
                    <a:pt x="24" y="123"/>
                  </a:cubicBezTo>
                  <a:lnTo>
                    <a:pt x="25" y="123"/>
                  </a:lnTo>
                  <a:cubicBezTo>
                    <a:pt x="29" y="125"/>
                    <a:pt x="33" y="126"/>
                    <a:pt x="35" y="128"/>
                  </a:cubicBezTo>
                  <a:lnTo>
                    <a:pt x="35" y="134"/>
                  </a:lnTo>
                  <a:cubicBezTo>
                    <a:pt x="35" y="144"/>
                    <a:pt x="40" y="149"/>
                    <a:pt x="45" y="151"/>
                  </a:cubicBezTo>
                  <a:lnTo>
                    <a:pt x="57" y="151"/>
                  </a:lnTo>
                  <a:cubicBezTo>
                    <a:pt x="58" y="150"/>
                    <a:pt x="59" y="150"/>
                    <a:pt x="60" y="150"/>
                  </a:cubicBezTo>
                  <a:cubicBezTo>
                    <a:pt x="62" y="150"/>
                    <a:pt x="63" y="151"/>
                    <a:pt x="65" y="151"/>
                  </a:cubicBezTo>
                  <a:lnTo>
                    <a:pt x="66" y="152"/>
                  </a:lnTo>
                  <a:cubicBezTo>
                    <a:pt x="70" y="158"/>
                    <a:pt x="74" y="161"/>
                    <a:pt x="79" y="161"/>
                  </a:cubicBezTo>
                  <a:cubicBezTo>
                    <a:pt x="80" y="161"/>
                    <a:pt x="82" y="160"/>
                    <a:pt x="84" y="160"/>
                  </a:cubicBezTo>
                  <a:cubicBezTo>
                    <a:pt x="86" y="160"/>
                    <a:pt x="87" y="158"/>
                    <a:pt x="88" y="158"/>
                  </a:cubicBezTo>
                  <a:lnTo>
                    <a:pt x="96" y="155"/>
                  </a:lnTo>
                  <a:cubicBezTo>
                    <a:pt x="100" y="152"/>
                    <a:pt x="104" y="151"/>
                    <a:pt x="107" y="151"/>
                  </a:cubicBezTo>
                  <a:cubicBezTo>
                    <a:pt x="109" y="151"/>
                    <a:pt x="111" y="151"/>
                    <a:pt x="112" y="152"/>
                  </a:cubicBezTo>
                  <a:cubicBezTo>
                    <a:pt x="113" y="153"/>
                    <a:pt x="114" y="153"/>
                    <a:pt x="117" y="153"/>
                  </a:cubicBezTo>
                  <a:cubicBezTo>
                    <a:pt x="123" y="152"/>
                    <a:pt x="132" y="140"/>
                    <a:pt x="130" y="129"/>
                  </a:cubicBezTo>
                  <a:cubicBezTo>
                    <a:pt x="133" y="127"/>
                    <a:pt x="135" y="126"/>
                    <a:pt x="138" y="126"/>
                  </a:cubicBezTo>
                  <a:cubicBezTo>
                    <a:pt x="142" y="125"/>
                    <a:pt x="144" y="124"/>
                    <a:pt x="147" y="122"/>
                  </a:cubicBezTo>
                  <a:cubicBezTo>
                    <a:pt x="149" y="121"/>
                    <a:pt x="152" y="119"/>
                    <a:pt x="155" y="115"/>
                  </a:cubicBezTo>
                  <a:cubicBezTo>
                    <a:pt x="166" y="103"/>
                    <a:pt x="173" y="91"/>
                    <a:pt x="163" y="83"/>
                  </a:cubicBezTo>
                  <a:cubicBezTo>
                    <a:pt x="163" y="81"/>
                    <a:pt x="163" y="79"/>
                    <a:pt x="164" y="76"/>
                  </a:cubicBezTo>
                  <a:cubicBezTo>
                    <a:pt x="168" y="60"/>
                    <a:pt x="166" y="47"/>
                    <a:pt x="150" y="44"/>
                  </a:cubicBezTo>
                  <a:cubicBezTo>
                    <a:pt x="147" y="44"/>
                    <a:pt x="143" y="43"/>
                    <a:pt x="140" y="43"/>
                  </a:cubicBezTo>
                  <a:cubicBezTo>
                    <a:pt x="144" y="29"/>
                    <a:pt x="133" y="12"/>
                    <a:pt x="127" y="12"/>
                  </a:cubicBezTo>
                  <a:cubicBezTo>
                    <a:pt x="124" y="12"/>
                    <a:pt x="123" y="12"/>
                    <a:pt x="119" y="13"/>
                  </a:cubicBezTo>
                  <a:cubicBezTo>
                    <a:pt x="118" y="13"/>
                    <a:pt x="116" y="14"/>
                    <a:pt x="113" y="14"/>
                  </a:cubicBezTo>
                  <a:cubicBezTo>
                    <a:pt x="108" y="6"/>
                    <a:pt x="98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 rot="-1311727">
              <a:off x="5449139" y="4778718"/>
              <a:ext cx="16903" cy="15730"/>
            </a:xfrm>
            <a:custGeom>
              <a:avLst/>
              <a:gdLst/>
              <a:ahLst/>
              <a:cxnLst/>
              <a:rect l="l" t="t" r="r" b="b"/>
              <a:pathLst>
                <a:path w="173" h="161" extrusionOk="0">
                  <a:moveTo>
                    <a:pt x="89" y="1"/>
                  </a:moveTo>
                  <a:cubicBezTo>
                    <a:pt x="89" y="1"/>
                    <a:pt x="88" y="1"/>
                    <a:pt x="87" y="1"/>
                  </a:cubicBezTo>
                  <a:cubicBezTo>
                    <a:pt x="86" y="2"/>
                    <a:pt x="85" y="2"/>
                    <a:pt x="84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7" y="4"/>
                    <a:pt x="71" y="7"/>
                    <a:pt x="67" y="14"/>
                  </a:cubicBezTo>
                  <a:lnTo>
                    <a:pt x="50" y="14"/>
                  </a:lnTo>
                  <a:cubicBezTo>
                    <a:pt x="41" y="16"/>
                    <a:pt x="38" y="20"/>
                    <a:pt x="36" y="32"/>
                  </a:cubicBezTo>
                  <a:cubicBezTo>
                    <a:pt x="36" y="37"/>
                    <a:pt x="36" y="41"/>
                    <a:pt x="38" y="45"/>
                  </a:cubicBezTo>
                  <a:cubicBezTo>
                    <a:pt x="37" y="46"/>
                    <a:pt x="35" y="46"/>
                    <a:pt x="34" y="46"/>
                  </a:cubicBezTo>
                  <a:cubicBezTo>
                    <a:pt x="30" y="47"/>
                    <a:pt x="28" y="47"/>
                    <a:pt x="23" y="47"/>
                  </a:cubicBezTo>
                  <a:cubicBezTo>
                    <a:pt x="16" y="47"/>
                    <a:pt x="9" y="49"/>
                    <a:pt x="6" y="56"/>
                  </a:cubicBezTo>
                  <a:cubicBezTo>
                    <a:pt x="1" y="66"/>
                    <a:pt x="1" y="71"/>
                    <a:pt x="6" y="80"/>
                  </a:cubicBezTo>
                  <a:cubicBezTo>
                    <a:pt x="7" y="81"/>
                    <a:pt x="8" y="83"/>
                    <a:pt x="9" y="85"/>
                  </a:cubicBezTo>
                  <a:cubicBezTo>
                    <a:pt x="6" y="88"/>
                    <a:pt x="3" y="93"/>
                    <a:pt x="3" y="98"/>
                  </a:cubicBezTo>
                  <a:cubicBezTo>
                    <a:pt x="3" y="109"/>
                    <a:pt x="6" y="114"/>
                    <a:pt x="14" y="119"/>
                  </a:cubicBezTo>
                  <a:cubicBezTo>
                    <a:pt x="17" y="121"/>
                    <a:pt x="19" y="122"/>
                    <a:pt x="23" y="123"/>
                  </a:cubicBezTo>
                  <a:lnTo>
                    <a:pt x="25" y="123"/>
                  </a:lnTo>
                  <a:cubicBezTo>
                    <a:pt x="29" y="126"/>
                    <a:pt x="33" y="127"/>
                    <a:pt x="35" y="128"/>
                  </a:cubicBezTo>
                  <a:lnTo>
                    <a:pt x="35" y="135"/>
                  </a:lnTo>
                  <a:cubicBezTo>
                    <a:pt x="37" y="145"/>
                    <a:pt x="40" y="149"/>
                    <a:pt x="44" y="150"/>
                  </a:cubicBezTo>
                  <a:lnTo>
                    <a:pt x="56" y="150"/>
                  </a:lnTo>
                  <a:cubicBezTo>
                    <a:pt x="58" y="150"/>
                    <a:pt x="59" y="149"/>
                    <a:pt x="60" y="149"/>
                  </a:cubicBezTo>
                  <a:cubicBezTo>
                    <a:pt x="61" y="149"/>
                    <a:pt x="62" y="150"/>
                    <a:pt x="64" y="150"/>
                  </a:cubicBezTo>
                  <a:lnTo>
                    <a:pt x="66" y="151"/>
                  </a:lnTo>
                  <a:cubicBezTo>
                    <a:pt x="70" y="158"/>
                    <a:pt x="74" y="160"/>
                    <a:pt x="79" y="160"/>
                  </a:cubicBezTo>
                  <a:cubicBezTo>
                    <a:pt x="80" y="160"/>
                    <a:pt x="82" y="160"/>
                    <a:pt x="84" y="159"/>
                  </a:cubicBezTo>
                  <a:cubicBezTo>
                    <a:pt x="85" y="159"/>
                    <a:pt x="86" y="158"/>
                    <a:pt x="87" y="158"/>
                  </a:cubicBezTo>
                  <a:lnTo>
                    <a:pt x="95" y="154"/>
                  </a:lnTo>
                  <a:cubicBezTo>
                    <a:pt x="99" y="151"/>
                    <a:pt x="103" y="150"/>
                    <a:pt x="106" y="150"/>
                  </a:cubicBezTo>
                  <a:cubicBezTo>
                    <a:pt x="108" y="150"/>
                    <a:pt x="110" y="151"/>
                    <a:pt x="112" y="151"/>
                  </a:cubicBezTo>
                  <a:cubicBezTo>
                    <a:pt x="113" y="153"/>
                    <a:pt x="115" y="153"/>
                    <a:pt x="117" y="153"/>
                  </a:cubicBezTo>
                  <a:cubicBezTo>
                    <a:pt x="122" y="153"/>
                    <a:pt x="131" y="141"/>
                    <a:pt x="130" y="129"/>
                  </a:cubicBezTo>
                  <a:cubicBezTo>
                    <a:pt x="132" y="128"/>
                    <a:pt x="135" y="127"/>
                    <a:pt x="137" y="127"/>
                  </a:cubicBezTo>
                  <a:cubicBezTo>
                    <a:pt x="141" y="126"/>
                    <a:pt x="143" y="124"/>
                    <a:pt x="146" y="123"/>
                  </a:cubicBezTo>
                  <a:cubicBezTo>
                    <a:pt x="149" y="122"/>
                    <a:pt x="152" y="119"/>
                    <a:pt x="156" y="115"/>
                  </a:cubicBezTo>
                  <a:cubicBezTo>
                    <a:pt x="166" y="104"/>
                    <a:pt x="172" y="93"/>
                    <a:pt x="162" y="83"/>
                  </a:cubicBezTo>
                  <a:cubicBezTo>
                    <a:pt x="162" y="82"/>
                    <a:pt x="162" y="79"/>
                    <a:pt x="163" y="77"/>
                  </a:cubicBezTo>
                  <a:cubicBezTo>
                    <a:pt x="167" y="62"/>
                    <a:pt x="166" y="47"/>
                    <a:pt x="151" y="45"/>
                  </a:cubicBezTo>
                  <a:cubicBezTo>
                    <a:pt x="146" y="45"/>
                    <a:pt x="142" y="43"/>
                    <a:pt x="140" y="43"/>
                  </a:cubicBezTo>
                  <a:cubicBezTo>
                    <a:pt x="143" y="30"/>
                    <a:pt x="132" y="13"/>
                    <a:pt x="126" y="13"/>
                  </a:cubicBezTo>
                  <a:cubicBezTo>
                    <a:pt x="123" y="13"/>
                    <a:pt x="122" y="13"/>
                    <a:pt x="120" y="15"/>
                  </a:cubicBezTo>
                  <a:cubicBezTo>
                    <a:pt x="118" y="15"/>
                    <a:pt x="116" y="16"/>
                    <a:pt x="113" y="16"/>
                  </a:cubicBezTo>
                  <a:cubicBezTo>
                    <a:pt x="107" y="7"/>
                    <a:pt x="96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 rot="-1311727">
              <a:off x="5401854" y="4836895"/>
              <a:ext cx="16707" cy="15828"/>
            </a:xfrm>
            <a:custGeom>
              <a:avLst/>
              <a:gdLst/>
              <a:ahLst/>
              <a:cxnLst/>
              <a:rect l="l" t="t" r="r" b="b"/>
              <a:pathLst>
                <a:path w="171" h="162" extrusionOk="0">
                  <a:moveTo>
                    <a:pt x="89" y="1"/>
                  </a:moveTo>
                  <a:cubicBezTo>
                    <a:pt x="88" y="1"/>
                    <a:pt x="87" y="1"/>
                    <a:pt x="86" y="1"/>
                  </a:cubicBezTo>
                  <a:cubicBezTo>
                    <a:pt x="86" y="2"/>
                    <a:pt x="85" y="2"/>
                    <a:pt x="84" y="3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77" y="3"/>
                    <a:pt x="71" y="6"/>
                    <a:pt x="66" y="13"/>
                  </a:cubicBezTo>
                  <a:lnTo>
                    <a:pt x="50" y="13"/>
                  </a:lnTo>
                  <a:cubicBezTo>
                    <a:pt x="41" y="16"/>
                    <a:pt x="37" y="19"/>
                    <a:pt x="37" y="32"/>
                  </a:cubicBezTo>
                  <a:cubicBezTo>
                    <a:pt x="37" y="37"/>
                    <a:pt x="37" y="41"/>
                    <a:pt x="38" y="44"/>
                  </a:cubicBezTo>
                  <a:cubicBezTo>
                    <a:pt x="37" y="46"/>
                    <a:pt x="34" y="46"/>
                    <a:pt x="33" y="46"/>
                  </a:cubicBezTo>
                  <a:cubicBezTo>
                    <a:pt x="29" y="47"/>
                    <a:pt x="27" y="47"/>
                    <a:pt x="23" y="47"/>
                  </a:cubicBezTo>
                  <a:cubicBezTo>
                    <a:pt x="16" y="47"/>
                    <a:pt x="9" y="48"/>
                    <a:pt x="6" y="55"/>
                  </a:cubicBezTo>
                  <a:cubicBezTo>
                    <a:pt x="1" y="65"/>
                    <a:pt x="1" y="70"/>
                    <a:pt x="6" y="79"/>
                  </a:cubicBezTo>
                  <a:cubicBezTo>
                    <a:pt x="7" y="80"/>
                    <a:pt x="8" y="83"/>
                    <a:pt x="9" y="84"/>
                  </a:cubicBezTo>
                  <a:cubicBezTo>
                    <a:pt x="6" y="88"/>
                    <a:pt x="3" y="93"/>
                    <a:pt x="3" y="98"/>
                  </a:cubicBezTo>
                  <a:cubicBezTo>
                    <a:pt x="3" y="109"/>
                    <a:pt x="6" y="114"/>
                    <a:pt x="14" y="119"/>
                  </a:cubicBezTo>
                  <a:cubicBezTo>
                    <a:pt x="17" y="120"/>
                    <a:pt x="19" y="121"/>
                    <a:pt x="23" y="123"/>
                  </a:cubicBezTo>
                  <a:lnTo>
                    <a:pt x="24" y="123"/>
                  </a:lnTo>
                  <a:cubicBezTo>
                    <a:pt x="28" y="125"/>
                    <a:pt x="32" y="126"/>
                    <a:pt x="34" y="128"/>
                  </a:cubicBezTo>
                  <a:lnTo>
                    <a:pt x="34" y="135"/>
                  </a:lnTo>
                  <a:cubicBezTo>
                    <a:pt x="37" y="146"/>
                    <a:pt x="40" y="150"/>
                    <a:pt x="43" y="151"/>
                  </a:cubicBezTo>
                  <a:lnTo>
                    <a:pt x="55" y="151"/>
                  </a:lnTo>
                  <a:cubicBezTo>
                    <a:pt x="56" y="151"/>
                    <a:pt x="57" y="151"/>
                    <a:pt x="58" y="151"/>
                  </a:cubicBezTo>
                  <a:cubicBezTo>
                    <a:pt x="60" y="151"/>
                    <a:pt x="61" y="151"/>
                    <a:pt x="63" y="151"/>
                  </a:cubicBezTo>
                  <a:lnTo>
                    <a:pt x="64" y="152"/>
                  </a:lnTo>
                  <a:cubicBezTo>
                    <a:pt x="69" y="159"/>
                    <a:pt x="73" y="161"/>
                    <a:pt x="77" y="161"/>
                  </a:cubicBezTo>
                  <a:cubicBezTo>
                    <a:pt x="78" y="161"/>
                    <a:pt x="80" y="161"/>
                    <a:pt x="82" y="160"/>
                  </a:cubicBezTo>
                  <a:cubicBezTo>
                    <a:pt x="84" y="160"/>
                    <a:pt x="85" y="158"/>
                    <a:pt x="86" y="158"/>
                  </a:cubicBezTo>
                  <a:lnTo>
                    <a:pt x="94" y="155"/>
                  </a:lnTo>
                  <a:cubicBezTo>
                    <a:pt x="98" y="152"/>
                    <a:pt x="102" y="151"/>
                    <a:pt x="105" y="151"/>
                  </a:cubicBezTo>
                  <a:cubicBezTo>
                    <a:pt x="107" y="151"/>
                    <a:pt x="109" y="152"/>
                    <a:pt x="110" y="152"/>
                  </a:cubicBezTo>
                  <a:cubicBezTo>
                    <a:pt x="111" y="153"/>
                    <a:pt x="112" y="153"/>
                    <a:pt x="115" y="153"/>
                  </a:cubicBezTo>
                  <a:cubicBezTo>
                    <a:pt x="121" y="152"/>
                    <a:pt x="130" y="141"/>
                    <a:pt x="128" y="129"/>
                  </a:cubicBezTo>
                  <a:cubicBezTo>
                    <a:pt x="131" y="127"/>
                    <a:pt x="133" y="126"/>
                    <a:pt x="136" y="126"/>
                  </a:cubicBezTo>
                  <a:cubicBezTo>
                    <a:pt x="140" y="125"/>
                    <a:pt x="142" y="124"/>
                    <a:pt x="145" y="122"/>
                  </a:cubicBezTo>
                  <a:cubicBezTo>
                    <a:pt x="147" y="121"/>
                    <a:pt x="150" y="119"/>
                    <a:pt x="153" y="115"/>
                  </a:cubicBezTo>
                  <a:cubicBezTo>
                    <a:pt x="164" y="104"/>
                    <a:pt x="171" y="92"/>
                    <a:pt x="161" y="83"/>
                  </a:cubicBezTo>
                  <a:cubicBezTo>
                    <a:pt x="161" y="81"/>
                    <a:pt x="161" y="79"/>
                    <a:pt x="162" y="76"/>
                  </a:cubicBezTo>
                  <a:cubicBezTo>
                    <a:pt x="166" y="61"/>
                    <a:pt x="165" y="47"/>
                    <a:pt x="148" y="44"/>
                  </a:cubicBezTo>
                  <a:cubicBezTo>
                    <a:pt x="145" y="44"/>
                    <a:pt x="141" y="43"/>
                    <a:pt x="139" y="43"/>
                  </a:cubicBezTo>
                  <a:cubicBezTo>
                    <a:pt x="142" y="29"/>
                    <a:pt x="131" y="13"/>
                    <a:pt x="125" y="13"/>
                  </a:cubicBezTo>
                  <a:cubicBezTo>
                    <a:pt x="122" y="13"/>
                    <a:pt x="121" y="13"/>
                    <a:pt x="118" y="14"/>
                  </a:cubicBezTo>
                  <a:cubicBezTo>
                    <a:pt x="116" y="14"/>
                    <a:pt x="114" y="15"/>
                    <a:pt x="111" y="15"/>
                  </a:cubicBezTo>
                  <a:cubicBezTo>
                    <a:pt x="106" y="6"/>
                    <a:pt x="96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 rot="-1311727">
              <a:off x="5495927" y="4823660"/>
              <a:ext cx="16805" cy="15828"/>
            </a:xfrm>
            <a:custGeom>
              <a:avLst/>
              <a:gdLst/>
              <a:ahLst/>
              <a:cxnLst/>
              <a:rect l="l" t="t" r="r" b="b"/>
              <a:pathLst>
                <a:path w="172" h="162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86" y="3"/>
                    <a:pt x="85" y="3"/>
                    <a:pt x="84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7" y="4"/>
                    <a:pt x="72" y="6"/>
                    <a:pt x="67" y="13"/>
                  </a:cubicBezTo>
                  <a:lnTo>
                    <a:pt x="50" y="13"/>
                  </a:lnTo>
                  <a:cubicBezTo>
                    <a:pt x="42" y="15"/>
                    <a:pt x="36" y="19"/>
                    <a:pt x="36" y="32"/>
                  </a:cubicBezTo>
                  <a:cubicBezTo>
                    <a:pt x="36" y="37"/>
                    <a:pt x="36" y="41"/>
                    <a:pt x="37" y="45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7"/>
                    <a:pt x="27" y="47"/>
                    <a:pt x="23" y="47"/>
                  </a:cubicBezTo>
                  <a:cubicBezTo>
                    <a:pt x="16" y="47"/>
                    <a:pt x="10" y="49"/>
                    <a:pt x="6" y="55"/>
                  </a:cubicBezTo>
                  <a:cubicBezTo>
                    <a:pt x="1" y="66"/>
                    <a:pt x="1" y="71"/>
                    <a:pt x="6" y="80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6" y="88"/>
                    <a:pt x="3" y="92"/>
                    <a:pt x="3" y="97"/>
                  </a:cubicBezTo>
                  <a:cubicBezTo>
                    <a:pt x="3" y="109"/>
                    <a:pt x="6" y="114"/>
                    <a:pt x="15" y="119"/>
                  </a:cubicBezTo>
                  <a:cubicBezTo>
                    <a:pt x="17" y="121"/>
                    <a:pt x="20" y="122"/>
                    <a:pt x="23" y="123"/>
                  </a:cubicBezTo>
                  <a:lnTo>
                    <a:pt x="25" y="123"/>
                  </a:lnTo>
                  <a:cubicBezTo>
                    <a:pt x="28" y="126"/>
                    <a:pt x="32" y="127"/>
                    <a:pt x="35" y="128"/>
                  </a:cubicBezTo>
                  <a:lnTo>
                    <a:pt x="35" y="134"/>
                  </a:lnTo>
                  <a:cubicBezTo>
                    <a:pt x="35" y="146"/>
                    <a:pt x="41" y="150"/>
                    <a:pt x="44" y="151"/>
                  </a:cubicBezTo>
                  <a:lnTo>
                    <a:pt x="57" y="151"/>
                  </a:lnTo>
                  <a:cubicBezTo>
                    <a:pt x="58" y="150"/>
                    <a:pt x="59" y="150"/>
                    <a:pt x="60" y="150"/>
                  </a:cubicBezTo>
                  <a:cubicBezTo>
                    <a:pt x="61" y="150"/>
                    <a:pt x="63" y="151"/>
                    <a:pt x="64" y="151"/>
                  </a:cubicBezTo>
                  <a:lnTo>
                    <a:pt x="65" y="153"/>
                  </a:lnTo>
                  <a:cubicBezTo>
                    <a:pt x="70" y="159"/>
                    <a:pt x="74" y="161"/>
                    <a:pt x="78" y="161"/>
                  </a:cubicBezTo>
                  <a:cubicBezTo>
                    <a:pt x="80" y="161"/>
                    <a:pt x="82" y="161"/>
                    <a:pt x="84" y="160"/>
                  </a:cubicBezTo>
                  <a:cubicBezTo>
                    <a:pt x="85" y="160"/>
                    <a:pt x="86" y="159"/>
                    <a:pt x="88" y="159"/>
                  </a:cubicBezTo>
                  <a:lnTo>
                    <a:pt x="95" y="155"/>
                  </a:lnTo>
                  <a:cubicBezTo>
                    <a:pt x="99" y="152"/>
                    <a:pt x="103" y="151"/>
                    <a:pt x="106" y="151"/>
                  </a:cubicBezTo>
                  <a:cubicBezTo>
                    <a:pt x="108" y="151"/>
                    <a:pt x="110" y="152"/>
                    <a:pt x="111" y="153"/>
                  </a:cubicBezTo>
                  <a:cubicBezTo>
                    <a:pt x="113" y="154"/>
                    <a:pt x="114" y="154"/>
                    <a:pt x="116" y="154"/>
                  </a:cubicBezTo>
                  <a:cubicBezTo>
                    <a:pt x="121" y="153"/>
                    <a:pt x="131" y="140"/>
                    <a:pt x="130" y="129"/>
                  </a:cubicBezTo>
                  <a:cubicBezTo>
                    <a:pt x="132" y="128"/>
                    <a:pt x="135" y="127"/>
                    <a:pt x="137" y="127"/>
                  </a:cubicBezTo>
                  <a:cubicBezTo>
                    <a:pt x="141" y="126"/>
                    <a:pt x="144" y="124"/>
                    <a:pt x="146" y="123"/>
                  </a:cubicBezTo>
                  <a:cubicBezTo>
                    <a:pt x="149" y="122"/>
                    <a:pt x="151" y="119"/>
                    <a:pt x="155" y="115"/>
                  </a:cubicBezTo>
                  <a:cubicBezTo>
                    <a:pt x="166" y="103"/>
                    <a:pt x="172" y="92"/>
                    <a:pt x="161" y="83"/>
                  </a:cubicBezTo>
                  <a:cubicBezTo>
                    <a:pt x="161" y="82"/>
                    <a:pt x="161" y="80"/>
                    <a:pt x="162" y="77"/>
                  </a:cubicBezTo>
                  <a:cubicBezTo>
                    <a:pt x="167" y="61"/>
                    <a:pt x="166" y="47"/>
                    <a:pt x="150" y="45"/>
                  </a:cubicBezTo>
                  <a:cubicBezTo>
                    <a:pt x="146" y="45"/>
                    <a:pt x="142" y="43"/>
                    <a:pt x="140" y="43"/>
                  </a:cubicBezTo>
                  <a:cubicBezTo>
                    <a:pt x="144" y="30"/>
                    <a:pt x="132" y="12"/>
                    <a:pt x="126" y="12"/>
                  </a:cubicBezTo>
                  <a:cubicBezTo>
                    <a:pt x="124" y="12"/>
                    <a:pt x="121" y="12"/>
                    <a:pt x="119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7" y="6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 rot="-1311727">
              <a:off x="5509814" y="4882411"/>
              <a:ext cx="16805" cy="15828"/>
            </a:xfrm>
            <a:custGeom>
              <a:avLst/>
              <a:gdLst/>
              <a:ahLst/>
              <a:cxnLst/>
              <a:rect l="l" t="t" r="r" b="b"/>
              <a:pathLst>
                <a:path w="172" h="162" extrusionOk="0">
                  <a:moveTo>
                    <a:pt x="90" y="0"/>
                  </a:moveTo>
                  <a:cubicBezTo>
                    <a:pt x="89" y="0"/>
                    <a:pt x="88" y="1"/>
                    <a:pt x="87" y="1"/>
                  </a:cubicBezTo>
                  <a:cubicBezTo>
                    <a:pt x="85" y="3"/>
                    <a:pt x="84" y="3"/>
                    <a:pt x="83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6" y="4"/>
                    <a:pt x="71" y="6"/>
                    <a:pt x="67" y="13"/>
                  </a:cubicBezTo>
                  <a:lnTo>
                    <a:pt x="51" y="13"/>
                  </a:lnTo>
                  <a:cubicBezTo>
                    <a:pt x="41" y="15"/>
                    <a:pt x="36" y="19"/>
                    <a:pt x="36" y="33"/>
                  </a:cubicBezTo>
                  <a:cubicBezTo>
                    <a:pt x="36" y="38"/>
                    <a:pt x="36" y="41"/>
                    <a:pt x="37" y="45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8"/>
                    <a:pt x="27" y="48"/>
                    <a:pt x="23" y="48"/>
                  </a:cubicBezTo>
                  <a:cubicBezTo>
                    <a:pt x="16" y="48"/>
                    <a:pt x="10" y="49"/>
                    <a:pt x="5" y="55"/>
                  </a:cubicBezTo>
                  <a:cubicBezTo>
                    <a:pt x="0" y="65"/>
                    <a:pt x="0" y="70"/>
                    <a:pt x="5" y="80"/>
                  </a:cubicBezTo>
                  <a:cubicBezTo>
                    <a:pt x="6" y="81"/>
                    <a:pt x="7" y="84"/>
                    <a:pt x="10" y="85"/>
                  </a:cubicBezTo>
                  <a:cubicBezTo>
                    <a:pt x="5" y="89"/>
                    <a:pt x="2" y="92"/>
                    <a:pt x="2" y="97"/>
                  </a:cubicBezTo>
                  <a:cubicBezTo>
                    <a:pt x="2" y="109"/>
                    <a:pt x="5" y="115"/>
                    <a:pt x="15" y="120"/>
                  </a:cubicBezTo>
                  <a:cubicBezTo>
                    <a:pt x="17" y="121"/>
                    <a:pt x="20" y="122"/>
                    <a:pt x="23" y="123"/>
                  </a:cubicBezTo>
                  <a:lnTo>
                    <a:pt x="25" y="123"/>
                  </a:lnTo>
                  <a:cubicBezTo>
                    <a:pt x="28" y="126"/>
                    <a:pt x="32" y="127"/>
                    <a:pt x="35" y="128"/>
                  </a:cubicBezTo>
                  <a:lnTo>
                    <a:pt x="35" y="135"/>
                  </a:lnTo>
                  <a:cubicBezTo>
                    <a:pt x="35" y="145"/>
                    <a:pt x="40" y="148"/>
                    <a:pt x="43" y="151"/>
                  </a:cubicBezTo>
                  <a:lnTo>
                    <a:pt x="57" y="151"/>
                  </a:lnTo>
                  <a:cubicBezTo>
                    <a:pt x="58" y="151"/>
                    <a:pt x="59" y="151"/>
                    <a:pt x="59" y="151"/>
                  </a:cubicBezTo>
                  <a:cubicBezTo>
                    <a:pt x="61" y="151"/>
                    <a:pt x="62" y="151"/>
                    <a:pt x="64" y="151"/>
                  </a:cubicBezTo>
                  <a:lnTo>
                    <a:pt x="65" y="152"/>
                  </a:lnTo>
                  <a:cubicBezTo>
                    <a:pt x="68" y="159"/>
                    <a:pt x="73" y="161"/>
                    <a:pt x="77" y="161"/>
                  </a:cubicBezTo>
                  <a:cubicBezTo>
                    <a:pt x="79" y="161"/>
                    <a:pt x="81" y="161"/>
                    <a:pt x="83" y="160"/>
                  </a:cubicBezTo>
                  <a:cubicBezTo>
                    <a:pt x="84" y="160"/>
                    <a:pt x="85" y="159"/>
                    <a:pt x="87" y="159"/>
                  </a:cubicBezTo>
                  <a:lnTo>
                    <a:pt x="95" y="155"/>
                  </a:lnTo>
                  <a:cubicBezTo>
                    <a:pt x="99" y="152"/>
                    <a:pt x="102" y="151"/>
                    <a:pt x="105" y="151"/>
                  </a:cubicBezTo>
                  <a:cubicBezTo>
                    <a:pt x="107" y="151"/>
                    <a:pt x="109" y="152"/>
                    <a:pt x="111" y="152"/>
                  </a:cubicBezTo>
                  <a:cubicBezTo>
                    <a:pt x="113" y="153"/>
                    <a:pt x="114" y="153"/>
                    <a:pt x="116" y="153"/>
                  </a:cubicBezTo>
                  <a:cubicBezTo>
                    <a:pt x="121" y="152"/>
                    <a:pt x="130" y="141"/>
                    <a:pt x="129" y="129"/>
                  </a:cubicBezTo>
                  <a:cubicBezTo>
                    <a:pt x="131" y="128"/>
                    <a:pt x="135" y="127"/>
                    <a:pt x="137" y="127"/>
                  </a:cubicBezTo>
                  <a:cubicBezTo>
                    <a:pt x="141" y="126"/>
                    <a:pt x="144" y="124"/>
                    <a:pt x="146" y="123"/>
                  </a:cubicBezTo>
                  <a:cubicBezTo>
                    <a:pt x="149" y="122"/>
                    <a:pt x="151" y="119"/>
                    <a:pt x="155" y="116"/>
                  </a:cubicBezTo>
                  <a:cubicBezTo>
                    <a:pt x="165" y="103"/>
                    <a:pt x="171" y="92"/>
                    <a:pt x="161" y="83"/>
                  </a:cubicBezTo>
                  <a:cubicBezTo>
                    <a:pt x="161" y="82"/>
                    <a:pt x="161" y="80"/>
                    <a:pt x="162" y="77"/>
                  </a:cubicBezTo>
                  <a:cubicBezTo>
                    <a:pt x="166" y="61"/>
                    <a:pt x="165" y="47"/>
                    <a:pt x="150" y="45"/>
                  </a:cubicBezTo>
                  <a:cubicBezTo>
                    <a:pt x="146" y="45"/>
                    <a:pt x="142" y="44"/>
                    <a:pt x="140" y="44"/>
                  </a:cubicBezTo>
                  <a:cubicBezTo>
                    <a:pt x="144" y="29"/>
                    <a:pt x="131" y="13"/>
                    <a:pt x="125" y="13"/>
                  </a:cubicBezTo>
                  <a:cubicBezTo>
                    <a:pt x="123" y="13"/>
                    <a:pt x="121" y="13"/>
                    <a:pt x="119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7" y="6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 rot="-1311727">
              <a:off x="5546177" y="4869400"/>
              <a:ext cx="16805" cy="15828"/>
            </a:xfrm>
            <a:custGeom>
              <a:avLst/>
              <a:gdLst/>
              <a:ahLst/>
              <a:cxnLst/>
              <a:rect l="l" t="t" r="r" b="b"/>
              <a:pathLst>
                <a:path w="172" h="162" extrusionOk="0">
                  <a:moveTo>
                    <a:pt x="89" y="1"/>
                  </a:moveTo>
                  <a:cubicBezTo>
                    <a:pt x="88" y="1"/>
                    <a:pt x="88" y="1"/>
                    <a:pt x="87" y="1"/>
                  </a:cubicBezTo>
                  <a:cubicBezTo>
                    <a:pt x="87" y="3"/>
                    <a:pt x="85" y="3"/>
                    <a:pt x="84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7" y="4"/>
                    <a:pt x="72" y="7"/>
                    <a:pt x="68" y="13"/>
                  </a:cubicBezTo>
                  <a:lnTo>
                    <a:pt x="51" y="13"/>
                  </a:lnTo>
                  <a:cubicBezTo>
                    <a:pt x="42" y="15"/>
                    <a:pt x="37" y="20"/>
                    <a:pt x="37" y="33"/>
                  </a:cubicBezTo>
                  <a:cubicBezTo>
                    <a:pt x="37" y="38"/>
                    <a:pt x="37" y="41"/>
                    <a:pt x="38" y="45"/>
                  </a:cubicBezTo>
                  <a:cubicBezTo>
                    <a:pt x="37" y="46"/>
                    <a:pt x="36" y="46"/>
                    <a:pt x="35" y="46"/>
                  </a:cubicBezTo>
                  <a:cubicBezTo>
                    <a:pt x="31" y="48"/>
                    <a:pt x="28" y="48"/>
                    <a:pt x="24" y="48"/>
                  </a:cubicBezTo>
                  <a:cubicBezTo>
                    <a:pt x="16" y="48"/>
                    <a:pt x="10" y="49"/>
                    <a:pt x="6" y="55"/>
                  </a:cubicBezTo>
                  <a:cubicBezTo>
                    <a:pt x="1" y="66"/>
                    <a:pt x="1" y="71"/>
                    <a:pt x="6" y="80"/>
                  </a:cubicBezTo>
                  <a:cubicBezTo>
                    <a:pt x="7" y="81"/>
                    <a:pt x="9" y="82"/>
                    <a:pt x="10" y="85"/>
                  </a:cubicBezTo>
                  <a:cubicBezTo>
                    <a:pt x="6" y="89"/>
                    <a:pt x="4" y="92"/>
                    <a:pt x="4" y="97"/>
                  </a:cubicBezTo>
                  <a:cubicBezTo>
                    <a:pt x="4" y="110"/>
                    <a:pt x="6" y="115"/>
                    <a:pt x="15" y="120"/>
                  </a:cubicBezTo>
                  <a:cubicBezTo>
                    <a:pt x="17" y="121"/>
                    <a:pt x="20" y="122"/>
                    <a:pt x="24" y="123"/>
                  </a:cubicBezTo>
                  <a:lnTo>
                    <a:pt x="26" y="123"/>
                  </a:lnTo>
                  <a:cubicBezTo>
                    <a:pt x="30" y="126"/>
                    <a:pt x="33" y="127"/>
                    <a:pt x="36" y="128"/>
                  </a:cubicBezTo>
                  <a:lnTo>
                    <a:pt x="36" y="135"/>
                  </a:lnTo>
                  <a:cubicBezTo>
                    <a:pt x="36" y="147"/>
                    <a:pt x="41" y="151"/>
                    <a:pt x="43" y="152"/>
                  </a:cubicBezTo>
                  <a:lnTo>
                    <a:pt x="56" y="152"/>
                  </a:lnTo>
                  <a:cubicBezTo>
                    <a:pt x="57" y="151"/>
                    <a:pt x="58" y="151"/>
                    <a:pt x="59" y="151"/>
                  </a:cubicBezTo>
                  <a:cubicBezTo>
                    <a:pt x="61" y="151"/>
                    <a:pt x="62" y="152"/>
                    <a:pt x="63" y="152"/>
                  </a:cubicBezTo>
                  <a:lnTo>
                    <a:pt x="64" y="153"/>
                  </a:lnTo>
                  <a:cubicBezTo>
                    <a:pt x="69" y="159"/>
                    <a:pt x="73" y="162"/>
                    <a:pt x="77" y="162"/>
                  </a:cubicBezTo>
                  <a:cubicBezTo>
                    <a:pt x="79" y="162"/>
                    <a:pt x="81" y="161"/>
                    <a:pt x="83" y="160"/>
                  </a:cubicBezTo>
                  <a:cubicBezTo>
                    <a:pt x="84" y="160"/>
                    <a:pt x="85" y="159"/>
                    <a:pt x="87" y="159"/>
                  </a:cubicBezTo>
                  <a:lnTo>
                    <a:pt x="94" y="155"/>
                  </a:lnTo>
                  <a:cubicBezTo>
                    <a:pt x="98" y="152"/>
                    <a:pt x="102" y="152"/>
                    <a:pt x="104" y="152"/>
                  </a:cubicBezTo>
                  <a:cubicBezTo>
                    <a:pt x="107" y="152"/>
                    <a:pt x="109" y="152"/>
                    <a:pt x="111" y="153"/>
                  </a:cubicBezTo>
                  <a:cubicBezTo>
                    <a:pt x="113" y="154"/>
                    <a:pt x="114" y="154"/>
                    <a:pt x="116" y="154"/>
                  </a:cubicBezTo>
                  <a:cubicBezTo>
                    <a:pt x="121" y="153"/>
                    <a:pt x="130" y="142"/>
                    <a:pt x="129" y="129"/>
                  </a:cubicBezTo>
                  <a:cubicBezTo>
                    <a:pt x="131" y="128"/>
                    <a:pt x="134" y="127"/>
                    <a:pt x="136" y="127"/>
                  </a:cubicBezTo>
                  <a:cubicBezTo>
                    <a:pt x="140" y="126"/>
                    <a:pt x="143" y="125"/>
                    <a:pt x="145" y="123"/>
                  </a:cubicBezTo>
                  <a:cubicBezTo>
                    <a:pt x="148" y="122"/>
                    <a:pt x="151" y="119"/>
                    <a:pt x="155" y="116"/>
                  </a:cubicBezTo>
                  <a:cubicBezTo>
                    <a:pt x="165" y="104"/>
                    <a:pt x="171" y="92"/>
                    <a:pt x="161" y="83"/>
                  </a:cubicBezTo>
                  <a:cubicBezTo>
                    <a:pt x="161" y="82"/>
                    <a:pt x="161" y="80"/>
                    <a:pt x="162" y="77"/>
                  </a:cubicBezTo>
                  <a:cubicBezTo>
                    <a:pt x="166" y="61"/>
                    <a:pt x="165" y="48"/>
                    <a:pt x="150" y="45"/>
                  </a:cubicBezTo>
                  <a:cubicBezTo>
                    <a:pt x="145" y="45"/>
                    <a:pt x="142" y="44"/>
                    <a:pt x="139" y="44"/>
                  </a:cubicBezTo>
                  <a:cubicBezTo>
                    <a:pt x="143" y="30"/>
                    <a:pt x="131" y="13"/>
                    <a:pt x="125" y="13"/>
                  </a:cubicBezTo>
                  <a:cubicBezTo>
                    <a:pt x="123" y="13"/>
                    <a:pt x="122" y="13"/>
                    <a:pt x="119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6" y="7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 rot="-1311727">
              <a:off x="5436707" y="4840149"/>
              <a:ext cx="16805" cy="15633"/>
            </a:xfrm>
            <a:custGeom>
              <a:avLst/>
              <a:gdLst/>
              <a:ahLst/>
              <a:cxnLst/>
              <a:rect l="l" t="t" r="r" b="b"/>
              <a:pathLst>
                <a:path w="172" h="160" extrusionOk="0">
                  <a:moveTo>
                    <a:pt x="91" y="1"/>
                  </a:moveTo>
                  <a:cubicBezTo>
                    <a:pt x="90" y="1"/>
                    <a:pt x="88" y="1"/>
                    <a:pt x="88" y="1"/>
                  </a:cubicBezTo>
                  <a:cubicBezTo>
                    <a:pt x="85" y="2"/>
                    <a:pt x="84" y="2"/>
                    <a:pt x="83" y="3"/>
                  </a:cubicBezTo>
                  <a:cubicBezTo>
                    <a:pt x="83" y="3"/>
                    <a:pt x="82" y="3"/>
                    <a:pt x="81" y="3"/>
                  </a:cubicBezTo>
                  <a:cubicBezTo>
                    <a:pt x="77" y="3"/>
                    <a:pt x="72" y="6"/>
                    <a:pt x="67" y="13"/>
                  </a:cubicBezTo>
                  <a:lnTo>
                    <a:pt x="51" y="13"/>
                  </a:lnTo>
                  <a:cubicBezTo>
                    <a:pt x="41" y="16"/>
                    <a:pt x="37" y="19"/>
                    <a:pt x="36" y="32"/>
                  </a:cubicBezTo>
                  <a:cubicBezTo>
                    <a:pt x="36" y="37"/>
                    <a:pt x="36" y="41"/>
                    <a:pt x="37" y="44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7"/>
                    <a:pt x="27" y="47"/>
                    <a:pt x="23" y="47"/>
                  </a:cubicBezTo>
                  <a:cubicBezTo>
                    <a:pt x="16" y="47"/>
                    <a:pt x="10" y="48"/>
                    <a:pt x="6" y="55"/>
                  </a:cubicBezTo>
                  <a:cubicBezTo>
                    <a:pt x="0" y="65"/>
                    <a:pt x="0" y="70"/>
                    <a:pt x="6" y="79"/>
                  </a:cubicBezTo>
                  <a:cubicBezTo>
                    <a:pt x="7" y="80"/>
                    <a:pt x="8" y="83"/>
                    <a:pt x="10" y="84"/>
                  </a:cubicBezTo>
                  <a:cubicBezTo>
                    <a:pt x="6" y="88"/>
                    <a:pt x="2" y="93"/>
                    <a:pt x="2" y="98"/>
                  </a:cubicBezTo>
                  <a:cubicBezTo>
                    <a:pt x="2" y="109"/>
                    <a:pt x="6" y="114"/>
                    <a:pt x="15" y="119"/>
                  </a:cubicBezTo>
                  <a:cubicBezTo>
                    <a:pt x="17" y="120"/>
                    <a:pt x="20" y="121"/>
                    <a:pt x="23" y="123"/>
                  </a:cubicBezTo>
                  <a:lnTo>
                    <a:pt x="25" y="123"/>
                  </a:lnTo>
                  <a:cubicBezTo>
                    <a:pt x="28" y="125"/>
                    <a:pt x="32" y="126"/>
                    <a:pt x="35" y="128"/>
                  </a:cubicBezTo>
                  <a:lnTo>
                    <a:pt x="35" y="135"/>
                  </a:lnTo>
                  <a:cubicBezTo>
                    <a:pt x="36" y="145"/>
                    <a:pt x="40" y="149"/>
                    <a:pt x="43" y="150"/>
                  </a:cubicBezTo>
                  <a:lnTo>
                    <a:pt x="57" y="150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1" y="149"/>
                    <a:pt x="63" y="150"/>
                    <a:pt x="64" y="150"/>
                  </a:cubicBezTo>
                  <a:lnTo>
                    <a:pt x="65" y="151"/>
                  </a:lnTo>
                  <a:cubicBezTo>
                    <a:pt x="68" y="157"/>
                    <a:pt x="73" y="160"/>
                    <a:pt x="77" y="160"/>
                  </a:cubicBezTo>
                  <a:cubicBezTo>
                    <a:pt x="79" y="160"/>
                    <a:pt x="81" y="159"/>
                    <a:pt x="83" y="158"/>
                  </a:cubicBezTo>
                  <a:cubicBezTo>
                    <a:pt x="84" y="158"/>
                    <a:pt x="85" y="157"/>
                    <a:pt x="88" y="157"/>
                  </a:cubicBezTo>
                  <a:lnTo>
                    <a:pt x="95" y="154"/>
                  </a:lnTo>
                  <a:cubicBezTo>
                    <a:pt x="99" y="151"/>
                    <a:pt x="103" y="150"/>
                    <a:pt x="105" y="150"/>
                  </a:cubicBezTo>
                  <a:cubicBezTo>
                    <a:pt x="108" y="150"/>
                    <a:pt x="110" y="150"/>
                    <a:pt x="111" y="151"/>
                  </a:cubicBezTo>
                  <a:cubicBezTo>
                    <a:pt x="113" y="152"/>
                    <a:pt x="114" y="152"/>
                    <a:pt x="116" y="152"/>
                  </a:cubicBezTo>
                  <a:cubicBezTo>
                    <a:pt x="121" y="151"/>
                    <a:pt x="131" y="140"/>
                    <a:pt x="130" y="128"/>
                  </a:cubicBezTo>
                  <a:cubicBezTo>
                    <a:pt x="132" y="128"/>
                    <a:pt x="135" y="126"/>
                    <a:pt x="137" y="126"/>
                  </a:cubicBezTo>
                  <a:cubicBezTo>
                    <a:pt x="141" y="125"/>
                    <a:pt x="144" y="124"/>
                    <a:pt x="146" y="123"/>
                  </a:cubicBezTo>
                  <a:cubicBezTo>
                    <a:pt x="149" y="121"/>
                    <a:pt x="151" y="119"/>
                    <a:pt x="155" y="115"/>
                  </a:cubicBezTo>
                  <a:cubicBezTo>
                    <a:pt x="165" y="104"/>
                    <a:pt x="172" y="93"/>
                    <a:pt x="161" y="83"/>
                  </a:cubicBezTo>
                  <a:cubicBezTo>
                    <a:pt x="161" y="81"/>
                    <a:pt x="161" y="79"/>
                    <a:pt x="162" y="77"/>
                  </a:cubicBezTo>
                  <a:cubicBezTo>
                    <a:pt x="166" y="61"/>
                    <a:pt x="165" y="47"/>
                    <a:pt x="150" y="44"/>
                  </a:cubicBezTo>
                  <a:cubicBezTo>
                    <a:pt x="146" y="44"/>
                    <a:pt x="142" y="43"/>
                    <a:pt x="140" y="43"/>
                  </a:cubicBezTo>
                  <a:cubicBezTo>
                    <a:pt x="144" y="29"/>
                    <a:pt x="132" y="13"/>
                    <a:pt x="125" y="13"/>
                  </a:cubicBezTo>
                  <a:cubicBezTo>
                    <a:pt x="123" y="13"/>
                    <a:pt x="121" y="13"/>
                    <a:pt x="119" y="14"/>
                  </a:cubicBezTo>
                  <a:cubicBezTo>
                    <a:pt x="118" y="14"/>
                    <a:pt x="115" y="16"/>
                    <a:pt x="113" y="16"/>
                  </a:cubicBezTo>
                  <a:cubicBezTo>
                    <a:pt x="107" y="6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 rot="-1311727">
              <a:off x="5450683" y="4866217"/>
              <a:ext cx="16903" cy="15828"/>
            </a:xfrm>
            <a:custGeom>
              <a:avLst/>
              <a:gdLst/>
              <a:ahLst/>
              <a:cxnLst/>
              <a:rect l="l" t="t" r="r" b="b"/>
              <a:pathLst>
                <a:path w="173" h="162" extrusionOk="0">
                  <a:moveTo>
                    <a:pt x="91" y="1"/>
                  </a:moveTo>
                  <a:cubicBezTo>
                    <a:pt x="89" y="1"/>
                    <a:pt x="88" y="1"/>
                    <a:pt x="87" y="2"/>
                  </a:cubicBezTo>
                  <a:cubicBezTo>
                    <a:pt x="86" y="3"/>
                    <a:pt x="85" y="3"/>
                    <a:pt x="83" y="4"/>
                  </a:cubicBezTo>
                  <a:cubicBezTo>
                    <a:pt x="82" y="4"/>
                    <a:pt x="82" y="3"/>
                    <a:pt x="81" y="3"/>
                  </a:cubicBezTo>
                  <a:cubicBezTo>
                    <a:pt x="76" y="3"/>
                    <a:pt x="71" y="6"/>
                    <a:pt x="67" y="13"/>
                  </a:cubicBezTo>
                  <a:lnTo>
                    <a:pt x="50" y="13"/>
                  </a:lnTo>
                  <a:cubicBezTo>
                    <a:pt x="41" y="15"/>
                    <a:pt x="38" y="19"/>
                    <a:pt x="36" y="32"/>
                  </a:cubicBezTo>
                  <a:cubicBezTo>
                    <a:pt x="36" y="37"/>
                    <a:pt x="36" y="41"/>
                    <a:pt x="38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8"/>
                    <a:pt x="28" y="48"/>
                    <a:pt x="24" y="48"/>
                  </a:cubicBezTo>
                  <a:cubicBezTo>
                    <a:pt x="16" y="48"/>
                    <a:pt x="9" y="49"/>
                    <a:pt x="5" y="55"/>
                  </a:cubicBezTo>
                  <a:cubicBezTo>
                    <a:pt x="0" y="65"/>
                    <a:pt x="0" y="70"/>
                    <a:pt x="5" y="79"/>
                  </a:cubicBezTo>
                  <a:cubicBezTo>
                    <a:pt x="7" y="81"/>
                    <a:pt x="8" y="84"/>
                    <a:pt x="9" y="85"/>
                  </a:cubicBezTo>
                  <a:cubicBezTo>
                    <a:pt x="5" y="89"/>
                    <a:pt x="3" y="92"/>
                    <a:pt x="3" y="97"/>
                  </a:cubicBezTo>
                  <a:cubicBezTo>
                    <a:pt x="3" y="109"/>
                    <a:pt x="5" y="114"/>
                    <a:pt x="15" y="119"/>
                  </a:cubicBezTo>
                  <a:cubicBezTo>
                    <a:pt x="18" y="120"/>
                    <a:pt x="20" y="122"/>
                    <a:pt x="24" y="123"/>
                  </a:cubicBezTo>
                  <a:lnTo>
                    <a:pt x="25" y="123"/>
                  </a:lnTo>
                  <a:cubicBezTo>
                    <a:pt x="29" y="126"/>
                    <a:pt x="33" y="127"/>
                    <a:pt x="35" y="128"/>
                  </a:cubicBezTo>
                  <a:lnTo>
                    <a:pt x="35" y="135"/>
                  </a:lnTo>
                  <a:cubicBezTo>
                    <a:pt x="35" y="146"/>
                    <a:pt x="40" y="150"/>
                    <a:pt x="44" y="151"/>
                  </a:cubicBezTo>
                  <a:lnTo>
                    <a:pt x="57" y="151"/>
                  </a:lnTo>
                  <a:cubicBezTo>
                    <a:pt x="58" y="151"/>
                    <a:pt x="59" y="150"/>
                    <a:pt x="60" y="150"/>
                  </a:cubicBezTo>
                  <a:cubicBezTo>
                    <a:pt x="62" y="150"/>
                    <a:pt x="63" y="151"/>
                    <a:pt x="65" y="151"/>
                  </a:cubicBezTo>
                  <a:lnTo>
                    <a:pt x="66" y="152"/>
                  </a:lnTo>
                  <a:cubicBezTo>
                    <a:pt x="70" y="159"/>
                    <a:pt x="74" y="161"/>
                    <a:pt x="78" y="161"/>
                  </a:cubicBezTo>
                  <a:cubicBezTo>
                    <a:pt x="80" y="161"/>
                    <a:pt x="82" y="161"/>
                    <a:pt x="83" y="160"/>
                  </a:cubicBezTo>
                  <a:cubicBezTo>
                    <a:pt x="85" y="160"/>
                    <a:pt x="86" y="158"/>
                    <a:pt x="87" y="158"/>
                  </a:cubicBezTo>
                  <a:lnTo>
                    <a:pt x="96" y="155"/>
                  </a:lnTo>
                  <a:cubicBezTo>
                    <a:pt x="99" y="152"/>
                    <a:pt x="103" y="151"/>
                    <a:pt x="105" y="151"/>
                  </a:cubicBezTo>
                  <a:cubicBezTo>
                    <a:pt x="108" y="151"/>
                    <a:pt x="110" y="152"/>
                    <a:pt x="112" y="152"/>
                  </a:cubicBezTo>
                  <a:cubicBezTo>
                    <a:pt x="113" y="153"/>
                    <a:pt x="114" y="153"/>
                    <a:pt x="117" y="153"/>
                  </a:cubicBezTo>
                  <a:cubicBezTo>
                    <a:pt x="122" y="152"/>
                    <a:pt x="131" y="141"/>
                    <a:pt x="129" y="130"/>
                  </a:cubicBezTo>
                  <a:cubicBezTo>
                    <a:pt x="132" y="128"/>
                    <a:pt x="134" y="127"/>
                    <a:pt x="138" y="127"/>
                  </a:cubicBezTo>
                  <a:cubicBezTo>
                    <a:pt x="142" y="126"/>
                    <a:pt x="144" y="125"/>
                    <a:pt x="147" y="123"/>
                  </a:cubicBezTo>
                  <a:cubicBezTo>
                    <a:pt x="149" y="122"/>
                    <a:pt x="152" y="118"/>
                    <a:pt x="155" y="115"/>
                  </a:cubicBezTo>
                  <a:cubicBezTo>
                    <a:pt x="165" y="104"/>
                    <a:pt x="172" y="92"/>
                    <a:pt x="162" y="84"/>
                  </a:cubicBezTo>
                  <a:cubicBezTo>
                    <a:pt x="162" y="82"/>
                    <a:pt x="162" y="79"/>
                    <a:pt x="163" y="76"/>
                  </a:cubicBezTo>
                  <a:cubicBezTo>
                    <a:pt x="167" y="61"/>
                    <a:pt x="165" y="48"/>
                    <a:pt x="150" y="45"/>
                  </a:cubicBezTo>
                  <a:cubicBezTo>
                    <a:pt x="147" y="45"/>
                    <a:pt x="143" y="44"/>
                    <a:pt x="140" y="44"/>
                  </a:cubicBezTo>
                  <a:cubicBezTo>
                    <a:pt x="144" y="29"/>
                    <a:pt x="132" y="13"/>
                    <a:pt x="126" y="13"/>
                  </a:cubicBezTo>
                  <a:cubicBezTo>
                    <a:pt x="123" y="13"/>
                    <a:pt x="122" y="13"/>
                    <a:pt x="119" y="14"/>
                  </a:cubicBezTo>
                  <a:cubicBezTo>
                    <a:pt x="118" y="14"/>
                    <a:pt x="116" y="15"/>
                    <a:pt x="113" y="15"/>
                  </a:cubicBezTo>
                  <a:cubicBezTo>
                    <a:pt x="108" y="6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 rot="-1311727">
              <a:off x="5515008" y="4763485"/>
              <a:ext cx="16707" cy="15633"/>
            </a:xfrm>
            <a:custGeom>
              <a:avLst/>
              <a:gdLst/>
              <a:ahLst/>
              <a:cxnLst/>
              <a:rect l="l" t="t" r="r" b="b"/>
              <a:pathLst>
                <a:path w="171" h="160" extrusionOk="0">
                  <a:moveTo>
                    <a:pt x="91" y="0"/>
                  </a:moveTo>
                  <a:cubicBezTo>
                    <a:pt x="90" y="0"/>
                    <a:pt x="89" y="0"/>
                    <a:pt x="88" y="1"/>
                  </a:cubicBezTo>
                  <a:cubicBezTo>
                    <a:pt x="87" y="2"/>
                    <a:pt x="85" y="2"/>
                    <a:pt x="84" y="3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77" y="3"/>
                    <a:pt x="72" y="6"/>
                    <a:pt x="67" y="12"/>
                  </a:cubicBezTo>
                  <a:lnTo>
                    <a:pt x="51" y="12"/>
                  </a:lnTo>
                  <a:cubicBezTo>
                    <a:pt x="42" y="15"/>
                    <a:pt x="37" y="18"/>
                    <a:pt x="36" y="32"/>
                  </a:cubicBezTo>
                  <a:cubicBezTo>
                    <a:pt x="36" y="37"/>
                    <a:pt x="36" y="41"/>
                    <a:pt x="37" y="44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7"/>
                    <a:pt x="27" y="47"/>
                    <a:pt x="24" y="47"/>
                  </a:cubicBezTo>
                  <a:cubicBezTo>
                    <a:pt x="16" y="47"/>
                    <a:pt x="10" y="48"/>
                    <a:pt x="6" y="54"/>
                  </a:cubicBezTo>
                  <a:cubicBezTo>
                    <a:pt x="1" y="64"/>
                    <a:pt x="1" y="70"/>
                    <a:pt x="6" y="79"/>
                  </a:cubicBezTo>
                  <a:cubicBezTo>
                    <a:pt x="7" y="80"/>
                    <a:pt x="9" y="82"/>
                    <a:pt x="10" y="84"/>
                  </a:cubicBezTo>
                  <a:cubicBezTo>
                    <a:pt x="6" y="88"/>
                    <a:pt x="4" y="92"/>
                    <a:pt x="4" y="97"/>
                  </a:cubicBezTo>
                  <a:cubicBezTo>
                    <a:pt x="4" y="108"/>
                    <a:pt x="6" y="114"/>
                    <a:pt x="15" y="119"/>
                  </a:cubicBezTo>
                  <a:cubicBezTo>
                    <a:pt x="17" y="120"/>
                    <a:pt x="20" y="121"/>
                    <a:pt x="24" y="123"/>
                  </a:cubicBezTo>
                  <a:lnTo>
                    <a:pt x="25" y="123"/>
                  </a:lnTo>
                  <a:cubicBezTo>
                    <a:pt x="29" y="125"/>
                    <a:pt x="32" y="126"/>
                    <a:pt x="35" y="128"/>
                  </a:cubicBezTo>
                  <a:lnTo>
                    <a:pt x="35" y="134"/>
                  </a:lnTo>
                  <a:cubicBezTo>
                    <a:pt x="35" y="145"/>
                    <a:pt x="39" y="149"/>
                    <a:pt x="44" y="149"/>
                  </a:cubicBezTo>
                  <a:lnTo>
                    <a:pt x="57" y="149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2" y="149"/>
                    <a:pt x="63" y="149"/>
                    <a:pt x="64" y="149"/>
                  </a:cubicBezTo>
                  <a:lnTo>
                    <a:pt x="66" y="150"/>
                  </a:lnTo>
                  <a:cubicBezTo>
                    <a:pt x="70" y="157"/>
                    <a:pt x="74" y="159"/>
                    <a:pt x="78" y="159"/>
                  </a:cubicBezTo>
                  <a:cubicBezTo>
                    <a:pt x="80" y="159"/>
                    <a:pt x="82" y="159"/>
                    <a:pt x="84" y="158"/>
                  </a:cubicBezTo>
                  <a:cubicBezTo>
                    <a:pt x="85" y="158"/>
                    <a:pt x="87" y="157"/>
                    <a:pt x="88" y="157"/>
                  </a:cubicBezTo>
                  <a:lnTo>
                    <a:pt x="95" y="153"/>
                  </a:lnTo>
                  <a:cubicBezTo>
                    <a:pt x="99" y="150"/>
                    <a:pt x="102" y="149"/>
                    <a:pt x="105" y="149"/>
                  </a:cubicBezTo>
                  <a:cubicBezTo>
                    <a:pt x="108" y="149"/>
                    <a:pt x="110" y="150"/>
                    <a:pt x="112" y="150"/>
                  </a:cubicBezTo>
                  <a:cubicBezTo>
                    <a:pt x="113" y="152"/>
                    <a:pt x="115" y="152"/>
                    <a:pt x="117" y="152"/>
                  </a:cubicBezTo>
                  <a:cubicBezTo>
                    <a:pt x="122" y="152"/>
                    <a:pt x="131" y="140"/>
                    <a:pt x="130" y="129"/>
                  </a:cubicBezTo>
                  <a:cubicBezTo>
                    <a:pt x="133" y="127"/>
                    <a:pt x="135" y="126"/>
                    <a:pt x="138" y="126"/>
                  </a:cubicBezTo>
                  <a:cubicBezTo>
                    <a:pt x="141" y="125"/>
                    <a:pt x="144" y="124"/>
                    <a:pt x="146" y="123"/>
                  </a:cubicBezTo>
                  <a:cubicBezTo>
                    <a:pt x="149" y="121"/>
                    <a:pt x="151" y="119"/>
                    <a:pt x="155" y="115"/>
                  </a:cubicBezTo>
                  <a:cubicBezTo>
                    <a:pt x="166" y="103"/>
                    <a:pt x="171" y="92"/>
                    <a:pt x="161" y="83"/>
                  </a:cubicBezTo>
                  <a:cubicBezTo>
                    <a:pt x="161" y="81"/>
                    <a:pt x="161" y="79"/>
                    <a:pt x="163" y="76"/>
                  </a:cubicBezTo>
                  <a:cubicBezTo>
                    <a:pt x="167" y="60"/>
                    <a:pt x="166" y="47"/>
                    <a:pt x="150" y="44"/>
                  </a:cubicBezTo>
                  <a:cubicBezTo>
                    <a:pt x="146" y="44"/>
                    <a:pt x="143" y="43"/>
                    <a:pt x="140" y="43"/>
                  </a:cubicBezTo>
                  <a:cubicBezTo>
                    <a:pt x="144" y="29"/>
                    <a:pt x="133" y="12"/>
                    <a:pt x="126" y="12"/>
                  </a:cubicBezTo>
                  <a:cubicBezTo>
                    <a:pt x="123" y="12"/>
                    <a:pt x="122" y="12"/>
                    <a:pt x="119" y="13"/>
                  </a:cubicBezTo>
                  <a:cubicBezTo>
                    <a:pt x="118" y="13"/>
                    <a:pt x="115" y="15"/>
                    <a:pt x="113" y="15"/>
                  </a:cubicBezTo>
                  <a:cubicBezTo>
                    <a:pt x="108" y="6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 rot="-1311727">
              <a:off x="5585782" y="4798971"/>
              <a:ext cx="16805" cy="15633"/>
            </a:xfrm>
            <a:custGeom>
              <a:avLst/>
              <a:gdLst/>
              <a:ahLst/>
              <a:cxnLst/>
              <a:rect l="l" t="t" r="r" b="b"/>
              <a:pathLst>
                <a:path w="172" h="160" extrusionOk="0">
                  <a:moveTo>
                    <a:pt x="90" y="0"/>
                  </a:moveTo>
                  <a:cubicBezTo>
                    <a:pt x="89" y="0"/>
                    <a:pt x="88" y="0"/>
                    <a:pt x="88" y="1"/>
                  </a:cubicBezTo>
                  <a:cubicBezTo>
                    <a:pt x="86" y="3"/>
                    <a:pt x="85" y="3"/>
                    <a:pt x="84" y="4"/>
                  </a:cubicBezTo>
                  <a:cubicBezTo>
                    <a:pt x="83" y="3"/>
                    <a:pt x="82" y="3"/>
                    <a:pt x="80" y="3"/>
                  </a:cubicBezTo>
                  <a:cubicBezTo>
                    <a:pt x="76" y="3"/>
                    <a:pt x="71" y="5"/>
                    <a:pt x="67" y="13"/>
                  </a:cubicBezTo>
                  <a:lnTo>
                    <a:pt x="50" y="13"/>
                  </a:lnTo>
                  <a:cubicBezTo>
                    <a:pt x="42" y="15"/>
                    <a:pt x="37" y="19"/>
                    <a:pt x="36" y="31"/>
                  </a:cubicBezTo>
                  <a:cubicBezTo>
                    <a:pt x="36" y="36"/>
                    <a:pt x="36" y="41"/>
                    <a:pt x="37" y="45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7"/>
                    <a:pt x="27" y="47"/>
                    <a:pt x="23" y="47"/>
                  </a:cubicBezTo>
                  <a:cubicBezTo>
                    <a:pt x="16" y="47"/>
                    <a:pt x="10" y="49"/>
                    <a:pt x="6" y="55"/>
                  </a:cubicBezTo>
                  <a:cubicBezTo>
                    <a:pt x="1" y="65"/>
                    <a:pt x="1" y="70"/>
                    <a:pt x="6" y="79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6" y="88"/>
                    <a:pt x="3" y="92"/>
                    <a:pt x="3" y="97"/>
                  </a:cubicBezTo>
                  <a:cubicBezTo>
                    <a:pt x="3" y="108"/>
                    <a:pt x="6" y="113"/>
                    <a:pt x="15" y="118"/>
                  </a:cubicBezTo>
                  <a:cubicBezTo>
                    <a:pt x="17" y="120"/>
                    <a:pt x="20" y="122"/>
                    <a:pt x="23" y="123"/>
                  </a:cubicBezTo>
                  <a:lnTo>
                    <a:pt x="25" y="123"/>
                  </a:lnTo>
                  <a:cubicBezTo>
                    <a:pt x="28" y="126"/>
                    <a:pt x="32" y="127"/>
                    <a:pt x="35" y="128"/>
                  </a:cubicBezTo>
                  <a:lnTo>
                    <a:pt x="35" y="134"/>
                  </a:lnTo>
                  <a:cubicBezTo>
                    <a:pt x="35" y="146"/>
                    <a:pt x="41" y="149"/>
                    <a:pt x="44" y="149"/>
                  </a:cubicBezTo>
                  <a:lnTo>
                    <a:pt x="57" y="149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1" y="149"/>
                    <a:pt x="63" y="149"/>
                    <a:pt x="64" y="149"/>
                  </a:cubicBezTo>
                  <a:lnTo>
                    <a:pt x="65" y="150"/>
                  </a:lnTo>
                  <a:cubicBezTo>
                    <a:pt x="69" y="157"/>
                    <a:pt x="74" y="159"/>
                    <a:pt x="78" y="159"/>
                  </a:cubicBezTo>
                  <a:cubicBezTo>
                    <a:pt x="80" y="159"/>
                    <a:pt x="82" y="159"/>
                    <a:pt x="84" y="158"/>
                  </a:cubicBezTo>
                  <a:cubicBezTo>
                    <a:pt x="85" y="158"/>
                    <a:pt x="86" y="157"/>
                    <a:pt x="88" y="157"/>
                  </a:cubicBezTo>
                  <a:lnTo>
                    <a:pt x="95" y="153"/>
                  </a:lnTo>
                  <a:cubicBezTo>
                    <a:pt x="100" y="150"/>
                    <a:pt x="103" y="149"/>
                    <a:pt x="106" y="149"/>
                  </a:cubicBezTo>
                  <a:cubicBezTo>
                    <a:pt x="108" y="149"/>
                    <a:pt x="110" y="150"/>
                    <a:pt x="111" y="150"/>
                  </a:cubicBezTo>
                  <a:cubicBezTo>
                    <a:pt x="113" y="152"/>
                    <a:pt x="114" y="152"/>
                    <a:pt x="116" y="152"/>
                  </a:cubicBezTo>
                  <a:cubicBezTo>
                    <a:pt x="121" y="150"/>
                    <a:pt x="131" y="139"/>
                    <a:pt x="130" y="128"/>
                  </a:cubicBezTo>
                  <a:cubicBezTo>
                    <a:pt x="132" y="128"/>
                    <a:pt x="135" y="127"/>
                    <a:pt x="137" y="127"/>
                  </a:cubicBezTo>
                  <a:cubicBezTo>
                    <a:pt x="141" y="126"/>
                    <a:pt x="144" y="124"/>
                    <a:pt x="146" y="123"/>
                  </a:cubicBezTo>
                  <a:cubicBezTo>
                    <a:pt x="149" y="122"/>
                    <a:pt x="151" y="118"/>
                    <a:pt x="155" y="114"/>
                  </a:cubicBezTo>
                  <a:cubicBezTo>
                    <a:pt x="166" y="103"/>
                    <a:pt x="172" y="92"/>
                    <a:pt x="161" y="83"/>
                  </a:cubicBezTo>
                  <a:cubicBezTo>
                    <a:pt x="161" y="82"/>
                    <a:pt x="161" y="79"/>
                    <a:pt x="162" y="76"/>
                  </a:cubicBezTo>
                  <a:cubicBezTo>
                    <a:pt x="167" y="61"/>
                    <a:pt x="166" y="47"/>
                    <a:pt x="150" y="45"/>
                  </a:cubicBezTo>
                  <a:cubicBezTo>
                    <a:pt x="146" y="45"/>
                    <a:pt x="142" y="43"/>
                    <a:pt x="140" y="43"/>
                  </a:cubicBezTo>
                  <a:cubicBezTo>
                    <a:pt x="144" y="29"/>
                    <a:pt x="132" y="12"/>
                    <a:pt x="126" y="12"/>
                  </a:cubicBezTo>
                  <a:cubicBezTo>
                    <a:pt x="124" y="12"/>
                    <a:pt x="121" y="12"/>
                    <a:pt x="119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7" y="6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 rot="-1311727">
              <a:off x="5561817" y="4786985"/>
              <a:ext cx="16903" cy="15633"/>
            </a:xfrm>
            <a:custGeom>
              <a:avLst/>
              <a:gdLst/>
              <a:ahLst/>
              <a:cxnLst/>
              <a:rect l="l" t="t" r="r" b="b"/>
              <a:pathLst>
                <a:path w="173" h="160" extrusionOk="0">
                  <a:moveTo>
                    <a:pt x="90" y="0"/>
                  </a:moveTo>
                  <a:cubicBezTo>
                    <a:pt x="89" y="0"/>
                    <a:pt x="88" y="0"/>
                    <a:pt x="87" y="1"/>
                  </a:cubicBezTo>
                  <a:cubicBezTo>
                    <a:pt x="86" y="3"/>
                    <a:pt x="85" y="3"/>
                    <a:pt x="83" y="4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6" y="3"/>
                    <a:pt x="71" y="5"/>
                    <a:pt x="67" y="13"/>
                  </a:cubicBezTo>
                  <a:lnTo>
                    <a:pt x="50" y="13"/>
                  </a:lnTo>
                  <a:cubicBezTo>
                    <a:pt x="41" y="15"/>
                    <a:pt x="36" y="19"/>
                    <a:pt x="36" y="31"/>
                  </a:cubicBezTo>
                  <a:cubicBezTo>
                    <a:pt x="36" y="36"/>
                    <a:pt x="36" y="41"/>
                    <a:pt x="38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7"/>
                    <a:pt x="28" y="47"/>
                    <a:pt x="24" y="47"/>
                  </a:cubicBezTo>
                  <a:cubicBezTo>
                    <a:pt x="15" y="47"/>
                    <a:pt x="9" y="49"/>
                    <a:pt x="5" y="55"/>
                  </a:cubicBezTo>
                  <a:cubicBezTo>
                    <a:pt x="0" y="65"/>
                    <a:pt x="0" y="70"/>
                    <a:pt x="5" y="80"/>
                  </a:cubicBezTo>
                  <a:cubicBezTo>
                    <a:pt x="7" y="81"/>
                    <a:pt x="8" y="83"/>
                    <a:pt x="9" y="85"/>
                  </a:cubicBezTo>
                  <a:cubicBezTo>
                    <a:pt x="5" y="88"/>
                    <a:pt x="3" y="92"/>
                    <a:pt x="3" y="97"/>
                  </a:cubicBezTo>
                  <a:cubicBezTo>
                    <a:pt x="3" y="108"/>
                    <a:pt x="5" y="113"/>
                    <a:pt x="14" y="118"/>
                  </a:cubicBezTo>
                  <a:cubicBezTo>
                    <a:pt x="18" y="121"/>
                    <a:pt x="20" y="122"/>
                    <a:pt x="24" y="123"/>
                  </a:cubicBezTo>
                  <a:lnTo>
                    <a:pt x="25" y="123"/>
                  </a:lnTo>
                  <a:cubicBezTo>
                    <a:pt x="29" y="126"/>
                    <a:pt x="33" y="127"/>
                    <a:pt x="35" y="128"/>
                  </a:cubicBezTo>
                  <a:lnTo>
                    <a:pt x="35" y="134"/>
                  </a:lnTo>
                  <a:cubicBezTo>
                    <a:pt x="36" y="144"/>
                    <a:pt x="40" y="148"/>
                    <a:pt x="44" y="149"/>
                  </a:cubicBezTo>
                  <a:lnTo>
                    <a:pt x="56" y="149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1" y="149"/>
                    <a:pt x="63" y="149"/>
                    <a:pt x="65" y="149"/>
                  </a:cubicBezTo>
                  <a:lnTo>
                    <a:pt x="66" y="150"/>
                  </a:lnTo>
                  <a:cubicBezTo>
                    <a:pt x="69" y="157"/>
                    <a:pt x="74" y="159"/>
                    <a:pt x="78" y="159"/>
                  </a:cubicBezTo>
                  <a:cubicBezTo>
                    <a:pt x="80" y="159"/>
                    <a:pt x="81" y="159"/>
                    <a:pt x="83" y="158"/>
                  </a:cubicBezTo>
                  <a:cubicBezTo>
                    <a:pt x="85" y="158"/>
                    <a:pt x="86" y="157"/>
                    <a:pt x="87" y="157"/>
                  </a:cubicBezTo>
                  <a:lnTo>
                    <a:pt x="95" y="153"/>
                  </a:lnTo>
                  <a:cubicBezTo>
                    <a:pt x="100" y="150"/>
                    <a:pt x="103" y="149"/>
                    <a:pt x="106" y="149"/>
                  </a:cubicBezTo>
                  <a:cubicBezTo>
                    <a:pt x="108" y="149"/>
                    <a:pt x="110" y="150"/>
                    <a:pt x="112" y="150"/>
                  </a:cubicBezTo>
                  <a:cubicBezTo>
                    <a:pt x="113" y="152"/>
                    <a:pt x="114" y="152"/>
                    <a:pt x="117" y="152"/>
                  </a:cubicBezTo>
                  <a:cubicBezTo>
                    <a:pt x="122" y="150"/>
                    <a:pt x="131" y="139"/>
                    <a:pt x="129" y="128"/>
                  </a:cubicBezTo>
                  <a:cubicBezTo>
                    <a:pt x="132" y="128"/>
                    <a:pt x="134" y="127"/>
                    <a:pt x="137" y="127"/>
                  </a:cubicBezTo>
                  <a:cubicBezTo>
                    <a:pt x="142" y="126"/>
                    <a:pt x="144" y="124"/>
                    <a:pt x="147" y="123"/>
                  </a:cubicBezTo>
                  <a:cubicBezTo>
                    <a:pt x="149" y="122"/>
                    <a:pt x="152" y="118"/>
                    <a:pt x="155" y="114"/>
                  </a:cubicBezTo>
                  <a:cubicBezTo>
                    <a:pt x="165" y="103"/>
                    <a:pt x="172" y="92"/>
                    <a:pt x="162" y="83"/>
                  </a:cubicBezTo>
                  <a:cubicBezTo>
                    <a:pt x="162" y="82"/>
                    <a:pt x="162" y="80"/>
                    <a:pt x="163" y="76"/>
                  </a:cubicBezTo>
                  <a:cubicBezTo>
                    <a:pt x="167" y="60"/>
                    <a:pt x="165" y="47"/>
                    <a:pt x="150" y="45"/>
                  </a:cubicBezTo>
                  <a:cubicBezTo>
                    <a:pt x="147" y="45"/>
                    <a:pt x="143" y="43"/>
                    <a:pt x="139" y="43"/>
                  </a:cubicBezTo>
                  <a:cubicBezTo>
                    <a:pt x="144" y="29"/>
                    <a:pt x="132" y="12"/>
                    <a:pt x="126" y="12"/>
                  </a:cubicBezTo>
                  <a:cubicBezTo>
                    <a:pt x="123" y="12"/>
                    <a:pt x="122" y="12"/>
                    <a:pt x="119" y="14"/>
                  </a:cubicBezTo>
                  <a:cubicBezTo>
                    <a:pt x="118" y="14"/>
                    <a:pt x="116" y="15"/>
                    <a:pt x="113" y="15"/>
                  </a:cubicBezTo>
                  <a:cubicBezTo>
                    <a:pt x="107" y="6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 rot="-1311727">
              <a:off x="5569704" y="4847749"/>
              <a:ext cx="16805" cy="15828"/>
            </a:xfrm>
            <a:custGeom>
              <a:avLst/>
              <a:gdLst/>
              <a:ahLst/>
              <a:cxnLst/>
              <a:rect l="l" t="t" r="r" b="b"/>
              <a:pathLst>
                <a:path w="172" h="162" extrusionOk="0">
                  <a:moveTo>
                    <a:pt x="90" y="1"/>
                  </a:moveTo>
                  <a:cubicBezTo>
                    <a:pt x="88" y="1"/>
                    <a:pt x="87" y="1"/>
                    <a:pt x="86" y="1"/>
                  </a:cubicBezTo>
                  <a:cubicBezTo>
                    <a:pt x="85" y="2"/>
                    <a:pt x="84" y="2"/>
                    <a:pt x="83" y="3"/>
                  </a:cubicBezTo>
                  <a:cubicBezTo>
                    <a:pt x="83" y="3"/>
                    <a:pt x="82" y="3"/>
                    <a:pt x="81" y="3"/>
                  </a:cubicBezTo>
                  <a:cubicBezTo>
                    <a:pt x="76" y="3"/>
                    <a:pt x="70" y="6"/>
                    <a:pt x="66" y="13"/>
                  </a:cubicBezTo>
                  <a:lnTo>
                    <a:pt x="50" y="13"/>
                  </a:lnTo>
                  <a:cubicBezTo>
                    <a:pt x="40" y="16"/>
                    <a:pt x="35" y="19"/>
                    <a:pt x="35" y="32"/>
                  </a:cubicBezTo>
                  <a:cubicBezTo>
                    <a:pt x="35" y="37"/>
                    <a:pt x="35" y="41"/>
                    <a:pt x="37" y="44"/>
                  </a:cubicBezTo>
                  <a:cubicBezTo>
                    <a:pt x="36" y="46"/>
                    <a:pt x="34" y="46"/>
                    <a:pt x="33" y="46"/>
                  </a:cubicBezTo>
                  <a:cubicBezTo>
                    <a:pt x="29" y="47"/>
                    <a:pt x="27" y="47"/>
                    <a:pt x="23" y="47"/>
                  </a:cubicBezTo>
                  <a:cubicBezTo>
                    <a:pt x="16" y="47"/>
                    <a:pt x="9" y="48"/>
                    <a:pt x="5" y="55"/>
                  </a:cubicBezTo>
                  <a:cubicBezTo>
                    <a:pt x="0" y="65"/>
                    <a:pt x="0" y="70"/>
                    <a:pt x="5" y="79"/>
                  </a:cubicBezTo>
                  <a:cubicBezTo>
                    <a:pt x="6" y="80"/>
                    <a:pt x="7" y="83"/>
                    <a:pt x="9" y="84"/>
                  </a:cubicBezTo>
                  <a:cubicBezTo>
                    <a:pt x="5" y="88"/>
                    <a:pt x="2" y="93"/>
                    <a:pt x="2" y="98"/>
                  </a:cubicBezTo>
                  <a:cubicBezTo>
                    <a:pt x="2" y="109"/>
                    <a:pt x="4" y="114"/>
                    <a:pt x="14" y="119"/>
                  </a:cubicBezTo>
                  <a:cubicBezTo>
                    <a:pt x="17" y="120"/>
                    <a:pt x="19" y="121"/>
                    <a:pt x="23" y="123"/>
                  </a:cubicBezTo>
                  <a:lnTo>
                    <a:pt x="24" y="123"/>
                  </a:lnTo>
                  <a:cubicBezTo>
                    <a:pt x="28" y="124"/>
                    <a:pt x="32" y="126"/>
                    <a:pt x="34" y="128"/>
                  </a:cubicBezTo>
                  <a:lnTo>
                    <a:pt x="34" y="135"/>
                  </a:lnTo>
                  <a:cubicBezTo>
                    <a:pt x="34" y="146"/>
                    <a:pt x="39" y="150"/>
                    <a:pt x="43" y="151"/>
                  </a:cubicBezTo>
                  <a:lnTo>
                    <a:pt x="56" y="151"/>
                  </a:lnTo>
                  <a:cubicBezTo>
                    <a:pt x="57" y="151"/>
                    <a:pt x="58" y="151"/>
                    <a:pt x="59" y="151"/>
                  </a:cubicBezTo>
                  <a:cubicBezTo>
                    <a:pt x="61" y="151"/>
                    <a:pt x="62" y="151"/>
                    <a:pt x="64" y="151"/>
                  </a:cubicBezTo>
                  <a:lnTo>
                    <a:pt x="65" y="152"/>
                  </a:lnTo>
                  <a:cubicBezTo>
                    <a:pt x="69" y="159"/>
                    <a:pt x="73" y="161"/>
                    <a:pt x="78" y="161"/>
                  </a:cubicBezTo>
                  <a:cubicBezTo>
                    <a:pt x="80" y="161"/>
                    <a:pt x="81" y="161"/>
                    <a:pt x="83" y="160"/>
                  </a:cubicBezTo>
                  <a:cubicBezTo>
                    <a:pt x="84" y="160"/>
                    <a:pt x="85" y="158"/>
                    <a:pt x="86" y="158"/>
                  </a:cubicBezTo>
                  <a:lnTo>
                    <a:pt x="95" y="155"/>
                  </a:lnTo>
                  <a:cubicBezTo>
                    <a:pt x="99" y="152"/>
                    <a:pt x="102" y="151"/>
                    <a:pt x="105" y="151"/>
                  </a:cubicBezTo>
                  <a:cubicBezTo>
                    <a:pt x="107" y="151"/>
                    <a:pt x="109" y="152"/>
                    <a:pt x="111" y="152"/>
                  </a:cubicBezTo>
                  <a:cubicBezTo>
                    <a:pt x="112" y="153"/>
                    <a:pt x="114" y="153"/>
                    <a:pt x="116" y="153"/>
                  </a:cubicBezTo>
                  <a:cubicBezTo>
                    <a:pt x="121" y="152"/>
                    <a:pt x="130" y="141"/>
                    <a:pt x="129" y="129"/>
                  </a:cubicBezTo>
                  <a:cubicBezTo>
                    <a:pt x="131" y="127"/>
                    <a:pt x="135" y="126"/>
                    <a:pt x="137" y="126"/>
                  </a:cubicBezTo>
                  <a:cubicBezTo>
                    <a:pt x="141" y="125"/>
                    <a:pt x="143" y="124"/>
                    <a:pt x="146" y="122"/>
                  </a:cubicBezTo>
                  <a:cubicBezTo>
                    <a:pt x="148" y="121"/>
                    <a:pt x="151" y="119"/>
                    <a:pt x="155" y="115"/>
                  </a:cubicBezTo>
                  <a:cubicBezTo>
                    <a:pt x="165" y="104"/>
                    <a:pt x="171" y="92"/>
                    <a:pt x="161" y="83"/>
                  </a:cubicBezTo>
                  <a:cubicBezTo>
                    <a:pt x="161" y="81"/>
                    <a:pt x="161" y="79"/>
                    <a:pt x="162" y="76"/>
                  </a:cubicBezTo>
                  <a:cubicBezTo>
                    <a:pt x="166" y="61"/>
                    <a:pt x="165" y="47"/>
                    <a:pt x="150" y="44"/>
                  </a:cubicBezTo>
                  <a:cubicBezTo>
                    <a:pt x="146" y="44"/>
                    <a:pt x="142" y="43"/>
                    <a:pt x="140" y="43"/>
                  </a:cubicBezTo>
                  <a:cubicBezTo>
                    <a:pt x="143" y="29"/>
                    <a:pt x="131" y="13"/>
                    <a:pt x="125" y="13"/>
                  </a:cubicBezTo>
                  <a:cubicBezTo>
                    <a:pt x="122" y="13"/>
                    <a:pt x="121" y="13"/>
                    <a:pt x="119" y="14"/>
                  </a:cubicBezTo>
                  <a:cubicBezTo>
                    <a:pt x="117" y="14"/>
                    <a:pt x="115" y="15"/>
                    <a:pt x="112" y="15"/>
                  </a:cubicBezTo>
                  <a:cubicBezTo>
                    <a:pt x="107" y="6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 rot="-1311727">
              <a:off x="5534933" y="4908645"/>
              <a:ext cx="16805" cy="15633"/>
            </a:xfrm>
            <a:custGeom>
              <a:avLst/>
              <a:gdLst/>
              <a:ahLst/>
              <a:cxnLst/>
              <a:rect l="l" t="t" r="r" b="b"/>
              <a:pathLst>
                <a:path w="172" h="160" extrusionOk="0">
                  <a:moveTo>
                    <a:pt x="91" y="0"/>
                  </a:moveTo>
                  <a:cubicBezTo>
                    <a:pt x="90" y="0"/>
                    <a:pt x="89" y="1"/>
                    <a:pt x="88" y="1"/>
                  </a:cubicBezTo>
                  <a:cubicBezTo>
                    <a:pt x="87" y="2"/>
                    <a:pt x="85" y="2"/>
                    <a:pt x="84" y="3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77" y="3"/>
                    <a:pt x="72" y="6"/>
                    <a:pt x="67" y="12"/>
                  </a:cubicBezTo>
                  <a:lnTo>
                    <a:pt x="51" y="12"/>
                  </a:lnTo>
                  <a:cubicBezTo>
                    <a:pt x="42" y="15"/>
                    <a:pt x="37" y="19"/>
                    <a:pt x="37" y="32"/>
                  </a:cubicBezTo>
                  <a:cubicBezTo>
                    <a:pt x="37" y="37"/>
                    <a:pt x="37" y="41"/>
                    <a:pt x="38" y="44"/>
                  </a:cubicBezTo>
                  <a:cubicBezTo>
                    <a:pt x="37" y="46"/>
                    <a:pt x="36" y="46"/>
                    <a:pt x="35" y="46"/>
                  </a:cubicBezTo>
                  <a:cubicBezTo>
                    <a:pt x="30" y="47"/>
                    <a:pt x="27" y="47"/>
                    <a:pt x="24" y="47"/>
                  </a:cubicBezTo>
                  <a:cubicBezTo>
                    <a:pt x="16" y="47"/>
                    <a:pt x="10" y="48"/>
                    <a:pt x="6" y="54"/>
                  </a:cubicBezTo>
                  <a:cubicBezTo>
                    <a:pt x="1" y="65"/>
                    <a:pt x="1" y="70"/>
                    <a:pt x="6" y="79"/>
                  </a:cubicBezTo>
                  <a:cubicBezTo>
                    <a:pt x="7" y="80"/>
                    <a:pt x="9" y="83"/>
                    <a:pt x="10" y="84"/>
                  </a:cubicBezTo>
                  <a:cubicBezTo>
                    <a:pt x="6" y="88"/>
                    <a:pt x="4" y="92"/>
                    <a:pt x="4" y="97"/>
                  </a:cubicBezTo>
                  <a:cubicBezTo>
                    <a:pt x="4" y="109"/>
                    <a:pt x="6" y="114"/>
                    <a:pt x="15" y="119"/>
                  </a:cubicBezTo>
                  <a:cubicBezTo>
                    <a:pt x="17" y="120"/>
                    <a:pt x="20" y="121"/>
                    <a:pt x="24" y="123"/>
                  </a:cubicBezTo>
                  <a:lnTo>
                    <a:pt x="25" y="123"/>
                  </a:lnTo>
                  <a:cubicBezTo>
                    <a:pt x="29" y="125"/>
                    <a:pt x="32" y="126"/>
                    <a:pt x="36" y="128"/>
                  </a:cubicBezTo>
                  <a:lnTo>
                    <a:pt x="36" y="134"/>
                  </a:lnTo>
                  <a:cubicBezTo>
                    <a:pt x="37" y="145"/>
                    <a:pt x="41" y="149"/>
                    <a:pt x="44" y="150"/>
                  </a:cubicBezTo>
                  <a:lnTo>
                    <a:pt x="57" y="150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2" y="149"/>
                    <a:pt x="63" y="150"/>
                    <a:pt x="64" y="150"/>
                  </a:cubicBezTo>
                  <a:lnTo>
                    <a:pt x="66" y="151"/>
                  </a:lnTo>
                  <a:cubicBezTo>
                    <a:pt x="70" y="157"/>
                    <a:pt x="74" y="160"/>
                    <a:pt x="78" y="160"/>
                  </a:cubicBezTo>
                  <a:cubicBezTo>
                    <a:pt x="80" y="160"/>
                    <a:pt x="82" y="159"/>
                    <a:pt x="84" y="158"/>
                  </a:cubicBezTo>
                  <a:cubicBezTo>
                    <a:pt x="85" y="158"/>
                    <a:pt x="87" y="157"/>
                    <a:pt x="88" y="157"/>
                  </a:cubicBezTo>
                  <a:lnTo>
                    <a:pt x="95" y="154"/>
                  </a:lnTo>
                  <a:cubicBezTo>
                    <a:pt x="99" y="151"/>
                    <a:pt x="103" y="150"/>
                    <a:pt x="106" y="150"/>
                  </a:cubicBezTo>
                  <a:cubicBezTo>
                    <a:pt x="108" y="150"/>
                    <a:pt x="111" y="150"/>
                    <a:pt x="112" y="151"/>
                  </a:cubicBezTo>
                  <a:cubicBezTo>
                    <a:pt x="113" y="152"/>
                    <a:pt x="114" y="152"/>
                    <a:pt x="118" y="152"/>
                  </a:cubicBezTo>
                  <a:cubicBezTo>
                    <a:pt x="123" y="152"/>
                    <a:pt x="131" y="141"/>
                    <a:pt x="130" y="129"/>
                  </a:cubicBezTo>
                  <a:cubicBezTo>
                    <a:pt x="133" y="128"/>
                    <a:pt x="135" y="126"/>
                    <a:pt x="138" y="126"/>
                  </a:cubicBezTo>
                  <a:cubicBezTo>
                    <a:pt x="141" y="125"/>
                    <a:pt x="144" y="124"/>
                    <a:pt x="146" y="123"/>
                  </a:cubicBezTo>
                  <a:cubicBezTo>
                    <a:pt x="149" y="121"/>
                    <a:pt x="151" y="119"/>
                    <a:pt x="155" y="115"/>
                  </a:cubicBezTo>
                  <a:cubicBezTo>
                    <a:pt x="166" y="104"/>
                    <a:pt x="172" y="92"/>
                    <a:pt x="162" y="83"/>
                  </a:cubicBezTo>
                  <a:cubicBezTo>
                    <a:pt x="162" y="81"/>
                    <a:pt x="162" y="79"/>
                    <a:pt x="164" y="77"/>
                  </a:cubicBezTo>
                  <a:cubicBezTo>
                    <a:pt x="167" y="61"/>
                    <a:pt x="166" y="47"/>
                    <a:pt x="150" y="44"/>
                  </a:cubicBezTo>
                  <a:cubicBezTo>
                    <a:pt x="146" y="44"/>
                    <a:pt x="143" y="43"/>
                    <a:pt x="140" y="43"/>
                  </a:cubicBezTo>
                  <a:cubicBezTo>
                    <a:pt x="144" y="29"/>
                    <a:pt x="133" y="12"/>
                    <a:pt x="126" y="12"/>
                  </a:cubicBezTo>
                  <a:cubicBezTo>
                    <a:pt x="124" y="12"/>
                    <a:pt x="123" y="12"/>
                    <a:pt x="120" y="13"/>
                  </a:cubicBezTo>
                  <a:cubicBezTo>
                    <a:pt x="119" y="13"/>
                    <a:pt x="115" y="15"/>
                    <a:pt x="113" y="15"/>
                  </a:cubicBezTo>
                  <a:cubicBezTo>
                    <a:pt x="108" y="6"/>
                    <a:pt x="98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 rot="-1311727">
              <a:off x="5540040" y="4813748"/>
              <a:ext cx="16805" cy="15730"/>
            </a:xfrm>
            <a:custGeom>
              <a:avLst/>
              <a:gdLst/>
              <a:ahLst/>
              <a:cxnLst/>
              <a:rect l="l" t="t" r="r" b="b"/>
              <a:pathLst>
                <a:path w="172" h="161" extrusionOk="0">
                  <a:moveTo>
                    <a:pt x="91" y="1"/>
                  </a:moveTo>
                  <a:cubicBezTo>
                    <a:pt x="90" y="1"/>
                    <a:pt x="89" y="1"/>
                    <a:pt x="88" y="2"/>
                  </a:cubicBezTo>
                  <a:cubicBezTo>
                    <a:pt x="87" y="3"/>
                    <a:pt x="85" y="3"/>
                    <a:pt x="84" y="4"/>
                  </a:cubicBezTo>
                  <a:cubicBezTo>
                    <a:pt x="83" y="4"/>
                    <a:pt x="82" y="4"/>
                    <a:pt x="81" y="4"/>
                  </a:cubicBezTo>
                  <a:cubicBezTo>
                    <a:pt x="76" y="4"/>
                    <a:pt x="71" y="6"/>
                    <a:pt x="67" y="13"/>
                  </a:cubicBezTo>
                  <a:lnTo>
                    <a:pt x="51" y="13"/>
                  </a:lnTo>
                  <a:cubicBezTo>
                    <a:pt x="42" y="16"/>
                    <a:pt x="37" y="19"/>
                    <a:pt x="37" y="33"/>
                  </a:cubicBezTo>
                  <a:cubicBezTo>
                    <a:pt x="37" y="38"/>
                    <a:pt x="37" y="42"/>
                    <a:pt x="38" y="45"/>
                  </a:cubicBezTo>
                  <a:cubicBezTo>
                    <a:pt x="37" y="47"/>
                    <a:pt x="35" y="47"/>
                    <a:pt x="34" y="47"/>
                  </a:cubicBezTo>
                  <a:cubicBezTo>
                    <a:pt x="30" y="48"/>
                    <a:pt x="27" y="48"/>
                    <a:pt x="24" y="48"/>
                  </a:cubicBezTo>
                  <a:cubicBezTo>
                    <a:pt x="16" y="48"/>
                    <a:pt x="10" y="49"/>
                    <a:pt x="6" y="55"/>
                  </a:cubicBezTo>
                  <a:cubicBezTo>
                    <a:pt x="1" y="65"/>
                    <a:pt x="1" y="70"/>
                    <a:pt x="6" y="80"/>
                  </a:cubicBezTo>
                  <a:cubicBezTo>
                    <a:pt x="7" y="81"/>
                    <a:pt x="9" y="84"/>
                    <a:pt x="10" y="85"/>
                  </a:cubicBezTo>
                  <a:cubicBezTo>
                    <a:pt x="6" y="89"/>
                    <a:pt x="4" y="93"/>
                    <a:pt x="4" y="98"/>
                  </a:cubicBezTo>
                  <a:cubicBezTo>
                    <a:pt x="4" y="109"/>
                    <a:pt x="6" y="115"/>
                    <a:pt x="15" y="120"/>
                  </a:cubicBezTo>
                  <a:cubicBezTo>
                    <a:pt x="17" y="121"/>
                    <a:pt x="20" y="122"/>
                    <a:pt x="24" y="124"/>
                  </a:cubicBezTo>
                  <a:lnTo>
                    <a:pt x="25" y="124"/>
                  </a:lnTo>
                  <a:cubicBezTo>
                    <a:pt x="29" y="125"/>
                    <a:pt x="32" y="127"/>
                    <a:pt x="35" y="129"/>
                  </a:cubicBezTo>
                  <a:lnTo>
                    <a:pt x="35" y="135"/>
                  </a:lnTo>
                  <a:cubicBezTo>
                    <a:pt x="35" y="145"/>
                    <a:pt x="41" y="149"/>
                    <a:pt x="44" y="150"/>
                  </a:cubicBezTo>
                  <a:lnTo>
                    <a:pt x="57" y="150"/>
                  </a:lnTo>
                  <a:cubicBezTo>
                    <a:pt x="58" y="150"/>
                    <a:pt x="59" y="149"/>
                    <a:pt x="60" y="149"/>
                  </a:cubicBezTo>
                  <a:cubicBezTo>
                    <a:pt x="62" y="149"/>
                    <a:pt x="63" y="150"/>
                    <a:pt x="64" y="150"/>
                  </a:cubicBezTo>
                  <a:lnTo>
                    <a:pt x="66" y="151"/>
                  </a:lnTo>
                  <a:cubicBezTo>
                    <a:pt x="70" y="158"/>
                    <a:pt x="74" y="160"/>
                    <a:pt x="78" y="160"/>
                  </a:cubicBezTo>
                  <a:cubicBezTo>
                    <a:pt x="80" y="160"/>
                    <a:pt x="82" y="160"/>
                    <a:pt x="84" y="159"/>
                  </a:cubicBezTo>
                  <a:cubicBezTo>
                    <a:pt x="85" y="159"/>
                    <a:pt x="87" y="158"/>
                    <a:pt x="88" y="158"/>
                  </a:cubicBezTo>
                  <a:lnTo>
                    <a:pt x="95" y="153"/>
                  </a:lnTo>
                  <a:cubicBezTo>
                    <a:pt x="99" y="151"/>
                    <a:pt x="102" y="150"/>
                    <a:pt x="105" y="150"/>
                  </a:cubicBezTo>
                  <a:cubicBezTo>
                    <a:pt x="108" y="150"/>
                    <a:pt x="110" y="151"/>
                    <a:pt x="112" y="151"/>
                  </a:cubicBezTo>
                  <a:cubicBezTo>
                    <a:pt x="113" y="152"/>
                    <a:pt x="114" y="152"/>
                    <a:pt x="117" y="152"/>
                  </a:cubicBezTo>
                  <a:cubicBezTo>
                    <a:pt x="123" y="152"/>
                    <a:pt x="131" y="141"/>
                    <a:pt x="130" y="130"/>
                  </a:cubicBezTo>
                  <a:cubicBezTo>
                    <a:pt x="133" y="128"/>
                    <a:pt x="135" y="127"/>
                    <a:pt x="138" y="127"/>
                  </a:cubicBezTo>
                  <a:cubicBezTo>
                    <a:pt x="141" y="126"/>
                    <a:pt x="144" y="125"/>
                    <a:pt x="146" y="123"/>
                  </a:cubicBezTo>
                  <a:cubicBezTo>
                    <a:pt x="149" y="122"/>
                    <a:pt x="151" y="120"/>
                    <a:pt x="155" y="116"/>
                  </a:cubicBezTo>
                  <a:cubicBezTo>
                    <a:pt x="166" y="104"/>
                    <a:pt x="172" y="92"/>
                    <a:pt x="162" y="84"/>
                  </a:cubicBezTo>
                  <a:cubicBezTo>
                    <a:pt x="162" y="82"/>
                    <a:pt x="162" y="80"/>
                    <a:pt x="164" y="77"/>
                  </a:cubicBezTo>
                  <a:cubicBezTo>
                    <a:pt x="167" y="61"/>
                    <a:pt x="166" y="48"/>
                    <a:pt x="150" y="45"/>
                  </a:cubicBezTo>
                  <a:cubicBezTo>
                    <a:pt x="146" y="45"/>
                    <a:pt x="143" y="44"/>
                    <a:pt x="140" y="44"/>
                  </a:cubicBezTo>
                  <a:cubicBezTo>
                    <a:pt x="144" y="29"/>
                    <a:pt x="133" y="13"/>
                    <a:pt x="126" y="13"/>
                  </a:cubicBezTo>
                  <a:cubicBezTo>
                    <a:pt x="124" y="13"/>
                    <a:pt x="123" y="13"/>
                    <a:pt x="120" y="14"/>
                  </a:cubicBezTo>
                  <a:cubicBezTo>
                    <a:pt x="118" y="14"/>
                    <a:pt x="115" y="15"/>
                    <a:pt x="113" y="15"/>
                  </a:cubicBezTo>
                  <a:cubicBezTo>
                    <a:pt x="108" y="7"/>
                    <a:pt x="98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 rot="-1311727">
              <a:off x="5477336" y="4914910"/>
              <a:ext cx="16805" cy="15633"/>
            </a:xfrm>
            <a:custGeom>
              <a:avLst/>
              <a:gdLst/>
              <a:ahLst/>
              <a:cxnLst/>
              <a:rect l="l" t="t" r="r" b="b"/>
              <a:pathLst>
                <a:path w="172" h="160" extrusionOk="0">
                  <a:moveTo>
                    <a:pt x="90" y="0"/>
                  </a:moveTo>
                  <a:cubicBezTo>
                    <a:pt x="89" y="0"/>
                    <a:pt x="88" y="1"/>
                    <a:pt x="87" y="1"/>
                  </a:cubicBezTo>
                  <a:cubicBezTo>
                    <a:pt x="86" y="2"/>
                    <a:pt x="85" y="2"/>
                    <a:pt x="84" y="3"/>
                  </a:cubicBezTo>
                  <a:cubicBezTo>
                    <a:pt x="83" y="3"/>
                    <a:pt x="82" y="3"/>
                    <a:pt x="81" y="3"/>
                  </a:cubicBezTo>
                  <a:cubicBezTo>
                    <a:pt x="77" y="3"/>
                    <a:pt x="71" y="6"/>
                    <a:pt x="66" y="13"/>
                  </a:cubicBezTo>
                  <a:lnTo>
                    <a:pt x="50" y="13"/>
                  </a:lnTo>
                  <a:cubicBezTo>
                    <a:pt x="41" y="15"/>
                    <a:pt x="36" y="19"/>
                    <a:pt x="36" y="32"/>
                  </a:cubicBezTo>
                  <a:cubicBezTo>
                    <a:pt x="36" y="37"/>
                    <a:pt x="36" y="40"/>
                    <a:pt x="38" y="44"/>
                  </a:cubicBezTo>
                  <a:cubicBezTo>
                    <a:pt x="37" y="45"/>
                    <a:pt x="35" y="45"/>
                    <a:pt x="34" y="45"/>
                  </a:cubicBezTo>
                  <a:cubicBezTo>
                    <a:pt x="30" y="47"/>
                    <a:pt x="28" y="47"/>
                    <a:pt x="23" y="47"/>
                  </a:cubicBezTo>
                  <a:cubicBezTo>
                    <a:pt x="16" y="47"/>
                    <a:pt x="9" y="48"/>
                    <a:pt x="6" y="55"/>
                  </a:cubicBezTo>
                  <a:cubicBezTo>
                    <a:pt x="1" y="65"/>
                    <a:pt x="1" y="70"/>
                    <a:pt x="6" y="79"/>
                  </a:cubicBezTo>
                  <a:cubicBezTo>
                    <a:pt x="7" y="80"/>
                    <a:pt x="8" y="83"/>
                    <a:pt x="9" y="84"/>
                  </a:cubicBezTo>
                  <a:cubicBezTo>
                    <a:pt x="6" y="88"/>
                    <a:pt x="3" y="91"/>
                    <a:pt x="3" y="97"/>
                  </a:cubicBezTo>
                  <a:cubicBezTo>
                    <a:pt x="3" y="109"/>
                    <a:pt x="5" y="114"/>
                    <a:pt x="14" y="119"/>
                  </a:cubicBezTo>
                  <a:cubicBezTo>
                    <a:pt x="17" y="120"/>
                    <a:pt x="19" y="121"/>
                    <a:pt x="23" y="122"/>
                  </a:cubicBezTo>
                  <a:lnTo>
                    <a:pt x="24" y="122"/>
                  </a:lnTo>
                  <a:cubicBezTo>
                    <a:pt x="29" y="125"/>
                    <a:pt x="33" y="126"/>
                    <a:pt x="35" y="127"/>
                  </a:cubicBezTo>
                  <a:lnTo>
                    <a:pt x="35" y="135"/>
                  </a:lnTo>
                  <a:cubicBezTo>
                    <a:pt x="35" y="145"/>
                    <a:pt x="38" y="149"/>
                    <a:pt x="42" y="149"/>
                  </a:cubicBezTo>
                  <a:cubicBezTo>
                    <a:pt x="43" y="149"/>
                    <a:pt x="43" y="149"/>
                    <a:pt x="44" y="149"/>
                  </a:cubicBezTo>
                  <a:lnTo>
                    <a:pt x="56" y="149"/>
                  </a:lnTo>
                  <a:cubicBezTo>
                    <a:pt x="58" y="149"/>
                    <a:pt x="59" y="148"/>
                    <a:pt x="59" y="148"/>
                  </a:cubicBezTo>
                  <a:cubicBezTo>
                    <a:pt x="61" y="148"/>
                    <a:pt x="62" y="149"/>
                    <a:pt x="64" y="149"/>
                  </a:cubicBezTo>
                  <a:lnTo>
                    <a:pt x="65" y="151"/>
                  </a:lnTo>
                  <a:cubicBezTo>
                    <a:pt x="69" y="157"/>
                    <a:pt x="73" y="160"/>
                    <a:pt x="77" y="160"/>
                  </a:cubicBezTo>
                  <a:cubicBezTo>
                    <a:pt x="79" y="160"/>
                    <a:pt x="82" y="159"/>
                    <a:pt x="84" y="158"/>
                  </a:cubicBezTo>
                  <a:cubicBezTo>
                    <a:pt x="85" y="158"/>
                    <a:pt x="86" y="157"/>
                    <a:pt x="87" y="157"/>
                  </a:cubicBezTo>
                  <a:lnTo>
                    <a:pt x="95" y="153"/>
                  </a:lnTo>
                  <a:cubicBezTo>
                    <a:pt x="99" y="150"/>
                    <a:pt x="102" y="149"/>
                    <a:pt x="105" y="149"/>
                  </a:cubicBezTo>
                  <a:cubicBezTo>
                    <a:pt x="108" y="149"/>
                    <a:pt x="110" y="150"/>
                    <a:pt x="112" y="151"/>
                  </a:cubicBezTo>
                  <a:cubicBezTo>
                    <a:pt x="113" y="152"/>
                    <a:pt x="115" y="152"/>
                    <a:pt x="117" y="152"/>
                  </a:cubicBezTo>
                  <a:cubicBezTo>
                    <a:pt x="122" y="151"/>
                    <a:pt x="131" y="139"/>
                    <a:pt x="130" y="127"/>
                  </a:cubicBezTo>
                  <a:cubicBezTo>
                    <a:pt x="132" y="127"/>
                    <a:pt x="135" y="126"/>
                    <a:pt x="137" y="126"/>
                  </a:cubicBezTo>
                  <a:cubicBezTo>
                    <a:pt x="141" y="125"/>
                    <a:pt x="143" y="124"/>
                    <a:pt x="146" y="122"/>
                  </a:cubicBezTo>
                  <a:cubicBezTo>
                    <a:pt x="148" y="121"/>
                    <a:pt x="152" y="118"/>
                    <a:pt x="156" y="115"/>
                  </a:cubicBezTo>
                  <a:cubicBezTo>
                    <a:pt x="166" y="104"/>
                    <a:pt x="172" y="91"/>
                    <a:pt x="162" y="83"/>
                  </a:cubicBezTo>
                  <a:cubicBezTo>
                    <a:pt x="162" y="81"/>
                    <a:pt x="162" y="79"/>
                    <a:pt x="163" y="76"/>
                  </a:cubicBezTo>
                  <a:cubicBezTo>
                    <a:pt x="167" y="61"/>
                    <a:pt x="166" y="47"/>
                    <a:pt x="150" y="44"/>
                  </a:cubicBezTo>
                  <a:cubicBezTo>
                    <a:pt x="146" y="44"/>
                    <a:pt x="142" y="43"/>
                    <a:pt x="140" y="43"/>
                  </a:cubicBezTo>
                  <a:cubicBezTo>
                    <a:pt x="143" y="29"/>
                    <a:pt x="132" y="13"/>
                    <a:pt x="126" y="13"/>
                  </a:cubicBezTo>
                  <a:cubicBezTo>
                    <a:pt x="123" y="13"/>
                    <a:pt x="122" y="13"/>
                    <a:pt x="120" y="14"/>
                  </a:cubicBezTo>
                  <a:cubicBezTo>
                    <a:pt x="118" y="14"/>
                    <a:pt x="116" y="15"/>
                    <a:pt x="113" y="15"/>
                  </a:cubicBezTo>
                  <a:cubicBezTo>
                    <a:pt x="107" y="6"/>
                    <a:pt x="97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 rot="-1311727">
              <a:off x="5484361" y="4863373"/>
              <a:ext cx="16707" cy="15730"/>
            </a:xfrm>
            <a:custGeom>
              <a:avLst/>
              <a:gdLst/>
              <a:ahLst/>
              <a:cxnLst/>
              <a:rect l="l" t="t" r="r" b="b"/>
              <a:pathLst>
                <a:path w="171" h="161" extrusionOk="0">
                  <a:moveTo>
                    <a:pt x="88" y="1"/>
                  </a:moveTo>
                  <a:cubicBezTo>
                    <a:pt x="87" y="1"/>
                    <a:pt x="86" y="1"/>
                    <a:pt x="85" y="1"/>
                  </a:cubicBezTo>
                  <a:cubicBezTo>
                    <a:pt x="85" y="3"/>
                    <a:pt x="84" y="3"/>
                    <a:pt x="83" y="4"/>
                  </a:cubicBezTo>
                  <a:cubicBezTo>
                    <a:pt x="82" y="4"/>
                    <a:pt x="82" y="4"/>
                    <a:pt x="81" y="4"/>
                  </a:cubicBezTo>
                  <a:cubicBezTo>
                    <a:pt x="76" y="4"/>
                    <a:pt x="71" y="6"/>
                    <a:pt x="67" y="13"/>
                  </a:cubicBezTo>
                  <a:lnTo>
                    <a:pt x="49" y="13"/>
                  </a:lnTo>
                  <a:cubicBezTo>
                    <a:pt x="41" y="15"/>
                    <a:pt x="36" y="19"/>
                    <a:pt x="36" y="32"/>
                  </a:cubicBezTo>
                  <a:cubicBezTo>
                    <a:pt x="36" y="37"/>
                    <a:pt x="36" y="41"/>
                    <a:pt x="37" y="45"/>
                  </a:cubicBezTo>
                  <a:cubicBezTo>
                    <a:pt x="36" y="46"/>
                    <a:pt x="35" y="46"/>
                    <a:pt x="33" y="46"/>
                  </a:cubicBezTo>
                  <a:cubicBezTo>
                    <a:pt x="30" y="47"/>
                    <a:pt x="27" y="47"/>
                    <a:pt x="23" y="47"/>
                  </a:cubicBezTo>
                  <a:cubicBezTo>
                    <a:pt x="16" y="47"/>
                    <a:pt x="9" y="49"/>
                    <a:pt x="5" y="55"/>
                  </a:cubicBezTo>
                  <a:cubicBezTo>
                    <a:pt x="0" y="66"/>
                    <a:pt x="0" y="71"/>
                    <a:pt x="5" y="80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5" y="88"/>
                    <a:pt x="2" y="92"/>
                    <a:pt x="2" y="97"/>
                  </a:cubicBezTo>
                  <a:cubicBezTo>
                    <a:pt x="2" y="109"/>
                    <a:pt x="5" y="114"/>
                    <a:pt x="15" y="119"/>
                  </a:cubicBezTo>
                  <a:cubicBezTo>
                    <a:pt x="17" y="121"/>
                    <a:pt x="20" y="122"/>
                    <a:pt x="23" y="123"/>
                  </a:cubicBezTo>
                  <a:lnTo>
                    <a:pt x="25" y="123"/>
                  </a:lnTo>
                  <a:cubicBezTo>
                    <a:pt x="28" y="126"/>
                    <a:pt x="32" y="127"/>
                    <a:pt x="35" y="128"/>
                  </a:cubicBezTo>
                  <a:lnTo>
                    <a:pt x="35" y="134"/>
                  </a:lnTo>
                  <a:cubicBezTo>
                    <a:pt x="35" y="147"/>
                    <a:pt x="40" y="150"/>
                    <a:pt x="42" y="150"/>
                  </a:cubicBezTo>
                  <a:lnTo>
                    <a:pt x="55" y="150"/>
                  </a:lnTo>
                  <a:cubicBezTo>
                    <a:pt x="56" y="149"/>
                    <a:pt x="57" y="149"/>
                    <a:pt x="58" y="149"/>
                  </a:cubicBezTo>
                  <a:cubicBezTo>
                    <a:pt x="60" y="149"/>
                    <a:pt x="61" y="150"/>
                    <a:pt x="63" y="150"/>
                  </a:cubicBezTo>
                  <a:lnTo>
                    <a:pt x="64" y="151"/>
                  </a:lnTo>
                  <a:cubicBezTo>
                    <a:pt x="67" y="157"/>
                    <a:pt x="72" y="160"/>
                    <a:pt x="76" y="160"/>
                  </a:cubicBezTo>
                  <a:cubicBezTo>
                    <a:pt x="78" y="160"/>
                    <a:pt x="80" y="160"/>
                    <a:pt x="82" y="159"/>
                  </a:cubicBezTo>
                  <a:cubicBezTo>
                    <a:pt x="83" y="159"/>
                    <a:pt x="84" y="158"/>
                    <a:pt x="85" y="158"/>
                  </a:cubicBezTo>
                  <a:cubicBezTo>
                    <a:pt x="88" y="158"/>
                    <a:pt x="90" y="155"/>
                    <a:pt x="93" y="154"/>
                  </a:cubicBezTo>
                  <a:cubicBezTo>
                    <a:pt x="98" y="151"/>
                    <a:pt x="101" y="150"/>
                    <a:pt x="104" y="150"/>
                  </a:cubicBezTo>
                  <a:cubicBezTo>
                    <a:pt x="106" y="150"/>
                    <a:pt x="108" y="150"/>
                    <a:pt x="110" y="151"/>
                  </a:cubicBezTo>
                  <a:cubicBezTo>
                    <a:pt x="111" y="153"/>
                    <a:pt x="113" y="153"/>
                    <a:pt x="115" y="153"/>
                  </a:cubicBezTo>
                  <a:cubicBezTo>
                    <a:pt x="120" y="151"/>
                    <a:pt x="129" y="139"/>
                    <a:pt x="128" y="128"/>
                  </a:cubicBezTo>
                  <a:cubicBezTo>
                    <a:pt x="130" y="128"/>
                    <a:pt x="133" y="127"/>
                    <a:pt x="135" y="127"/>
                  </a:cubicBezTo>
                  <a:cubicBezTo>
                    <a:pt x="140" y="126"/>
                    <a:pt x="142" y="124"/>
                    <a:pt x="145" y="123"/>
                  </a:cubicBezTo>
                  <a:cubicBezTo>
                    <a:pt x="147" y="122"/>
                    <a:pt x="150" y="119"/>
                    <a:pt x="154" y="115"/>
                  </a:cubicBezTo>
                  <a:cubicBezTo>
                    <a:pt x="164" y="104"/>
                    <a:pt x="170" y="92"/>
                    <a:pt x="160" y="83"/>
                  </a:cubicBezTo>
                  <a:cubicBezTo>
                    <a:pt x="160" y="82"/>
                    <a:pt x="160" y="80"/>
                    <a:pt x="161" y="77"/>
                  </a:cubicBezTo>
                  <a:cubicBezTo>
                    <a:pt x="165" y="62"/>
                    <a:pt x="164" y="47"/>
                    <a:pt x="149" y="45"/>
                  </a:cubicBezTo>
                  <a:cubicBezTo>
                    <a:pt x="145" y="45"/>
                    <a:pt x="141" y="43"/>
                    <a:pt x="139" y="43"/>
                  </a:cubicBezTo>
                  <a:cubicBezTo>
                    <a:pt x="142" y="30"/>
                    <a:pt x="130" y="12"/>
                    <a:pt x="124" y="12"/>
                  </a:cubicBezTo>
                  <a:cubicBezTo>
                    <a:pt x="121" y="12"/>
                    <a:pt x="120" y="12"/>
                    <a:pt x="118" y="14"/>
                  </a:cubicBezTo>
                  <a:cubicBezTo>
                    <a:pt x="116" y="14"/>
                    <a:pt x="114" y="15"/>
                    <a:pt x="111" y="15"/>
                  </a:cubicBezTo>
                  <a:cubicBezTo>
                    <a:pt x="106" y="6"/>
                    <a:pt x="94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 rot="-1311727">
              <a:off x="5485409" y="4797008"/>
              <a:ext cx="16903" cy="15633"/>
            </a:xfrm>
            <a:custGeom>
              <a:avLst/>
              <a:gdLst/>
              <a:ahLst/>
              <a:cxnLst/>
              <a:rect l="l" t="t" r="r" b="b"/>
              <a:pathLst>
                <a:path w="173" h="160" extrusionOk="0">
                  <a:moveTo>
                    <a:pt x="91" y="0"/>
                  </a:moveTo>
                  <a:cubicBezTo>
                    <a:pt x="90" y="0"/>
                    <a:pt x="89" y="0"/>
                    <a:pt x="88" y="1"/>
                  </a:cubicBezTo>
                  <a:cubicBezTo>
                    <a:pt x="87" y="2"/>
                    <a:pt x="86" y="2"/>
                    <a:pt x="84" y="4"/>
                  </a:cubicBezTo>
                  <a:cubicBezTo>
                    <a:pt x="83" y="4"/>
                    <a:pt x="81" y="3"/>
                    <a:pt x="80" y="3"/>
                  </a:cubicBezTo>
                  <a:cubicBezTo>
                    <a:pt x="76" y="3"/>
                    <a:pt x="71" y="6"/>
                    <a:pt x="67" y="12"/>
                  </a:cubicBezTo>
                  <a:lnTo>
                    <a:pt x="51" y="12"/>
                  </a:lnTo>
                  <a:cubicBezTo>
                    <a:pt x="42" y="15"/>
                    <a:pt x="39" y="19"/>
                    <a:pt x="36" y="32"/>
                  </a:cubicBezTo>
                  <a:cubicBezTo>
                    <a:pt x="36" y="37"/>
                    <a:pt x="36" y="41"/>
                    <a:pt x="39" y="45"/>
                  </a:cubicBezTo>
                  <a:cubicBezTo>
                    <a:pt x="36" y="46"/>
                    <a:pt x="35" y="46"/>
                    <a:pt x="34" y="46"/>
                  </a:cubicBezTo>
                  <a:cubicBezTo>
                    <a:pt x="30" y="47"/>
                    <a:pt x="28" y="47"/>
                    <a:pt x="24" y="47"/>
                  </a:cubicBezTo>
                  <a:cubicBezTo>
                    <a:pt x="16" y="47"/>
                    <a:pt x="10" y="48"/>
                    <a:pt x="6" y="55"/>
                  </a:cubicBezTo>
                  <a:cubicBezTo>
                    <a:pt x="1" y="65"/>
                    <a:pt x="1" y="71"/>
                    <a:pt x="6" y="79"/>
                  </a:cubicBezTo>
                  <a:cubicBezTo>
                    <a:pt x="8" y="81"/>
                    <a:pt x="9" y="82"/>
                    <a:pt x="10" y="84"/>
                  </a:cubicBezTo>
                  <a:cubicBezTo>
                    <a:pt x="6" y="88"/>
                    <a:pt x="4" y="92"/>
                    <a:pt x="4" y="97"/>
                  </a:cubicBezTo>
                  <a:cubicBezTo>
                    <a:pt x="4" y="108"/>
                    <a:pt x="6" y="114"/>
                    <a:pt x="15" y="119"/>
                  </a:cubicBezTo>
                  <a:cubicBezTo>
                    <a:pt x="18" y="120"/>
                    <a:pt x="20" y="122"/>
                    <a:pt x="24" y="123"/>
                  </a:cubicBezTo>
                  <a:lnTo>
                    <a:pt x="25" y="123"/>
                  </a:lnTo>
                  <a:cubicBezTo>
                    <a:pt x="29" y="125"/>
                    <a:pt x="33" y="127"/>
                    <a:pt x="35" y="128"/>
                  </a:cubicBezTo>
                  <a:lnTo>
                    <a:pt x="35" y="134"/>
                  </a:lnTo>
                  <a:cubicBezTo>
                    <a:pt x="36" y="144"/>
                    <a:pt x="41" y="148"/>
                    <a:pt x="45" y="149"/>
                  </a:cubicBezTo>
                  <a:lnTo>
                    <a:pt x="57" y="149"/>
                  </a:lnTo>
                  <a:cubicBezTo>
                    <a:pt x="58" y="149"/>
                    <a:pt x="59" y="149"/>
                    <a:pt x="60" y="149"/>
                  </a:cubicBezTo>
                  <a:cubicBezTo>
                    <a:pt x="62" y="149"/>
                    <a:pt x="63" y="149"/>
                    <a:pt x="65" y="149"/>
                  </a:cubicBezTo>
                  <a:lnTo>
                    <a:pt x="66" y="150"/>
                  </a:lnTo>
                  <a:cubicBezTo>
                    <a:pt x="71" y="157"/>
                    <a:pt x="75" y="160"/>
                    <a:pt x="79" y="160"/>
                  </a:cubicBezTo>
                  <a:cubicBezTo>
                    <a:pt x="80" y="160"/>
                    <a:pt x="82" y="159"/>
                    <a:pt x="84" y="159"/>
                  </a:cubicBezTo>
                  <a:cubicBezTo>
                    <a:pt x="86" y="159"/>
                    <a:pt x="87" y="157"/>
                    <a:pt x="88" y="157"/>
                  </a:cubicBezTo>
                  <a:lnTo>
                    <a:pt x="96" y="154"/>
                  </a:lnTo>
                  <a:cubicBezTo>
                    <a:pt x="100" y="151"/>
                    <a:pt x="104" y="150"/>
                    <a:pt x="107" y="150"/>
                  </a:cubicBezTo>
                  <a:cubicBezTo>
                    <a:pt x="109" y="150"/>
                    <a:pt x="111" y="150"/>
                    <a:pt x="112" y="150"/>
                  </a:cubicBezTo>
                  <a:cubicBezTo>
                    <a:pt x="113" y="152"/>
                    <a:pt x="114" y="152"/>
                    <a:pt x="117" y="152"/>
                  </a:cubicBezTo>
                  <a:cubicBezTo>
                    <a:pt x="123" y="152"/>
                    <a:pt x="132" y="140"/>
                    <a:pt x="130" y="129"/>
                  </a:cubicBezTo>
                  <a:cubicBezTo>
                    <a:pt x="133" y="128"/>
                    <a:pt x="135" y="126"/>
                    <a:pt x="138" y="126"/>
                  </a:cubicBezTo>
                  <a:cubicBezTo>
                    <a:pt x="142" y="125"/>
                    <a:pt x="144" y="124"/>
                    <a:pt x="147" y="123"/>
                  </a:cubicBezTo>
                  <a:cubicBezTo>
                    <a:pt x="149" y="122"/>
                    <a:pt x="152" y="119"/>
                    <a:pt x="155" y="115"/>
                  </a:cubicBezTo>
                  <a:cubicBezTo>
                    <a:pt x="166" y="103"/>
                    <a:pt x="173" y="92"/>
                    <a:pt x="163" y="83"/>
                  </a:cubicBezTo>
                  <a:cubicBezTo>
                    <a:pt x="163" y="82"/>
                    <a:pt x="163" y="79"/>
                    <a:pt x="164" y="77"/>
                  </a:cubicBezTo>
                  <a:cubicBezTo>
                    <a:pt x="168" y="61"/>
                    <a:pt x="166" y="47"/>
                    <a:pt x="150" y="45"/>
                  </a:cubicBezTo>
                  <a:cubicBezTo>
                    <a:pt x="147" y="45"/>
                    <a:pt x="143" y="43"/>
                    <a:pt x="140" y="43"/>
                  </a:cubicBezTo>
                  <a:cubicBezTo>
                    <a:pt x="144" y="29"/>
                    <a:pt x="133" y="12"/>
                    <a:pt x="127" y="12"/>
                  </a:cubicBezTo>
                  <a:cubicBezTo>
                    <a:pt x="124" y="12"/>
                    <a:pt x="123" y="12"/>
                    <a:pt x="119" y="14"/>
                  </a:cubicBezTo>
                  <a:cubicBezTo>
                    <a:pt x="118" y="14"/>
                    <a:pt x="116" y="15"/>
                    <a:pt x="113" y="15"/>
                  </a:cubicBezTo>
                  <a:cubicBezTo>
                    <a:pt x="108" y="7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 rot="-1311727">
              <a:off x="5472732" y="4771737"/>
              <a:ext cx="10845" cy="10454"/>
            </a:xfrm>
            <a:custGeom>
              <a:avLst/>
              <a:gdLst/>
              <a:ahLst/>
              <a:cxnLst/>
              <a:rect l="l" t="t" r="r" b="b"/>
              <a:pathLst>
                <a:path w="111" h="107" extrusionOk="0">
                  <a:moveTo>
                    <a:pt x="58" y="0"/>
                  </a:moveTo>
                  <a:cubicBezTo>
                    <a:pt x="57" y="0"/>
                    <a:pt x="57" y="1"/>
                    <a:pt x="57" y="1"/>
                  </a:cubicBezTo>
                  <a:cubicBezTo>
                    <a:pt x="56" y="1"/>
                    <a:pt x="54" y="2"/>
                    <a:pt x="54" y="2"/>
                  </a:cubicBezTo>
                  <a:cubicBezTo>
                    <a:pt x="51" y="2"/>
                    <a:pt x="46" y="3"/>
                    <a:pt x="42" y="8"/>
                  </a:cubicBezTo>
                  <a:lnTo>
                    <a:pt x="32" y="8"/>
                  </a:lnTo>
                  <a:cubicBezTo>
                    <a:pt x="27" y="10"/>
                    <a:pt x="23" y="12"/>
                    <a:pt x="23" y="21"/>
                  </a:cubicBezTo>
                  <a:cubicBezTo>
                    <a:pt x="23" y="23"/>
                    <a:pt x="23" y="26"/>
                    <a:pt x="25" y="28"/>
                  </a:cubicBezTo>
                  <a:lnTo>
                    <a:pt x="16" y="28"/>
                  </a:lnTo>
                  <a:cubicBezTo>
                    <a:pt x="11" y="28"/>
                    <a:pt x="6" y="28"/>
                    <a:pt x="3" y="33"/>
                  </a:cubicBezTo>
                  <a:cubicBezTo>
                    <a:pt x="0" y="41"/>
                    <a:pt x="0" y="46"/>
                    <a:pt x="3" y="51"/>
                  </a:cubicBezTo>
                  <a:cubicBezTo>
                    <a:pt x="5" y="52"/>
                    <a:pt x="5" y="53"/>
                    <a:pt x="6" y="54"/>
                  </a:cubicBezTo>
                  <a:cubicBezTo>
                    <a:pt x="4" y="56"/>
                    <a:pt x="2" y="58"/>
                    <a:pt x="2" y="62"/>
                  </a:cubicBezTo>
                  <a:cubicBezTo>
                    <a:pt x="2" y="69"/>
                    <a:pt x="4" y="73"/>
                    <a:pt x="11" y="76"/>
                  </a:cubicBezTo>
                  <a:cubicBezTo>
                    <a:pt x="13" y="77"/>
                    <a:pt x="15" y="77"/>
                    <a:pt x="17" y="79"/>
                  </a:cubicBezTo>
                  <a:lnTo>
                    <a:pt x="18" y="79"/>
                  </a:lnTo>
                  <a:cubicBezTo>
                    <a:pt x="21" y="79"/>
                    <a:pt x="22" y="80"/>
                    <a:pt x="25" y="82"/>
                  </a:cubicBezTo>
                  <a:lnTo>
                    <a:pt x="25" y="85"/>
                  </a:lnTo>
                  <a:cubicBezTo>
                    <a:pt x="26" y="93"/>
                    <a:pt x="28" y="95"/>
                    <a:pt x="28" y="99"/>
                  </a:cubicBezTo>
                  <a:lnTo>
                    <a:pt x="41" y="99"/>
                  </a:lnTo>
                  <a:cubicBezTo>
                    <a:pt x="42" y="99"/>
                    <a:pt x="42" y="100"/>
                    <a:pt x="42" y="100"/>
                  </a:cubicBezTo>
                  <a:cubicBezTo>
                    <a:pt x="45" y="105"/>
                    <a:pt x="48" y="106"/>
                    <a:pt x="50" y="106"/>
                  </a:cubicBezTo>
                  <a:cubicBezTo>
                    <a:pt x="51" y="106"/>
                    <a:pt x="53" y="106"/>
                    <a:pt x="54" y="105"/>
                  </a:cubicBezTo>
                  <a:cubicBezTo>
                    <a:pt x="56" y="105"/>
                    <a:pt x="56" y="104"/>
                    <a:pt x="57" y="104"/>
                  </a:cubicBezTo>
                  <a:cubicBezTo>
                    <a:pt x="58" y="104"/>
                    <a:pt x="61" y="103"/>
                    <a:pt x="62" y="102"/>
                  </a:cubicBezTo>
                  <a:cubicBezTo>
                    <a:pt x="65" y="100"/>
                    <a:pt x="68" y="99"/>
                    <a:pt x="70" y="99"/>
                  </a:cubicBezTo>
                  <a:cubicBezTo>
                    <a:pt x="71" y="99"/>
                    <a:pt x="72" y="100"/>
                    <a:pt x="73" y="100"/>
                  </a:cubicBezTo>
                  <a:cubicBezTo>
                    <a:pt x="74" y="102"/>
                    <a:pt x="76" y="102"/>
                    <a:pt x="77" y="102"/>
                  </a:cubicBezTo>
                  <a:cubicBezTo>
                    <a:pt x="79" y="102"/>
                    <a:pt x="86" y="94"/>
                    <a:pt x="84" y="87"/>
                  </a:cubicBezTo>
                  <a:cubicBezTo>
                    <a:pt x="87" y="87"/>
                    <a:pt x="88" y="85"/>
                    <a:pt x="89" y="85"/>
                  </a:cubicBezTo>
                  <a:cubicBezTo>
                    <a:pt x="93" y="84"/>
                    <a:pt x="95" y="84"/>
                    <a:pt x="97" y="83"/>
                  </a:cubicBezTo>
                  <a:cubicBezTo>
                    <a:pt x="98" y="83"/>
                    <a:pt x="99" y="80"/>
                    <a:pt x="102" y="77"/>
                  </a:cubicBezTo>
                  <a:cubicBezTo>
                    <a:pt x="108" y="69"/>
                    <a:pt x="111" y="62"/>
                    <a:pt x="105" y="56"/>
                  </a:cubicBezTo>
                  <a:cubicBezTo>
                    <a:pt x="105" y="54"/>
                    <a:pt x="106" y="53"/>
                    <a:pt x="106" y="51"/>
                  </a:cubicBezTo>
                  <a:cubicBezTo>
                    <a:pt x="109" y="40"/>
                    <a:pt x="108" y="31"/>
                    <a:pt x="98" y="30"/>
                  </a:cubicBezTo>
                  <a:cubicBezTo>
                    <a:pt x="95" y="30"/>
                    <a:pt x="94" y="28"/>
                    <a:pt x="90" y="28"/>
                  </a:cubicBezTo>
                  <a:cubicBezTo>
                    <a:pt x="93" y="18"/>
                    <a:pt x="84" y="8"/>
                    <a:pt x="80" y="8"/>
                  </a:cubicBezTo>
                  <a:cubicBezTo>
                    <a:pt x="79" y="8"/>
                    <a:pt x="78" y="10"/>
                    <a:pt x="77" y="10"/>
                  </a:cubicBezTo>
                  <a:cubicBezTo>
                    <a:pt x="76" y="11"/>
                    <a:pt x="74" y="11"/>
                    <a:pt x="73" y="11"/>
                  </a:cubicBezTo>
                  <a:cubicBezTo>
                    <a:pt x="69" y="4"/>
                    <a:pt x="61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 rot="-1311727">
              <a:off x="5429525" y="4818320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8" y="0"/>
                  </a:moveTo>
                  <a:cubicBezTo>
                    <a:pt x="57" y="0"/>
                    <a:pt x="57" y="0"/>
                    <a:pt x="56" y="0"/>
                  </a:cubicBezTo>
                  <a:cubicBezTo>
                    <a:pt x="55" y="0"/>
                    <a:pt x="53" y="1"/>
                    <a:pt x="53" y="1"/>
                  </a:cubicBezTo>
                  <a:cubicBezTo>
                    <a:pt x="50" y="1"/>
                    <a:pt x="46" y="3"/>
                    <a:pt x="42" y="9"/>
                  </a:cubicBezTo>
                  <a:lnTo>
                    <a:pt x="32" y="9"/>
                  </a:lnTo>
                  <a:cubicBezTo>
                    <a:pt x="27" y="10"/>
                    <a:pt x="23" y="12"/>
                    <a:pt x="23" y="21"/>
                  </a:cubicBezTo>
                  <a:cubicBezTo>
                    <a:pt x="23" y="24"/>
                    <a:pt x="23" y="26"/>
                    <a:pt x="25" y="29"/>
                  </a:cubicBezTo>
                  <a:cubicBezTo>
                    <a:pt x="23" y="30"/>
                    <a:pt x="23" y="30"/>
                    <a:pt x="22" y="30"/>
                  </a:cubicBezTo>
                  <a:lnTo>
                    <a:pt x="15" y="30"/>
                  </a:lnTo>
                  <a:cubicBezTo>
                    <a:pt x="10" y="30"/>
                    <a:pt x="6" y="30"/>
                    <a:pt x="4" y="35"/>
                  </a:cubicBezTo>
                  <a:cubicBezTo>
                    <a:pt x="0" y="42"/>
                    <a:pt x="0" y="46"/>
                    <a:pt x="4" y="52"/>
                  </a:cubicBezTo>
                  <a:cubicBezTo>
                    <a:pt x="5" y="53"/>
                    <a:pt x="5" y="54"/>
                    <a:pt x="6" y="56"/>
                  </a:cubicBezTo>
                  <a:cubicBezTo>
                    <a:pt x="4" y="57"/>
                    <a:pt x="2" y="60"/>
                    <a:pt x="2" y="63"/>
                  </a:cubicBezTo>
                  <a:cubicBezTo>
                    <a:pt x="2" y="71"/>
                    <a:pt x="4" y="74"/>
                    <a:pt x="10" y="77"/>
                  </a:cubicBezTo>
                  <a:cubicBezTo>
                    <a:pt x="13" y="78"/>
                    <a:pt x="14" y="78"/>
                    <a:pt x="16" y="80"/>
                  </a:cubicBezTo>
                  <a:lnTo>
                    <a:pt x="18" y="80"/>
                  </a:lnTo>
                  <a:cubicBezTo>
                    <a:pt x="21" y="80"/>
                    <a:pt x="22" y="81"/>
                    <a:pt x="25" y="82"/>
                  </a:cubicBezTo>
                  <a:lnTo>
                    <a:pt x="25" y="86"/>
                  </a:lnTo>
                  <a:cubicBezTo>
                    <a:pt x="25" y="94"/>
                    <a:pt x="27" y="97"/>
                    <a:pt x="28" y="99"/>
                  </a:cubicBezTo>
                  <a:lnTo>
                    <a:pt x="41" y="99"/>
                  </a:lnTo>
                  <a:cubicBezTo>
                    <a:pt x="42" y="99"/>
                    <a:pt x="42" y="101"/>
                    <a:pt x="42" y="101"/>
                  </a:cubicBezTo>
                  <a:cubicBezTo>
                    <a:pt x="45" y="105"/>
                    <a:pt x="48" y="106"/>
                    <a:pt x="50" y="106"/>
                  </a:cubicBezTo>
                  <a:cubicBezTo>
                    <a:pt x="51" y="106"/>
                    <a:pt x="52" y="106"/>
                    <a:pt x="53" y="106"/>
                  </a:cubicBezTo>
                  <a:cubicBezTo>
                    <a:pt x="55" y="106"/>
                    <a:pt x="55" y="104"/>
                    <a:pt x="56" y="104"/>
                  </a:cubicBezTo>
                  <a:cubicBezTo>
                    <a:pt x="57" y="104"/>
                    <a:pt x="61" y="103"/>
                    <a:pt x="62" y="102"/>
                  </a:cubicBezTo>
                  <a:cubicBezTo>
                    <a:pt x="65" y="100"/>
                    <a:pt x="67" y="99"/>
                    <a:pt x="69" y="99"/>
                  </a:cubicBezTo>
                  <a:cubicBezTo>
                    <a:pt x="71" y="99"/>
                    <a:pt x="72" y="100"/>
                    <a:pt x="73" y="101"/>
                  </a:cubicBezTo>
                  <a:cubicBezTo>
                    <a:pt x="74" y="102"/>
                    <a:pt x="76" y="102"/>
                    <a:pt x="77" y="102"/>
                  </a:cubicBezTo>
                  <a:cubicBezTo>
                    <a:pt x="79" y="102"/>
                    <a:pt x="86" y="94"/>
                    <a:pt x="84" y="86"/>
                  </a:cubicBezTo>
                  <a:cubicBezTo>
                    <a:pt x="87" y="86"/>
                    <a:pt x="88" y="85"/>
                    <a:pt x="89" y="85"/>
                  </a:cubicBezTo>
                  <a:cubicBezTo>
                    <a:pt x="92" y="83"/>
                    <a:pt x="94" y="83"/>
                    <a:pt x="96" y="82"/>
                  </a:cubicBezTo>
                  <a:cubicBezTo>
                    <a:pt x="97" y="82"/>
                    <a:pt x="98" y="80"/>
                    <a:pt x="102" y="77"/>
                  </a:cubicBezTo>
                  <a:cubicBezTo>
                    <a:pt x="108" y="69"/>
                    <a:pt x="112" y="62"/>
                    <a:pt x="105" y="56"/>
                  </a:cubicBezTo>
                  <a:cubicBezTo>
                    <a:pt x="105" y="54"/>
                    <a:pt x="107" y="53"/>
                    <a:pt x="107" y="51"/>
                  </a:cubicBezTo>
                  <a:cubicBezTo>
                    <a:pt x="109" y="40"/>
                    <a:pt x="108" y="31"/>
                    <a:pt x="97" y="30"/>
                  </a:cubicBezTo>
                  <a:cubicBezTo>
                    <a:pt x="94" y="30"/>
                    <a:pt x="93" y="28"/>
                    <a:pt x="91" y="28"/>
                  </a:cubicBezTo>
                  <a:cubicBezTo>
                    <a:pt x="92" y="18"/>
                    <a:pt x="84" y="8"/>
                    <a:pt x="81" y="8"/>
                  </a:cubicBezTo>
                  <a:cubicBezTo>
                    <a:pt x="79" y="8"/>
                    <a:pt x="78" y="10"/>
                    <a:pt x="77" y="10"/>
                  </a:cubicBezTo>
                  <a:cubicBezTo>
                    <a:pt x="76" y="11"/>
                    <a:pt x="75" y="11"/>
                    <a:pt x="73" y="11"/>
                  </a:cubicBezTo>
                  <a:cubicBezTo>
                    <a:pt x="70" y="4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 rot="-1311727">
              <a:off x="5467999" y="4832028"/>
              <a:ext cx="11041" cy="10552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58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56" y="1"/>
                    <a:pt x="55" y="3"/>
                    <a:pt x="55" y="3"/>
                  </a:cubicBezTo>
                  <a:cubicBezTo>
                    <a:pt x="51" y="3"/>
                    <a:pt x="47" y="4"/>
                    <a:pt x="44" y="9"/>
                  </a:cubicBezTo>
                  <a:lnTo>
                    <a:pt x="32" y="9"/>
                  </a:lnTo>
                  <a:cubicBezTo>
                    <a:pt x="27" y="10"/>
                    <a:pt x="24" y="13"/>
                    <a:pt x="24" y="22"/>
                  </a:cubicBezTo>
                  <a:cubicBezTo>
                    <a:pt x="24" y="25"/>
                    <a:pt x="24" y="27"/>
                    <a:pt x="25" y="30"/>
                  </a:cubicBezTo>
                  <a:lnTo>
                    <a:pt x="16" y="30"/>
                  </a:lnTo>
                  <a:cubicBezTo>
                    <a:pt x="11" y="30"/>
                    <a:pt x="7" y="30"/>
                    <a:pt x="5" y="35"/>
                  </a:cubicBezTo>
                  <a:cubicBezTo>
                    <a:pt x="1" y="42"/>
                    <a:pt x="1" y="46"/>
                    <a:pt x="5" y="51"/>
                  </a:cubicBezTo>
                  <a:cubicBezTo>
                    <a:pt x="6" y="52"/>
                    <a:pt x="6" y="53"/>
                    <a:pt x="7" y="55"/>
                  </a:cubicBezTo>
                  <a:cubicBezTo>
                    <a:pt x="5" y="56"/>
                    <a:pt x="4" y="60"/>
                    <a:pt x="4" y="63"/>
                  </a:cubicBezTo>
                  <a:cubicBezTo>
                    <a:pt x="4" y="71"/>
                    <a:pt x="5" y="74"/>
                    <a:pt x="11" y="77"/>
                  </a:cubicBezTo>
                  <a:cubicBezTo>
                    <a:pt x="14" y="78"/>
                    <a:pt x="15" y="78"/>
                    <a:pt x="18" y="80"/>
                  </a:cubicBezTo>
                  <a:lnTo>
                    <a:pt x="19" y="80"/>
                  </a:lnTo>
                  <a:cubicBezTo>
                    <a:pt x="21" y="80"/>
                    <a:pt x="22" y="81"/>
                    <a:pt x="25" y="82"/>
                  </a:cubicBezTo>
                  <a:lnTo>
                    <a:pt x="25" y="86"/>
                  </a:lnTo>
                  <a:cubicBezTo>
                    <a:pt x="26" y="92"/>
                    <a:pt x="29" y="95"/>
                    <a:pt x="29" y="101"/>
                  </a:cubicBezTo>
                  <a:lnTo>
                    <a:pt x="42" y="101"/>
                  </a:lnTo>
                  <a:cubicBezTo>
                    <a:pt x="44" y="101"/>
                    <a:pt x="44" y="102"/>
                    <a:pt x="44" y="102"/>
                  </a:cubicBezTo>
                  <a:cubicBezTo>
                    <a:pt x="46" y="106"/>
                    <a:pt x="49" y="107"/>
                    <a:pt x="51" y="107"/>
                  </a:cubicBezTo>
                  <a:cubicBezTo>
                    <a:pt x="53" y="107"/>
                    <a:pt x="54" y="107"/>
                    <a:pt x="55" y="107"/>
                  </a:cubicBezTo>
                  <a:cubicBezTo>
                    <a:pt x="56" y="107"/>
                    <a:pt x="56" y="106"/>
                    <a:pt x="57" y="106"/>
                  </a:cubicBezTo>
                  <a:cubicBezTo>
                    <a:pt x="59" y="106"/>
                    <a:pt x="61" y="104"/>
                    <a:pt x="62" y="103"/>
                  </a:cubicBezTo>
                  <a:cubicBezTo>
                    <a:pt x="65" y="101"/>
                    <a:pt x="68" y="100"/>
                    <a:pt x="69" y="100"/>
                  </a:cubicBezTo>
                  <a:cubicBezTo>
                    <a:pt x="71" y="100"/>
                    <a:pt x="72" y="101"/>
                    <a:pt x="73" y="102"/>
                  </a:cubicBezTo>
                  <a:cubicBezTo>
                    <a:pt x="75" y="103"/>
                    <a:pt x="76" y="103"/>
                    <a:pt x="78" y="103"/>
                  </a:cubicBezTo>
                  <a:cubicBezTo>
                    <a:pt x="81" y="103"/>
                    <a:pt x="87" y="95"/>
                    <a:pt x="86" y="87"/>
                  </a:cubicBezTo>
                  <a:cubicBezTo>
                    <a:pt x="88" y="87"/>
                    <a:pt x="89" y="86"/>
                    <a:pt x="91" y="86"/>
                  </a:cubicBezTo>
                  <a:cubicBezTo>
                    <a:pt x="93" y="85"/>
                    <a:pt x="96" y="85"/>
                    <a:pt x="97" y="83"/>
                  </a:cubicBezTo>
                  <a:cubicBezTo>
                    <a:pt x="98" y="83"/>
                    <a:pt x="99" y="81"/>
                    <a:pt x="102" y="78"/>
                  </a:cubicBezTo>
                  <a:cubicBezTo>
                    <a:pt x="108" y="71"/>
                    <a:pt x="112" y="63"/>
                    <a:pt x="106" y="56"/>
                  </a:cubicBezTo>
                  <a:cubicBezTo>
                    <a:pt x="106" y="55"/>
                    <a:pt x="107" y="54"/>
                    <a:pt x="107" y="51"/>
                  </a:cubicBezTo>
                  <a:cubicBezTo>
                    <a:pt x="109" y="41"/>
                    <a:pt x="108" y="32"/>
                    <a:pt x="98" y="31"/>
                  </a:cubicBezTo>
                  <a:cubicBezTo>
                    <a:pt x="96" y="31"/>
                    <a:pt x="94" y="30"/>
                    <a:pt x="92" y="30"/>
                  </a:cubicBezTo>
                  <a:cubicBezTo>
                    <a:pt x="93" y="20"/>
                    <a:pt x="86" y="9"/>
                    <a:pt x="82" y="9"/>
                  </a:cubicBezTo>
                  <a:cubicBezTo>
                    <a:pt x="81" y="9"/>
                    <a:pt x="79" y="10"/>
                    <a:pt x="78" y="10"/>
                  </a:cubicBezTo>
                  <a:cubicBezTo>
                    <a:pt x="76" y="11"/>
                    <a:pt x="75" y="11"/>
                    <a:pt x="73" y="11"/>
                  </a:cubicBezTo>
                  <a:cubicBezTo>
                    <a:pt x="71" y="5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 rot="-1311727">
              <a:off x="5526440" y="4841059"/>
              <a:ext cx="10747" cy="10454"/>
            </a:xfrm>
            <a:custGeom>
              <a:avLst/>
              <a:gdLst/>
              <a:ahLst/>
              <a:cxnLst/>
              <a:rect l="l" t="t" r="r" b="b"/>
              <a:pathLst>
                <a:path w="110" h="107" extrusionOk="0">
                  <a:moveTo>
                    <a:pt x="58" y="0"/>
                  </a:moveTo>
                  <a:cubicBezTo>
                    <a:pt x="57" y="0"/>
                    <a:pt x="57" y="0"/>
                    <a:pt x="57" y="1"/>
                  </a:cubicBezTo>
                  <a:cubicBezTo>
                    <a:pt x="56" y="1"/>
                    <a:pt x="54" y="3"/>
                    <a:pt x="54" y="3"/>
                  </a:cubicBezTo>
                  <a:cubicBezTo>
                    <a:pt x="50" y="3"/>
                    <a:pt x="46" y="4"/>
                    <a:pt x="42" y="9"/>
                  </a:cubicBezTo>
                  <a:lnTo>
                    <a:pt x="32" y="9"/>
                  </a:lnTo>
                  <a:cubicBezTo>
                    <a:pt x="27" y="10"/>
                    <a:pt x="23" y="13"/>
                    <a:pt x="23" y="21"/>
                  </a:cubicBezTo>
                  <a:cubicBezTo>
                    <a:pt x="23" y="24"/>
                    <a:pt x="23" y="26"/>
                    <a:pt x="24" y="29"/>
                  </a:cubicBezTo>
                  <a:lnTo>
                    <a:pt x="16" y="29"/>
                  </a:lnTo>
                  <a:cubicBezTo>
                    <a:pt x="11" y="29"/>
                    <a:pt x="6" y="29"/>
                    <a:pt x="3" y="34"/>
                  </a:cubicBezTo>
                  <a:cubicBezTo>
                    <a:pt x="0" y="42"/>
                    <a:pt x="0" y="46"/>
                    <a:pt x="3" y="51"/>
                  </a:cubicBezTo>
                  <a:cubicBezTo>
                    <a:pt x="5" y="52"/>
                    <a:pt x="5" y="53"/>
                    <a:pt x="6" y="55"/>
                  </a:cubicBezTo>
                  <a:cubicBezTo>
                    <a:pt x="4" y="56"/>
                    <a:pt x="2" y="59"/>
                    <a:pt x="2" y="62"/>
                  </a:cubicBezTo>
                  <a:cubicBezTo>
                    <a:pt x="2" y="70"/>
                    <a:pt x="4" y="73"/>
                    <a:pt x="11" y="76"/>
                  </a:cubicBezTo>
                  <a:cubicBezTo>
                    <a:pt x="13" y="77"/>
                    <a:pt x="14" y="77"/>
                    <a:pt x="17" y="79"/>
                  </a:cubicBezTo>
                  <a:lnTo>
                    <a:pt x="18" y="79"/>
                  </a:lnTo>
                  <a:cubicBezTo>
                    <a:pt x="21" y="79"/>
                    <a:pt x="22" y="80"/>
                    <a:pt x="25" y="82"/>
                  </a:cubicBezTo>
                  <a:lnTo>
                    <a:pt x="25" y="86"/>
                  </a:lnTo>
                  <a:cubicBezTo>
                    <a:pt x="25" y="92"/>
                    <a:pt x="27" y="95"/>
                    <a:pt x="27" y="100"/>
                  </a:cubicBezTo>
                  <a:lnTo>
                    <a:pt x="40" y="100"/>
                  </a:lnTo>
                  <a:cubicBezTo>
                    <a:pt x="41" y="100"/>
                    <a:pt x="41" y="101"/>
                    <a:pt x="41" y="101"/>
                  </a:cubicBezTo>
                  <a:cubicBezTo>
                    <a:pt x="44" y="105"/>
                    <a:pt x="47" y="107"/>
                    <a:pt x="49" y="107"/>
                  </a:cubicBezTo>
                  <a:cubicBezTo>
                    <a:pt x="50" y="107"/>
                    <a:pt x="51" y="106"/>
                    <a:pt x="53" y="106"/>
                  </a:cubicBezTo>
                  <a:cubicBezTo>
                    <a:pt x="54" y="106"/>
                    <a:pt x="54" y="105"/>
                    <a:pt x="56" y="105"/>
                  </a:cubicBezTo>
                  <a:cubicBezTo>
                    <a:pt x="57" y="105"/>
                    <a:pt x="59" y="103"/>
                    <a:pt x="61" y="102"/>
                  </a:cubicBezTo>
                  <a:cubicBezTo>
                    <a:pt x="64" y="100"/>
                    <a:pt x="65" y="100"/>
                    <a:pt x="67" y="100"/>
                  </a:cubicBezTo>
                  <a:cubicBezTo>
                    <a:pt x="69" y="100"/>
                    <a:pt x="70" y="100"/>
                    <a:pt x="72" y="101"/>
                  </a:cubicBezTo>
                  <a:cubicBezTo>
                    <a:pt x="73" y="102"/>
                    <a:pt x="74" y="102"/>
                    <a:pt x="76" y="102"/>
                  </a:cubicBezTo>
                  <a:cubicBezTo>
                    <a:pt x="78" y="102"/>
                    <a:pt x="84" y="95"/>
                    <a:pt x="83" y="87"/>
                  </a:cubicBezTo>
                  <a:cubicBezTo>
                    <a:pt x="86" y="87"/>
                    <a:pt x="87" y="86"/>
                    <a:pt x="88" y="86"/>
                  </a:cubicBezTo>
                  <a:cubicBezTo>
                    <a:pt x="91" y="85"/>
                    <a:pt x="94" y="85"/>
                    <a:pt x="95" y="83"/>
                  </a:cubicBezTo>
                  <a:cubicBezTo>
                    <a:pt x="97" y="83"/>
                    <a:pt x="98" y="80"/>
                    <a:pt x="100" y="77"/>
                  </a:cubicBezTo>
                  <a:cubicBezTo>
                    <a:pt x="107" y="70"/>
                    <a:pt x="110" y="62"/>
                    <a:pt x="104" y="56"/>
                  </a:cubicBezTo>
                  <a:cubicBezTo>
                    <a:pt x="104" y="55"/>
                    <a:pt x="105" y="54"/>
                    <a:pt x="105" y="51"/>
                  </a:cubicBezTo>
                  <a:cubicBezTo>
                    <a:pt x="108" y="41"/>
                    <a:pt x="106" y="31"/>
                    <a:pt x="96" y="30"/>
                  </a:cubicBezTo>
                  <a:cubicBezTo>
                    <a:pt x="94" y="30"/>
                    <a:pt x="93" y="29"/>
                    <a:pt x="89" y="29"/>
                  </a:cubicBezTo>
                  <a:cubicBezTo>
                    <a:pt x="93" y="19"/>
                    <a:pt x="84" y="9"/>
                    <a:pt x="80" y="9"/>
                  </a:cubicBezTo>
                  <a:cubicBezTo>
                    <a:pt x="79" y="9"/>
                    <a:pt x="78" y="10"/>
                    <a:pt x="77" y="10"/>
                  </a:cubicBezTo>
                  <a:cubicBezTo>
                    <a:pt x="76" y="11"/>
                    <a:pt x="74" y="11"/>
                    <a:pt x="73" y="11"/>
                  </a:cubicBezTo>
                  <a:cubicBezTo>
                    <a:pt x="69" y="4"/>
                    <a:pt x="61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 rot="-1311727">
              <a:off x="5460574" y="4807020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8" y="0"/>
                  </a:moveTo>
                  <a:cubicBezTo>
                    <a:pt x="57" y="0"/>
                    <a:pt x="57" y="1"/>
                    <a:pt x="57" y="1"/>
                  </a:cubicBezTo>
                  <a:cubicBezTo>
                    <a:pt x="56" y="1"/>
                    <a:pt x="55" y="3"/>
                    <a:pt x="55" y="3"/>
                  </a:cubicBezTo>
                  <a:cubicBezTo>
                    <a:pt x="50" y="3"/>
                    <a:pt x="46" y="4"/>
                    <a:pt x="42" y="9"/>
                  </a:cubicBezTo>
                  <a:lnTo>
                    <a:pt x="32" y="9"/>
                  </a:lnTo>
                  <a:cubicBezTo>
                    <a:pt x="27" y="10"/>
                    <a:pt x="23" y="13"/>
                    <a:pt x="23" y="21"/>
                  </a:cubicBezTo>
                  <a:cubicBezTo>
                    <a:pt x="23" y="24"/>
                    <a:pt x="23" y="26"/>
                    <a:pt x="25" y="29"/>
                  </a:cubicBezTo>
                  <a:lnTo>
                    <a:pt x="16" y="29"/>
                  </a:lnTo>
                  <a:cubicBezTo>
                    <a:pt x="10" y="29"/>
                    <a:pt x="6" y="29"/>
                    <a:pt x="4" y="34"/>
                  </a:cubicBezTo>
                  <a:cubicBezTo>
                    <a:pt x="0" y="42"/>
                    <a:pt x="0" y="46"/>
                    <a:pt x="4" y="51"/>
                  </a:cubicBezTo>
                  <a:cubicBezTo>
                    <a:pt x="5" y="52"/>
                    <a:pt x="5" y="54"/>
                    <a:pt x="6" y="55"/>
                  </a:cubicBezTo>
                  <a:cubicBezTo>
                    <a:pt x="4" y="56"/>
                    <a:pt x="3" y="59"/>
                    <a:pt x="3" y="62"/>
                  </a:cubicBezTo>
                  <a:cubicBezTo>
                    <a:pt x="3" y="70"/>
                    <a:pt x="4" y="74"/>
                    <a:pt x="10" y="76"/>
                  </a:cubicBezTo>
                  <a:cubicBezTo>
                    <a:pt x="14" y="78"/>
                    <a:pt x="15" y="78"/>
                    <a:pt x="17" y="80"/>
                  </a:cubicBezTo>
                  <a:lnTo>
                    <a:pt x="19" y="80"/>
                  </a:lnTo>
                  <a:cubicBezTo>
                    <a:pt x="21" y="80"/>
                    <a:pt x="22" y="81"/>
                    <a:pt x="25" y="82"/>
                  </a:cubicBezTo>
                  <a:lnTo>
                    <a:pt x="25" y="86"/>
                  </a:lnTo>
                  <a:cubicBezTo>
                    <a:pt x="26" y="92"/>
                    <a:pt x="29" y="95"/>
                    <a:pt x="29" y="100"/>
                  </a:cubicBezTo>
                  <a:lnTo>
                    <a:pt x="41" y="100"/>
                  </a:lnTo>
                  <a:cubicBezTo>
                    <a:pt x="42" y="100"/>
                    <a:pt x="42" y="101"/>
                    <a:pt x="42" y="101"/>
                  </a:cubicBezTo>
                  <a:cubicBezTo>
                    <a:pt x="45" y="105"/>
                    <a:pt x="48" y="107"/>
                    <a:pt x="51" y="107"/>
                  </a:cubicBezTo>
                  <a:cubicBezTo>
                    <a:pt x="52" y="107"/>
                    <a:pt x="53" y="106"/>
                    <a:pt x="55" y="106"/>
                  </a:cubicBezTo>
                  <a:cubicBezTo>
                    <a:pt x="56" y="106"/>
                    <a:pt x="56" y="105"/>
                    <a:pt x="57" y="105"/>
                  </a:cubicBezTo>
                  <a:cubicBezTo>
                    <a:pt x="58" y="105"/>
                    <a:pt x="61" y="103"/>
                    <a:pt x="62" y="102"/>
                  </a:cubicBezTo>
                  <a:cubicBezTo>
                    <a:pt x="65" y="100"/>
                    <a:pt x="67" y="100"/>
                    <a:pt x="68" y="100"/>
                  </a:cubicBezTo>
                  <a:cubicBezTo>
                    <a:pt x="70" y="100"/>
                    <a:pt x="72" y="101"/>
                    <a:pt x="73" y="101"/>
                  </a:cubicBezTo>
                  <a:cubicBezTo>
                    <a:pt x="74" y="102"/>
                    <a:pt x="76" y="102"/>
                    <a:pt x="77" y="102"/>
                  </a:cubicBezTo>
                  <a:cubicBezTo>
                    <a:pt x="80" y="102"/>
                    <a:pt x="86" y="95"/>
                    <a:pt x="85" y="87"/>
                  </a:cubicBezTo>
                  <a:cubicBezTo>
                    <a:pt x="87" y="87"/>
                    <a:pt x="88" y="86"/>
                    <a:pt x="90" y="86"/>
                  </a:cubicBezTo>
                  <a:cubicBezTo>
                    <a:pt x="92" y="85"/>
                    <a:pt x="96" y="85"/>
                    <a:pt x="97" y="83"/>
                  </a:cubicBezTo>
                  <a:cubicBezTo>
                    <a:pt x="98" y="83"/>
                    <a:pt x="99" y="81"/>
                    <a:pt x="102" y="78"/>
                  </a:cubicBezTo>
                  <a:cubicBezTo>
                    <a:pt x="108" y="70"/>
                    <a:pt x="112" y="62"/>
                    <a:pt x="105" y="56"/>
                  </a:cubicBezTo>
                  <a:cubicBezTo>
                    <a:pt x="105" y="55"/>
                    <a:pt x="107" y="54"/>
                    <a:pt x="107" y="51"/>
                  </a:cubicBezTo>
                  <a:cubicBezTo>
                    <a:pt x="109" y="41"/>
                    <a:pt x="108" y="31"/>
                    <a:pt x="98" y="30"/>
                  </a:cubicBezTo>
                  <a:cubicBezTo>
                    <a:pt x="95" y="30"/>
                    <a:pt x="94" y="29"/>
                    <a:pt x="91" y="29"/>
                  </a:cubicBezTo>
                  <a:cubicBezTo>
                    <a:pt x="92" y="19"/>
                    <a:pt x="84" y="9"/>
                    <a:pt x="81" y="9"/>
                  </a:cubicBezTo>
                  <a:cubicBezTo>
                    <a:pt x="80" y="9"/>
                    <a:pt x="78" y="10"/>
                    <a:pt x="77" y="10"/>
                  </a:cubicBezTo>
                  <a:cubicBezTo>
                    <a:pt x="76" y="11"/>
                    <a:pt x="75" y="11"/>
                    <a:pt x="73" y="11"/>
                  </a:cubicBezTo>
                  <a:cubicBezTo>
                    <a:pt x="70" y="4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 rot="-1311727">
              <a:off x="5552241" y="4763086"/>
              <a:ext cx="10943" cy="10552"/>
            </a:xfrm>
            <a:custGeom>
              <a:avLst/>
              <a:gdLst/>
              <a:ahLst/>
              <a:cxnLst/>
              <a:rect l="l" t="t" r="r" b="b"/>
              <a:pathLst>
                <a:path w="112" h="108" extrusionOk="0">
                  <a:moveTo>
                    <a:pt x="58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5" y="1"/>
                    <a:pt x="55" y="2"/>
                    <a:pt x="54" y="2"/>
                  </a:cubicBezTo>
                  <a:cubicBezTo>
                    <a:pt x="50" y="2"/>
                    <a:pt x="47" y="4"/>
                    <a:pt x="42" y="9"/>
                  </a:cubicBezTo>
                  <a:lnTo>
                    <a:pt x="32" y="9"/>
                  </a:lnTo>
                  <a:cubicBezTo>
                    <a:pt x="27" y="10"/>
                    <a:pt x="23" y="12"/>
                    <a:pt x="23" y="21"/>
                  </a:cubicBezTo>
                  <a:cubicBezTo>
                    <a:pt x="23" y="25"/>
                    <a:pt x="23" y="27"/>
                    <a:pt x="24" y="30"/>
                  </a:cubicBezTo>
                  <a:lnTo>
                    <a:pt x="15" y="30"/>
                  </a:lnTo>
                  <a:cubicBezTo>
                    <a:pt x="10" y="30"/>
                    <a:pt x="7" y="30"/>
                    <a:pt x="3" y="35"/>
                  </a:cubicBezTo>
                  <a:cubicBezTo>
                    <a:pt x="0" y="41"/>
                    <a:pt x="0" y="46"/>
                    <a:pt x="3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3" y="56"/>
                    <a:pt x="2" y="58"/>
                    <a:pt x="2" y="62"/>
                  </a:cubicBezTo>
                  <a:cubicBezTo>
                    <a:pt x="2" y="71"/>
                    <a:pt x="3" y="74"/>
                    <a:pt x="11" y="77"/>
                  </a:cubicBezTo>
                  <a:cubicBezTo>
                    <a:pt x="13" y="78"/>
                    <a:pt x="14" y="78"/>
                    <a:pt x="17" y="79"/>
                  </a:cubicBezTo>
                  <a:lnTo>
                    <a:pt x="18" y="79"/>
                  </a:lnTo>
                  <a:cubicBezTo>
                    <a:pt x="21" y="79"/>
                    <a:pt x="22" y="81"/>
                    <a:pt x="24" y="82"/>
                  </a:cubicBezTo>
                  <a:lnTo>
                    <a:pt x="24" y="87"/>
                  </a:lnTo>
                  <a:cubicBezTo>
                    <a:pt x="24" y="93"/>
                    <a:pt x="28" y="96"/>
                    <a:pt x="28" y="99"/>
                  </a:cubicBezTo>
                  <a:lnTo>
                    <a:pt x="41" y="99"/>
                  </a:lnTo>
                  <a:cubicBezTo>
                    <a:pt x="42" y="99"/>
                    <a:pt x="42" y="101"/>
                    <a:pt x="42" y="101"/>
                  </a:cubicBezTo>
                  <a:cubicBezTo>
                    <a:pt x="45" y="106"/>
                    <a:pt x="48" y="107"/>
                    <a:pt x="50" y="107"/>
                  </a:cubicBezTo>
                  <a:cubicBezTo>
                    <a:pt x="51" y="107"/>
                    <a:pt x="53" y="107"/>
                    <a:pt x="54" y="107"/>
                  </a:cubicBezTo>
                  <a:cubicBezTo>
                    <a:pt x="55" y="107"/>
                    <a:pt x="55" y="105"/>
                    <a:pt x="57" y="105"/>
                  </a:cubicBezTo>
                  <a:cubicBezTo>
                    <a:pt x="58" y="105"/>
                    <a:pt x="60" y="103"/>
                    <a:pt x="62" y="102"/>
                  </a:cubicBezTo>
                  <a:cubicBezTo>
                    <a:pt x="65" y="100"/>
                    <a:pt x="67" y="100"/>
                    <a:pt x="69" y="100"/>
                  </a:cubicBezTo>
                  <a:cubicBezTo>
                    <a:pt x="70" y="100"/>
                    <a:pt x="72" y="100"/>
                    <a:pt x="73" y="101"/>
                  </a:cubicBezTo>
                  <a:cubicBezTo>
                    <a:pt x="74" y="102"/>
                    <a:pt x="75" y="102"/>
                    <a:pt x="77" y="102"/>
                  </a:cubicBezTo>
                  <a:cubicBezTo>
                    <a:pt x="79" y="102"/>
                    <a:pt x="85" y="94"/>
                    <a:pt x="84" y="87"/>
                  </a:cubicBezTo>
                  <a:cubicBezTo>
                    <a:pt x="86" y="87"/>
                    <a:pt x="89" y="86"/>
                    <a:pt x="90" y="86"/>
                  </a:cubicBezTo>
                  <a:cubicBezTo>
                    <a:pt x="93" y="84"/>
                    <a:pt x="95" y="84"/>
                    <a:pt x="96" y="83"/>
                  </a:cubicBezTo>
                  <a:cubicBezTo>
                    <a:pt x="98" y="83"/>
                    <a:pt x="99" y="81"/>
                    <a:pt x="101" y="78"/>
                  </a:cubicBezTo>
                  <a:cubicBezTo>
                    <a:pt x="108" y="71"/>
                    <a:pt x="111" y="62"/>
                    <a:pt x="105" y="56"/>
                  </a:cubicBezTo>
                  <a:cubicBezTo>
                    <a:pt x="105" y="54"/>
                    <a:pt x="106" y="53"/>
                    <a:pt x="106" y="51"/>
                  </a:cubicBezTo>
                  <a:cubicBezTo>
                    <a:pt x="109" y="41"/>
                    <a:pt x="107" y="32"/>
                    <a:pt x="97" y="31"/>
                  </a:cubicBezTo>
                  <a:cubicBezTo>
                    <a:pt x="95" y="31"/>
                    <a:pt x="94" y="29"/>
                    <a:pt x="91" y="29"/>
                  </a:cubicBezTo>
                  <a:cubicBezTo>
                    <a:pt x="92" y="18"/>
                    <a:pt x="84" y="8"/>
                    <a:pt x="80" y="8"/>
                  </a:cubicBezTo>
                  <a:cubicBezTo>
                    <a:pt x="79" y="8"/>
                    <a:pt x="78" y="10"/>
                    <a:pt x="77" y="10"/>
                  </a:cubicBezTo>
                  <a:cubicBezTo>
                    <a:pt x="75" y="11"/>
                    <a:pt x="74" y="11"/>
                    <a:pt x="73" y="11"/>
                  </a:cubicBezTo>
                  <a:cubicBezTo>
                    <a:pt x="69" y="5"/>
                    <a:pt x="61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 rot="-1311727">
              <a:off x="5591228" y="4829869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8" y="1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6" y="1"/>
                    <a:pt x="55" y="1"/>
                    <a:pt x="55" y="2"/>
                  </a:cubicBezTo>
                  <a:cubicBezTo>
                    <a:pt x="50" y="2"/>
                    <a:pt x="46" y="3"/>
                    <a:pt x="43" y="8"/>
                  </a:cubicBezTo>
                  <a:lnTo>
                    <a:pt x="32" y="8"/>
                  </a:lnTo>
                  <a:cubicBezTo>
                    <a:pt x="27" y="10"/>
                    <a:pt x="24" y="12"/>
                    <a:pt x="24" y="21"/>
                  </a:cubicBezTo>
                  <a:cubicBezTo>
                    <a:pt x="24" y="24"/>
                    <a:pt x="24" y="27"/>
                    <a:pt x="25" y="29"/>
                  </a:cubicBezTo>
                  <a:lnTo>
                    <a:pt x="16" y="29"/>
                  </a:lnTo>
                  <a:cubicBezTo>
                    <a:pt x="10" y="29"/>
                    <a:pt x="6" y="29"/>
                    <a:pt x="4" y="34"/>
                  </a:cubicBezTo>
                  <a:cubicBezTo>
                    <a:pt x="0" y="41"/>
                    <a:pt x="0" y="46"/>
                    <a:pt x="4" y="51"/>
                  </a:cubicBezTo>
                  <a:cubicBezTo>
                    <a:pt x="5" y="52"/>
                    <a:pt x="5" y="53"/>
                    <a:pt x="6" y="54"/>
                  </a:cubicBezTo>
                  <a:cubicBezTo>
                    <a:pt x="4" y="56"/>
                    <a:pt x="3" y="58"/>
                    <a:pt x="3" y="62"/>
                  </a:cubicBezTo>
                  <a:cubicBezTo>
                    <a:pt x="3" y="70"/>
                    <a:pt x="4" y="74"/>
                    <a:pt x="10" y="77"/>
                  </a:cubicBezTo>
                  <a:cubicBezTo>
                    <a:pt x="14" y="78"/>
                    <a:pt x="15" y="78"/>
                    <a:pt x="18" y="79"/>
                  </a:cubicBezTo>
                  <a:lnTo>
                    <a:pt x="19" y="79"/>
                  </a:lnTo>
                  <a:cubicBezTo>
                    <a:pt x="21" y="79"/>
                    <a:pt x="22" y="80"/>
                    <a:pt x="25" y="82"/>
                  </a:cubicBezTo>
                  <a:lnTo>
                    <a:pt x="25" y="85"/>
                  </a:lnTo>
                  <a:cubicBezTo>
                    <a:pt x="25" y="93"/>
                    <a:pt x="28" y="95"/>
                    <a:pt x="29" y="99"/>
                  </a:cubicBezTo>
                  <a:lnTo>
                    <a:pt x="41" y="99"/>
                  </a:lnTo>
                  <a:cubicBezTo>
                    <a:pt x="43" y="99"/>
                    <a:pt x="43" y="100"/>
                    <a:pt x="43" y="100"/>
                  </a:cubicBezTo>
                  <a:cubicBezTo>
                    <a:pt x="45" y="105"/>
                    <a:pt x="48" y="107"/>
                    <a:pt x="50" y="107"/>
                  </a:cubicBezTo>
                  <a:cubicBezTo>
                    <a:pt x="52" y="107"/>
                    <a:pt x="53" y="106"/>
                    <a:pt x="55" y="106"/>
                  </a:cubicBezTo>
                  <a:cubicBezTo>
                    <a:pt x="56" y="106"/>
                    <a:pt x="56" y="104"/>
                    <a:pt x="57" y="104"/>
                  </a:cubicBezTo>
                  <a:cubicBezTo>
                    <a:pt x="59" y="104"/>
                    <a:pt x="61" y="103"/>
                    <a:pt x="62" y="102"/>
                  </a:cubicBezTo>
                  <a:cubicBezTo>
                    <a:pt x="66" y="100"/>
                    <a:pt x="68" y="99"/>
                    <a:pt x="70" y="99"/>
                  </a:cubicBezTo>
                  <a:cubicBezTo>
                    <a:pt x="71" y="99"/>
                    <a:pt x="72" y="100"/>
                    <a:pt x="73" y="100"/>
                  </a:cubicBezTo>
                  <a:cubicBezTo>
                    <a:pt x="75" y="102"/>
                    <a:pt x="76" y="102"/>
                    <a:pt x="77" y="102"/>
                  </a:cubicBezTo>
                  <a:cubicBezTo>
                    <a:pt x="80" y="102"/>
                    <a:pt x="86" y="94"/>
                    <a:pt x="85" y="87"/>
                  </a:cubicBezTo>
                  <a:cubicBezTo>
                    <a:pt x="87" y="87"/>
                    <a:pt x="88" y="85"/>
                    <a:pt x="90" y="85"/>
                  </a:cubicBezTo>
                  <a:cubicBezTo>
                    <a:pt x="92" y="84"/>
                    <a:pt x="96" y="84"/>
                    <a:pt x="97" y="83"/>
                  </a:cubicBezTo>
                  <a:cubicBezTo>
                    <a:pt x="98" y="83"/>
                    <a:pt x="99" y="80"/>
                    <a:pt x="102" y="78"/>
                  </a:cubicBezTo>
                  <a:cubicBezTo>
                    <a:pt x="108" y="70"/>
                    <a:pt x="112" y="62"/>
                    <a:pt x="106" y="56"/>
                  </a:cubicBezTo>
                  <a:cubicBezTo>
                    <a:pt x="106" y="54"/>
                    <a:pt x="107" y="53"/>
                    <a:pt x="107" y="51"/>
                  </a:cubicBezTo>
                  <a:cubicBezTo>
                    <a:pt x="109" y="40"/>
                    <a:pt x="108" y="32"/>
                    <a:pt x="98" y="31"/>
                  </a:cubicBezTo>
                  <a:cubicBezTo>
                    <a:pt x="96" y="31"/>
                    <a:pt x="93" y="29"/>
                    <a:pt x="91" y="29"/>
                  </a:cubicBezTo>
                  <a:cubicBezTo>
                    <a:pt x="92" y="18"/>
                    <a:pt x="85" y="8"/>
                    <a:pt x="81" y="8"/>
                  </a:cubicBezTo>
                  <a:cubicBezTo>
                    <a:pt x="80" y="8"/>
                    <a:pt x="78" y="9"/>
                    <a:pt x="77" y="9"/>
                  </a:cubicBezTo>
                  <a:cubicBezTo>
                    <a:pt x="76" y="11"/>
                    <a:pt x="75" y="11"/>
                    <a:pt x="73" y="11"/>
                  </a:cubicBezTo>
                  <a:cubicBezTo>
                    <a:pt x="70" y="4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7"/>
            <p:cNvSpPr/>
            <p:nvPr/>
          </p:nvSpPr>
          <p:spPr>
            <a:xfrm rot="-1311727">
              <a:off x="5516030" y="4803493"/>
              <a:ext cx="11041" cy="10552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59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6" y="1"/>
                    <a:pt x="55" y="2"/>
                    <a:pt x="55" y="2"/>
                  </a:cubicBezTo>
                  <a:cubicBezTo>
                    <a:pt x="51" y="2"/>
                    <a:pt x="46" y="4"/>
                    <a:pt x="43" y="9"/>
                  </a:cubicBezTo>
                  <a:lnTo>
                    <a:pt x="33" y="9"/>
                  </a:lnTo>
                  <a:cubicBezTo>
                    <a:pt x="28" y="10"/>
                    <a:pt x="24" y="12"/>
                    <a:pt x="24" y="21"/>
                  </a:cubicBezTo>
                  <a:cubicBezTo>
                    <a:pt x="24" y="25"/>
                    <a:pt x="24" y="27"/>
                    <a:pt x="25" y="30"/>
                  </a:cubicBezTo>
                  <a:lnTo>
                    <a:pt x="16" y="30"/>
                  </a:lnTo>
                  <a:cubicBezTo>
                    <a:pt x="11" y="30"/>
                    <a:pt x="8" y="30"/>
                    <a:pt x="4" y="35"/>
                  </a:cubicBezTo>
                  <a:cubicBezTo>
                    <a:pt x="0" y="42"/>
                    <a:pt x="0" y="46"/>
                    <a:pt x="4" y="51"/>
                  </a:cubicBezTo>
                  <a:cubicBezTo>
                    <a:pt x="5" y="52"/>
                    <a:pt x="5" y="53"/>
                    <a:pt x="8" y="55"/>
                  </a:cubicBezTo>
                  <a:cubicBezTo>
                    <a:pt x="4" y="56"/>
                    <a:pt x="3" y="58"/>
                    <a:pt x="3" y="62"/>
                  </a:cubicBezTo>
                  <a:cubicBezTo>
                    <a:pt x="3" y="71"/>
                    <a:pt x="4" y="74"/>
                    <a:pt x="12" y="77"/>
                  </a:cubicBezTo>
                  <a:cubicBezTo>
                    <a:pt x="14" y="78"/>
                    <a:pt x="15" y="78"/>
                    <a:pt x="18" y="79"/>
                  </a:cubicBezTo>
                  <a:lnTo>
                    <a:pt x="19" y="79"/>
                  </a:lnTo>
                  <a:cubicBezTo>
                    <a:pt x="22" y="79"/>
                    <a:pt x="23" y="81"/>
                    <a:pt x="25" y="82"/>
                  </a:cubicBezTo>
                  <a:lnTo>
                    <a:pt x="25" y="86"/>
                  </a:lnTo>
                  <a:cubicBezTo>
                    <a:pt x="25" y="92"/>
                    <a:pt x="28" y="94"/>
                    <a:pt x="29" y="99"/>
                  </a:cubicBezTo>
                  <a:lnTo>
                    <a:pt x="42" y="99"/>
                  </a:lnTo>
                  <a:cubicBezTo>
                    <a:pt x="43" y="99"/>
                    <a:pt x="43" y="101"/>
                    <a:pt x="43" y="101"/>
                  </a:cubicBezTo>
                  <a:cubicBezTo>
                    <a:pt x="46" y="106"/>
                    <a:pt x="48" y="107"/>
                    <a:pt x="51" y="107"/>
                  </a:cubicBezTo>
                  <a:cubicBezTo>
                    <a:pt x="52" y="107"/>
                    <a:pt x="53" y="107"/>
                    <a:pt x="55" y="107"/>
                  </a:cubicBezTo>
                  <a:cubicBezTo>
                    <a:pt x="56" y="107"/>
                    <a:pt x="56" y="104"/>
                    <a:pt x="58" y="104"/>
                  </a:cubicBezTo>
                  <a:cubicBezTo>
                    <a:pt x="59" y="104"/>
                    <a:pt x="61" y="103"/>
                    <a:pt x="63" y="102"/>
                  </a:cubicBezTo>
                  <a:cubicBezTo>
                    <a:pt x="66" y="100"/>
                    <a:pt x="68" y="100"/>
                    <a:pt x="70" y="100"/>
                  </a:cubicBezTo>
                  <a:cubicBezTo>
                    <a:pt x="71" y="100"/>
                    <a:pt x="73" y="100"/>
                    <a:pt x="74" y="101"/>
                  </a:cubicBezTo>
                  <a:cubicBezTo>
                    <a:pt x="75" y="102"/>
                    <a:pt x="76" y="102"/>
                    <a:pt x="77" y="102"/>
                  </a:cubicBezTo>
                  <a:cubicBezTo>
                    <a:pt x="80" y="102"/>
                    <a:pt x="86" y="94"/>
                    <a:pt x="85" y="87"/>
                  </a:cubicBezTo>
                  <a:cubicBezTo>
                    <a:pt x="87" y="87"/>
                    <a:pt x="89" y="86"/>
                    <a:pt x="91" y="86"/>
                  </a:cubicBezTo>
                  <a:cubicBezTo>
                    <a:pt x="94" y="84"/>
                    <a:pt x="96" y="84"/>
                    <a:pt x="97" y="83"/>
                  </a:cubicBezTo>
                  <a:cubicBezTo>
                    <a:pt x="98" y="83"/>
                    <a:pt x="100" y="81"/>
                    <a:pt x="102" y="78"/>
                  </a:cubicBezTo>
                  <a:cubicBezTo>
                    <a:pt x="108" y="71"/>
                    <a:pt x="112" y="62"/>
                    <a:pt x="106" y="56"/>
                  </a:cubicBezTo>
                  <a:cubicBezTo>
                    <a:pt x="106" y="55"/>
                    <a:pt x="107" y="53"/>
                    <a:pt x="107" y="51"/>
                  </a:cubicBezTo>
                  <a:cubicBezTo>
                    <a:pt x="110" y="41"/>
                    <a:pt x="108" y="32"/>
                    <a:pt x="98" y="31"/>
                  </a:cubicBezTo>
                  <a:cubicBezTo>
                    <a:pt x="96" y="31"/>
                    <a:pt x="95" y="30"/>
                    <a:pt x="92" y="30"/>
                  </a:cubicBezTo>
                  <a:cubicBezTo>
                    <a:pt x="93" y="18"/>
                    <a:pt x="85" y="8"/>
                    <a:pt x="81" y="8"/>
                  </a:cubicBezTo>
                  <a:cubicBezTo>
                    <a:pt x="80" y="8"/>
                    <a:pt x="79" y="10"/>
                    <a:pt x="77" y="10"/>
                  </a:cubicBezTo>
                  <a:cubicBezTo>
                    <a:pt x="76" y="11"/>
                    <a:pt x="75" y="11"/>
                    <a:pt x="74" y="11"/>
                  </a:cubicBezTo>
                  <a:cubicBezTo>
                    <a:pt x="70" y="5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7"/>
            <p:cNvSpPr/>
            <p:nvPr/>
          </p:nvSpPr>
          <p:spPr>
            <a:xfrm rot="-1311727">
              <a:off x="5508653" y="4910058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8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55" y="1"/>
                    <a:pt x="54" y="2"/>
                    <a:pt x="54" y="2"/>
                  </a:cubicBezTo>
                  <a:cubicBezTo>
                    <a:pt x="54" y="2"/>
                    <a:pt x="53" y="2"/>
                    <a:pt x="53" y="2"/>
                  </a:cubicBezTo>
                  <a:cubicBezTo>
                    <a:pt x="49" y="2"/>
                    <a:pt x="46" y="5"/>
                    <a:pt x="43" y="9"/>
                  </a:cubicBezTo>
                  <a:lnTo>
                    <a:pt x="33" y="9"/>
                  </a:lnTo>
                  <a:cubicBezTo>
                    <a:pt x="27" y="10"/>
                    <a:pt x="23" y="12"/>
                    <a:pt x="23" y="21"/>
                  </a:cubicBezTo>
                  <a:cubicBezTo>
                    <a:pt x="23" y="24"/>
                    <a:pt x="23" y="26"/>
                    <a:pt x="24" y="30"/>
                  </a:cubicBezTo>
                  <a:lnTo>
                    <a:pt x="15" y="30"/>
                  </a:lnTo>
                  <a:cubicBezTo>
                    <a:pt x="10" y="30"/>
                    <a:pt x="7" y="30"/>
                    <a:pt x="4" y="35"/>
                  </a:cubicBezTo>
                  <a:cubicBezTo>
                    <a:pt x="1" y="42"/>
                    <a:pt x="1" y="46"/>
                    <a:pt x="4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4" y="56"/>
                    <a:pt x="3" y="58"/>
                    <a:pt x="3" y="62"/>
                  </a:cubicBezTo>
                  <a:cubicBezTo>
                    <a:pt x="3" y="71"/>
                    <a:pt x="4" y="74"/>
                    <a:pt x="11" y="77"/>
                  </a:cubicBezTo>
                  <a:cubicBezTo>
                    <a:pt x="13" y="78"/>
                    <a:pt x="14" y="78"/>
                    <a:pt x="17" y="79"/>
                  </a:cubicBezTo>
                  <a:lnTo>
                    <a:pt x="18" y="79"/>
                  </a:lnTo>
                  <a:cubicBezTo>
                    <a:pt x="21" y="79"/>
                    <a:pt x="22" y="81"/>
                    <a:pt x="24" y="82"/>
                  </a:cubicBezTo>
                  <a:lnTo>
                    <a:pt x="24" y="86"/>
                  </a:lnTo>
                  <a:cubicBezTo>
                    <a:pt x="26" y="93"/>
                    <a:pt x="28" y="96"/>
                    <a:pt x="28" y="99"/>
                  </a:cubicBezTo>
                  <a:lnTo>
                    <a:pt x="42" y="99"/>
                  </a:lnTo>
                  <a:cubicBezTo>
                    <a:pt x="43" y="99"/>
                    <a:pt x="43" y="101"/>
                    <a:pt x="43" y="101"/>
                  </a:cubicBezTo>
                  <a:cubicBezTo>
                    <a:pt x="46" y="106"/>
                    <a:pt x="48" y="107"/>
                    <a:pt x="51" y="107"/>
                  </a:cubicBezTo>
                  <a:cubicBezTo>
                    <a:pt x="52" y="107"/>
                    <a:pt x="53" y="107"/>
                    <a:pt x="54" y="106"/>
                  </a:cubicBezTo>
                  <a:cubicBezTo>
                    <a:pt x="55" y="106"/>
                    <a:pt x="55" y="104"/>
                    <a:pt x="57" y="104"/>
                  </a:cubicBezTo>
                  <a:cubicBezTo>
                    <a:pt x="58" y="104"/>
                    <a:pt x="60" y="103"/>
                    <a:pt x="62" y="102"/>
                  </a:cubicBezTo>
                  <a:cubicBezTo>
                    <a:pt x="65" y="100"/>
                    <a:pt x="67" y="99"/>
                    <a:pt x="69" y="99"/>
                  </a:cubicBezTo>
                  <a:cubicBezTo>
                    <a:pt x="71" y="99"/>
                    <a:pt x="72" y="100"/>
                    <a:pt x="74" y="101"/>
                  </a:cubicBezTo>
                  <a:cubicBezTo>
                    <a:pt x="75" y="102"/>
                    <a:pt x="76" y="102"/>
                    <a:pt x="78" y="102"/>
                  </a:cubicBezTo>
                  <a:cubicBezTo>
                    <a:pt x="80" y="102"/>
                    <a:pt x="86" y="94"/>
                    <a:pt x="85" y="87"/>
                  </a:cubicBezTo>
                  <a:cubicBezTo>
                    <a:pt x="87" y="87"/>
                    <a:pt x="89" y="86"/>
                    <a:pt x="90" y="86"/>
                  </a:cubicBezTo>
                  <a:cubicBezTo>
                    <a:pt x="93" y="84"/>
                    <a:pt x="95" y="84"/>
                    <a:pt x="96" y="83"/>
                  </a:cubicBezTo>
                  <a:cubicBezTo>
                    <a:pt x="98" y="83"/>
                    <a:pt x="99" y="81"/>
                    <a:pt x="101" y="78"/>
                  </a:cubicBezTo>
                  <a:cubicBezTo>
                    <a:pt x="108" y="71"/>
                    <a:pt x="111" y="62"/>
                    <a:pt x="105" y="56"/>
                  </a:cubicBezTo>
                  <a:cubicBezTo>
                    <a:pt x="105" y="54"/>
                    <a:pt x="106" y="53"/>
                    <a:pt x="106" y="51"/>
                  </a:cubicBezTo>
                  <a:cubicBezTo>
                    <a:pt x="109" y="41"/>
                    <a:pt x="107" y="32"/>
                    <a:pt x="97" y="31"/>
                  </a:cubicBezTo>
                  <a:cubicBezTo>
                    <a:pt x="95" y="31"/>
                    <a:pt x="94" y="28"/>
                    <a:pt x="91" y="28"/>
                  </a:cubicBezTo>
                  <a:cubicBezTo>
                    <a:pt x="92" y="18"/>
                    <a:pt x="85" y="8"/>
                    <a:pt x="81" y="8"/>
                  </a:cubicBezTo>
                  <a:cubicBezTo>
                    <a:pt x="80" y="8"/>
                    <a:pt x="79" y="10"/>
                    <a:pt x="78" y="10"/>
                  </a:cubicBezTo>
                  <a:cubicBezTo>
                    <a:pt x="76" y="11"/>
                    <a:pt x="75" y="11"/>
                    <a:pt x="74" y="11"/>
                  </a:cubicBezTo>
                  <a:cubicBezTo>
                    <a:pt x="70" y="5"/>
                    <a:pt x="61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7"/>
            <p:cNvSpPr/>
            <p:nvPr/>
          </p:nvSpPr>
          <p:spPr>
            <a:xfrm rot="-1311727">
              <a:off x="5458569" y="4901515"/>
              <a:ext cx="10943" cy="10357"/>
            </a:xfrm>
            <a:custGeom>
              <a:avLst/>
              <a:gdLst/>
              <a:ahLst/>
              <a:cxnLst/>
              <a:rect l="l" t="t" r="r" b="b"/>
              <a:pathLst>
                <a:path w="112" h="106" extrusionOk="0">
                  <a:moveTo>
                    <a:pt x="58" y="0"/>
                  </a:moveTo>
                  <a:cubicBezTo>
                    <a:pt x="57" y="0"/>
                    <a:pt x="57" y="0"/>
                    <a:pt x="56" y="0"/>
                  </a:cubicBezTo>
                  <a:cubicBezTo>
                    <a:pt x="55" y="0"/>
                    <a:pt x="54" y="1"/>
                    <a:pt x="54" y="1"/>
                  </a:cubicBezTo>
                  <a:cubicBezTo>
                    <a:pt x="50" y="1"/>
                    <a:pt x="46" y="2"/>
                    <a:pt x="42" y="7"/>
                  </a:cubicBezTo>
                  <a:lnTo>
                    <a:pt x="32" y="7"/>
                  </a:lnTo>
                  <a:cubicBezTo>
                    <a:pt x="27" y="9"/>
                    <a:pt x="23" y="11"/>
                    <a:pt x="23" y="21"/>
                  </a:cubicBezTo>
                  <a:cubicBezTo>
                    <a:pt x="23" y="23"/>
                    <a:pt x="23" y="26"/>
                    <a:pt x="25" y="28"/>
                  </a:cubicBezTo>
                  <a:lnTo>
                    <a:pt x="15" y="28"/>
                  </a:lnTo>
                  <a:cubicBezTo>
                    <a:pt x="10" y="28"/>
                    <a:pt x="6" y="28"/>
                    <a:pt x="4" y="33"/>
                  </a:cubicBezTo>
                  <a:cubicBezTo>
                    <a:pt x="0" y="41"/>
                    <a:pt x="0" y="45"/>
                    <a:pt x="4" y="50"/>
                  </a:cubicBezTo>
                  <a:cubicBezTo>
                    <a:pt x="5" y="51"/>
                    <a:pt x="5" y="52"/>
                    <a:pt x="6" y="53"/>
                  </a:cubicBezTo>
                  <a:cubicBezTo>
                    <a:pt x="4" y="56"/>
                    <a:pt x="3" y="58"/>
                    <a:pt x="3" y="62"/>
                  </a:cubicBezTo>
                  <a:cubicBezTo>
                    <a:pt x="3" y="69"/>
                    <a:pt x="4" y="73"/>
                    <a:pt x="10" y="76"/>
                  </a:cubicBezTo>
                  <a:cubicBezTo>
                    <a:pt x="13" y="77"/>
                    <a:pt x="14" y="77"/>
                    <a:pt x="16" y="78"/>
                  </a:cubicBezTo>
                  <a:lnTo>
                    <a:pt x="19" y="78"/>
                  </a:lnTo>
                  <a:cubicBezTo>
                    <a:pt x="21" y="78"/>
                    <a:pt x="22" y="79"/>
                    <a:pt x="25" y="81"/>
                  </a:cubicBezTo>
                  <a:lnTo>
                    <a:pt x="25" y="84"/>
                  </a:lnTo>
                  <a:cubicBezTo>
                    <a:pt x="25" y="92"/>
                    <a:pt x="27" y="94"/>
                    <a:pt x="29" y="99"/>
                  </a:cubicBezTo>
                  <a:lnTo>
                    <a:pt x="41" y="99"/>
                  </a:lnTo>
                  <a:cubicBezTo>
                    <a:pt x="42" y="99"/>
                    <a:pt x="42" y="100"/>
                    <a:pt x="42" y="100"/>
                  </a:cubicBezTo>
                  <a:cubicBezTo>
                    <a:pt x="45" y="104"/>
                    <a:pt x="47" y="106"/>
                    <a:pt x="50" y="106"/>
                  </a:cubicBezTo>
                  <a:cubicBezTo>
                    <a:pt x="52" y="106"/>
                    <a:pt x="53" y="105"/>
                    <a:pt x="54" y="105"/>
                  </a:cubicBezTo>
                  <a:cubicBezTo>
                    <a:pt x="55" y="105"/>
                    <a:pt x="55" y="104"/>
                    <a:pt x="56" y="104"/>
                  </a:cubicBezTo>
                  <a:cubicBezTo>
                    <a:pt x="57" y="104"/>
                    <a:pt x="61" y="103"/>
                    <a:pt x="62" y="102"/>
                  </a:cubicBezTo>
                  <a:cubicBezTo>
                    <a:pt x="65" y="99"/>
                    <a:pt x="67" y="99"/>
                    <a:pt x="69" y="99"/>
                  </a:cubicBezTo>
                  <a:cubicBezTo>
                    <a:pt x="71" y="99"/>
                    <a:pt x="72" y="99"/>
                    <a:pt x="73" y="100"/>
                  </a:cubicBezTo>
                  <a:cubicBezTo>
                    <a:pt x="74" y="102"/>
                    <a:pt x="76" y="102"/>
                    <a:pt x="77" y="102"/>
                  </a:cubicBezTo>
                  <a:cubicBezTo>
                    <a:pt x="80" y="102"/>
                    <a:pt x="86" y="93"/>
                    <a:pt x="85" y="86"/>
                  </a:cubicBezTo>
                  <a:cubicBezTo>
                    <a:pt x="87" y="86"/>
                    <a:pt x="88" y="84"/>
                    <a:pt x="90" y="84"/>
                  </a:cubicBezTo>
                  <a:cubicBezTo>
                    <a:pt x="92" y="83"/>
                    <a:pt x="94" y="83"/>
                    <a:pt x="96" y="82"/>
                  </a:cubicBezTo>
                  <a:cubicBezTo>
                    <a:pt x="97" y="82"/>
                    <a:pt x="98" y="79"/>
                    <a:pt x="102" y="77"/>
                  </a:cubicBezTo>
                  <a:cubicBezTo>
                    <a:pt x="108" y="69"/>
                    <a:pt x="112" y="62"/>
                    <a:pt x="105" y="56"/>
                  </a:cubicBezTo>
                  <a:cubicBezTo>
                    <a:pt x="105" y="53"/>
                    <a:pt x="107" y="52"/>
                    <a:pt x="107" y="50"/>
                  </a:cubicBezTo>
                  <a:cubicBezTo>
                    <a:pt x="109" y="39"/>
                    <a:pt x="108" y="31"/>
                    <a:pt x="97" y="30"/>
                  </a:cubicBezTo>
                  <a:cubicBezTo>
                    <a:pt x="94" y="30"/>
                    <a:pt x="93" y="28"/>
                    <a:pt x="91" y="28"/>
                  </a:cubicBezTo>
                  <a:cubicBezTo>
                    <a:pt x="92" y="18"/>
                    <a:pt x="84" y="7"/>
                    <a:pt x="81" y="7"/>
                  </a:cubicBezTo>
                  <a:cubicBezTo>
                    <a:pt x="80" y="7"/>
                    <a:pt x="78" y="9"/>
                    <a:pt x="77" y="9"/>
                  </a:cubicBezTo>
                  <a:cubicBezTo>
                    <a:pt x="76" y="10"/>
                    <a:pt x="75" y="10"/>
                    <a:pt x="73" y="10"/>
                  </a:cubicBezTo>
                  <a:cubicBezTo>
                    <a:pt x="70" y="3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7"/>
            <p:cNvSpPr/>
            <p:nvPr/>
          </p:nvSpPr>
          <p:spPr>
            <a:xfrm rot="-1311727">
              <a:off x="5432754" y="4873326"/>
              <a:ext cx="11041" cy="10454"/>
            </a:xfrm>
            <a:custGeom>
              <a:avLst/>
              <a:gdLst/>
              <a:ahLst/>
              <a:cxnLst/>
              <a:rect l="l" t="t" r="r" b="b"/>
              <a:pathLst>
                <a:path w="113" h="107" extrusionOk="0">
                  <a:moveTo>
                    <a:pt x="59" y="1"/>
                  </a:moveTo>
                  <a:cubicBezTo>
                    <a:pt x="58" y="1"/>
                    <a:pt x="58" y="1"/>
                    <a:pt x="57" y="1"/>
                  </a:cubicBezTo>
                  <a:cubicBezTo>
                    <a:pt x="56" y="1"/>
                    <a:pt x="55" y="1"/>
                    <a:pt x="55" y="2"/>
                  </a:cubicBezTo>
                  <a:cubicBezTo>
                    <a:pt x="51" y="2"/>
                    <a:pt x="47" y="3"/>
                    <a:pt x="44" y="9"/>
                  </a:cubicBezTo>
                  <a:lnTo>
                    <a:pt x="32" y="9"/>
                  </a:lnTo>
                  <a:cubicBezTo>
                    <a:pt x="27" y="10"/>
                    <a:pt x="24" y="13"/>
                    <a:pt x="24" y="22"/>
                  </a:cubicBezTo>
                  <a:cubicBezTo>
                    <a:pt x="24" y="24"/>
                    <a:pt x="24" y="27"/>
                    <a:pt x="25" y="29"/>
                  </a:cubicBezTo>
                  <a:lnTo>
                    <a:pt x="16" y="29"/>
                  </a:lnTo>
                  <a:cubicBezTo>
                    <a:pt x="11" y="29"/>
                    <a:pt x="7" y="29"/>
                    <a:pt x="5" y="34"/>
                  </a:cubicBezTo>
                  <a:cubicBezTo>
                    <a:pt x="1" y="42"/>
                    <a:pt x="1" y="45"/>
                    <a:pt x="5" y="51"/>
                  </a:cubicBezTo>
                  <a:cubicBezTo>
                    <a:pt x="6" y="53"/>
                    <a:pt x="6" y="54"/>
                    <a:pt x="7" y="55"/>
                  </a:cubicBezTo>
                  <a:cubicBezTo>
                    <a:pt x="5" y="56"/>
                    <a:pt x="4" y="59"/>
                    <a:pt x="4" y="63"/>
                  </a:cubicBezTo>
                  <a:cubicBezTo>
                    <a:pt x="4" y="70"/>
                    <a:pt x="5" y="74"/>
                    <a:pt x="11" y="76"/>
                  </a:cubicBezTo>
                  <a:cubicBezTo>
                    <a:pt x="14" y="78"/>
                    <a:pt x="15" y="78"/>
                    <a:pt x="18" y="79"/>
                  </a:cubicBezTo>
                  <a:lnTo>
                    <a:pt x="19" y="79"/>
                  </a:lnTo>
                  <a:cubicBezTo>
                    <a:pt x="21" y="80"/>
                    <a:pt x="23" y="81"/>
                    <a:pt x="25" y="83"/>
                  </a:cubicBezTo>
                  <a:lnTo>
                    <a:pt x="25" y="86"/>
                  </a:lnTo>
                  <a:cubicBezTo>
                    <a:pt x="25" y="95"/>
                    <a:pt x="28" y="97"/>
                    <a:pt x="29" y="100"/>
                  </a:cubicBezTo>
                  <a:lnTo>
                    <a:pt x="42" y="100"/>
                  </a:lnTo>
                  <a:cubicBezTo>
                    <a:pt x="44" y="100"/>
                    <a:pt x="44" y="101"/>
                    <a:pt x="44" y="101"/>
                  </a:cubicBezTo>
                  <a:cubicBezTo>
                    <a:pt x="46" y="105"/>
                    <a:pt x="49" y="106"/>
                    <a:pt x="52" y="106"/>
                  </a:cubicBezTo>
                  <a:cubicBezTo>
                    <a:pt x="53" y="106"/>
                    <a:pt x="54" y="106"/>
                    <a:pt x="55" y="106"/>
                  </a:cubicBezTo>
                  <a:cubicBezTo>
                    <a:pt x="56" y="106"/>
                    <a:pt x="56" y="105"/>
                    <a:pt x="57" y="105"/>
                  </a:cubicBezTo>
                  <a:cubicBezTo>
                    <a:pt x="59" y="105"/>
                    <a:pt x="61" y="104"/>
                    <a:pt x="62" y="102"/>
                  </a:cubicBezTo>
                  <a:cubicBezTo>
                    <a:pt x="66" y="100"/>
                    <a:pt x="68" y="100"/>
                    <a:pt x="70" y="100"/>
                  </a:cubicBezTo>
                  <a:cubicBezTo>
                    <a:pt x="72" y="100"/>
                    <a:pt x="73" y="100"/>
                    <a:pt x="75" y="101"/>
                  </a:cubicBezTo>
                  <a:cubicBezTo>
                    <a:pt x="76" y="102"/>
                    <a:pt x="77" y="102"/>
                    <a:pt x="78" y="102"/>
                  </a:cubicBezTo>
                  <a:cubicBezTo>
                    <a:pt x="81" y="102"/>
                    <a:pt x="87" y="95"/>
                    <a:pt x="86" y="86"/>
                  </a:cubicBezTo>
                  <a:cubicBezTo>
                    <a:pt x="88" y="86"/>
                    <a:pt x="89" y="85"/>
                    <a:pt x="91" y="85"/>
                  </a:cubicBezTo>
                  <a:cubicBezTo>
                    <a:pt x="93" y="84"/>
                    <a:pt x="96" y="84"/>
                    <a:pt x="97" y="83"/>
                  </a:cubicBezTo>
                  <a:cubicBezTo>
                    <a:pt x="98" y="83"/>
                    <a:pt x="99" y="80"/>
                    <a:pt x="102" y="78"/>
                  </a:cubicBezTo>
                  <a:cubicBezTo>
                    <a:pt x="108" y="70"/>
                    <a:pt x="112" y="63"/>
                    <a:pt x="106" y="56"/>
                  </a:cubicBezTo>
                  <a:cubicBezTo>
                    <a:pt x="106" y="55"/>
                    <a:pt x="107" y="54"/>
                    <a:pt x="107" y="51"/>
                  </a:cubicBezTo>
                  <a:cubicBezTo>
                    <a:pt x="109" y="40"/>
                    <a:pt x="108" y="32"/>
                    <a:pt x="98" y="30"/>
                  </a:cubicBezTo>
                  <a:cubicBezTo>
                    <a:pt x="96" y="30"/>
                    <a:pt x="94" y="29"/>
                    <a:pt x="92" y="29"/>
                  </a:cubicBezTo>
                  <a:cubicBezTo>
                    <a:pt x="93" y="19"/>
                    <a:pt x="86" y="9"/>
                    <a:pt x="82" y="9"/>
                  </a:cubicBezTo>
                  <a:cubicBezTo>
                    <a:pt x="81" y="9"/>
                    <a:pt x="79" y="10"/>
                    <a:pt x="78" y="10"/>
                  </a:cubicBezTo>
                  <a:cubicBezTo>
                    <a:pt x="77" y="12"/>
                    <a:pt x="76" y="12"/>
                    <a:pt x="75" y="12"/>
                  </a:cubicBezTo>
                  <a:cubicBezTo>
                    <a:pt x="71" y="5"/>
                    <a:pt x="64" y="1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 rot="-1311727">
              <a:off x="5526149" y="4744285"/>
              <a:ext cx="10943" cy="10454"/>
            </a:xfrm>
            <a:custGeom>
              <a:avLst/>
              <a:gdLst/>
              <a:ahLst/>
              <a:cxnLst/>
              <a:rect l="l" t="t" r="r" b="b"/>
              <a:pathLst>
                <a:path w="112" h="107" extrusionOk="0">
                  <a:moveTo>
                    <a:pt x="59" y="1"/>
                  </a:moveTo>
                  <a:cubicBezTo>
                    <a:pt x="58" y="1"/>
                    <a:pt x="57" y="1"/>
                    <a:pt x="57" y="1"/>
                  </a:cubicBezTo>
                  <a:cubicBezTo>
                    <a:pt x="55" y="1"/>
                    <a:pt x="54" y="1"/>
                    <a:pt x="54" y="2"/>
                  </a:cubicBezTo>
                  <a:cubicBezTo>
                    <a:pt x="50" y="2"/>
                    <a:pt x="46" y="3"/>
                    <a:pt x="43" y="8"/>
                  </a:cubicBezTo>
                  <a:lnTo>
                    <a:pt x="32" y="8"/>
                  </a:lnTo>
                  <a:cubicBezTo>
                    <a:pt x="27" y="10"/>
                    <a:pt x="24" y="13"/>
                    <a:pt x="24" y="22"/>
                  </a:cubicBezTo>
                  <a:cubicBezTo>
                    <a:pt x="24" y="24"/>
                    <a:pt x="24" y="27"/>
                    <a:pt x="25" y="29"/>
                  </a:cubicBezTo>
                  <a:cubicBezTo>
                    <a:pt x="24" y="31"/>
                    <a:pt x="24" y="31"/>
                    <a:pt x="22" y="31"/>
                  </a:cubicBezTo>
                  <a:lnTo>
                    <a:pt x="16" y="31"/>
                  </a:lnTo>
                  <a:cubicBezTo>
                    <a:pt x="10" y="31"/>
                    <a:pt x="6" y="31"/>
                    <a:pt x="4" y="36"/>
                  </a:cubicBezTo>
                  <a:cubicBezTo>
                    <a:pt x="0" y="42"/>
                    <a:pt x="0" y="47"/>
                    <a:pt x="4" y="53"/>
                  </a:cubicBezTo>
                  <a:cubicBezTo>
                    <a:pt x="5" y="54"/>
                    <a:pt x="5" y="55"/>
                    <a:pt x="6" y="56"/>
                  </a:cubicBezTo>
                  <a:cubicBezTo>
                    <a:pt x="4" y="58"/>
                    <a:pt x="3" y="60"/>
                    <a:pt x="3" y="64"/>
                  </a:cubicBezTo>
                  <a:cubicBezTo>
                    <a:pt x="3" y="71"/>
                    <a:pt x="4" y="75"/>
                    <a:pt x="10" y="78"/>
                  </a:cubicBezTo>
                  <a:cubicBezTo>
                    <a:pt x="13" y="79"/>
                    <a:pt x="14" y="79"/>
                    <a:pt x="18" y="80"/>
                  </a:cubicBezTo>
                  <a:lnTo>
                    <a:pt x="19" y="80"/>
                  </a:lnTo>
                  <a:cubicBezTo>
                    <a:pt x="21" y="80"/>
                    <a:pt x="23" y="82"/>
                    <a:pt x="25" y="83"/>
                  </a:cubicBezTo>
                  <a:lnTo>
                    <a:pt x="25" y="87"/>
                  </a:lnTo>
                  <a:cubicBezTo>
                    <a:pt x="25" y="94"/>
                    <a:pt x="28" y="96"/>
                    <a:pt x="29" y="100"/>
                  </a:cubicBezTo>
                  <a:lnTo>
                    <a:pt x="41" y="100"/>
                  </a:lnTo>
                  <a:cubicBezTo>
                    <a:pt x="43" y="100"/>
                    <a:pt x="43" y="101"/>
                    <a:pt x="43" y="101"/>
                  </a:cubicBezTo>
                  <a:cubicBezTo>
                    <a:pt x="45" y="105"/>
                    <a:pt x="48" y="107"/>
                    <a:pt x="50" y="107"/>
                  </a:cubicBezTo>
                  <a:cubicBezTo>
                    <a:pt x="52" y="107"/>
                    <a:pt x="53" y="107"/>
                    <a:pt x="54" y="106"/>
                  </a:cubicBezTo>
                  <a:cubicBezTo>
                    <a:pt x="55" y="106"/>
                    <a:pt x="55" y="105"/>
                    <a:pt x="57" y="105"/>
                  </a:cubicBezTo>
                  <a:cubicBezTo>
                    <a:pt x="59" y="105"/>
                    <a:pt x="61" y="104"/>
                    <a:pt x="62" y="103"/>
                  </a:cubicBezTo>
                  <a:cubicBezTo>
                    <a:pt x="66" y="100"/>
                    <a:pt x="68" y="100"/>
                    <a:pt x="70" y="100"/>
                  </a:cubicBezTo>
                  <a:cubicBezTo>
                    <a:pt x="71" y="100"/>
                    <a:pt x="73" y="100"/>
                    <a:pt x="74" y="101"/>
                  </a:cubicBezTo>
                  <a:cubicBezTo>
                    <a:pt x="75" y="103"/>
                    <a:pt x="76" y="103"/>
                    <a:pt x="77" y="103"/>
                  </a:cubicBezTo>
                  <a:cubicBezTo>
                    <a:pt x="80" y="103"/>
                    <a:pt x="86" y="95"/>
                    <a:pt x="85" y="87"/>
                  </a:cubicBezTo>
                  <a:cubicBezTo>
                    <a:pt x="87" y="87"/>
                    <a:pt x="88" y="85"/>
                    <a:pt x="90" y="85"/>
                  </a:cubicBezTo>
                  <a:cubicBezTo>
                    <a:pt x="92" y="84"/>
                    <a:pt x="95" y="84"/>
                    <a:pt x="96" y="83"/>
                  </a:cubicBezTo>
                  <a:cubicBezTo>
                    <a:pt x="97" y="83"/>
                    <a:pt x="99" y="80"/>
                    <a:pt x="102" y="78"/>
                  </a:cubicBezTo>
                  <a:cubicBezTo>
                    <a:pt x="108" y="70"/>
                    <a:pt x="112" y="63"/>
                    <a:pt x="106" y="56"/>
                  </a:cubicBezTo>
                  <a:cubicBezTo>
                    <a:pt x="106" y="55"/>
                    <a:pt x="107" y="54"/>
                    <a:pt x="107" y="50"/>
                  </a:cubicBezTo>
                  <a:cubicBezTo>
                    <a:pt x="109" y="40"/>
                    <a:pt x="108" y="32"/>
                    <a:pt x="97" y="30"/>
                  </a:cubicBezTo>
                  <a:cubicBezTo>
                    <a:pt x="95" y="30"/>
                    <a:pt x="93" y="29"/>
                    <a:pt x="91" y="29"/>
                  </a:cubicBezTo>
                  <a:cubicBezTo>
                    <a:pt x="92" y="19"/>
                    <a:pt x="85" y="8"/>
                    <a:pt x="81" y="8"/>
                  </a:cubicBezTo>
                  <a:cubicBezTo>
                    <a:pt x="80" y="8"/>
                    <a:pt x="79" y="9"/>
                    <a:pt x="77" y="9"/>
                  </a:cubicBezTo>
                  <a:cubicBezTo>
                    <a:pt x="76" y="12"/>
                    <a:pt x="75" y="12"/>
                    <a:pt x="74" y="12"/>
                  </a:cubicBezTo>
                  <a:cubicBezTo>
                    <a:pt x="71" y="5"/>
                    <a:pt x="63" y="1"/>
                    <a:pt x="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 rot="-1311727">
              <a:off x="5496898" y="4778314"/>
              <a:ext cx="8500" cy="8012"/>
            </a:xfrm>
            <a:custGeom>
              <a:avLst/>
              <a:gdLst/>
              <a:ahLst/>
              <a:cxnLst/>
              <a:rect l="l" t="t" r="r" b="b"/>
              <a:pathLst>
                <a:path w="87" h="82" extrusionOk="0">
                  <a:moveTo>
                    <a:pt x="45" y="0"/>
                  </a:moveTo>
                  <a:cubicBezTo>
                    <a:pt x="44" y="0"/>
                    <a:pt x="44" y="0"/>
                    <a:pt x="43" y="0"/>
                  </a:cubicBezTo>
                  <a:lnTo>
                    <a:pt x="42" y="2"/>
                  </a:lnTo>
                  <a:cubicBezTo>
                    <a:pt x="38" y="2"/>
                    <a:pt x="36" y="3"/>
                    <a:pt x="33" y="7"/>
                  </a:cubicBezTo>
                  <a:lnTo>
                    <a:pt x="25" y="7"/>
                  </a:lnTo>
                  <a:cubicBezTo>
                    <a:pt x="21" y="7"/>
                    <a:pt x="18" y="10"/>
                    <a:pt x="18" y="16"/>
                  </a:cubicBezTo>
                  <a:cubicBezTo>
                    <a:pt x="18" y="19"/>
                    <a:pt x="20" y="21"/>
                    <a:pt x="20" y="23"/>
                  </a:cubicBezTo>
                  <a:lnTo>
                    <a:pt x="12" y="23"/>
                  </a:lnTo>
                  <a:cubicBezTo>
                    <a:pt x="8" y="23"/>
                    <a:pt x="6" y="23"/>
                    <a:pt x="2" y="26"/>
                  </a:cubicBezTo>
                  <a:cubicBezTo>
                    <a:pt x="0" y="31"/>
                    <a:pt x="0" y="35"/>
                    <a:pt x="2" y="39"/>
                  </a:cubicBezTo>
                  <a:lnTo>
                    <a:pt x="6" y="41"/>
                  </a:lnTo>
                  <a:cubicBezTo>
                    <a:pt x="4" y="43"/>
                    <a:pt x="2" y="45"/>
                    <a:pt x="2" y="48"/>
                  </a:cubicBezTo>
                  <a:cubicBezTo>
                    <a:pt x="2" y="54"/>
                    <a:pt x="4" y="56"/>
                    <a:pt x="8" y="59"/>
                  </a:cubicBezTo>
                  <a:cubicBezTo>
                    <a:pt x="10" y="60"/>
                    <a:pt x="11" y="61"/>
                    <a:pt x="12" y="61"/>
                  </a:cubicBezTo>
                  <a:cubicBezTo>
                    <a:pt x="13" y="62"/>
                    <a:pt x="16" y="62"/>
                    <a:pt x="17" y="64"/>
                  </a:cubicBezTo>
                  <a:lnTo>
                    <a:pt x="17" y="67"/>
                  </a:lnTo>
                  <a:cubicBezTo>
                    <a:pt x="17" y="72"/>
                    <a:pt x="20" y="75"/>
                    <a:pt x="26" y="76"/>
                  </a:cubicBezTo>
                  <a:lnTo>
                    <a:pt x="35" y="76"/>
                  </a:lnTo>
                  <a:lnTo>
                    <a:pt x="35" y="77"/>
                  </a:lnTo>
                  <a:cubicBezTo>
                    <a:pt x="37" y="80"/>
                    <a:pt x="39" y="82"/>
                    <a:pt x="41" y="82"/>
                  </a:cubicBezTo>
                  <a:cubicBezTo>
                    <a:pt x="42" y="82"/>
                    <a:pt x="43" y="81"/>
                    <a:pt x="43" y="81"/>
                  </a:cubicBezTo>
                  <a:cubicBezTo>
                    <a:pt x="43" y="80"/>
                    <a:pt x="45" y="80"/>
                    <a:pt x="45" y="80"/>
                  </a:cubicBezTo>
                  <a:cubicBezTo>
                    <a:pt x="47" y="79"/>
                    <a:pt x="48" y="79"/>
                    <a:pt x="49" y="77"/>
                  </a:cubicBezTo>
                  <a:cubicBezTo>
                    <a:pt x="51" y="76"/>
                    <a:pt x="52" y="75"/>
                    <a:pt x="54" y="75"/>
                  </a:cubicBezTo>
                  <a:cubicBezTo>
                    <a:pt x="55" y="75"/>
                    <a:pt x="55" y="76"/>
                    <a:pt x="57" y="76"/>
                  </a:cubicBezTo>
                  <a:lnTo>
                    <a:pt x="59" y="76"/>
                  </a:lnTo>
                  <a:cubicBezTo>
                    <a:pt x="62" y="76"/>
                    <a:pt x="67" y="70"/>
                    <a:pt x="66" y="65"/>
                  </a:cubicBezTo>
                  <a:cubicBezTo>
                    <a:pt x="67" y="64"/>
                    <a:pt x="68" y="64"/>
                    <a:pt x="69" y="64"/>
                  </a:cubicBezTo>
                  <a:cubicBezTo>
                    <a:pt x="72" y="64"/>
                    <a:pt x="73" y="64"/>
                    <a:pt x="74" y="62"/>
                  </a:cubicBezTo>
                  <a:cubicBezTo>
                    <a:pt x="76" y="62"/>
                    <a:pt x="76" y="61"/>
                    <a:pt x="78" y="59"/>
                  </a:cubicBezTo>
                  <a:cubicBezTo>
                    <a:pt x="83" y="52"/>
                    <a:pt x="86" y="46"/>
                    <a:pt x="81" y="41"/>
                  </a:cubicBezTo>
                  <a:cubicBezTo>
                    <a:pt x="82" y="40"/>
                    <a:pt x="82" y="39"/>
                    <a:pt x="82" y="38"/>
                  </a:cubicBezTo>
                  <a:cubicBezTo>
                    <a:pt x="84" y="30"/>
                    <a:pt x="83" y="24"/>
                    <a:pt x="76" y="23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4"/>
                    <a:pt x="66" y="5"/>
                    <a:pt x="63" y="5"/>
                  </a:cubicBezTo>
                  <a:cubicBezTo>
                    <a:pt x="63" y="5"/>
                    <a:pt x="62" y="7"/>
                    <a:pt x="61" y="7"/>
                  </a:cubicBezTo>
                  <a:cubicBezTo>
                    <a:pt x="59" y="8"/>
                    <a:pt x="58" y="8"/>
                    <a:pt x="57" y="8"/>
                  </a:cubicBezTo>
                  <a:cubicBezTo>
                    <a:pt x="53" y="3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 rot="-1311727">
              <a:off x="5577207" y="4768616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6" y="0"/>
                  </a:moveTo>
                  <a:cubicBezTo>
                    <a:pt x="46" y="0"/>
                    <a:pt x="45" y="0"/>
                    <a:pt x="45" y="0"/>
                  </a:cubicBezTo>
                  <a:lnTo>
                    <a:pt x="43" y="2"/>
                  </a:lnTo>
                  <a:cubicBezTo>
                    <a:pt x="40" y="2"/>
                    <a:pt x="37" y="4"/>
                    <a:pt x="35" y="7"/>
                  </a:cubicBezTo>
                  <a:lnTo>
                    <a:pt x="25" y="7"/>
                  </a:lnTo>
                  <a:cubicBezTo>
                    <a:pt x="21" y="7"/>
                    <a:pt x="19" y="10"/>
                    <a:pt x="19" y="16"/>
                  </a:cubicBezTo>
                  <a:cubicBezTo>
                    <a:pt x="19" y="19"/>
                    <a:pt x="20" y="21"/>
                    <a:pt x="20" y="22"/>
                  </a:cubicBezTo>
                  <a:lnTo>
                    <a:pt x="12" y="22"/>
                  </a:lnTo>
                  <a:cubicBezTo>
                    <a:pt x="9" y="22"/>
                    <a:pt x="6" y="22"/>
                    <a:pt x="4" y="26"/>
                  </a:cubicBezTo>
                  <a:cubicBezTo>
                    <a:pt x="1" y="31"/>
                    <a:pt x="1" y="35"/>
                    <a:pt x="4" y="39"/>
                  </a:cubicBezTo>
                  <a:lnTo>
                    <a:pt x="6" y="41"/>
                  </a:lnTo>
                  <a:cubicBezTo>
                    <a:pt x="5" y="42"/>
                    <a:pt x="4" y="46"/>
                    <a:pt x="4" y="48"/>
                  </a:cubicBezTo>
                  <a:cubicBezTo>
                    <a:pt x="4" y="53"/>
                    <a:pt x="5" y="56"/>
                    <a:pt x="9" y="58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4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7" y="73"/>
                    <a:pt x="20" y="75"/>
                    <a:pt x="26" y="75"/>
                  </a:cubicBezTo>
                  <a:lnTo>
                    <a:pt x="36" y="75"/>
                  </a:lnTo>
                  <a:lnTo>
                    <a:pt x="36" y="76"/>
                  </a:lnTo>
                  <a:cubicBezTo>
                    <a:pt x="37" y="79"/>
                    <a:pt x="39" y="81"/>
                    <a:pt x="42" y="81"/>
                  </a:cubicBezTo>
                  <a:cubicBezTo>
                    <a:pt x="43" y="81"/>
                    <a:pt x="44" y="81"/>
                    <a:pt x="45" y="80"/>
                  </a:cubicBezTo>
                  <a:cubicBezTo>
                    <a:pt x="45" y="78"/>
                    <a:pt x="46" y="78"/>
                    <a:pt x="46" y="78"/>
                  </a:cubicBezTo>
                  <a:cubicBezTo>
                    <a:pt x="47" y="77"/>
                    <a:pt x="48" y="77"/>
                    <a:pt x="50" y="76"/>
                  </a:cubicBezTo>
                  <a:cubicBezTo>
                    <a:pt x="52" y="75"/>
                    <a:pt x="53" y="74"/>
                    <a:pt x="54" y="74"/>
                  </a:cubicBezTo>
                  <a:cubicBezTo>
                    <a:pt x="55" y="74"/>
                    <a:pt x="56" y="74"/>
                    <a:pt x="57" y="75"/>
                  </a:cubicBezTo>
                  <a:lnTo>
                    <a:pt x="60" y="75"/>
                  </a:lnTo>
                  <a:cubicBezTo>
                    <a:pt x="62" y="75"/>
                    <a:pt x="67" y="68"/>
                    <a:pt x="66" y="63"/>
                  </a:cubicBezTo>
                  <a:cubicBezTo>
                    <a:pt x="67" y="62"/>
                    <a:pt x="68" y="62"/>
                    <a:pt x="70" y="62"/>
                  </a:cubicBezTo>
                  <a:cubicBezTo>
                    <a:pt x="73" y="62"/>
                    <a:pt x="74" y="62"/>
                    <a:pt x="76" y="61"/>
                  </a:cubicBezTo>
                  <a:cubicBezTo>
                    <a:pt x="77" y="61"/>
                    <a:pt x="77" y="60"/>
                    <a:pt x="79" y="57"/>
                  </a:cubicBezTo>
                  <a:cubicBezTo>
                    <a:pt x="84" y="52"/>
                    <a:pt x="87" y="47"/>
                    <a:pt x="82" y="41"/>
                  </a:cubicBezTo>
                  <a:cubicBezTo>
                    <a:pt x="83" y="40"/>
                    <a:pt x="83" y="39"/>
                    <a:pt x="83" y="37"/>
                  </a:cubicBezTo>
                  <a:cubicBezTo>
                    <a:pt x="86" y="30"/>
                    <a:pt x="84" y="24"/>
                    <a:pt x="77" y="22"/>
                  </a:cubicBezTo>
                  <a:cubicBezTo>
                    <a:pt x="74" y="21"/>
                    <a:pt x="73" y="21"/>
                    <a:pt x="72" y="21"/>
                  </a:cubicBezTo>
                  <a:cubicBezTo>
                    <a:pt x="73" y="14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60" y="9"/>
                    <a:pt x="58" y="9"/>
                    <a:pt x="57" y="9"/>
                  </a:cubicBezTo>
                  <a:cubicBezTo>
                    <a:pt x="54" y="3"/>
                    <a:pt x="49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 rot="-1311727">
              <a:off x="5498131" y="4743916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6" y="1"/>
                  </a:moveTo>
                  <a:cubicBezTo>
                    <a:pt x="45" y="1"/>
                    <a:pt x="45" y="1"/>
                    <a:pt x="44" y="2"/>
                  </a:cubicBezTo>
                  <a:lnTo>
                    <a:pt x="43" y="3"/>
                  </a:lnTo>
                  <a:cubicBezTo>
                    <a:pt x="39" y="3"/>
                    <a:pt x="37" y="4"/>
                    <a:pt x="34" y="8"/>
                  </a:cubicBezTo>
                  <a:lnTo>
                    <a:pt x="25" y="8"/>
                  </a:lnTo>
                  <a:cubicBezTo>
                    <a:pt x="21" y="8"/>
                    <a:pt x="18" y="10"/>
                    <a:pt x="18" y="17"/>
                  </a:cubicBezTo>
                  <a:cubicBezTo>
                    <a:pt x="18" y="19"/>
                    <a:pt x="20" y="22"/>
                    <a:pt x="20" y="23"/>
                  </a:cubicBezTo>
                  <a:lnTo>
                    <a:pt x="12" y="23"/>
                  </a:lnTo>
                  <a:cubicBezTo>
                    <a:pt x="8" y="23"/>
                    <a:pt x="6" y="23"/>
                    <a:pt x="3" y="27"/>
                  </a:cubicBezTo>
                  <a:cubicBezTo>
                    <a:pt x="1" y="31"/>
                    <a:pt x="1" y="35"/>
                    <a:pt x="3" y="39"/>
                  </a:cubicBezTo>
                  <a:lnTo>
                    <a:pt x="6" y="43"/>
                  </a:lnTo>
                  <a:cubicBezTo>
                    <a:pt x="5" y="44"/>
                    <a:pt x="3" y="46"/>
                    <a:pt x="3" y="49"/>
                  </a:cubicBezTo>
                  <a:cubicBezTo>
                    <a:pt x="3" y="54"/>
                    <a:pt x="5" y="56"/>
                    <a:pt x="8" y="59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3" y="63"/>
                    <a:pt x="16" y="63"/>
                    <a:pt x="17" y="64"/>
                  </a:cubicBezTo>
                  <a:lnTo>
                    <a:pt x="17" y="68"/>
                  </a:lnTo>
                  <a:cubicBezTo>
                    <a:pt x="17" y="73"/>
                    <a:pt x="20" y="75"/>
                    <a:pt x="26" y="75"/>
                  </a:cubicBezTo>
                  <a:lnTo>
                    <a:pt x="36" y="75"/>
                  </a:lnTo>
                  <a:lnTo>
                    <a:pt x="36" y="76"/>
                  </a:lnTo>
                  <a:cubicBezTo>
                    <a:pt x="37" y="79"/>
                    <a:pt x="39" y="81"/>
                    <a:pt x="42" y="81"/>
                  </a:cubicBezTo>
                  <a:cubicBezTo>
                    <a:pt x="42" y="81"/>
                    <a:pt x="43" y="81"/>
                    <a:pt x="44" y="80"/>
                  </a:cubicBezTo>
                  <a:cubicBezTo>
                    <a:pt x="44" y="79"/>
                    <a:pt x="46" y="79"/>
                    <a:pt x="46" y="79"/>
                  </a:cubicBezTo>
                  <a:cubicBezTo>
                    <a:pt x="47" y="78"/>
                    <a:pt x="48" y="78"/>
                    <a:pt x="49" y="76"/>
                  </a:cubicBezTo>
                  <a:cubicBezTo>
                    <a:pt x="51" y="75"/>
                    <a:pt x="53" y="75"/>
                    <a:pt x="54" y="75"/>
                  </a:cubicBezTo>
                  <a:cubicBezTo>
                    <a:pt x="55" y="75"/>
                    <a:pt x="56" y="75"/>
                    <a:pt x="57" y="75"/>
                  </a:cubicBezTo>
                  <a:lnTo>
                    <a:pt x="59" y="75"/>
                  </a:lnTo>
                  <a:cubicBezTo>
                    <a:pt x="62" y="75"/>
                    <a:pt x="67" y="69"/>
                    <a:pt x="66" y="64"/>
                  </a:cubicBezTo>
                  <a:cubicBezTo>
                    <a:pt x="67" y="63"/>
                    <a:pt x="69" y="63"/>
                    <a:pt x="70" y="63"/>
                  </a:cubicBezTo>
                  <a:cubicBezTo>
                    <a:pt x="73" y="63"/>
                    <a:pt x="74" y="63"/>
                    <a:pt x="75" y="61"/>
                  </a:cubicBezTo>
                  <a:cubicBezTo>
                    <a:pt x="77" y="61"/>
                    <a:pt x="77" y="60"/>
                    <a:pt x="79" y="58"/>
                  </a:cubicBezTo>
                  <a:cubicBezTo>
                    <a:pt x="84" y="53"/>
                    <a:pt x="87" y="48"/>
                    <a:pt x="82" y="43"/>
                  </a:cubicBezTo>
                  <a:cubicBezTo>
                    <a:pt x="83" y="40"/>
                    <a:pt x="83" y="39"/>
                    <a:pt x="83" y="38"/>
                  </a:cubicBezTo>
                  <a:cubicBezTo>
                    <a:pt x="85" y="30"/>
                    <a:pt x="84" y="24"/>
                    <a:pt x="77" y="23"/>
                  </a:cubicBezTo>
                  <a:cubicBezTo>
                    <a:pt x="74" y="22"/>
                    <a:pt x="73" y="22"/>
                    <a:pt x="72" y="22"/>
                  </a:cubicBezTo>
                  <a:cubicBezTo>
                    <a:pt x="73" y="14"/>
                    <a:pt x="66" y="6"/>
                    <a:pt x="63" y="6"/>
                  </a:cubicBezTo>
                  <a:cubicBezTo>
                    <a:pt x="63" y="6"/>
                    <a:pt x="62" y="8"/>
                    <a:pt x="61" y="8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4" y="4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 rot="-1311727">
              <a:off x="5536534" y="4789778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5" y="0"/>
                  </a:moveTo>
                  <a:cubicBezTo>
                    <a:pt x="45" y="0"/>
                    <a:pt x="44" y="0"/>
                    <a:pt x="44" y="1"/>
                  </a:cubicBezTo>
                  <a:lnTo>
                    <a:pt x="42" y="2"/>
                  </a:lnTo>
                  <a:cubicBezTo>
                    <a:pt x="38" y="2"/>
                    <a:pt x="36" y="4"/>
                    <a:pt x="33" y="7"/>
                  </a:cubicBezTo>
                  <a:lnTo>
                    <a:pt x="25" y="7"/>
                  </a:lnTo>
                  <a:cubicBezTo>
                    <a:pt x="21" y="7"/>
                    <a:pt x="18" y="10"/>
                    <a:pt x="18" y="16"/>
                  </a:cubicBezTo>
                  <a:cubicBezTo>
                    <a:pt x="18" y="19"/>
                    <a:pt x="20" y="21"/>
                    <a:pt x="20" y="22"/>
                  </a:cubicBezTo>
                  <a:lnTo>
                    <a:pt x="12" y="22"/>
                  </a:lnTo>
                  <a:cubicBezTo>
                    <a:pt x="8" y="22"/>
                    <a:pt x="5" y="22"/>
                    <a:pt x="3" y="26"/>
                  </a:cubicBezTo>
                  <a:cubicBezTo>
                    <a:pt x="0" y="31"/>
                    <a:pt x="0" y="35"/>
                    <a:pt x="3" y="39"/>
                  </a:cubicBezTo>
                  <a:lnTo>
                    <a:pt x="6" y="42"/>
                  </a:lnTo>
                  <a:cubicBezTo>
                    <a:pt x="5" y="43"/>
                    <a:pt x="3" y="46"/>
                    <a:pt x="3" y="48"/>
                  </a:cubicBezTo>
                  <a:cubicBezTo>
                    <a:pt x="3" y="53"/>
                    <a:pt x="5" y="56"/>
                    <a:pt x="8" y="58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3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7" y="72"/>
                    <a:pt x="20" y="75"/>
                    <a:pt x="26" y="75"/>
                  </a:cubicBezTo>
                  <a:lnTo>
                    <a:pt x="35" y="75"/>
                  </a:lnTo>
                  <a:lnTo>
                    <a:pt x="35" y="76"/>
                  </a:lnTo>
                  <a:cubicBezTo>
                    <a:pt x="37" y="80"/>
                    <a:pt x="39" y="81"/>
                    <a:pt x="41" y="81"/>
                  </a:cubicBezTo>
                  <a:cubicBezTo>
                    <a:pt x="42" y="81"/>
                    <a:pt x="43" y="81"/>
                    <a:pt x="44" y="81"/>
                  </a:cubicBezTo>
                  <a:cubicBezTo>
                    <a:pt x="44" y="78"/>
                    <a:pt x="46" y="78"/>
                    <a:pt x="46" y="78"/>
                  </a:cubicBezTo>
                  <a:cubicBezTo>
                    <a:pt x="47" y="77"/>
                    <a:pt x="48" y="77"/>
                    <a:pt x="49" y="76"/>
                  </a:cubicBezTo>
                  <a:cubicBezTo>
                    <a:pt x="51" y="75"/>
                    <a:pt x="52" y="74"/>
                    <a:pt x="53" y="74"/>
                  </a:cubicBezTo>
                  <a:cubicBezTo>
                    <a:pt x="54" y="74"/>
                    <a:pt x="55" y="74"/>
                    <a:pt x="57" y="75"/>
                  </a:cubicBezTo>
                  <a:lnTo>
                    <a:pt x="59" y="75"/>
                  </a:lnTo>
                  <a:cubicBezTo>
                    <a:pt x="62" y="75"/>
                    <a:pt x="67" y="68"/>
                    <a:pt x="66" y="63"/>
                  </a:cubicBezTo>
                  <a:cubicBezTo>
                    <a:pt x="67" y="62"/>
                    <a:pt x="68" y="62"/>
                    <a:pt x="69" y="62"/>
                  </a:cubicBezTo>
                  <a:cubicBezTo>
                    <a:pt x="72" y="62"/>
                    <a:pt x="73" y="62"/>
                    <a:pt x="74" y="61"/>
                  </a:cubicBezTo>
                  <a:cubicBezTo>
                    <a:pt x="76" y="61"/>
                    <a:pt x="76" y="60"/>
                    <a:pt x="78" y="57"/>
                  </a:cubicBezTo>
                  <a:cubicBezTo>
                    <a:pt x="82" y="52"/>
                    <a:pt x="87" y="47"/>
                    <a:pt x="81" y="42"/>
                  </a:cubicBezTo>
                  <a:cubicBezTo>
                    <a:pt x="82" y="41"/>
                    <a:pt x="82" y="40"/>
                    <a:pt x="82" y="37"/>
                  </a:cubicBezTo>
                  <a:cubicBezTo>
                    <a:pt x="85" y="30"/>
                    <a:pt x="83" y="24"/>
                    <a:pt x="76" y="22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3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3" y="3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 rot="-1311727">
              <a:off x="5568191" y="4821186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6" y="1"/>
                  </a:moveTo>
                  <a:cubicBezTo>
                    <a:pt x="46" y="1"/>
                    <a:pt x="45" y="1"/>
                    <a:pt x="45" y="1"/>
                  </a:cubicBezTo>
                  <a:lnTo>
                    <a:pt x="44" y="2"/>
                  </a:lnTo>
                  <a:cubicBezTo>
                    <a:pt x="40" y="2"/>
                    <a:pt x="37" y="3"/>
                    <a:pt x="35" y="7"/>
                  </a:cubicBezTo>
                  <a:lnTo>
                    <a:pt x="25" y="7"/>
                  </a:lnTo>
                  <a:cubicBezTo>
                    <a:pt x="21" y="7"/>
                    <a:pt x="19" y="10"/>
                    <a:pt x="19" y="16"/>
                  </a:cubicBezTo>
                  <a:cubicBezTo>
                    <a:pt x="19" y="18"/>
                    <a:pt x="20" y="21"/>
                    <a:pt x="20" y="22"/>
                  </a:cubicBezTo>
                  <a:lnTo>
                    <a:pt x="13" y="22"/>
                  </a:lnTo>
                  <a:cubicBezTo>
                    <a:pt x="9" y="22"/>
                    <a:pt x="5" y="22"/>
                    <a:pt x="4" y="26"/>
                  </a:cubicBezTo>
                  <a:cubicBezTo>
                    <a:pt x="1" y="32"/>
                    <a:pt x="1" y="36"/>
                    <a:pt x="4" y="39"/>
                  </a:cubicBezTo>
                  <a:lnTo>
                    <a:pt x="6" y="42"/>
                  </a:lnTo>
                  <a:cubicBezTo>
                    <a:pt x="5" y="43"/>
                    <a:pt x="4" y="46"/>
                    <a:pt x="4" y="48"/>
                  </a:cubicBezTo>
                  <a:cubicBezTo>
                    <a:pt x="4" y="53"/>
                    <a:pt x="5" y="55"/>
                    <a:pt x="9" y="58"/>
                  </a:cubicBezTo>
                  <a:cubicBezTo>
                    <a:pt x="10" y="59"/>
                    <a:pt x="11" y="59"/>
                    <a:pt x="13" y="61"/>
                  </a:cubicBezTo>
                  <a:cubicBezTo>
                    <a:pt x="14" y="62"/>
                    <a:pt x="16" y="62"/>
                    <a:pt x="18" y="63"/>
                  </a:cubicBezTo>
                  <a:lnTo>
                    <a:pt x="18" y="67"/>
                  </a:lnTo>
                  <a:cubicBezTo>
                    <a:pt x="18" y="72"/>
                    <a:pt x="20" y="75"/>
                    <a:pt x="26" y="75"/>
                  </a:cubicBezTo>
                  <a:lnTo>
                    <a:pt x="36" y="75"/>
                  </a:lnTo>
                  <a:lnTo>
                    <a:pt x="36" y="77"/>
                  </a:lnTo>
                  <a:cubicBezTo>
                    <a:pt x="38" y="79"/>
                    <a:pt x="40" y="80"/>
                    <a:pt x="42" y="80"/>
                  </a:cubicBezTo>
                  <a:cubicBezTo>
                    <a:pt x="43" y="80"/>
                    <a:pt x="44" y="80"/>
                    <a:pt x="45" y="80"/>
                  </a:cubicBezTo>
                  <a:cubicBezTo>
                    <a:pt x="45" y="79"/>
                    <a:pt x="46" y="79"/>
                    <a:pt x="46" y="79"/>
                  </a:cubicBezTo>
                  <a:cubicBezTo>
                    <a:pt x="47" y="78"/>
                    <a:pt x="49" y="78"/>
                    <a:pt x="50" y="77"/>
                  </a:cubicBezTo>
                  <a:cubicBezTo>
                    <a:pt x="53" y="75"/>
                    <a:pt x="54" y="74"/>
                    <a:pt x="55" y="74"/>
                  </a:cubicBezTo>
                  <a:cubicBezTo>
                    <a:pt x="56" y="74"/>
                    <a:pt x="56" y="74"/>
                    <a:pt x="57" y="75"/>
                  </a:cubicBezTo>
                  <a:lnTo>
                    <a:pt x="60" y="75"/>
                  </a:lnTo>
                  <a:cubicBezTo>
                    <a:pt x="62" y="75"/>
                    <a:pt x="67" y="68"/>
                    <a:pt x="66" y="63"/>
                  </a:cubicBezTo>
                  <a:cubicBezTo>
                    <a:pt x="67" y="62"/>
                    <a:pt x="70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7" y="59"/>
                    <a:pt x="80" y="57"/>
                  </a:cubicBezTo>
                  <a:cubicBezTo>
                    <a:pt x="85" y="52"/>
                    <a:pt x="87" y="47"/>
                    <a:pt x="82" y="42"/>
                  </a:cubicBezTo>
                  <a:cubicBezTo>
                    <a:pt x="83" y="41"/>
                    <a:pt x="83" y="39"/>
                    <a:pt x="83" y="38"/>
                  </a:cubicBezTo>
                  <a:cubicBezTo>
                    <a:pt x="86" y="30"/>
                    <a:pt x="85" y="23"/>
                    <a:pt x="77" y="22"/>
                  </a:cubicBezTo>
                  <a:cubicBezTo>
                    <a:pt x="75" y="21"/>
                    <a:pt x="73" y="21"/>
                    <a:pt x="72" y="21"/>
                  </a:cubicBezTo>
                  <a:cubicBezTo>
                    <a:pt x="73" y="13"/>
                    <a:pt x="66" y="6"/>
                    <a:pt x="64" y="6"/>
                  </a:cubicBezTo>
                  <a:cubicBezTo>
                    <a:pt x="64" y="6"/>
                    <a:pt x="62" y="7"/>
                    <a:pt x="61" y="7"/>
                  </a:cubicBezTo>
                  <a:cubicBezTo>
                    <a:pt x="60" y="8"/>
                    <a:pt x="59" y="8"/>
                    <a:pt x="57" y="8"/>
                  </a:cubicBezTo>
                  <a:cubicBezTo>
                    <a:pt x="55" y="3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 rot="-1311727">
              <a:off x="5549441" y="4848087"/>
              <a:ext cx="8500" cy="8109"/>
            </a:xfrm>
            <a:custGeom>
              <a:avLst/>
              <a:gdLst/>
              <a:ahLst/>
              <a:cxnLst/>
              <a:rect l="l" t="t" r="r" b="b"/>
              <a:pathLst>
                <a:path w="87" h="83" extrusionOk="0"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lnTo>
                    <a:pt x="43" y="2"/>
                  </a:lnTo>
                  <a:cubicBezTo>
                    <a:pt x="39" y="2"/>
                    <a:pt x="36" y="3"/>
                    <a:pt x="34" y="7"/>
                  </a:cubicBezTo>
                  <a:lnTo>
                    <a:pt x="25" y="7"/>
                  </a:lnTo>
                  <a:cubicBezTo>
                    <a:pt x="21" y="7"/>
                    <a:pt x="18" y="10"/>
                    <a:pt x="18" y="17"/>
                  </a:cubicBezTo>
                  <a:cubicBezTo>
                    <a:pt x="18" y="19"/>
                    <a:pt x="20" y="22"/>
                    <a:pt x="20" y="23"/>
                  </a:cubicBezTo>
                  <a:lnTo>
                    <a:pt x="12" y="23"/>
                  </a:lnTo>
                  <a:cubicBezTo>
                    <a:pt x="8" y="23"/>
                    <a:pt x="4" y="23"/>
                    <a:pt x="3" y="27"/>
                  </a:cubicBezTo>
                  <a:cubicBezTo>
                    <a:pt x="0" y="32"/>
                    <a:pt x="0" y="36"/>
                    <a:pt x="3" y="39"/>
                  </a:cubicBezTo>
                  <a:lnTo>
                    <a:pt x="5" y="42"/>
                  </a:lnTo>
                  <a:cubicBezTo>
                    <a:pt x="4" y="43"/>
                    <a:pt x="3" y="46"/>
                    <a:pt x="3" y="48"/>
                  </a:cubicBezTo>
                  <a:cubicBezTo>
                    <a:pt x="3" y="53"/>
                    <a:pt x="4" y="56"/>
                    <a:pt x="8" y="59"/>
                  </a:cubicBezTo>
                  <a:cubicBezTo>
                    <a:pt x="9" y="60"/>
                    <a:pt x="10" y="60"/>
                    <a:pt x="12" y="62"/>
                  </a:cubicBezTo>
                  <a:cubicBezTo>
                    <a:pt x="13" y="63"/>
                    <a:pt x="15" y="63"/>
                    <a:pt x="17" y="64"/>
                  </a:cubicBezTo>
                  <a:lnTo>
                    <a:pt x="17" y="68"/>
                  </a:lnTo>
                  <a:cubicBezTo>
                    <a:pt x="17" y="73"/>
                    <a:pt x="20" y="74"/>
                    <a:pt x="26" y="77"/>
                  </a:cubicBezTo>
                  <a:lnTo>
                    <a:pt x="35" y="77"/>
                  </a:lnTo>
                  <a:lnTo>
                    <a:pt x="35" y="78"/>
                  </a:lnTo>
                  <a:cubicBezTo>
                    <a:pt x="37" y="81"/>
                    <a:pt x="39" y="83"/>
                    <a:pt x="42" y="83"/>
                  </a:cubicBezTo>
                  <a:cubicBezTo>
                    <a:pt x="42" y="83"/>
                    <a:pt x="43" y="82"/>
                    <a:pt x="44" y="82"/>
                  </a:cubicBezTo>
                  <a:cubicBezTo>
                    <a:pt x="44" y="80"/>
                    <a:pt x="45" y="80"/>
                    <a:pt x="45" y="80"/>
                  </a:cubicBezTo>
                  <a:cubicBezTo>
                    <a:pt x="46" y="79"/>
                    <a:pt x="48" y="79"/>
                    <a:pt x="49" y="78"/>
                  </a:cubicBezTo>
                  <a:cubicBezTo>
                    <a:pt x="52" y="76"/>
                    <a:pt x="53" y="75"/>
                    <a:pt x="54" y="75"/>
                  </a:cubicBezTo>
                  <a:cubicBezTo>
                    <a:pt x="55" y="75"/>
                    <a:pt x="56" y="76"/>
                    <a:pt x="56" y="76"/>
                  </a:cubicBezTo>
                  <a:lnTo>
                    <a:pt x="59" y="76"/>
                  </a:lnTo>
                  <a:cubicBezTo>
                    <a:pt x="62" y="76"/>
                    <a:pt x="67" y="70"/>
                    <a:pt x="66" y="65"/>
                  </a:cubicBezTo>
                  <a:cubicBezTo>
                    <a:pt x="67" y="64"/>
                    <a:pt x="69" y="64"/>
                    <a:pt x="70" y="64"/>
                  </a:cubicBezTo>
                  <a:cubicBezTo>
                    <a:pt x="72" y="64"/>
                    <a:pt x="74" y="64"/>
                    <a:pt x="75" y="63"/>
                  </a:cubicBezTo>
                  <a:cubicBezTo>
                    <a:pt x="76" y="63"/>
                    <a:pt x="76" y="62"/>
                    <a:pt x="79" y="59"/>
                  </a:cubicBezTo>
                  <a:cubicBezTo>
                    <a:pt x="84" y="52"/>
                    <a:pt x="86" y="47"/>
                    <a:pt x="81" y="42"/>
                  </a:cubicBezTo>
                  <a:cubicBezTo>
                    <a:pt x="82" y="41"/>
                    <a:pt x="82" y="39"/>
                    <a:pt x="82" y="38"/>
                  </a:cubicBezTo>
                  <a:cubicBezTo>
                    <a:pt x="85" y="31"/>
                    <a:pt x="84" y="24"/>
                    <a:pt x="76" y="23"/>
                  </a:cubicBezTo>
                  <a:cubicBezTo>
                    <a:pt x="74" y="22"/>
                    <a:pt x="72" y="22"/>
                    <a:pt x="71" y="22"/>
                  </a:cubicBezTo>
                  <a:cubicBezTo>
                    <a:pt x="72" y="14"/>
                    <a:pt x="66" y="6"/>
                    <a:pt x="64" y="6"/>
                  </a:cubicBezTo>
                  <a:cubicBezTo>
                    <a:pt x="64" y="6"/>
                    <a:pt x="62" y="7"/>
                    <a:pt x="61" y="7"/>
                  </a:cubicBezTo>
                  <a:cubicBezTo>
                    <a:pt x="59" y="8"/>
                    <a:pt x="58" y="8"/>
                    <a:pt x="56" y="8"/>
                  </a:cubicBezTo>
                  <a:cubicBezTo>
                    <a:pt x="54" y="4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 rot="-1311727">
              <a:off x="5552707" y="4899519"/>
              <a:ext cx="8500" cy="8109"/>
            </a:xfrm>
            <a:custGeom>
              <a:avLst/>
              <a:gdLst/>
              <a:ahLst/>
              <a:cxnLst/>
              <a:rect l="l" t="t" r="r" b="b"/>
              <a:pathLst>
                <a:path w="87" h="83" extrusionOk="0">
                  <a:moveTo>
                    <a:pt x="46" y="1"/>
                  </a:moveTo>
                  <a:cubicBezTo>
                    <a:pt x="45" y="1"/>
                    <a:pt x="45" y="1"/>
                    <a:pt x="44" y="1"/>
                  </a:cubicBezTo>
                  <a:lnTo>
                    <a:pt x="42" y="2"/>
                  </a:lnTo>
                  <a:cubicBezTo>
                    <a:pt x="39" y="2"/>
                    <a:pt x="36" y="3"/>
                    <a:pt x="34" y="8"/>
                  </a:cubicBezTo>
                  <a:lnTo>
                    <a:pt x="25" y="8"/>
                  </a:lnTo>
                  <a:cubicBezTo>
                    <a:pt x="21" y="8"/>
                    <a:pt x="18" y="10"/>
                    <a:pt x="18" y="17"/>
                  </a:cubicBezTo>
                  <a:cubicBezTo>
                    <a:pt x="18" y="19"/>
                    <a:pt x="20" y="22"/>
                    <a:pt x="20" y="23"/>
                  </a:cubicBezTo>
                  <a:lnTo>
                    <a:pt x="11" y="23"/>
                  </a:lnTo>
                  <a:cubicBezTo>
                    <a:pt x="8" y="23"/>
                    <a:pt x="4" y="23"/>
                    <a:pt x="3" y="27"/>
                  </a:cubicBezTo>
                  <a:cubicBezTo>
                    <a:pt x="0" y="32"/>
                    <a:pt x="0" y="35"/>
                    <a:pt x="3" y="39"/>
                  </a:cubicBezTo>
                  <a:lnTo>
                    <a:pt x="5" y="42"/>
                  </a:lnTo>
                  <a:cubicBezTo>
                    <a:pt x="4" y="43"/>
                    <a:pt x="3" y="45"/>
                    <a:pt x="3" y="49"/>
                  </a:cubicBezTo>
                  <a:cubicBezTo>
                    <a:pt x="3" y="54"/>
                    <a:pt x="4" y="56"/>
                    <a:pt x="8" y="59"/>
                  </a:cubicBezTo>
                  <a:cubicBezTo>
                    <a:pt x="9" y="60"/>
                    <a:pt x="10" y="60"/>
                    <a:pt x="11" y="61"/>
                  </a:cubicBezTo>
                  <a:cubicBezTo>
                    <a:pt x="13" y="63"/>
                    <a:pt x="15" y="63"/>
                    <a:pt x="16" y="64"/>
                  </a:cubicBezTo>
                  <a:lnTo>
                    <a:pt x="16" y="68"/>
                  </a:lnTo>
                  <a:cubicBezTo>
                    <a:pt x="16" y="73"/>
                    <a:pt x="20" y="75"/>
                    <a:pt x="26" y="76"/>
                  </a:cubicBezTo>
                  <a:lnTo>
                    <a:pt x="35" y="76"/>
                  </a:lnTo>
                  <a:lnTo>
                    <a:pt x="35" y="78"/>
                  </a:lnTo>
                  <a:cubicBezTo>
                    <a:pt x="36" y="80"/>
                    <a:pt x="38" y="82"/>
                    <a:pt x="41" y="82"/>
                  </a:cubicBezTo>
                  <a:cubicBezTo>
                    <a:pt x="42" y="82"/>
                    <a:pt x="43" y="82"/>
                    <a:pt x="44" y="81"/>
                  </a:cubicBezTo>
                  <a:cubicBezTo>
                    <a:pt x="44" y="80"/>
                    <a:pt x="45" y="80"/>
                    <a:pt x="45" y="80"/>
                  </a:cubicBezTo>
                  <a:cubicBezTo>
                    <a:pt x="46" y="79"/>
                    <a:pt x="47" y="79"/>
                    <a:pt x="49" y="78"/>
                  </a:cubicBezTo>
                  <a:cubicBezTo>
                    <a:pt x="51" y="76"/>
                    <a:pt x="53" y="76"/>
                    <a:pt x="54" y="76"/>
                  </a:cubicBezTo>
                  <a:cubicBezTo>
                    <a:pt x="55" y="76"/>
                    <a:pt x="56" y="76"/>
                    <a:pt x="56" y="76"/>
                  </a:cubicBezTo>
                  <a:lnTo>
                    <a:pt x="59" y="76"/>
                  </a:lnTo>
                  <a:cubicBezTo>
                    <a:pt x="62" y="76"/>
                    <a:pt x="67" y="70"/>
                    <a:pt x="66" y="65"/>
                  </a:cubicBezTo>
                  <a:cubicBezTo>
                    <a:pt x="67" y="64"/>
                    <a:pt x="68" y="64"/>
                    <a:pt x="70" y="64"/>
                  </a:cubicBezTo>
                  <a:cubicBezTo>
                    <a:pt x="72" y="64"/>
                    <a:pt x="73" y="64"/>
                    <a:pt x="75" y="62"/>
                  </a:cubicBezTo>
                  <a:cubicBezTo>
                    <a:pt x="76" y="62"/>
                    <a:pt x="76" y="61"/>
                    <a:pt x="78" y="59"/>
                  </a:cubicBezTo>
                  <a:cubicBezTo>
                    <a:pt x="83" y="53"/>
                    <a:pt x="86" y="47"/>
                    <a:pt x="81" y="42"/>
                  </a:cubicBezTo>
                  <a:cubicBezTo>
                    <a:pt x="82" y="40"/>
                    <a:pt x="82" y="39"/>
                    <a:pt x="82" y="38"/>
                  </a:cubicBezTo>
                  <a:cubicBezTo>
                    <a:pt x="85" y="30"/>
                    <a:pt x="83" y="24"/>
                    <a:pt x="76" y="23"/>
                  </a:cubicBezTo>
                  <a:cubicBezTo>
                    <a:pt x="73" y="22"/>
                    <a:pt x="72" y="22"/>
                    <a:pt x="71" y="22"/>
                  </a:cubicBezTo>
                  <a:cubicBezTo>
                    <a:pt x="72" y="14"/>
                    <a:pt x="66" y="7"/>
                    <a:pt x="63" y="7"/>
                  </a:cubicBezTo>
                  <a:cubicBezTo>
                    <a:pt x="63" y="7"/>
                    <a:pt x="62" y="8"/>
                    <a:pt x="61" y="8"/>
                  </a:cubicBezTo>
                  <a:cubicBezTo>
                    <a:pt x="59" y="9"/>
                    <a:pt x="57" y="9"/>
                    <a:pt x="56" y="9"/>
                  </a:cubicBezTo>
                  <a:cubicBezTo>
                    <a:pt x="53" y="4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 rot="-1311727">
              <a:off x="5445157" y="4761190"/>
              <a:ext cx="8403" cy="7914"/>
            </a:xfrm>
            <a:custGeom>
              <a:avLst/>
              <a:gdLst/>
              <a:ahLst/>
              <a:cxnLst/>
              <a:rect l="l" t="t" r="r" b="b"/>
              <a:pathLst>
                <a:path w="86" h="81" extrusionOk="0">
                  <a:moveTo>
                    <a:pt x="45" y="0"/>
                  </a:moveTo>
                  <a:cubicBezTo>
                    <a:pt x="44" y="0"/>
                    <a:pt x="44" y="0"/>
                    <a:pt x="43" y="1"/>
                  </a:cubicBezTo>
                  <a:lnTo>
                    <a:pt x="42" y="2"/>
                  </a:lnTo>
                  <a:cubicBezTo>
                    <a:pt x="38" y="2"/>
                    <a:pt x="36" y="4"/>
                    <a:pt x="33" y="7"/>
                  </a:cubicBezTo>
                  <a:lnTo>
                    <a:pt x="24" y="7"/>
                  </a:lnTo>
                  <a:cubicBezTo>
                    <a:pt x="21" y="7"/>
                    <a:pt x="17" y="10"/>
                    <a:pt x="17" y="16"/>
                  </a:cubicBezTo>
                  <a:cubicBezTo>
                    <a:pt x="17" y="19"/>
                    <a:pt x="19" y="21"/>
                    <a:pt x="19" y="22"/>
                  </a:cubicBezTo>
                  <a:lnTo>
                    <a:pt x="11" y="22"/>
                  </a:lnTo>
                  <a:cubicBezTo>
                    <a:pt x="7" y="22"/>
                    <a:pt x="3" y="22"/>
                    <a:pt x="2" y="26"/>
                  </a:cubicBezTo>
                  <a:cubicBezTo>
                    <a:pt x="0" y="31"/>
                    <a:pt x="0" y="35"/>
                    <a:pt x="2" y="40"/>
                  </a:cubicBezTo>
                  <a:lnTo>
                    <a:pt x="5" y="42"/>
                  </a:lnTo>
                  <a:cubicBezTo>
                    <a:pt x="3" y="43"/>
                    <a:pt x="2" y="46"/>
                    <a:pt x="2" y="48"/>
                  </a:cubicBezTo>
                  <a:cubicBezTo>
                    <a:pt x="2" y="53"/>
                    <a:pt x="3" y="56"/>
                    <a:pt x="7" y="58"/>
                  </a:cubicBezTo>
                  <a:cubicBezTo>
                    <a:pt x="8" y="60"/>
                    <a:pt x="10" y="60"/>
                    <a:pt x="11" y="61"/>
                  </a:cubicBezTo>
                  <a:cubicBezTo>
                    <a:pt x="12" y="62"/>
                    <a:pt x="15" y="62"/>
                    <a:pt x="16" y="63"/>
                  </a:cubicBezTo>
                  <a:lnTo>
                    <a:pt x="16" y="67"/>
                  </a:lnTo>
                  <a:cubicBezTo>
                    <a:pt x="16" y="72"/>
                    <a:pt x="19" y="75"/>
                    <a:pt x="26" y="75"/>
                  </a:cubicBezTo>
                  <a:lnTo>
                    <a:pt x="34" y="75"/>
                  </a:lnTo>
                  <a:lnTo>
                    <a:pt x="34" y="76"/>
                  </a:lnTo>
                  <a:cubicBezTo>
                    <a:pt x="36" y="80"/>
                    <a:pt x="38" y="81"/>
                    <a:pt x="41" y="81"/>
                  </a:cubicBezTo>
                  <a:cubicBezTo>
                    <a:pt x="41" y="81"/>
                    <a:pt x="42" y="81"/>
                    <a:pt x="43" y="81"/>
                  </a:cubicBezTo>
                  <a:cubicBezTo>
                    <a:pt x="43" y="78"/>
                    <a:pt x="44" y="78"/>
                    <a:pt x="44" y="78"/>
                  </a:cubicBezTo>
                  <a:cubicBezTo>
                    <a:pt x="46" y="77"/>
                    <a:pt x="47" y="77"/>
                    <a:pt x="48" y="76"/>
                  </a:cubicBezTo>
                  <a:cubicBezTo>
                    <a:pt x="50" y="75"/>
                    <a:pt x="52" y="74"/>
                    <a:pt x="53" y="74"/>
                  </a:cubicBezTo>
                  <a:cubicBezTo>
                    <a:pt x="54" y="74"/>
                    <a:pt x="55" y="74"/>
                    <a:pt x="56" y="75"/>
                  </a:cubicBezTo>
                  <a:lnTo>
                    <a:pt x="58" y="75"/>
                  </a:lnTo>
                  <a:cubicBezTo>
                    <a:pt x="62" y="75"/>
                    <a:pt x="67" y="68"/>
                    <a:pt x="65" y="63"/>
                  </a:cubicBezTo>
                  <a:cubicBezTo>
                    <a:pt x="67" y="62"/>
                    <a:pt x="68" y="62"/>
                    <a:pt x="69" y="62"/>
                  </a:cubicBezTo>
                  <a:cubicBezTo>
                    <a:pt x="72" y="62"/>
                    <a:pt x="73" y="62"/>
                    <a:pt x="74" y="61"/>
                  </a:cubicBezTo>
                  <a:cubicBezTo>
                    <a:pt x="75" y="61"/>
                    <a:pt x="75" y="60"/>
                    <a:pt x="78" y="57"/>
                  </a:cubicBezTo>
                  <a:cubicBezTo>
                    <a:pt x="82" y="52"/>
                    <a:pt x="85" y="47"/>
                    <a:pt x="80" y="42"/>
                  </a:cubicBezTo>
                  <a:cubicBezTo>
                    <a:pt x="82" y="41"/>
                    <a:pt x="82" y="40"/>
                    <a:pt x="82" y="37"/>
                  </a:cubicBezTo>
                  <a:cubicBezTo>
                    <a:pt x="84" y="30"/>
                    <a:pt x="83" y="24"/>
                    <a:pt x="75" y="22"/>
                  </a:cubicBezTo>
                  <a:cubicBezTo>
                    <a:pt x="73" y="21"/>
                    <a:pt x="72" y="21"/>
                    <a:pt x="70" y="21"/>
                  </a:cubicBezTo>
                  <a:cubicBezTo>
                    <a:pt x="72" y="14"/>
                    <a:pt x="65" y="6"/>
                    <a:pt x="63" y="6"/>
                  </a:cubicBezTo>
                  <a:cubicBezTo>
                    <a:pt x="63" y="6"/>
                    <a:pt x="62" y="7"/>
                    <a:pt x="60" y="7"/>
                  </a:cubicBezTo>
                  <a:cubicBezTo>
                    <a:pt x="58" y="9"/>
                    <a:pt x="57" y="9"/>
                    <a:pt x="56" y="9"/>
                  </a:cubicBezTo>
                  <a:cubicBezTo>
                    <a:pt x="53" y="3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 rot="-1311727">
              <a:off x="5429551" y="4792300"/>
              <a:ext cx="8403" cy="8012"/>
            </a:xfrm>
            <a:custGeom>
              <a:avLst/>
              <a:gdLst/>
              <a:ahLst/>
              <a:cxnLst/>
              <a:rect l="l" t="t" r="r" b="b"/>
              <a:pathLst>
                <a:path w="86" h="82" extrusionOk="0">
                  <a:moveTo>
                    <a:pt x="45" y="0"/>
                  </a:moveTo>
                  <a:cubicBezTo>
                    <a:pt x="45" y="0"/>
                    <a:pt x="44" y="0"/>
                    <a:pt x="44" y="0"/>
                  </a:cubicBezTo>
                  <a:lnTo>
                    <a:pt x="43" y="1"/>
                  </a:lnTo>
                  <a:cubicBezTo>
                    <a:pt x="39" y="1"/>
                    <a:pt x="36" y="3"/>
                    <a:pt x="33" y="6"/>
                  </a:cubicBezTo>
                  <a:lnTo>
                    <a:pt x="24" y="6"/>
                  </a:lnTo>
                  <a:cubicBezTo>
                    <a:pt x="21" y="6"/>
                    <a:pt x="18" y="10"/>
                    <a:pt x="18" y="16"/>
                  </a:cubicBezTo>
                  <a:cubicBezTo>
                    <a:pt x="18" y="19"/>
                    <a:pt x="19" y="21"/>
                    <a:pt x="19" y="22"/>
                  </a:cubicBezTo>
                  <a:lnTo>
                    <a:pt x="12" y="22"/>
                  </a:lnTo>
                  <a:cubicBezTo>
                    <a:pt x="8" y="22"/>
                    <a:pt x="4" y="22"/>
                    <a:pt x="3" y="26"/>
                  </a:cubicBezTo>
                  <a:cubicBezTo>
                    <a:pt x="1" y="31"/>
                    <a:pt x="1" y="35"/>
                    <a:pt x="3" y="38"/>
                  </a:cubicBezTo>
                  <a:lnTo>
                    <a:pt x="6" y="41"/>
                  </a:lnTo>
                  <a:cubicBezTo>
                    <a:pt x="4" y="42"/>
                    <a:pt x="3" y="45"/>
                    <a:pt x="3" y="47"/>
                  </a:cubicBezTo>
                  <a:cubicBezTo>
                    <a:pt x="3" y="53"/>
                    <a:pt x="4" y="56"/>
                    <a:pt x="8" y="58"/>
                  </a:cubicBezTo>
                  <a:cubicBezTo>
                    <a:pt x="9" y="60"/>
                    <a:pt x="11" y="60"/>
                    <a:pt x="12" y="61"/>
                  </a:cubicBezTo>
                  <a:cubicBezTo>
                    <a:pt x="13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8" y="72"/>
                    <a:pt x="19" y="75"/>
                    <a:pt x="26" y="76"/>
                  </a:cubicBezTo>
                  <a:lnTo>
                    <a:pt x="34" y="76"/>
                  </a:lnTo>
                  <a:lnTo>
                    <a:pt x="34" y="77"/>
                  </a:lnTo>
                  <a:cubicBezTo>
                    <a:pt x="37" y="80"/>
                    <a:pt x="39" y="82"/>
                    <a:pt x="41" y="82"/>
                  </a:cubicBezTo>
                  <a:cubicBezTo>
                    <a:pt x="42" y="82"/>
                    <a:pt x="43" y="81"/>
                    <a:pt x="44" y="81"/>
                  </a:cubicBezTo>
                  <a:cubicBezTo>
                    <a:pt x="44" y="80"/>
                    <a:pt x="45" y="80"/>
                    <a:pt x="45" y="80"/>
                  </a:cubicBezTo>
                  <a:cubicBezTo>
                    <a:pt x="47" y="78"/>
                    <a:pt x="48" y="78"/>
                    <a:pt x="49" y="77"/>
                  </a:cubicBezTo>
                  <a:cubicBezTo>
                    <a:pt x="51" y="75"/>
                    <a:pt x="52" y="75"/>
                    <a:pt x="54" y="75"/>
                  </a:cubicBezTo>
                  <a:cubicBezTo>
                    <a:pt x="55" y="75"/>
                    <a:pt x="56" y="75"/>
                    <a:pt x="57" y="76"/>
                  </a:cubicBezTo>
                  <a:lnTo>
                    <a:pt x="59" y="76"/>
                  </a:lnTo>
                  <a:cubicBezTo>
                    <a:pt x="62" y="76"/>
                    <a:pt x="67" y="69"/>
                    <a:pt x="65" y="64"/>
                  </a:cubicBezTo>
                  <a:cubicBezTo>
                    <a:pt x="67" y="63"/>
                    <a:pt x="68" y="63"/>
                    <a:pt x="69" y="63"/>
                  </a:cubicBezTo>
                  <a:cubicBezTo>
                    <a:pt x="72" y="63"/>
                    <a:pt x="73" y="63"/>
                    <a:pt x="74" y="62"/>
                  </a:cubicBezTo>
                  <a:cubicBezTo>
                    <a:pt x="75" y="62"/>
                    <a:pt x="75" y="61"/>
                    <a:pt x="78" y="58"/>
                  </a:cubicBezTo>
                  <a:cubicBezTo>
                    <a:pt x="83" y="52"/>
                    <a:pt x="86" y="46"/>
                    <a:pt x="81" y="41"/>
                  </a:cubicBezTo>
                  <a:cubicBezTo>
                    <a:pt x="83" y="40"/>
                    <a:pt x="83" y="39"/>
                    <a:pt x="83" y="37"/>
                  </a:cubicBezTo>
                  <a:cubicBezTo>
                    <a:pt x="85" y="30"/>
                    <a:pt x="84" y="24"/>
                    <a:pt x="75" y="22"/>
                  </a:cubicBezTo>
                  <a:cubicBezTo>
                    <a:pt x="73" y="21"/>
                    <a:pt x="72" y="21"/>
                    <a:pt x="70" y="21"/>
                  </a:cubicBezTo>
                  <a:cubicBezTo>
                    <a:pt x="72" y="13"/>
                    <a:pt x="65" y="5"/>
                    <a:pt x="63" y="5"/>
                  </a:cubicBezTo>
                  <a:cubicBezTo>
                    <a:pt x="63" y="5"/>
                    <a:pt x="62" y="6"/>
                    <a:pt x="60" y="6"/>
                  </a:cubicBezTo>
                  <a:cubicBezTo>
                    <a:pt x="59" y="8"/>
                    <a:pt x="58" y="8"/>
                    <a:pt x="57" y="8"/>
                  </a:cubicBezTo>
                  <a:cubicBezTo>
                    <a:pt x="54" y="2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 rot="-1311727">
              <a:off x="5427501" y="4896081"/>
              <a:ext cx="8403" cy="8012"/>
            </a:xfrm>
            <a:custGeom>
              <a:avLst/>
              <a:gdLst/>
              <a:ahLst/>
              <a:cxnLst/>
              <a:rect l="l" t="t" r="r" b="b"/>
              <a:pathLst>
                <a:path w="86" h="82" extrusionOk="0">
                  <a:moveTo>
                    <a:pt x="45" y="1"/>
                  </a:moveTo>
                  <a:cubicBezTo>
                    <a:pt x="45" y="1"/>
                    <a:pt x="44" y="1"/>
                    <a:pt x="44" y="1"/>
                  </a:cubicBezTo>
                  <a:lnTo>
                    <a:pt x="43" y="2"/>
                  </a:lnTo>
                  <a:cubicBezTo>
                    <a:pt x="38" y="2"/>
                    <a:pt x="36" y="4"/>
                    <a:pt x="33" y="7"/>
                  </a:cubicBezTo>
                  <a:lnTo>
                    <a:pt x="24" y="7"/>
                  </a:lnTo>
                  <a:cubicBezTo>
                    <a:pt x="21" y="7"/>
                    <a:pt x="18" y="10"/>
                    <a:pt x="18" y="16"/>
                  </a:cubicBezTo>
                  <a:cubicBezTo>
                    <a:pt x="18" y="19"/>
                    <a:pt x="19" y="22"/>
                    <a:pt x="19" y="23"/>
                  </a:cubicBezTo>
                  <a:lnTo>
                    <a:pt x="12" y="23"/>
                  </a:lnTo>
                  <a:cubicBezTo>
                    <a:pt x="8" y="23"/>
                    <a:pt x="6" y="23"/>
                    <a:pt x="3" y="27"/>
                  </a:cubicBezTo>
                  <a:cubicBezTo>
                    <a:pt x="1" y="32"/>
                    <a:pt x="1" y="36"/>
                    <a:pt x="3" y="40"/>
                  </a:cubicBezTo>
                  <a:lnTo>
                    <a:pt x="6" y="42"/>
                  </a:lnTo>
                  <a:cubicBezTo>
                    <a:pt x="4" y="43"/>
                    <a:pt x="3" y="46"/>
                    <a:pt x="3" y="48"/>
                  </a:cubicBezTo>
                  <a:cubicBezTo>
                    <a:pt x="3" y="53"/>
                    <a:pt x="4" y="56"/>
                    <a:pt x="8" y="58"/>
                  </a:cubicBezTo>
                  <a:cubicBezTo>
                    <a:pt x="9" y="60"/>
                    <a:pt x="11" y="60"/>
                    <a:pt x="12" y="61"/>
                  </a:cubicBezTo>
                  <a:cubicBezTo>
                    <a:pt x="13" y="62"/>
                    <a:pt x="16" y="62"/>
                    <a:pt x="17" y="64"/>
                  </a:cubicBezTo>
                  <a:lnTo>
                    <a:pt x="17" y="68"/>
                  </a:lnTo>
                  <a:cubicBezTo>
                    <a:pt x="17" y="73"/>
                    <a:pt x="19" y="76"/>
                    <a:pt x="26" y="76"/>
                  </a:cubicBezTo>
                  <a:lnTo>
                    <a:pt x="34" y="76"/>
                  </a:lnTo>
                  <a:lnTo>
                    <a:pt x="34" y="77"/>
                  </a:lnTo>
                  <a:cubicBezTo>
                    <a:pt x="37" y="80"/>
                    <a:pt x="38" y="81"/>
                    <a:pt x="41" y="81"/>
                  </a:cubicBezTo>
                  <a:cubicBezTo>
                    <a:pt x="42" y="81"/>
                    <a:pt x="43" y="81"/>
                    <a:pt x="44" y="81"/>
                  </a:cubicBezTo>
                  <a:cubicBezTo>
                    <a:pt x="44" y="79"/>
                    <a:pt x="45" y="79"/>
                    <a:pt x="45" y="79"/>
                  </a:cubicBezTo>
                  <a:cubicBezTo>
                    <a:pt x="47" y="78"/>
                    <a:pt x="48" y="78"/>
                    <a:pt x="49" y="77"/>
                  </a:cubicBezTo>
                  <a:cubicBezTo>
                    <a:pt x="51" y="75"/>
                    <a:pt x="52" y="74"/>
                    <a:pt x="54" y="74"/>
                  </a:cubicBezTo>
                  <a:cubicBezTo>
                    <a:pt x="55" y="74"/>
                    <a:pt x="56" y="75"/>
                    <a:pt x="57" y="76"/>
                  </a:cubicBezTo>
                  <a:lnTo>
                    <a:pt x="59" y="76"/>
                  </a:lnTo>
                  <a:cubicBezTo>
                    <a:pt x="62" y="76"/>
                    <a:pt x="67" y="69"/>
                    <a:pt x="65" y="64"/>
                  </a:cubicBezTo>
                  <a:cubicBezTo>
                    <a:pt x="67" y="62"/>
                    <a:pt x="68" y="62"/>
                    <a:pt x="69" y="62"/>
                  </a:cubicBezTo>
                  <a:cubicBezTo>
                    <a:pt x="72" y="62"/>
                    <a:pt x="73" y="62"/>
                    <a:pt x="74" y="61"/>
                  </a:cubicBezTo>
                  <a:cubicBezTo>
                    <a:pt x="75" y="61"/>
                    <a:pt x="75" y="60"/>
                    <a:pt x="78" y="57"/>
                  </a:cubicBezTo>
                  <a:cubicBezTo>
                    <a:pt x="84" y="52"/>
                    <a:pt x="86" y="47"/>
                    <a:pt x="80" y="42"/>
                  </a:cubicBezTo>
                  <a:cubicBezTo>
                    <a:pt x="83" y="41"/>
                    <a:pt x="83" y="40"/>
                    <a:pt x="83" y="38"/>
                  </a:cubicBezTo>
                  <a:cubicBezTo>
                    <a:pt x="85" y="31"/>
                    <a:pt x="84" y="25"/>
                    <a:pt x="75" y="23"/>
                  </a:cubicBezTo>
                  <a:cubicBezTo>
                    <a:pt x="73" y="22"/>
                    <a:pt x="72" y="22"/>
                    <a:pt x="70" y="22"/>
                  </a:cubicBezTo>
                  <a:cubicBezTo>
                    <a:pt x="72" y="14"/>
                    <a:pt x="65" y="6"/>
                    <a:pt x="63" y="6"/>
                  </a:cubicBezTo>
                  <a:cubicBezTo>
                    <a:pt x="63" y="6"/>
                    <a:pt x="62" y="7"/>
                    <a:pt x="60" y="7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3" y="3"/>
                    <a:pt x="49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 rot="-1311727">
              <a:off x="5483815" y="4897676"/>
              <a:ext cx="8500" cy="7914"/>
            </a:xfrm>
            <a:custGeom>
              <a:avLst/>
              <a:gdLst/>
              <a:ahLst/>
              <a:cxnLst/>
              <a:rect l="l" t="t" r="r" b="b"/>
              <a:pathLst>
                <a:path w="87" h="81" extrusionOk="0">
                  <a:moveTo>
                    <a:pt x="45" y="0"/>
                  </a:moveTo>
                  <a:cubicBezTo>
                    <a:pt x="44" y="0"/>
                    <a:pt x="44" y="0"/>
                    <a:pt x="43" y="1"/>
                  </a:cubicBezTo>
                  <a:lnTo>
                    <a:pt x="42" y="2"/>
                  </a:lnTo>
                  <a:cubicBezTo>
                    <a:pt x="38" y="2"/>
                    <a:pt x="36" y="3"/>
                    <a:pt x="33" y="7"/>
                  </a:cubicBezTo>
                  <a:lnTo>
                    <a:pt x="25" y="7"/>
                  </a:lnTo>
                  <a:cubicBezTo>
                    <a:pt x="21" y="7"/>
                    <a:pt x="18" y="10"/>
                    <a:pt x="18" y="16"/>
                  </a:cubicBezTo>
                  <a:cubicBezTo>
                    <a:pt x="18" y="18"/>
                    <a:pt x="20" y="21"/>
                    <a:pt x="20" y="22"/>
                  </a:cubicBezTo>
                  <a:lnTo>
                    <a:pt x="12" y="22"/>
                  </a:lnTo>
                  <a:cubicBezTo>
                    <a:pt x="8" y="22"/>
                    <a:pt x="4" y="22"/>
                    <a:pt x="2" y="26"/>
                  </a:cubicBezTo>
                  <a:cubicBezTo>
                    <a:pt x="0" y="31"/>
                    <a:pt x="0" y="35"/>
                    <a:pt x="2" y="38"/>
                  </a:cubicBezTo>
                  <a:lnTo>
                    <a:pt x="5" y="42"/>
                  </a:lnTo>
                  <a:cubicBezTo>
                    <a:pt x="4" y="43"/>
                    <a:pt x="2" y="46"/>
                    <a:pt x="2" y="48"/>
                  </a:cubicBezTo>
                  <a:cubicBezTo>
                    <a:pt x="2" y="53"/>
                    <a:pt x="4" y="56"/>
                    <a:pt x="8" y="58"/>
                  </a:cubicBezTo>
                  <a:cubicBezTo>
                    <a:pt x="10" y="59"/>
                    <a:pt x="11" y="59"/>
                    <a:pt x="12" y="61"/>
                  </a:cubicBezTo>
                  <a:cubicBezTo>
                    <a:pt x="13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7" y="72"/>
                    <a:pt x="20" y="74"/>
                    <a:pt x="26" y="74"/>
                  </a:cubicBezTo>
                  <a:lnTo>
                    <a:pt x="35" y="74"/>
                  </a:lnTo>
                  <a:lnTo>
                    <a:pt x="35" y="76"/>
                  </a:lnTo>
                  <a:cubicBezTo>
                    <a:pt x="37" y="79"/>
                    <a:pt x="39" y="80"/>
                    <a:pt x="41" y="80"/>
                  </a:cubicBezTo>
                  <a:cubicBezTo>
                    <a:pt x="42" y="80"/>
                    <a:pt x="43" y="80"/>
                    <a:pt x="43" y="79"/>
                  </a:cubicBezTo>
                  <a:cubicBezTo>
                    <a:pt x="43" y="78"/>
                    <a:pt x="45" y="78"/>
                    <a:pt x="45" y="78"/>
                  </a:cubicBezTo>
                  <a:cubicBezTo>
                    <a:pt x="46" y="77"/>
                    <a:pt x="48" y="77"/>
                    <a:pt x="49" y="76"/>
                  </a:cubicBezTo>
                  <a:cubicBezTo>
                    <a:pt x="51" y="74"/>
                    <a:pt x="52" y="74"/>
                    <a:pt x="54" y="74"/>
                  </a:cubicBezTo>
                  <a:cubicBezTo>
                    <a:pt x="55" y="74"/>
                    <a:pt x="56" y="74"/>
                    <a:pt x="57" y="74"/>
                  </a:cubicBezTo>
                  <a:lnTo>
                    <a:pt x="59" y="74"/>
                  </a:lnTo>
                  <a:cubicBezTo>
                    <a:pt x="62" y="74"/>
                    <a:pt x="67" y="68"/>
                    <a:pt x="66" y="63"/>
                  </a:cubicBezTo>
                  <a:cubicBezTo>
                    <a:pt x="67" y="62"/>
                    <a:pt x="68" y="62"/>
                    <a:pt x="69" y="62"/>
                  </a:cubicBezTo>
                  <a:cubicBezTo>
                    <a:pt x="72" y="62"/>
                    <a:pt x="73" y="62"/>
                    <a:pt x="74" y="61"/>
                  </a:cubicBezTo>
                  <a:cubicBezTo>
                    <a:pt x="76" y="61"/>
                    <a:pt x="76" y="59"/>
                    <a:pt x="78" y="57"/>
                  </a:cubicBezTo>
                  <a:cubicBezTo>
                    <a:pt x="83" y="52"/>
                    <a:pt x="86" y="47"/>
                    <a:pt x="81" y="42"/>
                  </a:cubicBezTo>
                  <a:cubicBezTo>
                    <a:pt x="82" y="41"/>
                    <a:pt x="82" y="38"/>
                    <a:pt x="82" y="37"/>
                  </a:cubicBezTo>
                  <a:cubicBezTo>
                    <a:pt x="84" y="30"/>
                    <a:pt x="83" y="23"/>
                    <a:pt x="76" y="22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3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59" y="8"/>
                    <a:pt x="58" y="8"/>
                    <a:pt x="57" y="8"/>
                  </a:cubicBezTo>
                  <a:cubicBezTo>
                    <a:pt x="53" y="3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 rot="-1311727">
              <a:off x="5415270" y="4858773"/>
              <a:ext cx="8403" cy="8012"/>
            </a:xfrm>
            <a:custGeom>
              <a:avLst/>
              <a:gdLst/>
              <a:ahLst/>
              <a:cxnLst/>
              <a:rect l="l" t="t" r="r" b="b"/>
              <a:pathLst>
                <a:path w="86" h="82" extrusionOk="0">
                  <a:moveTo>
                    <a:pt x="45" y="1"/>
                  </a:moveTo>
                  <a:cubicBezTo>
                    <a:pt x="45" y="1"/>
                    <a:pt x="44" y="1"/>
                    <a:pt x="43" y="1"/>
                  </a:cubicBezTo>
                  <a:lnTo>
                    <a:pt x="42" y="2"/>
                  </a:lnTo>
                  <a:cubicBezTo>
                    <a:pt x="38" y="2"/>
                    <a:pt x="36" y="3"/>
                    <a:pt x="33" y="7"/>
                  </a:cubicBezTo>
                  <a:lnTo>
                    <a:pt x="24" y="7"/>
                  </a:lnTo>
                  <a:cubicBezTo>
                    <a:pt x="21" y="7"/>
                    <a:pt x="18" y="11"/>
                    <a:pt x="18" y="17"/>
                  </a:cubicBezTo>
                  <a:cubicBezTo>
                    <a:pt x="18" y="19"/>
                    <a:pt x="19" y="22"/>
                    <a:pt x="19" y="23"/>
                  </a:cubicBezTo>
                  <a:lnTo>
                    <a:pt x="11" y="23"/>
                  </a:lnTo>
                  <a:cubicBezTo>
                    <a:pt x="7" y="23"/>
                    <a:pt x="3" y="23"/>
                    <a:pt x="2" y="27"/>
                  </a:cubicBezTo>
                  <a:cubicBezTo>
                    <a:pt x="0" y="32"/>
                    <a:pt x="0" y="36"/>
                    <a:pt x="2" y="39"/>
                  </a:cubicBezTo>
                  <a:lnTo>
                    <a:pt x="5" y="42"/>
                  </a:lnTo>
                  <a:cubicBezTo>
                    <a:pt x="3" y="43"/>
                    <a:pt x="2" y="46"/>
                    <a:pt x="2" y="48"/>
                  </a:cubicBezTo>
                  <a:cubicBezTo>
                    <a:pt x="2" y="54"/>
                    <a:pt x="3" y="56"/>
                    <a:pt x="7" y="59"/>
                  </a:cubicBezTo>
                  <a:cubicBezTo>
                    <a:pt x="8" y="60"/>
                    <a:pt x="10" y="60"/>
                    <a:pt x="11" y="62"/>
                  </a:cubicBezTo>
                  <a:cubicBezTo>
                    <a:pt x="12" y="63"/>
                    <a:pt x="16" y="63"/>
                    <a:pt x="17" y="64"/>
                  </a:cubicBezTo>
                  <a:lnTo>
                    <a:pt x="17" y="68"/>
                  </a:lnTo>
                  <a:cubicBezTo>
                    <a:pt x="17" y="74"/>
                    <a:pt x="18" y="75"/>
                    <a:pt x="26" y="75"/>
                  </a:cubicBezTo>
                  <a:lnTo>
                    <a:pt x="34" y="75"/>
                  </a:lnTo>
                  <a:lnTo>
                    <a:pt x="34" y="77"/>
                  </a:lnTo>
                  <a:cubicBezTo>
                    <a:pt x="36" y="79"/>
                    <a:pt x="38" y="81"/>
                    <a:pt x="40" y="81"/>
                  </a:cubicBezTo>
                  <a:cubicBezTo>
                    <a:pt x="41" y="81"/>
                    <a:pt x="42" y="81"/>
                    <a:pt x="43" y="80"/>
                  </a:cubicBezTo>
                  <a:cubicBezTo>
                    <a:pt x="43" y="79"/>
                    <a:pt x="44" y="79"/>
                    <a:pt x="44" y="79"/>
                  </a:cubicBezTo>
                  <a:cubicBezTo>
                    <a:pt x="46" y="78"/>
                    <a:pt x="47" y="78"/>
                    <a:pt x="48" y="77"/>
                  </a:cubicBezTo>
                  <a:cubicBezTo>
                    <a:pt x="51" y="75"/>
                    <a:pt x="52" y="74"/>
                    <a:pt x="54" y="74"/>
                  </a:cubicBezTo>
                  <a:cubicBezTo>
                    <a:pt x="55" y="74"/>
                    <a:pt x="55" y="75"/>
                    <a:pt x="57" y="75"/>
                  </a:cubicBezTo>
                  <a:lnTo>
                    <a:pt x="59" y="75"/>
                  </a:lnTo>
                  <a:cubicBezTo>
                    <a:pt x="62" y="75"/>
                    <a:pt x="67" y="69"/>
                    <a:pt x="65" y="64"/>
                  </a:cubicBezTo>
                  <a:cubicBezTo>
                    <a:pt x="67" y="63"/>
                    <a:pt x="68" y="63"/>
                    <a:pt x="69" y="63"/>
                  </a:cubicBezTo>
                  <a:cubicBezTo>
                    <a:pt x="72" y="63"/>
                    <a:pt x="73" y="63"/>
                    <a:pt x="74" y="62"/>
                  </a:cubicBezTo>
                  <a:cubicBezTo>
                    <a:pt x="75" y="62"/>
                    <a:pt x="75" y="60"/>
                    <a:pt x="78" y="58"/>
                  </a:cubicBezTo>
                  <a:cubicBezTo>
                    <a:pt x="83" y="53"/>
                    <a:pt x="85" y="47"/>
                    <a:pt x="80" y="42"/>
                  </a:cubicBezTo>
                  <a:cubicBezTo>
                    <a:pt x="82" y="41"/>
                    <a:pt x="82" y="39"/>
                    <a:pt x="82" y="38"/>
                  </a:cubicBezTo>
                  <a:cubicBezTo>
                    <a:pt x="84" y="31"/>
                    <a:pt x="83" y="24"/>
                    <a:pt x="75" y="23"/>
                  </a:cubicBezTo>
                  <a:cubicBezTo>
                    <a:pt x="73" y="22"/>
                    <a:pt x="72" y="22"/>
                    <a:pt x="70" y="22"/>
                  </a:cubicBezTo>
                  <a:cubicBezTo>
                    <a:pt x="72" y="14"/>
                    <a:pt x="65" y="6"/>
                    <a:pt x="63" y="6"/>
                  </a:cubicBezTo>
                  <a:cubicBezTo>
                    <a:pt x="63" y="6"/>
                    <a:pt x="62" y="7"/>
                    <a:pt x="60" y="7"/>
                  </a:cubicBezTo>
                  <a:cubicBezTo>
                    <a:pt x="59" y="8"/>
                    <a:pt x="58" y="8"/>
                    <a:pt x="57" y="8"/>
                  </a:cubicBezTo>
                  <a:cubicBezTo>
                    <a:pt x="53" y="4"/>
                    <a:pt x="49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 rot="-1311727">
              <a:off x="5494156" y="4845210"/>
              <a:ext cx="8500" cy="8012"/>
            </a:xfrm>
            <a:custGeom>
              <a:avLst/>
              <a:gdLst/>
              <a:ahLst/>
              <a:cxnLst/>
              <a:rect l="l" t="t" r="r" b="b"/>
              <a:pathLst>
                <a:path w="87" h="82" extrusionOk="0">
                  <a:moveTo>
                    <a:pt x="46" y="0"/>
                  </a:moveTo>
                  <a:cubicBezTo>
                    <a:pt x="45" y="0"/>
                    <a:pt x="45" y="0"/>
                    <a:pt x="45" y="0"/>
                  </a:cubicBezTo>
                  <a:lnTo>
                    <a:pt x="43" y="2"/>
                  </a:lnTo>
                  <a:cubicBezTo>
                    <a:pt x="40" y="2"/>
                    <a:pt x="36" y="4"/>
                    <a:pt x="34" y="7"/>
                  </a:cubicBezTo>
                  <a:lnTo>
                    <a:pt x="25" y="7"/>
                  </a:lnTo>
                  <a:cubicBezTo>
                    <a:pt x="21" y="7"/>
                    <a:pt x="19" y="10"/>
                    <a:pt x="19" y="16"/>
                  </a:cubicBezTo>
                  <a:cubicBezTo>
                    <a:pt x="19" y="19"/>
                    <a:pt x="20" y="21"/>
                    <a:pt x="20" y="23"/>
                  </a:cubicBezTo>
                  <a:lnTo>
                    <a:pt x="12" y="23"/>
                  </a:lnTo>
                  <a:cubicBezTo>
                    <a:pt x="9" y="23"/>
                    <a:pt x="5" y="23"/>
                    <a:pt x="4" y="26"/>
                  </a:cubicBezTo>
                  <a:cubicBezTo>
                    <a:pt x="1" y="31"/>
                    <a:pt x="1" y="35"/>
                    <a:pt x="4" y="39"/>
                  </a:cubicBezTo>
                  <a:lnTo>
                    <a:pt x="6" y="41"/>
                  </a:lnTo>
                  <a:cubicBezTo>
                    <a:pt x="5" y="43"/>
                    <a:pt x="4" y="46"/>
                    <a:pt x="4" y="49"/>
                  </a:cubicBezTo>
                  <a:cubicBezTo>
                    <a:pt x="4" y="54"/>
                    <a:pt x="5" y="56"/>
                    <a:pt x="9" y="58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4" y="62"/>
                    <a:pt x="16" y="62"/>
                    <a:pt x="17" y="64"/>
                  </a:cubicBezTo>
                  <a:lnTo>
                    <a:pt x="17" y="67"/>
                  </a:lnTo>
                  <a:cubicBezTo>
                    <a:pt x="17" y="72"/>
                    <a:pt x="20" y="75"/>
                    <a:pt x="26" y="76"/>
                  </a:cubicBezTo>
                  <a:lnTo>
                    <a:pt x="35" y="76"/>
                  </a:lnTo>
                  <a:lnTo>
                    <a:pt x="35" y="77"/>
                  </a:lnTo>
                  <a:cubicBezTo>
                    <a:pt x="37" y="80"/>
                    <a:pt x="39" y="82"/>
                    <a:pt x="42" y="82"/>
                  </a:cubicBezTo>
                  <a:cubicBezTo>
                    <a:pt x="43" y="82"/>
                    <a:pt x="44" y="82"/>
                    <a:pt x="45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8" y="79"/>
                    <a:pt x="50" y="77"/>
                  </a:cubicBezTo>
                  <a:cubicBezTo>
                    <a:pt x="52" y="76"/>
                    <a:pt x="53" y="76"/>
                    <a:pt x="54" y="76"/>
                  </a:cubicBezTo>
                  <a:cubicBezTo>
                    <a:pt x="55" y="76"/>
                    <a:pt x="56" y="76"/>
                    <a:pt x="57" y="76"/>
                  </a:cubicBezTo>
                  <a:lnTo>
                    <a:pt x="60" y="76"/>
                  </a:lnTo>
                  <a:cubicBezTo>
                    <a:pt x="62" y="76"/>
                    <a:pt x="67" y="70"/>
                    <a:pt x="66" y="65"/>
                  </a:cubicBezTo>
                  <a:cubicBezTo>
                    <a:pt x="67" y="63"/>
                    <a:pt x="68" y="63"/>
                    <a:pt x="70" y="63"/>
                  </a:cubicBezTo>
                  <a:cubicBezTo>
                    <a:pt x="72" y="63"/>
                    <a:pt x="73" y="63"/>
                    <a:pt x="75" y="62"/>
                  </a:cubicBezTo>
                  <a:cubicBezTo>
                    <a:pt x="76" y="62"/>
                    <a:pt x="76" y="61"/>
                    <a:pt x="78" y="58"/>
                  </a:cubicBezTo>
                  <a:cubicBezTo>
                    <a:pt x="83" y="52"/>
                    <a:pt x="87" y="47"/>
                    <a:pt x="82" y="41"/>
                  </a:cubicBezTo>
                  <a:cubicBezTo>
                    <a:pt x="83" y="40"/>
                    <a:pt x="83" y="39"/>
                    <a:pt x="83" y="38"/>
                  </a:cubicBezTo>
                  <a:cubicBezTo>
                    <a:pt x="86" y="30"/>
                    <a:pt x="84" y="24"/>
                    <a:pt x="76" y="23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4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60" y="9"/>
                    <a:pt x="58" y="9"/>
                    <a:pt x="57" y="9"/>
                  </a:cubicBezTo>
                  <a:cubicBezTo>
                    <a:pt x="53" y="3"/>
                    <a:pt x="48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 rot="-1311727">
              <a:off x="5574253" y="4878432"/>
              <a:ext cx="8598" cy="8109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45" y="0"/>
                  </a:moveTo>
                  <a:cubicBezTo>
                    <a:pt x="45" y="0"/>
                    <a:pt x="44" y="0"/>
                    <a:pt x="44" y="0"/>
                  </a:cubicBezTo>
                  <a:lnTo>
                    <a:pt x="43" y="3"/>
                  </a:lnTo>
                  <a:cubicBezTo>
                    <a:pt x="39" y="3"/>
                    <a:pt x="37" y="4"/>
                    <a:pt x="34" y="8"/>
                  </a:cubicBezTo>
                  <a:lnTo>
                    <a:pt x="26" y="8"/>
                  </a:lnTo>
                  <a:cubicBezTo>
                    <a:pt x="21" y="8"/>
                    <a:pt x="18" y="10"/>
                    <a:pt x="18" y="17"/>
                  </a:cubicBezTo>
                  <a:cubicBezTo>
                    <a:pt x="18" y="19"/>
                    <a:pt x="20" y="22"/>
                    <a:pt x="20" y="23"/>
                  </a:cubicBezTo>
                  <a:lnTo>
                    <a:pt x="12" y="23"/>
                  </a:lnTo>
                  <a:cubicBezTo>
                    <a:pt x="8" y="23"/>
                    <a:pt x="5" y="23"/>
                    <a:pt x="3" y="26"/>
                  </a:cubicBezTo>
                  <a:cubicBezTo>
                    <a:pt x="1" y="31"/>
                    <a:pt x="1" y="35"/>
                    <a:pt x="3" y="39"/>
                  </a:cubicBezTo>
                  <a:lnTo>
                    <a:pt x="6" y="43"/>
                  </a:lnTo>
                  <a:cubicBezTo>
                    <a:pt x="5" y="44"/>
                    <a:pt x="3" y="46"/>
                    <a:pt x="3" y="49"/>
                  </a:cubicBezTo>
                  <a:cubicBezTo>
                    <a:pt x="3" y="54"/>
                    <a:pt x="5" y="56"/>
                    <a:pt x="8" y="59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3" y="63"/>
                    <a:pt x="16" y="63"/>
                    <a:pt x="17" y="64"/>
                  </a:cubicBezTo>
                  <a:lnTo>
                    <a:pt x="17" y="68"/>
                  </a:lnTo>
                  <a:cubicBezTo>
                    <a:pt x="17" y="73"/>
                    <a:pt x="20" y="74"/>
                    <a:pt x="27" y="76"/>
                  </a:cubicBezTo>
                  <a:lnTo>
                    <a:pt x="36" y="76"/>
                  </a:lnTo>
                  <a:lnTo>
                    <a:pt x="36" y="78"/>
                  </a:lnTo>
                  <a:cubicBezTo>
                    <a:pt x="37" y="81"/>
                    <a:pt x="39" y="82"/>
                    <a:pt x="41" y="82"/>
                  </a:cubicBezTo>
                  <a:cubicBezTo>
                    <a:pt x="42" y="82"/>
                    <a:pt x="43" y="82"/>
                    <a:pt x="44" y="81"/>
                  </a:cubicBezTo>
                  <a:cubicBezTo>
                    <a:pt x="44" y="80"/>
                    <a:pt x="46" y="80"/>
                    <a:pt x="46" y="80"/>
                  </a:cubicBezTo>
                  <a:cubicBezTo>
                    <a:pt x="47" y="79"/>
                    <a:pt x="48" y="79"/>
                    <a:pt x="49" y="77"/>
                  </a:cubicBezTo>
                  <a:cubicBezTo>
                    <a:pt x="52" y="76"/>
                    <a:pt x="53" y="76"/>
                    <a:pt x="54" y="76"/>
                  </a:cubicBezTo>
                  <a:cubicBezTo>
                    <a:pt x="55" y="76"/>
                    <a:pt x="56" y="76"/>
                    <a:pt x="57" y="76"/>
                  </a:cubicBezTo>
                  <a:lnTo>
                    <a:pt x="59" y="76"/>
                  </a:lnTo>
                  <a:cubicBezTo>
                    <a:pt x="62" y="76"/>
                    <a:pt x="68" y="70"/>
                    <a:pt x="67" y="65"/>
                  </a:cubicBezTo>
                  <a:cubicBezTo>
                    <a:pt x="68" y="64"/>
                    <a:pt x="69" y="64"/>
                    <a:pt x="70" y="64"/>
                  </a:cubicBezTo>
                  <a:cubicBezTo>
                    <a:pt x="73" y="64"/>
                    <a:pt x="74" y="64"/>
                    <a:pt x="75" y="62"/>
                  </a:cubicBezTo>
                  <a:cubicBezTo>
                    <a:pt x="77" y="62"/>
                    <a:pt x="77" y="61"/>
                    <a:pt x="79" y="59"/>
                  </a:cubicBezTo>
                  <a:cubicBezTo>
                    <a:pt x="83" y="52"/>
                    <a:pt x="87" y="48"/>
                    <a:pt x="82" y="43"/>
                  </a:cubicBezTo>
                  <a:cubicBezTo>
                    <a:pt x="83" y="40"/>
                    <a:pt x="83" y="39"/>
                    <a:pt x="83" y="38"/>
                  </a:cubicBezTo>
                  <a:cubicBezTo>
                    <a:pt x="85" y="30"/>
                    <a:pt x="84" y="24"/>
                    <a:pt x="77" y="23"/>
                  </a:cubicBezTo>
                  <a:cubicBezTo>
                    <a:pt x="74" y="22"/>
                    <a:pt x="73" y="22"/>
                    <a:pt x="72" y="22"/>
                  </a:cubicBezTo>
                  <a:cubicBezTo>
                    <a:pt x="73" y="14"/>
                    <a:pt x="67" y="6"/>
                    <a:pt x="63" y="6"/>
                  </a:cubicBezTo>
                  <a:cubicBezTo>
                    <a:pt x="63" y="6"/>
                    <a:pt x="62" y="8"/>
                    <a:pt x="61" y="8"/>
                  </a:cubicBezTo>
                  <a:cubicBezTo>
                    <a:pt x="59" y="9"/>
                    <a:pt x="58" y="9"/>
                    <a:pt x="57" y="9"/>
                  </a:cubicBezTo>
                  <a:cubicBezTo>
                    <a:pt x="54" y="3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 rot="-1311727">
              <a:off x="5528088" y="4866547"/>
              <a:ext cx="8500" cy="8012"/>
            </a:xfrm>
            <a:custGeom>
              <a:avLst/>
              <a:gdLst/>
              <a:ahLst/>
              <a:cxnLst/>
              <a:rect l="l" t="t" r="r" b="b"/>
              <a:pathLst>
                <a:path w="87" h="82" extrusionOk="0">
                  <a:moveTo>
                    <a:pt x="46" y="0"/>
                  </a:moveTo>
                  <a:cubicBezTo>
                    <a:pt x="45" y="0"/>
                    <a:pt x="45" y="0"/>
                    <a:pt x="44" y="0"/>
                  </a:cubicBezTo>
                  <a:lnTo>
                    <a:pt x="42" y="2"/>
                  </a:lnTo>
                  <a:cubicBezTo>
                    <a:pt x="39" y="2"/>
                    <a:pt x="36" y="4"/>
                    <a:pt x="34" y="7"/>
                  </a:cubicBezTo>
                  <a:lnTo>
                    <a:pt x="25" y="7"/>
                  </a:lnTo>
                  <a:cubicBezTo>
                    <a:pt x="21" y="7"/>
                    <a:pt x="19" y="10"/>
                    <a:pt x="19" y="16"/>
                  </a:cubicBezTo>
                  <a:cubicBezTo>
                    <a:pt x="19" y="19"/>
                    <a:pt x="20" y="21"/>
                    <a:pt x="20" y="22"/>
                  </a:cubicBezTo>
                  <a:lnTo>
                    <a:pt x="12" y="22"/>
                  </a:lnTo>
                  <a:cubicBezTo>
                    <a:pt x="9" y="22"/>
                    <a:pt x="6" y="22"/>
                    <a:pt x="4" y="26"/>
                  </a:cubicBezTo>
                  <a:cubicBezTo>
                    <a:pt x="0" y="31"/>
                    <a:pt x="0" y="35"/>
                    <a:pt x="4" y="39"/>
                  </a:cubicBezTo>
                  <a:lnTo>
                    <a:pt x="6" y="41"/>
                  </a:lnTo>
                  <a:cubicBezTo>
                    <a:pt x="5" y="43"/>
                    <a:pt x="4" y="46"/>
                    <a:pt x="4" y="48"/>
                  </a:cubicBezTo>
                  <a:cubicBezTo>
                    <a:pt x="4" y="53"/>
                    <a:pt x="5" y="56"/>
                    <a:pt x="9" y="58"/>
                  </a:cubicBezTo>
                  <a:cubicBezTo>
                    <a:pt x="10" y="60"/>
                    <a:pt x="11" y="60"/>
                    <a:pt x="12" y="61"/>
                  </a:cubicBezTo>
                  <a:cubicBezTo>
                    <a:pt x="14" y="62"/>
                    <a:pt x="16" y="62"/>
                    <a:pt x="17" y="63"/>
                  </a:cubicBezTo>
                  <a:lnTo>
                    <a:pt x="17" y="67"/>
                  </a:lnTo>
                  <a:cubicBezTo>
                    <a:pt x="19" y="72"/>
                    <a:pt x="20" y="75"/>
                    <a:pt x="26" y="76"/>
                  </a:cubicBezTo>
                  <a:lnTo>
                    <a:pt x="35" y="76"/>
                  </a:lnTo>
                  <a:lnTo>
                    <a:pt x="35" y="77"/>
                  </a:lnTo>
                  <a:cubicBezTo>
                    <a:pt x="37" y="80"/>
                    <a:pt x="39" y="82"/>
                    <a:pt x="42" y="82"/>
                  </a:cubicBezTo>
                  <a:cubicBezTo>
                    <a:pt x="43" y="82"/>
                    <a:pt x="44" y="82"/>
                    <a:pt x="44" y="81"/>
                  </a:cubicBezTo>
                  <a:cubicBezTo>
                    <a:pt x="44" y="80"/>
                    <a:pt x="46" y="80"/>
                    <a:pt x="46" y="80"/>
                  </a:cubicBezTo>
                  <a:cubicBezTo>
                    <a:pt x="47" y="78"/>
                    <a:pt x="48" y="78"/>
                    <a:pt x="50" y="77"/>
                  </a:cubicBezTo>
                  <a:cubicBezTo>
                    <a:pt x="51" y="76"/>
                    <a:pt x="53" y="76"/>
                    <a:pt x="54" y="76"/>
                  </a:cubicBezTo>
                  <a:cubicBezTo>
                    <a:pt x="55" y="76"/>
                    <a:pt x="56" y="76"/>
                    <a:pt x="57" y="76"/>
                  </a:cubicBezTo>
                  <a:lnTo>
                    <a:pt x="60" y="76"/>
                  </a:lnTo>
                  <a:cubicBezTo>
                    <a:pt x="62" y="76"/>
                    <a:pt x="66" y="70"/>
                    <a:pt x="66" y="65"/>
                  </a:cubicBezTo>
                  <a:cubicBezTo>
                    <a:pt x="67" y="63"/>
                    <a:pt x="68" y="63"/>
                    <a:pt x="70" y="63"/>
                  </a:cubicBezTo>
                  <a:cubicBezTo>
                    <a:pt x="72" y="63"/>
                    <a:pt x="73" y="63"/>
                    <a:pt x="75" y="62"/>
                  </a:cubicBezTo>
                  <a:cubicBezTo>
                    <a:pt x="76" y="62"/>
                    <a:pt x="76" y="61"/>
                    <a:pt x="78" y="58"/>
                  </a:cubicBezTo>
                  <a:cubicBezTo>
                    <a:pt x="82" y="52"/>
                    <a:pt x="87" y="47"/>
                    <a:pt x="81" y="41"/>
                  </a:cubicBezTo>
                  <a:cubicBezTo>
                    <a:pt x="82" y="40"/>
                    <a:pt x="82" y="39"/>
                    <a:pt x="82" y="37"/>
                  </a:cubicBezTo>
                  <a:cubicBezTo>
                    <a:pt x="85" y="30"/>
                    <a:pt x="83" y="24"/>
                    <a:pt x="76" y="22"/>
                  </a:cubicBezTo>
                  <a:cubicBezTo>
                    <a:pt x="73" y="21"/>
                    <a:pt x="72" y="21"/>
                    <a:pt x="71" y="21"/>
                  </a:cubicBezTo>
                  <a:cubicBezTo>
                    <a:pt x="72" y="14"/>
                    <a:pt x="66" y="6"/>
                    <a:pt x="63" y="6"/>
                  </a:cubicBezTo>
                  <a:cubicBezTo>
                    <a:pt x="63" y="6"/>
                    <a:pt x="62" y="7"/>
                    <a:pt x="61" y="7"/>
                  </a:cubicBezTo>
                  <a:cubicBezTo>
                    <a:pt x="60" y="9"/>
                    <a:pt x="58" y="9"/>
                    <a:pt x="57" y="9"/>
                  </a:cubicBezTo>
                  <a:cubicBezTo>
                    <a:pt x="53" y="3"/>
                    <a:pt x="48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951" name="Google Shape;2951;p19"/>
          <p:cNvSpPr txBox="1">
            <a:spLocks noGrp="1"/>
          </p:cNvSpPr>
          <p:nvPr>
            <p:ph type="subTitle" idx="1"/>
          </p:nvPr>
        </p:nvSpPr>
        <p:spPr>
          <a:xfrm>
            <a:off x="5551200" y="2543101"/>
            <a:ext cx="2640000" cy="14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19"/>
          <p:cNvSpPr txBox="1">
            <a:spLocks noGrp="1"/>
          </p:cNvSpPr>
          <p:nvPr>
            <p:ph type="subTitle" idx="2"/>
          </p:nvPr>
        </p:nvSpPr>
        <p:spPr>
          <a:xfrm>
            <a:off x="1828025" y="2543101"/>
            <a:ext cx="2640000" cy="14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3" name="Google Shape;2953;p19"/>
          <p:cNvSpPr txBox="1">
            <a:spLocks noGrp="1"/>
          </p:cNvSpPr>
          <p:nvPr>
            <p:ph type="subTitle" idx="3"/>
          </p:nvPr>
        </p:nvSpPr>
        <p:spPr>
          <a:xfrm>
            <a:off x="1828036" y="2040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4" name="Google Shape;2954;p19"/>
          <p:cNvSpPr txBox="1">
            <a:spLocks noGrp="1"/>
          </p:cNvSpPr>
          <p:nvPr>
            <p:ph type="subTitle" idx="4"/>
          </p:nvPr>
        </p:nvSpPr>
        <p:spPr>
          <a:xfrm>
            <a:off x="5551214" y="2040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55" name="Google Shape;2955;p19"/>
          <p:cNvGrpSpPr/>
          <p:nvPr/>
        </p:nvGrpSpPr>
        <p:grpSpPr>
          <a:xfrm rot="5400000" flipH="1">
            <a:off x="-977119" y="-152508"/>
            <a:ext cx="2903782" cy="2105410"/>
            <a:chOff x="6406368" y="3799980"/>
            <a:chExt cx="2903782" cy="2105410"/>
          </a:xfrm>
        </p:grpSpPr>
        <p:grpSp>
          <p:nvGrpSpPr>
            <p:cNvPr id="2956" name="Google Shape;2956;p19"/>
            <p:cNvGrpSpPr/>
            <p:nvPr/>
          </p:nvGrpSpPr>
          <p:grpSpPr>
            <a:xfrm>
              <a:off x="8355490" y="3799980"/>
              <a:ext cx="897510" cy="1317905"/>
              <a:chOff x="10023327" y="888845"/>
              <a:chExt cx="769140" cy="1129407"/>
            </a:xfrm>
          </p:grpSpPr>
          <p:sp>
            <p:nvSpPr>
              <p:cNvPr id="2957" name="Google Shape;2957;p19"/>
              <p:cNvSpPr/>
              <p:nvPr/>
            </p:nvSpPr>
            <p:spPr>
              <a:xfrm>
                <a:off x="10023327" y="888845"/>
                <a:ext cx="769140" cy="112940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9"/>
              <p:cNvSpPr/>
              <p:nvPr/>
            </p:nvSpPr>
            <p:spPr>
              <a:xfrm>
                <a:off x="10067837" y="889118"/>
                <a:ext cx="671746" cy="1128406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9" name="Google Shape;2959;p19"/>
            <p:cNvGrpSpPr/>
            <p:nvPr/>
          </p:nvGrpSpPr>
          <p:grpSpPr>
            <a:xfrm rot="-6716127">
              <a:off x="6971406" y="4308799"/>
              <a:ext cx="819213" cy="1771509"/>
              <a:chOff x="10127912" y="2140772"/>
              <a:chExt cx="702057" cy="1518164"/>
            </a:xfrm>
          </p:grpSpPr>
          <p:sp>
            <p:nvSpPr>
              <p:cNvPr id="2960" name="Google Shape;2960;p19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9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2" name="Google Shape;2962;p19"/>
            <p:cNvGrpSpPr/>
            <p:nvPr/>
          </p:nvGrpSpPr>
          <p:grpSpPr>
            <a:xfrm>
              <a:off x="7842799" y="4212332"/>
              <a:ext cx="1467351" cy="1257472"/>
              <a:chOff x="9473367" y="2813612"/>
              <a:chExt cx="1257478" cy="1077618"/>
            </a:xfrm>
          </p:grpSpPr>
          <p:sp>
            <p:nvSpPr>
              <p:cNvPr id="2963" name="Google Shape;2963;p19"/>
              <p:cNvSpPr/>
              <p:nvPr/>
            </p:nvSpPr>
            <p:spPr>
              <a:xfrm>
                <a:off x="10057734" y="3521041"/>
                <a:ext cx="728" cy="4460"/>
              </a:xfrm>
              <a:custGeom>
                <a:avLst/>
                <a:gdLst/>
                <a:ahLst/>
                <a:cxnLst/>
                <a:rect l="l" t="t" r="r" b="b"/>
                <a:pathLst>
                  <a:path w="8" h="49" extrusionOk="0">
                    <a:moveTo>
                      <a:pt x="1" y="0"/>
                    </a:moveTo>
                    <a:cubicBezTo>
                      <a:pt x="6" y="32"/>
                      <a:pt x="8" y="48"/>
                      <a:pt x="8" y="48"/>
                    </a:cubicBezTo>
                    <a:cubicBezTo>
                      <a:pt x="8" y="48"/>
                      <a:pt x="6" y="28"/>
                      <a:pt x="1" y="0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9"/>
              <p:cNvSpPr/>
              <p:nvPr/>
            </p:nvSpPr>
            <p:spPr>
              <a:xfrm>
                <a:off x="9714578" y="3354378"/>
                <a:ext cx="132802" cy="216269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2376" extrusionOk="0">
                    <a:moveTo>
                      <a:pt x="1459" y="1"/>
                    </a:moveTo>
                    <a:lnTo>
                      <a:pt x="1459" y="1"/>
                    </a:lnTo>
                    <a:cubicBezTo>
                      <a:pt x="1392" y="229"/>
                      <a:pt x="1277" y="438"/>
                      <a:pt x="1138" y="623"/>
                    </a:cubicBezTo>
                    <a:cubicBezTo>
                      <a:pt x="998" y="814"/>
                      <a:pt x="824" y="947"/>
                      <a:pt x="623" y="1094"/>
                    </a:cubicBezTo>
                    <a:cubicBezTo>
                      <a:pt x="257" y="1432"/>
                      <a:pt x="60" y="1904"/>
                      <a:pt x="0" y="2375"/>
                    </a:cubicBezTo>
                    <a:cubicBezTo>
                      <a:pt x="70" y="2148"/>
                      <a:pt x="161" y="1929"/>
                      <a:pt x="273" y="1724"/>
                    </a:cubicBezTo>
                    <a:cubicBezTo>
                      <a:pt x="385" y="1519"/>
                      <a:pt x="522" y="1328"/>
                      <a:pt x="696" y="1179"/>
                    </a:cubicBezTo>
                    <a:cubicBezTo>
                      <a:pt x="873" y="1041"/>
                      <a:pt x="1082" y="879"/>
                      <a:pt x="1208" y="673"/>
                    </a:cubicBezTo>
                    <a:cubicBezTo>
                      <a:pt x="1342" y="469"/>
                      <a:pt x="1433" y="239"/>
                      <a:pt x="1459" y="1"/>
                    </a:cubicBezTo>
                    <a:close/>
                  </a:path>
                </a:pathLst>
              </a:custGeom>
              <a:solidFill>
                <a:srgbClr val="8C7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9"/>
              <p:cNvSpPr/>
              <p:nvPr/>
            </p:nvSpPr>
            <p:spPr>
              <a:xfrm>
                <a:off x="10054093" y="2813612"/>
                <a:ext cx="676752" cy="685126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7527" extrusionOk="0">
                    <a:moveTo>
                      <a:pt x="2159" y="0"/>
                    </a:moveTo>
                    <a:cubicBezTo>
                      <a:pt x="1792" y="0"/>
                      <a:pt x="1419" y="200"/>
                      <a:pt x="998" y="695"/>
                    </a:cubicBezTo>
                    <a:cubicBezTo>
                      <a:pt x="1" y="1864"/>
                      <a:pt x="138" y="3188"/>
                      <a:pt x="1131" y="4741"/>
                    </a:cubicBezTo>
                    <a:cubicBezTo>
                      <a:pt x="1718" y="5660"/>
                      <a:pt x="1844" y="6466"/>
                      <a:pt x="1850" y="6972"/>
                    </a:cubicBezTo>
                    <a:cubicBezTo>
                      <a:pt x="1854" y="7320"/>
                      <a:pt x="1798" y="7526"/>
                      <a:pt x="1798" y="7526"/>
                    </a:cubicBezTo>
                    <a:cubicBezTo>
                      <a:pt x="1798" y="7526"/>
                      <a:pt x="3491" y="7168"/>
                      <a:pt x="4623" y="6076"/>
                    </a:cubicBezTo>
                    <a:cubicBezTo>
                      <a:pt x="4623" y="6076"/>
                      <a:pt x="4371" y="5712"/>
                      <a:pt x="5903" y="4684"/>
                    </a:cubicBezTo>
                    <a:cubicBezTo>
                      <a:pt x="7435" y="3657"/>
                      <a:pt x="6381" y="1379"/>
                      <a:pt x="5776" y="1274"/>
                    </a:cubicBezTo>
                    <a:cubicBezTo>
                      <a:pt x="5722" y="1264"/>
                      <a:pt x="5669" y="1260"/>
                      <a:pt x="5616" y="1260"/>
                    </a:cubicBezTo>
                    <a:cubicBezTo>
                      <a:pt x="5344" y="1260"/>
                      <a:pt x="5091" y="1368"/>
                      <a:pt x="4788" y="1368"/>
                    </a:cubicBezTo>
                    <a:cubicBezTo>
                      <a:pt x="4497" y="1368"/>
                      <a:pt x="4161" y="1269"/>
                      <a:pt x="3719" y="879"/>
                    </a:cubicBezTo>
                    <a:cubicBezTo>
                      <a:pt x="3146" y="374"/>
                      <a:pt x="2659" y="0"/>
                      <a:pt x="2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9"/>
              <p:cNvSpPr/>
              <p:nvPr/>
            </p:nvSpPr>
            <p:spPr>
              <a:xfrm>
                <a:off x="10154855" y="3182983"/>
                <a:ext cx="315848" cy="3155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467" extrusionOk="0">
                    <a:moveTo>
                      <a:pt x="1690" y="2935"/>
                    </a:moveTo>
                    <a:lnTo>
                      <a:pt x="1669" y="2945"/>
                    </a:lnTo>
                    <a:lnTo>
                      <a:pt x="1667" y="2945"/>
                    </a:lnTo>
                    <a:cubicBezTo>
                      <a:pt x="1675" y="2941"/>
                      <a:pt x="1682" y="2938"/>
                      <a:pt x="1690" y="2935"/>
                    </a:cubicBezTo>
                    <a:close/>
                    <a:moveTo>
                      <a:pt x="570" y="0"/>
                    </a:moveTo>
                    <a:cubicBezTo>
                      <a:pt x="524" y="132"/>
                      <a:pt x="555" y="254"/>
                      <a:pt x="560" y="379"/>
                    </a:cubicBezTo>
                    <a:cubicBezTo>
                      <a:pt x="572" y="505"/>
                      <a:pt x="588" y="628"/>
                      <a:pt x="604" y="752"/>
                    </a:cubicBezTo>
                    <a:cubicBezTo>
                      <a:pt x="639" y="999"/>
                      <a:pt x="678" y="1246"/>
                      <a:pt x="719" y="1492"/>
                    </a:cubicBezTo>
                    <a:cubicBezTo>
                      <a:pt x="742" y="1607"/>
                      <a:pt x="767" y="1721"/>
                      <a:pt x="789" y="1836"/>
                    </a:cubicBezTo>
                    <a:cubicBezTo>
                      <a:pt x="752" y="1690"/>
                      <a:pt x="711" y="1544"/>
                      <a:pt x="665" y="1400"/>
                    </a:cubicBezTo>
                    <a:cubicBezTo>
                      <a:pt x="584" y="1173"/>
                      <a:pt x="499" y="946"/>
                      <a:pt x="394" y="727"/>
                    </a:cubicBezTo>
                    <a:cubicBezTo>
                      <a:pt x="291" y="506"/>
                      <a:pt x="174" y="292"/>
                      <a:pt x="22" y="91"/>
                    </a:cubicBezTo>
                    <a:lnTo>
                      <a:pt x="1" y="99"/>
                    </a:lnTo>
                    <a:lnTo>
                      <a:pt x="446" y="1476"/>
                    </a:lnTo>
                    <a:lnTo>
                      <a:pt x="724" y="2291"/>
                    </a:lnTo>
                    <a:cubicBezTo>
                      <a:pt x="724" y="2291"/>
                      <a:pt x="572" y="3414"/>
                      <a:pt x="695" y="3464"/>
                    </a:cubicBezTo>
                    <a:cubicBezTo>
                      <a:pt x="700" y="3466"/>
                      <a:pt x="705" y="3467"/>
                      <a:pt x="712" y="3467"/>
                    </a:cubicBezTo>
                    <a:cubicBezTo>
                      <a:pt x="885" y="3467"/>
                      <a:pt x="1817" y="2891"/>
                      <a:pt x="1918" y="2829"/>
                    </a:cubicBezTo>
                    <a:lnTo>
                      <a:pt x="1918" y="2829"/>
                    </a:lnTo>
                    <a:cubicBezTo>
                      <a:pt x="1920" y="2828"/>
                      <a:pt x="1923" y="2826"/>
                      <a:pt x="1926" y="2825"/>
                    </a:cubicBezTo>
                    <a:cubicBezTo>
                      <a:pt x="2116" y="2731"/>
                      <a:pt x="2295" y="2623"/>
                      <a:pt x="2472" y="2512"/>
                    </a:cubicBezTo>
                    <a:cubicBezTo>
                      <a:pt x="2645" y="2394"/>
                      <a:pt x="2818" y="2278"/>
                      <a:pt x="2982" y="2148"/>
                    </a:cubicBezTo>
                    <a:cubicBezTo>
                      <a:pt x="3148" y="2022"/>
                      <a:pt x="3306" y="1886"/>
                      <a:pt x="3470" y="1732"/>
                    </a:cubicBezTo>
                    <a:lnTo>
                      <a:pt x="3460" y="1711"/>
                    </a:lnTo>
                    <a:cubicBezTo>
                      <a:pt x="3263" y="1787"/>
                      <a:pt x="3075" y="1889"/>
                      <a:pt x="2891" y="1991"/>
                    </a:cubicBezTo>
                    <a:cubicBezTo>
                      <a:pt x="2706" y="2095"/>
                      <a:pt x="2525" y="2205"/>
                      <a:pt x="2346" y="2317"/>
                    </a:cubicBezTo>
                    <a:cubicBezTo>
                      <a:pt x="2079" y="2495"/>
                      <a:pt x="1818" y="2679"/>
                      <a:pt x="1557" y="2868"/>
                    </a:cubicBezTo>
                    <a:lnTo>
                      <a:pt x="1521" y="2843"/>
                    </a:lnTo>
                    <a:cubicBezTo>
                      <a:pt x="1621" y="2761"/>
                      <a:pt x="1716" y="2675"/>
                      <a:pt x="1804" y="2583"/>
                    </a:cubicBezTo>
                    <a:cubicBezTo>
                      <a:pt x="1971" y="2412"/>
                      <a:pt x="2117" y="2223"/>
                      <a:pt x="2251" y="2025"/>
                    </a:cubicBezTo>
                    <a:cubicBezTo>
                      <a:pt x="2379" y="1823"/>
                      <a:pt x="2502" y="1617"/>
                      <a:pt x="2591" y="1390"/>
                    </a:cubicBezTo>
                    <a:cubicBezTo>
                      <a:pt x="2681" y="1166"/>
                      <a:pt x="2752" y="927"/>
                      <a:pt x="2755" y="677"/>
                    </a:cubicBezTo>
                    <a:lnTo>
                      <a:pt x="2733" y="669"/>
                    </a:lnTo>
                    <a:cubicBezTo>
                      <a:pt x="2569" y="1108"/>
                      <a:pt x="2322" y="1510"/>
                      <a:pt x="2061" y="1897"/>
                    </a:cubicBezTo>
                    <a:cubicBezTo>
                      <a:pt x="1862" y="2199"/>
                      <a:pt x="1647" y="2491"/>
                      <a:pt x="1425" y="2776"/>
                    </a:cubicBezTo>
                    <a:lnTo>
                      <a:pt x="1410" y="2766"/>
                    </a:lnTo>
                    <a:cubicBezTo>
                      <a:pt x="1513" y="2445"/>
                      <a:pt x="1614" y="2126"/>
                      <a:pt x="1688" y="1797"/>
                    </a:cubicBezTo>
                    <a:cubicBezTo>
                      <a:pt x="1736" y="1593"/>
                      <a:pt x="1787" y="1390"/>
                      <a:pt x="1824" y="1183"/>
                    </a:cubicBezTo>
                    <a:cubicBezTo>
                      <a:pt x="1851" y="974"/>
                      <a:pt x="1900" y="767"/>
                      <a:pt x="1885" y="549"/>
                    </a:cubicBezTo>
                    <a:lnTo>
                      <a:pt x="1862" y="548"/>
                    </a:lnTo>
                    <a:cubicBezTo>
                      <a:pt x="1835" y="752"/>
                      <a:pt x="1772" y="952"/>
                      <a:pt x="1713" y="1151"/>
                    </a:cubicBezTo>
                    <a:cubicBezTo>
                      <a:pt x="1653" y="1351"/>
                      <a:pt x="1590" y="1548"/>
                      <a:pt x="1525" y="1745"/>
                    </a:cubicBezTo>
                    <a:cubicBezTo>
                      <a:pt x="1428" y="2044"/>
                      <a:pt x="1324" y="2340"/>
                      <a:pt x="1220" y="2635"/>
                    </a:cubicBezTo>
                    <a:lnTo>
                      <a:pt x="1163" y="2596"/>
                    </a:lnTo>
                    <a:lnTo>
                      <a:pt x="1158" y="1490"/>
                    </a:lnTo>
                    <a:lnTo>
                      <a:pt x="1167" y="769"/>
                    </a:lnTo>
                    <a:cubicBezTo>
                      <a:pt x="1174" y="529"/>
                      <a:pt x="1175" y="287"/>
                      <a:pt x="1213" y="52"/>
                    </a:cubicBezTo>
                    <a:lnTo>
                      <a:pt x="1189" y="47"/>
                    </a:lnTo>
                    <a:cubicBezTo>
                      <a:pt x="1105" y="282"/>
                      <a:pt x="1081" y="526"/>
                      <a:pt x="1039" y="765"/>
                    </a:cubicBezTo>
                    <a:cubicBezTo>
                      <a:pt x="1006" y="1006"/>
                      <a:pt x="984" y="1246"/>
                      <a:pt x="968" y="1487"/>
                    </a:cubicBezTo>
                    <a:cubicBezTo>
                      <a:pt x="967" y="1517"/>
                      <a:pt x="965" y="1546"/>
                      <a:pt x="964" y="1574"/>
                    </a:cubicBezTo>
                    <a:cubicBezTo>
                      <a:pt x="958" y="1533"/>
                      <a:pt x="953" y="1492"/>
                      <a:pt x="947" y="1451"/>
                    </a:cubicBezTo>
                    <a:cubicBezTo>
                      <a:pt x="898" y="1208"/>
                      <a:pt x="850" y="967"/>
                      <a:pt x="784" y="727"/>
                    </a:cubicBezTo>
                    <a:cubicBezTo>
                      <a:pt x="753" y="606"/>
                      <a:pt x="716" y="487"/>
                      <a:pt x="681" y="368"/>
                    </a:cubicBezTo>
                    <a:cubicBezTo>
                      <a:pt x="647" y="250"/>
                      <a:pt x="598" y="127"/>
                      <a:pt x="589" y="16"/>
                    </a:cubicBez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9"/>
              <p:cNvSpPr/>
              <p:nvPr/>
            </p:nvSpPr>
            <p:spPr>
              <a:xfrm>
                <a:off x="10499377" y="2932488"/>
                <a:ext cx="32859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49" y="0"/>
                    </a:moveTo>
                    <a:cubicBezTo>
                      <a:pt x="284" y="68"/>
                      <a:pt x="241" y="142"/>
                      <a:pt x="198" y="216"/>
                    </a:cubicBezTo>
                    <a:cubicBezTo>
                      <a:pt x="157" y="289"/>
                      <a:pt x="131" y="369"/>
                      <a:pt x="96" y="445"/>
                    </a:cubicBezTo>
                    <a:cubicBezTo>
                      <a:pt x="75" y="525"/>
                      <a:pt x="46" y="604"/>
                      <a:pt x="31" y="686"/>
                    </a:cubicBezTo>
                    <a:cubicBezTo>
                      <a:pt x="16" y="769"/>
                      <a:pt x="1" y="851"/>
                      <a:pt x="0" y="943"/>
                    </a:cubicBezTo>
                    <a:lnTo>
                      <a:pt x="11" y="948"/>
                    </a:lnTo>
                    <a:cubicBezTo>
                      <a:pt x="161" y="646"/>
                      <a:pt x="262" y="324"/>
                      <a:pt x="360" y="4"/>
                    </a:cubicBez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9"/>
              <p:cNvSpPr/>
              <p:nvPr/>
            </p:nvSpPr>
            <p:spPr>
              <a:xfrm>
                <a:off x="10539973" y="2929302"/>
                <a:ext cx="40323" cy="8920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80" extrusionOk="0">
                    <a:moveTo>
                      <a:pt x="433" y="1"/>
                    </a:moveTo>
                    <a:cubicBezTo>
                      <a:pt x="364" y="70"/>
                      <a:pt x="315" y="147"/>
                      <a:pt x="268" y="222"/>
                    </a:cubicBezTo>
                    <a:cubicBezTo>
                      <a:pt x="221" y="299"/>
                      <a:pt x="188" y="381"/>
                      <a:pt x="147" y="460"/>
                    </a:cubicBezTo>
                    <a:cubicBezTo>
                      <a:pt x="120" y="544"/>
                      <a:pt x="84" y="624"/>
                      <a:pt x="62" y="709"/>
                    </a:cubicBezTo>
                    <a:cubicBezTo>
                      <a:pt x="37" y="795"/>
                      <a:pt x="17" y="880"/>
                      <a:pt x="0" y="973"/>
                    </a:cubicBezTo>
                    <a:lnTo>
                      <a:pt x="8" y="979"/>
                    </a:lnTo>
                    <a:cubicBezTo>
                      <a:pt x="111" y="833"/>
                      <a:pt x="181" y="667"/>
                      <a:pt x="253" y="504"/>
                    </a:cubicBezTo>
                    <a:cubicBezTo>
                      <a:pt x="320" y="339"/>
                      <a:pt x="384" y="173"/>
                      <a:pt x="443" y="5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9"/>
              <p:cNvSpPr/>
              <p:nvPr/>
            </p:nvSpPr>
            <p:spPr>
              <a:xfrm>
                <a:off x="10310777" y="2847109"/>
                <a:ext cx="25122" cy="9584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053" extrusionOk="0">
                    <a:moveTo>
                      <a:pt x="267" y="1"/>
                    </a:moveTo>
                    <a:cubicBezTo>
                      <a:pt x="203" y="77"/>
                      <a:pt x="162" y="159"/>
                      <a:pt x="123" y="242"/>
                    </a:cubicBezTo>
                    <a:cubicBezTo>
                      <a:pt x="86" y="325"/>
                      <a:pt x="65" y="412"/>
                      <a:pt x="36" y="499"/>
                    </a:cubicBezTo>
                    <a:cubicBezTo>
                      <a:pt x="24" y="589"/>
                      <a:pt x="3" y="677"/>
                      <a:pt x="2" y="770"/>
                    </a:cubicBezTo>
                    <a:cubicBezTo>
                      <a:pt x="3" y="862"/>
                      <a:pt x="0" y="963"/>
                      <a:pt x="55" y="1052"/>
                    </a:cubicBezTo>
                    <a:lnTo>
                      <a:pt x="66" y="1049"/>
                    </a:lnTo>
                    <a:cubicBezTo>
                      <a:pt x="53" y="964"/>
                      <a:pt x="75" y="873"/>
                      <a:pt x="89" y="786"/>
                    </a:cubicBezTo>
                    <a:cubicBezTo>
                      <a:pt x="106" y="699"/>
                      <a:pt x="126" y="612"/>
                      <a:pt x="147" y="524"/>
                    </a:cubicBezTo>
                    <a:cubicBezTo>
                      <a:pt x="185" y="350"/>
                      <a:pt x="229" y="176"/>
                      <a:pt x="276" y="5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9"/>
              <p:cNvSpPr/>
              <p:nvPr/>
            </p:nvSpPr>
            <p:spPr>
              <a:xfrm>
                <a:off x="10285473" y="2830360"/>
                <a:ext cx="23757" cy="55342"/>
              </a:xfrm>
              <a:custGeom>
                <a:avLst/>
                <a:gdLst/>
                <a:ahLst/>
                <a:cxnLst/>
                <a:rect l="l" t="t" r="r" b="b"/>
                <a:pathLst>
                  <a:path w="261" h="608" extrusionOk="0">
                    <a:moveTo>
                      <a:pt x="250" y="0"/>
                    </a:moveTo>
                    <a:cubicBezTo>
                      <a:pt x="191" y="34"/>
                      <a:pt x="153" y="76"/>
                      <a:pt x="117" y="119"/>
                    </a:cubicBezTo>
                    <a:cubicBezTo>
                      <a:pt x="82" y="164"/>
                      <a:pt x="62" y="214"/>
                      <a:pt x="35" y="263"/>
                    </a:cubicBezTo>
                    <a:cubicBezTo>
                      <a:pt x="24" y="317"/>
                      <a:pt x="3" y="369"/>
                      <a:pt x="1" y="427"/>
                    </a:cubicBezTo>
                    <a:cubicBezTo>
                      <a:pt x="0" y="485"/>
                      <a:pt x="0" y="548"/>
                      <a:pt x="36" y="608"/>
                    </a:cubicBezTo>
                    <a:lnTo>
                      <a:pt x="48" y="608"/>
                    </a:lnTo>
                    <a:cubicBezTo>
                      <a:pt x="62" y="502"/>
                      <a:pt x="106" y="403"/>
                      <a:pt x="143" y="303"/>
                    </a:cubicBezTo>
                    <a:cubicBezTo>
                      <a:pt x="180" y="201"/>
                      <a:pt x="219" y="102"/>
                      <a:pt x="261" y="3"/>
                    </a:cubicBez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9"/>
              <p:cNvSpPr/>
              <p:nvPr/>
            </p:nvSpPr>
            <p:spPr>
              <a:xfrm>
                <a:off x="9473367" y="3208469"/>
                <a:ext cx="682032" cy="572987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6295" extrusionOk="0">
                    <a:moveTo>
                      <a:pt x="2497" y="1"/>
                    </a:moveTo>
                    <a:cubicBezTo>
                      <a:pt x="2126" y="1"/>
                      <a:pt x="1744" y="88"/>
                      <a:pt x="1350" y="269"/>
                    </a:cubicBezTo>
                    <a:cubicBezTo>
                      <a:pt x="0" y="890"/>
                      <a:pt x="253" y="1698"/>
                      <a:pt x="806" y="2850"/>
                    </a:cubicBezTo>
                    <a:cubicBezTo>
                      <a:pt x="1358" y="4001"/>
                      <a:pt x="692" y="4276"/>
                      <a:pt x="631" y="4867"/>
                    </a:cubicBezTo>
                    <a:cubicBezTo>
                      <a:pt x="586" y="5307"/>
                      <a:pt x="1595" y="6294"/>
                      <a:pt x="2674" y="6294"/>
                    </a:cubicBezTo>
                    <a:cubicBezTo>
                      <a:pt x="3045" y="6294"/>
                      <a:pt x="3424" y="6178"/>
                      <a:pt x="3772" y="5883"/>
                    </a:cubicBezTo>
                    <a:cubicBezTo>
                      <a:pt x="4636" y="5147"/>
                      <a:pt x="5060" y="5014"/>
                      <a:pt x="5255" y="5014"/>
                    </a:cubicBezTo>
                    <a:cubicBezTo>
                      <a:pt x="5366" y="5014"/>
                      <a:pt x="5402" y="5058"/>
                      <a:pt x="5402" y="5058"/>
                    </a:cubicBezTo>
                    <a:cubicBezTo>
                      <a:pt x="6715" y="4294"/>
                      <a:pt x="7493" y="2813"/>
                      <a:pt x="7493" y="2813"/>
                    </a:cubicBezTo>
                    <a:cubicBezTo>
                      <a:pt x="7493" y="2813"/>
                      <a:pt x="7288" y="2809"/>
                      <a:pt x="6964" y="2714"/>
                    </a:cubicBezTo>
                    <a:cubicBezTo>
                      <a:pt x="6497" y="2576"/>
                      <a:pt x="5779" y="2246"/>
                      <a:pt x="5079" y="1458"/>
                    </a:cubicBezTo>
                    <a:cubicBezTo>
                      <a:pt x="4242" y="515"/>
                      <a:pt x="3398" y="1"/>
                      <a:pt x="2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9"/>
              <p:cNvSpPr/>
              <p:nvPr/>
            </p:nvSpPr>
            <p:spPr>
              <a:xfrm>
                <a:off x="9853843" y="3325342"/>
                <a:ext cx="303469" cy="332414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652" extrusionOk="0">
                    <a:moveTo>
                      <a:pt x="2575" y="2295"/>
                    </a:moveTo>
                    <a:lnTo>
                      <a:pt x="2575" y="2296"/>
                    </a:lnTo>
                    <a:lnTo>
                      <a:pt x="2559" y="2314"/>
                    </a:lnTo>
                    <a:lnTo>
                      <a:pt x="2559" y="2314"/>
                    </a:lnTo>
                    <a:cubicBezTo>
                      <a:pt x="2564" y="2308"/>
                      <a:pt x="2570" y="2301"/>
                      <a:pt x="2575" y="2295"/>
                    </a:cubicBezTo>
                    <a:close/>
                    <a:moveTo>
                      <a:pt x="361" y="0"/>
                    </a:moveTo>
                    <a:lnTo>
                      <a:pt x="349" y="19"/>
                    </a:lnTo>
                    <a:cubicBezTo>
                      <a:pt x="494" y="212"/>
                      <a:pt x="665" y="377"/>
                      <a:pt x="842" y="531"/>
                    </a:cubicBezTo>
                    <a:cubicBezTo>
                      <a:pt x="1017" y="687"/>
                      <a:pt x="1207" y="824"/>
                      <a:pt x="1397" y="958"/>
                    </a:cubicBezTo>
                    <a:cubicBezTo>
                      <a:pt x="1519" y="1039"/>
                      <a:pt x="1643" y="1116"/>
                      <a:pt x="1770" y="1189"/>
                    </a:cubicBezTo>
                    <a:cubicBezTo>
                      <a:pt x="1669" y="1138"/>
                      <a:pt x="1571" y="1084"/>
                      <a:pt x="1469" y="1034"/>
                    </a:cubicBezTo>
                    <a:cubicBezTo>
                      <a:pt x="1252" y="931"/>
                      <a:pt x="1032" y="829"/>
                      <a:pt x="811" y="732"/>
                    </a:cubicBezTo>
                    <a:cubicBezTo>
                      <a:pt x="700" y="684"/>
                      <a:pt x="590" y="636"/>
                      <a:pt x="477" y="593"/>
                    </a:cubicBezTo>
                    <a:cubicBezTo>
                      <a:pt x="369" y="559"/>
                      <a:pt x="269" y="503"/>
                      <a:pt x="148" y="503"/>
                    </a:cubicBezTo>
                    <a:cubicBezTo>
                      <a:pt x="139" y="503"/>
                      <a:pt x="130" y="504"/>
                      <a:pt x="120" y="504"/>
                    </a:cubicBezTo>
                    <a:lnTo>
                      <a:pt x="130" y="525"/>
                    </a:lnTo>
                    <a:cubicBezTo>
                      <a:pt x="231" y="562"/>
                      <a:pt x="334" y="641"/>
                      <a:pt x="433" y="704"/>
                    </a:cubicBezTo>
                    <a:cubicBezTo>
                      <a:pt x="534" y="768"/>
                      <a:pt x="636" y="833"/>
                      <a:pt x="739" y="893"/>
                    </a:cubicBezTo>
                    <a:cubicBezTo>
                      <a:pt x="944" y="1018"/>
                      <a:pt x="1156" y="1127"/>
                      <a:pt x="1372" y="1235"/>
                    </a:cubicBezTo>
                    <a:cubicBezTo>
                      <a:pt x="1408" y="1251"/>
                      <a:pt x="1445" y="1269"/>
                      <a:pt x="1481" y="1285"/>
                    </a:cubicBezTo>
                    <a:cubicBezTo>
                      <a:pt x="1454" y="1279"/>
                      <a:pt x="1427" y="1273"/>
                      <a:pt x="1399" y="1266"/>
                    </a:cubicBezTo>
                    <a:cubicBezTo>
                      <a:pt x="1171" y="1219"/>
                      <a:pt x="940" y="1175"/>
                      <a:pt x="709" y="1142"/>
                    </a:cubicBezTo>
                    <a:cubicBezTo>
                      <a:pt x="513" y="1121"/>
                      <a:pt x="319" y="1089"/>
                      <a:pt x="121" y="1089"/>
                    </a:cubicBezTo>
                    <a:cubicBezTo>
                      <a:pt x="81" y="1089"/>
                      <a:pt x="42" y="1091"/>
                      <a:pt x="1" y="1094"/>
                    </a:cubicBezTo>
                    <a:lnTo>
                      <a:pt x="0" y="1115"/>
                    </a:lnTo>
                    <a:cubicBezTo>
                      <a:pt x="228" y="1143"/>
                      <a:pt x="453" y="1204"/>
                      <a:pt x="679" y="1260"/>
                    </a:cubicBezTo>
                    <a:lnTo>
                      <a:pt x="1351" y="1440"/>
                    </a:lnTo>
                    <a:lnTo>
                      <a:pt x="2379" y="1735"/>
                    </a:lnTo>
                    <a:lnTo>
                      <a:pt x="2401" y="1799"/>
                    </a:lnTo>
                    <a:cubicBezTo>
                      <a:pt x="2098" y="1817"/>
                      <a:pt x="1795" y="1837"/>
                      <a:pt x="1493" y="1849"/>
                    </a:cubicBezTo>
                    <a:cubicBezTo>
                      <a:pt x="1292" y="1858"/>
                      <a:pt x="1092" y="1864"/>
                      <a:pt x="890" y="1866"/>
                    </a:cubicBezTo>
                    <a:cubicBezTo>
                      <a:pt x="819" y="1867"/>
                      <a:pt x="747" y="1868"/>
                      <a:pt x="675" y="1868"/>
                    </a:cubicBezTo>
                    <a:cubicBezTo>
                      <a:pt x="546" y="1868"/>
                      <a:pt x="417" y="1864"/>
                      <a:pt x="290" y="1846"/>
                    </a:cubicBezTo>
                    <a:lnTo>
                      <a:pt x="285" y="1868"/>
                    </a:lnTo>
                    <a:cubicBezTo>
                      <a:pt x="484" y="1937"/>
                      <a:pt x="689" y="1948"/>
                      <a:pt x="890" y="1978"/>
                    </a:cubicBezTo>
                    <a:cubicBezTo>
                      <a:pt x="1093" y="1999"/>
                      <a:pt x="1295" y="2004"/>
                      <a:pt x="1498" y="2013"/>
                    </a:cubicBezTo>
                    <a:cubicBezTo>
                      <a:pt x="1631" y="2020"/>
                      <a:pt x="1764" y="2022"/>
                      <a:pt x="1898" y="2022"/>
                    </a:cubicBezTo>
                    <a:cubicBezTo>
                      <a:pt x="2089" y="2022"/>
                      <a:pt x="2281" y="2017"/>
                      <a:pt x="2472" y="2009"/>
                    </a:cubicBezTo>
                    <a:lnTo>
                      <a:pt x="2479" y="2026"/>
                    </a:lnTo>
                    <a:cubicBezTo>
                      <a:pt x="2155" y="2156"/>
                      <a:pt x="1828" y="2280"/>
                      <a:pt x="1495" y="2386"/>
                    </a:cubicBezTo>
                    <a:cubicBezTo>
                      <a:pt x="1066" y="2526"/>
                      <a:pt x="627" y="2652"/>
                      <a:pt x="176" y="2688"/>
                    </a:cubicBezTo>
                    <a:lnTo>
                      <a:pt x="177" y="2710"/>
                    </a:lnTo>
                    <a:cubicBezTo>
                      <a:pt x="314" y="2748"/>
                      <a:pt x="455" y="2762"/>
                      <a:pt x="594" y="2762"/>
                    </a:cubicBezTo>
                    <a:cubicBezTo>
                      <a:pt x="691" y="2762"/>
                      <a:pt x="788" y="2755"/>
                      <a:pt x="884" y="2745"/>
                    </a:cubicBezTo>
                    <a:cubicBezTo>
                      <a:pt x="1119" y="2721"/>
                      <a:pt x="1343" y="2663"/>
                      <a:pt x="1564" y="2596"/>
                    </a:cubicBezTo>
                    <a:cubicBezTo>
                      <a:pt x="1784" y="2521"/>
                      <a:pt x="1997" y="2436"/>
                      <a:pt x="2201" y="2325"/>
                    </a:cubicBezTo>
                    <a:cubicBezTo>
                      <a:pt x="2309" y="2268"/>
                      <a:pt x="2415" y="2202"/>
                      <a:pt x="2517" y="2131"/>
                    </a:cubicBezTo>
                    <a:lnTo>
                      <a:pt x="2532" y="2171"/>
                    </a:lnTo>
                    <a:cubicBezTo>
                      <a:pt x="2288" y="2362"/>
                      <a:pt x="2047" y="2557"/>
                      <a:pt x="1812" y="2761"/>
                    </a:cubicBezTo>
                    <a:cubicBezTo>
                      <a:pt x="1661" y="2897"/>
                      <a:pt x="1510" y="3037"/>
                      <a:pt x="1366" y="3181"/>
                    </a:cubicBezTo>
                    <a:cubicBezTo>
                      <a:pt x="1221" y="3326"/>
                      <a:pt x="1079" y="3473"/>
                      <a:pt x="955" y="3637"/>
                    </a:cubicBezTo>
                    <a:lnTo>
                      <a:pt x="972" y="3652"/>
                    </a:lnTo>
                    <a:cubicBezTo>
                      <a:pt x="1159" y="3540"/>
                      <a:pt x="1326" y="3428"/>
                      <a:pt x="1489" y="3307"/>
                    </a:cubicBezTo>
                    <a:cubicBezTo>
                      <a:pt x="1652" y="3189"/>
                      <a:pt x="1806" y="3058"/>
                      <a:pt x="1960" y="2929"/>
                    </a:cubicBezTo>
                    <a:cubicBezTo>
                      <a:pt x="2109" y="2793"/>
                      <a:pt x="2257" y="2656"/>
                      <a:pt x="2396" y="2504"/>
                    </a:cubicBezTo>
                    <a:cubicBezTo>
                      <a:pt x="2396" y="2504"/>
                      <a:pt x="3333" y="1653"/>
                      <a:pt x="3316" y="1527"/>
                    </a:cubicBezTo>
                    <a:cubicBezTo>
                      <a:pt x="3296" y="1403"/>
                      <a:pt x="2211" y="1249"/>
                      <a:pt x="2211" y="1249"/>
                    </a:cubicBezTo>
                    <a:lnTo>
                      <a:pt x="1525" y="77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9"/>
              <p:cNvSpPr/>
              <p:nvPr/>
            </p:nvSpPr>
            <p:spPr>
              <a:xfrm>
                <a:off x="9546458" y="3596135"/>
                <a:ext cx="8856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0" extrusionOk="0">
                    <a:moveTo>
                      <a:pt x="636" y="1"/>
                    </a:moveTo>
                    <a:cubicBezTo>
                      <a:pt x="598" y="1"/>
                      <a:pt x="560" y="2"/>
                      <a:pt x="522" y="2"/>
                    </a:cubicBezTo>
                    <a:cubicBezTo>
                      <a:pt x="508" y="2"/>
                      <a:pt x="494" y="2"/>
                      <a:pt x="480" y="1"/>
                    </a:cubicBezTo>
                    <a:cubicBezTo>
                      <a:pt x="400" y="15"/>
                      <a:pt x="319" y="18"/>
                      <a:pt x="239" y="37"/>
                    </a:cubicBezTo>
                    <a:cubicBezTo>
                      <a:pt x="160" y="56"/>
                      <a:pt x="80" y="77"/>
                      <a:pt x="1" y="119"/>
                    </a:cubicBezTo>
                    <a:lnTo>
                      <a:pt x="2" y="129"/>
                    </a:lnTo>
                    <a:cubicBezTo>
                      <a:pt x="325" y="122"/>
                      <a:pt x="652" y="113"/>
                      <a:pt x="972" y="52"/>
                    </a:cubicBezTo>
                    <a:lnTo>
                      <a:pt x="970" y="42"/>
                    </a:lnTo>
                    <a:cubicBezTo>
                      <a:pt x="884" y="21"/>
                      <a:pt x="804" y="11"/>
                      <a:pt x="723" y="4"/>
                    </a:cubicBezTo>
                    <a:cubicBezTo>
                      <a:pt x="694" y="1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9"/>
              <p:cNvSpPr/>
              <p:nvPr/>
            </p:nvSpPr>
            <p:spPr>
              <a:xfrm>
                <a:off x="9530803" y="3636549"/>
                <a:ext cx="93207" cy="155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71" extrusionOk="0">
                    <a:moveTo>
                      <a:pt x="739" y="1"/>
                    </a:moveTo>
                    <a:cubicBezTo>
                      <a:pt x="660" y="1"/>
                      <a:pt x="583" y="12"/>
                      <a:pt x="503" y="14"/>
                    </a:cubicBezTo>
                    <a:cubicBezTo>
                      <a:pt x="419" y="33"/>
                      <a:pt x="333" y="42"/>
                      <a:pt x="250" y="65"/>
                    </a:cubicBezTo>
                    <a:cubicBezTo>
                      <a:pt x="167" y="88"/>
                      <a:pt x="83" y="114"/>
                      <a:pt x="0" y="160"/>
                    </a:cubicBezTo>
                    <a:lnTo>
                      <a:pt x="0" y="170"/>
                    </a:lnTo>
                    <a:cubicBezTo>
                      <a:pt x="173" y="158"/>
                      <a:pt x="344" y="144"/>
                      <a:pt x="515" y="125"/>
                    </a:cubicBezTo>
                    <a:cubicBezTo>
                      <a:pt x="686" y="99"/>
                      <a:pt x="859" y="79"/>
                      <a:pt x="1023" y="22"/>
                    </a:cubicBezTo>
                    <a:lnTo>
                      <a:pt x="1019" y="12"/>
                    </a:lnTo>
                    <a:cubicBezTo>
                      <a:pt x="927" y="3"/>
                      <a:pt x="844" y="1"/>
                      <a:pt x="758" y="1"/>
                    </a:cubicBezTo>
                    <a:cubicBezTo>
                      <a:pt x="752" y="1"/>
                      <a:pt x="746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9"/>
              <p:cNvSpPr/>
              <p:nvPr/>
            </p:nvSpPr>
            <p:spPr>
              <a:xfrm>
                <a:off x="9518605" y="3394610"/>
                <a:ext cx="94299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74" extrusionOk="0">
                    <a:moveTo>
                      <a:pt x="525" y="1"/>
                    </a:moveTo>
                    <a:cubicBezTo>
                      <a:pt x="437" y="3"/>
                      <a:pt x="350" y="1"/>
                      <a:pt x="263" y="13"/>
                    </a:cubicBezTo>
                    <a:cubicBezTo>
                      <a:pt x="175" y="26"/>
                      <a:pt x="88" y="43"/>
                      <a:pt x="1" y="83"/>
                    </a:cubicBezTo>
                    <a:lnTo>
                      <a:pt x="0" y="95"/>
                    </a:lnTo>
                    <a:cubicBezTo>
                      <a:pt x="172" y="97"/>
                      <a:pt x="346" y="102"/>
                      <a:pt x="519" y="112"/>
                    </a:cubicBezTo>
                    <a:cubicBezTo>
                      <a:pt x="606" y="114"/>
                      <a:pt x="692" y="118"/>
                      <a:pt x="777" y="126"/>
                    </a:cubicBezTo>
                    <a:cubicBezTo>
                      <a:pt x="863" y="135"/>
                      <a:pt x="953" y="139"/>
                      <a:pt x="1029" y="174"/>
                    </a:cubicBezTo>
                    <a:lnTo>
                      <a:pt x="1035" y="165"/>
                    </a:lnTo>
                    <a:cubicBezTo>
                      <a:pt x="966" y="89"/>
                      <a:pt x="871" y="66"/>
                      <a:pt x="786" y="40"/>
                    </a:cubicBezTo>
                    <a:cubicBezTo>
                      <a:pt x="701" y="16"/>
                      <a:pt x="612" y="12"/>
                      <a:pt x="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9"/>
              <p:cNvSpPr/>
              <p:nvPr/>
            </p:nvSpPr>
            <p:spPr>
              <a:xfrm>
                <a:off x="9509958" y="3360659"/>
                <a:ext cx="56707" cy="13016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3" extrusionOk="0">
                    <a:moveTo>
                      <a:pt x="302" y="4"/>
                    </a:moveTo>
                    <a:cubicBezTo>
                      <a:pt x="250" y="16"/>
                      <a:pt x="198" y="21"/>
                      <a:pt x="147" y="41"/>
                    </a:cubicBezTo>
                    <a:cubicBezTo>
                      <a:pt x="97" y="63"/>
                      <a:pt x="48" y="88"/>
                      <a:pt x="2" y="134"/>
                    </a:cubicBezTo>
                    <a:lnTo>
                      <a:pt x="1" y="143"/>
                    </a:lnTo>
                    <a:cubicBezTo>
                      <a:pt x="105" y="130"/>
                      <a:pt x="208" y="119"/>
                      <a:pt x="311" y="112"/>
                    </a:cubicBezTo>
                    <a:cubicBezTo>
                      <a:pt x="382" y="106"/>
                      <a:pt x="453" y="98"/>
                      <a:pt x="523" y="98"/>
                    </a:cubicBezTo>
                    <a:cubicBezTo>
                      <a:pt x="556" y="98"/>
                      <a:pt x="588" y="100"/>
                      <a:pt x="620" y="104"/>
                    </a:cubicBezTo>
                    <a:lnTo>
                      <a:pt x="623" y="94"/>
                    </a:lnTo>
                    <a:cubicBezTo>
                      <a:pt x="577" y="46"/>
                      <a:pt x="517" y="29"/>
                      <a:pt x="464" y="15"/>
                    </a:cubicBezTo>
                    <a:cubicBezTo>
                      <a:pt x="409" y="0"/>
                      <a:pt x="357" y="7"/>
                      <a:pt x="30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9"/>
              <p:cNvSpPr/>
              <p:nvPr/>
            </p:nvSpPr>
            <p:spPr>
              <a:xfrm>
                <a:off x="9687544" y="2900812"/>
                <a:ext cx="573715" cy="617588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6785" extrusionOk="0">
                    <a:moveTo>
                      <a:pt x="1621" y="0"/>
                    </a:moveTo>
                    <a:cubicBezTo>
                      <a:pt x="1464" y="0"/>
                      <a:pt x="1304" y="36"/>
                      <a:pt x="1141" y="122"/>
                    </a:cubicBezTo>
                    <a:cubicBezTo>
                      <a:pt x="136" y="651"/>
                      <a:pt x="0" y="1127"/>
                      <a:pt x="270" y="2576"/>
                    </a:cubicBezTo>
                    <a:cubicBezTo>
                      <a:pt x="539" y="4027"/>
                      <a:pt x="277" y="4854"/>
                      <a:pt x="1271" y="5765"/>
                    </a:cubicBezTo>
                    <a:cubicBezTo>
                      <a:pt x="2105" y="6527"/>
                      <a:pt x="4702" y="6729"/>
                      <a:pt x="5510" y="6774"/>
                    </a:cubicBezTo>
                    <a:cubicBezTo>
                      <a:pt x="5662" y="6782"/>
                      <a:pt x="5753" y="6784"/>
                      <a:pt x="5753" y="6784"/>
                    </a:cubicBezTo>
                    <a:cubicBezTo>
                      <a:pt x="5753" y="6784"/>
                      <a:pt x="5882" y="6573"/>
                      <a:pt x="6004" y="6046"/>
                    </a:cubicBezTo>
                    <a:cubicBezTo>
                      <a:pt x="6081" y="5724"/>
                      <a:pt x="6152" y="5284"/>
                      <a:pt x="6194" y="4703"/>
                    </a:cubicBezTo>
                    <a:cubicBezTo>
                      <a:pt x="6303" y="3173"/>
                      <a:pt x="5659" y="2213"/>
                      <a:pt x="5659" y="2213"/>
                    </a:cubicBezTo>
                    <a:cubicBezTo>
                      <a:pt x="5659" y="2213"/>
                      <a:pt x="5089" y="1232"/>
                      <a:pt x="4060" y="1085"/>
                    </a:cubicBezTo>
                    <a:cubicBezTo>
                      <a:pt x="3197" y="964"/>
                      <a:pt x="2436" y="0"/>
                      <a:pt x="1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9"/>
              <p:cNvSpPr/>
              <p:nvPr/>
            </p:nvSpPr>
            <p:spPr>
              <a:xfrm>
                <a:off x="9895895" y="3197000"/>
                <a:ext cx="337967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3531" extrusionOk="0">
                    <a:moveTo>
                      <a:pt x="3179" y="1"/>
                    </a:moveTo>
                    <a:lnTo>
                      <a:pt x="3179" y="1"/>
                    </a:lnTo>
                    <a:cubicBezTo>
                      <a:pt x="3169" y="242"/>
                      <a:pt x="3190" y="487"/>
                      <a:pt x="3214" y="732"/>
                    </a:cubicBezTo>
                    <a:cubicBezTo>
                      <a:pt x="3238" y="975"/>
                      <a:pt x="3270" y="1218"/>
                      <a:pt x="3306" y="1460"/>
                    </a:cubicBezTo>
                    <a:cubicBezTo>
                      <a:pt x="3366" y="1830"/>
                      <a:pt x="3439" y="2199"/>
                      <a:pt x="3517" y="2566"/>
                    </a:cubicBezTo>
                    <a:lnTo>
                      <a:pt x="3475" y="2587"/>
                    </a:lnTo>
                    <a:cubicBezTo>
                      <a:pt x="3435" y="2442"/>
                      <a:pt x="3389" y="2296"/>
                      <a:pt x="3333" y="2153"/>
                    </a:cubicBezTo>
                    <a:cubicBezTo>
                      <a:pt x="3235" y="1889"/>
                      <a:pt x="3106" y="1632"/>
                      <a:pt x="2965" y="1384"/>
                    </a:cubicBezTo>
                    <a:cubicBezTo>
                      <a:pt x="2816" y="1137"/>
                      <a:pt x="2659" y="896"/>
                      <a:pt x="2467" y="674"/>
                    </a:cubicBezTo>
                    <a:cubicBezTo>
                      <a:pt x="2278" y="454"/>
                      <a:pt x="2066" y="244"/>
                      <a:pt x="1811" y="93"/>
                    </a:cubicBezTo>
                    <a:lnTo>
                      <a:pt x="1794" y="112"/>
                    </a:lnTo>
                    <a:cubicBezTo>
                      <a:pt x="2169" y="531"/>
                      <a:pt x="2471" y="1013"/>
                      <a:pt x="2751" y="1499"/>
                    </a:cubicBezTo>
                    <a:cubicBezTo>
                      <a:pt x="2970" y="1874"/>
                      <a:pt x="3172" y="2256"/>
                      <a:pt x="3364" y="2643"/>
                    </a:cubicBezTo>
                    <a:lnTo>
                      <a:pt x="3347" y="2653"/>
                    </a:lnTo>
                    <a:cubicBezTo>
                      <a:pt x="3067" y="2361"/>
                      <a:pt x="2784" y="2074"/>
                      <a:pt x="2481" y="1808"/>
                    </a:cubicBezTo>
                    <a:cubicBezTo>
                      <a:pt x="2292" y="1640"/>
                      <a:pt x="2111" y="1472"/>
                      <a:pt x="1914" y="1312"/>
                    </a:cubicBezTo>
                    <a:cubicBezTo>
                      <a:pt x="1714" y="1160"/>
                      <a:pt x="1524" y="993"/>
                      <a:pt x="1294" y="878"/>
                    </a:cubicBezTo>
                    <a:lnTo>
                      <a:pt x="1284" y="901"/>
                    </a:lnTo>
                    <a:cubicBezTo>
                      <a:pt x="1478" y="1046"/>
                      <a:pt x="1656" y="1229"/>
                      <a:pt x="1834" y="1402"/>
                    </a:cubicBezTo>
                    <a:cubicBezTo>
                      <a:pt x="2010" y="1577"/>
                      <a:pt x="2183" y="1756"/>
                      <a:pt x="2355" y="1935"/>
                    </a:cubicBezTo>
                    <a:cubicBezTo>
                      <a:pt x="2616" y="2208"/>
                      <a:pt x="2871" y="2484"/>
                      <a:pt x="3131" y="2761"/>
                    </a:cubicBezTo>
                    <a:lnTo>
                      <a:pt x="3062" y="2794"/>
                    </a:lnTo>
                    <a:lnTo>
                      <a:pt x="1932" y="2150"/>
                    </a:lnTo>
                    <a:lnTo>
                      <a:pt x="1201" y="1718"/>
                    </a:lnTo>
                    <a:cubicBezTo>
                      <a:pt x="961" y="1571"/>
                      <a:pt x="715" y="1427"/>
                      <a:pt x="493" y="1251"/>
                    </a:cubicBezTo>
                    <a:lnTo>
                      <a:pt x="477" y="1271"/>
                    </a:lnTo>
                    <a:cubicBezTo>
                      <a:pt x="679" y="1492"/>
                      <a:pt x="917" y="1660"/>
                      <a:pt x="1143" y="1843"/>
                    </a:cubicBezTo>
                    <a:cubicBezTo>
                      <a:pt x="1374" y="2017"/>
                      <a:pt x="1610" y="2178"/>
                      <a:pt x="1847" y="2337"/>
                    </a:cubicBezTo>
                    <a:cubicBezTo>
                      <a:pt x="1875" y="2356"/>
                      <a:pt x="1906" y="2371"/>
                      <a:pt x="1934" y="2391"/>
                    </a:cubicBezTo>
                    <a:cubicBezTo>
                      <a:pt x="1890" y="2373"/>
                      <a:pt x="1845" y="2353"/>
                      <a:pt x="1801" y="2337"/>
                    </a:cubicBezTo>
                    <a:cubicBezTo>
                      <a:pt x="1530" y="2240"/>
                      <a:pt x="1262" y="2148"/>
                      <a:pt x="989" y="2071"/>
                    </a:cubicBezTo>
                    <a:cubicBezTo>
                      <a:pt x="852" y="2033"/>
                      <a:pt x="715" y="1998"/>
                      <a:pt x="577" y="1961"/>
                    </a:cubicBezTo>
                    <a:cubicBezTo>
                      <a:pt x="442" y="1928"/>
                      <a:pt x="293" y="1904"/>
                      <a:pt x="177" y="1848"/>
                    </a:cubicBezTo>
                    <a:lnTo>
                      <a:pt x="154" y="1856"/>
                    </a:lnTo>
                    <a:cubicBezTo>
                      <a:pt x="268" y="1979"/>
                      <a:pt x="406" y="2020"/>
                      <a:pt x="536" y="2091"/>
                    </a:cubicBezTo>
                    <a:cubicBezTo>
                      <a:pt x="668" y="2151"/>
                      <a:pt x="800" y="2208"/>
                      <a:pt x="934" y="2265"/>
                    </a:cubicBezTo>
                    <a:cubicBezTo>
                      <a:pt x="1202" y="2376"/>
                      <a:pt x="1472" y="2481"/>
                      <a:pt x="1740" y="2584"/>
                    </a:cubicBezTo>
                    <a:cubicBezTo>
                      <a:pt x="1868" y="2632"/>
                      <a:pt x="1995" y="2673"/>
                      <a:pt x="2123" y="2719"/>
                    </a:cubicBezTo>
                    <a:cubicBezTo>
                      <a:pt x="1955" y="2669"/>
                      <a:pt x="1789" y="2625"/>
                      <a:pt x="1621" y="2586"/>
                    </a:cubicBezTo>
                    <a:cubicBezTo>
                      <a:pt x="1353" y="2531"/>
                      <a:pt x="1084" y="2480"/>
                      <a:pt x="815" y="2458"/>
                    </a:cubicBezTo>
                    <a:cubicBezTo>
                      <a:pt x="662" y="2442"/>
                      <a:pt x="509" y="2432"/>
                      <a:pt x="356" y="2432"/>
                    </a:cubicBezTo>
                    <a:cubicBezTo>
                      <a:pt x="238" y="2432"/>
                      <a:pt x="120" y="2438"/>
                      <a:pt x="2" y="2452"/>
                    </a:cubicBezTo>
                    <a:lnTo>
                      <a:pt x="1" y="2481"/>
                    </a:lnTo>
                    <a:lnTo>
                      <a:pt x="1605" y="2849"/>
                    </a:lnTo>
                    <a:cubicBezTo>
                      <a:pt x="2165" y="2970"/>
                      <a:pt x="2715" y="3198"/>
                      <a:pt x="3220" y="3520"/>
                    </a:cubicBezTo>
                    <a:cubicBezTo>
                      <a:pt x="3372" y="3528"/>
                      <a:pt x="3462" y="3530"/>
                      <a:pt x="3462" y="3530"/>
                    </a:cubicBezTo>
                    <a:cubicBezTo>
                      <a:pt x="3462" y="3530"/>
                      <a:pt x="3592" y="3319"/>
                      <a:pt x="3713" y="2792"/>
                    </a:cubicBezTo>
                    <a:cubicBezTo>
                      <a:pt x="3680" y="2484"/>
                      <a:pt x="3643" y="2218"/>
                      <a:pt x="3636" y="2180"/>
                    </a:cubicBezTo>
                    <a:lnTo>
                      <a:pt x="3636" y="2177"/>
                    </a:lnTo>
                    <a:cubicBezTo>
                      <a:pt x="3624" y="1935"/>
                      <a:pt x="3592" y="1692"/>
                      <a:pt x="3557" y="1451"/>
                    </a:cubicBezTo>
                    <a:cubicBezTo>
                      <a:pt x="3516" y="1210"/>
                      <a:pt x="3472" y="970"/>
                      <a:pt x="3413" y="734"/>
                    </a:cubicBezTo>
                    <a:cubicBezTo>
                      <a:pt x="3357" y="494"/>
                      <a:pt x="3287" y="256"/>
                      <a:pt x="3203" y="5"/>
                    </a:cubicBezTo>
                    <a:lnTo>
                      <a:pt x="31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9"/>
              <p:cNvSpPr/>
              <p:nvPr/>
            </p:nvSpPr>
            <p:spPr>
              <a:xfrm>
                <a:off x="9701106" y="3060102"/>
                <a:ext cx="87746" cy="10531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157" extrusionOk="0">
                    <a:moveTo>
                      <a:pt x="11" y="0"/>
                    </a:moveTo>
                    <a:lnTo>
                      <a:pt x="1" y="6"/>
                    </a:lnTo>
                    <a:cubicBezTo>
                      <a:pt x="40" y="131"/>
                      <a:pt x="98" y="243"/>
                      <a:pt x="160" y="354"/>
                    </a:cubicBezTo>
                    <a:cubicBezTo>
                      <a:pt x="223" y="464"/>
                      <a:pt x="300" y="564"/>
                      <a:pt x="373" y="668"/>
                    </a:cubicBezTo>
                    <a:cubicBezTo>
                      <a:pt x="457" y="762"/>
                      <a:pt x="538" y="861"/>
                      <a:pt x="635" y="945"/>
                    </a:cubicBezTo>
                    <a:cubicBezTo>
                      <a:pt x="731" y="1028"/>
                      <a:pt x="835" y="1110"/>
                      <a:pt x="957" y="1156"/>
                    </a:cubicBezTo>
                    <a:lnTo>
                      <a:pt x="963" y="1148"/>
                    </a:lnTo>
                    <a:cubicBezTo>
                      <a:pt x="774" y="990"/>
                      <a:pt x="616" y="793"/>
                      <a:pt x="461" y="598"/>
                    </a:cubicBezTo>
                    <a:cubicBezTo>
                      <a:pt x="305" y="403"/>
                      <a:pt x="155" y="203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9"/>
              <p:cNvSpPr/>
              <p:nvPr/>
            </p:nvSpPr>
            <p:spPr>
              <a:xfrm>
                <a:off x="9711574" y="3135014"/>
                <a:ext cx="41233" cy="4177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9" extrusionOk="0">
                    <a:moveTo>
                      <a:pt x="9" y="0"/>
                    </a:moveTo>
                    <a:lnTo>
                      <a:pt x="1" y="8"/>
                    </a:lnTo>
                    <a:cubicBezTo>
                      <a:pt x="3" y="74"/>
                      <a:pt x="24" y="127"/>
                      <a:pt x="48" y="178"/>
                    </a:cubicBezTo>
                    <a:cubicBezTo>
                      <a:pt x="72" y="229"/>
                      <a:pt x="109" y="269"/>
                      <a:pt x="141" y="315"/>
                    </a:cubicBezTo>
                    <a:cubicBezTo>
                      <a:pt x="185" y="349"/>
                      <a:pt x="223" y="390"/>
                      <a:pt x="274" y="417"/>
                    </a:cubicBezTo>
                    <a:cubicBezTo>
                      <a:pt x="315" y="436"/>
                      <a:pt x="362" y="459"/>
                      <a:pt x="412" y="459"/>
                    </a:cubicBezTo>
                    <a:cubicBezTo>
                      <a:pt x="425" y="459"/>
                      <a:pt x="437" y="457"/>
                      <a:pt x="449" y="454"/>
                    </a:cubicBezTo>
                    <a:lnTo>
                      <a:pt x="453" y="443"/>
                    </a:lnTo>
                    <a:cubicBezTo>
                      <a:pt x="364" y="395"/>
                      <a:pt x="293" y="312"/>
                      <a:pt x="221" y="236"/>
                    </a:cubicBezTo>
                    <a:cubicBezTo>
                      <a:pt x="147" y="161"/>
                      <a:pt x="77" y="81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9"/>
              <p:cNvSpPr/>
              <p:nvPr/>
            </p:nvSpPr>
            <p:spPr>
              <a:xfrm>
                <a:off x="9933124" y="2938860"/>
                <a:ext cx="53885" cy="7026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72" extrusionOk="0">
                    <a:moveTo>
                      <a:pt x="9" y="0"/>
                    </a:moveTo>
                    <a:lnTo>
                      <a:pt x="1" y="7"/>
                    </a:lnTo>
                    <a:cubicBezTo>
                      <a:pt x="18" y="95"/>
                      <a:pt x="52" y="170"/>
                      <a:pt x="88" y="243"/>
                    </a:cubicBezTo>
                    <a:cubicBezTo>
                      <a:pt x="123" y="316"/>
                      <a:pt x="172" y="379"/>
                      <a:pt x="214" y="446"/>
                    </a:cubicBezTo>
                    <a:cubicBezTo>
                      <a:pt x="269" y="504"/>
                      <a:pt x="315" y="569"/>
                      <a:pt x="377" y="622"/>
                    </a:cubicBezTo>
                    <a:cubicBezTo>
                      <a:pt x="437" y="678"/>
                      <a:pt x="501" y="730"/>
                      <a:pt x="583" y="772"/>
                    </a:cubicBezTo>
                    <a:lnTo>
                      <a:pt x="592" y="766"/>
                    </a:lnTo>
                    <a:cubicBezTo>
                      <a:pt x="402" y="506"/>
                      <a:pt x="208" y="250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9"/>
              <p:cNvSpPr/>
              <p:nvPr/>
            </p:nvSpPr>
            <p:spPr>
              <a:xfrm>
                <a:off x="10003120" y="2981003"/>
                <a:ext cx="45966" cy="4332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76" extrusionOk="0">
                    <a:moveTo>
                      <a:pt x="6" y="0"/>
                    </a:moveTo>
                    <a:lnTo>
                      <a:pt x="0" y="11"/>
                    </a:lnTo>
                    <a:cubicBezTo>
                      <a:pt x="26" y="78"/>
                      <a:pt x="60" y="127"/>
                      <a:pt x="96" y="175"/>
                    </a:cubicBezTo>
                    <a:cubicBezTo>
                      <a:pt x="131" y="222"/>
                      <a:pt x="175" y="257"/>
                      <a:pt x="212" y="298"/>
                    </a:cubicBezTo>
                    <a:cubicBezTo>
                      <a:pt x="258" y="327"/>
                      <a:pt x="298" y="364"/>
                      <a:pt x="346" y="391"/>
                    </a:cubicBezTo>
                    <a:cubicBezTo>
                      <a:pt x="370" y="404"/>
                      <a:pt x="395" y="419"/>
                      <a:pt x="416" y="431"/>
                    </a:cubicBezTo>
                    <a:cubicBezTo>
                      <a:pt x="446" y="442"/>
                      <a:pt x="463" y="453"/>
                      <a:pt x="493" y="476"/>
                    </a:cubicBezTo>
                    <a:lnTo>
                      <a:pt x="504" y="474"/>
                    </a:lnTo>
                    <a:cubicBezTo>
                      <a:pt x="487" y="415"/>
                      <a:pt x="444" y="371"/>
                      <a:pt x="406" y="328"/>
                    </a:cubicBezTo>
                    <a:cubicBezTo>
                      <a:pt x="366" y="286"/>
                      <a:pt x="324" y="246"/>
                      <a:pt x="280" y="208"/>
                    </a:cubicBezTo>
                    <a:cubicBezTo>
                      <a:pt x="192" y="135"/>
                      <a:pt x="100" y="66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9"/>
              <p:cNvSpPr/>
              <p:nvPr/>
            </p:nvSpPr>
            <p:spPr>
              <a:xfrm>
                <a:off x="10018503" y="3299492"/>
                <a:ext cx="325952" cy="270519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2972" extrusionOk="0">
                    <a:moveTo>
                      <a:pt x="2338" y="1"/>
                    </a:moveTo>
                    <a:cubicBezTo>
                      <a:pt x="2306" y="1"/>
                      <a:pt x="2277" y="6"/>
                      <a:pt x="2255" y="18"/>
                    </a:cubicBezTo>
                    <a:lnTo>
                      <a:pt x="2253" y="18"/>
                    </a:lnTo>
                    <a:cubicBezTo>
                      <a:pt x="2225" y="33"/>
                      <a:pt x="2201" y="51"/>
                      <a:pt x="2176" y="71"/>
                    </a:cubicBezTo>
                    <a:cubicBezTo>
                      <a:pt x="2168" y="70"/>
                      <a:pt x="2159" y="70"/>
                      <a:pt x="2151" y="70"/>
                    </a:cubicBezTo>
                    <a:cubicBezTo>
                      <a:pt x="2043" y="70"/>
                      <a:pt x="1927" y="127"/>
                      <a:pt x="1785" y="280"/>
                    </a:cubicBezTo>
                    <a:cubicBezTo>
                      <a:pt x="1768" y="283"/>
                      <a:pt x="1750" y="284"/>
                      <a:pt x="1730" y="285"/>
                    </a:cubicBezTo>
                    <a:cubicBezTo>
                      <a:pt x="1661" y="289"/>
                      <a:pt x="1594" y="294"/>
                      <a:pt x="1533" y="304"/>
                    </a:cubicBezTo>
                    <a:lnTo>
                      <a:pt x="1533" y="303"/>
                    </a:lnTo>
                    <a:lnTo>
                      <a:pt x="1530" y="304"/>
                    </a:lnTo>
                    <a:cubicBezTo>
                      <a:pt x="1502" y="308"/>
                      <a:pt x="1473" y="314"/>
                      <a:pt x="1446" y="320"/>
                    </a:cubicBezTo>
                    <a:lnTo>
                      <a:pt x="1443" y="321"/>
                    </a:lnTo>
                    <a:cubicBezTo>
                      <a:pt x="1274" y="365"/>
                      <a:pt x="1150" y="461"/>
                      <a:pt x="1071" y="695"/>
                    </a:cubicBezTo>
                    <a:cubicBezTo>
                      <a:pt x="1043" y="777"/>
                      <a:pt x="1031" y="852"/>
                      <a:pt x="1033" y="918"/>
                    </a:cubicBezTo>
                    <a:cubicBezTo>
                      <a:pt x="1007" y="930"/>
                      <a:pt x="980" y="939"/>
                      <a:pt x="951" y="945"/>
                    </a:cubicBezTo>
                    <a:lnTo>
                      <a:pt x="944" y="945"/>
                    </a:lnTo>
                    <a:lnTo>
                      <a:pt x="944" y="946"/>
                    </a:lnTo>
                    <a:cubicBezTo>
                      <a:pt x="874" y="965"/>
                      <a:pt x="805" y="974"/>
                      <a:pt x="735" y="984"/>
                    </a:cubicBezTo>
                    <a:cubicBezTo>
                      <a:pt x="735" y="982"/>
                      <a:pt x="734" y="982"/>
                      <a:pt x="733" y="982"/>
                    </a:cubicBezTo>
                    <a:lnTo>
                      <a:pt x="731" y="984"/>
                    </a:lnTo>
                    <a:cubicBezTo>
                      <a:pt x="588" y="1006"/>
                      <a:pt x="451" y="1038"/>
                      <a:pt x="338" y="1176"/>
                    </a:cubicBezTo>
                    <a:cubicBezTo>
                      <a:pt x="176" y="1375"/>
                      <a:pt x="137" y="1484"/>
                      <a:pt x="200" y="1627"/>
                    </a:cubicBezTo>
                    <a:lnTo>
                      <a:pt x="198" y="1629"/>
                    </a:lnTo>
                    <a:cubicBezTo>
                      <a:pt x="198" y="1630"/>
                      <a:pt x="200" y="1630"/>
                      <a:pt x="201" y="1631"/>
                    </a:cubicBezTo>
                    <a:cubicBezTo>
                      <a:pt x="213" y="1659"/>
                      <a:pt x="229" y="1688"/>
                      <a:pt x="249" y="1721"/>
                    </a:cubicBezTo>
                    <a:cubicBezTo>
                      <a:pt x="160" y="1784"/>
                      <a:pt x="87" y="1859"/>
                      <a:pt x="59" y="1963"/>
                    </a:cubicBezTo>
                    <a:cubicBezTo>
                      <a:pt x="0" y="2174"/>
                      <a:pt x="23" y="2266"/>
                      <a:pt x="175" y="2333"/>
                    </a:cubicBezTo>
                    <a:lnTo>
                      <a:pt x="175" y="2334"/>
                    </a:lnTo>
                    <a:lnTo>
                      <a:pt x="178" y="2334"/>
                    </a:lnTo>
                    <a:cubicBezTo>
                      <a:pt x="221" y="2352"/>
                      <a:pt x="270" y="2369"/>
                      <a:pt x="333" y="2385"/>
                    </a:cubicBezTo>
                    <a:lnTo>
                      <a:pt x="333" y="2387"/>
                    </a:lnTo>
                    <a:cubicBezTo>
                      <a:pt x="341" y="2390"/>
                      <a:pt x="349" y="2392"/>
                      <a:pt x="356" y="2392"/>
                    </a:cubicBezTo>
                    <a:cubicBezTo>
                      <a:pt x="427" y="2413"/>
                      <a:pt x="485" y="2435"/>
                      <a:pt x="539" y="2456"/>
                    </a:cubicBezTo>
                    <a:cubicBezTo>
                      <a:pt x="523" y="2495"/>
                      <a:pt x="509" y="2536"/>
                      <a:pt x="499" y="2579"/>
                    </a:cubicBezTo>
                    <a:cubicBezTo>
                      <a:pt x="456" y="2774"/>
                      <a:pt x="523" y="2835"/>
                      <a:pt x="656" y="2840"/>
                    </a:cubicBezTo>
                    <a:lnTo>
                      <a:pt x="658" y="2840"/>
                    </a:lnTo>
                    <a:cubicBezTo>
                      <a:pt x="680" y="2840"/>
                      <a:pt x="703" y="2840"/>
                      <a:pt x="728" y="2837"/>
                    </a:cubicBezTo>
                    <a:lnTo>
                      <a:pt x="729" y="2837"/>
                    </a:lnTo>
                    <a:cubicBezTo>
                      <a:pt x="779" y="2834"/>
                      <a:pt x="837" y="2825"/>
                      <a:pt x="898" y="2813"/>
                    </a:cubicBezTo>
                    <a:cubicBezTo>
                      <a:pt x="939" y="2806"/>
                      <a:pt x="972" y="2802"/>
                      <a:pt x="1000" y="2802"/>
                    </a:cubicBezTo>
                    <a:cubicBezTo>
                      <a:pt x="1016" y="2802"/>
                      <a:pt x="1031" y="2803"/>
                      <a:pt x="1044" y="2805"/>
                    </a:cubicBezTo>
                    <a:cubicBezTo>
                      <a:pt x="1048" y="2815"/>
                      <a:pt x="1052" y="2825"/>
                      <a:pt x="1056" y="2835"/>
                    </a:cubicBezTo>
                    <a:cubicBezTo>
                      <a:pt x="1100" y="2932"/>
                      <a:pt x="1159" y="2972"/>
                      <a:pt x="1233" y="2972"/>
                    </a:cubicBezTo>
                    <a:cubicBezTo>
                      <a:pt x="1275" y="2972"/>
                      <a:pt x="1322" y="2959"/>
                      <a:pt x="1374" y="2937"/>
                    </a:cubicBezTo>
                    <a:lnTo>
                      <a:pt x="1376" y="2936"/>
                    </a:lnTo>
                    <a:cubicBezTo>
                      <a:pt x="1399" y="2926"/>
                      <a:pt x="1422" y="2914"/>
                      <a:pt x="1447" y="2902"/>
                    </a:cubicBezTo>
                    <a:lnTo>
                      <a:pt x="1450" y="2902"/>
                    </a:lnTo>
                    <a:cubicBezTo>
                      <a:pt x="1502" y="2875"/>
                      <a:pt x="1556" y="2841"/>
                      <a:pt x="1616" y="2804"/>
                    </a:cubicBezTo>
                    <a:cubicBezTo>
                      <a:pt x="1735" y="2730"/>
                      <a:pt x="1810" y="2711"/>
                      <a:pt x="1868" y="2711"/>
                    </a:cubicBezTo>
                    <a:cubicBezTo>
                      <a:pt x="1901" y="2711"/>
                      <a:pt x="1929" y="2717"/>
                      <a:pt x="1956" y="2723"/>
                    </a:cubicBezTo>
                    <a:lnTo>
                      <a:pt x="1956" y="2724"/>
                    </a:lnTo>
                    <a:lnTo>
                      <a:pt x="1958" y="2724"/>
                    </a:lnTo>
                    <a:cubicBezTo>
                      <a:pt x="1981" y="2730"/>
                      <a:pt x="2005" y="2734"/>
                      <a:pt x="2031" y="2734"/>
                    </a:cubicBezTo>
                    <a:cubicBezTo>
                      <a:pt x="2041" y="2734"/>
                      <a:pt x="2050" y="2734"/>
                      <a:pt x="2060" y="2732"/>
                    </a:cubicBezTo>
                    <a:lnTo>
                      <a:pt x="2062" y="2731"/>
                    </a:lnTo>
                    <a:cubicBezTo>
                      <a:pt x="2159" y="2716"/>
                      <a:pt x="2396" y="2475"/>
                      <a:pt x="2430" y="2267"/>
                    </a:cubicBezTo>
                    <a:cubicBezTo>
                      <a:pt x="2499" y="2245"/>
                      <a:pt x="2553" y="2227"/>
                      <a:pt x="2598" y="2214"/>
                    </a:cubicBezTo>
                    <a:cubicBezTo>
                      <a:pt x="2694" y="2184"/>
                      <a:pt x="2744" y="2168"/>
                      <a:pt x="2804" y="2130"/>
                    </a:cubicBezTo>
                    <a:cubicBezTo>
                      <a:pt x="2856" y="2098"/>
                      <a:pt x="2914" y="2048"/>
                      <a:pt x="3015" y="1960"/>
                    </a:cubicBezTo>
                    <a:cubicBezTo>
                      <a:pt x="3272" y="1734"/>
                      <a:pt x="3449" y="1504"/>
                      <a:pt x="3305" y="1356"/>
                    </a:cubicBezTo>
                    <a:cubicBezTo>
                      <a:pt x="3326" y="1322"/>
                      <a:pt x="3348" y="1278"/>
                      <a:pt x="3377" y="1223"/>
                    </a:cubicBezTo>
                    <a:cubicBezTo>
                      <a:pt x="3529" y="930"/>
                      <a:pt x="3580" y="675"/>
                      <a:pt x="3278" y="674"/>
                    </a:cubicBezTo>
                    <a:cubicBezTo>
                      <a:pt x="3206" y="672"/>
                      <a:pt x="3145" y="669"/>
                      <a:pt x="3088" y="668"/>
                    </a:cubicBezTo>
                    <a:cubicBezTo>
                      <a:pt x="3227" y="402"/>
                      <a:pt x="3085" y="139"/>
                      <a:pt x="2969" y="139"/>
                    </a:cubicBezTo>
                    <a:cubicBezTo>
                      <a:pt x="2966" y="139"/>
                      <a:pt x="2964" y="139"/>
                      <a:pt x="2962" y="140"/>
                    </a:cubicBezTo>
                    <a:lnTo>
                      <a:pt x="2960" y="140"/>
                    </a:lnTo>
                    <a:cubicBezTo>
                      <a:pt x="2914" y="144"/>
                      <a:pt x="2871" y="161"/>
                      <a:pt x="2826" y="180"/>
                    </a:cubicBezTo>
                    <a:lnTo>
                      <a:pt x="2825" y="180"/>
                    </a:lnTo>
                    <a:lnTo>
                      <a:pt x="2824" y="181"/>
                    </a:lnTo>
                    <a:cubicBezTo>
                      <a:pt x="2779" y="200"/>
                      <a:pt x="2733" y="217"/>
                      <a:pt x="2682" y="227"/>
                    </a:cubicBezTo>
                    <a:cubicBezTo>
                      <a:pt x="2628" y="79"/>
                      <a:pt x="2458" y="1"/>
                      <a:pt x="2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9"/>
              <p:cNvSpPr/>
              <p:nvPr/>
            </p:nvSpPr>
            <p:spPr>
              <a:xfrm>
                <a:off x="10133374" y="3396977"/>
                <a:ext cx="92752" cy="77096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47" extrusionOk="0">
                    <a:moveTo>
                      <a:pt x="666" y="0"/>
                    </a:moveTo>
                    <a:cubicBezTo>
                      <a:pt x="657" y="0"/>
                      <a:pt x="649" y="2"/>
                      <a:pt x="642" y="5"/>
                    </a:cubicBezTo>
                    <a:cubicBezTo>
                      <a:pt x="635" y="10"/>
                      <a:pt x="627" y="16"/>
                      <a:pt x="621" y="21"/>
                    </a:cubicBezTo>
                    <a:cubicBezTo>
                      <a:pt x="618" y="20"/>
                      <a:pt x="615" y="20"/>
                      <a:pt x="613" y="20"/>
                    </a:cubicBezTo>
                    <a:cubicBezTo>
                      <a:pt x="582" y="20"/>
                      <a:pt x="550" y="37"/>
                      <a:pt x="509" y="81"/>
                    </a:cubicBezTo>
                    <a:cubicBezTo>
                      <a:pt x="504" y="81"/>
                      <a:pt x="499" y="82"/>
                      <a:pt x="494" y="82"/>
                    </a:cubicBezTo>
                    <a:cubicBezTo>
                      <a:pt x="473" y="83"/>
                      <a:pt x="456" y="84"/>
                      <a:pt x="437" y="87"/>
                    </a:cubicBezTo>
                    <a:lnTo>
                      <a:pt x="436" y="87"/>
                    </a:lnTo>
                    <a:cubicBezTo>
                      <a:pt x="427" y="88"/>
                      <a:pt x="420" y="89"/>
                      <a:pt x="412" y="92"/>
                    </a:cubicBezTo>
                    <a:lnTo>
                      <a:pt x="411" y="92"/>
                    </a:lnTo>
                    <a:cubicBezTo>
                      <a:pt x="362" y="104"/>
                      <a:pt x="328" y="132"/>
                      <a:pt x="304" y="199"/>
                    </a:cubicBezTo>
                    <a:cubicBezTo>
                      <a:pt x="297" y="223"/>
                      <a:pt x="293" y="243"/>
                      <a:pt x="294" y="263"/>
                    </a:cubicBezTo>
                    <a:lnTo>
                      <a:pt x="271" y="271"/>
                    </a:lnTo>
                    <a:lnTo>
                      <a:pt x="268" y="271"/>
                    </a:lnTo>
                    <a:cubicBezTo>
                      <a:pt x="249" y="276"/>
                      <a:pt x="228" y="278"/>
                      <a:pt x="210" y="281"/>
                    </a:cubicBezTo>
                    <a:lnTo>
                      <a:pt x="208" y="281"/>
                    </a:lnTo>
                    <a:cubicBezTo>
                      <a:pt x="168" y="287"/>
                      <a:pt x="128" y="296"/>
                      <a:pt x="95" y="335"/>
                    </a:cubicBezTo>
                    <a:cubicBezTo>
                      <a:pt x="49" y="392"/>
                      <a:pt x="38" y="422"/>
                      <a:pt x="56" y="463"/>
                    </a:cubicBezTo>
                    <a:lnTo>
                      <a:pt x="57" y="463"/>
                    </a:lnTo>
                    <a:cubicBezTo>
                      <a:pt x="61" y="472"/>
                      <a:pt x="65" y="481"/>
                      <a:pt x="72" y="489"/>
                    </a:cubicBezTo>
                    <a:cubicBezTo>
                      <a:pt x="47" y="507"/>
                      <a:pt x="26" y="529"/>
                      <a:pt x="17" y="559"/>
                    </a:cubicBezTo>
                    <a:cubicBezTo>
                      <a:pt x="1" y="619"/>
                      <a:pt x="7" y="645"/>
                      <a:pt x="51" y="663"/>
                    </a:cubicBezTo>
                    <a:lnTo>
                      <a:pt x="52" y="663"/>
                    </a:lnTo>
                    <a:cubicBezTo>
                      <a:pt x="65" y="668"/>
                      <a:pt x="79" y="672"/>
                      <a:pt x="97" y="678"/>
                    </a:cubicBezTo>
                    <a:cubicBezTo>
                      <a:pt x="99" y="679"/>
                      <a:pt x="100" y="679"/>
                      <a:pt x="103" y="679"/>
                    </a:cubicBezTo>
                    <a:cubicBezTo>
                      <a:pt x="124" y="684"/>
                      <a:pt x="140" y="691"/>
                      <a:pt x="156" y="697"/>
                    </a:cubicBezTo>
                    <a:cubicBezTo>
                      <a:pt x="151" y="708"/>
                      <a:pt x="147" y="720"/>
                      <a:pt x="144" y="733"/>
                    </a:cubicBezTo>
                    <a:cubicBezTo>
                      <a:pt x="133" y="788"/>
                      <a:pt x="151" y="806"/>
                      <a:pt x="185" y="812"/>
                    </a:cubicBezTo>
                    <a:cubicBezTo>
                      <a:pt x="191" y="812"/>
                      <a:pt x="198" y="811"/>
                      <a:pt x="205" y="811"/>
                    </a:cubicBezTo>
                    <a:cubicBezTo>
                      <a:pt x="220" y="810"/>
                      <a:pt x="236" y="807"/>
                      <a:pt x="253" y="804"/>
                    </a:cubicBezTo>
                    <a:cubicBezTo>
                      <a:pt x="265" y="801"/>
                      <a:pt x="275" y="800"/>
                      <a:pt x="283" y="800"/>
                    </a:cubicBezTo>
                    <a:cubicBezTo>
                      <a:pt x="287" y="800"/>
                      <a:pt x="291" y="800"/>
                      <a:pt x="294" y="801"/>
                    </a:cubicBezTo>
                    <a:cubicBezTo>
                      <a:pt x="294" y="804"/>
                      <a:pt x="295" y="806"/>
                      <a:pt x="297" y="809"/>
                    </a:cubicBezTo>
                    <a:cubicBezTo>
                      <a:pt x="310" y="836"/>
                      <a:pt x="326" y="847"/>
                      <a:pt x="347" y="847"/>
                    </a:cubicBezTo>
                    <a:cubicBezTo>
                      <a:pt x="359" y="847"/>
                      <a:pt x="372" y="843"/>
                      <a:pt x="387" y="837"/>
                    </a:cubicBezTo>
                    <a:lnTo>
                      <a:pt x="389" y="837"/>
                    </a:lnTo>
                    <a:cubicBezTo>
                      <a:pt x="395" y="835"/>
                      <a:pt x="402" y="831"/>
                      <a:pt x="410" y="827"/>
                    </a:cubicBezTo>
                    <a:cubicBezTo>
                      <a:pt x="423" y="820"/>
                      <a:pt x="441" y="810"/>
                      <a:pt x="457" y="800"/>
                    </a:cubicBezTo>
                    <a:cubicBezTo>
                      <a:pt x="491" y="778"/>
                      <a:pt x="513" y="772"/>
                      <a:pt x="530" y="772"/>
                    </a:cubicBezTo>
                    <a:cubicBezTo>
                      <a:pt x="539" y="772"/>
                      <a:pt x="547" y="774"/>
                      <a:pt x="554" y="776"/>
                    </a:cubicBezTo>
                    <a:cubicBezTo>
                      <a:pt x="561" y="778"/>
                      <a:pt x="568" y="779"/>
                      <a:pt x="576" y="779"/>
                    </a:cubicBezTo>
                    <a:cubicBezTo>
                      <a:pt x="578" y="779"/>
                      <a:pt x="581" y="779"/>
                      <a:pt x="584" y="779"/>
                    </a:cubicBezTo>
                    <a:lnTo>
                      <a:pt x="585" y="779"/>
                    </a:lnTo>
                    <a:cubicBezTo>
                      <a:pt x="613" y="775"/>
                      <a:pt x="681" y="706"/>
                      <a:pt x="690" y="647"/>
                    </a:cubicBezTo>
                    <a:cubicBezTo>
                      <a:pt x="709" y="641"/>
                      <a:pt x="724" y="636"/>
                      <a:pt x="738" y="631"/>
                    </a:cubicBezTo>
                    <a:cubicBezTo>
                      <a:pt x="764" y="622"/>
                      <a:pt x="780" y="617"/>
                      <a:pt x="796" y="607"/>
                    </a:cubicBezTo>
                    <a:cubicBezTo>
                      <a:pt x="811" y="599"/>
                      <a:pt x="827" y="584"/>
                      <a:pt x="857" y="559"/>
                    </a:cubicBezTo>
                    <a:cubicBezTo>
                      <a:pt x="929" y="494"/>
                      <a:pt x="981" y="430"/>
                      <a:pt x="940" y="387"/>
                    </a:cubicBezTo>
                    <a:cubicBezTo>
                      <a:pt x="947" y="376"/>
                      <a:pt x="953" y="364"/>
                      <a:pt x="960" y="349"/>
                    </a:cubicBezTo>
                    <a:cubicBezTo>
                      <a:pt x="1004" y="266"/>
                      <a:pt x="1019" y="192"/>
                      <a:pt x="932" y="192"/>
                    </a:cubicBezTo>
                    <a:cubicBezTo>
                      <a:pt x="912" y="192"/>
                      <a:pt x="895" y="191"/>
                      <a:pt x="878" y="191"/>
                    </a:cubicBezTo>
                    <a:cubicBezTo>
                      <a:pt x="918" y="114"/>
                      <a:pt x="878" y="40"/>
                      <a:pt x="844" y="40"/>
                    </a:cubicBezTo>
                    <a:cubicBezTo>
                      <a:pt x="844" y="40"/>
                      <a:pt x="843" y="40"/>
                      <a:pt x="842" y="40"/>
                    </a:cubicBezTo>
                    <a:cubicBezTo>
                      <a:pt x="830" y="41"/>
                      <a:pt x="817" y="46"/>
                      <a:pt x="804" y="51"/>
                    </a:cubicBezTo>
                    <a:cubicBezTo>
                      <a:pt x="793" y="57"/>
                      <a:pt x="779" y="62"/>
                      <a:pt x="764" y="64"/>
                    </a:cubicBezTo>
                    <a:cubicBezTo>
                      <a:pt x="749" y="23"/>
                      <a:pt x="701" y="0"/>
                      <a:pt x="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9"/>
              <p:cNvSpPr/>
              <p:nvPr/>
            </p:nvSpPr>
            <p:spPr>
              <a:xfrm>
                <a:off x="10073026" y="3382413"/>
                <a:ext cx="41233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6" extrusionOk="0">
                    <a:moveTo>
                      <a:pt x="296" y="0"/>
                    </a:moveTo>
                    <a:cubicBezTo>
                      <a:pt x="292" y="0"/>
                      <a:pt x="289" y="1"/>
                      <a:pt x="286" y="2"/>
                    </a:cubicBezTo>
                    <a:cubicBezTo>
                      <a:pt x="282" y="3"/>
                      <a:pt x="279" y="6"/>
                      <a:pt x="275" y="8"/>
                    </a:cubicBezTo>
                    <a:cubicBezTo>
                      <a:pt x="275" y="8"/>
                      <a:pt x="274" y="8"/>
                      <a:pt x="273" y="8"/>
                    </a:cubicBezTo>
                    <a:cubicBezTo>
                      <a:pt x="258" y="8"/>
                      <a:pt x="244" y="16"/>
                      <a:pt x="225" y="35"/>
                    </a:cubicBezTo>
                    <a:lnTo>
                      <a:pt x="219" y="35"/>
                    </a:lnTo>
                    <a:cubicBezTo>
                      <a:pt x="211" y="37"/>
                      <a:pt x="203" y="37"/>
                      <a:pt x="195" y="38"/>
                    </a:cubicBezTo>
                    <a:cubicBezTo>
                      <a:pt x="192" y="39"/>
                      <a:pt x="188" y="39"/>
                      <a:pt x="185" y="40"/>
                    </a:cubicBezTo>
                    <a:cubicBezTo>
                      <a:pt x="163" y="46"/>
                      <a:pt x="147" y="59"/>
                      <a:pt x="137" y="88"/>
                    </a:cubicBezTo>
                    <a:cubicBezTo>
                      <a:pt x="134" y="99"/>
                      <a:pt x="132" y="108"/>
                      <a:pt x="132" y="116"/>
                    </a:cubicBezTo>
                    <a:cubicBezTo>
                      <a:pt x="129" y="117"/>
                      <a:pt x="126" y="119"/>
                      <a:pt x="122" y="120"/>
                    </a:cubicBezTo>
                    <a:lnTo>
                      <a:pt x="121" y="120"/>
                    </a:lnTo>
                    <a:cubicBezTo>
                      <a:pt x="112" y="122"/>
                      <a:pt x="103" y="124"/>
                      <a:pt x="94" y="125"/>
                    </a:cubicBezTo>
                    <a:cubicBezTo>
                      <a:pt x="76" y="127"/>
                      <a:pt x="58" y="131"/>
                      <a:pt x="44" y="150"/>
                    </a:cubicBezTo>
                    <a:cubicBezTo>
                      <a:pt x="23" y="176"/>
                      <a:pt x="18" y="189"/>
                      <a:pt x="26" y="207"/>
                    </a:cubicBezTo>
                    <a:cubicBezTo>
                      <a:pt x="27" y="211"/>
                      <a:pt x="30" y="214"/>
                      <a:pt x="33" y="219"/>
                    </a:cubicBezTo>
                    <a:cubicBezTo>
                      <a:pt x="21" y="227"/>
                      <a:pt x="12" y="237"/>
                      <a:pt x="8" y="249"/>
                    </a:cubicBezTo>
                    <a:cubicBezTo>
                      <a:pt x="1" y="276"/>
                      <a:pt x="3" y="288"/>
                      <a:pt x="22" y="296"/>
                    </a:cubicBezTo>
                    <a:cubicBezTo>
                      <a:pt x="27" y="300"/>
                      <a:pt x="34" y="301"/>
                      <a:pt x="42" y="304"/>
                    </a:cubicBezTo>
                    <a:cubicBezTo>
                      <a:pt x="42" y="305"/>
                      <a:pt x="43" y="305"/>
                      <a:pt x="44" y="305"/>
                    </a:cubicBezTo>
                    <a:cubicBezTo>
                      <a:pt x="53" y="308"/>
                      <a:pt x="60" y="310"/>
                      <a:pt x="67" y="313"/>
                    </a:cubicBezTo>
                    <a:cubicBezTo>
                      <a:pt x="64" y="318"/>
                      <a:pt x="63" y="323"/>
                      <a:pt x="62" y="328"/>
                    </a:cubicBezTo>
                    <a:cubicBezTo>
                      <a:pt x="58" y="350"/>
                      <a:pt x="63" y="359"/>
                      <a:pt x="77" y="359"/>
                    </a:cubicBezTo>
                    <a:cubicBezTo>
                      <a:pt x="79" y="359"/>
                      <a:pt x="82" y="358"/>
                      <a:pt x="85" y="358"/>
                    </a:cubicBezTo>
                    <a:lnTo>
                      <a:pt x="94" y="358"/>
                    </a:lnTo>
                    <a:cubicBezTo>
                      <a:pt x="100" y="358"/>
                      <a:pt x="107" y="357"/>
                      <a:pt x="116" y="356"/>
                    </a:cubicBezTo>
                    <a:cubicBezTo>
                      <a:pt x="123" y="355"/>
                      <a:pt x="128" y="355"/>
                      <a:pt x="133" y="355"/>
                    </a:cubicBezTo>
                    <a:cubicBezTo>
                      <a:pt x="133" y="356"/>
                      <a:pt x="135" y="357"/>
                      <a:pt x="135" y="358"/>
                    </a:cubicBezTo>
                    <a:cubicBezTo>
                      <a:pt x="140" y="370"/>
                      <a:pt x="147" y="375"/>
                      <a:pt x="157" y="375"/>
                    </a:cubicBezTo>
                    <a:cubicBezTo>
                      <a:pt x="162" y="375"/>
                      <a:pt x="168" y="374"/>
                      <a:pt x="174" y="371"/>
                    </a:cubicBezTo>
                    <a:cubicBezTo>
                      <a:pt x="177" y="370"/>
                      <a:pt x="181" y="368"/>
                      <a:pt x="183" y="367"/>
                    </a:cubicBezTo>
                    <a:cubicBezTo>
                      <a:pt x="189" y="363"/>
                      <a:pt x="197" y="360"/>
                      <a:pt x="204" y="355"/>
                    </a:cubicBezTo>
                    <a:cubicBezTo>
                      <a:pt x="219" y="345"/>
                      <a:pt x="229" y="342"/>
                      <a:pt x="236" y="342"/>
                    </a:cubicBezTo>
                    <a:cubicBezTo>
                      <a:pt x="241" y="342"/>
                      <a:pt x="244" y="343"/>
                      <a:pt x="248" y="345"/>
                    </a:cubicBezTo>
                    <a:cubicBezTo>
                      <a:pt x="250" y="345"/>
                      <a:pt x="253" y="346"/>
                      <a:pt x="256" y="346"/>
                    </a:cubicBezTo>
                    <a:cubicBezTo>
                      <a:pt x="257" y="346"/>
                      <a:pt x="259" y="346"/>
                      <a:pt x="260" y="346"/>
                    </a:cubicBezTo>
                    <a:cubicBezTo>
                      <a:pt x="271" y="343"/>
                      <a:pt x="302" y="314"/>
                      <a:pt x="306" y="286"/>
                    </a:cubicBezTo>
                    <a:cubicBezTo>
                      <a:pt x="315" y="284"/>
                      <a:pt x="323" y="281"/>
                      <a:pt x="328" y="280"/>
                    </a:cubicBezTo>
                    <a:cubicBezTo>
                      <a:pt x="340" y="276"/>
                      <a:pt x="346" y="275"/>
                      <a:pt x="353" y="270"/>
                    </a:cubicBezTo>
                    <a:cubicBezTo>
                      <a:pt x="361" y="266"/>
                      <a:pt x="368" y="260"/>
                      <a:pt x="381" y="248"/>
                    </a:cubicBezTo>
                    <a:cubicBezTo>
                      <a:pt x="414" y="219"/>
                      <a:pt x="435" y="191"/>
                      <a:pt x="418" y="171"/>
                    </a:cubicBezTo>
                    <a:cubicBezTo>
                      <a:pt x="420" y="167"/>
                      <a:pt x="423" y="161"/>
                      <a:pt x="427" y="155"/>
                    </a:cubicBezTo>
                    <a:cubicBezTo>
                      <a:pt x="446" y="117"/>
                      <a:pt x="453" y="85"/>
                      <a:pt x="414" y="85"/>
                    </a:cubicBezTo>
                    <a:lnTo>
                      <a:pt x="389" y="85"/>
                    </a:lnTo>
                    <a:cubicBezTo>
                      <a:pt x="407" y="51"/>
                      <a:pt x="390" y="19"/>
                      <a:pt x="375" y="19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69" y="19"/>
                      <a:pt x="363" y="22"/>
                      <a:pt x="357" y="24"/>
                    </a:cubicBezTo>
                    <a:cubicBezTo>
                      <a:pt x="352" y="25"/>
                      <a:pt x="346" y="28"/>
                      <a:pt x="340" y="29"/>
                    </a:cubicBezTo>
                    <a:cubicBezTo>
                      <a:pt x="334" y="10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9"/>
              <p:cNvSpPr/>
              <p:nvPr/>
            </p:nvSpPr>
            <p:spPr>
              <a:xfrm>
                <a:off x="10044353" y="3412815"/>
                <a:ext cx="19115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73" extrusionOk="0">
                    <a:moveTo>
                      <a:pt x="137" y="0"/>
                    </a:moveTo>
                    <a:cubicBezTo>
                      <a:pt x="135" y="0"/>
                      <a:pt x="134" y="1"/>
                      <a:pt x="132" y="1"/>
                    </a:cubicBezTo>
                    <a:cubicBezTo>
                      <a:pt x="129" y="1"/>
                      <a:pt x="128" y="2"/>
                      <a:pt x="127" y="3"/>
                    </a:cubicBezTo>
                    <a:cubicBezTo>
                      <a:pt x="121" y="3"/>
                      <a:pt x="113" y="7"/>
                      <a:pt x="104" y="17"/>
                    </a:cubicBezTo>
                    <a:lnTo>
                      <a:pt x="102" y="17"/>
                    </a:lnTo>
                    <a:cubicBezTo>
                      <a:pt x="98" y="17"/>
                      <a:pt x="93" y="18"/>
                      <a:pt x="90" y="18"/>
                    </a:cubicBezTo>
                    <a:cubicBezTo>
                      <a:pt x="88" y="18"/>
                      <a:pt x="86" y="19"/>
                      <a:pt x="85" y="19"/>
                    </a:cubicBezTo>
                    <a:cubicBezTo>
                      <a:pt x="74" y="22"/>
                      <a:pt x="68" y="27"/>
                      <a:pt x="63" y="41"/>
                    </a:cubicBezTo>
                    <a:cubicBezTo>
                      <a:pt x="61" y="46"/>
                      <a:pt x="61" y="51"/>
                      <a:pt x="61" y="54"/>
                    </a:cubicBezTo>
                    <a:cubicBezTo>
                      <a:pt x="59" y="54"/>
                      <a:pt x="57" y="56"/>
                      <a:pt x="56" y="56"/>
                    </a:cubicBezTo>
                    <a:cubicBezTo>
                      <a:pt x="51" y="57"/>
                      <a:pt x="47" y="58"/>
                      <a:pt x="44" y="58"/>
                    </a:cubicBezTo>
                    <a:cubicBezTo>
                      <a:pt x="35" y="59"/>
                      <a:pt x="27" y="62"/>
                      <a:pt x="21" y="69"/>
                    </a:cubicBezTo>
                    <a:cubicBezTo>
                      <a:pt x="11" y="81"/>
                      <a:pt x="9" y="87"/>
                      <a:pt x="14" y="95"/>
                    </a:cubicBezTo>
                    <a:cubicBezTo>
                      <a:pt x="14" y="97"/>
                      <a:pt x="15" y="99"/>
                      <a:pt x="16" y="100"/>
                    </a:cubicBezTo>
                    <a:cubicBezTo>
                      <a:pt x="10" y="104"/>
                      <a:pt x="5" y="108"/>
                      <a:pt x="4" y="114"/>
                    </a:cubicBezTo>
                    <a:cubicBezTo>
                      <a:pt x="0" y="127"/>
                      <a:pt x="1" y="133"/>
                      <a:pt x="10" y="136"/>
                    </a:cubicBezTo>
                    <a:cubicBezTo>
                      <a:pt x="14" y="138"/>
                      <a:pt x="16" y="138"/>
                      <a:pt x="20" y="139"/>
                    </a:cubicBezTo>
                    <a:lnTo>
                      <a:pt x="21" y="139"/>
                    </a:lnTo>
                    <a:cubicBezTo>
                      <a:pt x="25" y="140"/>
                      <a:pt x="29" y="141"/>
                      <a:pt x="31" y="143"/>
                    </a:cubicBezTo>
                    <a:cubicBezTo>
                      <a:pt x="30" y="145"/>
                      <a:pt x="29" y="148"/>
                      <a:pt x="29" y="150"/>
                    </a:cubicBezTo>
                    <a:cubicBezTo>
                      <a:pt x="26" y="160"/>
                      <a:pt x="29" y="165"/>
                      <a:pt x="37" y="165"/>
                    </a:cubicBezTo>
                    <a:cubicBezTo>
                      <a:pt x="37" y="165"/>
                      <a:pt x="38" y="164"/>
                      <a:pt x="39" y="164"/>
                    </a:cubicBezTo>
                    <a:lnTo>
                      <a:pt x="42" y="164"/>
                    </a:lnTo>
                    <a:cubicBezTo>
                      <a:pt x="46" y="164"/>
                      <a:pt x="49" y="164"/>
                      <a:pt x="52" y="162"/>
                    </a:cubicBezTo>
                    <a:lnTo>
                      <a:pt x="62" y="162"/>
                    </a:lnTo>
                    <a:cubicBezTo>
                      <a:pt x="63" y="162"/>
                      <a:pt x="63" y="164"/>
                      <a:pt x="63" y="164"/>
                    </a:cubicBezTo>
                    <a:cubicBezTo>
                      <a:pt x="65" y="170"/>
                      <a:pt x="69" y="173"/>
                      <a:pt x="74" y="173"/>
                    </a:cubicBezTo>
                    <a:cubicBezTo>
                      <a:pt x="76" y="173"/>
                      <a:pt x="78" y="172"/>
                      <a:pt x="81" y="170"/>
                    </a:cubicBezTo>
                    <a:cubicBezTo>
                      <a:pt x="82" y="169"/>
                      <a:pt x="83" y="169"/>
                      <a:pt x="85" y="167"/>
                    </a:cubicBezTo>
                    <a:cubicBezTo>
                      <a:pt x="88" y="166"/>
                      <a:pt x="91" y="165"/>
                      <a:pt x="95" y="162"/>
                    </a:cubicBezTo>
                    <a:cubicBezTo>
                      <a:pt x="102" y="158"/>
                      <a:pt x="107" y="156"/>
                      <a:pt x="110" y="156"/>
                    </a:cubicBezTo>
                    <a:cubicBezTo>
                      <a:pt x="112" y="156"/>
                      <a:pt x="113" y="157"/>
                      <a:pt x="114" y="157"/>
                    </a:cubicBezTo>
                    <a:lnTo>
                      <a:pt x="121" y="157"/>
                    </a:lnTo>
                    <a:cubicBezTo>
                      <a:pt x="127" y="156"/>
                      <a:pt x="140" y="142"/>
                      <a:pt x="143" y="131"/>
                    </a:cubicBezTo>
                    <a:cubicBezTo>
                      <a:pt x="148" y="130"/>
                      <a:pt x="150" y="130"/>
                      <a:pt x="153" y="128"/>
                    </a:cubicBezTo>
                    <a:cubicBezTo>
                      <a:pt x="158" y="125"/>
                      <a:pt x="160" y="125"/>
                      <a:pt x="164" y="123"/>
                    </a:cubicBezTo>
                    <a:cubicBezTo>
                      <a:pt x="168" y="120"/>
                      <a:pt x="170" y="118"/>
                      <a:pt x="177" y="113"/>
                    </a:cubicBezTo>
                    <a:cubicBezTo>
                      <a:pt x="191" y="100"/>
                      <a:pt x="203" y="87"/>
                      <a:pt x="194" y="78"/>
                    </a:cubicBezTo>
                    <a:cubicBezTo>
                      <a:pt x="195" y="75"/>
                      <a:pt x="196" y="74"/>
                      <a:pt x="198" y="70"/>
                    </a:cubicBezTo>
                    <a:cubicBezTo>
                      <a:pt x="205" y="54"/>
                      <a:pt x="209" y="38"/>
                      <a:pt x="191" y="38"/>
                    </a:cubicBezTo>
                    <a:lnTo>
                      <a:pt x="180" y="38"/>
                    </a:lnTo>
                    <a:cubicBezTo>
                      <a:pt x="188" y="23"/>
                      <a:pt x="179" y="8"/>
                      <a:pt x="172" y="8"/>
                    </a:cubicBezTo>
                    <a:cubicBezTo>
                      <a:pt x="169" y="8"/>
                      <a:pt x="167" y="9"/>
                      <a:pt x="164" y="11"/>
                    </a:cubicBezTo>
                    <a:cubicBezTo>
                      <a:pt x="161" y="12"/>
                      <a:pt x="159" y="13"/>
                      <a:pt x="156" y="13"/>
                    </a:cubicBezTo>
                    <a:cubicBezTo>
                      <a:pt x="154" y="5"/>
                      <a:pt x="144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9"/>
              <p:cNvSpPr/>
              <p:nvPr/>
            </p:nvSpPr>
            <p:spPr>
              <a:xfrm>
                <a:off x="10049542" y="3433841"/>
                <a:ext cx="41051" cy="33951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73" extrusionOk="0">
                    <a:moveTo>
                      <a:pt x="295" y="0"/>
                    </a:moveTo>
                    <a:cubicBezTo>
                      <a:pt x="291" y="0"/>
                      <a:pt x="287" y="1"/>
                      <a:pt x="284" y="2"/>
                    </a:cubicBezTo>
                    <a:cubicBezTo>
                      <a:pt x="277" y="5"/>
                      <a:pt x="274" y="10"/>
                      <a:pt x="269" y="13"/>
                    </a:cubicBezTo>
                    <a:cubicBezTo>
                      <a:pt x="265" y="18"/>
                      <a:pt x="260" y="23"/>
                      <a:pt x="254" y="27"/>
                    </a:cubicBezTo>
                    <a:cubicBezTo>
                      <a:pt x="245" y="23"/>
                      <a:pt x="235" y="21"/>
                      <a:pt x="225" y="21"/>
                    </a:cubicBezTo>
                    <a:cubicBezTo>
                      <a:pt x="206" y="21"/>
                      <a:pt x="187" y="27"/>
                      <a:pt x="180" y="34"/>
                    </a:cubicBezTo>
                    <a:cubicBezTo>
                      <a:pt x="178" y="37"/>
                      <a:pt x="175" y="41"/>
                      <a:pt x="174" y="43"/>
                    </a:cubicBezTo>
                    <a:cubicBezTo>
                      <a:pt x="158" y="48"/>
                      <a:pt x="146" y="61"/>
                      <a:pt x="137" y="84"/>
                    </a:cubicBezTo>
                    <a:cubicBezTo>
                      <a:pt x="136" y="85"/>
                      <a:pt x="133" y="87"/>
                      <a:pt x="131" y="88"/>
                    </a:cubicBezTo>
                    <a:cubicBezTo>
                      <a:pt x="122" y="92"/>
                      <a:pt x="112" y="97"/>
                      <a:pt x="105" y="100"/>
                    </a:cubicBezTo>
                    <a:cubicBezTo>
                      <a:pt x="101" y="103"/>
                      <a:pt x="97" y="104"/>
                      <a:pt x="95" y="108"/>
                    </a:cubicBezTo>
                    <a:cubicBezTo>
                      <a:pt x="74" y="120"/>
                      <a:pt x="65" y="136"/>
                      <a:pt x="71" y="161"/>
                    </a:cubicBezTo>
                    <a:cubicBezTo>
                      <a:pt x="74" y="170"/>
                      <a:pt x="77" y="178"/>
                      <a:pt x="83" y="183"/>
                    </a:cubicBezTo>
                    <a:cubicBezTo>
                      <a:pt x="81" y="185"/>
                      <a:pt x="77" y="188"/>
                      <a:pt x="74" y="191"/>
                    </a:cubicBezTo>
                    <a:lnTo>
                      <a:pt x="72" y="191"/>
                    </a:lnTo>
                    <a:cubicBezTo>
                      <a:pt x="65" y="196"/>
                      <a:pt x="56" y="201"/>
                      <a:pt x="47" y="206"/>
                    </a:cubicBezTo>
                    <a:cubicBezTo>
                      <a:pt x="30" y="216"/>
                      <a:pt x="14" y="227"/>
                      <a:pt x="9" y="246"/>
                    </a:cubicBezTo>
                    <a:cubicBezTo>
                      <a:pt x="1" y="273"/>
                      <a:pt x="4" y="284"/>
                      <a:pt x="23" y="293"/>
                    </a:cubicBezTo>
                    <a:cubicBezTo>
                      <a:pt x="26" y="296"/>
                      <a:pt x="30" y="297"/>
                      <a:pt x="35" y="298"/>
                    </a:cubicBezTo>
                    <a:cubicBezTo>
                      <a:pt x="28" y="308"/>
                      <a:pt x="24" y="320"/>
                      <a:pt x="28" y="330"/>
                    </a:cubicBezTo>
                    <a:cubicBezTo>
                      <a:pt x="34" y="348"/>
                      <a:pt x="42" y="356"/>
                      <a:pt x="58" y="356"/>
                    </a:cubicBezTo>
                    <a:cubicBezTo>
                      <a:pt x="62" y="356"/>
                      <a:pt x="66" y="355"/>
                      <a:pt x="71" y="355"/>
                    </a:cubicBezTo>
                    <a:cubicBezTo>
                      <a:pt x="77" y="354"/>
                      <a:pt x="86" y="353"/>
                      <a:pt x="96" y="349"/>
                    </a:cubicBezTo>
                    <a:cubicBezTo>
                      <a:pt x="97" y="349"/>
                      <a:pt x="98" y="348"/>
                      <a:pt x="100" y="348"/>
                    </a:cubicBezTo>
                    <a:cubicBezTo>
                      <a:pt x="110" y="345"/>
                      <a:pt x="120" y="344"/>
                      <a:pt x="129" y="343"/>
                    </a:cubicBezTo>
                    <a:cubicBezTo>
                      <a:pt x="131" y="347"/>
                      <a:pt x="132" y="353"/>
                      <a:pt x="133" y="356"/>
                    </a:cubicBezTo>
                    <a:cubicBezTo>
                      <a:pt x="138" y="367"/>
                      <a:pt x="145" y="372"/>
                      <a:pt x="154" y="372"/>
                    </a:cubicBezTo>
                    <a:cubicBezTo>
                      <a:pt x="159" y="372"/>
                      <a:pt x="166" y="370"/>
                      <a:pt x="173" y="367"/>
                    </a:cubicBezTo>
                    <a:cubicBezTo>
                      <a:pt x="175" y="366"/>
                      <a:pt x="179" y="365"/>
                      <a:pt x="182" y="364"/>
                    </a:cubicBezTo>
                    <a:cubicBezTo>
                      <a:pt x="188" y="360"/>
                      <a:pt x="194" y="356"/>
                      <a:pt x="202" y="350"/>
                    </a:cubicBezTo>
                    <a:cubicBezTo>
                      <a:pt x="210" y="346"/>
                      <a:pt x="216" y="343"/>
                      <a:pt x="221" y="341"/>
                    </a:cubicBezTo>
                    <a:cubicBezTo>
                      <a:pt x="223" y="341"/>
                      <a:pt x="224" y="343"/>
                      <a:pt x="225" y="343"/>
                    </a:cubicBezTo>
                    <a:cubicBezTo>
                      <a:pt x="232" y="346"/>
                      <a:pt x="238" y="347"/>
                      <a:pt x="244" y="347"/>
                    </a:cubicBezTo>
                    <a:cubicBezTo>
                      <a:pt x="256" y="347"/>
                      <a:pt x="266" y="342"/>
                      <a:pt x="276" y="333"/>
                    </a:cubicBezTo>
                    <a:lnTo>
                      <a:pt x="284" y="325"/>
                    </a:lnTo>
                    <a:cubicBezTo>
                      <a:pt x="290" y="320"/>
                      <a:pt x="295" y="314"/>
                      <a:pt x="300" y="307"/>
                    </a:cubicBezTo>
                    <a:cubicBezTo>
                      <a:pt x="316" y="287"/>
                      <a:pt x="327" y="283"/>
                      <a:pt x="339" y="280"/>
                    </a:cubicBezTo>
                    <a:cubicBezTo>
                      <a:pt x="344" y="279"/>
                      <a:pt x="348" y="278"/>
                      <a:pt x="353" y="275"/>
                    </a:cubicBezTo>
                    <a:cubicBezTo>
                      <a:pt x="364" y="268"/>
                      <a:pt x="379" y="233"/>
                      <a:pt x="368" y="213"/>
                    </a:cubicBezTo>
                    <a:cubicBezTo>
                      <a:pt x="377" y="209"/>
                      <a:pt x="383" y="203"/>
                      <a:pt x="388" y="200"/>
                    </a:cubicBezTo>
                    <a:cubicBezTo>
                      <a:pt x="398" y="192"/>
                      <a:pt x="404" y="186"/>
                      <a:pt x="409" y="180"/>
                    </a:cubicBezTo>
                    <a:cubicBezTo>
                      <a:pt x="414" y="175"/>
                      <a:pt x="418" y="167"/>
                      <a:pt x="425" y="154"/>
                    </a:cubicBezTo>
                    <a:cubicBezTo>
                      <a:pt x="443" y="119"/>
                      <a:pt x="450" y="88"/>
                      <a:pt x="420" y="84"/>
                    </a:cubicBezTo>
                    <a:lnTo>
                      <a:pt x="420" y="69"/>
                    </a:lnTo>
                    <a:cubicBezTo>
                      <a:pt x="419" y="42"/>
                      <a:pt x="412" y="22"/>
                      <a:pt x="390" y="22"/>
                    </a:cubicBezTo>
                    <a:cubicBezTo>
                      <a:pt x="384" y="22"/>
                      <a:pt x="376" y="24"/>
                      <a:pt x="366" y="28"/>
                    </a:cubicBezTo>
                    <a:cubicBezTo>
                      <a:pt x="357" y="33"/>
                      <a:pt x="348" y="36"/>
                      <a:pt x="341" y="39"/>
                    </a:cubicBezTo>
                    <a:cubicBezTo>
                      <a:pt x="339" y="14"/>
                      <a:pt x="312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9"/>
              <p:cNvSpPr/>
              <p:nvPr/>
            </p:nvSpPr>
            <p:spPr>
              <a:xfrm>
                <a:off x="10030609" y="3475803"/>
                <a:ext cx="1856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5" extrusionOk="0">
                    <a:moveTo>
                      <a:pt x="133" y="0"/>
                    </a:moveTo>
                    <a:cubicBezTo>
                      <a:pt x="131" y="0"/>
                      <a:pt x="129" y="0"/>
                      <a:pt x="128" y="1"/>
                    </a:cubicBezTo>
                    <a:cubicBezTo>
                      <a:pt x="126" y="2"/>
                      <a:pt x="125" y="4"/>
                      <a:pt x="121" y="6"/>
                    </a:cubicBezTo>
                    <a:cubicBezTo>
                      <a:pt x="119" y="7"/>
                      <a:pt x="116" y="10"/>
                      <a:pt x="114" y="11"/>
                    </a:cubicBezTo>
                    <a:cubicBezTo>
                      <a:pt x="111" y="10"/>
                      <a:pt x="107" y="9"/>
                      <a:pt x="102" y="9"/>
                    </a:cubicBezTo>
                    <a:cubicBezTo>
                      <a:pt x="93" y="9"/>
                      <a:pt x="84" y="12"/>
                      <a:pt x="80" y="16"/>
                    </a:cubicBezTo>
                    <a:cubicBezTo>
                      <a:pt x="79" y="17"/>
                      <a:pt x="79" y="18"/>
                      <a:pt x="78" y="20"/>
                    </a:cubicBezTo>
                    <a:cubicBezTo>
                      <a:pt x="71" y="22"/>
                      <a:pt x="65" y="28"/>
                      <a:pt x="61" y="38"/>
                    </a:cubicBezTo>
                    <a:cubicBezTo>
                      <a:pt x="61" y="38"/>
                      <a:pt x="60" y="40"/>
                      <a:pt x="59" y="40"/>
                    </a:cubicBezTo>
                    <a:cubicBezTo>
                      <a:pt x="55" y="42"/>
                      <a:pt x="51" y="43"/>
                      <a:pt x="48" y="46"/>
                    </a:cubicBezTo>
                    <a:cubicBezTo>
                      <a:pt x="45" y="46"/>
                      <a:pt x="44" y="47"/>
                      <a:pt x="43" y="48"/>
                    </a:cubicBezTo>
                    <a:cubicBezTo>
                      <a:pt x="33" y="55"/>
                      <a:pt x="29" y="63"/>
                      <a:pt x="32" y="74"/>
                    </a:cubicBezTo>
                    <a:cubicBezTo>
                      <a:pt x="33" y="79"/>
                      <a:pt x="34" y="82"/>
                      <a:pt x="37" y="84"/>
                    </a:cubicBezTo>
                    <a:lnTo>
                      <a:pt x="33" y="88"/>
                    </a:lnTo>
                    <a:lnTo>
                      <a:pt x="22" y="96"/>
                    </a:lnTo>
                    <a:cubicBezTo>
                      <a:pt x="14" y="100"/>
                      <a:pt x="7" y="105"/>
                      <a:pt x="4" y="114"/>
                    </a:cubicBezTo>
                    <a:cubicBezTo>
                      <a:pt x="1" y="127"/>
                      <a:pt x="2" y="132"/>
                      <a:pt x="11" y="135"/>
                    </a:cubicBezTo>
                    <a:cubicBezTo>
                      <a:pt x="13" y="137"/>
                      <a:pt x="14" y="137"/>
                      <a:pt x="17" y="138"/>
                    </a:cubicBezTo>
                    <a:cubicBezTo>
                      <a:pt x="13" y="144"/>
                      <a:pt x="12" y="149"/>
                      <a:pt x="13" y="154"/>
                    </a:cubicBezTo>
                    <a:cubicBezTo>
                      <a:pt x="15" y="163"/>
                      <a:pt x="20" y="165"/>
                      <a:pt x="28" y="165"/>
                    </a:cubicBezTo>
                    <a:cubicBezTo>
                      <a:pt x="29" y="165"/>
                      <a:pt x="31" y="165"/>
                      <a:pt x="32" y="165"/>
                    </a:cubicBezTo>
                    <a:cubicBezTo>
                      <a:pt x="36" y="164"/>
                      <a:pt x="39" y="164"/>
                      <a:pt x="44" y="163"/>
                    </a:cubicBezTo>
                    <a:lnTo>
                      <a:pt x="45" y="163"/>
                    </a:lnTo>
                    <a:cubicBezTo>
                      <a:pt x="50" y="161"/>
                      <a:pt x="55" y="161"/>
                      <a:pt x="59" y="160"/>
                    </a:cubicBezTo>
                    <a:cubicBezTo>
                      <a:pt x="59" y="163"/>
                      <a:pt x="59" y="164"/>
                      <a:pt x="60" y="166"/>
                    </a:cubicBezTo>
                    <a:cubicBezTo>
                      <a:pt x="63" y="172"/>
                      <a:pt x="66" y="174"/>
                      <a:pt x="70" y="174"/>
                    </a:cubicBezTo>
                    <a:cubicBezTo>
                      <a:pt x="72" y="174"/>
                      <a:pt x="73" y="174"/>
                      <a:pt x="75" y="173"/>
                    </a:cubicBezTo>
                    <a:cubicBezTo>
                      <a:pt x="76" y="171"/>
                      <a:pt x="78" y="171"/>
                      <a:pt x="79" y="170"/>
                    </a:cubicBezTo>
                    <a:cubicBezTo>
                      <a:pt x="84" y="169"/>
                      <a:pt x="86" y="168"/>
                      <a:pt x="90" y="165"/>
                    </a:cubicBezTo>
                    <a:cubicBezTo>
                      <a:pt x="94" y="164"/>
                      <a:pt x="96" y="163"/>
                      <a:pt x="99" y="161"/>
                    </a:cubicBezTo>
                    <a:cubicBezTo>
                      <a:pt x="99" y="163"/>
                      <a:pt x="100" y="163"/>
                      <a:pt x="100" y="163"/>
                    </a:cubicBezTo>
                    <a:cubicBezTo>
                      <a:pt x="103" y="164"/>
                      <a:pt x="105" y="165"/>
                      <a:pt x="108" y="165"/>
                    </a:cubicBezTo>
                    <a:cubicBezTo>
                      <a:pt x="114" y="165"/>
                      <a:pt x="118" y="162"/>
                      <a:pt x="122" y="158"/>
                    </a:cubicBezTo>
                    <a:lnTo>
                      <a:pt x="127" y="154"/>
                    </a:lnTo>
                    <a:cubicBezTo>
                      <a:pt x="128" y="151"/>
                      <a:pt x="131" y="148"/>
                      <a:pt x="133" y="145"/>
                    </a:cubicBezTo>
                    <a:cubicBezTo>
                      <a:pt x="141" y="134"/>
                      <a:pt x="146" y="133"/>
                      <a:pt x="151" y="132"/>
                    </a:cubicBezTo>
                    <a:cubicBezTo>
                      <a:pt x="153" y="132"/>
                      <a:pt x="155" y="130"/>
                      <a:pt x="157" y="129"/>
                    </a:cubicBezTo>
                    <a:cubicBezTo>
                      <a:pt x="163" y="127"/>
                      <a:pt x="171" y="110"/>
                      <a:pt x="166" y="102"/>
                    </a:cubicBezTo>
                    <a:cubicBezTo>
                      <a:pt x="170" y="99"/>
                      <a:pt x="172" y="96"/>
                      <a:pt x="174" y="94"/>
                    </a:cubicBezTo>
                    <a:cubicBezTo>
                      <a:pt x="179" y="91"/>
                      <a:pt x="182" y="88"/>
                      <a:pt x="184" y="86"/>
                    </a:cubicBezTo>
                    <a:cubicBezTo>
                      <a:pt x="187" y="83"/>
                      <a:pt x="188" y="79"/>
                      <a:pt x="192" y="73"/>
                    </a:cubicBezTo>
                    <a:cubicBezTo>
                      <a:pt x="199" y="57"/>
                      <a:pt x="203" y="42"/>
                      <a:pt x="189" y="41"/>
                    </a:cubicBezTo>
                    <a:lnTo>
                      <a:pt x="189" y="33"/>
                    </a:lnTo>
                    <a:cubicBezTo>
                      <a:pt x="189" y="21"/>
                      <a:pt x="186" y="12"/>
                      <a:pt x="177" y="12"/>
                    </a:cubicBezTo>
                    <a:cubicBezTo>
                      <a:pt x="174" y="12"/>
                      <a:pt x="170" y="13"/>
                      <a:pt x="166" y="14"/>
                    </a:cubicBezTo>
                    <a:cubicBezTo>
                      <a:pt x="161" y="17"/>
                      <a:pt x="157" y="18"/>
                      <a:pt x="153" y="20"/>
                    </a:cubicBezTo>
                    <a:cubicBezTo>
                      <a:pt x="153" y="7"/>
                      <a:pt x="141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9"/>
              <p:cNvSpPr/>
              <p:nvPr/>
            </p:nvSpPr>
            <p:spPr>
              <a:xfrm>
                <a:off x="10056551" y="3478716"/>
                <a:ext cx="36773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93" extrusionOk="0">
                    <a:moveTo>
                      <a:pt x="302" y="1"/>
                    </a:moveTo>
                    <a:cubicBezTo>
                      <a:pt x="290" y="1"/>
                      <a:pt x="277" y="6"/>
                      <a:pt x="262" y="20"/>
                    </a:cubicBezTo>
                    <a:cubicBezTo>
                      <a:pt x="255" y="27"/>
                      <a:pt x="246" y="33"/>
                      <a:pt x="240" y="40"/>
                    </a:cubicBezTo>
                    <a:cubicBezTo>
                      <a:pt x="232" y="31"/>
                      <a:pt x="217" y="27"/>
                      <a:pt x="203" y="27"/>
                    </a:cubicBezTo>
                    <a:cubicBezTo>
                      <a:pt x="184" y="27"/>
                      <a:pt x="165" y="33"/>
                      <a:pt x="158" y="41"/>
                    </a:cubicBezTo>
                    <a:cubicBezTo>
                      <a:pt x="154" y="46"/>
                      <a:pt x="152" y="51"/>
                      <a:pt x="149" y="56"/>
                    </a:cubicBezTo>
                    <a:cubicBezTo>
                      <a:pt x="147" y="61"/>
                      <a:pt x="143" y="67"/>
                      <a:pt x="139" y="72"/>
                    </a:cubicBezTo>
                    <a:cubicBezTo>
                      <a:pt x="107" y="74"/>
                      <a:pt x="69" y="98"/>
                      <a:pt x="65" y="112"/>
                    </a:cubicBezTo>
                    <a:cubicBezTo>
                      <a:pt x="64" y="114"/>
                      <a:pt x="64" y="118"/>
                      <a:pt x="64" y="120"/>
                    </a:cubicBezTo>
                    <a:cubicBezTo>
                      <a:pt x="51" y="133"/>
                      <a:pt x="45" y="145"/>
                      <a:pt x="49" y="166"/>
                    </a:cubicBezTo>
                    <a:cubicBezTo>
                      <a:pt x="47" y="169"/>
                      <a:pt x="46" y="170"/>
                      <a:pt x="43" y="173"/>
                    </a:cubicBezTo>
                    <a:cubicBezTo>
                      <a:pt x="35" y="179"/>
                      <a:pt x="29" y="186"/>
                      <a:pt x="24" y="194"/>
                    </a:cubicBezTo>
                    <a:cubicBezTo>
                      <a:pt x="20" y="196"/>
                      <a:pt x="19" y="200"/>
                      <a:pt x="16" y="203"/>
                    </a:cubicBezTo>
                    <a:cubicBezTo>
                      <a:pt x="4" y="220"/>
                      <a:pt x="2" y="236"/>
                      <a:pt x="24" y="250"/>
                    </a:cubicBezTo>
                    <a:cubicBezTo>
                      <a:pt x="31" y="255"/>
                      <a:pt x="39" y="257"/>
                      <a:pt x="49" y="259"/>
                    </a:cubicBezTo>
                    <a:cubicBezTo>
                      <a:pt x="47" y="261"/>
                      <a:pt x="46" y="265"/>
                      <a:pt x="43" y="267"/>
                    </a:cubicBezTo>
                    <a:lnTo>
                      <a:pt x="41" y="269"/>
                    </a:lnTo>
                    <a:cubicBezTo>
                      <a:pt x="36" y="277"/>
                      <a:pt x="30" y="285"/>
                      <a:pt x="24" y="292"/>
                    </a:cubicBezTo>
                    <a:cubicBezTo>
                      <a:pt x="11" y="307"/>
                      <a:pt x="0" y="323"/>
                      <a:pt x="6" y="338"/>
                    </a:cubicBezTo>
                    <a:cubicBezTo>
                      <a:pt x="12" y="355"/>
                      <a:pt x="21" y="364"/>
                      <a:pt x="38" y="364"/>
                    </a:cubicBezTo>
                    <a:cubicBezTo>
                      <a:pt x="42" y="364"/>
                      <a:pt x="45" y="363"/>
                      <a:pt x="50" y="363"/>
                    </a:cubicBezTo>
                    <a:cubicBezTo>
                      <a:pt x="55" y="363"/>
                      <a:pt x="60" y="362"/>
                      <a:pt x="66" y="360"/>
                    </a:cubicBezTo>
                    <a:lnTo>
                      <a:pt x="66" y="360"/>
                    </a:lnTo>
                    <a:cubicBezTo>
                      <a:pt x="65" y="372"/>
                      <a:pt x="66" y="380"/>
                      <a:pt x="76" y="385"/>
                    </a:cubicBezTo>
                    <a:cubicBezTo>
                      <a:pt x="86" y="390"/>
                      <a:pt x="94" y="393"/>
                      <a:pt x="103" y="393"/>
                    </a:cubicBezTo>
                    <a:cubicBezTo>
                      <a:pt x="113" y="393"/>
                      <a:pt x="123" y="389"/>
                      <a:pt x="137" y="382"/>
                    </a:cubicBezTo>
                    <a:cubicBezTo>
                      <a:pt x="143" y="378"/>
                      <a:pt x="150" y="373"/>
                      <a:pt x="159" y="367"/>
                    </a:cubicBezTo>
                    <a:lnTo>
                      <a:pt x="162" y="364"/>
                    </a:lnTo>
                    <a:cubicBezTo>
                      <a:pt x="173" y="357"/>
                      <a:pt x="182" y="351"/>
                      <a:pt x="190" y="346"/>
                    </a:cubicBezTo>
                    <a:cubicBezTo>
                      <a:pt x="194" y="349"/>
                      <a:pt x="197" y="351"/>
                      <a:pt x="202" y="353"/>
                    </a:cubicBezTo>
                    <a:cubicBezTo>
                      <a:pt x="209" y="357"/>
                      <a:pt x="215" y="358"/>
                      <a:pt x="221" y="358"/>
                    </a:cubicBezTo>
                    <a:cubicBezTo>
                      <a:pt x="232" y="358"/>
                      <a:pt x="242" y="352"/>
                      <a:pt x="254" y="342"/>
                    </a:cubicBezTo>
                    <a:lnTo>
                      <a:pt x="261" y="334"/>
                    </a:lnTo>
                    <a:cubicBezTo>
                      <a:pt x="266" y="329"/>
                      <a:pt x="271" y="323"/>
                      <a:pt x="276" y="317"/>
                    </a:cubicBezTo>
                    <a:cubicBezTo>
                      <a:pt x="282" y="309"/>
                      <a:pt x="286" y="304"/>
                      <a:pt x="291" y="301"/>
                    </a:cubicBezTo>
                    <a:lnTo>
                      <a:pt x="297" y="301"/>
                    </a:lnTo>
                    <a:cubicBezTo>
                      <a:pt x="325" y="297"/>
                      <a:pt x="338" y="287"/>
                      <a:pt x="346" y="270"/>
                    </a:cubicBezTo>
                    <a:cubicBezTo>
                      <a:pt x="347" y="266"/>
                      <a:pt x="348" y="263"/>
                      <a:pt x="349" y="261"/>
                    </a:cubicBezTo>
                    <a:cubicBezTo>
                      <a:pt x="351" y="256"/>
                      <a:pt x="353" y="250"/>
                      <a:pt x="354" y="242"/>
                    </a:cubicBezTo>
                    <a:cubicBezTo>
                      <a:pt x="359" y="220"/>
                      <a:pt x="371" y="212"/>
                      <a:pt x="382" y="205"/>
                    </a:cubicBezTo>
                    <a:cubicBezTo>
                      <a:pt x="387" y="202"/>
                      <a:pt x="390" y="199"/>
                      <a:pt x="394" y="195"/>
                    </a:cubicBezTo>
                    <a:cubicBezTo>
                      <a:pt x="403" y="184"/>
                      <a:pt x="398" y="154"/>
                      <a:pt x="375" y="145"/>
                    </a:cubicBezTo>
                    <a:cubicBezTo>
                      <a:pt x="380" y="138"/>
                      <a:pt x="384" y="132"/>
                      <a:pt x="387" y="127"/>
                    </a:cubicBezTo>
                    <a:cubicBezTo>
                      <a:pt x="393" y="117"/>
                      <a:pt x="397" y="112"/>
                      <a:pt x="398" y="103"/>
                    </a:cubicBezTo>
                    <a:cubicBezTo>
                      <a:pt x="399" y="98"/>
                      <a:pt x="399" y="91"/>
                      <a:pt x="399" y="78"/>
                    </a:cubicBezTo>
                    <a:cubicBezTo>
                      <a:pt x="398" y="51"/>
                      <a:pt x="391" y="30"/>
                      <a:pt x="369" y="30"/>
                    </a:cubicBezTo>
                    <a:cubicBezTo>
                      <a:pt x="364" y="30"/>
                      <a:pt x="359" y="31"/>
                      <a:pt x="353" y="33"/>
                    </a:cubicBezTo>
                    <a:cubicBezTo>
                      <a:pt x="351" y="31"/>
                      <a:pt x="348" y="27"/>
                      <a:pt x="344" y="22"/>
                    </a:cubicBezTo>
                    <a:cubicBezTo>
                      <a:pt x="332" y="10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9"/>
              <p:cNvSpPr/>
              <p:nvPr/>
            </p:nvSpPr>
            <p:spPr>
              <a:xfrm>
                <a:off x="10053547" y="3525137"/>
                <a:ext cx="16930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77" extrusionOk="0">
                    <a:moveTo>
                      <a:pt x="138" y="0"/>
                    </a:moveTo>
                    <a:cubicBezTo>
                      <a:pt x="132" y="0"/>
                      <a:pt x="126" y="3"/>
                      <a:pt x="120" y="8"/>
                    </a:cubicBezTo>
                    <a:cubicBezTo>
                      <a:pt x="115" y="13"/>
                      <a:pt x="112" y="16"/>
                      <a:pt x="109" y="18"/>
                    </a:cubicBezTo>
                    <a:cubicBezTo>
                      <a:pt x="105" y="13"/>
                      <a:pt x="99" y="11"/>
                      <a:pt x="92" y="11"/>
                    </a:cubicBezTo>
                    <a:cubicBezTo>
                      <a:pt x="84" y="11"/>
                      <a:pt x="75" y="14"/>
                      <a:pt x="72" y="18"/>
                    </a:cubicBezTo>
                    <a:cubicBezTo>
                      <a:pt x="71" y="19"/>
                      <a:pt x="69" y="22"/>
                      <a:pt x="68" y="24"/>
                    </a:cubicBezTo>
                    <a:cubicBezTo>
                      <a:pt x="68" y="27"/>
                      <a:pt x="67" y="29"/>
                      <a:pt x="64" y="32"/>
                    </a:cubicBezTo>
                    <a:cubicBezTo>
                      <a:pt x="51" y="33"/>
                      <a:pt x="33" y="44"/>
                      <a:pt x="31" y="49"/>
                    </a:cubicBezTo>
                    <a:cubicBezTo>
                      <a:pt x="30" y="52"/>
                      <a:pt x="30" y="53"/>
                      <a:pt x="30" y="54"/>
                    </a:cubicBezTo>
                    <a:cubicBezTo>
                      <a:pt x="23" y="59"/>
                      <a:pt x="20" y="65"/>
                      <a:pt x="22" y="74"/>
                    </a:cubicBezTo>
                    <a:lnTo>
                      <a:pt x="20" y="77"/>
                    </a:lnTo>
                    <a:cubicBezTo>
                      <a:pt x="16" y="80"/>
                      <a:pt x="13" y="84"/>
                      <a:pt x="11" y="87"/>
                    </a:cubicBezTo>
                    <a:lnTo>
                      <a:pt x="7" y="90"/>
                    </a:lnTo>
                    <a:cubicBezTo>
                      <a:pt x="2" y="100"/>
                      <a:pt x="1" y="106"/>
                      <a:pt x="11" y="113"/>
                    </a:cubicBezTo>
                    <a:cubicBezTo>
                      <a:pt x="15" y="115"/>
                      <a:pt x="18" y="116"/>
                      <a:pt x="22" y="116"/>
                    </a:cubicBezTo>
                    <a:cubicBezTo>
                      <a:pt x="21" y="118"/>
                      <a:pt x="21" y="119"/>
                      <a:pt x="20" y="120"/>
                    </a:cubicBezTo>
                    <a:cubicBezTo>
                      <a:pt x="18" y="124"/>
                      <a:pt x="15" y="126"/>
                      <a:pt x="12" y="130"/>
                    </a:cubicBezTo>
                    <a:cubicBezTo>
                      <a:pt x="6" y="137"/>
                      <a:pt x="1" y="145"/>
                      <a:pt x="3" y="151"/>
                    </a:cubicBezTo>
                    <a:cubicBezTo>
                      <a:pt x="5" y="159"/>
                      <a:pt x="9" y="163"/>
                      <a:pt x="16" y="163"/>
                    </a:cubicBezTo>
                    <a:cubicBezTo>
                      <a:pt x="18" y="163"/>
                      <a:pt x="20" y="163"/>
                      <a:pt x="22" y="162"/>
                    </a:cubicBezTo>
                    <a:cubicBezTo>
                      <a:pt x="25" y="162"/>
                      <a:pt x="27" y="161"/>
                      <a:pt x="30" y="161"/>
                    </a:cubicBezTo>
                    <a:cubicBezTo>
                      <a:pt x="30" y="166"/>
                      <a:pt x="30" y="170"/>
                      <a:pt x="35" y="172"/>
                    </a:cubicBezTo>
                    <a:cubicBezTo>
                      <a:pt x="40" y="175"/>
                      <a:pt x="44" y="176"/>
                      <a:pt x="48" y="176"/>
                    </a:cubicBezTo>
                    <a:cubicBezTo>
                      <a:pt x="53" y="176"/>
                      <a:pt x="57" y="175"/>
                      <a:pt x="63" y="171"/>
                    </a:cubicBezTo>
                    <a:cubicBezTo>
                      <a:pt x="66" y="170"/>
                      <a:pt x="69" y="167"/>
                      <a:pt x="73" y="165"/>
                    </a:cubicBezTo>
                    <a:lnTo>
                      <a:pt x="74" y="164"/>
                    </a:lnTo>
                    <a:cubicBezTo>
                      <a:pt x="80" y="161"/>
                      <a:pt x="84" y="159"/>
                      <a:pt x="88" y="156"/>
                    </a:cubicBezTo>
                    <a:cubicBezTo>
                      <a:pt x="89" y="157"/>
                      <a:pt x="90" y="159"/>
                      <a:pt x="93" y="160"/>
                    </a:cubicBezTo>
                    <a:cubicBezTo>
                      <a:pt x="96" y="162"/>
                      <a:pt x="99" y="162"/>
                      <a:pt x="102" y="162"/>
                    </a:cubicBezTo>
                    <a:cubicBezTo>
                      <a:pt x="107" y="162"/>
                      <a:pt x="112" y="160"/>
                      <a:pt x="117" y="159"/>
                    </a:cubicBezTo>
                    <a:lnTo>
                      <a:pt x="121" y="155"/>
                    </a:lnTo>
                    <a:cubicBezTo>
                      <a:pt x="124" y="152"/>
                      <a:pt x="126" y="149"/>
                      <a:pt x="129" y="146"/>
                    </a:cubicBezTo>
                    <a:cubicBezTo>
                      <a:pt x="131" y="142"/>
                      <a:pt x="133" y="140"/>
                      <a:pt x="135" y="139"/>
                    </a:cubicBezTo>
                    <a:lnTo>
                      <a:pt x="138" y="139"/>
                    </a:lnTo>
                    <a:cubicBezTo>
                      <a:pt x="150" y="137"/>
                      <a:pt x="155" y="131"/>
                      <a:pt x="159" y="124"/>
                    </a:cubicBezTo>
                    <a:cubicBezTo>
                      <a:pt x="159" y="123"/>
                      <a:pt x="161" y="121"/>
                      <a:pt x="161" y="120"/>
                    </a:cubicBezTo>
                    <a:cubicBezTo>
                      <a:pt x="162" y="118"/>
                      <a:pt x="162" y="115"/>
                      <a:pt x="164" y="111"/>
                    </a:cubicBezTo>
                    <a:cubicBezTo>
                      <a:pt x="166" y="101"/>
                      <a:pt x="171" y="99"/>
                      <a:pt x="176" y="95"/>
                    </a:cubicBezTo>
                    <a:cubicBezTo>
                      <a:pt x="177" y="94"/>
                      <a:pt x="180" y="93"/>
                      <a:pt x="181" y="89"/>
                    </a:cubicBezTo>
                    <a:cubicBezTo>
                      <a:pt x="185" y="84"/>
                      <a:pt x="182" y="70"/>
                      <a:pt x="172" y="67"/>
                    </a:cubicBezTo>
                    <a:cubicBezTo>
                      <a:pt x="175" y="63"/>
                      <a:pt x="176" y="60"/>
                      <a:pt x="177" y="58"/>
                    </a:cubicBezTo>
                    <a:cubicBezTo>
                      <a:pt x="180" y="54"/>
                      <a:pt x="181" y="52"/>
                      <a:pt x="182" y="47"/>
                    </a:cubicBezTo>
                    <a:lnTo>
                      <a:pt x="182" y="36"/>
                    </a:lnTo>
                    <a:cubicBezTo>
                      <a:pt x="181" y="24"/>
                      <a:pt x="178" y="14"/>
                      <a:pt x="168" y="14"/>
                    </a:cubicBezTo>
                    <a:cubicBezTo>
                      <a:pt x="166" y="14"/>
                      <a:pt x="163" y="15"/>
                      <a:pt x="161" y="16"/>
                    </a:cubicBezTo>
                    <a:cubicBezTo>
                      <a:pt x="161" y="14"/>
                      <a:pt x="158" y="13"/>
                      <a:pt x="156" y="11"/>
                    </a:cubicBezTo>
                    <a:cubicBezTo>
                      <a:pt x="152" y="5"/>
                      <a:pt x="145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9"/>
              <p:cNvSpPr/>
              <p:nvPr/>
            </p:nvSpPr>
            <p:spPr>
              <a:xfrm>
                <a:off x="10088135" y="3507388"/>
                <a:ext cx="37228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3" extrusionOk="0">
                    <a:moveTo>
                      <a:pt x="300" y="1"/>
                    </a:moveTo>
                    <a:cubicBezTo>
                      <a:pt x="290" y="1"/>
                      <a:pt x="278" y="5"/>
                      <a:pt x="266" y="14"/>
                    </a:cubicBezTo>
                    <a:cubicBezTo>
                      <a:pt x="261" y="13"/>
                      <a:pt x="256" y="13"/>
                      <a:pt x="250" y="12"/>
                    </a:cubicBezTo>
                    <a:cubicBezTo>
                      <a:pt x="243" y="11"/>
                      <a:pt x="235" y="10"/>
                      <a:pt x="228" y="10"/>
                    </a:cubicBezTo>
                    <a:cubicBezTo>
                      <a:pt x="200" y="10"/>
                      <a:pt x="175" y="19"/>
                      <a:pt x="161" y="49"/>
                    </a:cubicBezTo>
                    <a:cubicBezTo>
                      <a:pt x="158" y="58"/>
                      <a:pt x="154" y="64"/>
                      <a:pt x="149" y="71"/>
                    </a:cubicBezTo>
                    <a:cubicBezTo>
                      <a:pt x="147" y="71"/>
                      <a:pt x="145" y="71"/>
                      <a:pt x="143" y="71"/>
                    </a:cubicBezTo>
                    <a:cubicBezTo>
                      <a:pt x="111" y="71"/>
                      <a:pt x="67" y="98"/>
                      <a:pt x="62" y="111"/>
                    </a:cubicBezTo>
                    <a:cubicBezTo>
                      <a:pt x="61" y="116"/>
                      <a:pt x="61" y="120"/>
                      <a:pt x="61" y="126"/>
                    </a:cubicBezTo>
                    <a:cubicBezTo>
                      <a:pt x="61" y="131"/>
                      <a:pt x="61" y="135"/>
                      <a:pt x="60" y="141"/>
                    </a:cubicBezTo>
                    <a:cubicBezTo>
                      <a:pt x="28" y="157"/>
                      <a:pt x="2" y="192"/>
                      <a:pt x="5" y="202"/>
                    </a:cubicBezTo>
                    <a:cubicBezTo>
                      <a:pt x="6" y="206"/>
                      <a:pt x="7" y="207"/>
                      <a:pt x="9" y="209"/>
                    </a:cubicBezTo>
                    <a:cubicBezTo>
                      <a:pt x="1" y="223"/>
                      <a:pt x="2" y="236"/>
                      <a:pt x="19" y="248"/>
                    </a:cubicBezTo>
                    <a:cubicBezTo>
                      <a:pt x="17" y="250"/>
                      <a:pt x="17" y="251"/>
                      <a:pt x="16" y="254"/>
                    </a:cubicBezTo>
                    <a:cubicBezTo>
                      <a:pt x="14" y="261"/>
                      <a:pt x="11" y="270"/>
                      <a:pt x="9" y="276"/>
                    </a:cubicBezTo>
                    <a:cubicBezTo>
                      <a:pt x="7" y="280"/>
                      <a:pt x="6" y="284"/>
                      <a:pt x="6" y="286"/>
                    </a:cubicBezTo>
                    <a:cubicBezTo>
                      <a:pt x="4" y="304"/>
                      <a:pt x="11" y="315"/>
                      <a:pt x="38" y="315"/>
                    </a:cubicBezTo>
                    <a:cubicBezTo>
                      <a:pt x="39" y="315"/>
                      <a:pt x="41" y="315"/>
                      <a:pt x="42" y="315"/>
                    </a:cubicBezTo>
                    <a:cubicBezTo>
                      <a:pt x="53" y="315"/>
                      <a:pt x="63" y="314"/>
                      <a:pt x="74" y="310"/>
                    </a:cubicBezTo>
                    <a:cubicBezTo>
                      <a:pt x="76" y="313"/>
                      <a:pt x="74" y="316"/>
                      <a:pt x="74" y="319"/>
                    </a:cubicBezTo>
                    <a:lnTo>
                      <a:pt x="74" y="320"/>
                    </a:lnTo>
                    <a:cubicBezTo>
                      <a:pt x="73" y="329"/>
                      <a:pt x="71" y="337"/>
                      <a:pt x="67" y="345"/>
                    </a:cubicBezTo>
                    <a:cubicBezTo>
                      <a:pt x="63" y="361"/>
                      <a:pt x="61" y="377"/>
                      <a:pt x="76" y="385"/>
                    </a:cubicBezTo>
                    <a:cubicBezTo>
                      <a:pt x="85" y="390"/>
                      <a:pt x="93" y="392"/>
                      <a:pt x="101" y="392"/>
                    </a:cubicBezTo>
                    <a:cubicBezTo>
                      <a:pt x="111" y="392"/>
                      <a:pt x="121" y="389"/>
                      <a:pt x="135" y="381"/>
                    </a:cubicBezTo>
                    <a:cubicBezTo>
                      <a:pt x="140" y="378"/>
                      <a:pt x="145" y="375"/>
                      <a:pt x="153" y="371"/>
                    </a:cubicBezTo>
                    <a:cubicBezTo>
                      <a:pt x="155" y="378"/>
                      <a:pt x="161" y="383"/>
                      <a:pt x="172" y="383"/>
                    </a:cubicBezTo>
                    <a:cubicBezTo>
                      <a:pt x="174" y="383"/>
                      <a:pt x="176" y="383"/>
                      <a:pt x="178" y="383"/>
                    </a:cubicBezTo>
                    <a:cubicBezTo>
                      <a:pt x="207" y="381"/>
                      <a:pt x="222" y="375"/>
                      <a:pt x="241" y="352"/>
                    </a:cubicBezTo>
                    <a:cubicBezTo>
                      <a:pt x="246" y="346"/>
                      <a:pt x="251" y="340"/>
                      <a:pt x="257" y="331"/>
                    </a:cubicBezTo>
                    <a:cubicBezTo>
                      <a:pt x="258" y="331"/>
                      <a:pt x="260" y="330"/>
                      <a:pt x="260" y="329"/>
                    </a:cubicBezTo>
                    <a:cubicBezTo>
                      <a:pt x="267" y="318"/>
                      <a:pt x="273" y="310"/>
                      <a:pt x="281" y="303"/>
                    </a:cubicBezTo>
                    <a:cubicBezTo>
                      <a:pt x="286" y="303"/>
                      <a:pt x="291" y="303"/>
                      <a:pt x="297" y="301"/>
                    </a:cubicBezTo>
                    <a:cubicBezTo>
                      <a:pt x="324" y="298"/>
                      <a:pt x="337" y="288"/>
                      <a:pt x="345" y="270"/>
                    </a:cubicBezTo>
                    <a:cubicBezTo>
                      <a:pt x="347" y="267"/>
                      <a:pt x="348" y="264"/>
                      <a:pt x="349" y="262"/>
                    </a:cubicBezTo>
                    <a:cubicBezTo>
                      <a:pt x="350" y="257"/>
                      <a:pt x="353" y="250"/>
                      <a:pt x="354" y="242"/>
                    </a:cubicBezTo>
                    <a:cubicBezTo>
                      <a:pt x="355" y="234"/>
                      <a:pt x="359" y="229"/>
                      <a:pt x="361" y="224"/>
                    </a:cubicBezTo>
                    <a:cubicBezTo>
                      <a:pt x="363" y="223"/>
                      <a:pt x="365" y="223"/>
                      <a:pt x="366" y="222"/>
                    </a:cubicBezTo>
                    <a:cubicBezTo>
                      <a:pt x="393" y="207"/>
                      <a:pt x="401" y="193"/>
                      <a:pt x="400" y="178"/>
                    </a:cubicBezTo>
                    <a:cubicBezTo>
                      <a:pt x="400" y="176"/>
                      <a:pt x="398" y="173"/>
                      <a:pt x="398" y="171"/>
                    </a:cubicBezTo>
                    <a:cubicBezTo>
                      <a:pt x="396" y="167"/>
                      <a:pt x="395" y="160"/>
                      <a:pt x="393" y="155"/>
                    </a:cubicBezTo>
                    <a:cubicBezTo>
                      <a:pt x="385" y="137"/>
                      <a:pt x="393" y="127"/>
                      <a:pt x="400" y="116"/>
                    </a:cubicBezTo>
                    <a:cubicBezTo>
                      <a:pt x="402" y="113"/>
                      <a:pt x="405" y="109"/>
                      <a:pt x="406" y="104"/>
                    </a:cubicBezTo>
                    <a:cubicBezTo>
                      <a:pt x="408" y="94"/>
                      <a:pt x="390" y="79"/>
                      <a:pt x="366" y="79"/>
                    </a:cubicBezTo>
                    <a:cubicBezTo>
                      <a:pt x="362" y="79"/>
                      <a:pt x="359" y="79"/>
                      <a:pt x="355" y="79"/>
                    </a:cubicBezTo>
                    <a:cubicBezTo>
                      <a:pt x="355" y="72"/>
                      <a:pt x="358" y="67"/>
                      <a:pt x="358" y="62"/>
                    </a:cubicBezTo>
                    <a:cubicBezTo>
                      <a:pt x="359" y="52"/>
                      <a:pt x="359" y="45"/>
                      <a:pt x="355" y="40"/>
                    </a:cubicBezTo>
                    <a:cubicBezTo>
                      <a:pt x="353" y="34"/>
                      <a:pt x="349" y="31"/>
                      <a:pt x="342" y="22"/>
                    </a:cubicBezTo>
                    <a:cubicBezTo>
                      <a:pt x="330" y="10"/>
                      <a:pt x="316" y="1"/>
                      <a:pt x="300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9"/>
              <p:cNvSpPr/>
              <p:nvPr/>
            </p:nvSpPr>
            <p:spPr>
              <a:xfrm>
                <a:off x="10105885" y="3548166"/>
                <a:ext cx="17112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8" extrusionOk="0">
                    <a:moveTo>
                      <a:pt x="138" y="0"/>
                    </a:moveTo>
                    <a:cubicBezTo>
                      <a:pt x="133" y="0"/>
                      <a:pt x="128" y="2"/>
                      <a:pt x="123" y="7"/>
                    </a:cubicBezTo>
                    <a:cubicBezTo>
                      <a:pt x="119" y="7"/>
                      <a:pt x="117" y="6"/>
                      <a:pt x="114" y="6"/>
                    </a:cubicBezTo>
                    <a:cubicBezTo>
                      <a:pt x="111" y="5"/>
                      <a:pt x="108" y="5"/>
                      <a:pt x="105" y="5"/>
                    </a:cubicBezTo>
                    <a:cubicBezTo>
                      <a:pt x="92" y="5"/>
                      <a:pt x="80" y="9"/>
                      <a:pt x="73" y="22"/>
                    </a:cubicBezTo>
                    <a:cubicBezTo>
                      <a:pt x="72" y="26"/>
                      <a:pt x="70" y="29"/>
                      <a:pt x="68" y="32"/>
                    </a:cubicBezTo>
                    <a:cubicBezTo>
                      <a:pt x="67" y="32"/>
                      <a:pt x="66" y="32"/>
                      <a:pt x="65" y="32"/>
                    </a:cubicBezTo>
                    <a:cubicBezTo>
                      <a:pt x="50" y="32"/>
                      <a:pt x="31" y="45"/>
                      <a:pt x="29" y="51"/>
                    </a:cubicBezTo>
                    <a:cubicBezTo>
                      <a:pt x="27" y="53"/>
                      <a:pt x="27" y="55"/>
                      <a:pt x="27" y="57"/>
                    </a:cubicBezTo>
                    <a:cubicBezTo>
                      <a:pt x="27" y="58"/>
                      <a:pt x="29" y="61"/>
                      <a:pt x="27" y="63"/>
                    </a:cubicBezTo>
                    <a:cubicBezTo>
                      <a:pt x="12" y="71"/>
                      <a:pt x="1" y="87"/>
                      <a:pt x="2" y="92"/>
                    </a:cubicBezTo>
                    <a:cubicBezTo>
                      <a:pt x="2" y="93"/>
                      <a:pt x="2" y="94"/>
                      <a:pt x="4" y="96"/>
                    </a:cubicBezTo>
                    <a:cubicBezTo>
                      <a:pt x="1" y="102"/>
                      <a:pt x="1" y="108"/>
                      <a:pt x="9" y="113"/>
                    </a:cubicBezTo>
                    <a:cubicBezTo>
                      <a:pt x="9" y="113"/>
                      <a:pt x="7" y="114"/>
                      <a:pt x="7" y="116"/>
                    </a:cubicBezTo>
                    <a:cubicBezTo>
                      <a:pt x="6" y="119"/>
                      <a:pt x="5" y="122"/>
                      <a:pt x="4" y="126"/>
                    </a:cubicBezTo>
                    <a:cubicBezTo>
                      <a:pt x="2" y="128"/>
                      <a:pt x="2" y="129"/>
                      <a:pt x="2" y="130"/>
                    </a:cubicBezTo>
                    <a:cubicBezTo>
                      <a:pt x="1" y="138"/>
                      <a:pt x="5" y="143"/>
                      <a:pt x="18" y="143"/>
                    </a:cubicBezTo>
                    <a:cubicBezTo>
                      <a:pt x="23" y="143"/>
                      <a:pt x="27" y="142"/>
                      <a:pt x="32" y="140"/>
                    </a:cubicBezTo>
                    <a:lnTo>
                      <a:pt x="32" y="144"/>
                    </a:lnTo>
                    <a:cubicBezTo>
                      <a:pt x="32" y="148"/>
                      <a:pt x="31" y="152"/>
                      <a:pt x="30" y="155"/>
                    </a:cubicBezTo>
                    <a:cubicBezTo>
                      <a:pt x="28" y="163"/>
                      <a:pt x="27" y="170"/>
                      <a:pt x="33" y="174"/>
                    </a:cubicBezTo>
                    <a:cubicBezTo>
                      <a:pt x="38" y="176"/>
                      <a:pt x="42" y="177"/>
                      <a:pt x="47" y="177"/>
                    </a:cubicBezTo>
                    <a:cubicBezTo>
                      <a:pt x="51" y="177"/>
                      <a:pt x="56" y="176"/>
                      <a:pt x="62" y="173"/>
                    </a:cubicBezTo>
                    <a:cubicBezTo>
                      <a:pt x="64" y="171"/>
                      <a:pt x="67" y="168"/>
                      <a:pt x="69" y="167"/>
                    </a:cubicBezTo>
                    <a:cubicBezTo>
                      <a:pt x="71" y="170"/>
                      <a:pt x="74" y="173"/>
                      <a:pt x="82" y="173"/>
                    </a:cubicBezTo>
                    <a:cubicBezTo>
                      <a:pt x="94" y="171"/>
                      <a:pt x="100" y="168"/>
                      <a:pt x="109" y="158"/>
                    </a:cubicBezTo>
                    <a:cubicBezTo>
                      <a:pt x="112" y="155"/>
                      <a:pt x="114" y="152"/>
                      <a:pt x="117" y="148"/>
                    </a:cubicBezTo>
                    <a:cubicBezTo>
                      <a:pt x="118" y="148"/>
                      <a:pt x="118" y="147"/>
                      <a:pt x="118" y="147"/>
                    </a:cubicBezTo>
                    <a:cubicBezTo>
                      <a:pt x="122" y="143"/>
                      <a:pt x="125" y="139"/>
                      <a:pt x="128" y="135"/>
                    </a:cubicBezTo>
                    <a:lnTo>
                      <a:pt x="135" y="135"/>
                    </a:lnTo>
                    <a:cubicBezTo>
                      <a:pt x="147" y="133"/>
                      <a:pt x="153" y="128"/>
                      <a:pt x="158" y="128"/>
                    </a:cubicBezTo>
                    <a:cubicBezTo>
                      <a:pt x="159" y="128"/>
                      <a:pt x="159" y="128"/>
                      <a:pt x="159" y="129"/>
                    </a:cubicBezTo>
                    <a:cubicBezTo>
                      <a:pt x="159" y="128"/>
                      <a:pt x="160" y="126"/>
                      <a:pt x="160" y="124"/>
                    </a:cubicBezTo>
                    <a:cubicBezTo>
                      <a:pt x="161" y="122"/>
                      <a:pt x="161" y="119"/>
                      <a:pt x="164" y="116"/>
                    </a:cubicBezTo>
                    <a:cubicBezTo>
                      <a:pt x="164" y="113"/>
                      <a:pt x="165" y="111"/>
                      <a:pt x="166" y="108"/>
                    </a:cubicBezTo>
                    <a:cubicBezTo>
                      <a:pt x="167" y="108"/>
                      <a:pt x="167" y="107"/>
                      <a:pt x="169" y="107"/>
                    </a:cubicBezTo>
                    <a:cubicBezTo>
                      <a:pt x="181" y="99"/>
                      <a:pt x="184" y="93"/>
                      <a:pt x="184" y="87"/>
                    </a:cubicBezTo>
                    <a:lnTo>
                      <a:pt x="184" y="82"/>
                    </a:lnTo>
                    <a:cubicBezTo>
                      <a:pt x="184" y="80"/>
                      <a:pt x="183" y="77"/>
                      <a:pt x="181" y="75"/>
                    </a:cubicBezTo>
                    <a:cubicBezTo>
                      <a:pt x="178" y="66"/>
                      <a:pt x="181" y="62"/>
                      <a:pt x="184" y="57"/>
                    </a:cubicBezTo>
                    <a:cubicBezTo>
                      <a:pt x="185" y="55"/>
                      <a:pt x="186" y="53"/>
                      <a:pt x="186" y="51"/>
                    </a:cubicBezTo>
                    <a:cubicBezTo>
                      <a:pt x="188" y="46"/>
                      <a:pt x="180" y="39"/>
                      <a:pt x="169" y="39"/>
                    </a:cubicBezTo>
                    <a:cubicBezTo>
                      <a:pt x="167" y="39"/>
                      <a:pt x="166" y="39"/>
                      <a:pt x="164" y="39"/>
                    </a:cubicBezTo>
                    <a:lnTo>
                      <a:pt x="164" y="30"/>
                    </a:lnTo>
                    <a:cubicBezTo>
                      <a:pt x="165" y="25"/>
                      <a:pt x="165" y="22"/>
                      <a:pt x="164" y="20"/>
                    </a:cubicBezTo>
                    <a:cubicBezTo>
                      <a:pt x="163" y="17"/>
                      <a:pt x="160" y="15"/>
                      <a:pt x="157" y="11"/>
                    </a:cubicBezTo>
                    <a:cubicBezTo>
                      <a:pt x="152" y="5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9"/>
              <p:cNvSpPr/>
              <p:nvPr/>
            </p:nvSpPr>
            <p:spPr>
              <a:xfrm>
                <a:off x="10138016" y="3512212"/>
                <a:ext cx="38776" cy="3413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5" extrusionOk="0">
                    <a:moveTo>
                      <a:pt x="245" y="1"/>
                    </a:moveTo>
                    <a:cubicBezTo>
                      <a:pt x="219" y="1"/>
                      <a:pt x="194" y="8"/>
                      <a:pt x="179" y="33"/>
                    </a:cubicBezTo>
                    <a:cubicBezTo>
                      <a:pt x="174" y="36"/>
                      <a:pt x="168" y="37"/>
                      <a:pt x="160" y="40"/>
                    </a:cubicBezTo>
                    <a:cubicBezTo>
                      <a:pt x="119" y="53"/>
                      <a:pt x="83" y="74"/>
                      <a:pt x="87" y="107"/>
                    </a:cubicBezTo>
                    <a:cubicBezTo>
                      <a:pt x="87" y="117"/>
                      <a:pt x="88" y="123"/>
                      <a:pt x="88" y="129"/>
                    </a:cubicBezTo>
                    <a:cubicBezTo>
                      <a:pt x="50" y="140"/>
                      <a:pt x="15" y="185"/>
                      <a:pt x="18" y="197"/>
                    </a:cubicBezTo>
                    <a:cubicBezTo>
                      <a:pt x="18" y="201"/>
                      <a:pt x="22" y="205"/>
                      <a:pt x="25" y="207"/>
                    </a:cubicBezTo>
                    <a:cubicBezTo>
                      <a:pt x="27" y="210"/>
                      <a:pt x="31" y="212"/>
                      <a:pt x="32" y="217"/>
                    </a:cubicBezTo>
                    <a:cubicBezTo>
                      <a:pt x="7" y="245"/>
                      <a:pt x="0" y="279"/>
                      <a:pt x="9" y="286"/>
                    </a:cubicBezTo>
                    <a:cubicBezTo>
                      <a:pt x="11" y="287"/>
                      <a:pt x="14" y="288"/>
                      <a:pt x="17" y="288"/>
                    </a:cubicBezTo>
                    <a:cubicBezTo>
                      <a:pt x="17" y="302"/>
                      <a:pt x="26" y="309"/>
                      <a:pt x="50" y="309"/>
                    </a:cubicBezTo>
                    <a:cubicBezTo>
                      <a:pt x="50" y="311"/>
                      <a:pt x="51" y="312"/>
                      <a:pt x="51" y="314"/>
                    </a:cubicBezTo>
                    <a:cubicBezTo>
                      <a:pt x="52" y="322"/>
                      <a:pt x="53" y="329"/>
                      <a:pt x="56" y="334"/>
                    </a:cubicBezTo>
                    <a:lnTo>
                      <a:pt x="61" y="342"/>
                    </a:lnTo>
                    <a:cubicBezTo>
                      <a:pt x="65" y="349"/>
                      <a:pt x="71" y="354"/>
                      <a:pt x="81" y="354"/>
                    </a:cubicBezTo>
                    <a:cubicBezTo>
                      <a:pt x="89" y="354"/>
                      <a:pt x="100" y="351"/>
                      <a:pt x="115" y="344"/>
                    </a:cubicBezTo>
                    <a:cubicBezTo>
                      <a:pt x="127" y="338"/>
                      <a:pt x="137" y="333"/>
                      <a:pt x="146" y="325"/>
                    </a:cubicBezTo>
                    <a:cubicBezTo>
                      <a:pt x="149" y="328"/>
                      <a:pt x="150" y="329"/>
                      <a:pt x="151" y="332"/>
                    </a:cubicBezTo>
                    <a:lnTo>
                      <a:pt x="151" y="333"/>
                    </a:lnTo>
                    <a:cubicBezTo>
                      <a:pt x="155" y="339"/>
                      <a:pt x="156" y="345"/>
                      <a:pt x="159" y="352"/>
                    </a:cubicBezTo>
                    <a:cubicBezTo>
                      <a:pt x="164" y="364"/>
                      <a:pt x="169" y="375"/>
                      <a:pt x="187" y="375"/>
                    </a:cubicBezTo>
                    <a:cubicBezTo>
                      <a:pt x="188" y="375"/>
                      <a:pt x="189" y="375"/>
                      <a:pt x="190" y="375"/>
                    </a:cubicBezTo>
                    <a:cubicBezTo>
                      <a:pt x="219" y="373"/>
                      <a:pt x="235" y="366"/>
                      <a:pt x="252" y="344"/>
                    </a:cubicBezTo>
                    <a:cubicBezTo>
                      <a:pt x="256" y="340"/>
                      <a:pt x="260" y="335"/>
                      <a:pt x="264" y="330"/>
                    </a:cubicBezTo>
                    <a:cubicBezTo>
                      <a:pt x="267" y="332"/>
                      <a:pt x="272" y="333"/>
                      <a:pt x="277" y="333"/>
                    </a:cubicBezTo>
                    <a:cubicBezTo>
                      <a:pt x="283" y="333"/>
                      <a:pt x="290" y="331"/>
                      <a:pt x="298" y="327"/>
                    </a:cubicBezTo>
                    <a:cubicBezTo>
                      <a:pt x="328" y="311"/>
                      <a:pt x="339" y="298"/>
                      <a:pt x="348" y="276"/>
                    </a:cubicBezTo>
                    <a:cubicBezTo>
                      <a:pt x="350" y="268"/>
                      <a:pt x="351" y="262"/>
                      <a:pt x="353" y="253"/>
                    </a:cubicBezTo>
                    <a:lnTo>
                      <a:pt x="353" y="251"/>
                    </a:lnTo>
                    <a:cubicBezTo>
                      <a:pt x="354" y="241"/>
                      <a:pt x="356" y="231"/>
                      <a:pt x="359" y="224"/>
                    </a:cubicBezTo>
                    <a:cubicBezTo>
                      <a:pt x="364" y="222"/>
                      <a:pt x="369" y="220"/>
                      <a:pt x="375" y="216"/>
                    </a:cubicBezTo>
                    <a:cubicBezTo>
                      <a:pt x="402" y="201"/>
                      <a:pt x="410" y="188"/>
                      <a:pt x="410" y="166"/>
                    </a:cubicBezTo>
                    <a:cubicBezTo>
                      <a:pt x="410" y="164"/>
                      <a:pt x="409" y="161"/>
                      <a:pt x="409" y="159"/>
                    </a:cubicBezTo>
                    <a:cubicBezTo>
                      <a:pt x="407" y="155"/>
                      <a:pt x="406" y="148"/>
                      <a:pt x="404" y="143"/>
                    </a:cubicBezTo>
                    <a:cubicBezTo>
                      <a:pt x="401" y="137"/>
                      <a:pt x="401" y="132"/>
                      <a:pt x="401" y="128"/>
                    </a:cubicBezTo>
                    <a:lnTo>
                      <a:pt x="405" y="124"/>
                    </a:lnTo>
                    <a:cubicBezTo>
                      <a:pt x="425" y="101"/>
                      <a:pt x="425" y="88"/>
                      <a:pt x="415" y="79"/>
                    </a:cubicBezTo>
                    <a:cubicBezTo>
                      <a:pt x="414" y="78"/>
                      <a:pt x="412" y="77"/>
                      <a:pt x="410" y="76"/>
                    </a:cubicBezTo>
                    <a:lnTo>
                      <a:pt x="395" y="67"/>
                    </a:lnTo>
                    <a:cubicBezTo>
                      <a:pt x="376" y="58"/>
                      <a:pt x="378" y="48"/>
                      <a:pt x="379" y="38"/>
                    </a:cubicBezTo>
                    <a:cubicBezTo>
                      <a:pt x="380" y="35"/>
                      <a:pt x="380" y="31"/>
                      <a:pt x="379" y="26"/>
                    </a:cubicBezTo>
                    <a:cubicBezTo>
                      <a:pt x="378" y="22"/>
                      <a:pt x="370" y="20"/>
                      <a:pt x="360" y="20"/>
                    </a:cubicBezTo>
                    <a:cubicBezTo>
                      <a:pt x="347" y="20"/>
                      <a:pt x="328" y="24"/>
                      <a:pt x="313" y="35"/>
                    </a:cubicBezTo>
                    <a:cubicBezTo>
                      <a:pt x="309" y="30"/>
                      <a:pt x="307" y="25"/>
                      <a:pt x="303" y="21"/>
                    </a:cubicBezTo>
                    <a:cubicBezTo>
                      <a:pt x="298" y="14"/>
                      <a:pt x="296" y="10"/>
                      <a:pt x="289" y="7"/>
                    </a:cubicBezTo>
                    <a:cubicBezTo>
                      <a:pt x="284" y="6"/>
                      <a:pt x="277" y="5"/>
                      <a:pt x="264" y="2"/>
                    </a:cubicBezTo>
                    <a:cubicBezTo>
                      <a:pt x="257" y="1"/>
                      <a:pt x="251" y="1"/>
                      <a:pt x="24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9"/>
              <p:cNvSpPr/>
              <p:nvPr/>
            </p:nvSpPr>
            <p:spPr>
              <a:xfrm>
                <a:off x="10174607" y="3538791"/>
                <a:ext cx="17658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2" extrusionOk="0">
                    <a:moveTo>
                      <a:pt x="111" y="0"/>
                    </a:moveTo>
                    <a:cubicBezTo>
                      <a:pt x="99" y="0"/>
                      <a:pt x="88" y="4"/>
                      <a:pt x="81" y="15"/>
                    </a:cubicBezTo>
                    <a:cubicBezTo>
                      <a:pt x="78" y="15"/>
                      <a:pt x="76" y="16"/>
                      <a:pt x="72" y="17"/>
                    </a:cubicBezTo>
                    <a:cubicBezTo>
                      <a:pt x="52" y="25"/>
                      <a:pt x="37" y="33"/>
                      <a:pt x="39" y="48"/>
                    </a:cubicBezTo>
                    <a:cubicBezTo>
                      <a:pt x="40" y="52"/>
                      <a:pt x="40" y="56"/>
                      <a:pt x="40" y="58"/>
                    </a:cubicBezTo>
                    <a:cubicBezTo>
                      <a:pt x="21" y="63"/>
                      <a:pt x="6" y="84"/>
                      <a:pt x="8" y="89"/>
                    </a:cubicBezTo>
                    <a:cubicBezTo>
                      <a:pt x="9" y="92"/>
                      <a:pt x="10" y="93"/>
                      <a:pt x="11" y="94"/>
                    </a:cubicBezTo>
                    <a:cubicBezTo>
                      <a:pt x="13" y="96"/>
                      <a:pt x="14" y="97"/>
                      <a:pt x="15" y="99"/>
                    </a:cubicBezTo>
                    <a:cubicBezTo>
                      <a:pt x="4" y="111"/>
                      <a:pt x="1" y="128"/>
                      <a:pt x="5" y="130"/>
                    </a:cubicBezTo>
                    <a:cubicBezTo>
                      <a:pt x="6" y="130"/>
                      <a:pt x="8" y="132"/>
                      <a:pt x="9" y="132"/>
                    </a:cubicBezTo>
                    <a:cubicBezTo>
                      <a:pt x="9" y="138"/>
                      <a:pt x="13" y="141"/>
                      <a:pt x="24" y="141"/>
                    </a:cubicBezTo>
                    <a:lnTo>
                      <a:pt x="24" y="144"/>
                    </a:lnTo>
                    <a:cubicBezTo>
                      <a:pt x="25" y="149"/>
                      <a:pt x="25" y="151"/>
                      <a:pt x="27" y="154"/>
                    </a:cubicBezTo>
                    <a:cubicBezTo>
                      <a:pt x="27" y="155"/>
                      <a:pt x="29" y="156"/>
                      <a:pt x="29" y="158"/>
                    </a:cubicBezTo>
                    <a:cubicBezTo>
                      <a:pt x="30" y="161"/>
                      <a:pt x="33" y="163"/>
                      <a:pt x="38" y="163"/>
                    </a:cubicBezTo>
                    <a:cubicBezTo>
                      <a:pt x="42" y="163"/>
                      <a:pt x="47" y="162"/>
                      <a:pt x="54" y="159"/>
                    </a:cubicBezTo>
                    <a:cubicBezTo>
                      <a:pt x="59" y="156"/>
                      <a:pt x="64" y="154"/>
                      <a:pt x="67" y="150"/>
                    </a:cubicBezTo>
                    <a:cubicBezTo>
                      <a:pt x="70" y="150"/>
                      <a:pt x="71" y="151"/>
                      <a:pt x="71" y="153"/>
                    </a:cubicBezTo>
                    <a:cubicBezTo>
                      <a:pt x="72" y="155"/>
                      <a:pt x="73" y="159"/>
                      <a:pt x="75" y="161"/>
                    </a:cubicBezTo>
                    <a:cubicBezTo>
                      <a:pt x="76" y="165"/>
                      <a:pt x="79" y="171"/>
                      <a:pt x="85" y="171"/>
                    </a:cubicBezTo>
                    <a:cubicBezTo>
                      <a:pt x="86" y="171"/>
                      <a:pt x="87" y="171"/>
                      <a:pt x="88" y="171"/>
                    </a:cubicBezTo>
                    <a:cubicBezTo>
                      <a:pt x="101" y="170"/>
                      <a:pt x="107" y="167"/>
                      <a:pt x="117" y="158"/>
                    </a:cubicBezTo>
                    <a:cubicBezTo>
                      <a:pt x="118" y="156"/>
                      <a:pt x="121" y="154"/>
                      <a:pt x="122" y="151"/>
                    </a:cubicBezTo>
                    <a:cubicBezTo>
                      <a:pt x="124" y="152"/>
                      <a:pt x="127" y="153"/>
                      <a:pt x="129" y="153"/>
                    </a:cubicBezTo>
                    <a:cubicBezTo>
                      <a:pt x="132" y="153"/>
                      <a:pt x="135" y="152"/>
                      <a:pt x="138" y="150"/>
                    </a:cubicBezTo>
                    <a:cubicBezTo>
                      <a:pt x="152" y="143"/>
                      <a:pt x="157" y="136"/>
                      <a:pt x="160" y="127"/>
                    </a:cubicBezTo>
                    <a:cubicBezTo>
                      <a:pt x="162" y="124"/>
                      <a:pt x="162" y="120"/>
                      <a:pt x="163" y="117"/>
                    </a:cubicBezTo>
                    <a:lnTo>
                      <a:pt x="163" y="115"/>
                    </a:lnTo>
                    <a:cubicBezTo>
                      <a:pt x="163" y="110"/>
                      <a:pt x="164" y="106"/>
                      <a:pt x="166" y="102"/>
                    </a:cubicBezTo>
                    <a:lnTo>
                      <a:pt x="173" y="98"/>
                    </a:lnTo>
                    <a:cubicBezTo>
                      <a:pt x="186" y="92"/>
                      <a:pt x="189" y="86"/>
                      <a:pt x="185" y="78"/>
                    </a:cubicBezTo>
                    <a:lnTo>
                      <a:pt x="185" y="74"/>
                    </a:lnTo>
                    <a:cubicBezTo>
                      <a:pt x="185" y="72"/>
                      <a:pt x="184" y="69"/>
                      <a:pt x="183" y="67"/>
                    </a:cubicBezTo>
                    <a:cubicBezTo>
                      <a:pt x="182" y="63"/>
                      <a:pt x="182" y="62"/>
                      <a:pt x="182" y="60"/>
                    </a:cubicBezTo>
                    <a:cubicBezTo>
                      <a:pt x="182" y="58"/>
                      <a:pt x="183" y="58"/>
                      <a:pt x="183" y="57"/>
                    </a:cubicBezTo>
                    <a:cubicBezTo>
                      <a:pt x="193" y="47"/>
                      <a:pt x="194" y="41"/>
                      <a:pt x="188" y="37"/>
                    </a:cubicBezTo>
                    <a:cubicBezTo>
                      <a:pt x="187" y="36"/>
                      <a:pt x="187" y="35"/>
                      <a:pt x="185" y="35"/>
                    </a:cubicBezTo>
                    <a:cubicBezTo>
                      <a:pt x="184" y="33"/>
                      <a:pt x="182" y="32"/>
                      <a:pt x="179" y="31"/>
                    </a:cubicBezTo>
                    <a:cubicBezTo>
                      <a:pt x="172" y="27"/>
                      <a:pt x="173" y="21"/>
                      <a:pt x="173" y="17"/>
                    </a:cubicBezTo>
                    <a:lnTo>
                      <a:pt x="173" y="12"/>
                    </a:lnTo>
                    <a:cubicBezTo>
                      <a:pt x="173" y="11"/>
                      <a:pt x="170" y="10"/>
                      <a:pt x="165" y="10"/>
                    </a:cubicBezTo>
                    <a:cubicBezTo>
                      <a:pt x="159" y="10"/>
                      <a:pt x="150" y="12"/>
                      <a:pt x="142" y="16"/>
                    </a:cubicBezTo>
                    <a:cubicBezTo>
                      <a:pt x="141" y="14"/>
                      <a:pt x="139" y="11"/>
                      <a:pt x="138" y="10"/>
                    </a:cubicBezTo>
                    <a:cubicBezTo>
                      <a:pt x="136" y="6"/>
                      <a:pt x="134" y="5"/>
                      <a:pt x="132" y="4"/>
                    </a:cubicBezTo>
                    <a:cubicBezTo>
                      <a:pt x="129" y="2"/>
                      <a:pt x="127" y="2"/>
                      <a:pt x="121" y="1"/>
                    </a:cubicBezTo>
                    <a:cubicBezTo>
                      <a:pt x="118" y="1"/>
                      <a:pt x="114" y="0"/>
                      <a:pt x="111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9"/>
              <p:cNvSpPr/>
              <p:nvPr/>
            </p:nvSpPr>
            <p:spPr>
              <a:xfrm>
                <a:off x="10194632" y="3491095"/>
                <a:ext cx="38685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71" extrusionOk="0">
                    <a:moveTo>
                      <a:pt x="295" y="1"/>
                    </a:moveTo>
                    <a:cubicBezTo>
                      <a:pt x="282" y="1"/>
                      <a:pt x="249" y="15"/>
                      <a:pt x="231" y="38"/>
                    </a:cubicBezTo>
                    <a:cubicBezTo>
                      <a:pt x="224" y="37"/>
                      <a:pt x="218" y="36"/>
                      <a:pt x="213" y="34"/>
                    </a:cubicBezTo>
                    <a:cubicBezTo>
                      <a:pt x="206" y="33"/>
                      <a:pt x="201" y="32"/>
                      <a:pt x="196" y="32"/>
                    </a:cubicBezTo>
                    <a:cubicBezTo>
                      <a:pt x="194" y="32"/>
                      <a:pt x="192" y="32"/>
                      <a:pt x="190" y="32"/>
                    </a:cubicBezTo>
                    <a:cubicBezTo>
                      <a:pt x="184" y="32"/>
                      <a:pt x="174" y="34"/>
                      <a:pt x="159" y="39"/>
                    </a:cubicBezTo>
                    <a:cubicBezTo>
                      <a:pt x="121" y="51"/>
                      <a:pt x="87" y="70"/>
                      <a:pt x="86" y="100"/>
                    </a:cubicBezTo>
                    <a:cubicBezTo>
                      <a:pt x="82" y="104"/>
                      <a:pt x="76" y="108"/>
                      <a:pt x="70" y="113"/>
                    </a:cubicBezTo>
                    <a:cubicBezTo>
                      <a:pt x="34" y="142"/>
                      <a:pt x="8" y="172"/>
                      <a:pt x="31" y="193"/>
                    </a:cubicBezTo>
                    <a:lnTo>
                      <a:pt x="45" y="207"/>
                    </a:lnTo>
                    <a:cubicBezTo>
                      <a:pt x="12" y="234"/>
                      <a:pt x="0" y="280"/>
                      <a:pt x="10" y="287"/>
                    </a:cubicBezTo>
                    <a:cubicBezTo>
                      <a:pt x="15" y="289"/>
                      <a:pt x="20" y="289"/>
                      <a:pt x="25" y="290"/>
                    </a:cubicBezTo>
                    <a:cubicBezTo>
                      <a:pt x="29" y="292"/>
                      <a:pt x="34" y="292"/>
                      <a:pt x="39" y="294"/>
                    </a:cubicBezTo>
                    <a:cubicBezTo>
                      <a:pt x="29" y="325"/>
                      <a:pt x="41" y="352"/>
                      <a:pt x="55" y="352"/>
                    </a:cubicBezTo>
                    <a:cubicBezTo>
                      <a:pt x="59" y="352"/>
                      <a:pt x="61" y="352"/>
                      <a:pt x="65" y="351"/>
                    </a:cubicBezTo>
                    <a:cubicBezTo>
                      <a:pt x="68" y="355"/>
                      <a:pt x="74" y="358"/>
                      <a:pt x="81" y="358"/>
                    </a:cubicBezTo>
                    <a:cubicBezTo>
                      <a:pt x="89" y="358"/>
                      <a:pt x="99" y="355"/>
                      <a:pt x="112" y="350"/>
                    </a:cubicBezTo>
                    <a:cubicBezTo>
                      <a:pt x="115" y="350"/>
                      <a:pt x="116" y="351"/>
                      <a:pt x="117" y="352"/>
                    </a:cubicBezTo>
                    <a:cubicBezTo>
                      <a:pt x="122" y="357"/>
                      <a:pt x="128" y="361"/>
                      <a:pt x="133" y="364"/>
                    </a:cubicBezTo>
                    <a:lnTo>
                      <a:pt x="142" y="367"/>
                    </a:lnTo>
                    <a:cubicBezTo>
                      <a:pt x="146" y="369"/>
                      <a:pt x="151" y="370"/>
                      <a:pt x="155" y="370"/>
                    </a:cubicBezTo>
                    <a:cubicBezTo>
                      <a:pt x="168" y="370"/>
                      <a:pt x="183" y="362"/>
                      <a:pt x="202" y="344"/>
                    </a:cubicBezTo>
                    <a:cubicBezTo>
                      <a:pt x="210" y="334"/>
                      <a:pt x="218" y="325"/>
                      <a:pt x="224" y="316"/>
                    </a:cubicBezTo>
                    <a:cubicBezTo>
                      <a:pt x="228" y="318"/>
                      <a:pt x="230" y="318"/>
                      <a:pt x="233" y="319"/>
                    </a:cubicBezTo>
                    <a:cubicBezTo>
                      <a:pt x="239" y="321"/>
                      <a:pt x="245" y="324"/>
                      <a:pt x="251" y="328"/>
                    </a:cubicBezTo>
                    <a:cubicBezTo>
                      <a:pt x="259" y="332"/>
                      <a:pt x="267" y="335"/>
                      <a:pt x="276" y="335"/>
                    </a:cubicBezTo>
                    <a:cubicBezTo>
                      <a:pt x="282" y="335"/>
                      <a:pt x="289" y="333"/>
                      <a:pt x="297" y="329"/>
                    </a:cubicBezTo>
                    <a:cubicBezTo>
                      <a:pt x="327" y="314"/>
                      <a:pt x="338" y="300"/>
                      <a:pt x="347" y="278"/>
                    </a:cubicBezTo>
                    <a:lnTo>
                      <a:pt x="351" y="263"/>
                    </a:lnTo>
                    <a:cubicBezTo>
                      <a:pt x="362" y="260"/>
                      <a:pt x="373" y="254"/>
                      <a:pt x="385" y="243"/>
                    </a:cubicBezTo>
                    <a:cubicBezTo>
                      <a:pt x="408" y="219"/>
                      <a:pt x="414" y="205"/>
                      <a:pt x="408" y="186"/>
                    </a:cubicBezTo>
                    <a:cubicBezTo>
                      <a:pt x="407" y="180"/>
                      <a:pt x="404" y="174"/>
                      <a:pt x="400" y="167"/>
                    </a:cubicBezTo>
                    <a:cubicBezTo>
                      <a:pt x="400" y="166"/>
                      <a:pt x="399" y="165"/>
                      <a:pt x="399" y="165"/>
                    </a:cubicBezTo>
                    <a:cubicBezTo>
                      <a:pt x="395" y="159"/>
                      <a:pt x="393" y="151"/>
                      <a:pt x="390" y="145"/>
                    </a:cubicBezTo>
                    <a:cubicBezTo>
                      <a:pt x="395" y="141"/>
                      <a:pt x="400" y="135"/>
                      <a:pt x="404" y="130"/>
                    </a:cubicBezTo>
                    <a:cubicBezTo>
                      <a:pt x="424" y="108"/>
                      <a:pt x="424" y="95"/>
                      <a:pt x="415" y="82"/>
                    </a:cubicBezTo>
                    <a:cubicBezTo>
                      <a:pt x="414" y="80"/>
                      <a:pt x="413" y="79"/>
                      <a:pt x="410" y="78"/>
                    </a:cubicBezTo>
                    <a:lnTo>
                      <a:pt x="395" y="70"/>
                    </a:lnTo>
                    <a:cubicBezTo>
                      <a:pt x="390" y="68"/>
                      <a:pt x="387" y="64"/>
                      <a:pt x="383" y="62"/>
                    </a:cubicBezTo>
                    <a:cubicBezTo>
                      <a:pt x="383" y="59"/>
                      <a:pt x="385" y="58"/>
                      <a:pt x="385" y="57"/>
                    </a:cubicBezTo>
                    <a:cubicBezTo>
                      <a:pt x="393" y="31"/>
                      <a:pt x="387" y="22"/>
                      <a:pt x="369" y="21"/>
                    </a:cubicBezTo>
                    <a:lnTo>
                      <a:pt x="361" y="21"/>
                    </a:lnTo>
                    <a:cubicBezTo>
                      <a:pt x="356" y="21"/>
                      <a:pt x="348" y="21"/>
                      <a:pt x="340" y="22"/>
                    </a:cubicBezTo>
                    <a:cubicBezTo>
                      <a:pt x="338" y="22"/>
                      <a:pt x="335" y="22"/>
                      <a:pt x="333" y="22"/>
                    </a:cubicBezTo>
                    <a:cubicBezTo>
                      <a:pt x="315" y="22"/>
                      <a:pt x="310" y="16"/>
                      <a:pt x="307" y="8"/>
                    </a:cubicBezTo>
                    <a:cubicBezTo>
                      <a:pt x="304" y="6"/>
                      <a:pt x="303" y="2"/>
                      <a:pt x="298" y="1"/>
                    </a:cubicBezTo>
                    <a:cubicBezTo>
                      <a:pt x="298" y="1"/>
                      <a:pt x="296" y="1"/>
                      <a:pt x="29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9"/>
              <p:cNvSpPr/>
              <p:nvPr/>
            </p:nvSpPr>
            <p:spPr>
              <a:xfrm>
                <a:off x="10243147" y="3499924"/>
                <a:ext cx="17931" cy="1529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8" extrusionOk="0">
                    <a:moveTo>
                      <a:pt x="135" y="1"/>
                    </a:moveTo>
                    <a:cubicBezTo>
                      <a:pt x="129" y="1"/>
                      <a:pt x="115" y="8"/>
                      <a:pt x="107" y="18"/>
                    </a:cubicBezTo>
                    <a:cubicBezTo>
                      <a:pt x="104" y="17"/>
                      <a:pt x="102" y="16"/>
                      <a:pt x="99" y="16"/>
                    </a:cubicBezTo>
                    <a:cubicBezTo>
                      <a:pt x="95" y="14"/>
                      <a:pt x="92" y="14"/>
                      <a:pt x="88" y="14"/>
                    </a:cubicBezTo>
                    <a:cubicBezTo>
                      <a:pt x="86" y="14"/>
                      <a:pt x="81" y="16"/>
                      <a:pt x="75" y="18"/>
                    </a:cubicBezTo>
                    <a:cubicBezTo>
                      <a:pt x="56" y="24"/>
                      <a:pt x="42" y="32"/>
                      <a:pt x="41" y="47"/>
                    </a:cubicBezTo>
                    <a:cubicBezTo>
                      <a:pt x="39" y="49"/>
                      <a:pt x="36" y="50"/>
                      <a:pt x="34" y="53"/>
                    </a:cubicBezTo>
                    <a:cubicBezTo>
                      <a:pt x="17" y="67"/>
                      <a:pt x="5" y="81"/>
                      <a:pt x="15" y="90"/>
                    </a:cubicBezTo>
                    <a:cubicBezTo>
                      <a:pt x="19" y="93"/>
                      <a:pt x="20" y="95"/>
                      <a:pt x="22" y="96"/>
                    </a:cubicBezTo>
                    <a:cubicBezTo>
                      <a:pt x="5" y="108"/>
                      <a:pt x="0" y="130"/>
                      <a:pt x="5" y="132"/>
                    </a:cubicBezTo>
                    <a:cubicBezTo>
                      <a:pt x="6" y="134"/>
                      <a:pt x="9" y="134"/>
                      <a:pt x="11" y="134"/>
                    </a:cubicBezTo>
                    <a:cubicBezTo>
                      <a:pt x="14" y="134"/>
                      <a:pt x="15" y="134"/>
                      <a:pt x="19" y="135"/>
                    </a:cubicBezTo>
                    <a:cubicBezTo>
                      <a:pt x="13" y="147"/>
                      <a:pt x="19" y="160"/>
                      <a:pt x="25" y="160"/>
                    </a:cubicBezTo>
                    <a:cubicBezTo>
                      <a:pt x="27" y="160"/>
                      <a:pt x="29" y="159"/>
                      <a:pt x="30" y="159"/>
                    </a:cubicBezTo>
                    <a:cubicBezTo>
                      <a:pt x="32" y="162"/>
                      <a:pt x="34" y="163"/>
                      <a:pt x="38" y="163"/>
                    </a:cubicBezTo>
                    <a:cubicBezTo>
                      <a:pt x="41" y="163"/>
                      <a:pt x="46" y="162"/>
                      <a:pt x="51" y="159"/>
                    </a:cubicBezTo>
                    <a:cubicBezTo>
                      <a:pt x="52" y="159"/>
                      <a:pt x="52" y="160"/>
                      <a:pt x="54" y="160"/>
                    </a:cubicBezTo>
                    <a:cubicBezTo>
                      <a:pt x="56" y="163"/>
                      <a:pt x="60" y="165"/>
                      <a:pt x="62" y="166"/>
                    </a:cubicBezTo>
                    <a:cubicBezTo>
                      <a:pt x="63" y="166"/>
                      <a:pt x="65" y="167"/>
                      <a:pt x="66" y="167"/>
                    </a:cubicBezTo>
                    <a:cubicBezTo>
                      <a:pt x="67" y="167"/>
                      <a:pt x="69" y="168"/>
                      <a:pt x="71" y="168"/>
                    </a:cubicBezTo>
                    <a:cubicBezTo>
                      <a:pt x="77" y="168"/>
                      <a:pt x="85" y="164"/>
                      <a:pt x="93" y="155"/>
                    </a:cubicBezTo>
                    <a:cubicBezTo>
                      <a:pt x="99" y="150"/>
                      <a:pt x="102" y="146"/>
                      <a:pt x="104" y="142"/>
                    </a:cubicBezTo>
                    <a:cubicBezTo>
                      <a:pt x="106" y="142"/>
                      <a:pt x="107" y="144"/>
                      <a:pt x="108" y="144"/>
                    </a:cubicBezTo>
                    <a:cubicBezTo>
                      <a:pt x="112" y="145"/>
                      <a:pt x="114" y="146"/>
                      <a:pt x="117" y="147"/>
                    </a:cubicBezTo>
                    <a:cubicBezTo>
                      <a:pt x="120" y="149"/>
                      <a:pt x="124" y="150"/>
                      <a:pt x="128" y="150"/>
                    </a:cubicBezTo>
                    <a:cubicBezTo>
                      <a:pt x="131" y="150"/>
                      <a:pt x="134" y="149"/>
                      <a:pt x="138" y="147"/>
                    </a:cubicBezTo>
                    <a:cubicBezTo>
                      <a:pt x="152" y="141"/>
                      <a:pt x="157" y="135"/>
                      <a:pt x="161" y="125"/>
                    </a:cubicBezTo>
                    <a:cubicBezTo>
                      <a:pt x="161" y="124"/>
                      <a:pt x="162" y="120"/>
                      <a:pt x="162" y="118"/>
                    </a:cubicBezTo>
                    <a:cubicBezTo>
                      <a:pt x="168" y="116"/>
                      <a:pt x="173" y="114"/>
                      <a:pt x="178" y="109"/>
                    </a:cubicBezTo>
                    <a:cubicBezTo>
                      <a:pt x="189" y="98"/>
                      <a:pt x="192" y="91"/>
                      <a:pt x="189" y="83"/>
                    </a:cubicBezTo>
                    <a:lnTo>
                      <a:pt x="185" y="74"/>
                    </a:lnTo>
                    <a:lnTo>
                      <a:pt x="185" y="73"/>
                    </a:lnTo>
                    <a:cubicBezTo>
                      <a:pt x="184" y="69"/>
                      <a:pt x="183" y="65"/>
                      <a:pt x="182" y="63"/>
                    </a:cubicBezTo>
                    <a:lnTo>
                      <a:pt x="188" y="57"/>
                    </a:lnTo>
                    <a:cubicBezTo>
                      <a:pt x="197" y="47"/>
                      <a:pt x="197" y="40"/>
                      <a:pt x="191" y="38"/>
                    </a:cubicBezTo>
                    <a:lnTo>
                      <a:pt x="189" y="36"/>
                    </a:lnTo>
                    <a:cubicBezTo>
                      <a:pt x="188" y="34"/>
                      <a:pt x="185" y="33"/>
                      <a:pt x="183" y="32"/>
                    </a:cubicBezTo>
                    <a:cubicBezTo>
                      <a:pt x="179" y="31"/>
                      <a:pt x="178" y="29"/>
                      <a:pt x="177" y="28"/>
                    </a:cubicBezTo>
                    <a:cubicBezTo>
                      <a:pt x="178" y="27"/>
                      <a:pt x="178" y="27"/>
                      <a:pt x="178" y="26"/>
                    </a:cubicBezTo>
                    <a:cubicBezTo>
                      <a:pt x="180" y="14"/>
                      <a:pt x="178" y="11"/>
                      <a:pt x="170" y="9"/>
                    </a:cubicBezTo>
                    <a:lnTo>
                      <a:pt x="167" y="9"/>
                    </a:lnTo>
                    <a:cubicBezTo>
                      <a:pt x="163" y="9"/>
                      <a:pt x="160" y="11"/>
                      <a:pt x="157" y="11"/>
                    </a:cubicBezTo>
                    <a:cubicBezTo>
                      <a:pt x="155" y="11"/>
                      <a:pt x="154" y="11"/>
                      <a:pt x="153" y="11"/>
                    </a:cubicBezTo>
                    <a:cubicBezTo>
                      <a:pt x="144" y="11"/>
                      <a:pt x="143" y="8"/>
                      <a:pt x="142" y="6"/>
                    </a:cubicBezTo>
                    <a:lnTo>
                      <a:pt x="137" y="2"/>
                    </a:lnTo>
                    <a:cubicBezTo>
                      <a:pt x="137" y="1"/>
                      <a:pt x="136" y="1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9"/>
              <p:cNvSpPr/>
              <p:nvPr/>
            </p:nvSpPr>
            <p:spPr>
              <a:xfrm>
                <a:off x="10241509" y="3449497"/>
                <a:ext cx="4132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79" extrusionOk="0">
                    <a:moveTo>
                      <a:pt x="313" y="0"/>
                    </a:moveTo>
                    <a:cubicBezTo>
                      <a:pt x="308" y="0"/>
                      <a:pt x="303" y="1"/>
                      <a:pt x="298" y="3"/>
                    </a:cubicBezTo>
                    <a:cubicBezTo>
                      <a:pt x="295" y="4"/>
                      <a:pt x="293" y="6"/>
                      <a:pt x="289" y="7"/>
                    </a:cubicBezTo>
                    <a:cubicBezTo>
                      <a:pt x="283" y="11"/>
                      <a:pt x="274" y="14"/>
                      <a:pt x="267" y="19"/>
                    </a:cubicBezTo>
                    <a:cubicBezTo>
                      <a:pt x="253" y="27"/>
                      <a:pt x="244" y="29"/>
                      <a:pt x="237" y="29"/>
                    </a:cubicBezTo>
                    <a:cubicBezTo>
                      <a:pt x="232" y="29"/>
                      <a:pt x="229" y="28"/>
                      <a:pt x="225" y="27"/>
                    </a:cubicBezTo>
                    <a:cubicBezTo>
                      <a:pt x="221" y="25"/>
                      <a:pt x="217" y="24"/>
                      <a:pt x="212" y="24"/>
                    </a:cubicBezTo>
                    <a:cubicBezTo>
                      <a:pt x="200" y="24"/>
                      <a:pt x="167" y="53"/>
                      <a:pt x="161" y="80"/>
                    </a:cubicBezTo>
                    <a:cubicBezTo>
                      <a:pt x="151" y="82"/>
                      <a:pt x="144" y="84"/>
                      <a:pt x="139" y="85"/>
                    </a:cubicBezTo>
                    <a:cubicBezTo>
                      <a:pt x="128" y="88"/>
                      <a:pt x="121" y="90"/>
                      <a:pt x="113" y="94"/>
                    </a:cubicBezTo>
                    <a:cubicBezTo>
                      <a:pt x="107" y="99"/>
                      <a:pt x="99" y="105"/>
                      <a:pt x="85" y="115"/>
                    </a:cubicBezTo>
                    <a:cubicBezTo>
                      <a:pt x="52" y="142"/>
                      <a:pt x="27" y="169"/>
                      <a:pt x="43" y="191"/>
                    </a:cubicBezTo>
                    <a:cubicBezTo>
                      <a:pt x="41" y="194"/>
                      <a:pt x="37" y="200"/>
                      <a:pt x="32" y="207"/>
                    </a:cubicBezTo>
                    <a:cubicBezTo>
                      <a:pt x="10" y="244"/>
                      <a:pt x="1" y="277"/>
                      <a:pt x="38" y="280"/>
                    </a:cubicBezTo>
                    <a:cubicBezTo>
                      <a:pt x="47" y="281"/>
                      <a:pt x="54" y="281"/>
                      <a:pt x="61" y="283"/>
                    </a:cubicBezTo>
                    <a:cubicBezTo>
                      <a:pt x="41" y="317"/>
                      <a:pt x="56" y="353"/>
                      <a:pt x="69" y="353"/>
                    </a:cubicBezTo>
                    <a:cubicBezTo>
                      <a:pt x="74" y="353"/>
                      <a:pt x="80" y="352"/>
                      <a:pt x="87" y="350"/>
                    </a:cubicBezTo>
                    <a:cubicBezTo>
                      <a:pt x="93" y="348"/>
                      <a:pt x="98" y="346"/>
                      <a:pt x="104" y="346"/>
                    </a:cubicBezTo>
                    <a:cubicBezTo>
                      <a:pt x="109" y="367"/>
                      <a:pt x="131" y="379"/>
                      <a:pt x="146" y="379"/>
                    </a:cubicBezTo>
                    <a:cubicBezTo>
                      <a:pt x="149" y="379"/>
                      <a:pt x="152" y="378"/>
                      <a:pt x="154" y="377"/>
                    </a:cubicBezTo>
                    <a:cubicBezTo>
                      <a:pt x="159" y="375"/>
                      <a:pt x="162" y="373"/>
                      <a:pt x="165" y="371"/>
                    </a:cubicBezTo>
                    <a:cubicBezTo>
                      <a:pt x="167" y="371"/>
                      <a:pt x="168" y="372"/>
                      <a:pt x="170" y="372"/>
                    </a:cubicBezTo>
                    <a:cubicBezTo>
                      <a:pt x="183" y="372"/>
                      <a:pt x="197" y="365"/>
                      <a:pt x="215" y="348"/>
                    </a:cubicBezTo>
                    <a:lnTo>
                      <a:pt x="246" y="348"/>
                    </a:lnTo>
                    <a:cubicBezTo>
                      <a:pt x="249" y="348"/>
                      <a:pt x="252" y="347"/>
                      <a:pt x="256" y="347"/>
                    </a:cubicBezTo>
                    <a:cubicBezTo>
                      <a:pt x="276" y="342"/>
                      <a:pt x="293" y="331"/>
                      <a:pt x="305" y="301"/>
                    </a:cubicBezTo>
                    <a:cubicBezTo>
                      <a:pt x="310" y="291"/>
                      <a:pt x="313" y="283"/>
                      <a:pt x="313" y="274"/>
                    </a:cubicBezTo>
                    <a:cubicBezTo>
                      <a:pt x="317" y="273"/>
                      <a:pt x="319" y="271"/>
                      <a:pt x="324" y="271"/>
                    </a:cubicBezTo>
                    <a:lnTo>
                      <a:pt x="325" y="271"/>
                    </a:lnTo>
                    <a:cubicBezTo>
                      <a:pt x="334" y="270"/>
                      <a:pt x="341" y="270"/>
                      <a:pt x="350" y="269"/>
                    </a:cubicBezTo>
                    <a:cubicBezTo>
                      <a:pt x="367" y="266"/>
                      <a:pt x="385" y="264"/>
                      <a:pt x="400" y="246"/>
                    </a:cubicBezTo>
                    <a:cubicBezTo>
                      <a:pt x="423" y="223"/>
                      <a:pt x="430" y="208"/>
                      <a:pt x="423" y="189"/>
                    </a:cubicBezTo>
                    <a:cubicBezTo>
                      <a:pt x="422" y="187"/>
                      <a:pt x="421" y="182"/>
                      <a:pt x="418" y="177"/>
                    </a:cubicBezTo>
                    <a:cubicBezTo>
                      <a:pt x="430" y="170"/>
                      <a:pt x="438" y="161"/>
                      <a:pt x="443" y="148"/>
                    </a:cubicBezTo>
                    <a:cubicBezTo>
                      <a:pt x="454" y="121"/>
                      <a:pt x="453" y="109"/>
                      <a:pt x="435" y="99"/>
                    </a:cubicBezTo>
                    <a:cubicBezTo>
                      <a:pt x="430" y="95"/>
                      <a:pt x="425" y="93"/>
                      <a:pt x="417" y="90"/>
                    </a:cubicBezTo>
                    <a:cubicBezTo>
                      <a:pt x="416" y="89"/>
                      <a:pt x="416" y="89"/>
                      <a:pt x="415" y="89"/>
                    </a:cubicBezTo>
                    <a:cubicBezTo>
                      <a:pt x="406" y="85"/>
                      <a:pt x="399" y="83"/>
                      <a:pt x="392" y="79"/>
                    </a:cubicBezTo>
                    <a:cubicBezTo>
                      <a:pt x="395" y="74"/>
                      <a:pt x="397" y="69"/>
                      <a:pt x="399" y="64"/>
                    </a:cubicBezTo>
                    <a:cubicBezTo>
                      <a:pt x="407" y="39"/>
                      <a:pt x="399" y="30"/>
                      <a:pt x="384" y="23"/>
                    </a:cubicBezTo>
                    <a:lnTo>
                      <a:pt x="375" y="23"/>
                    </a:lnTo>
                    <a:cubicBezTo>
                      <a:pt x="370" y="23"/>
                      <a:pt x="361" y="23"/>
                      <a:pt x="354" y="24"/>
                    </a:cubicBezTo>
                    <a:cubicBezTo>
                      <a:pt x="350" y="24"/>
                      <a:pt x="347" y="24"/>
                      <a:pt x="344" y="24"/>
                    </a:cubicBezTo>
                    <a:cubicBezTo>
                      <a:pt x="340" y="24"/>
                      <a:pt x="338" y="24"/>
                      <a:pt x="336" y="24"/>
                    </a:cubicBezTo>
                    <a:cubicBezTo>
                      <a:pt x="336" y="23"/>
                      <a:pt x="335" y="22"/>
                      <a:pt x="335" y="20"/>
                    </a:cubicBezTo>
                    <a:cubicBezTo>
                      <a:pt x="331" y="6"/>
                      <a:pt x="323" y="0"/>
                      <a:pt x="313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9"/>
              <p:cNvSpPr/>
              <p:nvPr/>
            </p:nvSpPr>
            <p:spPr>
              <a:xfrm>
                <a:off x="10293301" y="3440759"/>
                <a:ext cx="1893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2" extrusionOk="0">
                    <a:moveTo>
                      <a:pt x="142" y="0"/>
                    </a:moveTo>
                    <a:cubicBezTo>
                      <a:pt x="140" y="0"/>
                      <a:pt x="137" y="1"/>
                      <a:pt x="135" y="2"/>
                    </a:cubicBezTo>
                    <a:cubicBezTo>
                      <a:pt x="134" y="2"/>
                      <a:pt x="133" y="2"/>
                      <a:pt x="131" y="3"/>
                    </a:cubicBezTo>
                    <a:cubicBezTo>
                      <a:pt x="128" y="5"/>
                      <a:pt x="124" y="6"/>
                      <a:pt x="120" y="8"/>
                    </a:cubicBezTo>
                    <a:cubicBezTo>
                      <a:pt x="114" y="12"/>
                      <a:pt x="110" y="13"/>
                      <a:pt x="106" y="13"/>
                    </a:cubicBezTo>
                    <a:cubicBezTo>
                      <a:pt x="105" y="13"/>
                      <a:pt x="103" y="12"/>
                      <a:pt x="102" y="12"/>
                    </a:cubicBezTo>
                    <a:cubicBezTo>
                      <a:pt x="100" y="11"/>
                      <a:pt x="99" y="11"/>
                      <a:pt x="97" y="11"/>
                    </a:cubicBezTo>
                    <a:cubicBezTo>
                      <a:pt x="92" y="11"/>
                      <a:pt x="76" y="23"/>
                      <a:pt x="73" y="37"/>
                    </a:cubicBezTo>
                    <a:cubicBezTo>
                      <a:pt x="68" y="38"/>
                      <a:pt x="66" y="39"/>
                      <a:pt x="63" y="39"/>
                    </a:cubicBezTo>
                    <a:cubicBezTo>
                      <a:pt x="58" y="40"/>
                      <a:pt x="56" y="40"/>
                      <a:pt x="52" y="43"/>
                    </a:cubicBezTo>
                    <a:cubicBezTo>
                      <a:pt x="49" y="44"/>
                      <a:pt x="46" y="47"/>
                      <a:pt x="38" y="52"/>
                    </a:cubicBezTo>
                    <a:cubicBezTo>
                      <a:pt x="23" y="63"/>
                      <a:pt x="12" y="78"/>
                      <a:pt x="20" y="86"/>
                    </a:cubicBezTo>
                    <a:cubicBezTo>
                      <a:pt x="18" y="89"/>
                      <a:pt x="17" y="91"/>
                      <a:pt x="15" y="94"/>
                    </a:cubicBezTo>
                    <a:cubicBezTo>
                      <a:pt x="5" y="110"/>
                      <a:pt x="0" y="126"/>
                      <a:pt x="17" y="128"/>
                    </a:cubicBezTo>
                    <a:cubicBezTo>
                      <a:pt x="21" y="128"/>
                      <a:pt x="25" y="129"/>
                      <a:pt x="27" y="129"/>
                    </a:cubicBezTo>
                    <a:cubicBezTo>
                      <a:pt x="17" y="144"/>
                      <a:pt x="25" y="161"/>
                      <a:pt x="31" y="161"/>
                    </a:cubicBezTo>
                    <a:cubicBezTo>
                      <a:pt x="33" y="161"/>
                      <a:pt x="36" y="161"/>
                      <a:pt x="38" y="160"/>
                    </a:cubicBezTo>
                    <a:cubicBezTo>
                      <a:pt x="41" y="159"/>
                      <a:pt x="44" y="157"/>
                      <a:pt x="47" y="157"/>
                    </a:cubicBezTo>
                    <a:cubicBezTo>
                      <a:pt x="48" y="166"/>
                      <a:pt x="58" y="172"/>
                      <a:pt x="65" y="172"/>
                    </a:cubicBezTo>
                    <a:cubicBezTo>
                      <a:pt x="67" y="172"/>
                      <a:pt x="68" y="171"/>
                      <a:pt x="69" y="171"/>
                    </a:cubicBezTo>
                    <a:cubicBezTo>
                      <a:pt x="72" y="171"/>
                      <a:pt x="73" y="170"/>
                      <a:pt x="74" y="168"/>
                    </a:cubicBezTo>
                    <a:cubicBezTo>
                      <a:pt x="76" y="168"/>
                      <a:pt x="77" y="168"/>
                      <a:pt x="79" y="168"/>
                    </a:cubicBezTo>
                    <a:cubicBezTo>
                      <a:pt x="84" y="168"/>
                      <a:pt x="90" y="165"/>
                      <a:pt x="98" y="159"/>
                    </a:cubicBezTo>
                    <a:lnTo>
                      <a:pt x="117" y="159"/>
                    </a:lnTo>
                    <a:cubicBezTo>
                      <a:pt x="128" y="157"/>
                      <a:pt x="135" y="151"/>
                      <a:pt x="140" y="137"/>
                    </a:cubicBezTo>
                    <a:cubicBezTo>
                      <a:pt x="143" y="134"/>
                      <a:pt x="144" y="129"/>
                      <a:pt x="144" y="125"/>
                    </a:cubicBezTo>
                    <a:cubicBezTo>
                      <a:pt x="146" y="125"/>
                      <a:pt x="148" y="124"/>
                      <a:pt x="149" y="124"/>
                    </a:cubicBezTo>
                    <a:cubicBezTo>
                      <a:pt x="153" y="122"/>
                      <a:pt x="156" y="122"/>
                      <a:pt x="160" y="122"/>
                    </a:cubicBezTo>
                    <a:cubicBezTo>
                      <a:pt x="169" y="121"/>
                      <a:pt x="176" y="120"/>
                      <a:pt x="184" y="112"/>
                    </a:cubicBezTo>
                    <a:cubicBezTo>
                      <a:pt x="194" y="100"/>
                      <a:pt x="196" y="94"/>
                      <a:pt x="194" y="85"/>
                    </a:cubicBezTo>
                    <a:cubicBezTo>
                      <a:pt x="192" y="84"/>
                      <a:pt x="192" y="83"/>
                      <a:pt x="191" y="80"/>
                    </a:cubicBezTo>
                    <a:cubicBezTo>
                      <a:pt x="196" y="76"/>
                      <a:pt x="200" y="73"/>
                      <a:pt x="202" y="65"/>
                    </a:cubicBezTo>
                    <a:cubicBezTo>
                      <a:pt x="208" y="53"/>
                      <a:pt x="206" y="48"/>
                      <a:pt x="199" y="43"/>
                    </a:cubicBezTo>
                    <a:cubicBezTo>
                      <a:pt x="196" y="42"/>
                      <a:pt x="193" y="41"/>
                      <a:pt x="190" y="39"/>
                    </a:cubicBezTo>
                    <a:lnTo>
                      <a:pt x="188" y="39"/>
                    </a:lnTo>
                    <a:cubicBezTo>
                      <a:pt x="185" y="37"/>
                      <a:pt x="181" y="36"/>
                      <a:pt x="179" y="34"/>
                    </a:cubicBezTo>
                    <a:cubicBezTo>
                      <a:pt x="180" y="32"/>
                      <a:pt x="180" y="28"/>
                      <a:pt x="181" y="26"/>
                    </a:cubicBezTo>
                    <a:cubicBezTo>
                      <a:pt x="185" y="15"/>
                      <a:pt x="181" y="11"/>
                      <a:pt x="174" y="9"/>
                    </a:cubicBezTo>
                    <a:lnTo>
                      <a:pt x="170" y="9"/>
                    </a:lnTo>
                    <a:cubicBezTo>
                      <a:pt x="165" y="9"/>
                      <a:pt x="163" y="11"/>
                      <a:pt x="159" y="11"/>
                    </a:cubicBezTo>
                    <a:lnTo>
                      <a:pt x="151" y="11"/>
                    </a:lnTo>
                    <a:lnTo>
                      <a:pt x="151" y="9"/>
                    </a:lnTo>
                    <a:cubicBezTo>
                      <a:pt x="150" y="3"/>
                      <a:pt x="147" y="0"/>
                      <a:pt x="142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9"/>
              <p:cNvSpPr/>
              <p:nvPr/>
            </p:nvSpPr>
            <p:spPr>
              <a:xfrm>
                <a:off x="10269453" y="3399162"/>
                <a:ext cx="41233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8" extrusionOk="0">
                    <a:moveTo>
                      <a:pt x="308" y="1"/>
                    </a:moveTo>
                    <a:cubicBezTo>
                      <a:pt x="304" y="1"/>
                      <a:pt x="299" y="2"/>
                      <a:pt x="294" y="4"/>
                    </a:cubicBezTo>
                    <a:cubicBezTo>
                      <a:pt x="292" y="6"/>
                      <a:pt x="289" y="7"/>
                      <a:pt x="285" y="8"/>
                    </a:cubicBezTo>
                    <a:cubicBezTo>
                      <a:pt x="279" y="12"/>
                      <a:pt x="272" y="16"/>
                      <a:pt x="264" y="19"/>
                    </a:cubicBezTo>
                    <a:cubicBezTo>
                      <a:pt x="256" y="23"/>
                      <a:pt x="249" y="26"/>
                      <a:pt x="244" y="27"/>
                    </a:cubicBezTo>
                    <a:cubicBezTo>
                      <a:pt x="243" y="26"/>
                      <a:pt x="242" y="26"/>
                      <a:pt x="241" y="24"/>
                    </a:cubicBezTo>
                    <a:cubicBezTo>
                      <a:pt x="234" y="20"/>
                      <a:pt x="227" y="18"/>
                      <a:pt x="220" y="18"/>
                    </a:cubicBezTo>
                    <a:cubicBezTo>
                      <a:pt x="210" y="18"/>
                      <a:pt x="200" y="23"/>
                      <a:pt x="191" y="31"/>
                    </a:cubicBezTo>
                    <a:cubicBezTo>
                      <a:pt x="188" y="33"/>
                      <a:pt x="186" y="35"/>
                      <a:pt x="183" y="38"/>
                    </a:cubicBezTo>
                    <a:cubicBezTo>
                      <a:pt x="177" y="43"/>
                      <a:pt x="172" y="49"/>
                      <a:pt x="166" y="55"/>
                    </a:cubicBezTo>
                    <a:cubicBezTo>
                      <a:pt x="149" y="78"/>
                      <a:pt x="136" y="79"/>
                      <a:pt x="125" y="81"/>
                    </a:cubicBezTo>
                    <a:cubicBezTo>
                      <a:pt x="120" y="81"/>
                      <a:pt x="116" y="82"/>
                      <a:pt x="111" y="85"/>
                    </a:cubicBezTo>
                    <a:cubicBezTo>
                      <a:pt x="100" y="91"/>
                      <a:pt x="82" y="126"/>
                      <a:pt x="90" y="147"/>
                    </a:cubicBezTo>
                    <a:cubicBezTo>
                      <a:pt x="83" y="154"/>
                      <a:pt x="77" y="158"/>
                      <a:pt x="72" y="162"/>
                    </a:cubicBezTo>
                    <a:cubicBezTo>
                      <a:pt x="60" y="170"/>
                      <a:pt x="53" y="173"/>
                      <a:pt x="48" y="180"/>
                    </a:cubicBezTo>
                    <a:cubicBezTo>
                      <a:pt x="43" y="186"/>
                      <a:pt x="38" y="192"/>
                      <a:pt x="31" y="207"/>
                    </a:cubicBezTo>
                    <a:cubicBezTo>
                      <a:pt x="10" y="242"/>
                      <a:pt x="0" y="272"/>
                      <a:pt x="29" y="278"/>
                    </a:cubicBezTo>
                    <a:cubicBezTo>
                      <a:pt x="29" y="284"/>
                      <a:pt x="28" y="289"/>
                      <a:pt x="28" y="295"/>
                    </a:cubicBezTo>
                    <a:cubicBezTo>
                      <a:pt x="27" y="323"/>
                      <a:pt x="32" y="345"/>
                      <a:pt x="56" y="345"/>
                    </a:cubicBezTo>
                    <a:cubicBezTo>
                      <a:pt x="62" y="345"/>
                      <a:pt x="69" y="344"/>
                      <a:pt x="77" y="341"/>
                    </a:cubicBezTo>
                    <a:cubicBezTo>
                      <a:pt x="85" y="337"/>
                      <a:pt x="94" y="335"/>
                      <a:pt x="103" y="332"/>
                    </a:cubicBezTo>
                    <a:lnTo>
                      <a:pt x="103" y="332"/>
                    </a:lnTo>
                    <a:cubicBezTo>
                      <a:pt x="100" y="361"/>
                      <a:pt x="127" y="377"/>
                      <a:pt x="144" y="377"/>
                    </a:cubicBezTo>
                    <a:cubicBezTo>
                      <a:pt x="147" y="377"/>
                      <a:pt x="150" y="377"/>
                      <a:pt x="152" y="376"/>
                    </a:cubicBezTo>
                    <a:cubicBezTo>
                      <a:pt x="157" y="373"/>
                      <a:pt x="162" y="369"/>
                      <a:pt x="167" y="366"/>
                    </a:cubicBezTo>
                    <a:cubicBezTo>
                      <a:pt x="172" y="361"/>
                      <a:pt x="177" y="357"/>
                      <a:pt x="185" y="354"/>
                    </a:cubicBezTo>
                    <a:cubicBezTo>
                      <a:pt x="193" y="360"/>
                      <a:pt x="205" y="362"/>
                      <a:pt x="217" y="362"/>
                    </a:cubicBezTo>
                    <a:cubicBezTo>
                      <a:pt x="234" y="362"/>
                      <a:pt x="250" y="357"/>
                      <a:pt x="256" y="351"/>
                    </a:cubicBezTo>
                    <a:cubicBezTo>
                      <a:pt x="259" y="348"/>
                      <a:pt x="261" y="345"/>
                      <a:pt x="264" y="342"/>
                    </a:cubicBezTo>
                    <a:cubicBezTo>
                      <a:pt x="279" y="337"/>
                      <a:pt x="293" y="326"/>
                      <a:pt x="303" y="302"/>
                    </a:cubicBezTo>
                    <a:lnTo>
                      <a:pt x="311" y="299"/>
                    </a:lnTo>
                    <a:cubicBezTo>
                      <a:pt x="320" y="295"/>
                      <a:pt x="329" y="291"/>
                      <a:pt x="336" y="287"/>
                    </a:cubicBezTo>
                    <a:cubicBezTo>
                      <a:pt x="340" y="285"/>
                      <a:pt x="343" y="284"/>
                      <a:pt x="347" y="281"/>
                    </a:cubicBezTo>
                    <a:cubicBezTo>
                      <a:pt x="367" y="268"/>
                      <a:pt x="377" y="253"/>
                      <a:pt x="374" y="227"/>
                    </a:cubicBezTo>
                    <a:cubicBezTo>
                      <a:pt x="372" y="218"/>
                      <a:pt x="370" y="210"/>
                      <a:pt x="365" y="204"/>
                    </a:cubicBezTo>
                    <a:cubicBezTo>
                      <a:pt x="367" y="202"/>
                      <a:pt x="370" y="201"/>
                      <a:pt x="374" y="198"/>
                    </a:cubicBezTo>
                    <a:lnTo>
                      <a:pt x="375" y="198"/>
                    </a:lnTo>
                    <a:cubicBezTo>
                      <a:pt x="382" y="192"/>
                      <a:pt x="392" y="188"/>
                      <a:pt x="401" y="183"/>
                    </a:cubicBezTo>
                    <a:cubicBezTo>
                      <a:pt x="418" y="173"/>
                      <a:pt x="436" y="164"/>
                      <a:pt x="442" y="145"/>
                    </a:cubicBezTo>
                    <a:cubicBezTo>
                      <a:pt x="452" y="118"/>
                      <a:pt x="451" y="105"/>
                      <a:pt x="433" y="95"/>
                    </a:cubicBezTo>
                    <a:cubicBezTo>
                      <a:pt x="429" y="92"/>
                      <a:pt x="425" y="91"/>
                      <a:pt x="420" y="89"/>
                    </a:cubicBezTo>
                    <a:cubicBezTo>
                      <a:pt x="427" y="79"/>
                      <a:pt x="433" y="68"/>
                      <a:pt x="431" y="56"/>
                    </a:cubicBezTo>
                    <a:cubicBezTo>
                      <a:pt x="424" y="35"/>
                      <a:pt x="416" y="27"/>
                      <a:pt x="395" y="27"/>
                    </a:cubicBezTo>
                    <a:cubicBezTo>
                      <a:pt x="394" y="27"/>
                      <a:pt x="392" y="27"/>
                      <a:pt x="391" y="27"/>
                    </a:cubicBezTo>
                    <a:cubicBezTo>
                      <a:pt x="384" y="27"/>
                      <a:pt x="375" y="28"/>
                      <a:pt x="366" y="29"/>
                    </a:cubicBezTo>
                    <a:cubicBezTo>
                      <a:pt x="365" y="31"/>
                      <a:pt x="364" y="31"/>
                      <a:pt x="362" y="31"/>
                    </a:cubicBezTo>
                    <a:cubicBezTo>
                      <a:pt x="351" y="34"/>
                      <a:pt x="341" y="34"/>
                      <a:pt x="333" y="35"/>
                    </a:cubicBezTo>
                    <a:cubicBezTo>
                      <a:pt x="333" y="29"/>
                      <a:pt x="331" y="26"/>
                      <a:pt x="330" y="21"/>
                    </a:cubicBezTo>
                    <a:cubicBezTo>
                      <a:pt x="326" y="7"/>
                      <a:pt x="318" y="1"/>
                      <a:pt x="308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9"/>
              <p:cNvSpPr/>
              <p:nvPr/>
            </p:nvSpPr>
            <p:spPr>
              <a:xfrm>
                <a:off x="10312507" y="3376679"/>
                <a:ext cx="19024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74" extrusionOk="0">
                    <a:moveTo>
                      <a:pt x="135" y="1"/>
                    </a:moveTo>
                    <a:cubicBezTo>
                      <a:pt x="134" y="1"/>
                      <a:pt x="133" y="1"/>
                      <a:pt x="132" y="3"/>
                    </a:cubicBezTo>
                    <a:cubicBezTo>
                      <a:pt x="128" y="4"/>
                      <a:pt x="125" y="5"/>
                      <a:pt x="122" y="8"/>
                    </a:cubicBezTo>
                    <a:cubicBezTo>
                      <a:pt x="117" y="10"/>
                      <a:pt x="114" y="11"/>
                      <a:pt x="112" y="11"/>
                    </a:cubicBezTo>
                    <a:lnTo>
                      <a:pt x="111" y="10"/>
                    </a:lnTo>
                    <a:cubicBezTo>
                      <a:pt x="107" y="8"/>
                      <a:pt x="104" y="7"/>
                      <a:pt x="101" y="7"/>
                    </a:cubicBezTo>
                    <a:cubicBezTo>
                      <a:pt x="97" y="7"/>
                      <a:pt x="92" y="9"/>
                      <a:pt x="88" y="13"/>
                    </a:cubicBezTo>
                    <a:cubicBezTo>
                      <a:pt x="87" y="13"/>
                      <a:pt x="86" y="14"/>
                      <a:pt x="84" y="15"/>
                    </a:cubicBezTo>
                    <a:lnTo>
                      <a:pt x="76" y="23"/>
                    </a:lnTo>
                    <a:cubicBezTo>
                      <a:pt x="67" y="32"/>
                      <a:pt x="62" y="34"/>
                      <a:pt x="57" y="35"/>
                    </a:cubicBezTo>
                    <a:cubicBezTo>
                      <a:pt x="55" y="36"/>
                      <a:pt x="53" y="36"/>
                      <a:pt x="51" y="37"/>
                    </a:cubicBezTo>
                    <a:cubicBezTo>
                      <a:pt x="46" y="40"/>
                      <a:pt x="37" y="55"/>
                      <a:pt x="42" y="65"/>
                    </a:cubicBezTo>
                    <a:cubicBezTo>
                      <a:pt x="37" y="67"/>
                      <a:pt x="35" y="70"/>
                      <a:pt x="32" y="71"/>
                    </a:cubicBezTo>
                    <a:cubicBezTo>
                      <a:pt x="27" y="76"/>
                      <a:pt x="25" y="78"/>
                      <a:pt x="22" y="81"/>
                    </a:cubicBezTo>
                    <a:cubicBezTo>
                      <a:pt x="20" y="83"/>
                      <a:pt x="17" y="87"/>
                      <a:pt x="14" y="93"/>
                    </a:cubicBezTo>
                    <a:cubicBezTo>
                      <a:pt x="5" y="110"/>
                      <a:pt x="1" y="124"/>
                      <a:pt x="14" y="127"/>
                    </a:cubicBezTo>
                    <a:cubicBezTo>
                      <a:pt x="12" y="129"/>
                      <a:pt x="12" y="132"/>
                      <a:pt x="12" y="134"/>
                    </a:cubicBezTo>
                    <a:cubicBezTo>
                      <a:pt x="11" y="148"/>
                      <a:pt x="14" y="159"/>
                      <a:pt x="25" y="159"/>
                    </a:cubicBezTo>
                    <a:cubicBezTo>
                      <a:pt x="27" y="159"/>
                      <a:pt x="31" y="158"/>
                      <a:pt x="34" y="157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45" y="165"/>
                      <a:pt x="56" y="174"/>
                      <a:pt x="64" y="174"/>
                    </a:cubicBezTo>
                    <a:cubicBezTo>
                      <a:pt x="66" y="174"/>
                      <a:pt x="67" y="174"/>
                      <a:pt x="68" y="173"/>
                    </a:cubicBezTo>
                    <a:cubicBezTo>
                      <a:pt x="71" y="172"/>
                      <a:pt x="73" y="169"/>
                      <a:pt x="76" y="168"/>
                    </a:cubicBezTo>
                    <a:cubicBezTo>
                      <a:pt x="78" y="167"/>
                      <a:pt x="82" y="164"/>
                      <a:pt x="84" y="163"/>
                    </a:cubicBezTo>
                    <a:cubicBezTo>
                      <a:pt x="88" y="165"/>
                      <a:pt x="94" y="166"/>
                      <a:pt x="100" y="166"/>
                    </a:cubicBezTo>
                    <a:cubicBezTo>
                      <a:pt x="107" y="166"/>
                      <a:pt x="115" y="165"/>
                      <a:pt x="117" y="162"/>
                    </a:cubicBezTo>
                    <a:lnTo>
                      <a:pt x="122" y="158"/>
                    </a:lnTo>
                    <a:cubicBezTo>
                      <a:pt x="128" y="156"/>
                      <a:pt x="134" y="149"/>
                      <a:pt x="139" y="140"/>
                    </a:cubicBezTo>
                    <a:cubicBezTo>
                      <a:pt x="140" y="140"/>
                      <a:pt x="142" y="138"/>
                      <a:pt x="143" y="138"/>
                    </a:cubicBezTo>
                    <a:cubicBezTo>
                      <a:pt x="147" y="137"/>
                      <a:pt x="150" y="135"/>
                      <a:pt x="154" y="133"/>
                    </a:cubicBezTo>
                    <a:cubicBezTo>
                      <a:pt x="156" y="132"/>
                      <a:pt x="158" y="132"/>
                      <a:pt x="159" y="131"/>
                    </a:cubicBezTo>
                    <a:cubicBezTo>
                      <a:pt x="170" y="126"/>
                      <a:pt x="174" y="118"/>
                      <a:pt x="173" y="106"/>
                    </a:cubicBezTo>
                    <a:cubicBezTo>
                      <a:pt x="173" y="102"/>
                      <a:pt x="171" y="99"/>
                      <a:pt x="169" y="96"/>
                    </a:cubicBezTo>
                    <a:cubicBezTo>
                      <a:pt x="170" y="96"/>
                      <a:pt x="171" y="95"/>
                      <a:pt x="173" y="94"/>
                    </a:cubicBezTo>
                    <a:cubicBezTo>
                      <a:pt x="176" y="91"/>
                      <a:pt x="180" y="90"/>
                      <a:pt x="184" y="87"/>
                    </a:cubicBezTo>
                    <a:cubicBezTo>
                      <a:pt x="193" y="82"/>
                      <a:pt x="200" y="79"/>
                      <a:pt x="202" y="69"/>
                    </a:cubicBezTo>
                    <a:cubicBezTo>
                      <a:pt x="209" y="56"/>
                      <a:pt x="207" y="51"/>
                      <a:pt x="199" y="46"/>
                    </a:cubicBezTo>
                    <a:cubicBezTo>
                      <a:pt x="198" y="45"/>
                      <a:pt x="196" y="45"/>
                      <a:pt x="194" y="44"/>
                    </a:cubicBezTo>
                    <a:cubicBezTo>
                      <a:pt x="198" y="39"/>
                      <a:pt x="200" y="34"/>
                      <a:pt x="199" y="28"/>
                    </a:cubicBezTo>
                    <a:cubicBezTo>
                      <a:pt x="196" y="18"/>
                      <a:pt x="193" y="15"/>
                      <a:pt x="181" y="15"/>
                    </a:cubicBezTo>
                    <a:cubicBezTo>
                      <a:pt x="178" y="15"/>
                      <a:pt x="174" y="15"/>
                      <a:pt x="170" y="17"/>
                    </a:cubicBezTo>
                    <a:lnTo>
                      <a:pt x="169" y="17"/>
                    </a:lnTo>
                    <a:cubicBezTo>
                      <a:pt x="165" y="17"/>
                      <a:pt x="159" y="18"/>
                      <a:pt x="155" y="18"/>
                    </a:cubicBezTo>
                    <a:cubicBezTo>
                      <a:pt x="155" y="15"/>
                      <a:pt x="155" y="14"/>
                      <a:pt x="154" y="12"/>
                    </a:cubicBezTo>
                    <a:cubicBezTo>
                      <a:pt x="152" y="2"/>
                      <a:pt x="145" y="2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9"/>
              <p:cNvSpPr/>
              <p:nvPr/>
            </p:nvSpPr>
            <p:spPr>
              <a:xfrm>
                <a:off x="10271638" y="3350829"/>
                <a:ext cx="37228" cy="3568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2" extrusionOk="0">
                    <a:moveTo>
                      <a:pt x="312" y="1"/>
                    </a:moveTo>
                    <a:cubicBezTo>
                      <a:pt x="303" y="1"/>
                      <a:pt x="294" y="4"/>
                      <a:pt x="282" y="10"/>
                    </a:cubicBezTo>
                    <a:cubicBezTo>
                      <a:pt x="274" y="14"/>
                      <a:pt x="266" y="19"/>
                      <a:pt x="257" y="24"/>
                    </a:cubicBezTo>
                    <a:cubicBezTo>
                      <a:pt x="256" y="25"/>
                      <a:pt x="255" y="25"/>
                      <a:pt x="254" y="26"/>
                    </a:cubicBezTo>
                    <a:cubicBezTo>
                      <a:pt x="242" y="33"/>
                      <a:pt x="233" y="38"/>
                      <a:pt x="224" y="43"/>
                    </a:cubicBezTo>
                    <a:cubicBezTo>
                      <a:pt x="222" y="41"/>
                      <a:pt x="218" y="38"/>
                      <a:pt x="214" y="36"/>
                    </a:cubicBezTo>
                    <a:cubicBezTo>
                      <a:pt x="207" y="32"/>
                      <a:pt x="200" y="30"/>
                      <a:pt x="194" y="30"/>
                    </a:cubicBezTo>
                    <a:cubicBezTo>
                      <a:pt x="184" y="30"/>
                      <a:pt x="175" y="35"/>
                      <a:pt x="168" y="45"/>
                    </a:cubicBezTo>
                    <a:cubicBezTo>
                      <a:pt x="165" y="46"/>
                      <a:pt x="163" y="48"/>
                      <a:pt x="160" y="51"/>
                    </a:cubicBezTo>
                    <a:cubicBezTo>
                      <a:pt x="154" y="56"/>
                      <a:pt x="149" y="62"/>
                      <a:pt x="143" y="69"/>
                    </a:cubicBezTo>
                    <a:cubicBezTo>
                      <a:pt x="138" y="77"/>
                      <a:pt x="133" y="81"/>
                      <a:pt x="128" y="84"/>
                    </a:cubicBezTo>
                    <a:lnTo>
                      <a:pt x="123" y="84"/>
                    </a:lnTo>
                    <a:cubicBezTo>
                      <a:pt x="96" y="86"/>
                      <a:pt x="82" y="96"/>
                      <a:pt x="72" y="113"/>
                    </a:cubicBezTo>
                    <a:lnTo>
                      <a:pt x="69" y="120"/>
                    </a:lnTo>
                    <a:cubicBezTo>
                      <a:pt x="66" y="125"/>
                      <a:pt x="64" y="132"/>
                      <a:pt x="61" y="139"/>
                    </a:cubicBezTo>
                    <a:cubicBezTo>
                      <a:pt x="54" y="161"/>
                      <a:pt x="42" y="169"/>
                      <a:pt x="31" y="175"/>
                    </a:cubicBezTo>
                    <a:cubicBezTo>
                      <a:pt x="26" y="179"/>
                      <a:pt x="23" y="181"/>
                      <a:pt x="19" y="185"/>
                    </a:cubicBezTo>
                    <a:cubicBezTo>
                      <a:pt x="10" y="196"/>
                      <a:pt x="11" y="227"/>
                      <a:pt x="34" y="238"/>
                    </a:cubicBezTo>
                    <a:cubicBezTo>
                      <a:pt x="28" y="246"/>
                      <a:pt x="24" y="251"/>
                      <a:pt x="20" y="256"/>
                    </a:cubicBezTo>
                    <a:cubicBezTo>
                      <a:pt x="13" y="266"/>
                      <a:pt x="9" y="271"/>
                      <a:pt x="6" y="279"/>
                    </a:cubicBezTo>
                    <a:cubicBezTo>
                      <a:pt x="4" y="286"/>
                      <a:pt x="4" y="293"/>
                      <a:pt x="3" y="306"/>
                    </a:cubicBezTo>
                    <a:cubicBezTo>
                      <a:pt x="0" y="334"/>
                      <a:pt x="6" y="356"/>
                      <a:pt x="29" y="356"/>
                    </a:cubicBezTo>
                    <a:cubicBezTo>
                      <a:pt x="33" y="356"/>
                      <a:pt x="37" y="356"/>
                      <a:pt x="42" y="354"/>
                    </a:cubicBezTo>
                    <a:cubicBezTo>
                      <a:pt x="44" y="358"/>
                      <a:pt x="46" y="361"/>
                      <a:pt x="50" y="366"/>
                    </a:cubicBezTo>
                    <a:cubicBezTo>
                      <a:pt x="60" y="381"/>
                      <a:pt x="74" y="392"/>
                      <a:pt x="90" y="392"/>
                    </a:cubicBezTo>
                    <a:cubicBezTo>
                      <a:pt x="101" y="392"/>
                      <a:pt x="114" y="387"/>
                      <a:pt x="128" y="375"/>
                    </a:cubicBezTo>
                    <a:cubicBezTo>
                      <a:pt x="137" y="368"/>
                      <a:pt x="144" y="361"/>
                      <a:pt x="151" y="355"/>
                    </a:cubicBezTo>
                    <a:cubicBezTo>
                      <a:pt x="159" y="367"/>
                      <a:pt x="176" y="371"/>
                      <a:pt x="192" y="371"/>
                    </a:cubicBezTo>
                    <a:cubicBezTo>
                      <a:pt x="208" y="371"/>
                      <a:pt x="224" y="367"/>
                      <a:pt x="230" y="361"/>
                    </a:cubicBezTo>
                    <a:cubicBezTo>
                      <a:pt x="234" y="358"/>
                      <a:pt x="238" y="352"/>
                      <a:pt x="241" y="347"/>
                    </a:cubicBezTo>
                    <a:cubicBezTo>
                      <a:pt x="244" y="342"/>
                      <a:pt x="246" y="337"/>
                      <a:pt x="251" y="332"/>
                    </a:cubicBezTo>
                    <a:cubicBezTo>
                      <a:pt x="282" y="330"/>
                      <a:pt x="321" y="308"/>
                      <a:pt x="327" y="296"/>
                    </a:cubicBezTo>
                    <a:cubicBezTo>
                      <a:pt x="328" y="293"/>
                      <a:pt x="329" y="289"/>
                      <a:pt x="329" y="287"/>
                    </a:cubicBezTo>
                    <a:cubicBezTo>
                      <a:pt x="343" y="276"/>
                      <a:pt x="351" y="261"/>
                      <a:pt x="348" y="241"/>
                    </a:cubicBezTo>
                    <a:lnTo>
                      <a:pt x="353" y="236"/>
                    </a:lnTo>
                    <a:lnTo>
                      <a:pt x="374" y="215"/>
                    </a:lnTo>
                    <a:cubicBezTo>
                      <a:pt x="377" y="212"/>
                      <a:pt x="379" y="209"/>
                      <a:pt x="382" y="206"/>
                    </a:cubicBezTo>
                    <a:cubicBezTo>
                      <a:pt x="395" y="186"/>
                      <a:pt x="398" y="171"/>
                      <a:pt x="379" y="156"/>
                    </a:cubicBezTo>
                    <a:cubicBezTo>
                      <a:pt x="373" y="149"/>
                      <a:pt x="365" y="147"/>
                      <a:pt x="356" y="144"/>
                    </a:cubicBezTo>
                    <a:cubicBezTo>
                      <a:pt x="358" y="142"/>
                      <a:pt x="359" y="138"/>
                      <a:pt x="362" y="135"/>
                    </a:cubicBezTo>
                    <a:lnTo>
                      <a:pt x="364" y="134"/>
                    </a:lnTo>
                    <a:cubicBezTo>
                      <a:pt x="369" y="127"/>
                      <a:pt x="377" y="120"/>
                      <a:pt x="383" y="113"/>
                    </a:cubicBezTo>
                    <a:cubicBezTo>
                      <a:pt x="397" y="97"/>
                      <a:pt x="409" y="82"/>
                      <a:pt x="405" y="66"/>
                    </a:cubicBezTo>
                    <a:cubicBezTo>
                      <a:pt x="399" y="44"/>
                      <a:pt x="390" y="37"/>
                      <a:pt x="369" y="37"/>
                    </a:cubicBezTo>
                    <a:cubicBezTo>
                      <a:pt x="367" y="37"/>
                      <a:pt x="366" y="37"/>
                      <a:pt x="365" y="37"/>
                    </a:cubicBezTo>
                    <a:cubicBezTo>
                      <a:pt x="359" y="37"/>
                      <a:pt x="354" y="37"/>
                      <a:pt x="348" y="38"/>
                    </a:cubicBezTo>
                    <a:cubicBezTo>
                      <a:pt x="351" y="28"/>
                      <a:pt x="349" y="17"/>
                      <a:pt x="341" y="11"/>
                    </a:cubicBezTo>
                    <a:cubicBezTo>
                      <a:pt x="331" y="5"/>
                      <a:pt x="322" y="1"/>
                      <a:pt x="312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9"/>
              <p:cNvSpPr/>
              <p:nvPr/>
            </p:nvSpPr>
            <p:spPr>
              <a:xfrm>
                <a:off x="10297215" y="3323977"/>
                <a:ext cx="17203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44" y="1"/>
                    </a:moveTo>
                    <a:cubicBezTo>
                      <a:pt x="140" y="1"/>
                      <a:pt x="136" y="2"/>
                      <a:pt x="131" y="5"/>
                    </a:cubicBezTo>
                    <a:cubicBezTo>
                      <a:pt x="127" y="7"/>
                      <a:pt x="122" y="9"/>
                      <a:pt x="118" y="11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3" y="15"/>
                      <a:pt x="108" y="18"/>
                      <a:pt x="105" y="20"/>
                    </a:cubicBezTo>
                    <a:cubicBezTo>
                      <a:pt x="103" y="19"/>
                      <a:pt x="101" y="18"/>
                      <a:pt x="100" y="17"/>
                    </a:cubicBezTo>
                    <a:cubicBezTo>
                      <a:pt x="96" y="15"/>
                      <a:pt x="92" y="14"/>
                      <a:pt x="89" y="14"/>
                    </a:cubicBezTo>
                    <a:cubicBezTo>
                      <a:pt x="85" y="14"/>
                      <a:pt x="83" y="15"/>
                      <a:pt x="80" y="16"/>
                    </a:cubicBezTo>
                    <a:cubicBezTo>
                      <a:pt x="79" y="16"/>
                      <a:pt x="77" y="18"/>
                      <a:pt x="76" y="19"/>
                    </a:cubicBezTo>
                    <a:lnTo>
                      <a:pt x="69" y="27"/>
                    </a:lnTo>
                    <a:cubicBezTo>
                      <a:pt x="66" y="29"/>
                      <a:pt x="64" y="32"/>
                      <a:pt x="61" y="34"/>
                    </a:cubicBezTo>
                    <a:lnTo>
                      <a:pt x="59" y="34"/>
                    </a:lnTo>
                    <a:cubicBezTo>
                      <a:pt x="46" y="35"/>
                      <a:pt x="39" y="39"/>
                      <a:pt x="35" y="46"/>
                    </a:cubicBezTo>
                    <a:cubicBezTo>
                      <a:pt x="35" y="47"/>
                      <a:pt x="34" y="49"/>
                      <a:pt x="34" y="50"/>
                    </a:cubicBezTo>
                    <a:cubicBezTo>
                      <a:pt x="33" y="53"/>
                      <a:pt x="31" y="55"/>
                      <a:pt x="30" y="59"/>
                    </a:cubicBezTo>
                    <a:cubicBezTo>
                      <a:pt x="26" y="69"/>
                      <a:pt x="21" y="72"/>
                      <a:pt x="16" y="76"/>
                    </a:cubicBezTo>
                    <a:cubicBezTo>
                      <a:pt x="14" y="78"/>
                      <a:pt x="11" y="80"/>
                      <a:pt x="10" y="81"/>
                    </a:cubicBezTo>
                    <a:cubicBezTo>
                      <a:pt x="6" y="86"/>
                      <a:pt x="6" y="100"/>
                      <a:pt x="16" y="105"/>
                    </a:cubicBezTo>
                    <a:cubicBezTo>
                      <a:pt x="14" y="109"/>
                      <a:pt x="11" y="111"/>
                      <a:pt x="10" y="113"/>
                    </a:cubicBezTo>
                    <a:cubicBezTo>
                      <a:pt x="6" y="118"/>
                      <a:pt x="5" y="121"/>
                      <a:pt x="4" y="124"/>
                    </a:cubicBezTo>
                    <a:cubicBezTo>
                      <a:pt x="4" y="128"/>
                      <a:pt x="3" y="131"/>
                      <a:pt x="3" y="137"/>
                    </a:cubicBezTo>
                    <a:cubicBezTo>
                      <a:pt x="1" y="150"/>
                      <a:pt x="4" y="160"/>
                      <a:pt x="14" y="160"/>
                    </a:cubicBezTo>
                    <a:cubicBezTo>
                      <a:pt x="16" y="160"/>
                      <a:pt x="18" y="160"/>
                      <a:pt x="20" y="160"/>
                    </a:cubicBezTo>
                    <a:cubicBezTo>
                      <a:pt x="21" y="162"/>
                      <a:pt x="22" y="163"/>
                      <a:pt x="24" y="165"/>
                    </a:cubicBezTo>
                    <a:cubicBezTo>
                      <a:pt x="28" y="172"/>
                      <a:pt x="34" y="177"/>
                      <a:pt x="42" y="177"/>
                    </a:cubicBezTo>
                    <a:cubicBezTo>
                      <a:pt x="47" y="177"/>
                      <a:pt x="53" y="175"/>
                      <a:pt x="60" y="169"/>
                    </a:cubicBezTo>
                    <a:cubicBezTo>
                      <a:pt x="63" y="165"/>
                      <a:pt x="67" y="163"/>
                      <a:pt x="70" y="160"/>
                    </a:cubicBezTo>
                    <a:cubicBezTo>
                      <a:pt x="74" y="165"/>
                      <a:pt x="82" y="167"/>
                      <a:pt x="90" y="167"/>
                    </a:cubicBezTo>
                    <a:cubicBezTo>
                      <a:pt x="97" y="167"/>
                      <a:pt x="104" y="165"/>
                      <a:pt x="106" y="163"/>
                    </a:cubicBezTo>
                    <a:cubicBezTo>
                      <a:pt x="108" y="162"/>
                      <a:pt x="109" y="159"/>
                      <a:pt x="111" y="156"/>
                    </a:cubicBezTo>
                    <a:cubicBezTo>
                      <a:pt x="112" y="153"/>
                      <a:pt x="113" y="151"/>
                      <a:pt x="116" y="148"/>
                    </a:cubicBezTo>
                    <a:cubicBezTo>
                      <a:pt x="130" y="147"/>
                      <a:pt x="148" y="137"/>
                      <a:pt x="150" y="132"/>
                    </a:cubicBezTo>
                    <a:cubicBezTo>
                      <a:pt x="152" y="131"/>
                      <a:pt x="152" y="129"/>
                      <a:pt x="152" y="128"/>
                    </a:cubicBezTo>
                    <a:cubicBezTo>
                      <a:pt x="158" y="123"/>
                      <a:pt x="162" y="118"/>
                      <a:pt x="160" y="107"/>
                    </a:cubicBezTo>
                    <a:lnTo>
                      <a:pt x="163" y="105"/>
                    </a:lnTo>
                    <a:lnTo>
                      <a:pt x="173" y="96"/>
                    </a:lnTo>
                    <a:lnTo>
                      <a:pt x="176" y="92"/>
                    </a:lnTo>
                    <a:cubicBezTo>
                      <a:pt x="183" y="83"/>
                      <a:pt x="184" y="77"/>
                      <a:pt x="175" y="69"/>
                    </a:cubicBezTo>
                    <a:cubicBezTo>
                      <a:pt x="173" y="66"/>
                      <a:pt x="169" y="65"/>
                      <a:pt x="165" y="64"/>
                    </a:cubicBezTo>
                    <a:cubicBezTo>
                      <a:pt x="165" y="62"/>
                      <a:pt x="166" y="61"/>
                      <a:pt x="168" y="60"/>
                    </a:cubicBezTo>
                    <a:cubicBezTo>
                      <a:pt x="170" y="56"/>
                      <a:pt x="174" y="54"/>
                      <a:pt x="177" y="50"/>
                    </a:cubicBezTo>
                    <a:cubicBezTo>
                      <a:pt x="183" y="44"/>
                      <a:pt x="188" y="37"/>
                      <a:pt x="187" y="29"/>
                    </a:cubicBezTo>
                    <a:cubicBezTo>
                      <a:pt x="184" y="20"/>
                      <a:pt x="181" y="16"/>
                      <a:pt x="172" y="16"/>
                    </a:cubicBezTo>
                    <a:cubicBezTo>
                      <a:pt x="171" y="16"/>
                      <a:pt x="170" y="16"/>
                      <a:pt x="169" y="16"/>
                    </a:cubicBezTo>
                    <a:cubicBezTo>
                      <a:pt x="166" y="16"/>
                      <a:pt x="163" y="18"/>
                      <a:pt x="161" y="18"/>
                    </a:cubicBezTo>
                    <a:cubicBezTo>
                      <a:pt x="162" y="13"/>
                      <a:pt x="161" y="8"/>
                      <a:pt x="157" y="5"/>
                    </a:cubicBezTo>
                    <a:cubicBezTo>
                      <a:pt x="153" y="2"/>
                      <a:pt x="149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9"/>
              <p:cNvSpPr/>
              <p:nvPr/>
            </p:nvSpPr>
            <p:spPr>
              <a:xfrm>
                <a:off x="10242692" y="3319244"/>
                <a:ext cx="37319" cy="3549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90" extrusionOk="0">
                    <a:moveTo>
                      <a:pt x="322" y="1"/>
                    </a:moveTo>
                    <a:cubicBezTo>
                      <a:pt x="313" y="1"/>
                      <a:pt x="303" y="4"/>
                      <a:pt x="291" y="10"/>
                    </a:cubicBezTo>
                    <a:cubicBezTo>
                      <a:pt x="286" y="13"/>
                      <a:pt x="281" y="15"/>
                      <a:pt x="275" y="19"/>
                    </a:cubicBezTo>
                    <a:cubicBezTo>
                      <a:pt x="271" y="10"/>
                      <a:pt x="264" y="4"/>
                      <a:pt x="250" y="4"/>
                    </a:cubicBezTo>
                    <a:cubicBezTo>
                      <a:pt x="223" y="4"/>
                      <a:pt x="208" y="10"/>
                      <a:pt x="188" y="30"/>
                    </a:cubicBezTo>
                    <a:cubicBezTo>
                      <a:pt x="182" y="35"/>
                      <a:pt x="176" y="43"/>
                      <a:pt x="169" y="51"/>
                    </a:cubicBezTo>
                    <a:cubicBezTo>
                      <a:pt x="168" y="52"/>
                      <a:pt x="167" y="52"/>
                      <a:pt x="167" y="54"/>
                    </a:cubicBezTo>
                    <a:cubicBezTo>
                      <a:pt x="159" y="62"/>
                      <a:pt x="152" y="70"/>
                      <a:pt x="146" y="77"/>
                    </a:cubicBezTo>
                    <a:lnTo>
                      <a:pt x="130" y="77"/>
                    </a:lnTo>
                    <a:cubicBezTo>
                      <a:pt x="105" y="79"/>
                      <a:pt x="90" y="90"/>
                      <a:pt x="80" y="108"/>
                    </a:cubicBezTo>
                    <a:cubicBezTo>
                      <a:pt x="79" y="112"/>
                      <a:pt x="77" y="115"/>
                      <a:pt x="76" y="117"/>
                    </a:cubicBezTo>
                    <a:cubicBezTo>
                      <a:pt x="73" y="122"/>
                      <a:pt x="71" y="129"/>
                      <a:pt x="69" y="137"/>
                    </a:cubicBezTo>
                    <a:cubicBezTo>
                      <a:pt x="66" y="144"/>
                      <a:pt x="61" y="149"/>
                      <a:pt x="59" y="154"/>
                    </a:cubicBezTo>
                    <a:cubicBezTo>
                      <a:pt x="57" y="156"/>
                      <a:pt x="55" y="156"/>
                      <a:pt x="54" y="157"/>
                    </a:cubicBezTo>
                    <a:cubicBezTo>
                      <a:pt x="28" y="172"/>
                      <a:pt x="18" y="184"/>
                      <a:pt x="18" y="199"/>
                    </a:cubicBezTo>
                    <a:lnTo>
                      <a:pt x="18" y="207"/>
                    </a:lnTo>
                    <a:cubicBezTo>
                      <a:pt x="19" y="213"/>
                      <a:pt x="20" y="218"/>
                      <a:pt x="22" y="224"/>
                    </a:cubicBezTo>
                    <a:cubicBezTo>
                      <a:pt x="28" y="241"/>
                      <a:pt x="19" y="254"/>
                      <a:pt x="12" y="262"/>
                    </a:cubicBezTo>
                    <a:cubicBezTo>
                      <a:pt x="9" y="266"/>
                      <a:pt x="5" y="270"/>
                      <a:pt x="4" y="275"/>
                    </a:cubicBezTo>
                    <a:cubicBezTo>
                      <a:pt x="0" y="285"/>
                      <a:pt x="18" y="303"/>
                      <a:pt x="44" y="303"/>
                    </a:cubicBezTo>
                    <a:cubicBezTo>
                      <a:pt x="46" y="303"/>
                      <a:pt x="48" y="303"/>
                      <a:pt x="50" y="303"/>
                    </a:cubicBezTo>
                    <a:lnTo>
                      <a:pt x="50" y="303"/>
                    </a:lnTo>
                    <a:cubicBezTo>
                      <a:pt x="49" y="311"/>
                      <a:pt x="49" y="317"/>
                      <a:pt x="47" y="322"/>
                    </a:cubicBezTo>
                    <a:cubicBezTo>
                      <a:pt x="45" y="333"/>
                      <a:pt x="45" y="338"/>
                      <a:pt x="46" y="344"/>
                    </a:cubicBezTo>
                    <a:cubicBezTo>
                      <a:pt x="47" y="349"/>
                      <a:pt x="51" y="354"/>
                      <a:pt x="57" y="363"/>
                    </a:cubicBezTo>
                    <a:cubicBezTo>
                      <a:pt x="69" y="378"/>
                      <a:pt x="82" y="389"/>
                      <a:pt x="98" y="389"/>
                    </a:cubicBezTo>
                    <a:cubicBezTo>
                      <a:pt x="107" y="389"/>
                      <a:pt x="118" y="386"/>
                      <a:pt x="129" y="378"/>
                    </a:cubicBezTo>
                    <a:cubicBezTo>
                      <a:pt x="133" y="379"/>
                      <a:pt x="138" y="380"/>
                      <a:pt x="146" y="382"/>
                    </a:cubicBezTo>
                    <a:cubicBezTo>
                      <a:pt x="155" y="384"/>
                      <a:pt x="164" y="385"/>
                      <a:pt x="174" y="385"/>
                    </a:cubicBezTo>
                    <a:cubicBezTo>
                      <a:pt x="198" y="385"/>
                      <a:pt x="220" y="376"/>
                      <a:pt x="235" y="349"/>
                    </a:cubicBezTo>
                    <a:cubicBezTo>
                      <a:pt x="239" y="341"/>
                      <a:pt x="244" y="333"/>
                      <a:pt x="248" y="326"/>
                    </a:cubicBezTo>
                    <a:cubicBezTo>
                      <a:pt x="252" y="328"/>
                      <a:pt x="257" y="328"/>
                      <a:pt x="262" y="328"/>
                    </a:cubicBezTo>
                    <a:cubicBezTo>
                      <a:pt x="292" y="328"/>
                      <a:pt x="330" y="305"/>
                      <a:pt x="336" y="293"/>
                    </a:cubicBezTo>
                    <a:cubicBezTo>
                      <a:pt x="338" y="287"/>
                      <a:pt x="338" y="282"/>
                      <a:pt x="338" y="277"/>
                    </a:cubicBezTo>
                    <a:cubicBezTo>
                      <a:pt x="338" y="272"/>
                      <a:pt x="338" y="269"/>
                      <a:pt x="341" y="262"/>
                    </a:cubicBezTo>
                    <a:cubicBezTo>
                      <a:pt x="373" y="248"/>
                      <a:pt x="402" y="214"/>
                      <a:pt x="400" y="203"/>
                    </a:cubicBezTo>
                    <a:cubicBezTo>
                      <a:pt x="400" y="200"/>
                      <a:pt x="399" y="198"/>
                      <a:pt x="398" y="195"/>
                    </a:cubicBezTo>
                    <a:cubicBezTo>
                      <a:pt x="407" y="180"/>
                      <a:pt x="407" y="168"/>
                      <a:pt x="391" y="154"/>
                    </a:cubicBezTo>
                    <a:cubicBezTo>
                      <a:pt x="391" y="152"/>
                      <a:pt x="393" y="151"/>
                      <a:pt x="394" y="148"/>
                    </a:cubicBezTo>
                    <a:cubicBezTo>
                      <a:pt x="398" y="141"/>
                      <a:pt x="402" y="133"/>
                      <a:pt x="404" y="125"/>
                    </a:cubicBezTo>
                    <a:cubicBezTo>
                      <a:pt x="405" y="121"/>
                      <a:pt x="405" y="117"/>
                      <a:pt x="407" y="115"/>
                    </a:cubicBezTo>
                    <a:cubicBezTo>
                      <a:pt x="410" y="96"/>
                      <a:pt x="405" y="84"/>
                      <a:pt x="374" y="82"/>
                    </a:cubicBezTo>
                    <a:cubicBezTo>
                      <a:pt x="364" y="82"/>
                      <a:pt x="354" y="84"/>
                      <a:pt x="343" y="87"/>
                    </a:cubicBezTo>
                    <a:cubicBezTo>
                      <a:pt x="343" y="84"/>
                      <a:pt x="343" y="80"/>
                      <a:pt x="345" y="77"/>
                    </a:cubicBezTo>
                    <a:lnTo>
                      <a:pt x="345" y="76"/>
                    </a:lnTo>
                    <a:cubicBezTo>
                      <a:pt x="346" y="69"/>
                      <a:pt x="350" y="60"/>
                      <a:pt x="353" y="52"/>
                    </a:cubicBezTo>
                    <a:cubicBezTo>
                      <a:pt x="359" y="35"/>
                      <a:pt x="363" y="20"/>
                      <a:pt x="350" y="11"/>
                    </a:cubicBezTo>
                    <a:cubicBezTo>
                      <a:pt x="340" y="4"/>
                      <a:pt x="332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9"/>
              <p:cNvSpPr/>
              <p:nvPr/>
            </p:nvSpPr>
            <p:spPr>
              <a:xfrm>
                <a:off x="10248518" y="3296397"/>
                <a:ext cx="17385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50" y="0"/>
                    </a:moveTo>
                    <a:cubicBezTo>
                      <a:pt x="146" y="0"/>
                      <a:pt x="142" y="2"/>
                      <a:pt x="136" y="4"/>
                    </a:cubicBezTo>
                    <a:lnTo>
                      <a:pt x="129" y="9"/>
                    </a:lnTo>
                    <a:cubicBezTo>
                      <a:pt x="126" y="4"/>
                      <a:pt x="124" y="2"/>
                      <a:pt x="117" y="2"/>
                    </a:cubicBezTo>
                    <a:cubicBezTo>
                      <a:pt x="104" y="2"/>
                      <a:pt x="97" y="5"/>
                      <a:pt x="88" y="15"/>
                    </a:cubicBezTo>
                    <a:cubicBezTo>
                      <a:pt x="85" y="18"/>
                      <a:pt x="83" y="20"/>
                      <a:pt x="79" y="24"/>
                    </a:cubicBezTo>
                    <a:cubicBezTo>
                      <a:pt x="78" y="24"/>
                      <a:pt x="78" y="25"/>
                      <a:pt x="78" y="25"/>
                    </a:cubicBezTo>
                    <a:cubicBezTo>
                      <a:pt x="74" y="29"/>
                      <a:pt x="71" y="33"/>
                      <a:pt x="68" y="36"/>
                    </a:cubicBezTo>
                    <a:lnTo>
                      <a:pt x="61" y="36"/>
                    </a:lnTo>
                    <a:cubicBezTo>
                      <a:pt x="49" y="38"/>
                      <a:pt x="43" y="41"/>
                      <a:pt x="38" y="48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6" y="55"/>
                      <a:pt x="34" y="57"/>
                      <a:pt x="33" y="61"/>
                    </a:cubicBezTo>
                    <a:lnTo>
                      <a:pt x="30" y="68"/>
                    </a:lnTo>
                    <a:cubicBezTo>
                      <a:pt x="28" y="68"/>
                      <a:pt x="28" y="70"/>
                      <a:pt x="27" y="70"/>
                    </a:cubicBezTo>
                    <a:cubicBezTo>
                      <a:pt x="14" y="76"/>
                      <a:pt x="11" y="81"/>
                      <a:pt x="11" y="89"/>
                    </a:cubicBezTo>
                    <a:lnTo>
                      <a:pt x="11" y="93"/>
                    </a:lnTo>
                    <a:cubicBezTo>
                      <a:pt x="11" y="96"/>
                      <a:pt x="11" y="98"/>
                      <a:pt x="12" y="101"/>
                    </a:cubicBezTo>
                    <a:cubicBezTo>
                      <a:pt x="15" y="109"/>
                      <a:pt x="11" y="114"/>
                      <a:pt x="7" y="118"/>
                    </a:cubicBezTo>
                    <a:cubicBezTo>
                      <a:pt x="6" y="121"/>
                      <a:pt x="5" y="122"/>
                      <a:pt x="3" y="124"/>
                    </a:cubicBezTo>
                    <a:cubicBezTo>
                      <a:pt x="1" y="129"/>
                      <a:pt x="10" y="138"/>
                      <a:pt x="21" y="138"/>
                    </a:cubicBezTo>
                    <a:cubicBezTo>
                      <a:pt x="22" y="138"/>
                      <a:pt x="22" y="138"/>
                      <a:pt x="23" y="138"/>
                    </a:cubicBezTo>
                    <a:lnTo>
                      <a:pt x="23" y="138"/>
                    </a:lnTo>
                    <a:cubicBezTo>
                      <a:pt x="23" y="142"/>
                      <a:pt x="22" y="144"/>
                      <a:pt x="22" y="147"/>
                    </a:cubicBezTo>
                    <a:cubicBezTo>
                      <a:pt x="22" y="152"/>
                      <a:pt x="21" y="154"/>
                      <a:pt x="22" y="157"/>
                    </a:cubicBezTo>
                    <a:cubicBezTo>
                      <a:pt x="22" y="159"/>
                      <a:pt x="25" y="162"/>
                      <a:pt x="27" y="165"/>
                    </a:cubicBezTo>
                    <a:cubicBezTo>
                      <a:pt x="33" y="172"/>
                      <a:pt x="39" y="178"/>
                      <a:pt x="47" y="178"/>
                    </a:cubicBezTo>
                    <a:cubicBezTo>
                      <a:pt x="52" y="178"/>
                      <a:pt x="56" y="176"/>
                      <a:pt x="61" y="173"/>
                    </a:cubicBezTo>
                    <a:cubicBezTo>
                      <a:pt x="62" y="173"/>
                      <a:pt x="64" y="173"/>
                      <a:pt x="67" y="174"/>
                    </a:cubicBezTo>
                    <a:cubicBezTo>
                      <a:pt x="71" y="175"/>
                      <a:pt x="76" y="175"/>
                      <a:pt x="80" y="175"/>
                    </a:cubicBezTo>
                    <a:cubicBezTo>
                      <a:pt x="91" y="175"/>
                      <a:pt x="102" y="171"/>
                      <a:pt x="108" y="159"/>
                    </a:cubicBezTo>
                    <a:cubicBezTo>
                      <a:pt x="110" y="156"/>
                      <a:pt x="113" y="153"/>
                      <a:pt x="114" y="149"/>
                    </a:cubicBezTo>
                    <a:cubicBezTo>
                      <a:pt x="116" y="150"/>
                      <a:pt x="118" y="150"/>
                      <a:pt x="120" y="150"/>
                    </a:cubicBezTo>
                    <a:cubicBezTo>
                      <a:pt x="134" y="150"/>
                      <a:pt x="152" y="139"/>
                      <a:pt x="154" y="134"/>
                    </a:cubicBezTo>
                    <a:cubicBezTo>
                      <a:pt x="155" y="132"/>
                      <a:pt x="155" y="131"/>
                      <a:pt x="155" y="127"/>
                    </a:cubicBezTo>
                    <a:cubicBezTo>
                      <a:pt x="155" y="124"/>
                      <a:pt x="155" y="122"/>
                      <a:pt x="156" y="119"/>
                    </a:cubicBezTo>
                    <a:cubicBezTo>
                      <a:pt x="171" y="113"/>
                      <a:pt x="184" y="98"/>
                      <a:pt x="184" y="93"/>
                    </a:cubicBezTo>
                    <a:cubicBezTo>
                      <a:pt x="184" y="92"/>
                      <a:pt x="182" y="91"/>
                      <a:pt x="182" y="89"/>
                    </a:cubicBezTo>
                    <a:cubicBezTo>
                      <a:pt x="186" y="82"/>
                      <a:pt x="186" y="77"/>
                      <a:pt x="180" y="71"/>
                    </a:cubicBezTo>
                    <a:cubicBezTo>
                      <a:pt x="180" y="71"/>
                      <a:pt x="181" y="70"/>
                      <a:pt x="181" y="68"/>
                    </a:cubicBezTo>
                    <a:cubicBezTo>
                      <a:pt x="184" y="65"/>
                      <a:pt x="185" y="62"/>
                      <a:pt x="186" y="58"/>
                    </a:cubicBezTo>
                    <a:cubicBezTo>
                      <a:pt x="186" y="56"/>
                      <a:pt x="187" y="55"/>
                      <a:pt x="187" y="54"/>
                    </a:cubicBezTo>
                    <a:cubicBezTo>
                      <a:pt x="190" y="44"/>
                      <a:pt x="187" y="37"/>
                      <a:pt x="174" y="37"/>
                    </a:cubicBezTo>
                    <a:cubicBezTo>
                      <a:pt x="169" y="37"/>
                      <a:pt x="165" y="37"/>
                      <a:pt x="159" y="39"/>
                    </a:cubicBezTo>
                    <a:cubicBezTo>
                      <a:pt x="160" y="38"/>
                      <a:pt x="160" y="36"/>
                      <a:pt x="160" y="35"/>
                    </a:cubicBezTo>
                    <a:lnTo>
                      <a:pt x="165" y="24"/>
                    </a:lnTo>
                    <a:cubicBezTo>
                      <a:pt x="167" y="16"/>
                      <a:pt x="170" y="9"/>
                      <a:pt x="164" y="4"/>
                    </a:cubicBezTo>
                    <a:cubicBezTo>
                      <a:pt x="159" y="2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9"/>
              <p:cNvSpPr/>
              <p:nvPr/>
            </p:nvSpPr>
            <p:spPr>
              <a:xfrm>
                <a:off x="10193631" y="3310961"/>
                <a:ext cx="39140" cy="3468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81" extrusionOk="0">
                    <a:moveTo>
                      <a:pt x="257" y="0"/>
                    </a:moveTo>
                    <a:cubicBezTo>
                      <a:pt x="231" y="0"/>
                      <a:pt x="215" y="7"/>
                      <a:pt x="195" y="28"/>
                    </a:cubicBezTo>
                    <a:cubicBezTo>
                      <a:pt x="191" y="32"/>
                      <a:pt x="185" y="37"/>
                      <a:pt x="182" y="42"/>
                    </a:cubicBezTo>
                    <a:cubicBezTo>
                      <a:pt x="178" y="40"/>
                      <a:pt x="173" y="39"/>
                      <a:pt x="167" y="39"/>
                    </a:cubicBezTo>
                    <a:cubicBezTo>
                      <a:pt x="161" y="39"/>
                      <a:pt x="155" y="40"/>
                      <a:pt x="148" y="43"/>
                    </a:cubicBezTo>
                    <a:cubicBezTo>
                      <a:pt x="118" y="57"/>
                      <a:pt x="105" y="69"/>
                      <a:pt x="96" y="91"/>
                    </a:cubicBezTo>
                    <a:cubicBezTo>
                      <a:pt x="95" y="100"/>
                      <a:pt x="92" y="106"/>
                      <a:pt x="90" y="115"/>
                    </a:cubicBezTo>
                    <a:cubicBezTo>
                      <a:pt x="88" y="116"/>
                      <a:pt x="88" y="116"/>
                      <a:pt x="88" y="117"/>
                    </a:cubicBezTo>
                    <a:cubicBezTo>
                      <a:pt x="86" y="127"/>
                      <a:pt x="82" y="137"/>
                      <a:pt x="80" y="145"/>
                    </a:cubicBezTo>
                    <a:cubicBezTo>
                      <a:pt x="73" y="147"/>
                      <a:pt x="68" y="150"/>
                      <a:pt x="61" y="152"/>
                    </a:cubicBezTo>
                    <a:cubicBezTo>
                      <a:pt x="35" y="166"/>
                      <a:pt x="26" y="179"/>
                      <a:pt x="23" y="193"/>
                    </a:cubicBezTo>
                    <a:lnTo>
                      <a:pt x="23" y="201"/>
                    </a:lnTo>
                    <a:cubicBezTo>
                      <a:pt x="25" y="205"/>
                      <a:pt x="26" y="210"/>
                      <a:pt x="27" y="218"/>
                    </a:cubicBezTo>
                    <a:cubicBezTo>
                      <a:pt x="29" y="223"/>
                      <a:pt x="29" y="228"/>
                      <a:pt x="29" y="233"/>
                    </a:cubicBezTo>
                    <a:lnTo>
                      <a:pt x="25" y="236"/>
                    </a:lnTo>
                    <a:cubicBezTo>
                      <a:pt x="3" y="260"/>
                      <a:pt x="1" y="273"/>
                      <a:pt x="10" y="282"/>
                    </a:cubicBezTo>
                    <a:lnTo>
                      <a:pt x="15" y="287"/>
                    </a:lnTo>
                    <a:cubicBezTo>
                      <a:pt x="19" y="291"/>
                      <a:pt x="25" y="294"/>
                      <a:pt x="30" y="297"/>
                    </a:cubicBezTo>
                    <a:cubicBezTo>
                      <a:pt x="46" y="308"/>
                      <a:pt x="44" y="318"/>
                      <a:pt x="41" y="328"/>
                    </a:cubicBezTo>
                    <a:cubicBezTo>
                      <a:pt x="40" y="333"/>
                      <a:pt x="39" y="337"/>
                      <a:pt x="40" y="342"/>
                    </a:cubicBezTo>
                    <a:cubicBezTo>
                      <a:pt x="41" y="346"/>
                      <a:pt x="50" y="349"/>
                      <a:pt x="62" y="349"/>
                    </a:cubicBezTo>
                    <a:cubicBezTo>
                      <a:pt x="75" y="349"/>
                      <a:pt x="91" y="346"/>
                      <a:pt x="105" y="338"/>
                    </a:cubicBezTo>
                    <a:cubicBezTo>
                      <a:pt x="109" y="346"/>
                      <a:pt x="111" y="349"/>
                      <a:pt x="113" y="353"/>
                    </a:cubicBezTo>
                    <a:cubicBezTo>
                      <a:pt x="117" y="361"/>
                      <a:pt x="119" y="364"/>
                      <a:pt x="124" y="368"/>
                    </a:cubicBezTo>
                    <a:cubicBezTo>
                      <a:pt x="129" y="371"/>
                      <a:pt x="136" y="373"/>
                      <a:pt x="149" y="376"/>
                    </a:cubicBezTo>
                    <a:cubicBezTo>
                      <a:pt x="158" y="379"/>
                      <a:pt x="168" y="380"/>
                      <a:pt x="178" y="380"/>
                    </a:cubicBezTo>
                    <a:cubicBezTo>
                      <a:pt x="199" y="380"/>
                      <a:pt x="219" y="373"/>
                      <a:pt x="234" y="352"/>
                    </a:cubicBezTo>
                    <a:cubicBezTo>
                      <a:pt x="239" y="352"/>
                      <a:pt x="245" y="351"/>
                      <a:pt x="252" y="348"/>
                    </a:cubicBezTo>
                    <a:cubicBezTo>
                      <a:pt x="293" y="336"/>
                      <a:pt x="329" y="319"/>
                      <a:pt x="329" y="284"/>
                    </a:cubicBezTo>
                    <a:lnTo>
                      <a:pt x="329" y="262"/>
                    </a:lnTo>
                    <a:cubicBezTo>
                      <a:pt x="368" y="253"/>
                      <a:pt x="405" y="210"/>
                      <a:pt x="404" y="198"/>
                    </a:cubicBezTo>
                    <a:cubicBezTo>
                      <a:pt x="404" y="193"/>
                      <a:pt x="401" y="190"/>
                      <a:pt x="399" y="187"/>
                    </a:cubicBezTo>
                    <a:cubicBezTo>
                      <a:pt x="396" y="184"/>
                      <a:pt x="393" y="180"/>
                      <a:pt x="392" y="175"/>
                    </a:cubicBezTo>
                    <a:cubicBezTo>
                      <a:pt x="419" y="151"/>
                      <a:pt x="429" y="114"/>
                      <a:pt x="421" y="107"/>
                    </a:cubicBezTo>
                    <a:lnTo>
                      <a:pt x="414" y="104"/>
                    </a:lnTo>
                    <a:cubicBezTo>
                      <a:pt x="415" y="89"/>
                      <a:pt x="408" y="80"/>
                      <a:pt x="384" y="79"/>
                    </a:cubicBezTo>
                    <a:cubicBezTo>
                      <a:pt x="383" y="78"/>
                      <a:pt x="383" y="76"/>
                      <a:pt x="383" y="74"/>
                    </a:cubicBezTo>
                    <a:cubicBezTo>
                      <a:pt x="383" y="66"/>
                      <a:pt x="382" y="60"/>
                      <a:pt x="380" y="54"/>
                    </a:cubicBezTo>
                    <a:cubicBezTo>
                      <a:pt x="379" y="50"/>
                      <a:pt x="379" y="48"/>
                      <a:pt x="378" y="45"/>
                    </a:cubicBezTo>
                    <a:cubicBezTo>
                      <a:pt x="374" y="37"/>
                      <a:pt x="368" y="32"/>
                      <a:pt x="356" y="32"/>
                    </a:cubicBezTo>
                    <a:cubicBezTo>
                      <a:pt x="349" y="32"/>
                      <a:pt x="339" y="34"/>
                      <a:pt x="326" y="39"/>
                    </a:cubicBezTo>
                    <a:cubicBezTo>
                      <a:pt x="313" y="43"/>
                      <a:pt x="302" y="49"/>
                      <a:pt x="293" y="56"/>
                    </a:cubicBezTo>
                    <a:cubicBezTo>
                      <a:pt x="292" y="55"/>
                      <a:pt x="291" y="53"/>
                      <a:pt x="290" y="49"/>
                    </a:cubicBezTo>
                    <a:lnTo>
                      <a:pt x="290" y="48"/>
                    </a:lnTo>
                    <a:cubicBezTo>
                      <a:pt x="287" y="42"/>
                      <a:pt x="286" y="34"/>
                      <a:pt x="285" y="28"/>
                    </a:cubicBezTo>
                    <a:cubicBezTo>
                      <a:pt x="282" y="14"/>
                      <a:pt x="277" y="0"/>
                      <a:pt x="2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9"/>
              <p:cNvSpPr/>
              <p:nvPr/>
            </p:nvSpPr>
            <p:spPr>
              <a:xfrm>
                <a:off x="10180615" y="3300766"/>
                <a:ext cx="18113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18" y="1"/>
                    </a:moveTo>
                    <a:cubicBezTo>
                      <a:pt x="106" y="1"/>
                      <a:pt x="98" y="4"/>
                      <a:pt x="89" y="13"/>
                    </a:cubicBezTo>
                    <a:cubicBezTo>
                      <a:pt x="88" y="14"/>
                      <a:pt x="87" y="17"/>
                      <a:pt x="85" y="19"/>
                    </a:cubicBezTo>
                    <a:cubicBezTo>
                      <a:pt x="82" y="18"/>
                      <a:pt x="80" y="17"/>
                      <a:pt x="77" y="17"/>
                    </a:cubicBezTo>
                    <a:cubicBezTo>
                      <a:pt x="75" y="17"/>
                      <a:pt x="72" y="18"/>
                      <a:pt x="68" y="19"/>
                    </a:cubicBezTo>
                    <a:cubicBezTo>
                      <a:pt x="55" y="26"/>
                      <a:pt x="48" y="31"/>
                      <a:pt x="45" y="42"/>
                    </a:cubicBezTo>
                    <a:cubicBezTo>
                      <a:pt x="44" y="44"/>
                      <a:pt x="41" y="48"/>
                      <a:pt x="40" y="52"/>
                    </a:cubicBezTo>
                    <a:lnTo>
                      <a:pt x="40" y="53"/>
                    </a:lnTo>
                    <a:cubicBezTo>
                      <a:pt x="39" y="58"/>
                      <a:pt x="38" y="62"/>
                      <a:pt x="36" y="65"/>
                    </a:cubicBezTo>
                    <a:lnTo>
                      <a:pt x="29" y="69"/>
                    </a:lnTo>
                    <a:cubicBezTo>
                      <a:pt x="16" y="75"/>
                      <a:pt x="13" y="80"/>
                      <a:pt x="11" y="89"/>
                    </a:cubicBezTo>
                    <a:lnTo>
                      <a:pt x="11" y="93"/>
                    </a:lnTo>
                    <a:cubicBezTo>
                      <a:pt x="11" y="95"/>
                      <a:pt x="11" y="98"/>
                      <a:pt x="13" y="100"/>
                    </a:cubicBezTo>
                    <a:lnTo>
                      <a:pt x="13" y="108"/>
                    </a:lnTo>
                    <a:lnTo>
                      <a:pt x="11" y="109"/>
                    </a:lnTo>
                    <a:cubicBezTo>
                      <a:pt x="0" y="119"/>
                      <a:pt x="0" y="125"/>
                      <a:pt x="5" y="130"/>
                    </a:cubicBezTo>
                    <a:lnTo>
                      <a:pt x="8" y="132"/>
                    </a:lnTo>
                    <a:cubicBezTo>
                      <a:pt x="9" y="134"/>
                      <a:pt x="11" y="135"/>
                      <a:pt x="14" y="136"/>
                    </a:cubicBezTo>
                    <a:cubicBezTo>
                      <a:pt x="21" y="141"/>
                      <a:pt x="20" y="145"/>
                      <a:pt x="19" y="150"/>
                    </a:cubicBezTo>
                    <a:lnTo>
                      <a:pt x="19" y="155"/>
                    </a:lnTo>
                    <a:cubicBezTo>
                      <a:pt x="19" y="157"/>
                      <a:pt x="23" y="159"/>
                      <a:pt x="30" y="159"/>
                    </a:cubicBezTo>
                    <a:cubicBezTo>
                      <a:pt x="35" y="159"/>
                      <a:pt x="42" y="158"/>
                      <a:pt x="49" y="154"/>
                    </a:cubicBezTo>
                    <a:cubicBezTo>
                      <a:pt x="50" y="156"/>
                      <a:pt x="51" y="159"/>
                      <a:pt x="52" y="160"/>
                    </a:cubicBezTo>
                    <a:cubicBezTo>
                      <a:pt x="54" y="165"/>
                      <a:pt x="55" y="167"/>
                      <a:pt x="57" y="168"/>
                    </a:cubicBezTo>
                    <a:cubicBezTo>
                      <a:pt x="60" y="170"/>
                      <a:pt x="62" y="171"/>
                      <a:pt x="69" y="172"/>
                    </a:cubicBezTo>
                    <a:cubicBezTo>
                      <a:pt x="73" y="173"/>
                      <a:pt x="78" y="174"/>
                      <a:pt x="82" y="174"/>
                    </a:cubicBezTo>
                    <a:cubicBezTo>
                      <a:pt x="92" y="174"/>
                      <a:pt x="101" y="170"/>
                      <a:pt x="107" y="160"/>
                    </a:cubicBezTo>
                    <a:cubicBezTo>
                      <a:pt x="110" y="159"/>
                      <a:pt x="112" y="159"/>
                      <a:pt x="116" y="157"/>
                    </a:cubicBezTo>
                    <a:cubicBezTo>
                      <a:pt x="136" y="152"/>
                      <a:pt x="152" y="144"/>
                      <a:pt x="152" y="129"/>
                    </a:cubicBezTo>
                    <a:lnTo>
                      <a:pt x="152" y="118"/>
                    </a:lnTo>
                    <a:cubicBezTo>
                      <a:pt x="170" y="114"/>
                      <a:pt x="188" y="94"/>
                      <a:pt x="187" y="89"/>
                    </a:cubicBezTo>
                    <a:cubicBezTo>
                      <a:pt x="187" y="86"/>
                      <a:pt x="185" y="85"/>
                      <a:pt x="184" y="84"/>
                    </a:cubicBezTo>
                    <a:cubicBezTo>
                      <a:pt x="183" y="83"/>
                      <a:pt x="182" y="80"/>
                      <a:pt x="182" y="78"/>
                    </a:cubicBezTo>
                    <a:cubicBezTo>
                      <a:pt x="193" y="65"/>
                      <a:pt x="198" y="49"/>
                      <a:pt x="194" y="47"/>
                    </a:cubicBezTo>
                    <a:cubicBezTo>
                      <a:pt x="193" y="47"/>
                      <a:pt x="192" y="45"/>
                      <a:pt x="190" y="45"/>
                    </a:cubicBezTo>
                    <a:cubicBezTo>
                      <a:pt x="190" y="38"/>
                      <a:pt x="187" y="34"/>
                      <a:pt x="177" y="33"/>
                    </a:cubicBezTo>
                    <a:lnTo>
                      <a:pt x="177" y="31"/>
                    </a:lnTo>
                    <a:cubicBezTo>
                      <a:pt x="177" y="28"/>
                      <a:pt x="175" y="24"/>
                      <a:pt x="175" y="22"/>
                    </a:cubicBezTo>
                    <a:cubicBezTo>
                      <a:pt x="175" y="21"/>
                      <a:pt x="174" y="19"/>
                      <a:pt x="174" y="18"/>
                    </a:cubicBezTo>
                    <a:cubicBezTo>
                      <a:pt x="172" y="14"/>
                      <a:pt x="169" y="12"/>
                      <a:pt x="164" y="12"/>
                    </a:cubicBezTo>
                    <a:cubicBezTo>
                      <a:pt x="160" y="12"/>
                      <a:pt x="155" y="13"/>
                      <a:pt x="149" y="16"/>
                    </a:cubicBezTo>
                    <a:cubicBezTo>
                      <a:pt x="144" y="18"/>
                      <a:pt x="139" y="21"/>
                      <a:pt x="136" y="23"/>
                    </a:cubicBezTo>
                    <a:cubicBezTo>
                      <a:pt x="136" y="23"/>
                      <a:pt x="134" y="22"/>
                      <a:pt x="134" y="21"/>
                    </a:cubicBezTo>
                    <a:cubicBezTo>
                      <a:pt x="133" y="18"/>
                      <a:pt x="133" y="14"/>
                      <a:pt x="132" y="12"/>
                    </a:cubicBezTo>
                    <a:cubicBezTo>
                      <a:pt x="130" y="6"/>
                      <a:pt x="128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9"/>
              <p:cNvSpPr/>
              <p:nvPr/>
            </p:nvSpPr>
            <p:spPr>
              <a:xfrm>
                <a:off x="10137197" y="3329438"/>
                <a:ext cx="38867" cy="3340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67" extrusionOk="0">
                    <a:moveTo>
                      <a:pt x="283" y="0"/>
                    </a:moveTo>
                    <a:cubicBezTo>
                      <a:pt x="271" y="0"/>
                      <a:pt x="257" y="8"/>
                      <a:pt x="239" y="25"/>
                    </a:cubicBezTo>
                    <a:cubicBezTo>
                      <a:pt x="229" y="34"/>
                      <a:pt x="221" y="42"/>
                      <a:pt x="215" y="51"/>
                    </a:cubicBezTo>
                    <a:cubicBezTo>
                      <a:pt x="213" y="51"/>
                      <a:pt x="210" y="50"/>
                      <a:pt x="208" y="49"/>
                    </a:cubicBezTo>
                    <a:cubicBezTo>
                      <a:pt x="201" y="45"/>
                      <a:pt x="195" y="41"/>
                      <a:pt x="189" y="37"/>
                    </a:cubicBezTo>
                    <a:cubicBezTo>
                      <a:pt x="182" y="32"/>
                      <a:pt x="174" y="28"/>
                      <a:pt x="163" y="28"/>
                    </a:cubicBezTo>
                    <a:cubicBezTo>
                      <a:pt x="157" y="28"/>
                      <a:pt x="151" y="29"/>
                      <a:pt x="144" y="32"/>
                    </a:cubicBezTo>
                    <a:cubicBezTo>
                      <a:pt x="114" y="46"/>
                      <a:pt x="101" y="58"/>
                      <a:pt x="92" y="81"/>
                    </a:cubicBezTo>
                    <a:cubicBezTo>
                      <a:pt x="91" y="86"/>
                      <a:pt x="88" y="91"/>
                      <a:pt x="87" y="96"/>
                    </a:cubicBezTo>
                    <a:cubicBezTo>
                      <a:pt x="75" y="98"/>
                      <a:pt x="62" y="102"/>
                      <a:pt x="51" y="113"/>
                    </a:cubicBezTo>
                    <a:cubicBezTo>
                      <a:pt x="29" y="135"/>
                      <a:pt x="20" y="150"/>
                      <a:pt x="24" y="170"/>
                    </a:cubicBezTo>
                    <a:cubicBezTo>
                      <a:pt x="24" y="175"/>
                      <a:pt x="27" y="182"/>
                      <a:pt x="30" y="189"/>
                    </a:cubicBezTo>
                    <a:cubicBezTo>
                      <a:pt x="30" y="190"/>
                      <a:pt x="31" y="190"/>
                      <a:pt x="31" y="191"/>
                    </a:cubicBezTo>
                    <a:cubicBezTo>
                      <a:pt x="34" y="199"/>
                      <a:pt x="36" y="206"/>
                      <a:pt x="37" y="213"/>
                    </a:cubicBezTo>
                    <a:cubicBezTo>
                      <a:pt x="32" y="216"/>
                      <a:pt x="29" y="221"/>
                      <a:pt x="23" y="226"/>
                    </a:cubicBezTo>
                    <a:cubicBezTo>
                      <a:pt x="3" y="247"/>
                      <a:pt x="1" y="260"/>
                      <a:pt x="8" y="272"/>
                    </a:cubicBezTo>
                    <a:lnTo>
                      <a:pt x="13" y="277"/>
                    </a:lnTo>
                    <a:cubicBezTo>
                      <a:pt x="16" y="281"/>
                      <a:pt x="21" y="283"/>
                      <a:pt x="27" y="287"/>
                    </a:cubicBezTo>
                    <a:cubicBezTo>
                      <a:pt x="32" y="291"/>
                      <a:pt x="35" y="293"/>
                      <a:pt x="37" y="297"/>
                    </a:cubicBezTo>
                    <a:cubicBezTo>
                      <a:pt x="36" y="299"/>
                      <a:pt x="35" y="301"/>
                      <a:pt x="35" y="302"/>
                    </a:cubicBezTo>
                    <a:cubicBezTo>
                      <a:pt x="24" y="327"/>
                      <a:pt x="31" y="337"/>
                      <a:pt x="46" y="339"/>
                    </a:cubicBezTo>
                    <a:cubicBezTo>
                      <a:pt x="49" y="340"/>
                      <a:pt x="51" y="340"/>
                      <a:pt x="54" y="340"/>
                    </a:cubicBezTo>
                    <a:lnTo>
                      <a:pt x="75" y="340"/>
                    </a:lnTo>
                    <a:cubicBezTo>
                      <a:pt x="76" y="340"/>
                      <a:pt x="77" y="340"/>
                      <a:pt x="78" y="340"/>
                    </a:cubicBezTo>
                    <a:cubicBezTo>
                      <a:pt x="99" y="340"/>
                      <a:pt x="102" y="349"/>
                      <a:pt x="105" y="357"/>
                    </a:cubicBezTo>
                    <a:cubicBezTo>
                      <a:pt x="106" y="360"/>
                      <a:pt x="109" y="363"/>
                      <a:pt x="112" y="365"/>
                    </a:cubicBezTo>
                    <a:cubicBezTo>
                      <a:pt x="113" y="366"/>
                      <a:pt x="116" y="367"/>
                      <a:pt x="119" y="367"/>
                    </a:cubicBezTo>
                    <a:cubicBezTo>
                      <a:pt x="134" y="367"/>
                      <a:pt x="163" y="354"/>
                      <a:pt x="180" y="333"/>
                    </a:cubicBezTo>
                    <a:cubicBezTo>
                      <a:pt x="188" y="336"/>
                      <a:pt x="194" y="338"/>
                      <a:pt x="198" y="339"/>
                    </a:cubicBezTo>
                    <a:cubicBezTo>
                      <a:pt x="206" y="343"/>
                      <a:pt x="211" y="345"/>
                      <a:pt x="219" y="345"/>
                    </a:cubicBezTo>
                    <a:cubicBezTo>
                      <a:pt x="225" y="345"/>
                      <a:pt x="235" y="342"/>
                      <a:pt x="250" y="338"/>
                    </a:cubicBezTo>
                    <a:cubicBezTo>
                      <a:pt x="288" y="329"/>
                      <a:pt x="323" y="313"/>
                      <a:pt x="327" y="282"/>
                    </a:cubicBezTo>
                    <a:cubicBezTo>
                      <a:pt x="332" y="280"/>
                      <a:pt x="337" y="276"/>
                      <a:pt x="344" y="271"/>
                    </a:cubicBezTo>
                    <a:cubicBezTo>
                      <a:pt x="382" y="244"/>
                      <a:pt x="410" y="214"/>
                      <a:pt x="389" y="191"/>
                    </a:cubicBezTo>
                    <a:cubicBezTo>
                      <a:pt x="384" y="186"/>
                      <a:pt x="380" y="181"/>
                      <a:pt x="377" y="175"/>
                    </a:cubicBezTo>
                    <a:cubicBezTo>
                      <a:pt x="411" y="150"/>
                      <a:pt x="426" y="104"/>
                      <a:pt x="418" y="96"/>
                    </a:cubicBezTo>
                    <a:cubicBezTo>
                      <a:pt x="414" y="93"/>
                      <a:pt x="410" y="92"/>
                      <a:pt x="405" y="91"/>
                    </a:cubicBezTo>
                    <a:cubicBezTo>
                      <a:pt x="400" y="89"/>
                      <a:pt x="394" y="88"/>
                      <a:pt x="390" y="86"/>
                    </a:cubicBezTo>
                    <a:cubicBezTo>
                      <a:pt x="404" y="57"/>
                      <a:pt x="394" y="27"/>
                      <a:pt x="382" y="26"/>
                    </a:cubicBezTo>
                    <a:cubicBezTo>
                      <a:pt x="378" y="26"/>
                      <a:pt x="375" y="26"/>
                      <a:pt x="372" y="27"/>
                    </a:cubicBezTo>
                    <a:cubicBezTo>
                      <a:pt x="368" y="21"/>
                      <a:pt x="362" y="18"/>
                      <a:pt x="353" y="18"/>
                    </a:cubicBezTo>
                    <a:cubicBezTo>
                      <a:pt x="346" y="18"/>
                      <a:pt x="337" y="20"/>
                      <a:pt x="326" y="25"/>
                    </a:cubicBezTo>
                    <a:lnTo>
                      <a:pt x="322" y="21"/>
                    </a:lnTo>
                    <a:cubicBezTo>
                      <a:pt x="317" y="16"/>
                      <a:pt x="311" y="11"/>
                      <a:pt x="306" y="7"/>
                    </a:cubicBezTo>
                    <a:lnTo>
                      <a:pt x="298" y="4"/>
                    </a:lnTo>
                    <a:cubicBezTo>
                      <a:pt x="293" y="2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9"/>
              <p:cNvSpPr/>
              <p:nvPr/>
            </p:nvSpPr>
            <p:spPr>
              <a:xfrm>
                <a:off x="10110800" y="3335992"/>
                <a:ext cx="18113" cy="1547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0" extrusionOk="0">
                    <a:moveTo>
                      <a:pt x="132" y="1"/>
                    </a:moveTo>
                    <a:cubicBezTo>
                      <a:pt x="126" y="1"/>
                      <a:pt x="120" y="4"/>
                      <a:pt x="112" y="11"/>
                    </a:cubicBezTo>
                    <a:cubicBezTo>
                      <a:pt x="109" y="15"/>
                      <a:pt x="104" y="19"/>
                      <a:pt x="101" y="23"/>
                    </a:cubicBezTo>
                    <a:cubicBezTo>
                      <a:pt x="100" y="23"/>
                      <a:pt x="99" y="21"/>
                      <a:pt x="98" y="21"/>
                    </a:cubicBezTo>
                    <a:cubicBezTo>
                      <a:pt x="95" y="20"/>
                      <a:pt x="93" y="18"/>
                      <a:pt x="90" y="16"/>
                    </a:cubicBezTo>
                    <a:cubicBezTo>
                      <a:pt x="87" y="14"/>
                      <a:pt x="83" y="12"/>
                      <a:pt x="79" y="12"/>
                    </a:cubicBezTo>
                    <a:cubicBezTo>
                      <a:pt x="76" y="12"/>
                      <a:pt x="73" y="13"/>
                      <a:pt x="70" y="14"/>
                    </a:cubicBezTo>
                    <a:cubicBezTo>
                      <a:pt x="55" y="19"/>
                      <a:pt x="49" y="26"/>
                      <a:pt x="45" y="36"/>
                    </a:cubicBezTo>
                    <a:cubicBezTo>
                      <a:pt x="44" y="39"/>
                      <a:pt x="44" y="41"/>
                      <a:pt x="43" y="44"/>
                    </a:cubicBezTo>
                    <a:cubicBezTo>
                      <a:pt x="36" y="44"/>
                      <a:pt x="32" y="46"/>
                      <a:pt x="27" y="51"/>
                    </a:cubicBezTo>
                    <a:cubicBezTo>
                      <a:pt x="14" y="62"/>
                      <a:pt x="12" y="70"/>
                      <a:pt x="13" y="78"/>
                    </a:cubicBezTo>
                    <a:cubicBezTo>
                      <a:pt x="13" y="81"/>
                      <a:pt x="14" y="85"/>
                      <a:pt x="16" y="87"/>
                    </a:cubicBezTo>
                    <a:lnTo>
                      <a:pt x="16" y="88"/>
                    </a:lnTo>
                    <a:cubicBezTo>
                      <a:pt x="17" y="92"/>
                      <a:pt x="17" y="96"/>
                      <a:pt x="18" y="98"/>
                    </a:cubicBezTo>
                    <a:lnTo>
                      <a:pt x="12" y="105"/>
                    </a:lnTo>
                    <a:cubicBezTo>
                      <a:pt x="2" y="116"/>
                      <a:pt x="1" y="121"/>
                      <a:pt x="7" y="126"/>
                    </a:cubicBezTo>
                    <a:lnTo>
                      <a:pt x="9" y="128"/>
                    </a:lnTo>
                    <a:cubicBezTo>
                      <a:pt x="10" y="129"/>
                      <a:pt x="13" y="131"/>
                      <a:pt x="15" y="132"/>
                    </a:cubicBezTo>
                    <a:lnTo>
                      <a:pt x="20" y="137"/>
                    </a:lnTo>
                    <a:cubicBezTo>
                      <a:pt x="19" y="138"/>
                      <a:pt x="19" y="138"/>
                      <a:pt x="19" y="139"/>
                    </a:cubicBezTo>
                    <a:cubicBezTo>
                      <a:pt x="14" y="153"/>
                      <a:pt x="18" y="157"/>
                      <a:pt x="24" y="158"/>
                    </a:cubicBezTo>
                    <a:lnTo>
                      <a:pt x="38" y="158"/>
                    </a:lnTo>
                    <a:cubicBezTo>
                      <a:pt x="49" y="158"/>
                      <a:pt x="50" y="162"/>
                      <a:pt x="51" y="165"/>
                    </a:cubicBezTo>
                    <a:cubicBezTo>
                      <a:pt x="51" y="167"/>
                      <a:pt x="53" y="168"/>
                      <a:pt x="54" y="169"/>
                    </a:cubicBezTo>
                    <a:cubicBezTo>
                      <a:pt x="55" y="169"/>
                      <a:pt x="56" y="170"/>
                      <a:pt x="57" y="170"/>
                    </a:cubicBezTo>
                    <a:cubicBezTo>
                      <a:pt x="64" y="170"/>
                      <a:pt x="77" y="163"/>
                      <a:pt x="86" y="154"/>
                    </a:cubicBezTo>
                    <a:cubicBezTo>
                      <a:pt x="90" y="155"/>
                      <a:pt x="91" y="155"/>
                      <a:pt x="94" y="157"/>
                    </a:cubicBezTo>
                    <a:cubicBezTo>
                      <a:pt x="99" y="158"/>
                      <a:pt x="100" y="159"/>
                      <a:pt x="104" y="159"/>
                    </a:cubicBezTo>
                    <a:cubicBezTo>
                      <a:pt x="106" y="159"/>
                      <a:pt x="112" y="158"/>
                      <a:pt x="118" y="157"/>
                    </a:cubicBezTo>
                    <a:cubicBezTo>
                      <a:pt x="135" y="153"/>
                      <a:pt x="151" y="144"/>
                      <a:pt x="153" y="131"/>
                    </a:cubicBezTo>
                    <a:cubicBezTo>
                      <a:pt x="154" y="129"/>
                      <a:pt x="157" y="128"/>
                      <a:pt x="161" y="126"/>
                    </a:cubicBezTo>
                    <a:cubicBezTo>
                      <a:pt x="177" y="114"/>
                      <a:pt x="189" y="100"/>
                      <a:pt x="181" y="90"/>
                    </a:cubicBezTo>
                    <a:cubicBezTo>
                      <a:pt x="179" y="87"/>
                      <a:pt x="177" y="86"/>
                      <a:pt x="176" y="83"/>
                    </a:cubicBezTo>
                    <a:cubicBezTo>
                      <a:pt x="193" y="72"/>
                      <a:pt x="199" y="51"/>
                      <a:pt x="195" y="47"/>
                    </a:cubicBezTo>
                    <a:cubicBezTo>
                      <a:pt x="193" y="46"/>
                      <a:pt x="192" y="45"/>
                      <a:pt x="188" y="45"/>
                    </a:cubicBezTo>
                    <a:cubicBezTo>
                      <a:pt x="186" y="44"/>
                      <a:pt x="185" y="44"/>
                      <a:pt x="182" y="42"/>
                    </a:cubicBezTo>
                    <a:cubicBezTo>
                      <a:pt x="188" y="29"/>
                      <a:pt x="183" y="14"/>
                      <a:pt x="178" y="14"/>
                    </a:cubicBezTo>
                    <a:lnTo>
                      <a:pt x="173" y="14"/>
                    </a:lnTo>
                    <a:cubicBezTo>
                      <a:pt x="171" y="11"/>
                      <a:pt x="168" y="10"/>
                      <a:pt x="164" y="10"/>
                    </a:cubicBezTo>
                    <a:cubicBezTo>
                      <a:pt x="161" y="10"/>
                      <a:pt x="157" y="11"/>
                      <a:pt x="152" y="13"/>
                    </a:cubicBezTo>
                    <a:cubicBezTo>
                      <a:pt x="152" y="13"/>
                      <a:pt x="152" y="11"/>
                      <a:pt x="151" y="11"/>
                    </a:cubicBezTo>
                    <a:cubicBezTo>
                      <a:pt x="148" y="9"/>
                      <a:pt x="146" y="6"/>
                      <a:pt x="143" y="5"/>
                    </a:cubicBezTo>
                    <a:cubicBezTo>
                      <a:pt x="142" y="4"/>
                      <a:pt x="141" y="3"/>
                      <a:pt x="140" y="3"/>
                    </a:cubicBezTo>
                    <a:cubicBezTo>
                      <a:pt x="137" y="2"/>
                      <a:pt x="135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9"/>
              <p:cNvSpPr/>
              <p:nvPr/>
            </p:nvSpPr>
            <p:spPr>
              <a:xfrm>
                <a:off x="10408081" y="3031794"/>
                <a:ext cx="286630" cy="719442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7904" extrusionOk="0">
                    <a:moveTo>
                      <a:pt x="1518" y="1"/>
                    </a:moveTo>
                    <a:cubicBezTo>
                      <a:pt x="1518" y="1"/>
                      <a:pt x="1408" y="420"/>
                      <a:pt x="969" y="1104"/>
                    </a:cubicBezTo>
                    <a:cubicBezTo>
                      <a:pt x="969" y="1104"/>
                      <a:pt x="967" y="1107"/>
                      <a:pt x="964" y="1111"/>
                    </a:cubicBezTo>
                    <a:cubicBezTo>
                      <a:pt x="851" y="1290"/>
                      <a:pt x="711" y="1490"/>
                      <a:pt x="544" y="1706"/>
                    </a:cubicBezTo>
                    <a:cubicBezTo>
                      <a:pt x="144" y="2220"/>
                      <a:pt x="25" y="2795"/>
                      <a:pt x="4" y="3292"/>
                    </a:cubicBezTo>
                    <a:cubicBezTo>
                      <a:pt x="1" y="3346"/>
                      <a:pt x="0" y="3398"/>
                      <a:pt x="0" y="3448"/>
                    </a:cubicBezTo>
                    <a:cubicBezTo>
                      <a:pt x="0" y="3458"/>
                      <a:pt x="1" y="3466"/>
                      <a:pt x="0" y="3474"/>
                    </a:cubicBezTo>
                    <a:lnTo>
                      <a:pt x="1" y="3475"/>
                    </a:lnTo>
                    <a:cubicBezTo>
                      <a:pt x="1" y="3891"/>
                      <a:pt x="62" y="4234"/>
                      <a:pt x="62" y="4413"/>
                    </a:cubicBezTo>
                    <a:cubicBezTo>
                      <a:pt x="62" y="4805"/>
                      <a:pt x="584" y="7621"/>
                      <a:pt x="634" y="7885"/>
                    </a:cubicBezTo>
                    <a:lnTo>
                      <a:pt x="636" y="7903"/>
                    </a:lnTo>
                    <a:cubicBezTo>
                      <a:pt x="636" y="7903"/>
                      <a:pt x="2445" y="5823"/>
                      <a:pt x="2797" y="4549"/>
                    </a:cubicBezTo>
                    <a:cubicBezTo>
                      <a:pt x="3148" y="3274"/>
                      <a:pt x="1518" y="1"/>
                      <a:pt x="1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9"/>
              <p:cNvSpPr/>
              <p:nvPr/>
            </p:nvSpPr>
            <p:spPr>
              <a:xfrm>
                <a:off x="9944957" y="3346368"/>
                <a:ext cx="521195" cy="503627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533" extrusionOk="0">
                    <a:moveTo>
                      <a:pt x="4661" y="0"/>
                    </a:moveTo>
                    <a:cubicBezTo>
                      <a:pt x="4184" y="0"/>
                      <a:pt x="3406" y="49"/>
                      <a:pt x="2856" y="322"/>
                    </a:cubicBezTo>
                    <a:cubicBezTo>
                      <a:pt x="2007" y="745"/>
                      <a:pt x="2267" y="1480"/>
                      <a:pt x="1168" y="2089"/>
                    </a:cubicBezTo>
                    <a:cubicBezTo>
                      <a:pt x="410" y="2511"/>
                      <a:pt x="60" y="2816"/>
                      <a:pt x="21" y="3197"/>
                    </a:cubicBezTo>
                    <a:cubicBezTo>
                      <a:pt x="1" y="3371"/>
                      <a:pt x="47" y="3560"/>
                      <a:pt x="147" y="3779"/>
                    </a:cubicBezTo>
                    <a:cubicBezTo>
                      <a:pt x="343" y="4212"/>
                      <a:pt x="1101" y="4629"/>
                      <a:pt x="1927" y="4960"/>
                    </a:cubicBezTo>
                    <a:cubicBezTo>
                      <a:pt x="1984" y="4985"/>
                      <a:pt x="2041" y="5006"/>
                      <a:pt x="2100" y="5029"/>
                    </a:cubicBezTo>
                    <a:cubicBezTo>
                      <a:pt x="2564" y="5211"/>
                      <a:pt x="3045" y="5368"/>
                      <a:pt x="3443" y="5481"/>
                    </a:cubicBezTo>
                    <a:cubicBezTo>
                      <a:pt x="3567" y="5516"/>
                      <a:pt x="3690" y="5533"/>
                      <a:pt x="3811" y="5533"/>
                    </a:cubicBezTo>
                    <a:cubicBezTo>
                      <a:pt x="3850" y="5533"/>
                      <a:pt x="3888" y="5531"/>
                      <a:pt x="3927" y="5528"/>
                    </a:cubicBezTo>
                    <a:cubicBezTo>
                      <a:pt x="4893" y="5455"/>
                      <a:pt x="5725" y="4446"/>
                      <a:pt x="5725" y="4446"/>
                    </a:cubicBezTo>
                    <a:lnTo>
                      <a:pt x="5722" y="4427"/>
                    </a:lnTo>
                    <a:lnTo>
                      <a:pt x="5090" y="14"/>
                    </a:lnTo>
                    <a:lnTo>
                      <a:pt x="5089" y="15"/>
                    </a:lnTo>
                    <a:cubicBezTo>
                      <a:pt x="5088" y="15"/>
                      <a:pt x="5086" y="15"/>
                      <a:pt x="5085" y="15"/>
                    </a:cubicBezTo>
                    <a:cubicBezTo>
                      <a:pt x="5084" y="15"/>
                      <a:pt x="5083" y="15"/>
                      <a:pt x="5082" y="14"/>
                    </a:cubicBezTo>
                    <a:cubicBezTo>
                      <a:pt x="5045" y="11"/>
                      <a:pt x="4886" y="0"/>
                      <a:pt x="4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9"/>
              <p:cNvSpPr/>
              <p:nvPr/>
            </p:nvSpPr>
            <p:spPr>
              <a:xfrm>
                <a:off x="9677167" y="3633545"/>
                <a:ext cx="641436" cy="25768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2831" extrusionOk="0">
                    <a:moveTo>
                      <a:pt x="637" y="1"/>
                    </a:moveTo>
                    <a:cubicBezTo>
                      <a:pt x="281" y="1"/>
                      <a:pt x="0" y="128"/>
                      <a:pt x="0" y="128"/>
                    </a:cubicBezTo>
                    <a:cubicBezTo>
                      <a:pt x="0" y="128"/>
                      <a:pt x="62" y="1326"/>
                      <a:pt x="1604" y="2189"/>
                    </a:cubicBezTo>
                    <a:cubicBezTo>
                      <a:pt x="2386" y="2626"/>
                      <a:pt x="3466" y="2830"/>
                      <a:pt x="4497" y="2830"/>
                    </a:cubicBezTo>
                    <a:cubicBezTo>
                      <a:pt x="5405" y="2830"/>
                      <a:pt x="6274" y="2672"/>
                      <a:pt x="6868" y="2376"/>
                    </a:cubicBezTo>
                    <a:cubicBezTo>
                      <a:pt x="6930" y="2345"/>
                      <a:pt x="6991" y="2310"/>
                      <a:pt x="7046" y="2276"/>
                    </a:cubicBezTo>
                    <a:cubicBezTo>
                      <a:pt x="7046" y="2276"/>
                      <a:pt x="6070" y="2268"/>
                      <a:pt x="5042" y="1876"/>
                    </a:cubicBezTo>
                    <a:cubicBezTo>
                      <a:pt x="4983" y="1854"/>
                      <a:pt x="4926" y="1833"/>
                      <a:pt x="4869" y="1808"/>
                    </a:cubicBezTo>
                    <a:cubicBezTo>
                      <a:pt x="4112" y="1487"/>
                      <a:pt x="3354" y="951"/>
                      <a:pt x="2961" y="46"/>
                    </a:cubicBezTo>
                    <a:cubicBezTo>
                      <a:pt x="2961" y="46"/>
                      <a:pt x="2324" y="188"/>
                      <a:pt x="1755" y="188"/>
                    </a:cubicBezTo>
                    <a:cubicBezTo>
                      <a:pt x="1522" y="188"/>
                      <a:pt x="1300" y="164"/>
                      <a:pt x="1139" y="96"/>
                    </a:cubicBezTo>
                    <a:cubicBezTo>
                      <a:pt x="1046" y="57"/>
                      <a:pt x="954" y="32"/>
                      <a:pt x="862" y="20"/>
                    </a:cubicBezTo>
                    <a:lnTo>
                      <a:pt x="861" y="19"/>
                    </a:lnTo>
                    <a:cubicBezTo>
                      <a:pt x="785" y="6"/>
                      <a:pt x="709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9"/>
              <p:cNvSpPr/>
              <p:nvPr/>
            </p:nvSpPr>
            <p:spPr>
              <a:xfrm>
                <a:off x="10406807" y="3342545"/>
                <a:ext cx="2276" cy="69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6" extrusionOk="0">
                    <a:moveTo>
                      <a:pt x="24" y="1"/>
                    </a:moveTo>
                    <a:lnTo>
                      <a:pt x="11" y="34"/>
                    </a:lnTo>
                    <a:cubicBezTo>
                      <a:pt x="9" y="45"/>
                      <a:pt x="6" y="52"/>
                      <a:pt x="4" y="59"/>
                    </a:cubicBezTo>
                    <a:cubicBezTo>
                      <a:pt x="2" y="70"/>
                      <a:pt x="1" y="76"/>
                      <a:pt x="3" y="76"/>
                    </a:cubicBezTo>
                    <a:cubicBezTo>
                      <a:pt x="4" y="76"/>
                      <a:pt x="8" y="71"/>
                      <a:pt x="14" y="61"/>
                    </a:cubicBezTo>
                    <a:lnTo>
                      <a:pt x="13" y="60"/>
                    </a:lnTo>
                    <a:lnTo>
                      <a:pt x="14" y="59"/>
                    </a:lnTo>
                    <a:cubicBezTo>
                      <a:pt x="21" y="46"/>
                      <a:pt x="24" y="26"/>
                      <a:pt x="24" y="1"/>
                    </a:cubicBezTo>
                    <a:close/>
                  </a:path>
                </a:pathLst>
              </a:custGeom>
              <a:solidFill>
                <a:srgbClr val="A24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9"/>
              <p:cNvSpPr/>
              <p:nvPr/>
            </p:nvSpPr>
            <p:spPr>
              <a:xfrm>
                <a:off x="10011312" y="3452137"/>
                <a:ext cx="615039" cy="416883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580" extrusionOk="0">
                    <a:moveTo>
                      <a:pt x="6736" y="1"/>
                    </a:moveTo>
                    <a:cubicBezTo>
                      <a:pt x="6692" y="311"/>
                      <a:pt x="6579" y="600"/>
                      <a:pt x="6440" y="878"/>
                    </a:cubicBezTo>
                    <a:cubicBezTo>
                      <a:pt x="6306" y="1157"/>
                      <a:pt x="6149" y="1425"/>
                      <a:pt x="5983" y="1687"/>
                    </a:cubicBezTo>
                    <a:cubicBezTo>
                      <a:pt x="5814" y="1948"/>
                      <a:pt x="5627" y="2195"/>
                      <a:pt x="5462" y="2458"/>
                    </a:cubicBezTo>
                    <a:lnTo>
                      <a:pt x="5400" y="2558"/>
                    </a:lnTo>
                    <a:lnTo>
                      <a:pt x="5400" y="2558"/>
                    </a:lnTo>
                    <a:lnTo>
                      <a:pt x="5640" y="1779"/>
                    </a:lnTo>
                    <a:cubicBezTo>
                      <a:pt x="5770" y="1339"/>
                      <a:pt x="5924" y="901"/>
                      <a:pt x="5980" y="441"/>
                    </a:cubicBezTo>
                    <a:cubicBezTo>
                      <a:pt x="5982" y="435"/>
                      <a:pt x="5977" y="430"/>
                      <a:pt x="5972" y="429"/>
                    </a:cubicBezTo>
                    <a:cubicBezTo>
                      <a:pt x="5971" y="429"/>
                      <a:pt x="5970" y="429"/>
                      <a:pt x="5969" y="429"/>
                    </a:cubicBezTo>
                    <a:cubicBezTo>
                      <a:pt x="5965" y="429"/>
                      <a:pt x="5962" y="432"/>
                      <a:pt x="5960" y="436"/>
                    </a:cubicBezTo>
                    <a:cubicBezTo>
                      <a:pt x="5916" y="662"/>
                      <a:pt x="5852" y="882"/>
                      <a:pt x="5775" y="1097"/>
                    </a:cubicBezTo>
                    <a:lnTo>
                      <a:pt x="5537" y="1744"/>
                    </a:lnTo>
                    <a:lnTo>
                      <a:pt x="5266" y="2486"/>
                    </a:lnTo>
                    <a:cubicBezTo>
                      <a:pt x="5263" y="2298"/>
                      <a:pt x="5251" y="2110"/>
                      <a:pt x="5230" y="1922"/>
                    </a:cubicBezTo>
                    <a:cubicBezTo>
                      <a:pt x="5188" y="1542"/>
                      <a:pt x="5127" y="1164"/>
                      <a:pt x="5029" y="793"/>
                    </a:cubicBezTo>
                    <a:cubicBezTo>
                      <a:pt x="5028" y="787"/>
                      <a:pt x="5023" y="785"/>
                      <a:pt x="5018" y="785"/>
                    </a:cubicBezTo>
                    <a:cubicBezTo>
                      <a:pt x="5018" y="785"/>
                      <a:pt x="5017" y="785"/>
                      <a:pt x="5016" y="785"/>
                    </a:cubicBezTo>
                    <a:cubicBezTo>
                      <a:pt x="5011" y="786"/>
                      <a:pt x="5009" y="790"/>
                      <a:pt x="5009" y="795"/>
                    </a:cubicBezTo>
                    <a:cubicBezTo>
                      <a:pt x="5005" y="1178"/>
                      <a:pt x="5020" y="1559"/>
                      <a:pt x="5031" y="1937"/>
                    </a:cubicBezTo>
                    <a:lnTo>
                      <a:pt x="5053" y="2501"/>
                    </a:lnTo>
                    <a:cubicBezTo>
                      <a:pt x="5057" y="2617"/>
                      <a:pt x="5061" y="2731"/>
                      <a:pt x="5062" y="2845"/>
                    </a:cubicBezTo>
                    <a:cubicBezTo>
                      <a:pt x="5055" y="2776"/>
                      <a:pt x="5045" y="2706"/>
                      <a:pt x="5034" y="2638"/>
                    </a:cubicBezTo>
                    <a:cubicBezTo>
                      <a:pt x="5012" y="2499"/>
                      <a:pt x="4978" y="2364"/>
                      <a:pt x="4937" y="2231"/>
                    </a:cubicBezTo>
                    <a:cubicBezTo>
                      <a:pt x="4776" y="1700"/>
                      <a:pt x="4617" y="1163"/>
                      <a:pt x="4396" y="651"/>
                    </a:cubicBezTo>
                    <a:cubicBezTo>
                      <a:pt x="4394" y="647"/>
                      <a:pt x="4390" y="644"/>
                      <a:pt x="4386" y="644"/>
                    </a:cubicBezTo>
                    <a:cubicBezTo>
                      <a:pt x="4385" y="644"/>
                      <a:pt x="4383" y="645"/>
                      <a:pt x="4382" y="645"/>
                    </a:cubicBezTo>
                    <a:cubicBezTo>
                      <a:pt x="4376" y="648"/>
                      <a:pt x="4374" y="653"/>
                      <a:pt x="4375" y="658"/>
                    </a:cubicBezTo>
                    <a:cubicBezTo>
                      <a:pt x="4437" y="870"/>
                      <a:pt x="4487" y="1086"/>
                      <a:pt x="4534" y="1301"/>
                    </a:cubicBezTo>
                    <a:cubicBezTo>
                      <a:pt x="4614" y="1640"/>
                      <a:pt x="4686" y="1980"/>
                      <a:pt x="4753" y="2322"/>
                    </a:cubicBezTo>
                    <a:cubicBezTo>
                      <a:pt x="4775" y="2435"/>
                      <a:pt x="4801" y="2547"/>
                      <a:pt x="4836" y="2655"/>
                    </a:cubicBezTo>
                    <a:cubicBezTo>
                      <a:pt x="4858" y="2726"/>
                      <a:pt x="4882" y="2797"/>
                      <a:pt x="4907" y="2865"/>
                    </a:cubicBezTo>
                    <a:cubicBezTo>
                      <a:pt x="4969" y="3032"/>
                      <a:pt x="4917" y="3220"/>
                      <a:pt x="4773" y="3326"/>
                    </a:cubicBezTo>
                    <a:cubicBezTo>
                      <a:pt x="4765" y="3201"/>
                      <a:pt x="4750" y="3078"/>
                      <a:pt x="4729" y="2955"/>
                    </a:cubicBezTo>
                    <a:cubicBezTo>
                      <a:pt x="4709" y="2833"/>
                      <a:pt x="4678" y="2713"/>
                      <a:pt x="4642" y="2594"/>
                    </a:cubicBezTo>
                    <a:cubicBezTo>
                      <a:pt x="4478" y="2055"/>
                      <a:pt x="4318" y="1510"/>
                      <a:pt x="4094" y="990"/>
                    </a:cubicBezTo>
                    <a:cubicBezTo>
                      <a:pt x="4092" y="986"/>
                      <a:pt x="4088" y="984"/>
                      <a:pt x="4084" y="984"/>
                    </a:cubicBezTo>
                    <a:cubicBezTo>
                      <a:pt x="4082" y="984"/>
                      <a:pt x="4081" y="984"/>
                      <a:pt x="4079" y="985"/>
                    </a:cubicBezTo>
                    <a:cubicBezTo>
                      <a:pt x="4074" y="988"/>
                      <a:pt x="4072" y="993"/>
                      <a:pt x="4073" y="998"/>
                    </a:cubicBezTo>
                    <a:cubicBezTo>
                      <a:pt x="4135" y="1209"/>
                      <a:pt x="4185" y="1425"/>
                      <a:pt x="4232" y="1641"/>
                    </a:cubicBezTo>
                    <a:cubicBezTo>
                      <a:pt x="4310" y="1972"/>
                      <a:pt x="4380" y="2305"/>
                      <a:pt x="4445" y="2638"/>
                    </a:cubicBezTo>
                    <a:cubicBezTo>
                      <a:pt x="4471" y="2767"/>
                      <a:pt x="4501" y="2895"/>
                      <a:pt x="4540" y="3020"/>
                    </a:cubicBezTo>
                    <a:cubicBezTo>
                      <a:pt x="4580" y="3146"/>
                      <a:pt x="4625" y="3270"/>
                      <a:pt x="4678" y="3393"/>
                    </a:cubicBezTo>
                    <a:cubicBezTo>
                      <a:pt x="4631" y="3428"/>
                      <a:pt x="4581" y="3463"/>
                      <a:pt x="4533" y="3499"/>
                    </a:cubicBezTo>
                    <a:cubicBezTo>
                      <a:pt x="4519" y="3444"/>
                      <a:pt x="4504" y="3392"/>
                      <a:pt x="4487" y="3340"/>
                    </a:cubicBezTo>
                    <a:cubicBezTo>
                      <a:pt x="4453" y="3235"/>
                      <a:pt x="4404" y="3138"/>
                      <a:pt x="4350" y="3044"/>
                    </a:cubicBezTo>
                    <a:cubicBezTo>
                      <a:pt x="4158" y="2711"/>
                      <a:pt x="3964" y="2371"/>
                      <a:pt x="3724" y="2066"/>
                    </a:cubicBezTo>
                    <a:cubicBezTo>
                      <a:pt x="3722" y="2064"/>
                      <a:pt x="3719" y="2062"/>
                      <a:pt x="3716" y="2062"/>
                    </a:cubicBezTo>
                    <a:cubicBezTo>
                      <a:pt x="3714" y="2062"/>
                      <a:pt x="3712" y="2063"/>
                      <a:pt x="3709" y="2065"/>
                    </a:cubicBezTo>
                    <a:cubicBezTo>
                      <a:pt x="3705" y="2067"/>
                      <a:pt x="3704" y="2074"/>
                      <a:pt x="3707" y="2077"/>
                    </a:cubicBezTo>
                    <a:cubicBezTo>
                      <a:pt x="3779" y="2215"/>
                      <a:pt x="3841" y="2356"/>
                      <a:pt x="3903" y="2496"/>
                    </a:cubicBezTo>
                    <a:cubicBezTo>
                      <a:pt x="4005" y="2720"/>
                      <a:pt x="4099" y="2946"/>
                      <a:pt x="4191" y="3174"/>
                    </a:cubicBezTo>
                    <a:cubicBezTo>
                      <a:pt x="4221" y="3246"/>
                      <a:pt x="4253" y="3316"/>
                      <a:pt x="4293" y="3383"/>
                    </a:cubicBezTo>
                    <a:cubicBezTo>
                      <a:pt x="4334" y="3449"/>
                      <a:pt x="4379" y="3515"/>
                      <a:pt x="4426" y="3578"/>
                    </a:cubicBezTo>
                    <a:cubicBezTo>
                      <a:pt x="4381" y="3608"/>
                      <a:pt x="4338" y="3640"/>
                      <a:pt x="4292" y="3671"/>
                    </a:cubicBezTo>
                    <a:cubicBezTo>
                      <a:pt x="4263" y="3622"/>
                      <a:pt x="4231" y="3572"/>
                      <a:pt x="4197" y="3526"/>
                    </a:cubicBezTo>
                    <a:cubicBezTo>
                      <a:pt x="4131" y="3433"/>
                      <a:pt x="4054" y="3348"/>
                      <a:pt x="3972" y="3269"/>
                    </a:cubicBezTo>
                    <a:cubicBezTo>
                      <a:pt x="3664" y="2967"/>
                      <a:pt x="3349" y="2671"/>
                      <a:pt x="3024" y="2382"/>
                    </a:cubicBezTo>
                    <a:cubicBezTo>
                      <a:pt x="3022" y="2380"/>
                      <a:pt x="3020" y="2378"/>
                      <a:pt x="3017" y="2378"/>
                    </a:cubicBezTo>
                    <a:cubicBezTo>
                      <a:pt x="3014" y="2378"/>
                      <a:pt x="3012" y="2380"/>
                      <a:pt x="3010" y="2382"/>
                    </a:cubicBezTo>
                    <a:cubicBezTo>
                      <a:pt x="3006" y="2385"/>
                      <a:pt x="3006" y="2392"/>
                      <a:pt x="3008" y="2395"/>
                    </a:cubicBezTo>
                    <a:cubicBezTo>
                      <a:pt x="3277" y="2738"/>
                      <a:pt x="3551" y="3078"/>
                      <a:pt x="3835" y="3409"/>
                    </a:cubicBezTo>
                    <a:cubicBezTo>
                      <a:pt x="3905" y="3491"/>
                      <a:pt x="3980" y="3570"/>
                      <a:pt x="4063" y="3639"/>
                    </a:cubicBezTo>
                    <a:cubicBezTo>
                      <a:pt x="4105" y="3674"/>
                      <a:pt x="4148" y="3707"/>
                      <a:pt x="4192" y="3739"/>
                    </a:cubicBezTo>
                    <a:cubicBezTo>
                      <a:pt x="4129" y="3782"/>
                      <a:pt x="4067" y="3824"/>
                      <a:pt x="4005" y="3863"/>
                    </a:cubicBezTo>
                    <a:cubicBezTo>
                      <a:pt x="3931" y="3832"/>
                      <a:pt x="3854" y="3803"/>
                      <a:pt x="3779" y="3776"/>
                    </a:cubicBezTo>
                    <a:cubicBezTo>
                      <a:pt x="3627" y="3721"/>
                      <a:pt x="3467" y="3704"/>
                      <a:pt x="3313" y="3663"/>
                    </a:cubicBezTo>
                    <a:cubicBezTo>
                      <a:pt x="3157" y="3624"/>
                      <a:pt x="3003" y="3577"/>
                      <a:pt x="2855" y="3521"/>
                    </a:cubicBezTo>
                    <a:cubicBezTo>
                      <a:pt x="2705" y="3468"/>
                      <a:pt x="2555" y="3407"/>
                      <a:pt x="2428" y="3310"/>
                    </a:cubicBezTo>
                    <a:cubicBezTo>
                      <a:pt x="2426" y="3308"/>
                      <a:pt x="2424" y="3307"/>
                      <a:pt x="2422" y="3307"/>
                    </a:cubicBezTo>
                    <a:cubicBezTo>
                      <a:pt x="2419" y="3307"/>
                      <a:pt x="2416" y="3309"/>
                      <a:pt x="2414" y="3311"/>
                    </a:cubicBezTo>
                    <a:cubicBezTo>
                      <a:pt x="2411" y="3315"/>
                      <a:pt x="2411" y="3321"/>
                      <a:pt x="2414" y="3325"/>
                    </a:cubicBezTo>
                    <a:cubicBezTo>
                      <a:pt x="2527" y="3447"/>
                      <a:pt x="2669" y="3536"/>
                      <a:pt x="2813" y="3617"/>
                    </a:cubicBezTo>
                    <a:cubicBezTo>
                      <a:pt x="2959" y="3693"/>
                      <a:pt x="3109" y="3760"/>
                      <a:pt x="3261" y="3819"/>
                    </a:cubicBezTo>
                    <a:cubicBezTo>
                      <a:pt x="3413" y="3879"/>
                      <a:pt x="3564" y="3951"/>
                      <a:pt x="3726" y="3976"/>
                    </a:cubicBezTo>
                    <a:cubicBezTo>
                      <a:pt x="3753" y="3980"/>
                      <a:pt x="3779" y="3983"/>
                      <a:pt x="3806" y="3988"/>
                    </a:cubicBezTo>
                    <a:cubicBezTo>
                      <a:pt x="3774" y="4007"/>
                      <a:pt x="3741" y="4026"/>
                      <a:pt x="3710" y="4044"/>
                    </a:cubicBezTo>
                    <a:lnTo>
                      <a:pt x="3427" y="4088"/>
                    </a:lnTo>
                    <a:cubicBezTo>
                      <a:pt x="3396" y="4084"/>
                      <a:pt x="3365" y="4081"/>
                      <a:pt x="3333" y="4079"/>
                    </a:cubicBezTo>
                    <a:cubicBezTo>
                      <a:pt x="3052" y="3985"/>
                      <a:pt x="2755" y="3980"/>
                      <a:pt x="2469" y="3909"/>
                    </a:cubicBezTo>
                    <a:cubicBezTo>
                      <a:pt x="2024" y="3799"/>
                      <a:pt x="1582" y="3632"/>
                      <a:pt x="1238" y="3311"/>
                    </a:cubicBezTo>
                    <a:cubicBezTo>
                      <a:pt x="1236" y="3309"/>
                      <a:pt x="1234" y="3308"/>
                      <a:pt x="1231" y="3308"/>
                    </a:cubicBezTo>
                    <a:cubicBezTo>
                      <a:pt x="1229" y="3308"/>
                      <a:pt x="1226" y="3309"/>
                      <a:pt x="1224" y="3311"/>
                    </a:cubicBezTo>
                    <a:cubicBezTo>
                      <a:pt x="1220" y="3315"/>
                      <a:pt x="1220" y="3321"/>
                      <a:pt x="1223" y="3325"/>
                    </a:cubicBezTo>
                    <a:cubicBezTo>
                      <a:pt x="1376" y="3507"/>
                      <a:pt x="1563" y="3658"/>
                      <a:pt x="1768" y="3782"/>
                    </a:cubicBezTo>
                    <a:cubicBezTo>
                      <a:pt x="2029" y="3932"/>
                      <a:pt x="2314" y="4035"/>
                      <a:pt x="2600" y="4126"/>
                    </a:cubicBezTo>
                    <a:cubicBezTo>
                      <a:pt x="2754" y="4175"/>
                      <a:pt x="2911" y="4214"/>
                      <a:pt x="3072" y="4229"/>
                    </a:cubicBezTo>
                    <a:cubicBezTo>
                      <a:pt x="3149" y="4238"/>
                      <a:pt x="3227" y="4243"/>
                      <a:pt x="3304" y="4245"/>
                    </a:cubicBezTo>
                    <a:cubicBezTo>
                      <a:pt x="3208" y="4287"/>
                      <a:pt x="3116" y="4322"/>
                      <a:pt x="3028" y="4354"/>
                    </a:cubicBezTo>
                    <a:cubicBezTo>
                      <a:pt x="2988" y="4369"/>
                      <a:pt x="2945" y="4376"/>
                      <a:pt x="2903" y="4376"/>
                    </a:cubicBezTo>
                    <a:cubicBezTo>
                      <a:pt x="2862" y="4376"/>
                      <a:pt x="2822" y="4370"/>
                      <a:pt x="2782" y="4357"/>
                    </a:cubicBezTo>
                    <a:cubicBezTo>
                      <a:pt x="2650" y="4320"/>
                      <a:pt x="2518" y="4288"/>
                      <a:pt x="2386" y="4260"/>
                    </a:cubicBezTo>
                    <a:cubicBezTo>
                      <a:pt x="2187" y="4217"/>
                      <a:pt x="1983" y="4209"/>
                      <a:pt x="1784" y="4177"/>
                    </a:cubicBezTo>
                    <a:cubicBezTo>
                      <a:pt x="1584" y="4146"/>
                      <a:pt x="1386" y="4106"/>
                      <a:pt x="1191" y="4053"/>
                    </a:cubicBezTo>
                    <a:cubicBezTo>
                      <a:pt x="997" y="4001"/>
                      <a:pt x="802" y="3939"/>
                      <a:pt x="629" y="3832"/>
                    </a:cubicBezTo>
                    <a:cubicBezTo>
                      <a:pt x="626" y="3830"/>
                      <a:pt x="624" y="3829"/>
                      <a:pt x="622" y="3829"/>
                    </a:cubicBezTo>
                    <a:cubicBezTo>
                      <a:pt x="619" y="3829"/>
                      <a:pt x="616" y="3831"/>
                      <a:pt x="614" y="3834"/>
                    </a:cubicBezTo>
                    <a:cubicBezTo>
                      <a:pt x="612" y="3839"/>
                      <a:pt x="613" y="3844"/>
                      <a:pt x="617" y="3848"/>
                    </a:cubicBezTo>
                    <a:cubicBezTo>
                      <a:pt x="777" y="3981"/>
                      <a:pt x="968" y="4071"/>
                      <a:pt x="1158" y="4150"/>
                    </a:cubicBezTo>
                    <a:cubicBezTo>
                      <a:pt x="1352" y="4226"/>
                      <a:pt x="1551" y="4288"/>
                      <a:pt x="1751" y="4339"/>
                    </a:cubicBezTo>
                    <a:cubicBezTo>
                      <a:pt x="1786" y="4348"/>
                      <a:pt x="1818" y="4356"/>
                      <a:pt x="1853" y="4366"/>
                    </a:cubicBezTo>
                    <a:cubicBezTo>
                      <a:pt x="1729" y="4370"/>
                      <a:pt x="1604" y="4375"/>
                      <a:pt x="1480" y="4375"/>
                    </a:cubicBezTo>
                    <a:cubicBezTo>
                      <a:pt x="1461" y="4375"/>
                      <a:pt x="1441" y="4375"/>
                      <a:pt x="1422" y="4375"/>
                    </a:cubicBezTo>
                    <a:cubicBezTo>
                      <a:pt x="1183" y="4374"/>
                      <a:pt x="945" y="4362"/>
                      <a:pt x="710" y="4330"/>
                    </a:cubicBezTo>
                    <a:cubicBezTo>
                      <a:pt x="475" y="4300"/>
                      <a:pt x="236" y="4259"/>
                      <a:pt x="18" y="4162"/>
                    </a:cubicBezTo>
                    <a:cubicBezTo>
                      <a:pt x="16" y="4161"/>
                      <a:pt x="15" y="4161"/>
                      <a:pt x="14" y="4161"/>
                    </a:cubicBezTo>
                    <a:cubicBezTo>
                      <a:pt x="9" y="4161"/>
                      <a:pt x="5" y="4163"/>
                      <a:pt x="3" y="4167"/>
                    </a:cubicBezTo>
                    <a:cubicBezTo>
                      <a:pt x="0" y="4172"/>
                      <a:pt x="3" y="4179"/>
                      <a:pt x="8" y="4186"/>
                    </a:cubicBezTo>
                    <a:cubicBezTo>
                      <a:pt x="218" y="4310"/>
                      <a:pt x="454" y="4381"/>
                      <a:pt x="691" y="4437"/>
                    </a:cubicBezTo>
                    <a:cubicBezTo>
                      <a:pt x="1080" y="4523"/>
                      <a:pt x="1475" y="4556"/>
                      <a:pt x="1869" y="4576"/>
                    </a:cubicBezTo>
                    <a:cubicBezTo>
                      <a:pt x="1917" y="4578"/>
                      <a:pt x="1965" y="4579"/>
                      <a:pt x="2013" y="4579"/>
                    </a:cubicBezTo>
                    <a:cubicBezTo>
                      <a:pt x="2057" y="4579"/>
                      <a:pt x="2101" y="4578"/>
                      <a:pt x="2145" y="4575"/>
                    </a:cubicBezTo>
                    <a:cubicBezTo>
                      <a:pt x="2191" y="4571"/>
                      <a:pt x="2238" y="4566"/>
                      <a:pt x="2284" y="4560"/>
                    </a:cubicBezTo>
                    <a:lnTo>
                      <a:pt x="2284" y="4560"/>
                    </a:lnTo>
                    <a:cubicBezTo>
                      <a:pt x="2279" y="4561"/>
                      <a:pt x="2276" y="4561"/>
                      <a:pt x="2276" y="4561"/>
                    </a:cubicBezTo>
                    <a:cubicBezTo>
                      <a:pt x="2285" y="4561"/>
                      <a:pt x="2291" y="4560"/>
                      <a:pt x="2300" y="4559"/>
                    </a:cubicBezTo>
                    <a:cubicBezTo>
                      <a:pt x="2314" y="4557"/>
                      <a:pt x="2330" y="4555"/>
                      <a:pt x="2344" y="4554"/>
                    </a:cubicBezTo>
                    <a:cubicBezTo>
                      <a:pt x="2920" y="4501"/>
                      <a:pt x="3398" y="4376"/>
                      <a:pt x="3790" y="4213"/>
                    </a:cubicBezTo>
                    <a:cubicBezTo>
                      <a:pt x="3806" y="4211"/>
                      <a:pt x="3821" y="4209"/>
                      <a:pt x="3835" y="4206"/>
                    </a:cubicBezTo>
                    <a:cubicBezTo>
                      <a:pt x="3840" y="4204"/>
                      <a:pt x="3844" y="4198"/>
                      <a:pt x="3843" y="4192"/>
                    </a:cubicBezTo>
                    <a:cubicBezTo>
                      <a:pt x="3843" y="4192"/>
                      <a:pt x="3841" y="4192"/>
                      <a:pt x="3841" y="4191"/>
                    </a:cubicBezTo>
                    <a:cubicBezTo>
                      <a:pt x="5042" y="3675"/>
                      <a:pt x="5422" y="2829"/>
                      <a:pt x="5425" y="2824"/>
                    </a:cubicBezTo>
                    <a:cubicBezTo>
                      <a:pt x="5494" y="2742"/>
                      <a:pt x="5565" y="2663"/>
                      <a:pt x="5632" y="2576"/>
                    </a:cubicBezTo>
                    <a:cubicBezTo>
                      <a:pt x="5821" y="2325"/>
                      <a:pt x="5974" y="2048"/>
                      <a:pt x="6126" y="1772"/>
                    </a:cubicBezTo>
                    <a:cubicBezTo>
                      <a:pt x="6277" y="1495"/>
                      <a:pt x="6418" y="1213"/>
                      <a:pt x="6536" y="919"/>
                    </a:cubicBezTo>
                    <a:cubicBezTo>
                      <a:pt x="6650" y="627"/>
                      <a:pt x="6739" y="318"/>
                      <a:pt x="6756" y="4"/>
                    </a:cubicBezTo>
                    <a:lnTo>
                      <a:pt x="67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9"/>
              <p:cNvSpPr/>
              <p:nvPr/>
            </p:nvSpPr>
            <p:spPr>
              <a:xfrm>
                <a:off x="10050907" y="3536788"/>
                <a:ext cx="84560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0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65" y="874"/>
                      <a:pt x="928" y="107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9"/>
              <p:cNvSpPr/>
              <p:nvPr/>
            </p:nvSpPr>
            <p:spPr>
              <a:xfrm>
                <a:off x="10083129" y="3515398"/>
                <a:ext cx="4159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8" extrusionOk="0">
                    <a:moveTo>
                      <a:pt x="1" y="1"/>
                    </a:moveTo>
                    <a:lnTo>
                      <a:pt x="457" y="538"/>
                    </a:lnTo>
                    <a:cubicBezTo>
                      <a:pt x="332" y="3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9"/>
              <p:cNvSpPr/>
              <p:nvPr/>
            </p:nvSpPr>
            <p:spPr>
              <a:xfrm>
                <a:off x="10249974" y="3366029"/>
                <a:ext cx="47150" cy="10394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142" extrusionOk="0">
                    <a:moveTo>
                      <a:pt x="1" y="1"/>
                    </a:moveTo>
                    <a:lnTo>
                      <a:pt x="517" y="1142"/>
                    </a:lnTo>
                    <a:cubicBezTo>
                      <a:pt x="435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9"/>
              <p:cNvSpPr/>
              <p:nvPr/>
            </p:nvSpPr>
            <p:spPr>
              <a:xfrm>
                <a:off x="10285473" y="3352558"/>
                <a:ext cx="27125" cy="593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2" extrusionOk="0">
                    <a:moveTo>
                      <a:pt x="0" y="0"/>
                    </a:moveTo>
                    <a:lnTo>
                      <a:pt x="296" y="651"/>
                    </a:lnTo>
                    <a:cubicBezTo>
                      <a:pt x="298" y="59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9"/>
              <p:cNvSpPr/>
              <p:nvPr/>
            </p:nvSpPr>
            <p:spPr>
              <a:xfrm>
                <a:off x="10524135" y="3084041"/>
                <a:ext cx="36591" cy="13061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35" extrusionOk="0">
                    <a:moveTo>
                      <a:pt x="1" y="1"/>
                    </a:moveTo>
                    <a:cubicBezTo>
                      <a:pt x="57" y="245"/>
                      <a:pt x="130" y="481"/>
                      <a:pt x="197" y="719"/>
                    </a:cubicBezTo>
                    <a:lnTo>
                      <a:pt x="303" y="1076"/>
                    </a:lnTo>
                    <a:cubicBezTo>
                      <a:pt x="337" y="1195"/>
                      <a:pt x="375" y="1313"/>
                      <a:pt x="402" y="1435"/>
                    </a:cubicBezTo>
                    <a:cubicBezTo>
                      <a:pt x="382" y="1185"/>
                      <a:pt x="311" y="944"/>
                      <a:pt x="247" y="704"/>
                    </a:cubicBezTo>
                    <a:cubicBezTo>
                      <a:pt x="174" y="467"/>
                      <a:pt x="98" y="23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9"/>
              <p:cNvSpPr/>
              <p:nvPr/>
            </p:nvSpPr>
            <p:spPr>
              <a:xfrm>
                <a:off x="10495827" y="3132829"/>
                <a:ext cx="16293" cy="6708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" y="254"/>
                      <a:pt x="83" y="497"/>
                      <a:pt x="179" y="737"/>
                    </a:cubicBezTo>
                    <a:cubicBezTo>
                      <a:pt x="153" y="485"/>
                      <a:pt x="93" y="23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9"/>
              <p:cNvSpPr/>
              <p:nvPr/>
            </p:nvSpPr>
            <p:spPr>
              <a:xfrm>
                <a:off x="9780842" y="3642192"/>
                <a:ext cx="51428" cy="8283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910" extrusionOk="0">
                    <a:moveTo>
                      <a:pt x="0" y="0"/>
                    </a:moveTo>
                    <a:cubicBezTo>
                      <a:pt x="0" y="1"/>
                      <a:pt x="257" y="571"/>
                      <a:pt x="565" y="9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9"/>
              <p:cNvSpPr/>
              <p:nvPr/>
            </p:nvSpPr>
            <p:spPr>
              <a:xfrm>
                <a:off x="9835001" y="3650384"/>
                <a:ext cx="27580" cy="6098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0" y="424"/>
                      <a:pt x="303" y="67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22" name="Google Shape;3022;p19"/>
          <p:cNvGrpSpPr/>
          <p:nvPr/>
        </p:nvGrpSpPr>
        <p:grpSpPr>
          <a:xfrm rot="1737705" flipH="1">
            <a:off x="-527605" y="2553664"/>
            <a:ext cx="2385743" cy="2450012"/>
            <a:chOff x="5138770" y="169351"/>
            <a:chExt cx="2503766" cy="2571319"/>
          </a:xfrm>
        </p:grpSpPr>
        <p:grpSp>
          <p:nvGrpSpPr>
            <p:cNvPr id="3023" name="Google Shape;3023;p19"/>
            <p:cNvGrpSpPr/>
            <p:nvPr/>
          </p:nvGrpSpPr>
          <p:grpSpPr>
            <a:xfrm rot="-8320630">
              <a:off x="5433978" y="1133056"/>
              <a:ext cx="1249094" cy="1365192"/>
              <a:chOff x="10507251" y="-562555"/>
              <a:chExt cx="1249096" cy="1365194"/>
            </a:xfrm>
          </p:grpSpPr>
          <p:sp>
            <p:nvSpPr>
              <p:cNvPr id="3024" name="Google Shape;3024;p19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9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6" name="Google Shape;3026;p19"/>
            <p:cNvGrpSpPr/>
            <p:nvPr/>
          </p:nvGrpSpPr>
          <p:grpSpPr>
            <a:xfrm rot="-1249539">
              <a:off x="6191667" y="346785"/>
              <a:ext cx="1249007" cy="1365096"/>
              <a:chOff x="10507251" y="-562555"/>
              <a:chExt cx="1249096" cy="1365194"/>
            </a:xfrm>
          </p:grpSpPr>
          <p:sp>
            <p:nvSpPr>
              <p:cNvPr id="3027" name="Google Shape;3027;p19"/>
              <p:cNvSpPr/>
              <p:nvPr/>
            </p:nvSpPr>
            <p:spPr>
              <a:xfrm rot="1909694">
                <a:off x="10747233" y="-444656"/>
                <a:ext cx="769133" cy="112939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9"/>
              <p:cNvSpPr/>
              <p:nvPr/>
            </p:nvSpPr>
            <p:spPr>
              <a:xfrm rot="1909694">
                <a:off x="10792492" y="-446557"/>
                <a:ext cx="67174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9" name="Google Shape;3029;p19"/>
            <p:cNvGrpSpPr/>
            <p:nvPr/>
          </p:nvGrpSpPr>
          <p:grpSpPr>
            <a:xfrm>
              <a:off x="5686977" y="903160"/>
              <a:ext cx="1450615" cy="1061324"/>
              <a:chOff x="8168740" y="1920510"/>
              <a:chExt cx="1450615" cy="1061324"/>
            </a:xfrm>
          </p:grpSpPr>
          <p:sp>
            <p:nvSpPr>
              <p:cNvPr id="3030" name="Google Shape;3030;p19"/>
              <p:cNvSpPr/>
              <p:nvPr/>
            </p:nvSpPr>
            <p:spPr>
              <a:xfrm>
                <a:off x="9262015" y="1920510"/>
                <a:ext cx="222732" cy="475684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5226" extrusionOk="0">
                    <a:moveTo>
                      <a:pt x="1439" y="1"/>
                    </a:moveTo>
                    <a:cubicBezTo>
                      <a:pt x="713" y="1"/>
                      <a:pt x="207" y="1143"/>
                      <a:pt x="207" y="1143"/>
                    </a:cubicBezTo>
                    <a:cubicBezTo>
                      <a:pt x="207" y="1143"/>
                      <a:pt x="242" y="4188"/>
                      <a:pt x="49" y="5067"/>
                    </a:cubicBezTo>
                    <a:cubicBezTo>
                      <a:pt x="37" y="5131"/>
                      <a:pt x="20" y="5185"/>
                      <a:pt x="1" y="5225"/>
                    </a:cubicBezTo>
                    <a:cubicBezTo>
                      <a:pt x="363" y="4812"/>
                      <a:pt x="2148" y="2950"/>
                      <a:pt x="2269" y="2822"/>
                    </a:cubicBezTo>
                    <a:cubicBezTo>
                      <a:pt x="2274" y="2819"/>
                      <a:pt x="2277" y="2815"/>
                      <a:pt x="2277" y="2815"/>
                    </a:cubicBezTo>
                    <a:cubicBezTo>
                      <a:pt x="2277" y="2815"/>
                      <a:pt x="2446" y="245"/>
                      <a:pt x="1622" y="25"/>
                    </a:cubicBezTo>
                    <a:cubicBezTo>
                      <a:pt x="1560" y="8"/>
                      <a:pt x="1498" y="1"/>
                      <a:pt x="14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9"/>
              <p:cNvSpPr/>
              <p:nvPr/>
            </p:nvSpPr>
            <p:spPr>
              <a:xfrm>
                <a:off x="8277512" y="1935984"/>
                <a:ext cx="1005526" cy="585275"/>
              </a:xfrm>
              <a:custGeom>
                <a:avLst/>
                <a:gdLst/>
                <a:ahLst/>
                <a:cxnLst/>
                <a:rect l="l" t="t" r="r" b="b"/>
                <a:pathLst>
                  <a:path w="11047" h="6430" extrusionOk="0">
                    <a:moveTo>
                      <a:pt x="9421" y="0"/>
                    </a:moveTo>
                    <a:cubicBezTo>
                      <a:pt x="9411" y="0"/>
                      <a:pt x="9401" y="0"/>
                      <a:pt x="9391" y="1"/>
                    </a:cubicBezTo>
                    <a:cubicBezTo>
                      <a:pt x="8405" y="25"/>
                      <a:pt x="7241" y="80"/>
                      <a:pt x="5968" y="651"/>
                    </a:cubicBezTo>
                    <a:cubicBezTo>
                      <a:pt x="4697" y="1222"/>
                      <a:pt x="4613" y="1183"/>
                      <a:pt x="4337" y="1828"/>
                    </a:cubicBezTo>
                    <a:cubicBezTo>
                      <a:pt x="4062" y="2475"/>
                      <a:pt x="3695" y="2318"/>
                      <a:pt x="2894" y="2455"/>
                    </a:cubicBezTo>
                    <a:cubicBezTo>
                      <a:pt x="2093" y="2594"/>
                      <a:pt x="2386" y="2263"/>
                      <a:pt x="1161" y="3505"/>
                    </a:cubicBezTo>
                    <a:cubicBezTo>
                      <a:pt x="1" y="4676"/>
                      <a:pt x="370" y="5545"/>
                      <a:pt x="415" y="5639"/>
                    </a:cubicBezTo>
                    <a:lnTo>
                      <a:pt x="415" y="5641"/>
                    </a:lnTo>
                    <a:cubicBezTo>
                      <a:pt x="519" y="5702"/>
                      <a:pt x="623" y="5775"/>
                      <a:pt x="719" y="5868"/>
                    </a:cubicBezTo>
                    <a:cubicBezTo>
                      <a:pt x="972" y="6112"/>
                      <a:pt x="1450" y="6297"/>
                      <a:pt x="1902" y="6429"/>
                    </a:cubicBezTo>
                    <a:cubicBezTo>
                      <a:pt x="1895" y="6319"/>
                      <a:pt x="1954" y="6198"/>
                      <a:pt x="2185" y="6095"/>
                    </a:cubicBezTo>
                    <a:cubicBezTo>
                      <a:pt x="2739" y="5851"/>
                      <a:pt x="2932" y="6057"/>
                      <a:pt x="2898" y="5248"/>
                    </a:cubicBezTo>
                    <a:cubicBezTo>
                      <a:pt x="2890" y="5015"/>
                      <a:pt x="3035" y="4935"/>
                      <a:pt x="3252" y="4935"/>
                    </a:cubicBezTo>
                    <a:cubicBezTo>
                      <a:pt x="3718" y="4935"/>
                      <a:pt x="4513" y="5303"/>
                      <a:pt x="4811" y="5303"/>
                    </a:cubicBezTo>
                    <a:cubicBezTo>
                      <a:pt x="4856" y="5303"/>
                      <a:pt x="4890" y="5295"/>
                      <a:pt x="4910" y="5275"/>
                    </a:cubicBezTo>
                    <a:cubicBezTo>
                      <a:pt x="5117" y="5063"/>
                      <a:pt x="4358" y="4871"/>
                      <a:pt x="4388" y="4344"/>
                    </a:cubicBezTo>
                    <a:cubicBezTo>
                      <a:pt x="4395" y="4226"/>
                      <a:pt x="4453" y="4180"/>
                      <a:pt x="4543" y="4180"/>
                    </a:cubicBezTo>
                    <a:cubicBezTo>
                      <a:pt x="4843" y="4180"/>
                      <a:pt x="5500" y="4673"/>
                      <a:pt x="5876" y="4673"/>
                    </a:cubicBezTo>
                    <a:cubicBezTo>
                      <a:pt x="5898" y="4673"/>
                      <a:pt x="5919" y="4671"/>
                      <a:pt x="5939" y="4668"/>
                    </a:cubicBezTo>
                    <a:cubicBezTo>
                      <a:pt x="6401" y="4582"/>
                      <a:pt x="5863" y="3933"/>
                      <a:pt x="5899" y="3344"/>
                    </a:cubicBezTo>
                    <a:cubicBezTo>
                      <a:pt x="5907" y="3201"/>
                      <a:pt x="5968" y="3143"/>
                      <a:pt x="6061" y="3143"/>
                    </a:cubicBezTo>
                    <a:cubicBezTo>
                      <a:pt x="6349" y="3143"/>
                      <a:pt x="6943" y="3701"/>
                      <a:pt x="7205" y="3964"/>
                    </a:cubicBezTo>
                    <a:cubicBezTo>
                      <a:pt x="7278" y="4037"/>
                      <a:pt x="7335" y="4069"/>
                      <a:pt x="7379" y="4069"/>
                    </a:cubicBezTo>
                    <a:cubicBezTo>
                      <a:pt x="7545" y="4069"/>
                      <a:pt x="7545" y="3629"/>
                      <a:pt x="7626" y="3295"/>
                    </a:cubicBezTo>
                    <a:cubicBezTo>
                      <a:pt x="7645" y="3221"/>
                      <a:pt x="7676" y="3189"/>
                      <a:pt x="7714" y="3189"/>
                    </a:cubicBezTo>
                    <a:cubicBezTo>
                      <a:pt x="7891" y="3189"/>
                      <a:pt x="8244" y="3874"/>
                      <a:pt x="8471" y="4238"/>
                    </a:cubicBezTo>
                    <a:cubicBezTo>
                      <a:pt x="8503" y="4289"/>
                      <a:pt x="8536" y="4312"/>
                      <a:pt x="8569" y="4312"/>
                    </a:cubicBezTo>
                    <a:cubicBezTo>
                      <a:pt x="8824" y="4312"/>
                      <a:pt x="9102" y="2944"/>
                      <a:pt x="9164" y="2586"/>
                    </a:cubicBezTo>
                    <a:cubicBezTo>
                      <a:pt x="9170" y="2550"/>
                      <a:pt x="9183" y="2533"/>
                      <a:pt x="9201" y="2533"/>
                    </a:cubicBezTo>
                    <a:cubicBezTo>
                      <a:pt x="9390" y="2533"/>
                      <a:pt x="10163" y="4241"/>
                      <a:pt x="10273" y="4264"/>
                    </a:cubicBezTo>
                    <a:cubicBezTo>
                      <a:pt x="10274" y="4264"/>
                      <a:pt x="10275" y="4264"/>
                      <a:pt x="10277" y="4264"/>
                    </a:cubicBezTo>
                    <a:cubicBezTo>
                      <a:pt x="10394" y="4264"/>
                      <a:pt x="10551" y="3136"/>
                      <a:pt x="10696" y="3136"/>
                    </a:cubicBezTo>
                    <a:cubicBezTo>
                      <a:pt x="10697" y="3136"/>
                      <a:pt x="10699" y="3136"/>
                      <a:pt x="10700" y="3137"/>
                    </a:cubicBezTo>
                    <a:cubicBezTo>
                      <a:pt x="10789" y="3153"/>
                      <a:pt x="10877" y="3856"/>
                      <a:pt x="10934" y="4412"/>
                    </a:cubicBezTo>
                    <a:cubicBezTo>
                      <a:pt x="11046" y="3222"/>
                      <a:pt x="11023" y="973"/>
                      <a:pt x="11023" y="973"/>
                    </a:cubicBezTo>
                    <a:cubicBezTo>
                      <a:pt x="11023" y="973"/>
                      <a:pt x="10391" y="0"/>
                      <a:pt x="94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9"/>
              <p:cNvSpPr/>
              <p:nvPr/>
            </p:nvSpPr>
            <p:spPr>
              <a:xfrm>
                <a:off x="8450001" y="2166453"/>
                <a:ext cx="822843" cy="376287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134" extrusionOk="0">
                    <a:moveTo>
                      <a:pt x="7306" y="0"/>
                    </a:moveTo>
                    <a:cubicBezTo>
                      <a:pt x="7288" y="0"/>
                      <a:pt x="7275" y="17"/>
                      <a:pt x="7269" y="53"/>
                    </a:cubicBezTo>
                    <a:cubicBezTo>
                      <a:pt x="7208" y="410"/>
                      <a:pt x="6929" y="1779"/>
                      <a:pt x="6674" y="1779"/>
                    </a:cubicBezTo>
                    <a:cubicBezTo>
                      <a:pt x="6641" y="1779"/>
                      <a:pt x="6608" y="1756"/>
                      <a:pt x="6576" y="1705"/>
                    </a:cubicBezTo>
                    <a:cubicBezTo>
                      <a:pt x="6348" y="1341"/>
                      <a:pt x="5996" y="656"/>
                      <a:pt x="5819" y="656"/>
                    </a:cubicBezTo>
                    <a:cubicBezTo>
                      <a:pt x="5781" y="656"/>
                      <a:pt x="5750" y="688"/>
                      <a:pt x="5731" y="762"/>
                    </a:cubicBezTo>
                    <a:cubicBezTo>
                      <a:pt x="5650" y="1095"/>
                      <a:pt x="5650" y="1534"/>
                      <a:pt x="5484" y="1534"/>
                    </a:cubicBezTo>
                    <a:cubicBezTo>
                      <a:pt x="5439" y="1534"/>
                      <a:pt x="5383" y="1503"/>
                      <a:pt x="5310" y="1430"/>
                    </a:cubicBezTo>
                    <a:cubicBezTo>
                      <a:pt x="5048" y="1169"/>
                      <a:pt x="4454" y="610"/>
                      <a:pt x="4165" y="610"/>
                    </a:cubicBezTo>
                    <a:cubicBezTo>
                      <a:pt x="4073" y="610"/>
                      <a:pt x="4012" y="667"/>
                      <a:pt x="4004" y="810"/>
                    </a:cubicBezTo>
                    <a:cubicBezTo>
                      <a:pt x="3968" y="1398"/>
                      <a:pt x="4506" y="2049"/>
                      <a:pt x="4044" y="2135"/>
                    </a:cubicBezTo>
                    <a:cubicBezTo>
                      <a:pt x="4024" y="2138"/>
                      <a:pt x="4003" y="2140"/>
                      <a:pt x="3981" y="2140"/>
                    </a:cubicBezTo>
                    <a:cubicBezTo>
                      <a:pt x="3605" y="2140"/>
                      <a:pt x="2948" y="1647"/>
                      <a:pt x="2648" y="1647"/>
                    </a:cubicBezTo>
                    <a:cubicBezTo>
                      <a:pt x="2558" y="1647"/>
                      <a:pt x="2500" y="1693"/>
                      <a:pt x="2493" y="1811"/>
                    </a:cubicBezTo>
                    <a:cubicBezTo>
                      <a:pt x="2465" y="2339"/>
                      <a:pt x="3222" y="2531"/>
                      <a:pt x="3015" y="2741"/>
                    </a:cubicBezTo>
                    <a:cubicBezTo>
                      <a:pt x="2995" y="2761"/>
                      <a:pt x="2961" y="2769"/>
                      <a:pt x="2916" y="2769"/>
                    </a:cubicBezTo>
                    <a:cubicBezTo>
                      <a:pt x="2617" y="2769"/>
                      <a:pt x="1823" y="2402"/>
                      <a:pt x="1357" y="2402"/>
                    </a:cubicBezTo>
                    <a:cubicBezTo>
                      <a:pt x="1140" y="2402"/>
                      <a:pt x="995" y="2482"/>
                      <a:pt x="1003" y="2715"/>
                    </a:cubicBezTo>
                    <a:cubicBezTo>
                      <a:pt x="1037" y="3524"/>
                      <a:pt x="844" y="3319"/>
                      <a:pt x="290" y="3561"/>
                    </a:cubicBezTo>
                    <a:cubicBezTo>
                      <a:pt x="59" y="3666"/>
                      <a:pt x="1" y="3787"/>
                      <a:pt x="7" y="3897"/>
                    </a:cubicBezTo>
                    <a:cubicBezTo>
                      <a:pt x="575" y="4054"/>
                      <a:pt x="1103" y="4133"/>
                      <a:pt x="1103" y="4133"/>
                    </a:cubicBezTo>
                    <a:cubicBezTo>
                      <a:pt x="1331" y="3678"/>
                      <a:pt x="1908" y="3464"/>
                      <a:pt x="3045" y="3302"/>
                    </a:cubicBezTo>
                    <a:cubicBezTo>
                      <a:pt x="4694" y="3067"/>
                      <a:pt x="4718" y="2033"/>
                      <a:pt x="5970" y="1913"/>
                    </a:cubicBezTo>
                    <a:cubicBezTo>
                      <a:pt x="6059" y="1905"/>
                      <a:pt x="6151" y="1901"/>
                      <a:pt x="6243" y="1901"/>
                    </a:cubicBezTo>
                    <a:cubicBezTo>
                      <a:pt x="7389" y="1901"/>
                      <a:pt x="8743" y="2521"/>
                      <a:pt x="8871" y="2582"/>
                    </a:cubicBezTo>
                    <a:cubicBezTo>
                      <a:pt x="8876" y="2575"/>
                      <a:pt x="8883" y="2567"/>
                      <a:pt x="8891" y="2556"/>
                    </a:cubicBezTo>
                    <a:cubicBezTo>
                      <a:pt x="8915" y="2494"/>
                      <a:pt x="8940" y="2429"/>
                      <a:pt x="8970" y="2364"/>
                    </a:cubicBezTo>
                    <a:cubicBezTo>
                      <a:pt x="8999" y="2241"/>
                      <a:pt x="9021" y="2074"/>
                      <a:pt x="9040" y="1879"/>
                    </a:cubicBezTo>
                    <a:cubicBezTo>
                      <a:pt x="8983" y="1322"/>
                      <a:pt x="8894" y="620"/>
                      <a:pt x="8805" y="604"/>
                    </a:cubicBezTo>
                    <a:cubicBezTo>
                      <a:pt x="8803" y="603"/>
                      <a:pt x="8802" y="603"/>
                      <a:pt x="8800" y="603"/>
                    </a:cubicBezTo>
                    <a:cubicBezTo>
                      <a:pt x="8656" y="603"/>
                      <a:pt x="8497" y="1731"/>
                      <a:pt x="8383" y="1731"/>
                    </a:cubicBezTo>
                    <a:cubicBezTo>
                      <a:pt x="8381" y="1731"/>
                      <a:pt x="8380" y="1731"/>
                      <a:pt x="8379" y="1731"/>
                    </a:cubicBezTo>
                    <a:cubicBezTo>
                      <a:pt x="8269" y="1708"/>
                      <a:pt x="7495" y="0"/>
                      <a:pt x="7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9"/>
              <p:cNvSpPr/>
              <p:nvPr/>
            </p:nvSpPr>
            <p:spPr>
              <a:xfrm>
                <a:off x="9164712" y="1940626"/>
                <a:ext cx="9557" cy="116236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77" extrusionOk="0">
                    <a:moveTo>
                      <a:pt x="63" y="1"/>
                    </a:moveTo>
                    <a:lnTo>
                      <a:pt x="57" y="3"/>
                    </a:lnTo>
                    <a:cubicBezTo>
                      <a:pt x="50" y="112"/>
                      <a:pt x="42" y="219"/>
                      <a:pt x="41" y="326"/>
                    </a:cubicBezTo>
                    <a:cubicBezTo>
                      <a:pt x="38" y="431"/>
                      <a:pt x="42" y="538"/>
                      <a:pt x="36" y="643"/>
                    </a:cubicBezTo>
                    <a:cubicBezTo>
                      <a:pt x="40" y="748"/>
                      <a:pt x="35" y="854"/>
                      <a:pt x="31" y="958"/>
                    </a:cubicBezTo>
                    <a:cubicBezTo>
                      <a:pt x="24" y="1064"/>
                      <a:pt x="21" y="1168"/>
                      <a:pt x="1" y="1275"/>
                    </a:cubicBezTo>
                    <a:lnTo>
                      <a:pt x="7" y="1277"/>
                    </a:lnTo>
                    <a:cubicBezTo>
                      <a:pt x="88" y="1076"/>
                      <a:pt x="101" y="857"/>
                      <a:pt x="104" y="643"/>
                    </a:cubicBezTo>
                    <a:cubicBezTo>
                      <a:pt x="104" y="428"/>
                      <a:pt x="89" y="214"/>
                      <a:pt x="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9"/>
              <p:cNvSpPr/>
              <p:nvPr/>
            </p:nvSpPr>
            <p:spPr>
              <a:xfrm>
                <a:off x="9100723" y="1936712"/>
                <a:ext cx="8465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4" extrusionOk="0">
                    <a:moveTo>
                      <a:pt x="37" y="1"/>
                    </a:moveTo>
                    <a:lnTo>
                      <a:pt x="31" y="2"/>
                    </a:lnTo>
                    <a:cubicBezTo>
                      <a:pt x="16" y="64"/>
                      <a:pt x="7" y="125"/>
                      <a:pt x="5" y="185"/>
                    </a:cubicBezTo>
                    <a:cubicBezTo>
                      <a:pt x="1" y="246"/>
                      <a:pt x="6" y="304"/>
                      <a:pt x="5" y="365"/>
                    </a:cubicBezTo>
                    <a:cubicBezTo>
                      <a:pt x="12" y="423"/>
                      <a:pt x="15" y="482"/>
                      <a:pt x="23" y="541"/>
                    </a:cubicBezTo>
                    <a:cubicBezTo>
                      <a:pt x="32" y="600"/>
                      <a:pt x="46" y="659"/>
                      <a:pt x="61" y="722"/>
                    </a:cubicBezTo>
                    <a:lnTo>
                      <a:pt x="67" y="723"/>
                    </a:lnTo>
                    <a:cubicBezTo>
                      <a:pt x="92" y="482"/>
                      <a:pt x="67" y="241"/>
                      <a:pt x="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9"/>
              <p:cNvSpPr/>
              <p:nvPr/>
            </p:nvSpPr>
            <p:spPr>
              <a:xfrm>
                <a:off x="8671823" y="2102282"/>
                <a:ext cx="39322" cy="9348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27" extrusionOk="0">
                    <a:moveTo>
                      <a:pt x="7" y="1"/>
                    </a:moveTo>
                    <a:lnTo>
                      <a:pt x="1" y="2"/>
                    </a:lnTo>
                    <a:cubicBezTo>
                      <a:pt x="6" y="97"/>
                      <a:pt x="19" y="190"/>
                      <a:pt x="41" y="283"/>
                    </a:cubicBezTo>
                    <a:cubicBezTo>
                      <a:pt x="61" y="375"/>
                      <a:pt x="93" y="462"/>
                      <a:pt x="122" y="551"/>
                    </a:cubicBezTo>
                    <a:cubicBezTo>
                      <a:pt x="195" y="722"/>
                      <a:pt x="272" y="904"/>
                      <a:pt x="426" y="1027"/>
                    </a:cubicBezTo>
                    <a:lnTo>
                      <a:pt x="431" y="1023"/>
                    </a:lnTo>
                    <a:cubicBezTo>
                      <a:pt x="319" y="874"/>
                      <a:pt x="253" y="699"/>
                      <a:pt x="185" y="528"/>
                    </a:cubicBezTo>
                    <a:cubicBezTo>
                      <a:pt x="118" y="354"/>
                      <a:pt x="60" y="179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9"/>
              <p:cNvSpPr/>
              <p:nvPr/>
            </p:nvSpPr>
            <p:spPr>
              <a:xfrm>
                <a:off x="8638054" y="2143060"/>
                <a:ext cx="30584" cy="55524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10" extrusionOk="0">
                    <a:moveTo>
                      <a:pt x="7" y="1"/>
                    </a:moveTo>
                    <a:lnTo>
                      <a:pt x="1" y="4"/>
                    </a:lnTo>
                    <a:cubicBezTo>
                      <a:pt x="5" y="65"/>
                      <a:pt x="16" y="124"/>
                      <a:pt x="33" y="179"/>
                    </a:cubicBezTo>
                    <a:cubicBezTo>
                      <a:pt x="51" y="235"/>
                      <a:pt x="77" y="287"/>
                      <a:pt x="100" y="341"/>
                    </a:cubicBezTo>
                    <a:cubicBezTo>
                      <a:pt x="131" y="390"/>
                      <a:pt x="159" y="441"/>
                      <a:pt x="196" y="488"/>
                    </a:cubicBezTo>
                    <a:cubicBezTo>
                      <a:pt x="232" y="534"/>
                      <a:pt x="277" y="578"/>
                      <a:pt x="331" y="610"/>
                    </a:cubicBezTo>
                    <a:lnTo>
                      <a:pt x="336" y="605"/>
                    </a:lnTo>
                    <a:cubicBezTo>
                      <a:pt x="267" y="515"/>
                      <a:pt x="215" y="413"/>
                      <a:pt x="161" y="310"/>
                    </a:cubicBezTo>
                    <a:cubicBezTo>
                      <a:pt x="107" y="209"/>
                      <a:pt x="56" y="106"/>
                      <a:pt x="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9"/>
              <p:cNvSpPr/>
              <p:nvPr/>
            </p:nvSpPr>
            <p:spPr>
              <a:xfrm>
                <a:off x="8400575" y="2236814"/>
                <a:ext cx="71726" cy="7837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861" extrusionOk="0">
                    <a:moveTo>
                      <a:pt x="6" y="1"/>
                    </a:moveTo>
                    <a:lnTo>
                      <a:pt x="0" y="5"/>
                    </a:lnTo>
                    <a:cubicBezTo>
                      <a:pt x="42" y="95"/>
                      <a:pt x="91" y="180"/>
                      <a:pt x="147" y="260"/>
                    </a:cubicBezTo>
                    <a:cubicBezTo>
                      <a:pt x="202" y="340"/>
                      <a:pt x="267" y="415"/>
                      <a:pt x="328" y="491"/>
                    </a:cubicBezTo>
                    <a:cubicBezTo>
                      <a:pt x="397" y="559"/>
                      <a:pt x="464" y="631"/>
                      <a:pt x="539" y="694"/>
                    </a:cubicBezTo>
                    <a:cubicBezTo>
                      <a:pt x="613" y="758"/>
                      <a:pt x="697" y="813"/>
                      <a:pt x="784" y="861"/>
                    </a:cubicBezTo>
                    <a:lnTo>
                      <a:pt x="787" y="855"/>
                    </a:lnTo>
                    <a:cubicBezTo>
                      <a:pt x="497" y="600"/>
                      <a:pt x="247" y="302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9"/>
              <p:cNvSpPr/>
              <p:nvPr/>
            </p:nvSpPr>
            <p:spPr>
              <a:xfrm>
                <a:off x="8382826" y="2254836"/>
                <a:ext cx="39504" cy="546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00" extrusionOk="0">
                    <a:moveTo>
                      <a:pt x="6" y="1"/>
                    </a:moveTo>
                    <a:lnTo>
                      <a:pt x="1" y="3"/>
                    </a:lnTo>
                    <a:cubicBezTo>
                      <a:pt x="8" y="68"/>
                      <a:pt x="24" y="130"/>
                      <a:pt x="49" y="189"/>
                    </a:cubicBezTo>
                    <a:cubicBezTo>
                      <a:pt x="71" y="248"/>
                      <a:pt x="104" y="302"/>
                      <a:pt x="135" y="356"/>
                    </a:cubicBezTo>
                    <a:cubicBezTo>
                      <a:pt x="173" y="406"/>
                      <a:pt x="211" y="459"/>
                      <a:pt x="258" y="504"/>
                    </a:cubicBezTo>
                    <a:cubicBezTo>
                      <a:pt x="304" y="548"/>
                      <a:pt x="364" y="587"/>
                      <a:pt x="431" y="599"/>
                    </a:cubicBezTo>
                    <a:lnTo>
                      <a:pt x="433" y="592"/>
                    </a:lnTo>
                    <a:cubicBezTo>
                      <a:pt x="327" y="529"/>
                      <a:pt x="259" y="421"/>
                      <a:pt x="191" y="319"/>
                    </a:cubicBezTo>
                    <a:cubicBezTo>
                      <a:pt x="124" y="217"/>
                      <a:pt x="62" y="109"/>
                      <a:pt x="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9"/>
              <p:cNvSpPr/>
              <p:nvPr/>
            </p:nvSpPr>
            <p:spPr>
              <a:xfrm>
                <a:off x="9037007" y="2294067"/>
                <a:ext cx="54522" cy="207258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277" fill="none" extrusionOk="0">
                    <a:moveTo>
                      <a:pt x="1" y="2276"/>
                    </a:moveTo>
                    <a:cubicBezTo>
                      <a:pt x="1" y="2276"/>
                      <a:pt x="598" y="1678"/>
                      <a:pt x="449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9"/>
              <p:cNvSpPr/>
              <p:nvPr/>
            </p:nvSpPr>
            <p:spPr>
              <a:xfrm>
                <a:off x="9029361" y="2258477"/>
                <a:ext cx="75276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02" extrusionOk="0">
                    <a:moveTo>
                      <a:pt x="462" y="0"/>
                    </a:moveTo>
                    <a:cubicBezTo>
                      <a:pt x="413" y="0"/>
                      <a:pt x="353" y="11"/>
                      <a:pt x="282" y="37"/>
                    </a:cubicBezTo>
                    <a:cubicBezTo>
                      <a:pt x="1" y="143"/>
                      <a:pt x="202" y="502"/>
                      <a:pt x="452" y="502"/>
                    </a:cubicBezTo>
                    <a:cubicBezTo>
                      <a:pt x="482" y="502"/>
                      <a:pt x="513" y="496"/>
                      <a:pt x="543" y="485"/>
                    </a:cubicBezTo>
                    <a:cubicBezTo>
                      <a:pt x="827" y="380"/>
                      <a:pt x="678" y="119"/>
                      <a:pt x="678" y="119"/>
                    </a:cubicBezTo>
                    <a:cubicBezTo>
                      <a:pt x="678" y="119"/>
                      <a:pt x="629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9"/>
              <p:cNvSpPr/>
              <p:nvPr/>
            </p:nvSpPr>
            <p:spPr>
              <a:xfrm>
                <a:off x="9041376" y="2264940"/>
                <a:ext cx="31858" cy="19297"/>
              </a:xfrm>
              <a:custGeom>
                <a:avLst/>
                <a:gdLst/>
                <a:ahLst/>
                <a:cxnLst/>
                <a:rect l="l" t="t" r="r" b="b"/>
                <a:pathLst>
                  <a:path w="350" h="212" extrusionOk="0">
                    <a:moveTo>
                      <a:pt x="195" y="1"/>
                    </a:moveTo>
                    <a:cubicBezTo>
                      <a:pt x="174" y="1"/>
                      <a:pt x="149" y="5"/>
                      <a:pt x="119" y="17"/>
                    </a:cubicBezTo>
                    <a:cubicBezTo>
                      <a:pt x="1" y="61"/>
                      <a:pt x="86" y="212"/>
                      <a:pt x="191" y="212"/>
                    </a:cubicBezTo>
                    <a:cubicBezTo>
                      <a:pt x="203" y="212"/>
                      <a:pt x="216" y="210"/>
                      <a:pt x="229" y="205"/>
                    </a:cubicBezTo>
                    <a:cubicBezTo>
                      <a:pt x="349" y="162"/>
                      <a:pt x="286" y="50"/>
                      <a:pt x="286" y="50"/>
                    </a:cubicBezTo>
                    <a:cubicBezTo>
                      <a:pt x="286" y="50"/>
                      <a:pt x="265" y="1"/>
                      <a:pt x="1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9"/>
              <p:cNvSpPr/>
              <p:nvPr/>
            </p:nvSpPr>
            <p:spPr>
              <a:xfrm>
                <a:off x="8979116" y="2313273"/>
                <a:ext cx="41688" cy="15847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741" fill="none" extrusionOk="0">
                    <a:moveTo>
                      <a:pt x="0" y="1740"/>
                    </a:moveTo>
                    <a:cubicBezTo>
                      <a:pt x="0" y="1740"/>
                      <a:pt x="458" y="1282"/>
                      <a:pt x="343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9"/>
              <p:cNvSpPr/>
              <p:nvPr/>
            </p:nvSpPr>
            <p:spPr>
              <a:xfrm>
                <a:off x="8973382" y="2286057"/>
                <a:ext cx="57617" cy="35044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5" extrusionOk="0">
                    <a:moveTo>
                      <a:pt x="352" y="1"/>
                    </a:moveTo>
                    <a:cubicBezTo>
                      <a:pt x="314" y="1"/>
                      <a:pt x="269" y="8"/>
                      <a:pt x="215" y="29"/>
                    </a:cubicBezTo>
                    <a:cubicBezTo>
                      <a:pt x="1" y="109"/>
                      <a:pt x="155" y="384"/>
                      <a:pt x="346" y="384"/>
                    </a:cubicBezTo>
                    <a:cubicBezTo>
                      <a:pt x="368" y="384"/>
                      <a:pt x="392" y="380"/>
                      <a:pt x="415" y="372"/>
                    </a:cubicBezTo>
                    <a:cubicBezTo>
                      <a:pt x="632" y="290"/>
                      <a:pt x="518" y="92"/>
                      <a:pt x="518" y="92"/>
                    </a:cubicBezTo>
                    <a:cubicBezTo>
                      <a:pt x="518" y="92"/>
                      <a:pt x="480" y="1"/>
                      <a:pt x="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9"/>
              <p:cNvSpPr/>
              <p:nvPr/>
            </p:nvSpPr>
            <p:spPr>
              <a:xfrm>
                <a:off x="8982484" y="2290972"/>
                <a:ext cx="24303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62" extrusionOk="0">
                    <a:moveTo>
                      <a:pt x="150" y="0"/>
                    </a:moveTo>
                    <a:cubicBezTo>
                      <a:pt x="134" y="0"/>
                      <a:pt x="115" y="4"/>
                      <a:pt x="92" y="12"/>
                    </a:cubicBezTo>
                    <a:cubicBezTo>
                      <a:pt x="1" y="46"/>
                      <a:pt x="67" y="162"/>
                      <a:pt x="148" y="162"/>
                    </a:cubicBezTo>
                    <a:cubicBezTo>
                      <a:pt x="157" y="162"/>
                      <a:pt x="167" y="160"/>
                      <a:pt x="177" y="157"/>
                    </a:cubicBezTo>
                    <a:cubicBezTo>
                      <a:pt x="267" y="122"/>
                      <a:pt x="220" y="39"/>
                      <a:pt x="220" y="39"/>
                    </a:cubicBezTo>
                    <a:cubicBezTo>
                      <a:pt x="220" y="39"/>
                      <a:pt x="204" y="0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9"/>
              <p:cNvSpPr/>
              <p:nvPr/>
            </p:nvSpPr>
            <p:spPr>
              <a:xfrm>
                <a:off x="8886000" y="2318916"/>
                <a:ext cx="57617" cy="3513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6" extrusionOk="0">
                    <a:moveTo>
                      <a:pt x="353" y="1"/>
                    </a:moveTo>
                    <a:cubicBezTo>
                      <a:pt x="315" y="1"/>
                      <a:pt x="270" y="9"/>
                      <a:pt x="215" y="29"/>
                    </a:cubicBezTo>
                    <a:cubicBezTo>
                      <a:pt x="1" y="109"/>
                      <a:pt x="155" y="385"/>
                      <a:pt x="346" y="385"/>
                    </a:cubicBezTo>
                    <a:cubicBezTo>
                      <a:pt x="368" y="385"/>
                      <a:pt x="392" y="381"/>
                      <a:pt x="415" y="373"/>
                    </a:cubicBezTo>
                    <a:cubicBezTo>
                      <a:pt x="633" y="291"/>
                      <a:pt x="519" y="92"/>
                      <a:pt x="519" y="92"/>
                    </a:cubicBezTo>
                    <a:cubicBezTo>
                      <a:pt x="519" y="92"/>
                      <a:pt x="481" y="1"/>
                      <a:pt x="3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9"/>
              <p:cNvSpPr/>
              <p:nvPr/>
            </p:nvSpPr>
            <p:spPr>
              <a:xfrm>
                <a:off x="8895193" y="2323832"/>
                <a:ext cx="24394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162" extrusionOk="0">
                    <a:moveTo>
                      <a:pt x="149" y="1"/>
                    </a:moveTo>
                    <a:cubicBezTo>
                      <a:pt x="133" y="1"/>
                      <a:pt x="114" y="4"/>
                      <a:pt x="91" y="12"/>
                    </a:cubicBezTo>
                    <a:cubicBezTo>
                      <a:pt x="1" y="47"/>
                      <a:pt x="65" y="162"/>
                      <a:pt x="146" y="162"/>
                    </a:cubicBezTo>
                    <a:cubicBezTo>
                      <a:pt x="156" y="162"/>
                      <a:pt x="166" y="160"/>
                      <a:pt x="175" y="157"/>
                    </a:cubicBezTo>
                    <a:cubicBezTo>
                      <a:pt x="268" y="123"/>
                      <a:pt x="219" y="39"/>
                      <a:pt x="219" y="39"/>
                    </a:cubicBezTo>
                    <a:cubicBezTo>
                      <a:pt x="219" y="39"/>
                      <a:pt x="20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9"/>
              <p:cNvSpPr/>
              <p:nvPr/>
            </p:nvSpPr>
            <p:spPr>
              <a:xfrm>
                <a:off x="8943071" y="2294977"/>
                <a:ext cx="57617" cy="157287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728" fill="none" extrusionOk="0">
                    <a:moveTo>
                      <a:pt x="403" y="1727"/>
                    </a:moveTo>
                    <a:cubicBezTo>
                      <a:pt x="403" y="1727"/>
                      <a:pt x="632" y="112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8904842" y="2270310"/>
                <a:ext cx="56707" cy="3559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1" extrusionOk="0">
                    <a:moveTo>
                      <a:pt x="337" y="1"/>
                    </a:moveTo>
                    <a:cubicBezTo>
                      <a:pt x="285" y="1"/>
                      <a:pt x="217" y="23"/>
                      <a:pt x="136" y="102"/>
                    </a:cubicBezTo>
                    <a:cubicBezTo>
                      <a:pt x="0" y="237"/>
                      <a:pt x="156" y="391"/>
                      <a:pt x="313" y="391"/>
                    </a:cubicBezTo>
                    <a:cubicBezTo>
                      <a:pt x="365" y="391"/>
                      <a:pt x="417" y="374"/>
                      <a:pt x="459" y="333"/>
                    </a:cubicBezTo>
                    <a:cubicBezTo>
                      <a:pt x="623" y="171"/>
                      <a:pt x="438" y="35"/>
                      <a:pt x="438" y="35"/>
                    </a:cubicBezTo>
                    <a:cubicBezTo>
                      <a:pt x="438" y="35"/>
                      <a:pt x="401" y="1"/>
                      <a:pt x="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9"/>
              <p:cNvSpPr/>
              <p:nvPr/>
            </p:nvSpPr>
            <p:spPr>
              <a:xfrm>
                <a:off x="8911395" y="2279777"/>
                <a:ext cx="24030" cy="15019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65" extrusionOk="0">
                    <a:moveTo>
                      <a:pt x="143" y="0"/>
                    </a:moveTo>
                    <a:cubicBezTo>
                      <a:pt x="121" y="0"/>
                      <a:pt x="92" y="9"/>
                      <a:pt x="58" y="43"/>
                    </a:cubicBezTo>
                    <a:cubicBezTo>
                      <a:pt x="0" y="99"/>
                      <a:pt x="67" y="165"/>
                      <a:pt x="133" y="165"/>
                    </a:cubicBezTo>
                    <a:cubicBezTo>
                      <a:pt x="155" y="165"/>
                      <a:pt x="177" y="158"/>
                      <a:pt x="194" y="141"/>
                    </a:cubicBezTo>
                    <a:cubicBezTo>
                      <a:pt x="264" y="71"/>
                      <a:pt x="186" y="14"/>
                      <a:pt x="186" y="14"/>
                    </a:cubicBezTo>
                    <a:cubicBezTo>
                      <a:pt x="186" y="14"/>
                      <a:pt x="170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9"/>
              <p:cNvSpPr/>
              <p:nvPr/>
            </p:nvSpPr>
            <p:spPr>
              <a:xfrm>
                <a:off x="8686660" y="2417312"/>
                <a:ext cx="138081" cy="159836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756" fill="none" extrusionOk="0">
                    <a:moveTo>
                      <a:pt x="1516" y="1755"/>
                    </a:moveTo>
                    <a:cubicBezTo>
                      <a:pt x="1516" y="1755"/>
                      <a:pt x="702" y="1532"/>
                      <a:pt x="1" y="1"/>
                    </a:cubicBezTo>
                  </a:path>
                </a:pathLst>
              </a:custGeom>
              <a:solidFill>
                <a:schemeClr val="accent6"/>
              </a:solidFill>
              <a:ln w="135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9"/>
              <p:cNvSpPr/>
              <p:nvPr/>
            </p:nvSpPr>
            <p:spPr>
              <a:xfrm>
                <a:off x="8660354" y="2377626"/>
                <a:ext cx="59893" cy="4815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29" extrusionOk="0">
                    <a:moveTo>
                      <a:pt x="377" y="0"/>
                    </a:moveTo>
                    <a:cubicBezTo>
                      <a:pt x="362" y="0"/>
                      <a:pt x="347" y="2"/>
                      <a:pt x="331" y="4"/>
                    </a:cubicBezTo>
                    <a:cubicBezTo>
                      <a:pt x="1" y="58"/>
                      <a:pt x="27" y="273"/>
                      <a:pt x="27" y="273"/>
                    </a:cubicBezTo>
                    <a:cubicBezTo>
                      <a:pt x="27" y="273"/>
                      <a:pt x="27" y="529"/>
                      <a:pt x="262" y="529"/>
                    </a:cubicBezTo>
                    <a:cubicBezTo>
                      <a:pt x="281" y="529"/>
                      <a:pt x="302" y="527"/>
                      <a:pt x="325" y="523"/>
                    </a:cubicBezTo>
                    <a:cubicBezTo>
                      <a:pt x="611" y="475"/>
                      <a:pt x="657" y="0"/>
                      <a:pt x="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9"/>
              <p:cNvSpPr/>
              <p:nvPr/>
            </p:nvSpPr>
            <p:spPr>
              <a:xfrm>
                <a:off x="8682382" y="2380539"/>
                <a:ext cx="25304" cy="20298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23" extrusionOk="0">
                    <a:moveTo>
                      <a:pt x="160" y="0"/>
                    </a:moveTo>
                    <a:cubicBezTo>
                      <a:pt x="154" y="0"/>
                      <a:pt x="147" y="1"/>
                      <a:pt x="140" y="2"/>
                    </a:cubicBezTo>
                    <a:cubicBezTo>
                      <a:pt x="0" y="24"/>
                      <a:pt x="12" y="115"/>
                      <a:pt x="12" y="115"/>
                    </a:cubicBezTo>
                    <a:cubicBezTo>
                      <a:pt x="12" y="115"/>
                      <a:pt x="12" y="222"/>
                      <a:pt x="112" y="222"/>
                    </a:cubicBezTo>
                    <a:cubicBezTo>
                      <a:pt x="119" y="222"/>
                      <a:pt x="128" y="222"/>
                      <a:pt x="137" y="220"/>
                    </a:cubicBezTo>
                    <a:cubicBezTo>
                      <a:pt x="257" y="200"/>
                      <a:pt x="277" y="0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9"/>
              <p:cNvSpPr/>
              <p:nvPr/>
            </p:nvSpPr>
            <p:spPr>
              <a:xfrm>
                <a:off x="8754654" y="2400564"/>
                <a:ext cx="105586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342" fill="none" extrusionOk="0">
                    <a:moveTo>
                      <a:pt x="1160" y="1342"/>
                    </a:moveTo>
                    <a:cubicBezTo>
                      <a:pt x="1160" y="1342"/>
                      <a:pt x="536" y="1172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9"/>
              <p:cNvSpPr/>
              <p:nvPr/>
            </p:nvSpPr>
            <p:spPr>
              <a:xfrm>
                <a:off x="8734629" y="2370253"/>
                <a:ext cx="45693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05" extrusionOk="0">
                    <a:moveTo>
                      <a:pt x="287" y="0"/>
                    </a:moveTo>
                    <a:cubicBezTo>
                      <a:pt x="276" y="0"/>
                      <a:pt x="265" y="1"/>
                      <a:pt x="252" y="3"/>
                    </a:cubicBezTo>
                    <a:cubicBezTo>
                      <a:pt x="0" y="44"/>
                      <a:pt x="21" y="208"/>
                      <a:pt x="21" y="208"/>
                    </a:cubicBezTo>
                    <a:cubicBezTo>
                      <a:pt x="21" y="208"/>
                      <a:pt x="21" y="404"/>
                      <a:pt x="200" y="404"/>
                    </a:cubicBezTo>
                    <a:cubicBezTo>
                      <a:pt x="215" y="404"/>
                      <a:pt x="231" y="403"/>
                      <a:pt x="248" y="400"/>
                    </a:cubicBezTo>
                    <a:cubicBezTo>
                      <a:pt x="467" y="364"/>
                      <a:pt x="501" y="0"/>
                      <a:pt x="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9"/>
              <p:cNvSpPr/>
              <p:nvPr/>
            </p:nvSpPr>
            <p:spPr>
              <a:xfrm>
                <a:off x="8751377" y="2372256"/>
                <a:ext cx="19297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72" extrusionOk="0">
                    <a:moveTo>
                      <a:pt x="121" y="1"/>
                    </a:moveTo>
                    <a:cubicBezTo>
                      <a:pt x="117" y="1"/>
                      <a:pt x="112" y="1"/>
                      <a:pt x="107" y="2"/>
                    </a:cubicBezTo>
                    <a:cubicBezTo>
                      <a:pt x="1" y="19"/>
                      <a:pt x="10" y="89"/>
                      <a:pt x="10" y="89"/>
                    </a:cubicBezTo>
                    <a:cubicBezTo>
                      <a:pt x="10" y="89"/>
                      <a:pt x="10" y="172"/>
                      <a:pt x="86" y="172"/>
                    </a:cubicBezTo>
                    <a:cubicBezTo>
                      <a:pt x="92" y="172"/>
                      <a:pt x="98" y="171"/>
                      <a:pt x="105" y="170"/>
                    </a:cubicBezTo>
                    <a:cubicBezTo>
                      <a:pt x="197" y="153"/>
                      <a:pt x="212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8846769" y="2385909"/>
                <a:ext cx="105677" cy="12215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342" fill="none" extrusionOk="0">
                    <a:moveTo>
                      <a:pt x="1160" y="1342"/>
                    </a:moveTo>
                    <a:cubicBezTo>
                      <a:pt x="1160" y="1342"/>
                      <a:pt x="536" y="1171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8826653" y="2355507"/>
                <a:ext cx="45875" cy="3695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406" extrusionOk="0">
                    <a:moveTo>
                      <a:pt x="289" y="0"/>
                    </a:moveTo>
                    <a:cubicBezTo>
                      <a:pt x="278" y="0"/>
                      <a:pt x="266" y="1"/>
                      <a:pt x="254" y="3"/>
                    </a:cubicBezTo>
                    <a:cubicBezTo>
                      <a:pt x="1" y="44"/>
                      <a:pt x="21" y="208"/>
                      <a:pt x="21" y="208"/>
                    </a:cubicBezTo>
                    <a:cubicBezTo>
                      <a:pt x="21" y="208"/>
                      <a:pt x="21" y="405"/>
                      <a:pt x="203" y="405"/>
                    </a:cubicBezTo>
                    <a:cubicBezTo>
                      <a:pt x="217" y="405"/>
                      <a:pt x="233" y="404"/>
                      <a:pt x="250" y="401"/>
                    </a:cubicBezTo>
                    <a:cubicBezTo>
                      <a:pt x="468" y="364"/>
                      <a:pt x="503" y="0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803988" y="2351411"/>
                <a:ext cx="46330" cy="15464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699" fill="none" extrusionOk="0">
                    <a:moveTo>
                      <a:pt x="508" y="1698"/>
                    </a:moveTo>
                    <a:cubicBezTo>
                      <a:pt x="508" y="1698"/>
                      <a:pt x="9" y="1287"/>
                      <a:pt x="1" y="0"/>
                    </a:cubicBezTo>
                  </a:path>
                </a:pathLst>
              </a:custGeom>
              <a:solidFill>
                <a:schemeClr val="accent6"/>
              </a:solidFill>
              <a:ln w="102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8783508" y="2323649"/>
                <a:ext cx="56252" cy="3495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84" extrusionOk="0">
                    <a:moveTo>
                      <a:pt x="278" y="1"/>
                    </a:moveTo>
                    <a:cubicBezTo>
                      <a:pt x="127" y="1"/>
                      <a:pt x="94" y="109"/>
                      <a:pt x="94" y="109"/>
                    </a:cubicBezTo>
                    <a:cubicBezTo>
                      <a:pt x="94" y="109"/>
                      <a:pt x="0" y="318"/>
                      <a:pt x="223" y="377"/>
                    </a:cubicBezTo>
                    <a:cubicBezTo>
                      <a:pt x="240" y="382"/>
                      <a:pt x="257" y="384"/>
                      <a:pt x="274" y="384"/>
                    </a:cubicBezTo>
                    <a:cubicBezTo>
                      <a:pt x="475" y="384"/>
                      <a:pt x="618" y="79"/>
                      <a:pt x="390" y="17"/>
                    </a:cubicBezTo>
                    <a:cubicBezTo>
                      <a:pt x="347" y="6"/>
                      <a:pt x="310" y="1"/>
                      <a:pt x="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8806355" y="2327746"/>
                <a:ext cx="23848" cy="14837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63" extrusionOk="0">
                    <a:moveTo>
                      <a:pt x="118" y="1"/>
                    </a:moveTo>
                    <a:cubicBezTo>
                      <a:pt x="55" y="1"/>
                      <a:pt x="41" y="46"/>
                      <a:pt x="41" y="46"/>
                    </a:cubicBezTo>
                    <a:cubicBezTo>
                      <a:pt x="41" y="46"/>
                      <a:pt x="0" y="136"/>
                      <a:pt x="95" y="160"/>
                    </a:cubicBezTo>
                    <a:cubicBezTo>
                      <a:pt x="102" y="162"/>
                      <a:pt x="109" y="163"/>
                      <a:pt x="116" y="163"/>
                    </a:cubicBezTo>
                    <a:cubicBezTo>
                      <a:pt x="201" y="163"/>
                      <a:pt x="261" y="34"/>
                      <a:pt x="165" y="8"/>
                    </a:cubicBezTo>
                    <a:cubicBezTo>
                      <a:pt x="147" y="3"/>
                      <a:pt x="131" y="1"/>
                      <a:pt x="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9"/>
              <p:cNvSpPr/>
              <p:nvPr/>
            </p:nvSpPr>
            <p:spPr>
              <a:xfrm>
                <a:off x="9046291" y="2316186"/>
                <a:ext cx="63352" cy="3959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35" extrusionOk="0">
                    <a:moveTo>
                      <a:pt x="379" y="0"/>
                    </a:moveTo>
                    <a:cubicBezTo>
                      <a:pt x="346" y="0"/>
                      <a:pt x="307" y="5"/>
                      <a:pt x="263" y="15"/>
                    </a:cubicBezTo>
                    <a:cubicBezTo>
                      <a:pt x="0" y="79"/>
                      <a:pt x="158" y="434"/>
                      <a:pt x="388" y="434"/>
                    </a:cubicBezTo>
                    <a:cubicBezTo>
                      <a:pt x="405" y="434"/>
                      <a:pt x="422" y="432"/>
                      <a:pt x="440" y="428"/>
                    </a:cubicBezTo>
                    <a:cubicBezTo>
                      <a:pt x="695" y="368"/>
                      <a:pt x="595" y="128"/>
                      <a:pt x="595" y="128"/>
                    </a:cubicBezTo>
                    <a:cubicBezTo>
                      <a:pt x="595" y="128"/>
                      <a:pt x="558" y="0"/>
                      <a:pt x="3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9"/>
              <p:cNvSpPr/>
              <p:nvPr/>
            </p:nvSpPr>
            <p:spPr>
              <a:xfrm>
                <a:off x="9057214" y="2320737"/>
                <a:ext cx="26761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184" extrusionOk="0">
                    <a:moveTo>
                      <a:pt x="159" y="0"/>
                    </a:moveTo>
                    <a:cubicBezTo>
                      <a:pt x="145" y="0"/>
                      <a:pt x="129" y="2"/>
                      <a:pt x="111" y="6"/>
                    </a:cubicBezTo>
                    <a:cubicBezTo>
                      <a:pt x="0" y="33"/>
                      <a:pt x="67" y="183"/>
                      <a:pt x="164" y="183"/>
                    </a:cubicBezTo>
                    <a:cubicBezTo>
                      <a:pt x="171" y="183"/>
                      <a:pt x="178" y="182"/>
                      <a:pt x="186" y="180"/>
                    </a:cubicBezTo>
                    <a:cubicBezTo>
                      <a:pt x="293" y="154"/>
                      <a:pt x="250" y="54"/>
                      <a:pt x="250" y="54"/>
                    </a:cubicBezTo>
                    <a:cubicBezTo>
                      <a:pt x="250" y="54"/>
                      <a:pt x="235" y="0"/>
                      <a:pt x="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8995774" y="2333025"/>
                <a:ext cx="48333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32" extrusionOk="0">
                    <a:moveTo>
                      <a:pt x="290" y="1"/>
                    </a:moveTo>
                    <a:cubicBezTo>
                      <a:pt x="265" y="1"/>
                      <a:pt x="235" y="4"/>
                      <a:pt x="201" y="13"/>
                    </a:cubicBezTo>
                    <a:cubicBezTo>
                      <a:pt x="0" y="60"/>
                      <a:pt x="121" y="332"/>
                      <a:pt x="296" y="332"/>
                    </a:cubicBezTo>
                    <a:cubicBezTo>
                      <a:pt x="309" y="332"/>
                      <a:pt x="323" y="330"/>
                      <a:pt x="336" y="327"/>
                    </a:cubicBezTo>
                    <a:cubicBezTo>
                      <a:pt x="531" y="280"/>
                      <a:pt x="454" y="99"/>
                      <a:pt x="454" y="99"/>
                    </a:cubicBezTo>
                    <a:cubicBezTo>
                      <a:pt x="454" y="99"/>
                      <a:pt x="427" y="1"/>
                      <a:pt x="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8937246" y="2312181"/>
                <a:ext cx="50244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337" extrusionOk="0">
                    <a:moveTo>
                      <a:pt x="304" y="1"/>
                    </a:moveTo>
                    <a:cubicBezTo>
                      <a:pt x="262" y="1"/>
                      <a:pt x="207" y="17"/>
                      <a:pt x="141" y="68"/>
                    </a:cubicBezTo>
                    <a:cubicBezTo>
                      <a:pt x="1" y="177"/>
                      <a:pt x="142" y="336"/>
                      <a:pt x="285" y="336"/>
                    </a:cubicBezTo>
                    <a:cubicBezTo>
                      <a:pt x="322" y="336"/>
                      <a:pt x="360" y="325"/>
                      <a:pt x="393" y="300"/>
                    </a:cubicBezTo>
                    <a:cubicBezTo>
                      <a:pt x="552" y="179"/>
                      <a:pt x="407" y="43"/>
                      <a:pt x="407" y="43"/>
                    </a:cubicBezTo>
                    <a:cubicBezTo>
                      <a:pt x="407" y="43"/>
                      <a:pt x="372" y="1"/>
                      <a:pt x="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8943709" y="2319189"/>
                <a:ext cx="21299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42" extrusionOk="0">
                    <a:moveTo>
                      <a:pt x="128" y="0"/>
                    </a:moveTo>
                    <a:cubicBezTo>
                      <a:pt x="110" y="0"/>
                      <a:pt x="87" y="7"/>
                      <a:pt x="59" y="28"/>
                    </a:cubicBezTo>
                    <a:cubicBezTo>
                      <a:pt x="0" y="74"/>
                      <a:pt x="59" y="142"/>
                      <a:pt x="119" y="142"/>
                    </a:cubicBezTo>
                    <a:cubicBezTo>
                      <a:pt x="135" y="142"/>
                      <a:pt x="151" y="137"/>
                      <a:pt x="165" y="126"/>
                    </a:cubicBezTo>
                    <a:cubicBezTo>
                      <a:pt x="234" y="74"/>
                      <a:pt x="172" y="18"/>
                      <a:pt x="172" y="18"/>
                    </a:cubicBezTo>
                    <a:cubicBezTo>
                      <a:pt x="172" y="18"/>
                      <a:pt x="157" y="0"/>
                      <a:pt x="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8737633" y="2412215"/>
                <a:ext cx="101672" cy="15164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666" fill="none" extrusionOk="0">
                    <a:moveTo>
                      <a:pt x="1116" y="1666"/>
                    </a:moveTo>
                    <a:cubicBezTo>
                      <a:pt x="1116" y="1666"/>
                      <a:pt x="440" y="1388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1175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8715969" y="2378900"/>
                <a:ext cx="55433" cy="4059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46" extrusionOk="0">
                    <a:moveTo>
                      <a:pt x="330" y="0"/>
                    </a:moveTo>
                    <a:cubicBezTo>
                      <a:pt x="327" y="0"/>
                      <a:pt x="323" y="0"/>
                      <a:pt x="320" y="1"/>
                    </a:cubicBezTo>
                    <a:cubicBezTo>
                      <a:pt x="31" y="12"/>
                      <a:pt x="31" y="199"/>
                      <a:pt x="31" y="199"/>
                    </a:cubicBezTo>
                    <a:cubicBezTo>
                      <a:pt x="31" y="199"/>
                      <a:pt x="1" y="446"/>
                      <a:pt x="245" y="446"/>
                    </a:cubicBezTo>
                    <a:cubicBezTo>
                      <a:pt x="251" y="446"/>
                      <a:pt x="256" y="446"/>
                      <a:pt x="262" y="445"/>
                    </a:cubicBezTo>
                    <a:cubicBezTo>
                      <a:pt x="521" y="435"/>
                      <a:pt x="608" y="0"/>
                      <a:pt x="3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8736449" y="2381722"/>
                <a:ext cx="23393" cy="17021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87" extrusionOk="0">
                    <a:moveTo>
                      <a:pt x="140" y="0"/>
                    </a:moveTo>
                    <a:cubicBezTo>
                      <a:pt x="138" y="0"/>
                      <a:pt x="137" y="0"/>
                      <a:pt x="135" y="0"/>
                    </a:cubicBezTo>
                    <a:cubicBezTo>
                      <a:pt x="13" y="4"/>
                      <a:pt x="13" y="83"/>
                      <a:pt x="13" y="83"/>
                    </a:cubicBezTo>
                    <a:cubicBezTo>
                      <a:pt x="13" y="83"/>
                      <a:pt x="0" y="187"/>
                      <a:pt x="104" y="187"/>
                    </a:cubicBezTo>
                    <a:cubicBezTo>
                      <a:pt x="106" y="187"/>
                      <a:pt x="108" y="187"/>
                      <a:pt x="111" y="187"/>
                    </a:cubicBezTo>
                    <a:cubicBezTo>
                      <a:pt x="220" y="184"/>
                      <a:pt x="256" y="0"/>
                      <a:pt x="1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8797799" y="2405024"/>
                <a:ext cx="77733" cy="115963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74" fill="none" extrusionOk="0">
                    <a:moveTo>
                      <a:pt x="854" y="1273"/>
                    </a:moveTo>
                    <a:cubicBezTo>
                      <a:pt x="854" y="1273"/>
                      <a:pt x="336" y="1061"/>
                      <a:pt x="0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9"/>
              <p:cNvSpPr/>
              <p:nvPr/>
            </p:nvSpPr>
            <p:spPr>
              <a:xfrm>
                <a:off x="8781233" y="2379537"/>
                <a:ext cx="42416" cy="3113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2" extrusionOk="0">
                    <a:moveTo>
                      <a:pt x="253" y="1"/>
                    </a:moveTo>
                    <a:cubicBezTo>
                      <a:pt x="250" y="1"/>
                      <a:pt x="248" y="1"/>
                      <a:pt x="246" y="1"/>
                    </a:cubicBezTo>
                    <a:cubicBezTo>
                      <a:pt x="23" y="9"/>
                      <a:pt x="23" y="152"/>
                      <a:pt x="23" y="152"/>
                    </a:cubicBezTo>
                    <a:cubicBezTo>
                      <a:pt x="23" y="152"/>
                      <a:pt x="1" y="341"/>
                      <a:pt x="190" y="341"/>
                    </a:cubicBezTo>
                    <a:cubicBezTo>
                      <a:pt x="193" y="341"/>
                      <a:pt x="197" y="341"/>
                      <a:pt x="201" y="341"/>
                    </a:cubicBezTo>
                    <a:cubicBezTo>
                      <a:pt x="399" y="333"/>
                      <a:pt x="466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9"/>
              <p:cNvSpPr/>
              <p:nvPr/>
            </p:nvSpPr>
            <p:spPr>
              <a:xfrm>
                <a:off x="8796889" y="2381631"/>
                <a:ext cx="17931" cy="1310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4" extrusionOk="0">
                    <a:moveTo>
                      <a:pt x="108" y="0"/>
                    </a:moveTo>
                    <a:cubicBezTo>
                      <a:pt x="107" y="0"/>
                      <a:pt x="106" y="0"/>
                      <a:pt x="104" y="0"/>
                    </a:cubicBezTo>
                    <a:cubicBezTo>
                      <a:pt x="10" y="3"/>
                      <a:pt x="10" y="64"/>
                      <a:pt x="10" y="64"/>
                    </a:cubicBezTo>
                    <a:cubicBezTo>
                      <a:pt x="10" y="64"/>
                      <a:pt x="0" y="144"/>
                      <a:pt x="80" y="144"/>
                    </a:cubicBezTo>
                    <a:cubicBezTo>
                      <a:pt x="82" y="144"/>
                      <a:pt x="83" y="144"/>
                      <a:pt x="85" y="144"/>
                    </a:cubicBezTo>
                    <a:cubicBezTo>
                      <a:pt x="168" y="140"/>
                      <a:pt x="197" y="0"/>
                      <a:pt x="1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8861788" y="2376625"/>
                <a:ext cx="42508" cy="31039"/>
              </a:xfrm>
              <a:custGeom>
                <a:avLst/>
                <a:gdLst/>
                <a:ahLst/>
                <a:cxnLst/>
                <a:rect l="l" t="t" r="r" b="b"/>
                <a:pathLst>
                  <a:path w="467" h="341" extrusionOk="0">
                    <a:moveTo>
                      <a:pt x="252" y="1"/>
                    </a:moveTo>
                    <a:cubicBezTo>
                      <a:pt x="250" y="1"/>
                      <a:pt x="247" y="1"/>
                      <a:pt x="245" y="1"/>
                    </a:cubicBezTo>
                    <a:cubicBezTo>
                      <a:pt x="24" y="9"/>
                      <a:pt x="24" y="153"/>
                      <a:pt x="24" y="153"/>
                    </a:cubicBezTo>
                    <a:cubicBezTo>
                      <a:pt x="24" y="153"/>
                      <a:pt x="0" y="341"/>
                      <a:pt x="188" y="341"/>
                    </a:cubicBezTo>
                    <a:cubicBezTo>
                      <a:pt x="192" y="341"/>
                      <a:pt x="196" y="340"/>
                      <a:pt x="201" y="340"/>
                    </a:cubicBezTo>
                    <a:cubicBezTo>
                      <a:pt x="400" y="333"/>
                      <a:pt x="466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8877444" y="2378627"/>
                <a:ext cx="17931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5" extrusionOk="0">
                    <a:moveTo>
                      <a:pt x="107" y="0"/>
                    </a:moveTo>
                    <a:cubicBezTo>
                      <a:pt x="106" y="0"/>
                      <a:pt x="105" y="0"/>
                      <a:pt x="104" y="0"/>
                    </a:cubicBezTo>
                    <a:cubicBezTo>
                      <a:pt x="11" y="5"/>
                      <a:pt x="11" y="65"/>
                      <a:pt x="11" y="65"/>
                    </a:cubicBezTo>
                    <a:cubicBezTo>
                      <a:pt x="11" y="65"/>
                      <a:pt x="1" y="144"/>
                      <a:pt x="79" y="144"/>
                    </a:cubicBezTo>
                    <a:cubicBezTo>
                      <a:pt x="81" y="144"/>
                      <a:pt x="83" y="144"/>
                      <a:pt x="85" y="144"/>
                    </a:cubicBezTo>
                    <a:cubicBezTo>
                      <a:pt x="169" y="141"/>
                      <a:pt x="197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8833571" y="2368069"/>
                <a:ext cx="35135" cy="137717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513" fill="none" extrusionOk="0">
                    <a:moveTo>
                      <a:pt x="385" y="1512"/>
                    </a:moveTo>
                    <a:cubicBezTo>
                      <a:pt x="385" y="1512"/>
                      <a:pt x="1" y="1105"/>
                      <a:pt x="129" y="1"/>
                    </a:cubicBezTo>
                  </a:path>
                </a:pathLst>
              </a:custGeom>
              <a:solidFill>
                <a:schemeClr val="accent6"/>
              </a:solidFill>
              <a:ln w="900" cap="flat" cmpd="sng">
                <a:solidFill>
                  <a:schemeClr val="dk2"/>
                </a:solidFill>
                <a:prstDash val="solid"/>
                <a:miter lim="10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8827563" y="2344676"/>
                <a:ext cx="49971" cy="303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333" extrusionOk="0">
                    <a:moveTo>
                      <a:pt x="242" y="0"/>
                    </a:moveTo>
                    <a:cubicBezTo>
                      <a:pt x="137" y="0"/>
                      <a:pt x="103" y="75"/>
                      <a:pt x="103" y="75"/>
                    </a:cubicBezTo>
                    <a:cubicBezTo>
                      <a:pt x="103" y="75"/>
                      <a:pt x="0" y="244"/>
                      <a:pt x="186" y="320"/>
                    </a:cubicBezTo>
                    <a:cubicBezTo>
                      <a:pt x="207" y="329"/>
                      <a:pt x="228" y="332"/>
                      <a:pt x="249" y="332"/>
                    </a:cubicBezTo>
                    <a:cubicBezTo>
                      <a:pt x="413" y="332"/>
                      <a:pt x="549" y="102"/>
                      <a:pt x="367" y="28"/>
                    </a:cubicBezTo>
                    <a:cubicBezTo>
                      <a:pt x="317" y="8"/>
                      <a:pt x="276" y="0"/>
                      <a:pt x="2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9137208" y="2076068"/>
                <a:ext cx="482146" cy="852517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9366" extrusionOk="0">
                    <a:moveTo>
                      <a:pt x="4823" y="1"/>
                    </a:moveTo>
                    <a:cubicBezTo>
                      <a:pt x="4823" y="1"/>
                      <a:pt x="4488" y="467"/>
                      <a:pt x="3622" y="1106"/>
                    </a:cubicBezTo>
                    <a:cubicBezTo>
                      <a:pt x="3622" y="1106"/>
                      <a:pt x="3619" y="1109"/>
                      <a:pt x="3614" y="1113"/>
                    </a:cubicBezTo>
                    <a:cubicBezTo>
                      <a:pt x="3387" y="1280"/>
                      <a:pt x="3121" y="1462"/>
                      <a:pt x="2812" y="1651"/>
                    </a:cubicBezTo>
                    <a:cubicBezTo>
                      <a:pt x="2074" y="2098"/>
                      <a:pt x="1654" y="2754"/>
                      <a:pt x="1394" y="3358"/>
                    </a:cubicBezTo>
                    <a:cubicBezTo>
                      <a:pt x="1364" y="3424"/>
                      <a:pt x="1339" y="3487"/>
                      <a:pt x="1314" y="3550"/>
                    </a:cubicBezTo>
                    <a:cubicBezTo>
                      <a:pt x="1310" y="3561"/>
                      <a:pt x="1308" y="3574"/>
                      <a:pt x="1303" y="3581"/>
                    </a:cubicBezTo>
                    <a:lnTo>
                      <a:pt x="1303" y="3584"/>
                    </a:lnTo>
                    <a:cubicBezTo>
                      <a:pt x="1106" y="4099"/>
                      <a:pt x="1020" y="4551"/>
                      <a:pt x="935" y="4774"/>
                    </a:cubicBezTo>
                    <a:cubicBezTo>
                      <a:pt x="749" y="5257"/>
                      <a:pt x="68" y="8991"/>
                      <a:pt x="4" y="9342"/>
                    </a:cubicBezTo>
                    <a:lnTo>
                      <a:pt x="0" y="9366"/>
                    </a:lnTo>
                    <a:cubicBezTo>
                      <a:pt x="0" y="9366"/>
                      <a:pt x="3221" y="7646"/>
                      <a:pt x="4258" y="6234"/>
                    </a:cubicBezTo>
                    <a:cubicBezTo>
                      <a:pt x="5297" y="4823"/>
                      <a:pt x="4823" y="1"/>
                      <a:pt x="4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8534702" y="2336400"/>
                <a:ext cx="720261" cy="641982"/>
              </a:xfrm>
              <a:custGeom>
                <a:avLst/>
                <a:gdLst/>
                <a:ahLst/>
                <a:cxnLst/>
                <a:rect l="l" t="t" r="r" b="b"/>
                <a:pathLst>
                  <a:path w="7913" h="7053" extrusionOk="0">
                    <a:moveTo>
                      <a:pt x="5274" y="1"/>
                    </a:moveTo>
                    <a:cubicBezTo>
                      <a:pt x="5182" y="1"/>
                      <a:pt x="5090" y="5"/>
                      <a:pt x="5001" y="13"/>
                    </a:cubicBezTo>
                    <a:cubicBezTo>
                      <a:pt x="3751" y="133"/>
                      <a:pt x="3725" y="1167"/>
                      <a:pt x="2076" y="1402"/>
                    </a:cubicBezTo>
                    <a:cubicBezTo>
                      <a:pt x="939" y="1564"/>
                      <a:pt x="362" y="1778"/>
                      <a:pt x="134" y="2233"/>
                    </a:cubicBezTo>
                    <a:cubicBezTo>
                      <a:pt x="31" y="2437"/>
                      <a:pt x="0" y="2692"/>
                      <a:pt x="18" y="3011"/>
                    </a:cubicBezTo>
                    <a:cubicBezTo>
                      <a:pt x="57" y="3638"/>
                      <a:pt x="797" y="4513"/>
                      <a:pt x="1665" y="5314"/>
                    </a:cubicBezTo>
                    <a:cubicBezTo>
                      <a:pt x="1724" y="5370"/>
                      <a:pt x="1784" y="5426"/>
                      <a:pt x="1846" y="5480"/>
                    </a:cubicBezTo>
                    <a:cubicBezTo>
                      <a:pt x="2335" y="5927"/>
                      <a:pt x="2856" y="6346"/>
                      <a:pt x="3295" y="6675"/>
                    </a:cubicBezTo>
                    <a:cubicBezTo>
                      <a:pt x="3474" y="6809"/>
                      <a:pt x="3669" y="6902"/>
                      <a:pt x="3871" y="6962"/>
                    </a:cubicBezTo>
                    <a:cubicBezTo>
                      <a:pt x="4088" y="7026"/>
                      <a:pt x="4313" y="7053"/>
                      <a:pt x="4537" y="7053"/>
                    </a:cubicBezTo>
                    <a:cubicBezTo>
                      <a:pt x="5585" y="7053"/>
                      <a:pt x="6607" y="6473"/>
                      <a:pt x="6607" y="6473"/>
                    </a:cubicBezTo>
                    <a:lnTo>
                      <a:pt x="6611" y="6447"/>
                    </a:lnTo>
                    <a:lnTo>
                      <a:pt x="7913" y="687"/>
                    </a:lnTo>
                    <a:lnTo>
                      <a:pt x="7910" y="687"/>
                    </a:lnTo>
                    <a:cubicBezTo>
                      <a:pt x="7908" y="685"/>
                      <a:pt x="7905" y="685"/>
                      <a:pt x="7902" y="682"/>
                    </a:cubicBezTo>
                    <a:cubicBezTo>
                      <a:pt x="7774" y="621"/>
                      <a:pt x="6420" y="1"/>
                      <a:pt x="5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8168740" y="2424321"/>
                <a:ext cx="746111" cy="55059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6049" extrusionOk="0">
                    <a:moveTo>
                      <a:pt x="552" y="0"/>
                    </a:moveTo>
                    <a:cubicBezTo>
                      <a:pt x="514" y="0"/>
                      <a:pt x="493" y="2"/>
                      <a:pt x="493" y="2"/>
                    </a:cubicBezTo>
                    <a:cubicBezTo>
                      <a:pt x="493" y="2"/>
                      <a:pt x="1" y="1516"/>
                      <a:pt x="1502" y="3314"/>
                    </a:cubicBezTo>
                    <a:cubicBezTo>
                      <a:pt x="2833" y="4906"/>
                      <a:pt x="5634" y="6048"/>
                      <a:pt x="7522" y="6048"/>
                    </a:cubicBezTo>
                    <a:cubicBezTo>
                      <a:pt x="7663" y="6048"/>
                      <a:pt x="7799" y="6042"/>
                      <a:pt x="7929" y="6029"/>
                    </a:cubicBezTo>
                    <a:cubicBezTo>
                      <a:pt x="8022" y="6020"/>
                      <a:pt x="8112" y="6006"/>
                      <a:pt x="8196" y="5990"/>
                    </a:cubicBezTo>
                    <a:cubicBezTo>
                      <a:pt x="8196" y="5990"/>
                      <a:pt x="6992" y="5518"/>
                      <a:pt x="5904" y="4546"/>
                    </a:cubicBezTo>
                    <a:cubicBezTo>
                      <a:pt x="5842" y="4493"/>
                      <a:pt x="5782" y="4438"/>
                      <a:pt x="5722" y="4381"/>
                    </a:cubicBezTo>
                    <a:cubicBezTo>
                      <a:pt x="4936" y="3628"/>
                      <a:pt x="4252" y="2604"/>
                      <a:pt x="4192" y="1300"/>
                    </a:cubicBezTo>
                    <a:cubicBezTo>
                      <a:pt x="4192" y="1300"/>
                      <a:pt x="2487" y="1051"/>
                      <a:pt x="1914" y="502"/>
                    </a:cubicBezTo>
                    <a:cubicBezTo>
                      <a:pt x="1818" y="409"/>
                      <a:pt x="1714" y="336"/>
                      <a:pt x="1610" y="275"/>
                    </a:cubicBezTo>
                    <a:lnTo>
                      <a:pt x="1610" y="272"/>
                    </a:lnTo>
                    <a:cubicBezTo>
                      <a:pt x="1182" y="24"/>
                      <a:pt x="714" y="0"/>
                      <a:pt x="5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8538748" y="2604182"/>
                <a:ext cx="940353" cy="377652"/>
              </a:xfrm>
              <a:custGeom>
                <a:avLst/>
                <a:gdLst/>
                <a:ahLst/>
                <a:cxnLst/>
                <a:rect l="l" t="t" r="r" b="b"/>
                <a:pathLst>
                  <a:path w="10331" h="4149" extrusionOk="0">
                    <a:moveTo>
                      <a:pt x="7089" y="1"/>
                    </a:moveTo>
                    <a:cubicBezTo>
                      <a:pt x="7083" y="1"/>
                      <a:pt x="7077" y="7"/>
                      <a:pt x="7077" y="13"/>
                    </a:cubicBezTo>
                    <a:cubicBezTo>
                      <a:pt x="7053" y="305"/>
                      <a:pt x="7014" y="596"/>
                      <a:pt x="6970" y="886"/>
                    </a:cubicBezTo>
                    <a:cubicBezTo>
                      <a:pt x="6909" y="1342"/>
                      <a:pt x="6836" y="1798"/>
                      <a:pt x="6758" y="2252"/>
                    </a:cubicBezTo>
                    <a:cubicBezTo>
                      <a:pt x="6730" y="2403"/>
                      <a:pt x="6712" y="2552"/>
                      <a:pt x="6703" y="2703"/>
                    </a:cubicBezTo>
                    <a:cubicBezTo>
                      <a:pt x="6696" y="2802"/>
                      <a:pt x="6692" y="2900"/>
                      <a:pt x="6691" y="2998"/>
                    </a:cubicBezTo>
                    <a:cubicBezTo>
                      <a:pt x="6687" y="3234"/>
                      <a:pt x="6534" y="3441"/>
                      <a:pt x="6307" y="3506"/>
                    </a:cubicBezTo>
                    <a:cubicBezTo>
                      <a:pt x="6356" y="3348"/>
                      <a:pt x="6395" y="3188"/>
                      <a:pt x="6428" y="3026"/>
                    </a:cubicBezTo>
                    <a:cubicBezTo>
                      <a:pt x="6462" y="2865"/>
                      <a:pt x="6479" y="2702"/>
                      <a:pt x="6492" y="2538"/>
                    </a:cubicBezTo>
                    <a:cubicBezTo>
                      <a:pt x="6544" y="1794"/>
                      <a:pt x="6602" y="1043"/>
                      <a:pt x="6570" y="294"/>
                    </a:cubicBezTo>
                    <a:cubicBezTo>
                      <a:pt x="6570" y="286"/>
                      <a:pt x="6564" y="281"/>
                      <a:pt x="6556" y="281"/>
                    </a:cubicBezTo>
                    <a:cubicBezTo>
                      <a:pt x="6550" y="281"/>
                      <a:pt x="6544" y="288"/>
                      <a:pt x="6544" y="294"/>
                    </a:cubicBezTo>
                    <a:cubicBezTo>
                      <a:pt x="6520" y="586"/>
                      <a:pt x="6481" y="877"/>
                      <a:pt x="6437" y="1166"/>
                    </a:cubicBezTo>
                    <a:cubicBezTo>
                      <a:pt x="6377" y="1612"/>
                      <a:pt x="6307" y="2056"/>
                      <a:pt x="6230" y="2501"/>
                    </a:cubicBezTo>
                    <a:cubicBezTo>
                      <a:pt x="6199" y="2672"/>
                      <a:pt x="6176" y="2846"/>
                      <a:pt x="6167" y="3020"/>
                    </a:cubicBezTo>
                    <a:cubicBezTo>
                      <a:pt x="6158" y="3194"/>
                      <a:pt x="6153" y="3369"/>
                      <a:pt x="6161" y="3547"/>
                    </a:cubicBezTo>
                    <a:cubicBezTo>
                      <a:pt x="6085" y="3568"/>
                      <a:pt x="6010" y="3589"/>
                      <a:pt x="5931" y="3609"/>
                    </a:cubicBezTo>
                    <a:cubicBezTo>
                      <a:pt x="5940" y="3536"/>
                      <a:pt x="5945" y="3465"/>
                      <a:pt x="5949" y="3392"/>
                    </a:cubicBezTo>
                    <a:cubicBezTo>
                      <a:pt x="5956" y="3246"/>
                      <a:pt x="5940" y="3103"/>
                      <a:pt x="5919" y="2959"/>
                    </a:cubicBezTo>
                    <a:cubicBezTo>
                      <a:pt x="5839" y="2455"/>
                      <a:pt x="5759" y="1945"/>
                      <a:pt x="5605" y="1453"/>
                    </a:cubicBezTo>
                    <a:cubicBezTo>
                      <a:pt x="5603" y="1447"/>
                      <a:pt x="5599" y="1444"/>
                      <a:pt x="5593" y="1444"/>
                    </a:cubicBezTo>
                    <a:cubicBezTo>
                      <a:pt x="5591" y="1444"/>
                      <a:pt x="5589" y="1444"/>
                      <a:pt x="5588" y="1445"/>
                    </a:cubicBezTo>
                    <a:cubicBezTo>
                      <a:pt x="5581" y="1447"/>
                      <a:pt x="5577" y="1453"/>
                      <a:pt x="5579" y="1460"/>
                    </a:cubicBezTo>
                    <a:cubicBezTo>
                      <a:pt x="5606" y="1663"/>
                      <a:pt x="5616" y="1867"/>
                      <a:pt x="5626" y="2071"/>
                    </a:cubicBezTo>
                    <a:cubicBezTo>
                      <a:pt x="5647" y="2396"/>
                      <a:pt x="5656" y="2722"/>
                      <a:pt x="5662" y="3046"/>
                    </a:cubicBezTo>
                    <a:cubicBezTo>
                      <a:pt x="5664" y="3149"/>
                      <a:pt x="5672" y="3251"/>
                      <a:pt x="5690" y="3353"/>
                    </a:cubicBezTo>
                    <a:cubicBezTo>
                      <a:pt x="5709" y="3454"/>
                      <a:pt x="5731" y="3554"/>
                      <a:pt x="5761" y="3655"/>
                    </a:cubicBezTo>
                    <a:cubicBezTo>
                      <a:pt x="5692" y="3675"/>
                      <a:pt x="5621" y="3692"/>
                      <a:pt x="5552" y="3709"/>
                    </a:cubicBezTo>
                    <a:cubicBezTo>
                      <a:pt x="5539" y="3634"/>
                      <a:pt x="5523" y="3558"/>
                      <a:pt x="5504" y="3485"/>
                    </a:cubicBezTo>
                    <a:cubicBezTo>
                      <a:pt x="5465" y="3338"/>
                      <a:pt x="5408" y="3198"/>
                      <a:pt x="5346" y="3061"/>
                    </a:cubicBezTo>
                    <a:cubicBezTo>
                      <a:pt x="5106" y="2542"/>
                      <a:pt x="4855" y="2026"/>
                      <a:pt x="4591" y="1514"/>
                    </a:cubicBezTo>
                    <a:cubicBezTo>
                      <a:pt x="4589" y="1510"/>
                      <a:pt x="4584" y="1507"/>
                      <a:pt x="4578" y="1507"/>
                    </a:cubicBezTo>
                    <a:cubicBezTo>
                      <a:pt x="4577" y="1507"/>
                      <a:pt x="4575" y="1508"/>
                      <a:pt x="4573" y="1508"/>
                    </a:cubicBezTo>
                    <a:cubicBezTo>
                      <a:pt x="4567" y="1511"/>
                      <a:pt x="4565" y="1518"/>
                      <a:pt x="4566" y="1525"/>
                    </a:cubicBezTo>
                    <a:cubicBezTo>
                      <a:pt x="4734" y="2078"/>
                      <a:pt x="4915" y="2628"/>
                      <a:pt x="5109" y="3172"/>
                    </a:cubicBezTo>
                    <a:cubicBezTo>
                      <a:pt x="5156" y="3307"/>
                      <a:pt x="5211" y="3440"/>
                      <a:pt x="5282" y="3564"/>
                    </a:cubicBezTo>
                    <a:cubicBezTo>
                      <a:pt x="5316" y="3627"/>
                      <a:pt x="5355" y="3689"/>
                      <a:pt x="5395" y="3748"/>
                    </a:cubicBezTo>
                    <a:cubicBezTo>
                      <a:pt x="5296" y="3772"/>
                      <a:pt x="5198" y="3794"/>
                      <a:pt x="5104" y="3814"/>
                    </a:cubicBezTo>
                    <a:cubicBezTo>
                      <a:pt x="5027" y="3738"/>
                      <a:pt x="4946" y="3668"/>
                      <a:pt x="4864" y="3599"/>
                    </a:cubicBezTo>
                    <a:cubicBezTo>
                      <a:pt x="4703" y="3459"/>
                      <a:pt x="4515" y="3361"/>
                      <a:pt x="4341" y="3238"/>
                    </a:cubicBezTo>
                    <a:cubicBezTo>
                      <a:pt x="4167" y="3116"/>
                      <a:pt x="4001" y="2987"/>
                      <a:pt x="3842" y="2847"/>
                    </a:cubicBezTo>
                    <a:cubicBezTo>
                      <a:pt x="3681" y="2711"/>
                      <a:pt x="3525" y="2565"/>
                      <a:pt x="3413" y="2384"/>
                    </a:cubicBezTo>
                    <a:cubicBezTo>
                      <a:pt x="3410" y="2380"/>
                      <a:pt x="3405" y="2377"/>
                      <a:pt x="3400" y="2377"/>
                    </a:cubicBezTo>
                    <a:cubicBezTo>
                      <a:pt x="3398" y="2377"/>
                      <a:pt x="3395" y="2378"/>
                      <a:pt x="3393" y="2379"/>
                    </a:cubicBezTo>
                    <a:cubicBezTo>
                      <a:pt x="3387" y="2382"/>
                      <a:pt x="3384" y="2389"/>
                      <a:pt x="3387" y="2396"/>
                    </a:cubicBezTo>
                    <a:cubicBezTo>
                      <a:pt x="3469" y="2599"/>
                      <a:pt x="3604" y="2777"/>
                      <a:pt x="3743" y="2943"/>
                    </a:cubicBezTo>
                    <a:cubicBezTo>
                      <a:pt x="3886" y="3106"/>
                      <a:pt x="4042" y="3261"/>
                      <a:pt x="4202" y="3407"/>
                    </a:cubicBezTo>
                    <a:cubicBezTo>
                      <a:pt x="4363" y="3552"/>
                      <a:pt x="4516" y="3712"/>
                      <a:pt x="4704" y="3820"/>
                    </a:cubicBezTo>
                    <a:cubicBezTo>
                      <a:pt x="4734" y="3839"/>
                      <a:pt x="4766" y="3855"/>
                      <a:pt x="4796" y="3871"/>
                    </a:cubicBezTo>
                    <a:cubicBezTo>
                      <a:pt x="4747" y="3881"/>
                      <a:pt x="4700" y="3889"/>
                      <a:pt x="4653" y="3896"/>
                    </a:cubicBezTo>
                    <a:lnTo>
                      <a:pt x="4281" y="3817"/>
                    </a:lnTo>
                    <a:cubicBezTo>
                      <a:pt x="4243" y="3799"/>
                      <a:pt x="4207" y="3781"/>
                      <a:pt x="4168" y="3762"/>
                    </a:cubicBezTo>
                    <a:cubicBezTo>
                      <a:pt x="3865" y="3515"/>
                      <a:pt x="3499" y="3366"/>
                      <a:pt x="3179" y="3143"/>
                    </a:cubicBezTo>
                    <a:cubicBezTo>
                      <a:pt x="2680" y="2799"/>
                      <a:pt x="2211" y="2382"/>
                      <a:pt x="1937" y="1824"/>
                    </a:cubicBezTo>
                    <a:cubicBezTo>
                      <a:pt x="1935" y="1817"/>
                      <a:pt x="1929" y="1815"/>
                      <a:pt x="1924" y="1815"/>
                    </a:cubicBezTo>
                    <a:cubicBezTo>
                      <a:pt x="1922" y="1815"/>
                      <a:pt x="1920" y="1815"/>
                      <a:pt x="1919" y="1816"/>
                    </a:cubicBezTo>
                    <a:cubicBezTo>
                      <a:pt x="1913" y="1819"/>
                      <a:pt x="1908" y="1826"/>
                      <a:pt x="1912" y="1832"/>
                    </a:cubicBezTo>
                    <a:cubicBezTo>
                      <a:pt x="2014" y="2128"/>
                      <a:pt x="2177" y="2404"/>
                      <a:pt x="2372" y="2654"/>
                    </a:cubicBezTo>
                    <a:cubicBezTo>
                      <a:pt x="2623" y="2964"/>
                      <a:pt x="2928" y="3226"/>
                      <a:pt x="3239" y="3474"/>
                    </a:cubicBezTo>
                    <a:cubicBezTo>
                      <a:pt x="3405" y="3607"/>
                      <a:pt x="3581" y="3730"/>
                      <a:pt x="3773" y="3824"/>
                    </a:cubicBezTo>
                    <a:cubicBezTo>
                      <a:pt x="3865" y="3869"/>
                      <a:pt x="3960" y="3912"/>
                      <a:pt x="4054" y="3952"/>
                    </a:cubicBezTo>
                    <a:cubicBezTo>
                      <a:pt x="3960" y="3957"/>
                      <a:pt x="3868" y="3959"/>
                      <a:pt x="3779" y="3959"/>
                    </a:cubicBezTo>
                    <a:cubicBezTo>
                      <a:pt x="3739" y="3959"/>
                      <a:pt x="3700" y="3958"/>
                      <a:pt x="3661" y="3957"/>
                    </a:cubicBezTo>
                    <a:cubicBezTo>
                      <a:pt x="3550" y="3956"/>
                      <a:pt x="3444" y="3914"/>
                      <a:pt x="3356" y="3846"/>
                    </a:cubicBezTo>
                    <a:cubicBezTo>
                      <a:pt x="3210" y="3736"/>
                      <a:pt x="3061" y="3635"/>
                      <a:pt x="2912" y="3538"/>
                    </a:cubicBezTo>
                    <a:cubicBezTo>
                      <a:pt x="2686" y="3393"/>
                      <a:pt x="2438" y="3286"/>
                      <a:pt x="2206" y="3152"/>
                    </a:cubicBezTo>
                    <a:cubicBezTo>
                      <a:pt x="1972" y="3020"/>
                      <a:pt x="1744" y="2876"/>
                      <a:pt x="1529" y="2717"/>
                    </a:cubicBezTo>
                    <a:cubicBezTo>
                      <a:pt x="1313" y="2562"/>
                      <a:pt x="1101" y="2394"/>
                      <a:pt x="938" y="2178"/>
                    </a:cubicBezTo>
                    <a:cubicBezTo>
                      <a:pt x="935" y="2175"/>
                      <a:pt x="931" y="2174"/>
                      <a:pt x="926" y="2174"/>
                    </a:cubicBezTo>
                    <a:cubicBezTo>
                      <a:pt x="923" y="2174"/>
                      <a:pt x="921" y="2174"/>
                      <a:pt x="918" y="2175"/>
                    </a:cubicBezTo>
                    <a:cubicBezTo>
                      <a:pt x="913" y="2179"/>
                      <a:pt x="911" y="2188"/>
                      <a:pt x="914" y="2194"/>
                    </a:cubicBezTo>
                    <a:cubicBezTo>
                      <a:pt x="1050" y="2435"/>
                      <a:pt x="1244" y="2635"/>
                      <a:pt x="1442" y="2824"/>
                    </a:cubicBezTo>
                    <a:cubicBezTo>
                      <a:pt x="1646" y="3008"/>
                      <a:pt x="1862" y="3178"/>
                      <a:pt x="2087" y="3336"/>
                    </a:cubicBezTo>
                    <a:cubicBezTo>
                      <a:pt x="2126" y="3363"/>
                      <a:pt x="2163" y="3390"/>
                      <a:pt x="2201" y="3417"/>
                    </a:cubicBezTo>
                    <a:cubicBezTo>
                      <a:pt x="2021" y="3354"/>
                      <a:pt x="1840" y="3294"/>
                      <a:pt x="1662" y="3224"/>
                    </a:cubicBezTo>
                    <a:cubicBezTo>
                      <a:pt x="1368" y="3110"/>
                      <a:pt x="1078" y="2982"/>
                      <a:pt x="802" y="2831"/>
                    </a:cubicBezTo>
                    <a:cubicBezTo>
                      <a:pt x="524" y="2685"/>
                      <a:pt x="250" y="2522"/>
                      <a:pt x="25" y="2297"/>
                    </a:cubicBezTo>
                    <a:cubicBezTo>
                      <a:pt x="22" y="2295"/>
                      <a:pt x="19" y="2293"/>
                      <a:pt x="15" y="2293"/>
                    </a:cubicBezTo>
                    <a:cubicBezTo>
                      <a:pt x="11" y="2293"/>
                      <a:pt x="8" y="2295"/>
                      <a:pt x="5" y="2297"/>
                    </a:cubicBezTo>
                    <a:cubicBezTo>
                      <a:pt x="1" y="2302"/>
                      <a:pt x="0" y="2311"/>
                      <a:pt x="5" y="2318"/>
                    </a:cubicBezTo>
                    <a:cubicBezTo>
                      <a:pt x="206" y="2572"/>
                      <a:pt x="466" y="2770"/>
                      <a:pt x="733" y="2952"/>
                    </a:cubicBezTo>
                    <a:cubicBezTo>
                      <a:pt x="1171" y="3241"/>
                      <a:pt x="1647" y="3470"/>
                      <a:pt x="2124" y="3680"/>
                    </a:cubicBezTo>
                    <a:cubicBezTo>
                      <a:pt x="2235" y="3728"/>
                      <a:pt x="2349" y="3774"/>
                      <a:pt x="2467" y="3809"/>
                    </a:cubicBezTo>
                    <a:cubicBezTo>
                      <a:pt x="2526" y="3825"/>
                      <a:pt x="2587" y="3843"/>
                      <a:pt x="2645" y="3858"/>
                    </a:cubicBezTo>
                    <a:cubicBezTo>
                      <a:pt x="2641" y="3857"/>
                      <a:pt x="2638" y="3856"/>
                      <a:pt x="2637" y="3855"/>
                    </a:cubicBezTo>
                    <a:lnTo>
                      <a:pt x="2637" y="3855"/>
                    </a:lnTo>
                    <a:lnTo>
                      <a:pt x="2666" y="3863"/>
                    </a:lnTo>
                    <a:cubicBezTo>
                      <a:pt x="2685" y="3868"/>
                      <a:pt x="2703" y="3871"/>
                      <a:pt x="2722" y="3877"/>
                    </a:cubicBezTo>
                    <a:cubicBezTo>
                      <a:pt x="3392" y="4064"/>
                      <a:pt x="3990" y="4139"/>
                      <a:pt x="4515" y="4139"/>
                    </a:cubicBezTo>
                    <a:cubicBezTo>
                      <a:pt x="4569" y="4139"/>
                      <a:pt x="4621" y="4138"/>
                      <a:pt x="4673" y="4137"/>
                    </a:cubicBezTo>
                    <a:cubicBezTo>
                      <a:pt x="4694" y="4141"/>
                      <a:pt x="4713" y="4146"/>
                      <a:pt x="4732" y="4148"/>
                    </a:cubicBezTo>
                    <a:cubicBezTo>
                      <a:pt x="4733" y="4148"/>
                      <a:pt x="4734" y="4149"/>
                      <a:pt x="4735" y="4149"/>
                    </a:cubicBezTo>
                    <a:cubicBezTo>
                      <a:pt x="4742" y="4149"/>
                      <a:pt x="4746" y="4144"/>
                      <a:pt x="4747" y="4137"/>
                    </a:cubicBezTo>
                    <a:cubicBezTo>
                      <a:pt x="4747" y="4137"/>
                      <a:pt x="4746" y="4136"/>
                      <a:pt x="4746" y="4135"/>
                    </a:cubicBezTo>
                    <a:cubicBezTo>
                      <a:pt x="6474" y="4060"/>
                      <a:pt x="7345" y="3194"/>
                      <a:pt x="7350" y="3189"/>
                    </a:cubicBezTo>
                    <a:cubicBezTo>
                      <a:pt x="7475" y="3122"/>
                      <a:pt x="7601" y="3057"/>
                      <a:pt x="7724" y="2980"/>
                    </a:cubicBezTo>
                    <a:cubicBezTo>
                      <a:pt x="8078" y="2758"/>
                      <a:pt x="8398" y="2487"/>
                      <a:pt x="8715" y="2216"/>
                    </a:cubicBezTo>
                    <a:cubicBezTo>
                      <a:pt x="9033" y="1947"/>
                      <a:pt x="9341" y="1663"/>
                      <a:pt x="9624" y="1355"/>
                    </a:cubicBezTo>
                    <a:cubicBezTo>
                      <a:pt x="9905" y="1047"/>
                      <a:pt x="10161" y="707"/>
                      <a:pt x="10331" y="325"/>
                    </a:cubicBezTo>
                    <a:lnTo>
                      <a:pt x="10306" y="313"/>
                    </a:lnTo>
                    <a:cubicBezTo>
                      <a:pt x="10104" y="676"/>
                      <a:pt x="9827" y="981"/>
                      <a:pt x="9526" y="1260"/>
                    </a:cubicBezTo>
                    <a:cubicBezTo>
                      <a:pt x="9229" y="1542"/>
                      <a:pt x="8908" y="1800"/>
                      <a:pt x="8578" y="2045"/>
                    </a:cubicBezTo>
                    <a:cubicBezTo>
                      <a:pt x="8246" y="2288"/>
                      <a:pt x="7897" y="2506"/>
                      <a:pt x="7569" y="2753"/>
                    </a:cubicBezTo>
                    <a:cubicBezTo>
                      <a:pt x="7528" y="2784"/>
                      <a:pt x="7486" y="2816"/>
                      <a:pt x="7445" y="2849"/>
                    </a:cubicBezTo>
                    <a:lnTo>
                      <a:pt x="8108" y="1998"/>
                    </a:lnTo>
                    <a:cubicBezTo>
                      <a:pt x="8477" y="1514"/>
                      <a:pt x="8875" y="1045"/>
                      <a:pt x="9162" y="502"/>
                    </a:cubicBezTo>
                    <a:cubicBezTo>
                      <a:pt x="9166" y="494"/>
                      <a:pt x="9163" y="486"/>
                      <a:pt x="9157" y="482"/>
                    </a:cubicBezTo>
                    <a:cubicBezTo>
                      <a:pt x="9155" y="481"/>
                      <a:pt x="9153" y="481"/>
                      <a:pt x="9151" y="481"/>
                    </a:cubicBezTo>
                    <a:cubicBezTo>
                      <a:pt x="9146" y="481"/>
                      <a:pt x="9142" y="483"/>
                      <a:pt x="9139" y="487"/>
                    </a:cubicBezTo>
                    <a:cubicBezTo>
                      <a:pt x="8978" y="745"/>
                      <a:pt x="8794" y="989"/>
                      <a:pt x="8599" y="1219"/>
                    </a:cubicBezTo>
                    <a:lnTo>
                      <a:pt x="7996" y="1906"/>
                    </a:lnTo>
                    <a:lnTo>
                      <a:pt x="7312" y="2696"/>
                    </a:lnTo>
                    <a:cubicBezTo>
                      <a:pt x="7399" y="2460"/>
                      <a:pt x="7470" y="2221"/>
                      <a:pt x="7534" y="1981"/>
                    </a:cubicBezTo>
                    <a:cubicBezTo>
                      <a:pt x="7662" y="1491"/>
                      <a:pt x="7763" y="994"/>
                      <a:pt x="7820" y="487"/>
                    </a:cubicBezTo>
                    <a:cubicBezTo>
                      <a:pt x="7820" y="479"/>
                      <a:pt x="7815" y="473"/>
                      <a:pt x="7806" y="472"/>
                    </a:cubicBezTo>
                    <a:cubicBezTo>
                      <a:pt x="7800" y="472"/>
                      <a:pt x="7795" y="476"/>
                      <a:pt x="7792" y="481"/>
                    </a:cubicBezTo>
                    <a:cubicBezTo>
                      <a:pt x="7607" y="953"/>
                      <a:pt x="7447" y="1430"/>
                      <a:pt x="7283" y="1904"/>
                    </a:cubicBezTo>
                    <a:lnTo>
                      <a:pt x="7043" y="2615"/>
                    </a:lnTo>
                    <a:cubicBezTo>
                      <a:pt x="6995" y="2758"/>
                      <a:pt x="6945" y="2902"/>
                      <a:pt x="6892" y="3044"/>
                    </a:cubicBezTo>
                    <a:cubicBezTo>
                      <a:pt x="6915" y="2954"/>
                      <a:pt x="6935" y="2865"/>
                      <a:pt x="6955" y="2774"/>
                    </a:cubicBezTo>
                    <a:cubicBezTo>
                      <a:pt x="6993" y="2593"/>
                      <a:pt x="7014" y="2410"/>
                      <a:pt x="7026" y="2225"/>
                    </a:cubicBezTo>
                    <a:cubicBezTo>
                      <a:pt x="7079" y="1492"/>
                      <a:pt x="7135" y="753"/>
                      <a:pt x="7103" y="13"/>
                    </a:cubicBezTo>
                    <a:cubicBezTo>
                      <a:pt x="7103" y="6"/>
                      <a:pt x="7097" y="1"/>
                      <a:pt x="7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8727165" y="2467101"/>
                <a:ext cx="58254" cy="16129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772" extrusionOk="0">
                    <a:moveTo>
                      <a:pt x="0" y="0"/>
                    </a:moveTo>
                    <a:cubicBezTo>
                      <a:pt x="0" y="1"/>
                      <a:pt x="285" y="1347"/>
                      <a:pt x="640" y="17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8777046" y="2455906"/>
                <a:ext cx="28490" cy="80009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79" extrusionOk="0">
                    <a:moveTo>
                      <a:pt x="1" y="0"/>
                    </a:moveTo>
                    <a:lnTo>
                      <a:pt x="312" y="878"/>
                    </a:lnTo>
                    <a:cubicBezTo>
                      <a:pt x="247" y="58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9054210" y="2349682"/>
                <a:ext cx="11378" cy="15100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659" extrusionOk="0">
                    <a:moveTo>
                      <a:pt x="0" y="1"/>
                    </a:moveTo>
                    <a:lnTo>
                      <a:pt x="102" y="1659"/>
                    </a:lnTo>
                    <a:cubicBezTo>
                      <a:pt x="124" y="128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9104364" y="2349682"/>
                <a:ext cx="8192" cy="861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46" extrusionOk="0">
                    <a:moveTo>
                      <a:pt x="1" y="1"/>
                    </a:moveTo>
                    <a:lnTo>
                      <a:pt x="58" y="946"/>
                    </a:lnTo>
                    <a:cubicBezTo>
                      <a:pt x="90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8343049" y="2470014"/>
                <a:ext cx="246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395" extrusionOk="0">
                    <a:moveTo>
                      <a:pt x="0" y="1"/>
                    </a:moveTo>
                    <a:cubicBezTo>
                      <a:pt x="0" y="1"/>
                      <a:pt x="49" y="830"/>
                      <a:pt x="271" y="139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8397844" y="2505877"/>
                <a:ext cx="13744" cy="88292"/>
              </a:xfrm>
              <a:custGeom>
                <a:avLst/>
                <a:gdLst/>
                <a:ahLst/>
                <a:cxnLst/>
                <a:rect l="l" t="t" r="r" b="b"/>
                <a:pathLst>
                  <a:path w="151" h="970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92" y="1"/>
                      <a:pt x="1" y="565"/>
                      <a:pt x="150" y="970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86" name="Google Shape;3086;p19"/>
          <p:cNvGrpSpPr/>
          <p:nvPr/>
        </p:nvGrpSpPr>
        <p:grpSpPr>
          <a:xfrm rot="-4210295" flipH="1">
            <a:off x="-2862" y="3726490"/>
            <a:ext cx="1519207" cy="2158151"/>
            <a:chOff x="8099922" y="-521969"/>
            <a:chExt cx="1519228" cy="2158180"/>
          </a:xfrm>
        </p:grpSpPr>
        <p:grpSp>
          <p:nvGrpSpPr>
            <p:cNvPr id="3087" name="Google Shape;3087;p19"/>
            <p:cNvGrpSpPr/>
            <p:nvPr/>
          </p:nvGrpSpPr>
          <p:grpSpPr>
            <a:xfrm rot="9888703" flipH="1">
              <a:off x="8505263" y="100799"/>
              <a:ext cx="708541" cy="1468238"/>
              <a:chOff x="9512598" y="2057304"/>
              <a:chExt cx="708519" cy="1468193"/>
            </a:xfrm>
          </p:grpSpPr>
          <p:sp>
            <p:nvSpPr>
              <p:cNvPr id="3088" name="Google Shape;3088;p19"/>
              <p:cNvSpPr/>
              <p:nvPr/>
            </p:nvSpPr>
            <p:spPr>
              <a:xfrm>
                <a:off x="9512598" y="2057304"/>
                <a:ext cx="708519" cy="1468193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16130" extrusionOk="0">
                    <a:moveTo>
                      <a:pt x="5983" y="16030"/>
                    </a:moveTo>
                    <a:cubicBezTo>
                      <a:pt x="5986" y="16050"/>
                      <a:pt x="5989" y="16067"/>
                      <a:pt x="5991" y="16081"/>
                    </a:cubicBezTo>
                    <a:cubicBezTo>
                      <a:pt x="5989" y="16067"/>
                      <a:pt x="5986" y="16050"/>
                      <a:pt x="5983" y="16030"/>
                    </a:cubicBezTo>
                    <a:close/>
                    <a:moveTo>
                      <a:pt x="2694" y="0"/>
                    </a:moveTo>
                    <a:cubicBezTo>
                      <a:pt x="2562" y="0"/>
                      <a:pt x="2431" y="57"/>
                      <a:pt x="2312" y="198"/>
                    </a:cubicBezTo>
                    <a:cubicBezTo>
                      <a:pt x="2020" y="545"/>
                      <a:pt x="2036" y="1118"/>
                      <a:pt x="2020" y="1544"/>
                    </a:cubicBezTo>
                    <a:cubicBezTo>
                      <a:pt x="2010" y="1754"/>
                      <a:pt x="2140" y="2627"/>
                      <a:pt x="1953" y="2774"/>
                    </a:cubicBezTo>
                    <a:cubicBezTo>
                      <a:pt x="1944" y="2781"/>
                      <a:pt x="1933" y="2784"/>
                      <a:pt x="1921" y="2784"/>
                    </a:cubicBezTo>
                    <a:cubicBezTo>
                      <a:pt x="1755" y="2784"/>
                      <a:pt x="1316" y="2152"/>
                      <a:pt x="908" y="2152"/>
                    </a:cubicBezTo>
                    <a:cubicBezTo>
                      <a:pt x="763" y="2152"/>
                      <a:pt x="622" y="2231"/>
                      <a:pt x="499" y="2446"/>
                    </a:cubicBezTo>
                    <a:cubicBezTo>
                      <a:pt x="1" y="3311"/>
                      <a:pt x="2052" y="5384"/>
                      <a:pt x="1644" y="5529"/>
                    </a:cubicBezTo>
                    <a:cubicBezTo>
                      <a:pt x="1618" y="5539"/>
                      <a:pt x="1590" y="5543"/>
                      <a:pt x="1560" y="5543"/>
                    </a:cubicBezTo>
                    <a:cubicBezTo>
                      <a:pt x="1255" y="5543"/>
                      <a:pt x="834" y="5067"/>
                      <a:pt x="541" y="5067"/>
                    </a:cubicBezTo>
                    <a:cubicBezTo>
                      <a:pt x="436" y="5067"/>
                      <a:pt x="347" y="5128"/>
                      <a:pt x="287" y="5295"/>
                    </a:cubicBezTo>
                    <a:cubicBezTo>
                      <a:pt x="40" y="5967"/>
                      <a:pt x="2880" y="7515"/>
                      <a:pt x="2812" y="7897"/>
                    </a:cubicBezTo>
                    <a:cubicBezTo>
                      <a:pt x="2800" y="7961"/>
                      <a:pt x="2751" y="7987"/>
                      <a:pt x="2675" y="7987"/>
                    </a:cubicBezTo>
                    <a:cubicBezTo>
                      <a:pt x="2351" y="7987"/>
                      <a:pt x="1541" y="7512"/>
                      <a:pt x="1086" y="7512"/>
                    </a:cubicBezTo>
                    <a:cubicBezTo>
                      <a:pt x="1016" y="7512"/>
                      <a:pt x="954" y="7523"/>
                      <a:pt x="903" y="7549"/>
                    </a:cubicBezTo>
                    <a:cubicBezTo>
                      <a:pt x="452" y="7785"/>
                      <a:pt x="1585" y="9118"/>
                      <a:pt x="2353" y="9561"/>
                    </a:cubicBezTo>
                    <a:cubicBezTo>
                      <a:pt x="3121" y="10005"/>
                      <a:pt x="3770" y="10542"/>
                      <a:pt x="3230" y="11037"/>
                    </a:cubicBezTo>
                    <a:cubicBezTo>
                      <a:pt x="2692" y="11533"/>
                      <a:pt x="3434" y="12189"/>
                      <a:pt x="4575" y="13112"/>
                    </a:cubicBezTo>
                    <a:cubicBezTo>
                      <a:pt x="5066" y="13510"/>
                      <a:pt x="5396" y="14124"/>
                      <a:pt x="5616" y="14694"/>
                    </a:cubicBezTo>
                    <a:cubicBezTo>
                      <a:pt x="5850" y="15584"/>
                      <a:pt x="5997" y="16129"/>
                      <a:pt x="5997" y="16129"/>
                    </a:cubicBezTo>
                    <a:cubicBezTo>
                      <a:pt x="5997" y="16129"/>
                      <a:pt x="5970" y="16006"/>
                      <a:pt x="5940" y="15806"/>
                    </a:cubicBezTo>
                    <a:lnTo>
                      <a:pt x="5940" y="15806"/>
                    </a:lnTo>
                    <a:cubicBezTo>
                      <a:pt x="5959" y="15900"/>
                      <a:pt x="5974" y="15976"/>
                      <a:pt x="5983" y="16030"/>
                    </a:cubicBezTo>
                    <a:lnTo>
                      <a:pt x="5983" y="16030"/>
                    </a:lnTo>
                    <a:cubicBezTo>
                      <a:pt x="5966" y="15919"/>
                      <a:pt x="5935" y="15718"/>
                      <a:pt x="5892" y="15442"/>
                    </a:cubicBezTo>
                    <a:cubicBezTo>
                      <a:pt x="5815" y="14725"/>
                      <a:pt x="5785" y="13596"/>
                      <a:pt x="6205" y="12765"/>
                    </a:cubicBezTo>
                    <a:cubicBezTo>
                      <a:pt x="6868" y="11454"/>
                      <a:pt x="7275" y="10552"/>
                      <a:pt x="6580" y="10321"/>
                    </a:cubicBezTo>
                    <a:cubicBezTo>
                      <a:pt x="5886" y="10088"/>
                      <a:pt x="6257" y="9334"/>
                      <a:pt x="6776" y="8615"/>
                    </a:cubicBezTo>
                    <a:cubicBezTo>
                      <a:pt x="7295" y="7897"/>
                      <a:pt x="7783" y="6214"/>
                      <a:pt x="7273" y="6185"/>
                    </a:cubicBezTo>
                    <a:cubicBezTo>
                      <a:pt x="7268" y="6185"/>
                      <a:pt x="7262" y="6185"/>
                      <a:pt x="7257" y="6185"/>
                    </a:cubicBezTo>
                    <a:cubicBezTo>
                      <a:pt x="6798" y="6185"/>
                      <a:pt x="6060" y="7329"/>
                      <a:pt x="5759" y="7329"/>
                    </a:cubicBezTo>
                    <a:cubicBezTo>
                      <a:pt x="5726" y="7329"/>
                      <a:pt x="5698" y="7315"/>
                      <a:pt x="5676" y="7283"/>
                    </a:cubicBezTo>
                    <a:cubicBezTo>
                      <a:pt x="5457" y="6964"/>
                      <a:pt x="7413" y="4388"/>
                      <a:pt x="6912" y="3874"/>
                    </a:cubicBezTo>
                    <a:cubicBezTo>
                      <a:pt x="6827" y="3787"/>
                      <a:pt x="6750" y="3751"/>
                      <a:pt x="6679" y="3751"/>
                    </a:cubicBezTo>
                    <a:cubicBezTo>
                      <a:pt x="6332" y="3751"/>
                      <a:pt x="6128" y="4615"/>
                      <a:pt x="5769" y="4645"/>
                    </a:cubicBezTo>
                    <a:cubicBezTo>
                      <a:pt x="5767" y="4645"/>
                      <a:pt x="5764" y="4645"/>
                      <a:pt x="5761" y="4645"/>
                    </a:cubicBezTo>
                    <a:cubicBezTo>
                      <a:pt x="5352" y="4645"/>
                      <a:pt x="6353" y="1944"/>
                      <a:pt x="5550" y="1363"/>
                    </a:cubicBezTo>
                    <a:cubicBezTo>
                      <a:pt x="5420" y="1270"/>
                      <a:pt x="5307" y="1230"/>
                      <a:pt x="5208" y="1230"/>
                    </a:cubicBezTo>
                    <a:cubicBezTo>
                      <a:pt x="4698" y="1230"/>
                      <a:pt x="4550" y="2260"/>
                      <a:pt x="4369" y="2260"/>
                    </a:cubicBezTo>
                    <a:cubicBezTo>
                      <a:pt x="4365" y="2260"/>
                      <a:pt x="4361" y="2259"/>
                      <a:pt x="4357" y="2258"/>
                    </a:cubicBezTo>
                    <a:cubicBezTo>
                      <a:pt x="4178" y="2215"/>
                      <a:pt x="4017" y="1641"/>
                      <a:pt x="3951" y="1499"/>
                    </a:cubicBezTo>
                    <a:cubicBezTo>
                      <a:pt x="3766" y="1096"/>
                      <a:pt x="3573" y="667"/>
                      <a:pt x="3277" y="330"/>
                    </a:cubicBezTo>
                    <a:cubicBezTo>
                      <a:pt x="3115" y="147"/>
                      <a:pt x="2904" y="0"/>
                      <a:pt x="2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9666882" y="2057850"/>
                <a:ext cx="421161" cy="1463278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6076" extrusionOk="0">
                    <a:moveTo>
                      <a:pt x="924" y="1"/>
                    </a:moveTo>
                    <a:lnTo>
                      <a:pt x="905" y="5"/>
                    </a:lnTo>
                    <a:lnTo>
                      <a:pt x="1834" y="4611"/>
                    </a:lnTo>
                    <a:cubicBezTo>
                      <a:pt x="1606" y="4314"/>
                      <a:pt x="1368" y="4023"/>
                      <a:pt x="1092" y="3768"/>
                    </a:cubicBezTo>
                    <a:cubicBezTo>
                      <a:pt x="787" y="3463"/>
                      <a:pt x="519" y="3116"/>
                      <a:pt x="259" y="2767"/>
                    </a:cubicBezTo>
                    <a:lnTo>
                      <a:pt x="259" y="2767"/>
                    </a:lnTo>
                    <a:cubicBezTo>
                      <a:pt x="490" y="3137"/>
                      <a:pt x="735" y="3500"/>
                      <a:pt x="1038" y="3822"/>
                    </a:cubicBezTo>
                    <a:cubicBezTo>
                      <a:pt x="1344" y="4130"/>
                      <a:pt x="1617" y="4468"/>
                      <a:pt x="1871" y="4819"/>
                    </a:cubicBezTo>
                    <a:lnTo>
                      <a:pt x="1877" y="4829"/>
                    </a:lnTo>
                    <a:lnTo>
                      <a:pt x="2282" y="6838"/>
                    </a:lnTo>
                    <a:cubicBezTo>
                      <a:pt x="1945" y="6541"/>
                      <a:pt x="1582" y="6280"/>
                      <a:pt x="1206" y="6036"/>
                    </a:cubicBezTo>
                    <a:cubicBezTo>
                      <a:pt x="812" y="5802"/>
                      <a:pt x="414" y="5593"/>
                      <a:pt x="1" y="5402"/>
                    </a:cubicBezTo>
                    <a:lnTo>
                      <a:pt x="1" y="5402"/>
                    </a:lnTo>
                    <a:cubicBezTo>
                      <a:pt x="189" y="5530"/>
                      <a:pt x="380" y="5653"/>
                      <a:pt x="574" y="5770"/>
                    </a:cubicBezTo>
                    <a:cubicBezTo>
                      <a:pt x="766" y="5890"/>
                      <a:pt x="966" y="5996"/>
                      <a:pt x="1154" y="6120"/>
                    </a:cubicBezTo>
                    <a:cubicBezTo>
                      <a:pt x="1533" y="6354"/>
                      <a:pt x="1899" y="6608"/>
                      <a:pt x="2283" y="6841"/>
                    </a:cubicBezTo>
                    <a:lnTo>
                      <a:pt x="2528" y="8055"/>
                    </a:lnTo>
                    <a:cubicBezTo>
                      <a:pt x="2574" y="8286"/>
                      <a:pt x="2624" y="8517"/>
                      <a:pt x="2670" y="8749"/>
                    </a:cubicBezTo>
                    <a:cubicBezTo>
                      <a:pt x="2616" y="8703"/>
                      <a:pt x="2560" y="8661"/>
                      <a:pt x="2508" y="8619"/>
                    </a:cubicBezTo>
                    <a:cubicBezTo>
                      <a:pt x="2367" y="8516"/>
                      <a:pt x="2216" y="8425"/>
                      <a:pt x="2067" y="8335"/>
                    </a:cubicBezTo>
                    <a:cubicBezTo>
                      <a:pt x="1760" y="8167"/>
                      <a:pt x="1448" y="8009"/>
                      <a:pt x="1118" y="7891"/>
                    </a:cubicBezTo>
                    <a:lnTo>
                      <a:pt x="1118" y="7891"/>
                    </a:lnTo>
                    <a:cubicBezTo>
                      <a:pt x="1411" y="8081"/>
                      <a:pt x="1718" y="8244"/>
                      <a:pt x="2017" y="8422"/>
                    </a:cubicBezTo>
                    <a:cubicBezTo>
                      <a:pt x="2169" y="8504"/>
                      <a:pt x="2317" y="8594"/>
                      <a:pt x="2465" y="8683"/>
                    </a:cubicBezTo>
                    <a:cubicBezTo>
                      <a:pt x="2539" y="8727"/>
                      <a:pt x="2611" y="8774"/>
                      <a:pt x="2682" y="8824"/>
                    </a:cubicBezTo>
                    <a:cubicBezTo>
                      <a:pt x="2683" y="8825"/>
                      <a:pt x="2684" y="8825"/>
                      <a:pt x="2686" y="8826"/>
                    </a:cubicBezTo>
                    <a:cubicBezTo>
                      <a:pt x="2863" y="9715"/>
                      <a:pt x="3044" y="10603"/>
                      <a:pt x="3231" y="11488"/>
                    </a:cubicBezTo>
                    <a:cubicBezTo>
                      <a:pt x="3041" y="11279"/>
                      <a:pt x="2795" y="11134"/>
                      <a:pt x="2563" y="10982"/>
                    </a:cubicBezTo>
                    <a:cubicBezTo>
                      <a:pt x="2291" y="10827"/>
                      <a:pt x="2019" y="10675"/>
                      <a:pt x="1724" y="10564"/>
                    </a:cubicBezTo>
                    <a:lnTo>
                      <a:pt x="1724" y="10564"/>
                    </a:lnTo>
                    <a:cubicBezTo>
                      <a:pt x="1979" y="10748"/>
                      <a:pt x="2247" y="10904"/>
                      <a:pt x="2512" y="11068"/>
                    </a:cubicBezTo>
                    <a:lnTo>
                      <a:pt x="2911" y="11305"/>
                    </a:lnTo>
                    <a:cubicBezTo>
                      <a:pt x="3021" y="11373"/>
                      <a:pt x="3133" y="11438"/>
                      <a:pt x="3235" y="11516"/>
                    </a:cubicBezTo>
                    <a:cubicBezTo>
                      <a:pt x="3275" y="11701"/>
                      <a:pt x="3311" y="11889"/>
                      <a:pt x="3351" y="12075"/>
                    </a:cubicBezTo>
                    <a:cubicBezTo>
                      <a:pt x="3650" y="13412"/>
                      <a:pt x="3946" y="14748"/>
                      <a:pt x="4285" y="16075"/>
                    </a:cubicBezTo>
                    <a:lnTo>
                      <a:pt x="4304" y="16071"/>
                    </a:lnTo>
                    <a:cubicBezTo>
                      <a:pt x="4079" y="14719"/>
                      <a:pt x="3810" y="13377"/>
                      <a:pt x="3547" y="12034"/>
                    </a:cubicBezTo>
                    <a:cubicBezTo>
                      <a:pt x="3544" y="12021"/>
                      <a:pt x="3540" y="12007"/>
                      <a:pt x="3537" y="11992"/>
                    </a:cubicBezTo>
                    <a:lnTo>
                      <a:pt x="3700" y="11634"/>
                    </a:lnTo>
                    <a:cubicBezTo>
                      <a:pt x="3779" y="11454"/>
                      <a:pt x="3858" y="11275"/>
                      <a:pt x="3948" y="11105"/>
                    </a:cubicBezTo>
                    <a:cubicBezTo>
                      <a:pt x="4032" y="10930"/>
                      <a:pt x="4144" y="10774"/>
                      <a:pt x="4261" y="10618"/>
                    </a:cubicBezTo>
                    <a:cubicBezTo>
                      <a:pt x="4379" y="10463"/>
                      <a:pt x="4501" y="10309"/>
                      <a:pt x="4627" y="10158"/>
                    </a:cubicBezTo>
                    <a:lnTo>
                      <a:pt x="4627" y="10158"/>
                    </a:lnTo>
                    <a:cubicBezTo>
                      <a:pt x="4324" y="10409"/>
                      <a:pt x="4053" y="10704"/>
                      <a:pt x="3860" y="11059"/>
                    </a:cubicBezTo>
                    <a:cubicBezTo>
                      <a:pt x="3722" y="11345"/>
                      <a:pt x="3614" y="11640"/>
                      <a:pt x="3526" y="11941"/>
                    </a:cubicBezTo>
                    <a:cubicBezTo>
                      <a:pt x="3313" y="10924"/>
                      <a:pt x="3092" y="9908"/>
                      <a:pt x="2869" y="8892"/>
                    </a:cubicBezTo>
                    <a:cubicBezTo>
                      <a:pt x="3047" y="8667"/>
                      <a:pt x="3209" y="8431"/>
                      <a:pt x="3371" y="8194"/>
                    </a:cubicBezTo>
                    <a:cubicBezTo>
                      <a:pt x="3548" y="7898"/>
                      <a:pt x="3738" y="7625"/>
                      <a:pt x="3997" y="7392"/>
                    </a:cubicBezTo>
                    <a:lnTo>
                      <a:pt x="3997" y="7392"/>
                    </a:lnTo>
                    <a:cubicBezTo>
                      <a:pt x="3846" y="7477"/>
                      <a:pt x="3712" y="7591"/>
                      <a:pt x="3594" y="7720"/>
                    </a:cubicBezTo>
                    <a:cubicBezTo>
                      <a:pt x="3475" y="7848"/>
                      <a:pt x="3387" y="8001"/>
                      <a:pt x="3287" y="8140"/>
                    </a:cubicBezTo>
                    <a:cubicBezTo>
                      <a:pt x="3141" y="8375"/>
                      <a:pt x="2995" y="8609"/>
                      <a:pt x="2862" y="8854"/>
                    </a:cubicBezTo>
                    <a:cubicBezTo>
                      <a:pt x="2803" y="8575"/>
                      <a:pt x="2744" y="8298"/>
                      <a:pt x="2683" y="8020"/>
                    </a:cubicBezTo>
                    <a:lnTo>
                      <a:pt x="2418" y="6811"/>
                    </a:lnTo>
                    <a:cubicBezTo>
                      <a:pt x="2731" y="6509"/>
                      <a:pt x="3021" y="6191"/>
                      <a:pt x="3302" y="5859"/>
                    </a:cubicBezTo>
                    <a:cubicBezTo>
                      <a:pt x="3456" y="5673"/>
                      <a:pt x="3597" y="5473"/>
                      <a:pt x="3716" y="5263"/>
                    </a:cubicBezTo>
                    <a:cubicBezTo>
                      <a:pt x="3841" y="5057"/>
                      <a:pt x="3961" y="4847"/>
                      <a:pt x="4074" y="4635"/>
                    </a:cubicBezTo>
                    <a:lnTo>
                      <a:pt x="4074" y="4635"/>
                    </a:lnTo>
                    <a:cubicBezTo>
                      <a:pt x="3928" y="4829"/>
                      <a:pt x="3785" y="5023"/>
                      <a:pt x="3651" y="5221"/>
                    </a:cubicBezTo>
                    <a:cubicBezTo>
                      <a:pt x="3520" y="5422"/>
                      <a:pt x="3385" y="5617"/>
                      <a:pt x="3225" y="5796"/>
                    </a:cubicBezTo>
                    <a:cubicBezTo>
                      <a:pt x="2957" y="6129"/>
                      <a:pt x="2678" y="6454"/>
                      <a:pt x="2414" y="6792"/>
                    </a:cubicBezTo>
                    <a:lnTo>
                      <a:pt x="1972" y="4776"/>
                    </a:lnTo>
                    <a:cubicBezTo>
                      <a:pt x="2155" y="4382"/>
                      <a:pt x="2336" y="3987"/>
                      <a:pt x="2486" y="3577"/>
                    </a:cubicBezTo>
                    <a:cubicBezTo>
                      <a:pt x="2563" y="3367"/>
                      <a:pt x="2623" y="3146"/>
                      <a:pt x="2650" y="2922"/>
                    </a:cubicBezTo>
                    <a:cubicBezTo>
                      <a:pt x="2676" y="2700"/>
                      <a:pt x="2680" y="2474"/>
                      <a:pt x="2662" y="2251"/>
                    </a:cubicBezTo>
                    <a:lnTo>
                      <a:pt x="2662" y="2251"/>
                    </a:lnTo>
                    <a:cubicBezTo>
                      <a:pt x="2660" y="2698"/>
                      <a:pt x="2588" y="3143"/>
                      <a:pt x="2414" y="3551"/>
                    </a:cubicBezTo>
                    <a:cubicBezTo>
                      <a:pt x="2268" y="3910"/>
                      <a:pt x="2106" y="4266"/>
                      <a:pt x="1938" y="4617"/>
                    </a:cubicBez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0" name="Google Shape;3090;p19"/>
            <p:cNvGrpSpPr/>
            <p:nvPr/>
          </p:nvGrpSpPr>
          <p:grpSpPr>
            <a:xfrm>
              <a:off x="8099922" y="-521969"/>
              <a:ext cx="1519228" cy="1421701"/>
              <a:chOff x="9513781" y="3957313"/>
              <a:chExt cx="584183" cy="546682"/>
            </a:xfrm>
          </p:grpSpPr>
          <p:sp>
            <p:nvSpPr>
              <p:cNvPr id="3091" name="Google Shape;3091;p19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65" name="Google Shape;3165;p19"/>
          <p:cNvGrpSpPr/>
          <p:nvPr/>
        </p:nvGrpSpPr>
        <p:grpSpPr>
          <a:xfrm rot="6146751" flipH="1">
            <a:off x="-702037" y="2643341"/>
            <a:ext cx="1848883" cy="1725637"/>
            <a:chOff x="-448591" y="3923183"/>
            <a:chExt cx="1702116" cy="1588653"/>
          </a:xfrm>
        </p:grpSpPr>
        <p:grpSp>
          <p:nvGrpSpPr>
            <p:cNvPr id="3166" name="Google Shape;3166;p19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3167" name="Google Shape;3167;p19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9" name="Google Shape;3169;p19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3170" name="Google Shape;3170;p19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2" name="Google Shape;3172;p19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3173" name="Google Shape;3173;p19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9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kshar"/>
              <a:buNone/>
              <a:defRPr sz="3300">
                <a:solidFill>
                  <a:schemeClr val="dk1"/>
                </a:solidFill>
                <a:latin typeface="Akshar"/>
                <a:ea typeface="Akshar"/>
                <a:cs typeface="Akshar"/>
                <a:sym typeface="Aksh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60" r:id="rId7"/>
    <p:sldLayoutId id="2147483663" r:id="rId8"/>
    <p:sldLayoutId id="2147483665" r:id="rId9"/>
    <p:sldLayoutId id="2147483666" r:id="rId10"/>
    <p:sldLayoutId id="2147483668" r:id="rId11"/>
    <p:sldLayoutId id="2147483679" r:id="rId12"/>
    <p:sldLayoutId id="214748368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3" name="Google Shape;5423;p41"/>
          <p:cNvGrpSpPr/>
          <p:nvPr/>
        </p:nvGrpSpPr>
        <p:grpSpPr>
          <a:xfrm>
            <a:off x="11512737" y="1490972"/>
            <a:ext cx="702057" cy="1518164"/>
            <a:chOff x="10127912" y="2140772"/>
            <a:chExt cx="702057" cy="1518164"/>
          </a:xfrm>
        </p:grpSpPr>
        <p:sp>
          <p:nvSpPr>
            <p:cNvPr id="5424" name="Google Shape;5424;p41"/>
            <p:cNvSpPr/>
            <p:nvPr/>
          </p:nvSpPr>
          <p:spPr>
            <a:xfrm>
              <a:off x="10127912" y="2140863"/>
              <a:ext cx="702057" cy="1516981"/>
            </a:xfrm>
            <a:custGeom>
              <a:avLst/>
              <a:gdLst/>
              <a:ahLst/>
              <a:cxnLst/>
              <a:rect l="l" t="t" r="r" b="b"/>
              <a:pathLst>
                <a:path w="7713" h="16666" extrusionOk="0">
                  <a:moveTo>
                    <a:pt x="5235" y="1"/>
                  </a:moveTo>
                  <a:cubicBezTo>
                    <a:pt x="5235" y="1"/>
                    <a:pt x="4010" y="1284"/>
                    <a:pt x="3328" y="2513"/>
                  </a:cubicBezTo>
                  <a:cubicBezTo>
                    <a:pt x="2647" y="3741"/>
                    <a:pt x="2139" y="3628"/>
                    <a:pt x="1552" y="4925"/>
                  </a:cubicBezTo>
                  <a:cubicBezTo>
                    <a:pt x="966" y="6222"/>
                    <a:pt x="1357" y="7149"/>
                    <a:pt x="940" y="8331"/>
                  </a:cubicBezTo>
                  <a:cubicBezTo>
                    <a:pt x="522" y="9513"/>
                    <a:pt x="0" y="10346"/>
                    <a:pt x="234" y="11515"/>
                  </a:cubicBezTo>
                  <a:cubicBezTo>
                    <a:pt x="467" y="12683"/>
                    <a:pt x="549" y="12102"/>
                    <a:pt x="779" y="13730"/>
                  </a:cubicBezTo>
                  <a:cubicBezTo>
                    <a:pt x="1009" y="15358"/>
                    <a:pt x="1432" y="16666"/>
                    <a:pt x="1432" y="16666"/>
                  </a:cubicBezTo>
                  <a:cubicBezTo>
                    <a:pt x="1432" y="16666"/>
                    <a:pt x="1989" y="15970"/>
                    <a:pt x="3405" y="14979"/>
                  </a:cubicBezTo>
                  <a:cubicBezTo>
                    <a:pt x="4820" y="13986"/>
                    <a:pt x="4589" y="13800"/>
                    <a:pt x="4807" y="13182"/>
                  </a:cubicBezTo>
                  <a:cubicBezTo>
                    <a:pt x="5026" y="12565"/>
                    <a:pt x="5539" y="12467"/>
                    <a:pt x="5923" y="10594"/>
                  </a:cubicBezTo>
                  <a:cubicBezTo>
                    <a:pt x="6306" y="8723"/>
                    <a:pt x="6932" y="9376"/>
                    <a:pt x="6840" y="7559"/>
                  </a:cubicBezTo>
                  <a:cubicBezTo>
                    <a:pt x="6748" y="5741"/>
                    <a:pt x="7712" y="5179"/>
                    <a:pt x="6931" y="3696"/>
                  </a:cubicBezTo>
                  <a:cubicBezTo>
                    <a:pt x="6149" y="2213"/>
                    <a:pt x="6572" y="1401"/>
                    <a:pt x="6082" y="1018"/>
                  </a:cubicBezTo>
                  <a:cubicBezTo>
                    <a:pt x="5593" y="636"/>
                    <a:pt x="5235" y="1"/>
                    <a:pt x="5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41"/>
            <p:cNvSpPr/>
            <p:nvPr/>
          </p:nvSpPr>
          <p:spPr>
            <a:xfrm>
              <a:off x="10149758" y="2140772"/>
              <a:ext cx="636065" cy="1518164"/>
            </a:xfrm>
            <a:custGeom>
              <a:avLst/>
              <a:gdLst/>
              <a:ahLst/>
              <a:cxnLst/>
              <a:rect l="l" t="t" r="r" b="b"/>
              <a:pathLst>
                <a:path w="6988" h="16679" extrusionOk="0">
                  <a:moveTo>
                    <a:pt x="4972" y="1"/>
                  </a:moveTo>
                  <a:cubicBezTo>
                    <a:pt x="4857" y="1427"/>
                    <a:pt x="4674" y="2850"/>
                    <a:pt x="4453" y="4262"/>
                  </a:cubicBezTo>
                  <a:cubicBezTo>
                    <a:pt x="4436" y="4377"/>
                    <a:pt x="4413" y="4489"/>
                    <a:pt x="4396" y="4602"/>
                  </a:cubicBezTo>
                  <a:cubicBezTo>
                    <a:pt x="4251" y="4137"/>
                    <a:pt x="4089" y="3678"/>
                    <a:pt x="3952" y="3216"/>
                  </a:cubicBezTo>
                  <a:cubicBezTo>
                    <a:pt x="3860" y="2948"/>
                    <a:pt x="3819" y="2676"/>
                    <a:pt x="3790" y="2394"/>
                  </a:cubicBezTo>
                  <a:cubicBezTo>
                    <a:pt x="3760" y="2113"/>
                    <a:pt x="3735" y="1831"/>
                    <a:pt x="3711" y="1548"/>
                  </a:cubicBezTo>
                  <a:lnTo>
                    <a:pt x="3711" y="1548"/>
                  </a:lnTo>
                  <a:cubicBezTo>
                    <a:pt x="3684" y="2113"/>
                    <a:pt x="3674" y="2692"/>
                    <a:pt x="3846" y="3247"/>
                  </a:cubicBezTo>
                  <a:cubicBezTo>
                    <a:pt x="4000" y="3726"/>
                    <a:pt x="4181" y="4190"/>
                    <a:pt x="4388" y="4645"/>
                  </a:cubicBezTo>
                  <a:cubicBezTo>
                    <a:pt x="4294" y="5238"/>
                    <a:pt x="4197" y="5828"/>
                    <a:pt x="4087" y="6417"/>
                  </a:cubicBezTo>
                  <a:cubicBezTo>
                    <a:pt x="4036" y="6288"/>
                    <a:pt x="3977" y="6161"/>
                    <a:pt x="3919" y="6039"/>
                  </a:cubicBezTo>
                  <a:cubicBezTo>
                    <a:pt x="3757" y="5720"/>
                    <a:pt x="3547" y="5438"/>
                    <a:pt x="3402" y="5122"/>
                  </a:cubicBezTo>
                  <a:cubicBezTo>
                    <a:pt x="3240" y="4811"/>
                    <a:pt x="3109" y="4487"/>
                    <a:pt x="2986" y="4159"/>
                  </a:cubicBezTo>
                  <a:cubicBezTo>
                    <a:pt x="2866" y="3830"/>
                    <a:pt x="2753" y="3497"/>
                    <a:pt x="2660" y="3158"/>
                  </a:cubicBezTo>
                  <a:lnTo>
                    <a:pt x="2660" y="3158"/>
                  </a:lnTo>
                  <a:cubicBezTo>
                    <a:pt x="2765" y="3856"/>
                    <a:pt x="2991" y="4535"/>
                    <a:pt x="3301" y="5172"/>
                  </a:cubicBezTo>
                  <a:cubicBezTo>
                    <a:pt x="3460" y="5492"/>
                    <a:pt x="3670" y="5779"/>
                    <a:pt x="3843" y="6080"/>
                  </a:cubicBezTo>
                  <a:cubicBezTo>
                    <a:pt x="3927" y="6222"/>
                    <a:pt x="4001" y="6370"/>
                    <a:pt x="4065" y="6521"/>
                  </a:cubicBezTo>
                  <a:cubicBezTo>
                    <a:pt x="3973" y="7011"/>
                    <a:pt x="3870" y="7497"/>
                    <a:pt x="3767" y="7984"/>
                  </a:cubicBezTo>
                  <a:cubicBezTo>
                    <a:pt x="3634" y="7734"/>
                    <a:pt x="3488" y="7490"/>
                    <a:pt x="3320" y="7263"/>
                  </a:cubicBezTo>
                  <a:cubicBezTo>
                    <a:pt x="3103" y="6951"/>
                    <a:pt x="2817" y="6685"/>
                    <a:pt x="2596" y="6390"/>
                  </a:cubicBezTo>
                  <a:cubicBezTo>
                    <a:pt x="2368" y="6094"/>
                    <a:pt x="2194" y="5757"/>
                    <a:pt x="2033" y="5419"/>
                  </a:cubicBezTo>
                  <a:cubicBezTo>
                    <a:pt x="1873" y="5077"/>
                    <a:pt x="1730" y="4727"/>
                    <a:pt x="1606" y="4368"/>
                  </a:cubicBezTo>
                  <a:lnTo>
                    <a:pt x="1606" y="4368"/>
                  </a:lnTo>
                  <a:cubicBezTo>
                    <a:pt x="1690" y="4738"/>
                    <a:pt x="1808" y="5101"/>
                    <a:pt x="1954" y="5454"/>
                  </a:cubicBezTo>
                  <a:cubicBezTo>
                    <a:pt x="2104" y="5804"/>
                    <a:pt x="2280" y="6147"/>
                    <a:pt x="2507" y="6457"/>
                  </a:cubicBezTo>
                  <a:cubicBezTo>
                    <a:pt x="2750" y="6763"/>
                    <a:pt x="3023" y="7016"/>
                    <a:pt x="3253" y="7315"/>
                  </a:cubicBezTo>
                  <a:cubicBezTo>
                    <a:pt x="3433" y="7540"/>
                    <a:pt x="3603" y="7777"/>
                    <a:pt x="3760" y="8021"/>
                  </a:cubicBezTo>
                  <a:cubicBezTo>
                    <a:pt x="3729" y="8172"/>
                    <a:pt x="3701" y="8324"/>
                    <a:pt x="3668" y="8476"/>
                  </a:cubicBezTo>
                  <a:cubicBezTo>
                    <a:pt x="3598" y="8775"/>
                    <a:pt x="3525" y="9074"/>
                    <a:pt x="3449" y="9371"/>
                  </a:cubicBezTo>
                  <a:cubicBezTo>
                    <a:pt x="3237" y="9241"/>
                    <a:pt x="3032" y="9093"/>
                    <a:pt x="2850" y="8919"/>
                  </a:cubicBezTo>
                  <a:cubicBezTo>
                    <a:pt x="2614" y="8692"/>
                    <a:pt x="2429" y="8415"/>
                    <a:pt x="2213" y="8156"/>
                  </a:cubicBezTo>
                  <a:cubicBezTo>
                    <a:pt x="1798" y="7632"/>
                    <a:pt x="1377" y="7111"/>
                    <a:pt x="946" y="6602"/>
                  </a:cubicBezTo>
                  <a:lnTo>
                    <a:pt x="946" y="6602"/>
                  </a:lnTo>
                  <a:cubicBezTo>
                    <a:pt x="1339" y="7142"/>
                    <a:pt x="1741" y="7674"/>
                    <a:pt x="2150" y="8201"/>
                  </a:cubicBezTo>
                  <a:cubicBezTo>
                    <a:pt x="2358" y="8459"/>
                    <a:pt x="2541" y="8746"/>
                    <a:pt x="2782" y="8988"/>
                  </a:cubicBezTo>
                  <a:cubicBezTo>
                    <a:pt x="2972" y="9180"/>
                    <a:pt x="3183" y="9352"/>
                    <a:pt x="3414" y="9492"/>
                  </a:cubicBezTo>
                  <a:cubicBezTo>
                    <a:pt x="3268" y="10060"/>
                    <a:pt x="3112" y="10625"/>
                    <a:pt x="2953" y="11190"/>
                  </a:cubicBezTo>
                  <a:cubicBezTo>
                    <a:pt x="2873" y="10953"/>
                    <a:pt x="2765" y="10724"/>
                    <a:pt x="2620" y="10518"/>
                  </a:cubicBezTo>
                  <a:cubicBezTo>
                    <a:pt x="2439" y="10250"/>
                    <a:pt x="2181" y="10032"/>
                    <a:pt x="1935" y="9840"/>
                  </a:cubicBezTo>
                  <a:cubicBezTo>
                    <a:pt x="1691" y="9641"/>
                    <a:pt x="1470" y="9413"/>
                    <a:pt x="1260" y="9176"/>
                  </a:cubicBezTo>
                  <a:cubicBezTo>
                    <a:pt x="1050" y="8938"/>
                    <a:pt x="849" y="8692"/>
                    <a:pt x="657" y="8436"/>
                  </a:cubicBezTo>
                  <a:lnTo>
                    <a:pt x="657" y="8436"/>
                  </a:lnTo>
                  <a:cubicBezTo>
                    <a:pt x="970" y="8995"/>
                    <a:pt x="1375" y="9503"/>
                    <a:pt x="1864" y="9925"/>
                  </a:cubicBezTo>
                  <a:cubicBezTo>
                    <a:pt x="2126" y="10118"/>
                    <a:pt x="2357" y="10317"/>
                    <a:pt x="2552" y="10569"/>
                  </a:cubicBezTo>
                  <a:cubicBezTo>
                    <a:pt x="2707" y="10769"/>
                    <a:pt x="2838" y="10990"/>
                    <a:pt x="2945" y="11224"/>
                  </a:cubicBezTo>
                  <a:cubicBezTo>
                    <a:pt x="2828" y="11639"/>
                    <a:pt x="2710" y="12052"/>
                    <a:pt x="2592" y="12467"/>
                  </a:cubicBezTo>
                  <a:cubicBezTo>
                    <a:pt x="2314" y="12013"/>
                    <a:pt x="1937" y="11615"/>
                    <a:pt x="1480" y="11327"/>
                  </a:cubicBezTo>
                  <a:cubicBezTo>
                    <a:pt x="1208" y="11181"/>
                    <a:pt x="947" y="11050"/>
                    <a:pt x="697" y="10878"/>
                  </a:cubicBezTo>
                  <a:cubicBezTo>
                    <a:pt x="450" y="10712"/>
                    <a:pt x="209" y="10529"/>
                    <a:pt x="0" y="10310"/>
                  </a:cubicBezTo>
                  <a:lnTo>
                    <a:pt x="0" y="10310"/>
                  </a:lnTo>
                  <a:cubicBezTo>
                    <a:pt x="179" y="10558"/>
                    <a:pt x="405" y="10768"/>
                    <a:pt x="649" y="10949"/>
                  </a:cubicBezTo>
                  <a:cubicBezTo>
                    <a:pt x="888" y="11135"/>
                    <a:pt x="1170" y="11277"/>
                    <a:pt x="1424" y="11424"/>
                  </a:cubicBezTo>
                  <a:cubicBezTo>
                    <a:pt x="1679" y="11573"/>
                    <a:pt x="1910" y="11765"/>
                    <a:pt x="2123" y="11974"/>
                  </a:cubicBezTo>
                  <a:cubicBezTo>
                    <a:pt x="2289" y="12137"/>
                    <a:pt x="2440" y="12313"/>
                    <a:pt x="2584" y="12498"/>
                  </a:cubicBezTo>
                  <a:cubicBezTo>
                    <a:pt x="2574" y="12535"/>
                    <a:pt x="2563" y="12571"/>
                    <a:pt x="2553" y="12608"/>
                  </a:cubicBezTo>
                  <a:cubicBezTo>
                    <a:pt x="2412" y="13096"/>
                    <a:pt x="2256" y="13581"/>
                    <a:pt x="2096" y="14062"/>
                  </a:cubicBezTo>
                  <a:cubicBezTo>
                    <a:pt x="2010" y="13695"/>
                    <a:pt x="1772" y="13361"/>
                    <a:pt x="1489" y="13115"/>
                  </a:cubicBezTo>
                  <a:cubicBezTo>
                    <a:pt x="1112" y="12810"/>
                    <a:pt x="710" y="12515"/>
                    <a:pt x="237" y="12385"/>
                  </a:cubicBezTo>
                  <a:lnTo>
                    <a:pt x="237" y="12385"/>
                  </a:lnTo>
                  <a:cubicBezTo>
                    <a:pt x="459" y="12482"/>
                    <a:pt x="656" y="12621"/>
                    <a:pt x="852" y="12757"/>
                  </a:cubicBezTo>
                  <a:cubicBezTo>
                    <a:pt x="1046" y="12896"/>
                    <a:pt x="1238" y="13041"/>
                    <a:pt x="1416" y="13199"/>
                  </a:cubicBezTo>
                  <a:cubicBezTo>
                    <a:pt x="1597" y="13350"/>
                    <a:pt x="1754" y="13528"/>
                    <a:pt x="1879" y="13727"/>
                  </a:cubicBezTo>
                  <a:cubicBezTo>
                    <a:pt x="1959" y="13858"/>
                    <a:pt x="2020" y="14001"/>
                    <a:pt x="2068" y="14148"/>
                  </a:cubicBezTo>
                  <a:cubicBezTo>
                    <a:pt x="1788" y="14988"/>
                    <a:pt x="1486" y="15823"/>
                    <a:pt x="1169" y="16658"/>
                  </a:cubicBezTo>
                  <a:lnTo>
                    <a:pt x="1209" y="16679"/>
                  </a:lnTo>
                  <a:cubicBezTo>
                    <a:pt x="1671" y="15909"/>
                    <a:pt x="2053" y="15096"/>
                    <a:pt x="2394" y="14264"/>
                  </a:cubicBezTo>
                  <a:cubicBezTo>
                    <a:pt x="2666" y="14274"/>
                    <a:pt x="2936" y="14274"/>
                    <a:pt x="3204" y="14288"/>
                  </a:cubicBezTo>
                  <a:cubicBezTo>
                    <a:pt x="3246" y="14291"/>
                    <a:pt x="3288" y="14292"/>
                    <a:pt x="3331" y="14292"/>
                  </a:cubicBezTo>
                  <a:cubicBezTo>
                    <a:pt x="3635" y="14292"/>
                    <a:pt x="3941" y="14224"/>
                    <a:pt x="4210" y="14088"/>
                  </a:cubicBezTo>
                  <a:lnTo>
                    <a:pt x="4210" y="14088"/>
                  </a:lnTo>
                  <a:cubicBezTo>
                    <a:pt x="4043" y="14125"/>
                    <a:pt x="3875" y="14150"/>
                    <a:pt x="3709" y="14168"/>
                  </a:cubicBezTo>
                  <a:cubicBezTo>
                    <a:pt x="3608" y="14179"/>
                    <a:pt x="3510" y="14185"/>
                    <a:pt x="3411" y="14185"/>
                  </a:cubicBezTo>
                  <a:cubicBezTo>
                    <a:pt x="3344" y="14185"/>
                    <a:pt x="3277" y="14182"/>
                    <a:pt x="3208" y="14176"/>
                  </a:cubicBezTo>
                  <a:cubicBezTo>
                    <a:pt x="3188" y="14176"/>
                    <a:pt x="3168" y="14176"/>
                    <a:pt x="3148" y="14176"/>
                  </a:cubicBezTo>
                  <a:cubicBezTo>
                    <a:pt x="2899" y="14176"/>
                    <a:pt x="2653" y="14193"/>
                    <a:pt x="2409" y="14227"/>
                  </a:cubicBezTo>
                  <a:cubicBezTo>
                    <a:pt x="2597" y="13770"/>
                    <a:pt x="2776" y="13307"/>
                    <a:pt x="2942" y="12841"/>
                  </a:cubicBezTo>
                  <a:cubicBezTo>
                    <a:pt x="3083" y="12815"/>
                    <a:pt x="3224" y="12789"/>
                    <a:pt x="3366" y="12773"/>
                  </a:cubicBezTo>
                  <a:cubicBezTo>
                    <a:pt x="3494" y="12760"/>
                    <a:pt x="3621" y="12751"/>
                    <a:pt x="3749" y="12751"/>
                  </a:cubicBezTo>
                  <a:cubicBezTo>
                    <a:pt x="3828" y="12751"/>
                    <a:pt x="3907" y="12755"/>
                    <a:pt x="3986" y="12762"/>
                  </a:cubicBezTo>
                  <a:cubicBezTo>
                    <a:pt x="3997" y="12762"/>
                    <a:pt x="4009" y="12762"/>
                    <a:pt x="4020" y="12762"/>
                  </a:cubicBezTo>
                  <a:cubicBezTo>
                    <a:pt x="4454" y="12762"/>
                    <a:pt x="4849" y="12535"/>
                    <a:pt x="5130" y="12240"/>
                  </a:cubicBezTo>
                  <a:lnTo>
                    <a:pt x="5130" y="12240"/>
                  </a:lnTo>
                  <a:cubicBezTo>
                    <a:pt x="4956" y="12362"/>
                    <a:pt x="4772" y="12462"/>
                    <a:pt x="4582" y="12541"/>
                  </a:cubicBezTo>
                  <a:cubicBezTo>
                    <a:pt x="4415" y="12606"/>
                    <a:pt x="4239" y="12653"/>
                    <a:pt x="4063" y="12653"/>
                  </a:cubicBezTo>
                  <a:cubicBezTo>
                    <a:pt x="4039" y="12653"/>
                    <a:pt x="4015" y="12652"/>
                    <a:pt x="3991" y="12650"/>
                  </a:cubicBezTo>
                  <a:cubicBezTo>
                    <a:pt x="3941" y="12647"/>
                    <a:pt x="3891" y="12646"/>
                    <a:pt x="3841" y="12646"/>
                  </a:cubicBezTo>
                  <a:cubicBezTo>
                    <a:pt x="3541" y="12646"/>
                    <a:pt x="3241" y="12696"/>
                    <a:pt x="2958" y="12793"/>
                  </a:cubicBezTo>
                  <a:cubicBezTo>
                    <a:pt x="2965" y="12776"/>
                    <a:pt x="2971" y="12759"/>
                    <a:pt x="2977" y="12741"/>
                  </a:cubicBezTo>
                  <a:cubicBezTo>
                    <a:pt x="3139" y="12246"/>
                    <a:pt x="3279" y="11746"/>
                    <a:pt x="3409" y="11244"/>
                  </a:cubicBezTo>
                  <a:cubicBezTo>
                    <a:pt x="3530" y="11164"/>
                    <a:pt x="3657" y="11098"/>
                    <a:pt x="3790" y="11057"/>
                  </a:cubicBezTo>
                  <a:cubicBezTo>
                    <a:pt x="3930" y="11017"/>
                    <a:pt x="4075" y="10996"/>
                    <a:pt x="4220" y="10996"/>
                  </a:cubicBezTo>
                  <a:cubicBezTo>
                    <a:pt x="4289" y="10996"/>
                    <a:pt x="4358" y="11001"/>
                    <a:pt x="4428" y="11010"/>
                  </a:cubicBezTo>
                  <a:cubicBezTo>
                    <a:pt x="4482" y="11016"/>
                    <a:pt x="4537" y="11018"/>
                    <a:pt x="4592" y="11018"/>
                  </a:cubicBezTo>
                  <a:cubicBezTo>
                    <a:pt x="4994" y="11018"/>
                    <a:pt x="5402" y="10882"/>
                    <a:pt x="5679" y="10596"/>
                  </a:cubicBezTo>
                  <a:lnTo>
                    <a:pt x="5679" y="10596"/>
                  </a:lnTo>
                  <a:cubicBezTo>
                    <a:pt x="5498" y="10725"/>
                    <a:pt x="5289" y="10809"/>
                    <a:pt x="5081" y="10860"/>
                  </a:cubicBezTo>
                  <a:cubicBezTo>
                    <a:pt x="4939" y="10893"/>
                    <a:pt x="4793" y="10911"/>
                    <a:pt x="4646" y="10911"/>
                  </a:cubicBezTo>
                  <a:cubicBezTo>
                    <a:pt x="4577" y="10911"/>
                    <a:pt x="4508" y="10907"/>
                    <a:pt x="4439" y="10899"/>
                  </a:cubicBezTo>
                  <a:cubicBezTo>
                    <a:pt x="4380" y="10893"/>
                    <a:pt x="4321" y="10890"/>
                    <a:pt x="4261" y="10890"/>
                  </a:cubicBezTo>
                  <a:cubicBezTo>
                    <a:pt x="4092" y="10890"/>
                    <a:pt x="3921" y="10915"/>
                    <a:pt x="3762" y="10975"/>
                  </a:cubicBezTo>
                  <a:cubicBezTo>
                    <a:pt x="3643" y="11021"/>
                    <a:pt x="3530" y="11087"/>
                    <a:pt x="3429" y="11168"/>
                  </a:cubicBezTo>
                  <a:cubicBezTo>
                    <a:pt x="3570" y="10625"/>
                    <a:pt x="3699" y="10078"/>
                    <a:pt x="3814" y="9530"/>
                  </a:cubicBezTo>
                  <a:cubicBezTo>
                    <a:pt x="4256" y="9364"/>
                    <a:pt x="4716" y="9233"/>
                    <a:pt x="5185" y="9165"/>
                  </a:cubicBezTo>
                  <a:cubicBezTo>
                    <a:pt x="5730" y="9098"/>
                    <a:pt x="6235" y="8802"/>
                    <a:pt x="6576" y="8385"/>
                  </a:cubicBezTo>
                  <a:lnTo>
                    <a:pt x="6576" y="8385"/>
                  </a:lnTo>
                  <a:cubicBezTo>
                    <a:pt x="6207" y="8777"/>
                    <a:pt x="5702" y="9034"/>
                    <a:pt x="5176" y="9095"/>
                  </a:cubicBezTo>
                  <a:cubicBezTo>
                    <a:pt x="4720" y="9153"/>
                    <a:pt x="4274" y="9268"/>
                    <a:pt x="3837" y="9418"/>
                  </a:cubicBezTo>
                  <a:cubicBezTo>
                    <a:pt x="3899" y="9129"/>
                    <a:pt x="3957" y="8839"/>
                    <a:pt x="4014" y="8550"/>
                  </a:cubicBezTo>
                  <a:cubicBezTo>
                    <a:pt x="4146" y="7856"/>
                    <a:pt x="4267" y="7160"/>
                    <a:pt x="4374" y="6463"/>
                  </a:cubicBezTo>
                  <a:cubicBezTo>
                    <a:pt x="4567" y="6333"/>
                    <a:pt x="4769" y="6215"/>
                    <a:pt x="4980" y="6127"/>
                  </a:cubicBezTo>
                  <a:cubicBezTo>
                    <a:pt x="5112" y="6074"/>
                    <a:pt x="5235" y="6041"/>
                    <a:pt x="5379" y="6005"/>
                  </a:cubicBezTo>
                  <a:cubicBezTo>
                    <a:pt x="5524" y="5962"/>
                    <a:pt x="5648" y="5886"/>
                    <a:pt x="5768" y="5807"/>
                  </a:cubicBezTo>
                  <a:cubicBezTo>
                    <a:pt x="6232" y="5472"/>
                    <a:pt x="6631" y="5067"/>
                    <a:pt x="6988" y="4629"/>
                  </a:cubicBezTo>
                  <a:lnTo>
                    <a:pt x="6988" y="4629"/>
                  </a:lnTo>
                  <a:lnTo>
                    <a:pt x="6359" y="5193"/>
                  </a:lnTo>
                  <a:cubicBezTo>
                    <a:pt x="6148" y="5377"/>
                    <a:pt x="5935" y="5561"/>
                    <a:pt x="5705" y="5715"/>
                  </a:cubicBezTo>
                  <a:cubicBezTo>
                    <a:pt x="5594" y="5794"/>
                    <a:pt x="5473" y="5867"/>
                    <a:pt x="5350" y="5909"/>
                  </a:cubicBezTo>
                  <a:cubicBezTo>
                    <a:pt x="5221" y="5946"/>
                    <a:pt x="5071" y="5983"/>
                    <a:pt x="4945" y="6049"/>
                  </a:cubicBezTo>
                  <a:cubicBezTo>
                    <a:pt x="4736" y="6151"/>
                    <a:pt x="4551" y="6286"/>
                    <a:pt x="4379" y="6437"/>
                  </a:cubicBezTo>
                  <a:cubicBezTo>
                    <a:pt x="4477" y="5808"/>
                    <a:pt x="4560" y="5178"/>
                    <a:pt x="4637" y="4548"/>
                  </a:cubicBezTo>
                  <a:cubicBezTo>
                    <a:pt x="4743" y="4429"/>
                    <a:pt x="4871" y="4329"/>
                    <a:pt x="4987" y="4221"/>
                  </a:cubicBezTo>
                  <a:lnTo>
                    <a:pt x="5493" y="3795"/>
                  </a:lnTo>
                  <a:cubicBezTo>
                    <a:pt x="5817" y="3495"/>
                    <a:pt x="6145" y="3167"/>
                    <a:pt x="6307" y="2745"/>
                  </a:cubicBezTo>
                  <a:lnTo>
                    <a:pt x="6307" y="2745"/>
                  </a:lnTo>
                  <a:cubicBezTo>
                    <a:pt x="6194" y="2937"/>
                    <a:pt x="6046" y="3099"/>
                    <a:pt x="5897" y="3260"/>
                  </a:cubicBezTo>
                  <a:cubicBezTo>
                    <a:pt x="5746" y="3418"/>
                    <a:pt x="5589" y="3569"/>
                    <a:pt x="5421" y="3712"/>
                  </a:cubicBezTo>
                  <a:cubicBezTo>
                    <a:pt x="5259" y="3857"/>
                    <a:pt x="5084" y="4000"/>
                    <a:pt x="4930" y="4158"/>
                  </a:cubicBezTo>
                  <a:cubicBezTo>
                    <a:pt x="4832" y="4262"/>
                    <a:pt x="4731" y="4367"/>
                    <a:pt x="4647" y="4484"/>
                  </a:cubicBezTo>
                  <a:cubicBezTo>
                    <a:pt x="4827" y="2995"/>
                    <a:pt x="4954" y="1500"/>
                    <a:pt x="5017" y="3"/>
                  </a:cubicBezTo>
                  <a:lnTo>
                    <a:pt x="49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6" name="Google Shape;5426;p4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5297100" cy="20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dirty="0" smtClean="0"/>
              <a:t>Frida </a:t>
            </a:r>
            <a:r>
              <a:rPr lang="en" sz="5600" dirty="0"/>
              <a:t>Kahlo</a:t>
            </a:r>
            <a:endParaRPr sz="5600" dirty="0"/>
          </a:p>
        </p:txBody>
      </p:sp>
      <p:sp>
        <p:nvSpPr>
          <p:cNvPr id="5427" name="Google Shape;5427;p41"/>
          <p:cNvSpPr txBox="1">
            <a:spLocks noGrp="1"/>
          </p:cNvSpPr>
          <p:nvPr>
            <p:ph type="subTitle" idx="1"/>
          </p:nvPr>
        </p:nvSpPr>
        <p:spPr>
          <a:xfrm>
            <a:off x="3599700" y="2824300"/>
            <a:ext cx="22215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sua vita e un suo ritratto con fiori in 3D</a:t>
            </a:r>
            <a:endParaRPr dirty="0"/>
          </a:p>
        </p:txBody>
      </p:sp>
      <p:grpSp>
        <p:nvGrpSpPr>
          <p:cNvPr id="5428" name="Google Shape;5428;p41"/>
          <p:cNvGrpSpPr/>
          <p:nvPr/>
        </p:nvGrpSpPr>
        <p:grpSpPr>
          <a:xfrm>
            <a:off x="12421444" y="486923"/>
            <a:ext cx="716165" cy="1463915"/>
            <a:chOff x="9325819" y="2906273"/>
            <a:chExt cx="716165" cy="1463915"/>
          </a:xfrm>
        </p:grpSpPr>
        <p:sp>
          <p:nvSpPr>
            <p:cNvPr id="5429" name="Google Shape;5429;p41"/>
            <p:cNvSpPr/>
            <p:nvPr/>
          </p:nvSpPr>
          <p:spPr>
            <a:xfrm>
              <a:off x="9325819" y="2907093"/>
              <a:ext cx="716165" cy="1462823"/>
            </a:xfrm>
            <a:custGeom>
              <a:avLst/>
              <a:gdLst/>
              <a:ahLst/>
              <a:cxnLst/>
              <a:rect l="l" t="t" r="r" b="b"/>
              <a:pathLst>
                <a:path w="7868" h="16071" extrusionOk="0">
                  <a:moveTo>
                    <a:pt x="637" y="1"/>
                  </a:moveTo>
                  <a:cubicBezTo>
                    <a:pt x="637" y="1"/>
                    <a:pt x="303" y="1744"/>
                    <a:pt x="395" y="3145"/>
                  </a:cubicBezTo>
                  <a:cubicBezTo>
                    <a:pt x="488" y="4547"/>
                    <a:pt x="1" y="4726"/>
                    <a:pt x="211" y="6135"/>
                  </a:cubicBezTo>
                  <a:cubicBezTo>
                    <a:pt x="421" y="7543"/>
                    <a:pt x="1252" y="8109"/>
                    <a:pt x="1541" y="9329"/>
                  </a:cubicBezTo>
                  <a:cubicBezTo>
                    <a:pt x="1831" y="10548"/>
                    <a:pt x="1844" y="11531"/>
                    <a:pt x="2673" y="12387"/>
                  </a:cubicBezTo>
                  <a:cubicBezTo>
                    <a:pt x="3502" y="13243"/>
                    <a:pt x="3256" y="12711"/>
                    <a:pt x="4332" y="13955"/>
                  </a:cubicBezTo>
                  <a:cubicBezTo>
                    <a:pt x="5408" y="15201"/>
                    <a:pt x="6471" y="16070"/>
                    <a:pt x="6471" y="16070"/>
                  </a:cubicBezTo>
                  <a:cubicBezTo>
                    <a:pt x="6471" y="16070"/>
                    <a:pt x="6563" y="15184"/>
                    <a:pt x="7216" y="13582"/>
                  </a:cubicBezTo>
                  <a:cubicBezTo>
                    <a:pt x="7868" y="11981"/>
                    <a:pt x="7571" y="11950"/>
                    <a:pt x="7422" y="11312"/>
                  </a:cubicBezTo>
                  <a:cubicBezTo>
                    <a:pt x="7272" y="10674"/>
                    <a:pt x="7648" y="10313"/>
                    <a:pt x="6956" y="8533"/>
                  </a:cubicBezTo>
                  <a:cubicBezTo>
                    <a:pt x="6265" y="6751"/>
                    <a:pt x="7145" y="6961"/>
                    <a:pt x="6081" y="5484"/>
                  </a:cubicBezTo>
                  <a:cubicBezTo>
                    <a:pt x="5018" y="4005"/>
                    <a:pt x="5525" y="3011"/>
                    <a:pt x="4065" y="2187"/>
                  </a:cubicBezTo>
                  <a:cubicBezTo>
                    <a:pt x="2605" y="1364"/>
                    <a:pt x="2519" y="454"/>
                    <a:pt x="1900" y="397"/>
                  </a:cubicBezTo>
                  <a:cubicBezTo>
                    <a:pt x="1282" y="341"/>
                    <a:pt x="637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41"/>
            <p:cNvSpPr/>
            <p:nvPr/>
          </p:nvSpPr>
          <p:spPr>
            <a:xfrm>
              <a:off x="9340110" y="2906273"/>
              <a:ext cx="678755" cy="1463915"/>
            </a:xfrm>
            <a:custGeom>
              <a:avLst/>
              <a:gdLst/>
              <a:ahLst/>
              <a:cxnLst/>
              <a:rect l="l" t="t" r="r" b="b"/>
              <a:pathLst>
                <a:path w="7457" h="16083" extrusionOk="0">
                  <a:moveTo>
                    <a:pt x="499" y="0"/>
                  </a:moveTo>
                  <a:lnTo>
                    <a:pt x="461" y="22"/>
                  </a:lnTo>
                  <a:cubicBezTo>
                    <a:pt x="1136" y="1284"/>
                    <a:pt x="1752" y="2578"/>
                    <a:pt x="2333" y="3885"/>
                  </a:cubicBezTo>
                  <a:cubicBezTo>
                    <a:pt x="2381" y="3989"/>
                    <a:pt x="2423" y="4096"/>
                    <a:pt x="2469" y="4201"/>
                  </a:cubicBezTo>
                  <a:cubicBezTo>
                    <a:pt x="2095" y="3889"/>
                    <a:pt x="1712" y="3592"/>
                    <a:pt x="1346" y="3276"/>
                  </a:cubicBezTo>
                  <a:cubicBezTo>
                    <a:pt x="1124" y="3101"/>
                    <a:pt x="942" y="2895"/>
                    <a:pt x="764" y="2672"/>
                  </a:cubicBezTo>
                  <a:cubicBezTo>
                    <a:pt x="588" y="2452"/>
                    <a:pt x="414" y="2230"/>
                    <a:pt x="240" y="2004"/>
                  </a:cubicBezTo>
                  <a:lnTo>
                    <a:pt x="240" y="2004"/>
                  </a:lnTo>
                  <a:cubicBezTo>
                    <a:pt x="522" y="2495"/>
                    <a:pt x="829" y="2987"/>
                    <a:pt x="1275" y="3361"/>
                  </a:cubicBezTo>
                  <a:cubicBezTo>
                    <a:pt x="1662" y="3679"/>
                    <a:pt x="2067" y="3972"/>
                    <a:pt x="2487" y="4242"/>
                  </a:cubicBezTo>
                  <a:cubicBezTo>
                    <a:pt x="2730" y="4791"/>
                    <a:pt x="2968" y="5340"/>
                    <a:pt x="3194" y="5894"/>
                  </a:cubicBezTo>
                  <a:cubicBezTo>
                    <a:pt x="3081" y="5812"/>
                    <a:pt x="2962" y="5739"/>
                    <a:pt x="2849" y="5668"/>
                  </a:cubicBezTo>
                  <a:cubicBezTo>
                    <a:pt x="2540" y="5487"/>
                    <a:pt x="2210" y="5362"/>
                    <a:pt x="1916" y="5177"/>
                  </a:cubicBezTo>
                  <a:cubicBezTo>
                    <a:pt x="1613" y="5004"/>
                    <a:pt x="1326" y="4803"/>
                    <a:pt x="1045" y="4594"/>
                  </a:cubicBezTo>
                  <a:cubicBezTo>
                    <a:pt x="767" y="4382"/>
                    <a:pt x="492" y="4163"/>
                    <a:pt x="229" y="3928"/>
                  </a:cubicBezTo>
                  <a:lnTo>
                    <a:pt x="229" y="3928"/>
                  </a:lnTo>
                  <a:cubicBezTo>
                    <a:pt x="695" y="4458"/>
                    <a:pt x="1252" y="4906"/>
                    <a:pt x="1860" y="5273"/>
                  </a:cubicBezTo>
                  <a:cubicBezTo>
                    <a:pt x="2167" y="5455"/>
                    <a:pt x="2499" y="5583"/>
                    <a:pt x="2808" y="5742"/>
                  </a:cubicBezTo>
                  <a:cubicBezTo>
                    <a:pt x="2955" y="5815"/>
                    <a:pt x="3097" y="5899"/>
                    <a:pt x="3233" y="5992"/>
                  </a:cubicBezTo>
                  <a:cubicBezTo>
                    <a:pt x="3420" y="6453"/>
                    <a:pt x="3598" y="6918"/>
                    <a:pt x="3775" y="7383"/>
                  </a:cubicBezTo>
                  <a:cubicBezTo>
                    <a:pt x="3529" y="7245"/>
                    <a:pt x="3274" y="7120"/>
                    <a:pt x="3009" y="7020"/>
                  </a:cubicBezTo>
                  <a:cubicBezTo>
                    <a:pt x="2658" y="6874"/>
                    <a:pt x="2272" y="6806"/>
                    <a:pt x="1927" y="6678"/>
                  </a:cubicBezTo>
                  <a:cubicBezTo>
                    <a:pt x="1575" y="6554"/>
                    <a:pt x="1247" y="6365"/>
                    <a:pt x="927" y="6169"/>
                  </a:cubicBezTo>
                  <a:cubicBezTo>
                    <a:pt x="609" y="5967"/>
                    <a:pt x="298" y="5751"/>
                    <a:pt x="1" y="5516"/>
                  </a:cubicBezTo>
                  <a:lnTo>
                    <a:pt x="1" y="5516"/>
                  </a:lnTo>
                  <a:cubicBezTo>
                    <a:pt x="271" y="5783"/>
                    <a:pt x="565" y="6023"/>
                    <a:pt x="880" y="6241"/>
                  </a:cubicBezTo>
                  <a:cubicBezTo>
                    <a:pt x="1195" y="6454"/>
                    <a:pt x="1528" y="6647"/>
                    <a:pt x="1887" y="6784"/>
                  </a:cubicBezTo>
                  <a:cubicBezTo>
                    <a:pt x="2256" y="6910"/>
                    <a:pt x="2622" y="6975"/>
                    <a:pt x="2979" y="7102"/>
                  </a:cubicBezTo>
                  <a:cubicBezTo>
                    <a:pt x="3253" y="7194"/>
                    <a:pt x="3522" y="7301"/>
                    <a:pt x="3787" y="7420"/>
                  </a:cubicBezTo>
                  <a:cubicBezTo>
                    <a:pt x="3843" y="7565"/>
                    <a:pt x="3903" y="7708"/>
                    <a:pt x="3957" y="7853"/>
                  </a:cubicBezTo>
                  <a:cubicBezTo>
                    <a:pt x="4061" y="8143"/>
                    <a:pt x="4160" y="8434"/>
                    <a:pt x="4258" y="8724"/>
                  </a:cubicBezTo>
                  <a:cubicBezTo>
                    <a:pt x="4224" y="8725"/>
                    <a:pt x="4189" y="8725"/>
                    <a:pt x="4155" y="8725"/>
                  </a:cubicBezTo>
                  <a:cubicBezTo>
                    <a:pt x="3939" y="8725"/>
                    <a:pt x="3722" y="8710"/>
                    <a:pt x="3510" y="8668"/>
                  </a:cubicBezTo>
                  <a:cubicBezTo>
                    <a:pt x="3187" y="8605"/>
                    <a:pt x="2883" y="8472"/>
                    <a:pt x="2561" y="8373"/>
                  </a:cubicBezTo>
                  <a:cubicBezTo>
                    <a:pt x="1927" y="8158"/>
                    <a:pt x="1292" y="7948"/>
                    <a:pt x="653" y="7753"/>
                  </a:cubicBezTo>
                  <a:lnTo>
                    <a:pt x="653" y="7753"/>
                  </a:lnTo>
                  <a:cubicBezTo>
                    <a:pt x="1277" y="7995"/>
                    <a:pt x="1904" y="8225"/>
                    <a:pt x="2532" y="8446"/>
                  </a:cubicBezTo>
                  <a:cubicBezTo>
                    <a:pt x="2848" y="8550"/>
                    <a:pt x="3156" y="8692"/>
                    <a:pt x="3489" y="8765"/>
                  </a:cubicBezTo>
                  <a:cubicBezTo>
                    <a:pt x="3714" y="8814"/>
                    <a:pt x="3942" y="8843"/>
                    <a:pt x="4175" y="8843"/>
                  </a:cubicBezTo>
                  <a:cubicBezTo>
                    <a:pt x="4217" y="8843"/>
                    <a:pt x="4259" y="8842"/>
                    <a:pt x="4301" y="8840"/>
                  </a:cubicBezTo>
                  <a:cubicBezTo>
                    <a:pt x="4487" y="9395"/>
                    <a:pt x="4663" y="9956"/>
                    <a:pt x="4834" y="10516"/>
                  </a:cubicBezTo>
                  <a:cubicBezTo>
                    <a:pt x="4638" y="10362"/>
                    <a:pt x="4424" y="10227"/>
                    <a:pt x="4190" y="10132"/>
                  </a:cubicBezTo>
                  <a:cubicBezTo>
                    <a:pt x="3893" y="10004"/>
                    <a:pt x="3557" y="9962"/>
                    <a:pt x="3245" y="9933"/>
                  </a:cubicBezTo>
                  <a:cubicBezTo>
                    <a:pt x="2933" y="9899"/>
                    <a:pt x="2623" y="9826"/>
                    <a:pt x="2318" y="9742"/>
                  </a:cubicBezTo>
                  <a:cubicBezTo>
                    <a:pt x="2013" y="9656"/>
                    <a:pt x="1710" y="9558"/>
                    <a:pt x="1411" y="9445"/>
                  </a:cubicBezTo>
                  <a:lnTo>
                    <a:pt x="1411" y="9445"/>
                  </a:lnTo>
                  <a:cubicBezTo>
                    <a:pt x="1977" y="9746"/>
                    <a:pt x="2592" y="9954"/>
                    <a:pt x="3233" y="10044"/>
                  </a:cubicBezTo>
                  <a:cubicBezTo>
                    <a:pt x="3557" y="10064"/>
                    <a:pt x="3860" y="10105"/>
                    <a:pt x="4160" y="10212"/>
                  </a:cubicBezTo>
                  <a:cubicBezTo>
                    <a:pt x="4398" y="10296"/>
                    <a:pt x="4628" y="10412"/>
                    <a:pt x="4844" y="10550"/>
                  </a:cubicBezTo>
                  <a:cubicBezTo>
                    <a:pt x="4970" y="10961"/>
                    <a:pt x="5097" y="11373"/>
                    <a:pt x="5222" y="11786"/>
                  </a:cubicBezTo>
                  <a:cubicBezTo>
                    <a:pt x="4754" y="11562"/>
                    <a:pt x="4238" y="11431"/>
                    <a:pt x="3712" y="11431"/>
                  </a:cubicBezTo>
                  <a:cubicBezTo>
                    <a:pt x="3698" y="11431"/>
                    <a:pt x="3684" y="11431"/>
                    <a:pt x="3670" y="11432"/>
                  </a:cubicBezTo>
                  <a:cubicBezTo>
                    <a:pt x="3397" y="11452"/>
                    <a:pt x="3139" y="11480"/>
                    <a:pt x="2875" y="11480"/>
                  </a:cubicBezTo>
                  <a:cubicBezTo>
                    <a:pt x="2839" y="11480"/>
                    <a:pt x="2803" y="11480"/>
                    <a:pt x="2768" y="11479"/>
                  </a:cubicBezTo>
                  <a:cubicBezTo>
                    <a:pt x="2469" y="11474"/>
                    <a:pt x="2168" y="11449"/>
                    <a:pt x="1874" y="11378"/>
                  </a:cubicBezTo>
                  <a:lnTo>
                    <a:pt x="1874" y="11378"/>
                  </a:lnTo>
                  <a:cubicBezTo>
                    <a:pt x="2157" y="11489"/>
                    <a:pt x="2460" y="11544"/>
                    <a:pt x="2764" y="11565"/>
                  </a:cubicBezTo>
                  <a:cubicBezTo>
                    <a:pt x="2844" y="11572"/>
                    <a:pt x="2926" y="11575"/>
                    <a:pt x="3007" y="11575"/>
                  </a:cubicBezTo>
                  <a:cubicBezTo>
                    <a:pt x="3231" y="11575"/>
                    <a:pt x="3457" y="11554"/>
                    <a:pt x="3673" y="11542"/>
                  </a:cubicBezTo>
                  <a:cubicBezTo>
                    <a:pt x="3709" y="11541"/>
                    <a:pt x="3745" y="11540"/>
                    <a:pt x="3782" y="11540"/>
                  </a:cubicBezTo>
                  <a:cubicBezTo>
                    <a:pt x="4041" y="11540"/>
                    <a:pt x="4303" y="11574"/>
                    <a:pt x="4559" y="11627"/>
                  </a:cubicBezTo>
                  <a:cubicBezTo>
                    <a:pt x="4786" y="11675"/>
                    <a:pt x="5010" y="11741"/>
                    <a:pt x="5230" y="11818"/>
                  </a:cubicBezTo>
                  <a:cubicBezTo>
                    <a:pt x="5242" y="11854"/>
                    <a:pt x="5252" y="11891"/>
                    <a:pt x="5263" y="11927"/>
                  </a:cubicBezTo>
                  <a:cubicBezTo>
                    <a:pt x="5408" y="12413"/>
                    <a:pt x="5540" y="12904"/>
                    <a:pt x="5667" y="13396"/>
                  </a:cubicBezTo>
                  <a:cubicBezTo>
                    <a:pt x="5394" y="13135"/>
                    <a:pt x="5013" y="12984"/>
                    <a:pt x="4642" y="12929"/>
                  </a:cubicBezTo>
                  <a:cubicBezTo>
                    <a:pt x="4423" y="12906"/>
                    <a:pt x="4201" y="12887"/>
                    <a:pt x="3979" y="12887"/>
                  </a:cubicBezTo>
                  <a:cubicBezTo>
                    <a:pt x="3714" y="12887"/>
                    <a:pt x="3450" y="12914"/>
                    <a:pt x="3194" y="12994"/>
                  </a:cubicBezTo>
                  <a:cubicBezTo>
                    <a:pt x="3329" y="12973"/>
                    <a:pt x="3465" y="12967"/>
                    <a:pt x="3600" y="12967"/>
                  </a:cubicBezTo>
                  <a:cubicBezTo>
                    <a:pt x="3704" y="12967"/>
                    <a:pt x="3808" y="12970"/>
                    <a:pt x="3911" y="12974"/>
                  </a:cubicBezTo>
                  <a:cubicBezTo>
                    <a:pt x="4150" y="12985"/>
                    <a:pt x="4391" y="13003"/>
                    <a:pt x="4626" y="13039"/>
                  </a:cubicBezTo>
                  <a:cubicBezTo>
                    <a:pt x="4859" y="13068"/>
                    <a:pt x="5089" y="13134"/>
                    <a:pt x="5302" y="13233"/>
                  </a:cubicBezTo>
                  <a:cubicBezTo>
                    <a:pt x="5441" y="13300"/>
                    <a:pt x="5569" y="13386"/>
                    <a:pt x="5689" y="13484"/>
                  </a:cubicBezTo>
                  <a:cubicBezTo>
                    <a:pt x="5908" y="14343"/>
                    <a:pt x="6107" y="15208"/>
                    <a:pt x="6293" y="16082"/>
                  </a:cubicBezTo>
                  <a:lnTo>
                    <a:pt x="6338" y="16077"/>
                  </a:lnTo>
                  <a:cubicBezTo>
                    <a:pt x="6310" y="15179"/>
                    <a:pt x="6190" y="14289"/>
                    <a:pt x="6027" y="13405"/>
                  </a:cubicBezTo>
                  <a:cubicBezTo>
                    <a:pt x="6260" y="13267"/>
                    <a:pt x="6487" y="13120"/>
                    <a:pt x="6720" y="12986"/>
                  </a:cubicBezTo>
                  <a:cubicBezTo>
                    <a:pt x="7021" y="12817"/>
                    <a:pt x="7283" y="12569"/>
                    <a:pt x="7456" y="12273"/>
                  </a:cubicBezTo>
                  <a:lnTo>
                    <a:pt x="7456" y="12273"/>
                  </a:lnTo>
                  <a:cubicBezTo>
                    <a:pt x="7336" y="12395"/>
                    <a:pt x="7208" y="12506"/>
                    <a:pt x="7078" y="12612"/>
                  </a:cubicBezTo>
                  <a:cubicBezTo>
                    <a:pt x="6947" y="12719"/>
                    <a:pt x="6815" y="12811"/>
                    <a:pt x="6662" y="12890"/>
                  </a:cubicBezTo>
                  <a:cubicBezTo>
                    <a:pt x="6435" y="13032"/>
                    <a:pt x="6220" y="13191"/>
                    <a:pt x="6017" y="13365"/>
                  </a:cubicBezTo>
                  <a:cubicBezTo>
                    <a:pt x="5928" y="12879"/>
                    <a:pt x="5827" y="12393"/>
                    <a:pt x="5714" y="11911"/>
                  </a:cubicBezTo>
                  <a:cubicBezTo>
                    <a:pt x="5820" y="11813"/>
                    <a:pt x="5924" y="11714"/>
                    <a:pt x="6035" y="11624"/>
                  </a:cubicBezTo>
                  <a:cubicBezTo>
                    <a:pt x="6197" y="11495"/>
                    <a:pt x="6365" y="11377"/>
                    <a:pt x="6549" y="11280"/>
                  </a:cubicBezTo>
                  <a:cubicBezTo>
                    <a:pt x="6934" y="11048"/>
                    <a:pt x="7150" y="10633"/>
                    <a:pt x="7229" y="10222"/>
                  </a:cubicBezTo>
                  <a:lnTo>
                    <a:pt x="7229" y="10222"/>
                  </a:lnTo>
                  <a:cubicBezTo>
                    <a:pt x="7150" y="10418"/>
                    <a:pt x="7047" y="10602"/>
                    <a:pt x="6932" y="10771"/>
                  </a:cubicBezTo>
                  <a:cubicBezTo>
                    <a:pt x="6812" y="10936"/>
                    <a:pt x="6670" y="11088"/>
                    <a:pt x="6494" y="11183"/>
                  </a:cubicBezTo>
                  <a:cubicBezTo>
                    <a:pt x="6190" y="11356"/>
                    <a:pt x="5920" y="11588"/>
                    <a:pt x="5704" y="11862"/>
                  </a:cubicBezTo>
                  <a:lnTo>
                    <a:pt x="5693" y="11808"/>
                  </a:lnTo>
                  <a:cubicBezTo>
                    <a:pt x="5560" y="11305"/>
                    <a:pt x="5407" y="10808"/>
                    <a:pt x="5244" y="10316"/>
                  </a:cubicBezTo>
                  <a:cubicBezTo>
                    <a:pt x="5302" y="10183"/>
                    <a:pt x="5372" y="10059"/>
                    <a:pt x="5462" y="9952"/>
                  </a:cubicBezTo>
                  <a:cubicBezTo>
                    <a:pt x="5604" y="9790"/>
                    <a:pt x="5775" y="9659"/>
                    <a:pt x="5973" y="9567"/>
                  </a:cubicBezTo>
                  <a:cubicBezTo>
                    <a:pt x="6375" y="9359"/>
                    <a:pt x="6712" y="8985"/>
                    <a:pt x="6800" y="8543"/>
                  </a:cubicBezTo>
                  <a:lnTo>
                    <a:pt x="6800" y="8543"/>
                  </a:lnTo>
                  <a:cubicBezTo>
                    <a:pt x="6717" y="8749"/>
                    <a:pt x="6589" y="8931"/>
                    <a:pt x="6441" y="9087"/>
                  </a:cubicBezTo>
                  <a:cubicBezTo>
                    <a:pt x="6292" y="9244"/>
                    <a:pt x="6117" y="9374"/>
                    <a:pt x="5923" y="9469"/>
                  </a:cubicBezTo>
                  <a:cubicBezTo>
                    <a:pt x="5722" y="9571"/>
                    <a:pt x="5531" y="9715"/>
                    <a:pt x="5395" y="9899"/>
                  </a:cubicBezTo>
                  <a:cubicBezTo>
                    <a:pt x="5319" y="10004"/>
                    <a:pt x="5259" y="10121"/>
                    <a:pt x="5220" y="10243"/>
                  </a:cubicBezTo>
                  <a:cubicBezTo>
                    <a:pt x="5043" y="9710"/>
                    <a:pt x="4854" y="9180"/>
                    <a:pt x="4654" y="8656"/>
                  </a:cubicBezTo>
                  <a:cubicBezTo>
                    <a:pt x="4936" y="8277"/>
                    <a:pt x="5253" y="7919"/>
                    <a:pt x="5610" y="7607"/>
                  </a:cubicBezTo>
                  <a:cubicBezTo>
                    <a:pt x="6031" y="7256"/>
                    <a:pt x="6294" y="6734"/>
                    <a:pt x="6355" y="6198"/>
                  </a:cubicBezTo>
                  <a:lnTo>
                    <a:pt x="6355" y="6198"/>
                  </a:lnTo>
                  <a:cubicBezTo>
                    <a:pt x="6257" y="6729"/>
                    <a:pt x="5973" y="7217"/>
                    <a:pt x="5563" y="7555"/>
                  </a:cubicBezTo>
                  <a:cubicBezTo>
                    <a:pt x="5211" y="7851"/>
                    <a:pt x="4898" y="8189"/>
                    <a:pt x="4612" y="8552"/>
                  </a:cubicBezTo>
                  <a:cubicBezTo>
                    <a:pt x="4506" y="8276"/>
                    <a:pt x="4398" y="8000"/>
                    <a:pt x="4290" y="7727"/>
                  </a:cubicBezTo>
                  <a:cubicBezTo>
                    <a:pt x="4026" y="7072"/>
                    <a:pt x="3750" y="6422"/>
                    <a:pt x="3463" y="5778"/>
                  </a:cubicBezTo>
                  <a:cubicBezTo>
                    <a:pt x="3555" y="5564"/>
                    <a:pt x="3659" y="5356"/>
                    <a:pt x="3788" y="5168"/>
                  </a:cubicBezTo>
                  <a:cubicBezTo>
                    <a:pt x="3870" y="5052"/>
                    <a:pt x="3957" y="4958"/>
                    <a:pt x="4058" y="4850"/>
                  </a:cubicBezTo>
                  <a:cubicBezTo>
                    <a:pt x="4155" y="4735"/>
                    <a:pt x="4221" y="4604"/>
                    <a:pt x="4277" y="4473"/>
                  </a:cubicBezTo>
                  <a:cubicBezTo>
                    <a:pt x="4487" y="3940"/>
                    <a:pt x="4602" y="3383"/>
                    <a:pt x="4664" y="2821"/>
                  </a:cubicBezTo>
                  <a:lnTo>
                    <a:pt x="4664" y="2821"/>
                  </a:lnTo>
                  <a:lnTo>
                    <a:pt x="4442" y="3636"/>
                  </a:lnTo>
                  <a:cubicBezTo>
                    <a:pt x="4364" y="3905"/>
                    <a:pt x="4286" y="4176"/>
                    <a:pt x="4175" y="4429"/>
                  </a:cubicBezTo>
                  <a:cubicBezTo>
                    <a:pt x="4124" y="4557"/>
                    <a:pt x="4063" y="4683"/>
                    <a:pt x="3981" y="4783"/>
                  </a:cubicBezTo>
                  <a:cubicBezTo>
                    <a:pt x="3893" y="4884"/>
                    <a:pt x="3786" y="4997"/>
                    <a:pt x="3717" y="5121"/>
                  </a:cubicBezTo>
                  <a:cubicBezTo>
                    <a:pt x="3597" y="5318"/>
                    <a:pt x="3515" y="5534"/>
                    <a:pt x="3450" y="5752"/>
                  </a:cubicBezTo>
                  <a:cubicBezTo>
                    <a:pt x="3192" y="5172"/>
                    <a:pt x="2920" y="4597"/>
                    <a:pt x="2644" y="4025"/>
                  </a:cubicBezTo>
                  <a:cubicBezTo>
                    <a:pt x="2669" y="3869"/>
                    <a:pt x="2722" y="3716"/>
                    <a:pt x="2762" y="3562"/>
                  </a:cubicBezTo>
                  <a:lnTo>
                    <a:pt x="2956" y="2928"/>
                  </a:lnTo>
                  <a:cubicBezTo>
                    <a:pt x="3066" y="2502"/>
                    <a:pt x="3163" y="2047"/>
                    <a:pt x="3071" y="1606"/>
                  </a:cubicBezTo>
                  <a:lnTo>
                    <a:pt x="3071" y="1606"/>
                  </a:lnTo>
                  <a:cubicBezTo>
                    <a:pt x="3080" y="1827"/>
                    <a:pt x="3043" y="2045"/>
                    <a:pt x="3004" y="2260"/>
                  </a:cubicBezTo>
                  <a:cubicBezTo>
                    <a:pt x="2963" y="2475"/>
                    <a:pt x="2914" y="2688"/>
                    <a:pt x="2850" y="2898"/>
                  </a:cubicBezTo>
                  <a:cubicBezTo>
                    <a:pt x="2793" y="3108"/>
                    <a:pt x="2723" y="3322"/>
                    <a:pt x="2680" y="3540"/>
                  </a:cubicBezTo>
                  <a:cubicBezTo>
                    <a:pt x="2653" y="3680"/>
                    <a:pt x="2624" y="3823"/>
                    <a:pt x="2617" y="3967"/>
                  </a:cubicBezTo>
                  <a:cubicBezTo>
                    <a:pt x="1961" y="2618"/>
                    <a:pt x="1257" y="1293"/>
                    <a:pt x="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1" name="Google Shape;5431;p41"/>
          <p:cNvGrpSpPr/>
          <p:nvPr/>
        </p:nvGrpSpPr>
        <p:grpSpPr>
          <a:xfrm>
            <a:off x="7614548" y="3009130"/>
            <a:ext cx="1056792" cy="1524367"/>
            <a:chOff x="7765211" y="3009130"/>
            <a:chExt cx="1056792" cy="1524367"/>
          </a:xfrm>
        </p:grpSpPr>
        <p:sp>
          <p:nvSpPr>
            <p:cNvPr id="5432" name="Google Shape;5432;p41"/>
            <p:cNvSpPr/>
            <p:nvPr/>
          </p:nvSpPr>
          <p:spPr>
            <a:xfrm rot="2700000">
              <a:off x="8034580" y="3639007"/>
              <a:ext cx="345319" cy="904926"/>
            </a:xfrm>
            <a:custGeom>
              <a:avLst/>
              <a:gdLst/>
              <a:ahLst/>
              <a:cxnLst/>
              <a:rect l="l" t="t" r="r" b="b"/>
              <a:pathLst>
                <a:path w="4720" h="12369" fill="none" extrusionOk="0">
                  <a:moveTo>
                    <a:pt x="4719" y="12368"/>
                  </a:moveTo>
                  <a:cubicBezTo>
                    <a:pt x="4448" y="8449"/>
                    <a:pt x="2948" y="4546"/>
                    <a:pt x="795" y="1175"/>
                  </a:cubicBezTo>
                  <a:cubicBezTo>
                    <a:pt x="540" y="776"/>
                    <a:pt x="276" y="385"/>
                    <a:pt x="1" y="0"/>
                  </a:cubicBezTo>
                </a:path>
              </a:pathLst>
            </a:custGeom>
            <a:solidFill>
              <a:schemeClr val="accent4"/>
            </a:solidFill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41"/>
            <p:cNvSpPr/>
            <p:nvPr/>
          </p:nvSpPr>
          <p:spPr>
            <a:xfrm rot="2700000">
              <a:off x="8307413" y="3481045"/>
              <a:ext cx="201046" cy="197827"/>
            </a:xfrm>
            <a:custGeom>
              <a:avLst/>
              <a:gdLst/>
              <a:ahLst/>
              <a:cxnLst/>
              <a:rect l="l" t="t" r="r" b="b"/>
              <a:pathLst>
                <a:path w="2748" h="2704" extrusionOk="0">
                  <a:moveTo>
                    <a:pt x="1992" y="1"/>
                  </a:moveTo>
                  <a:cubicBezTo>
                    <a:pt x="1671" y="177"/>
                    <a:pt x="1380" y="715"/>
                    <a:pt x="1090" y="979"/>
                  </a:cubicBezTo>
                  <a:cubicBezTo>
                    <a:pt x="1009" y="1052"/>
                    <a:pt x="115" y="1761"/>
                    <a:pt x="10" y="1761"/>
                  </a:cubicBezTo>
                  <a:cubicBezTo>
                    <a:pt x="5" y="1761"/>
                    <a:pt x="2" y="1759"/>
                    <a:pt x="1" y="1757"/>
                  </a:cubicBezTo>
                  <a:lnTo>
                    <a:pt x="1" y="1757"/>
                  </a:lnTo>
                  <a:cubicBezTo>
                    <a:pt x="61" y="1849"/>
                    <a:pt x="166" y="1899"/>
                    <a:pt x="266" y="1945"/>
                  </a:cubicBezTo>
                  <a:cubicBezTo>
                    <a:pt x="661" y="2129"/>
                    <a:pt x="1056" y="2314"/>
                    <a:pt x="1451" y="2498"/>
                  </a:cubicBezTo>
                  <a:cubicBezTo>
                    <a:pt x="1668" y="2599"/>
                    <a:pt x="1904" y="2703"/>
                    <a:pt x="2137" y="2703"/>
                  </a:cubicBezTo>
                  <a:cubicBezTo>
                    <a:pt x="2208" y="2703"/>
                    <a:pt x="2278" y="2694"/>
                    <a:pt x="2348" y="2671"/>
                  </a:cubicBezTo>
                  <a:cubicBezTo>
                    <a:pt x="2475" y="2631"/>
                    <a:pt x="2590" y="2547"/>
                    <a:pt x="2649" y="2428"/>
                  </a:cubicBezTo>
                  <a:cubicBezTo>
                    <a:pt x="2687" y="2349"/>
                    <a:pt x="2699" y="2260"/>
                    <a:pt x="2703" y="2173"/>
                  </a:cubicBezTo>
                  <a:cubicBezTo>
                    <a:pt x="2747" y="1455"/>
                    <a:pt x="2419" y="571"/>
                    <a:pt x="1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41"/>
            <p:cNvSpPr/>
            <p:nvPr/>
          </p:nvSpPr>
          <p:spPr>
            <a:xfrm rot="2700000">
              <a:off x="8125623" y="3705867"/>
              <a:ext cx="294984" cy="93353"/>
            </a:xfrm>
            <a:custGeom>
              <a:avLst/>
              <a:gdLst/>
              <a:ahLst/>
              <a:cxnLst/>
              <a:rect l="l" t="t" r="r" b="b"/>
              <a:pathLst>
                <a:path w="4032" h="1276" extrusionOk="0">
                  <a:moveTo>
                    <a:pt x="1" y="203"/>
                  </a:moveTo>
                  <a:cubicBezTo>
                    <a:pt x="1" y="204"/>
                    <a:pt x="0" y="204"/>
                    <a:pt x="0" y="204"/>
                  </a:cubicBezTo>
                  <a:cubicBezTo>
                    <a:pt x="0" y="204"/>
                    <a:pt x="1" y="204"/>
                    <a:pt x="1" y="203"/>
                  </a:cubicBezTo>
                  <a:close/>
                  <a:moveTo>
                    <a:pt x="1188" y="0"/>
                  </a:moveTo>
                  <a:cubicBezTo>
                    <a:pt x="784" y="0"/>
                    <a:pt x="381" y="58"/>
                    <a:pt x="1" y="203"/>
                  </a:cubicBezTo>
                  <a:lnTo>
                    <a:pt x="1" y="203"/>
                  </a:lnTo>
                  <a:cubicBezTo>
                    <a:pt x="12" y="199"/>
                    <a:pt x="26" y="197"/>
                    <a:pt x="43" y="197"/>
                  </a:cubicBezTo>
                  <a:cubicBezTo>
                    <a:pt x="172" y="197"/>
                    <a:pt x="443" y="310"/>
                    <a:pt x="539" y="329"/>
                  </a:cubicBezTo>
                  <a:cubicBezTo>
                    <a:pt x="742" y="371"/>
                    <a:pt x="945" y="409"/>
                    <a:pt x="1149" y="448"/>
                  </a:cubicBezTo>
                  <a:cubicBezTo>
                    <a:pt x="1539" y="527"/>
                    <a:pt x="1932" y="614"/>
                    <a:pt x="2302" y="760"/>
                  </a:cubicBezTo>
                  <a:cubicBezTo>
                    <a:pt x="2471" y="828"/>
                    <a:pt x="3380" y="1275"/>
                    <a:pt x="3787" y="1275"/>
                  </a:cubicBezTo>
                  <a:cubicBezTo>
                    <a:pt x="3888" y="1275"/>
                    <a:pt x="3958" y="1248"/>
                    <a:pt x="3979" y="1180"/>
                  </a:cubicBezTo>
                  <a:cubicBezTo>
                    <a:pt x="4032" y="1007"/>
                    <a:pt x="3706" y="743"/>
                    <a:pt x="3596" y="656"/>
                  </a:cubicBezTo>
                  <a:cubicBezTo>
                    <a:pt x="3116" y="281"/>
                    <a:pt x="2549" y="147"/>
                    <a:pt x="1958" y="61"/>
                  </a:cubicBezTo>
                  <a:lnTo>
                    <a:pt x="1872" y="50"/>
                  </a:lnTo>
                  <a:cubicBezTo>
                    <a:pt x="1646" y="19"/>
                    <a:pt x="1417" y="0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41"/>
            <p:cNvSpPr/>
            <p:nvPr/>
          </p:nvSpPr>
          <p:spPr>
            <a:xfrm rot="2700000">
              <a:off x="8129864" y="3132883"/>
              <a:ext cx="580458" cy="556315"/>
            </a:xfrm>
            <a:custGeom>
              <a:avLst/>
              <a:gdLst/>
              <a:ahLst/>
              <a:cxnLst/>
              <a:rect l="l" t="t" r="r" b="b"/>
              <a:pathLst>
                <a:path w="7934" h="7604" extrusionOk="0">
                  <a:moveTo>
                    <a:pt x="4867" y="1"/>
                  </a:moveTo>
                  <a:cubicBezTo>
                    <a:pt x="4585" y="213"/>
                    <a:pt x="4345" y="477"/>
                    <a:pt x="4160" y="779"/>
                  </a:cubicBezTo>
                  <a:cubicBezTo>
                    <a:pt x="4064" y="575"/>
                    <a:pt x="3983" y="365"/>
                    <a:pt x="3919" y="149"/>
                  </a:cubicBezTo>
                  <a:cubicBezTo>
                    <a:pt x="3634" y="484"/>
                    <a:pt x="3684" y="978"/>
                    <a:pt x="3747" y="1413"/>
                  </a:cubicBezTo>
                  <a:cubicBezTo>
                    <a:pt x="3524" y="1123"/>
                    <a:pt x="3197" y="916"/>
                    <a:pt x="2840" y="834"/>
                  </a:cubicBezTo>
                  <a:lnTo>
                    <a:pt x="2840" y="834"/>
                  </a:lnTo>
                  <a:cubicBezTo>
                    <a:pt x="2876" y="936"/>
                    <a:pt x="2896" y="1044"/>
                    <a:pt x="2904" y="1152"/>
                  </a:cubicBezTo>
                  <a:cubicBezTo>
                    <a:pt x="2791" y="1013"/>
                    <a:pt x="2655" y="892"/>
                    <a:pt x="2504" y="796"/>
                  </a:cubicBezTo>
                  <a:lnTo>
                    <a:pt x="2504" y="796"/>
                  </a:lnTo>
                  <a:cubicBezTo>
                    <a:pt x="2593" y="989"/>
                    <a:pt x="2629" y="1206"/>
                    <a:pt x="2604" y="1418"/>
                  </a:cubicBezTo>
                  <a:lnTo>
                    <a:pt x="2105" y="1137"/>
                  </a:lnTo>
                  <a:lnTo>
                    <a:pt x="2105" y="1137"/>
                  </a:lnTo>
                  <a:cubicBezTo>
                    <a:pt x="2167" y="1269"/>
                    <a:pt x="2213" y="1409"/>
                    <a:pt x="2240" y="1552"/>
                  </a:cubicBezTo>
                  <a:cubicBezTo>
                    <a:pt x="2018" y="1404"/>
                    <a:pt x="1769" y="1295"/>
                    <a:pt x="1510" y="1232"/>
                  </a:cubicBezTo>
                  <a:lnTo>
                    <a:pt x="1510" y="1232"/>
                  </a:lnTo>
                  <a:cubicBezTo>
                    <a:pt x="1505" y="1601"/>
                    <a:pt x="1592" y="1971"/>
                    <a:pt x="1759" y="2300"/>
                  </a:cubicBezTo>
                  <a:cubicBezTo>
                    <a:pt x="1573" y="2278"/>
                    <a:pt x="1394" y="2202"/>
                    <a:pt x="1249" y="2085"/>
                  </a:cubicBezTo>
                  <a:lnTo>
                    <a:pt x="1249" y="2085"/>
                  </a:lnTo>
                  <a:cubicBezTo>
                    <a:pt x="1280" y="2291"/>
                    <a:pt x="1379" y="2487"/>
                    <a:pt x="1525" y="2635"/>
                  </a:cubicBezTo>
                  <a:cubicBezTo>
                    <a:pt x="1236" y="2548"/>
                    <a:pt x="962" y="2423"/>
                    <a:pt x="707" y="2262"/>
                  </a:cubicBezTo>
                  <a:lnTo>
                    <a:pt x="707" y="2262"/>
                  </a:lnTo>
                  <a:cubicBezTo>
                    <a:pt x="664" y="2599"/>
                    <a:pt x="789" y="2953"/>
                    <a:pt x="1035" y="3188"/>
                  </a:cubicBezTo>
                  <a:cubicBezTo>
                    <a:pt x="774" y="3115"/>
                    <a:pt x="529" y="2982"/>
                    <a:pt x="328" y="2800"/>
                  </a:cubicBezTo>
                  <a:lnTo>
                    <a:pt x="328" y="2800"/>
                  </a:lnTo>
                  <a:cubicBezTo>
                    <a:pt x="306" y="3160"/>
                    <a:pt x="454" y="3526"/>
                    <a:pt x="721" y="3768"/>
                  </a:cubicBezTo>
                  <a:cubicBezTo>
                    <a:pt x="474" y="3728"/>
                    <a:pt x="230" y="3652"/>
                    <a:pt x="0" y="3546"/>
                  </a:cubicBezTo>
                  <a:lnTo>
                    <a:pt x="0" y="3546"/>
                  </a:lnTo>
                  <a:cubicBezTo>
                    <a:pt x="158" y="4021"/>
                    <a:pt x="385" y="4394"/>
                    <a:pt x="766" y="4730"/>
                  </a:cubicBezTo>
                  <a:cubicBezTo>
                    <a:pt x="1068" y="5000"/>
                    <a:pt x="1304" y="5186"/>
                    <a:pt x="1706" y="5216"/>
                  </a:cubicBezTo>
                  <a:cubicBezTo>
                    <a:pt x="1335" y="5419"/>
                    <a:pt x="1066" y="5588"/>
                    <a:pt x="651" y="5668"/>
                  </a:cubicBezTo>
                  <a:cubicBezTo>
                    <a:pt x="768" y="5784"/>
                    <a:pt x="901" y="5824"/>
                    <a:pt x="1056" y="5856"/>
                  </a:cubicBezTo>
                  <a:cubicBezTo>
                    <a:pt x="1122" y="5870"/>
                    <a:pt x="1262" y="5902"/>
                    <a:pt x="1376" y="5902"/>
                  </a:cubicBezTo>
                  <a:cubicBezTo>
                    <a:pt x="1438" y="5902"/>
                    <a:pt x="1493" y="5893"/>
                    <a:pt x="1524" y="5865"/>
                  </a:cubicBezTo>
                  <a:lnTo>
                    <a:pt x="1524" y="5865"/>
                  </a:lnTo>
                  <a:cubicBezTo>
                    <a:pt x="1367" y="6005"/>
                    <a:pt x="1186" y="6118"/>
                    <a:pt x="991" y="6199"/>
                  </a:cubicBezTo>
                  <a:cubicBezTo>
                    <a:pt x="1157" y="6235"/>
                    <a:pt x="1326" y="6254"/>
                    <a:pt x="1495" y="6254"/>
                  </a:cubicBezTo>
                  <a:cubicBezTo>
                    <a:pt x="1558" y="6254"/>
                    <a:pt x="1622" y="6251"/>
                    <a:pt x="1685" y="6246"/>
                  </a:cubicBezTo>
                  <a:lnTo>
                    <a:pt x="1685" y="6246"/>
                  </a:lnTo>
                  <a:cubicBezTo>
                    <a:pt x="1465" y="6403"/>
                    <a:pt x="1208" y="6507"/>
                    <a:pt x="940" y="6548"/>
                  </a:cubicBezTo>
                  <a:cubicBezTo>
                    <a:pt x="1325" y="6644"/>
                    <a:pt x="1721" y="6693"/>
                    <a:pt x="2118" y="6693"/>
                  </a:cubicBezTo>
                  <a:cubicBezTo>
                    <a:pt x="2331" y="6693"/>
                    <a:pt x="2544" y="6679"/>
                    <a:pt x="2755" y="6651"/>
                  </a:cubicBezTo>
                  <a:cubicBezTo>
                    <a:pt x="3013" y="6616"/>
                    <a:pt x="3288" y="6553"/>
                    <a:pt x="3466" y="6360"/>
                  </a:cubicBezTo>
                  <a:lnTo>
                    <a:pt x="3466" y="6360"/>
                  </a:lnTo>
                  <a:cubicBezTo>
                    <a:pt x="3415" y="6801"/>
                    <a:pt x="3212" y="7221"/>
                    <a:pt x="2901" y="7537"/>
                  </a:cubicBezTo>
                  <a:cubicBezTo>
                    <a:pt x="2939" y="7541"/>
                    <a:pt x="2978" y="7543"/>
                    <a:pt x="3017" y="7543"/>
                  </a:cubicBezTo>
                  <a:cubicBezTo>
                    <a:pt x="3342" y="7543"/>
                    <a:pt x="3667" y="7418"/>
                    <a:pt x="3908" y="7198"/>
                  </a:cubicBezTo>
                  <a:lnTo>
                    <a:pt x="3908" y="7198"/>
                  </a:lnTo>
                  <a:cubicBezTo>
                    <a:pt x="3840" y="7347"/>
                    <a:pt x="3748" y="7484"/>
                    <a:pt x="3636" y="7603"/>
                  </a:cubicBezTo>
                  <a:cubicBezTo>
                    <a:pt x="3943" y="7518"/>
                    <a:pt x="4223" y="7344"/>
                    <a:pt x="4435" y="7108"/>
                  </a:cubicBezTo>
                  <a:lnTo>
                    <a:pt x="4435" y="7108"/>
                  </a:lnTo>
                  <a:cubicBezTo>
                    <a:pt x="4427" y="7205"/>
                    <a:pt x="4418" y="7303"/>
                    <a:pt x="4410" y="7399"/>
                  </a:cubicBezTo>
                  <a:cubicBezTo>
                    <a:pt x="5135" y="7144"/>
                    <a:pt x="5644" y="6373"/>
                    <a:pt x="5591" y="5607"/>
                  </a:cubicBezTo>
                  <a:lnTo>
                    <a:pt x="5591" y="5607"/>
                  </a:lnTo>
                  <a:cubicBezTo>
                    <a:pt x="5733" y="5642"/>
                    <a:pt x="5880" y="5660"/>
                    <a:pt x="6026" y="5660"/>
                  </a:cubicBezTo>
                  <a:cubicBezTo>
                    <a:pt x="6208" y="5660"/>
                    <a:pt x="6389" y="5633"/>
                    <a:pt x="6561" y="5579"/>
                  </a:cubicBezTo>
                  <a:lnTo>
                    <a:pt x="6161" y="5340"/>
                  </a:lnTo>
                  <a:cubicBezTo>
                    <a:pt x="6487" y="5319"/>
                    <a:pt x="6822" y="5273"/>
                    <a:pt x="7113" y="5123"/>
                  </a:cubicBezTo>
                  <a:cubicBezTo>
                    <a:pt x="7405" y="4973"/>
                    <a:pt x="7651" y="4703"/>
                    <a:pt x="7697" y="4379"/>
                  </a:cubicBezTo>
                  <a:lnTo>
                    <a:pt x="7355" y="4325"/>
                  </a:lnTo>
                  <a:cubicBezTo>
                    <a:pt x="7480" y="4230"/>
                    <a:pt x="7618" y="4154"/>
                    <a:pt x="7764" y="4099"/>
                  </a:cubicBezTo>
                  <a:cubicBezTo>
                    <a:pt x="7679" y="4041"/>
                    <a:pt x="7574" y="4010"/>
                    <a:pt x="7469" y="4010"/>
                  </a:cubicBezTo>
                  <a:cubicBezTo>
                    <a:pt x="7451" y="4010"/>
                    <a:pt x="7434" y="4011"/>
                    <a:pt x="7416" y="4013"/>
                  </a:cubicBezTo>
                  <a:cubicBezTo>
                    <a:pt x="7630" y="3867"/>
                    <a:pt x="7797" y="3651"/>
                    <a:pt x="7881" y="3406"/>
                  </a:cubicBezTo>
                  <a:lnTo>
                    <a:pt x="7881" y="3406"/>
                  </a:lnTo>
                  <a:cubicBezTo>
                    <a:pt x="7647" y="3465"/>
                    <a:pt x="7408" y="3504"/>
                    <a:pt x="7168" y="3520"/>
                  </a:cubicBezTo>
                  <a:cubicBezTo>
                    <a:pt x="7691" y="2992"/>
                    <a:pt x="7934" y="2203"/>
                    <a:pt x="7800" y="1471"/>
                  </a:cubicBezTo>
                  <a:lnTo>
                    <a:pt x="7800" y="1471"/>
                  </a:lnTo>
                  <a:cubicBezTo>
                    <a:pt x="7729" y="1561"/>
                    <a:pt x="7634" y="1629"/>
                    <a:pt x="7527" y="1669"/>
                  </a:cubicBezTo>
                  <a:cubicBezTo>
                    <a:pt x="7544" y="1531"/>
                    <a:pt x="7562" y="1393"/>
                    <a:pt x="7579" y="1255"/>
                  </a:cubicBezTo>
                  <a:lnTo>
                    <a:pt x="7579" y="1255"/>
                  </a:lnTo>
                  <a:cubicBezTo>
                    <a:pt x="7462" y="1368"/>
                    <a:pt x="7332" y="1464"/>
                    <a:pt x="7190" y="1542"/>
                  </a:cubicBezTo>
                  <a:lnTo>
                    <a:pt x="7282" y="1081"/>
                  </a:lnTo>
                  <a:lnTo>
                    <a:pt x="7282" y="1081"/>
                  </a:lnTo>
                  <a:cubicBezTo>
                    <a:pt x="7141" y="1186"/>
                    <a:pt x="7001" y="1292"/>
                    <a:pt x="6861" y="1398"/>
                  </a:cubicBezTo>
                  <a:cubicBezTo>
                    <a:pt x="6919" y="1207"/>
                    <a:pt x="6968" y="1012"/>
                    <a:pt x="7004" y="815"/>
                  </a:cubicBezTo>
                  <a:lnTo>
                    <a:pt x="7004" y="815"/>
                  </a:lnTo>
                  <a:cubicBezTo>
                    <a:pt x="6639" y="877"/>
                    <a:pt x="6311" y="1126"/>
                    <a:pt x="6153" y="1461"/>
                  </a:cubicBezTo>
                  <a:cubicBezTo>
                    <a:pt x="6235" y="1051"/>
                    <a:pt x="6237" y="626"/>
                    <a:pt x="6163" y="215"/>
                  </a:cubicBezTo>
                  <a:lnTo>
                    <a:pt x="6163" y="215"/>
                  </a:lnTo>
                  <a:cubicBezTo>
                    <a:pt x="5989" y="409"/>
                    <a:pt x="5817" y="603"/>
                    <a:pt x="5645" y="797"/>
                  </a:cubicBezTo>
                  <a:cubicBezTo>
                    <a:pt x="5565" y="607"/>
                    <a:pt x="5486" y="418"/>
                    <a:pt x="5407" y="228"/>
                  </a:cubicBezTo>
                  <a:cubicBezTo>
                    <a:pt x="5302" y="413"/>
                    <a:pt x="5161" y="578"/>
                    <a:pt x="4999" y="715"/>
                  </a:cubicBezTo>
                  <a:cubicBezTo>
                    <a:pt x="4929" y="482"/>
                    <a:pt x="4884" y="242"/>
                    <a:pt x="4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41"/>
            <p:cNvSpPr/>
            <p:nvPr/>
          </p:nvSpPr>
          <p:spPr>
            <a:xfrm rot="2700000">
              <a:off x="8209825" y="3414579"/>
              <a:ext cx="220946" cy="152174"/>
            </a:xfrm>
            <a:custGeom>
              <a:avLst/>
              <a:gdLst/>
              <a:ahLst/>
              <a:cxnLst/>
              <a:rect l="l" t="t" r="r" b="b"/>
              <a:pathLst>
                <a:path w="3020" h="2080" fill="none" extrusionOk="0">
                  <a:moveTo>
                    <a:pt x="1471" y="409"/>
                  </a:moveTo>
                  <a:cubicBezTo>
                    <a:pt x="1030" y="765"/>
                    <a:pt x="531" y="1049"/>
                    <a:pt x="0" y="1247"/>
                  </a:cubicBezTo>
                  <a:cubicBezTo>
                    <a:pt x="243" y="1338"/>
                    <a:pt x="510" y="1365"/>
                    <a:pt x="769" y="1324"/>
                  </a:cubicBezTo>
                  <a:cubicBezTo>
                    <a:pt x="688" y="1495"/>
                    <a:pt x="577" y="1654"/>
                    <a:pt x="443" y="1788"/>
                  </a:cubicBezTo>
                  <a:cubicBezTo>
                    <a:pt x="830" y="1782"/>
                    <a:pt x="1216" y="1682"/>
                    <a:pt x="1558" y="1501"/>
                  </a:cubicBezTo>
                  <a:cubicBezTo>
                    <a:pt x="1612" y="1689"/>
                    <a:pt x="1641" y="1884"/>
                    <a:pt x="1643" y="2079"/>
                  </a:cubicBezTo>
                  <a:cubicBezTo>
                    <a:pt x="1878" y="1946"/>
                    <a:pt x="2063" y="1730"/>
                    <a:pt x="2159" y="1479"/>
                  </a:cubicBezTo>
                  <a:cubicBezTo>
                    <a:pt x="2231" y="1655"/>
                    <a:pt x="2244" y="1857"/>
                    <a:pt x="2198" y="2041"/>
                  </a:cubicBezTo>
                  <a:cubicBezTo>
                    <a:pt x="2524" y="1832"/>
                    <a:pt x="2775" y="1508"/>
                    <a:pt x="2897" y="1140"/>
                  </a:cubicBezTo>
                  <a:cubicBezTo>
                    <a:pt x="3019" y="772"/>
                    <a:pt x="3010" y="362"/>
                    <a:pt x="2872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41"/>
            <p:cNvSpPr/>
            <p:nvPr/>
          </p:nvSpPr>
          <p:spPr>
            <a:xfrm rot="2700000">
              <a:off x="8275667" y="3235928"/>
              <a:ext cx="201265" cy="195193"/>
            </a:xfrm>
            <a:custGeom>
              <a:avLst/>
              <a:gdLst/>
              <a:ahLst/>
              <a:cxnLst/>
              <a:rect l="l" t="t" r="r" b="b"/>
              <a:pathLst>
                <a:path w="2751" h="2668" fill="none" extrusionOk="0">
                  <a:moveTo>
                    <a:pt x="1755" y="2613"/>
                  </a:moveTo>
                  <a:cubicBezTo>
                    <a:pt x="1476" y="2667"/>
                    <a:pt x="1184" y="2599"/>
                    <a:pt x="928" y="2479"/>
                  </a:cubicBezTo>
                  <a:cubicBezTo>
                    <a:pt x="672" y="2357"/>
                    <a:pt x="444" y="2184"/>
                    <a:pt x="219" y="2012"/>
                  </a:cubicBezTo>
                  <a:cubicBezTo>
                    <a:pt x="138" y="1951"/>
                    <a:pt x="57" y="1888"/>
                    <a:pt x="1" y="1803"/>
                  </a:cubicBezTo>
                  <a:cubicBezTo>
                    <a:pt x="221" y="1796"/>
                    <a:pt x="441" y="1787"/>
                    <a:pt x="662" y="1779"/>
                  </a:cubicBezTo>
                  <a:cubicBezTo>
                    <a:pt x="462" y="1666"/>
                    <a:pt x="343" y="1443"/>
                    <a:pt x="303" y="1215"/>
                  </a:cubicBezTo>
                  <a:cubicBezTo>
                    <a:pt x="265" y="989"/>
                    <a:pt x="296" y="756"/>
                    <a:pt x="333" y="528"/>
                  </a:cubicBezTo>
                  <a:cubicBezTo>
                    <a:pt x="440" y="669"/>
                    <a:pt x="567" y="793"/>
                    <a:pt x="707" y="899"/>
                  </a:cubicBezTo>
                  <a:cubicBezTo>
                    <a:pt x="648" y="660"/>
                    <a:pt x="655" y="404"/>
                    <a:pt x="727" y="169"/>
                  </a:cubicBezTo>
                  <a:cubicBezTo>
                    <a:pt x="805" y="292"/>
                    <a:pt x="895" y="408"/>
                    <a:pt x="994" y="515"/>
                  </a:cubicBezTo>
                  <a:cubicBezTo>
                    <a:pt x="958" y="341"/>
                    <a:pt x="993" y="152"/>
                    <a:pt x="1087" y="1"/>
                  </a:cubicBezTo>
                  <a:cubicBezTo>
                    <a:pt x="1443" y="742"/>
                    <a:pt x="2032" y="1368"/>
                    <a:pt x="2750" y="1767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41"/>
            <p:cNvSpPr/>
            <p:nvPr/>
          </p:nvSpPr>
          <p:spPr>
            <a:xfrm rot="2700000">
              <a:off x="8452720" y="3427603"/>
              <a:ext cx="178878" cy="161978"/>
            </a:xfrm>
            <a:custGeom>
              <a:avLst/>
              <a:gdLst/>
              <a:ahLst/>
              <a:cxnLst/>
              <a:rect l="l" t="t" r="r" b="b"/>
              <a:pathLst>
                <a:path w="2445" h="2214" fill="none" extrusionOk="0">
                  <a:moveTo>
                    <a:pt x="70" y="1948"/>
                  </a:moveTo>
                  <a:cubicBezTo>
                    <a:pt x="404" y="2141"/>
                    <a:pt x="806" y="2214"/>
                    <a:pt x="1187" y="2151"/>
                  </a:cubicBezTo>
                  <a:cubicBezTo>
                    <a:pt x="1567" y="2088"/>
                    <a:pt x="1925" y="1888"/>
                    <a:pt x="2178" y="1597"/>
                  </a:cubicBezTo>
                  <a:cubicBezTo>
                    <a:pt x="2043" y="1575"/>
                    <a:pt x="1910" y="1545"/>
                    <a:pt x="1777" y="1505"/>
                  </a:cubicBezTo>
                  <a:cubicBezTo>
                    <a:pt x="1956" y="1410"/>
                    <a:pt x="2082" y="1292"/>
                    <a:pt x="2202" y="1133"/>
                  </a:cubicBezTo>
                  <a:cubicBezTo>
                    <a:pt x="2253" y="1064"/>
                    <a:pt x="2316" y="996"/>
                    <a:pt x="2361" y="925"/>
                  </a:cubicBezTo>
                  <a:cubicBezTo>
                    <a:pt x="2377" y="900"/>
                    <a:pt x="2444" y="653"/>
                    <a:pt x="2429" y="659"/>
                  </a:cubicBezTo>
                  <a:cubicBezTo>
                    <a:pt x="2244" y="740"/>
                    <a:pt x="2044" y="787"/>
                    <a:pt x="1841" y="798"/>
                  </a:cubicBezTo>
                  <a:cubicBezTo>
                    <a:pt x="1999" y="608"/>
                    <a:pt x="2172" y="254"/>
                    <a:pt x="2121" y="0"/>
                  </a:cubicBezTo>
                  <a:cubicBezTo>
                    <a:pt x="1558" y="592"/>
                    <a:pt x="804" y="1000"/>
                    <a:pt x="0" y="114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41"/>
            <p:cNvSpPr/>
            <p:nvPr/>
          </p:nvSpPr>
          <p:spPr>
            <a:xfrm rot="2700000">
              <a:off x="8429313" y="3250658"/>
              <a:ext cx="167026" cy="183634"/>
            </a:xfrm>
            <a:custGeom>
              <a:avLst/>
              <a:gdLst/>
              <a:ahLst/>
              <a:cxnLst/>
              <a:rect l="l" t="t" r="r" b="b"/>
              <a:pathLst>
                <a:path w="2283" h="2510" fill="none" extrusionOk="0">
                  <a:moveTo>
                    <a:pt x="510" y="2509"/>
                  </a:moveTo>
                  <a:cubicBezTo>
                    <a:pt x="118" y="2072"/>
                    <a:pt x="0" y="1281"/>
                    <a:pt x="2" y="696"/>
                  </a:cubicBezTo>
                  <a:cubicBezTo>
                    <a:pt x="126" y="827"/>
                    <a:pt x="265" y="948"/>
                    <a:pt x="413" y="1052"/>
                  </a:cubicBezTo>
                  <a:lnTo>
                    <a:pt x="425" y="437"/>
                  </a:lnTo>
                  <a:cubicBezTo>
                    <a:pt x="634" y="539"/>
                    <a:pt x="823" y="679"/>
                    <a:pt x="982" y="849"/>
                  </a:cubicBezTo>
                  <a:cubicBezTo>
                    <a:pt x="1130" y="589"/>
                    <a:pt x="1220" y="298"/>
                    <a:pt x="1250" y="1"/>
                  </a:cubicBezTo>
                  <a:cubicBezTo>
                    <a:pt x="1502" y="143"/>
                    <a:pt x="1519" y="503"/>
                    <a:pt x="1705" y="724"/>
                  </a:cubicBezTo>
                  <a:cubicBezTo>
                    <a:pt x="1761" y="516"/>
                    <a:pt x="1787" y="298"/>
                    <a:pt x="1779" y="82"/>
                  </a:cubicBezTo>
                  <a:cubicBezTo>
                    <a:pt x="2009" y="330"/>
                    <a:pt x="2149" y="653"/>
                    <a:pt x="2216" y="987"/>
                  </a:cubicBezTo>
                  <a:cubicBezTo>
                    <a:pt x="2283" y="1320"/>
                    <a:pt x="2254" y="1777"/>
                    <a:pt x="2231" y="211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41"/>
            <p:cNvSpPr/>
            <p:nvPr/>
          </p:nvSpPr>
          <p:spPr>
            <a:xfrm rot="2700000">
              <a:off x="8308998" y="3390989"/>
              <a:ext cx="137396" cy="69869"/>
            </a:xfrm>
            <a:custGeom>
              <a:avLst/>
              <a:gdLst/>
              <a:ahLst/>
              <a:cxnLst/>
              <a:rect l="l" t="t" r="r" b="b"/>
              <a:pathLst>
                <a:path w="1878" h="955" fill="none" extrusionOk="0">
                  <a:moveTo>
                    <a:pt x="1227" y="215"/>
                  </a:moveTo>
                  <a:cubicBezTo>
                    <a:pt x="925" y="194"/>
                    <a:pt x="625" y="123"/>
                    <a:pt x="348" y="1"/>
                  </a:cubicBezTo>
                  <a:cubicBezTo>
                    <a:pt x="415" y="146"/>
                    <a:pt x="523" y="272"/>
                    <a:pt x="655" y="364"/>
                  </a:cubicBezTo>
                  <a:cubicBezTo>
                    <a:pt x="435" y="355"/>
                    <a:pt x="215" y="326"/>
                    <a:pt x="0" y="278"/>
                  </a:cubicBezTo>
                  <a:cubicBezTo>
                    <a:pt x="112" y="458"/>
                    <a:pt x="247" y="625"/>
                    <a:pt x="418" y="750"/>
                  </a:cubicBezTo>
                  <a:cubicBezTo>
                    <a:pt x="588" y="874"/>
                    <a:pt x="797" y="955"/>
                    <a:pt x="1008" y="950"/>
                  </a:cubicBezTo>
                  <a:cubicBezTo>
                    <a:pt x="1361" y="943"/>
                    <a:pt x="1671" y="700"/>
                    <a:pt x="1878" y="4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1"/>
            <p:cNvSpPr/>
            <p:nvPr/>
          </p:nvSpPr>
          <p:spPr>
            <a:xfrm rot="2700000">
              <a:off x="8563845" y="3367530"/>
              <a:ext cx="100450" cy="129202"/>
            </a:xfrm>
            <a:custGeom>
              <a:avLst/>
              <a:gdLst/>
              <a:ahLst/>
              <a:cxnLst/>
              <a:rect l="l" t="t" r="r" b="b"/>
              <a:pathLst>
                <a:path w="1373" h="1766" fill="none" extrusionOk="0">
                  <a:moveTo>
                    <a:pt x="0" y="821"/>
                  </a:moveTo>
                  <a:cubicBezTo>
                    <a:pt x="160" y="572"/>
                    <a:pt x="271" y="292"/>
                    <a:pt x="321" y="1"/>
                  </a:cubicBezTo>
                  <a:cubicBezTo>
                    <a:pt x="459" y="72"/>
                    <a:pt x="559" y="213"/>
                    <a:pt x="574" y="369"/>
                  </a:cubicBezTo>
                  <a:cubicBezTo>
                    <a:pt x="577" y="387"/>
                    <a:pt x="578" y="410"/>
                    <a:pt x="593" y="421"/>
                  </a:cubicBezTo>
                  <a:cubicBezTo>
                    <a:pt x="619" y="443"/>
                    <a:pt x="657" y="418"/>
                    <a:pt x="682" y="392"/>
                  </a:cubicBezTo>
                  <a:cubicBezTo>
                    <a:pt x="763" y="309"/>
                    <a:pt x="836" y="218"/>
                    <a:pt x="902" y="123"/>
                  </a:cubicBezTo>
                  <a:cubicBezTo>
                    <a:pt x="927" y="231"/>
                    <a:pt x="939" y="340"/>
                    <a:pt x="942" y="451"/>
                  </a:cubicBezTo>
                  <a:cubicBezTo>
                    <a:pt x="1070" y="376"/>
                    <a:pt x="1185" y="283"/>
                    <a:pt x="1286" y="175"/>
                  </a:cubicBezTo>
                  <a:cubicBezTo>
                    <a:pt x="1343" y="439"/>
                    <a:pt x="1372" y="713"/>
                    <a:pt x="1336" y="980"/>
                  </a:cubicBezTo>
                  <a:cubicBezTo>
                    <a:pt x="1298" y="1246"/>
                    <a:pt x="1151" y="1575"/>
                    <a:pt x="961" y="176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1"/>
            <p:cNvSpPr/>
            <p:nvPr/>
          </p:nvSpPr>
          <p:spPr>
            <a:xfrm rot="2700000">
              <a:off x="8462993" y="3365594"/>
              <a:ext cx="74990" cy="106742"/>
            </a:xfrm>
            <a:custGeom>
              <a:avLst/>
              <a:gdLst/>
              <a:ahLst/>
              <a:cxnLst/>
              <a:rect l="l" t="t" r="r" b="b"/>
              <a:pathLst>
                <a:path w="1025" h="1459" fill="none" extrusionOk="0">
                  <a:moveTo>
                    <a:pt x="135" y="1459"/>
                  </a:moveTo>
                  <a:cubicBezTo>
                    <a:pt x="276" y="1067"/>
                    <a:pt x="225" y="613"/>
                    <a:pt x="1" y="263"/>
                  </a:cubicBezTo>
                  <a:cubicBezTo>
                    <a:pt x="127" y="311"/>
                    <a:pt x="235" y="401"/>
                    <a:pt x="307" y="516"/>
                  </a:cubicBezTo>
                  <a:cubicBezTo>
                    <a:pt x="412" y="414"/>
                    <a:pt x="327" y="221"/>
                    <a:pt x="411" y="102"/>
                  </a:cubicBezTo>
                  <a:cubicBezTo>
                    <a:pt x="528" y="165"/>
                    <a:pt x="508" y="350"/>
                    <a:pt x="596" y="451"/>
                  </a:cubicBezTo>
                  <a:cubicBezTo>
                    <a:pt x="629" y="303"/>
                    <a:pt x="655" y="153"/>
                    <a:pt x="671" y="3"/>
                  </a:cubicBezTo>
                  <a:cubicBezTo>
                    <a:pt x="693" y="0"/>
                    <a:pt x="711" y="21"/>
                    <a:pt x="724" y="39"/>
                  </a:cubicBezTo>
                  <a:cubicBezTo>
                    <a:pt x="931" y="331"/>
                    <a:pt x="1010" y="768"/>
                    <a:pt x="1025" y="112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1"/>
            <p:cNvSpPr/>
            <p:nvPr/>
          </p:nvSpPr>
          <p:spPr>
            <a:xfrm rot="2700000">
              <a:off x="8423411" y="3443532"/>
              <a:ext cx="76965" cy="65406"/>
            </a:xfrm>
            <a:custGeom>
              <a:avLst/>
              <a:gdLst/>
              <a:ahLst/>
              <a:cxnLst/>
              <a:rect l="l" t="t" r="r" b="b"/>
              <a:pathLst>
                <a:path w="1052" h="894" fill="none" extrusionOk="0">
                  <a:moveTo>
                    <a:pt x="1" y="852"/>
                  </a:moveTo>
                  <a:cubicBezTo>
                    <a:pt x="341" y="893"/>
                    <a:pt x="698" y="801"/>
                    <a:pt x="975" y="599"/>
                  </a:cubicBezTo>
                  <a:cubicBezTo>
                    <a:pt x="880" y="579"/>
                    <a:pt x="785" y="558"/>
                    <a:pt x="689" y="537"/>
                  </a:cubicBezTo>
                  <a:cubicBezTo>
                    <a:pt x="858" y="492"/>
                    <a:pt x="998" y="358"/>
                    <a:pt x="1051" y="194"/>
                  </a:cubicBezTo>
                  <a:cubicBezTo>
                    <a:pt x="960" y="211"/>
                    <a:pt x="870" y="229"/>
                    <a:pt x="780" y="245"/>
                  </a:cubicBezTo>
                  <a:cubicBezTo>
                    <a:pt x="860" y="211"/>
                    <a:pt x="918" y="127"/>
                    <a:pt x="919" y="39"/>
                  </a:cubicBezTo>
                  <a:cubicBezTo>
                    <a:pt x="708" y="152"/>
                    <a:pt x="433" y="137"/>
                    <a:pt x="234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1"/>
            <p:cNvSpPr/>
            <p:nvPr/>
          </p:nvSpPr>
          <p:spPr>
            <a:xfrm rot="2700000">
              <a:off x="8334002" y="3452646"/>
              <a:ext cx="35190" cy="52456"/>
            </a:xfrm>
            <a:custGeom>
              <a:avLst/>
              <a:gdLst/>
              <a:ahLst/>
              <a:cxnLst/>
              <a:rect l="l" t="t" r="r" b="b"/>
              <a:pathLst>
                <a:path w="481" h="717" fill="none" extrusionOk="0">
                  <a:moveTo>
                    <a:pt x="0" y="716"/>
                  </a:moveTo>
                  <a:cubicBezTo>
                    <a:pt x="202" y="509"/>
                    <a:pt x="366" y="266"/>
                    <a:pt x="480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41"/>
            <p:cNvSpPr/>
            <p:nvPr/>
          </p:nvSpPr>
          <p:spPr>
            <a:xfrm rot="2700000">
              <a:off x="8372154" y="3481714"/>
              <a:ext cx="12949" cy="43311"/>
            </a:xfrm>
            <a:custGeom>
              <a:avLst/>
              <a:gdLst/>
              <a:ahLst/>
              <a:cxnLst/>
              <a:rect l="l" t="t" r="r" b="b"/>
              <a:pathLst>
                <a:path w="177" h="592" fill="none" extrusionOk="0">
                  <a:moveTo>
                    <a:pt x="0" y="591"/>
                  </a:moveTo>
                  <a:cubicBezTo>
                    <a:pt x="91" y="406"/>
                    <a:pt x="150" y="205"/>
                    <a:pt x="176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41"/>
            <p:cNvSpPr/>
            <p:nvPr/>
          </p:nvSpPr>
          <p:spPr>
            <a:xfrm rot="2700000">
              <a:off x="8486639" y="3507218"/>
              <a:ext cx="46164" cy="12584"/>
            </a:xfrm>
            <a:custGeom>
              <a:avLst/>
              <a:gdLst/>
              <a:ahLst/>
              <a:cxnLst/>
              <a:rect l="l" t="t" r="r" b="b"/>
              <a:pathLst>
                <a:path w="631" h="172" fill="none" extrusionOk="0">
                  <a:moveTo>
                    <a:pt x="1" y="160"/>
                  </a:moveTo>
                  <a:cubicBezTo>
                    <a:pt x="220" y="172"/>
                    <a:pt x="444" y="116"/>
                    <a:pt x="630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41"/>
            <p:cNvSpPr/>
            <p:nvPr/>
          </p:nvSpPr>
          <p:spPr>
            <a:xfrm rot="2700000">
              <a:off x="8442455" y="3460971"/>
              <a:ext cx="27289" cy="3731"/>
            </a:xfrm>
            <a:custGeom>
              <a:avLst/>
              <a:gdLst/>
              <a:ahLst/>
              <a:cxnLst/>
              <a:rect l="l" t="t" r="r" b="b"/>
              <a:pathLst>
                <a:path w="373" h="51" fill="none" extrusionOk="0">
                  <a:moveTo>
                    <a:pt x="0" y="38"/>
                  </a:moveTo>
                  <a:cubicBezTo>
                    <a:pt x="125" y="50"/>
                    <a:pt x="253" y="37"/>
                    <a:pt x="372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41"/>
            <p:cNvSpPr/>
            <p:nvPr/>
          </p:nvSpPr>
          <p:spPr>
            <a:xfrm rot="2700000">
              <a:off x="8374082" y="3427874"/>
              <a:ext cx="46238" cy="22899"/>
            </a:xfrm>
            <a:custGeom>
              <a:avLst/>
              <a:gdLst/>
              <a:ahLst/>
              <a:cxnLst/>
              <a:rect l="l" t="t" r="r" b="b"/>
              <a:pathLst>
                <a:path w="632" h="313" fill="none" extrusionOk="0">
                  <a:moveTo>
                    <a:pt x="0" y="313"/>
                  </a:moveTo>
                  <a:cubicBezTo>
                    <a:pt x="236" y="275"/>
                    <a:pt x="458" y="164"/>
                    <a:pt x="631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41"/>
            <p:cNvSpPr/>
            <p:nvPr/>
          </p:nvSpPr>
          <p:spPr>
            <a:xfrm rot="2700000">
              <a:off x="8360137" y="3360402"/>
              <a:ext cx="85818" cy="48579"/>
            </a:xfrm>
            <a:custGeom>
              <a:avLst/>
              <a:gdLst/>
              <a:ahLst/>
              <a:cxnLst/>
              <a:rect l="l" t="t" r="r" b="b"/>
              <a:pathLst>
                <a:path w="1173" h="664" fill="none" extrusionOk="0">
                  <a:moveTo>
                    <a:pt x="0" y="1"/>
                  </a:moveTo>
                  <a:cubicBezTo>
                    <a:pt x="173" y="149"/>
                    <a:pt x="346" y="299"/>
                    <a:pt x="539" y="421"/>
                  </a:cubicBezTo>
                  <a:cubicBezTo>
                    <a:pt x="732" y="542"/>
                    <a:pt x="946" y="637"/>
                    <a:pt x="1172" y="66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41"/>
            <p:cNvSpPr/>
            <p:nvPr/>
          </p:nvSpPr>
          <p:spPr>
            <a:xfrm rot="2700000">
              <a:off x="8429949" y="3327886"/>
              <a:ext cx="44335" cy="96280"/>
            </a:xfrm>
            <a:custGeom>
              <a:avLst/>
              <a:gdLst/>
              <a:ahLst/>
              <a:cxnLst/>
              <a:rect l="l" t="t" r="r" b="b"/>
              <a:pathLst>
                <a:path w="606" h="1316" fill="none" extrusionOk="0">
                  <a:moveTo>
                    <a:pt x="0" y="0"/>
                  </a:moveTo>
                  <a:cubicBezTo>
                    <a:pt x="103" y="476"/>
                    <a:pt x="310" y="928"/>
                    <a:pt x="605" y="13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41"/>
            <p:cNvSpPr/>
            <p:nvPr/>
          </p:nvSpPr>
          <p:spPr>
            <a:xfrm rot="2700000">
              <a:off x="8451904" y="3351413"/>
              <a:ext cx="20705" cy="74990"/>
            </a:xfrm>
            <a:custGeom>
              <a:avLst/>
              <a:gdLst/>
              <a:ahLst/>
              <a:cxnLst/>
              <a:rect l="l" t="t" r="r" b="b"/>
              <a:pathLst>
                <a:path w="283" h="1025" fill="none" extrusionOk="0">
                  <a:moveTo>
                    <a:pt x="1" y="0"/>
                  </a:moveTo>
                  <a:cubicBezTo>
                    <a:pt x="63" y="349"/>
                    <a:pt x="157" y="692"/>
                    <a:pt x="283" y="102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41"/>
            <p:cNvSpPr/>
            <p:nvPr/>
          </p:nvSpPr>
          <p:spPr>
            <a:xfrm rot="2700000">
              <a:off x="8552967" y="3404670"/>
              <a:ext cx="21582" cy="66357"/>
            </a:xfrm>
            <a:custGeom>
              <a:avLst/>
              <a:gdLst/>
              <a:ahLst/>
              <a:cxnLst/>
              <a:rect l="l" t="t" r="r" b="b"/>
              <a:pathLst>
                <a:path w="295" h="907" fill="none" extrusionOk="0">
                  <a:moveTo>
                    <a:pt x="1" y="906"/>
                  </a:moveTo>
                  <a:cubicBezTo>
                    <a:pt x="158" y="629"/>
                    <a:pt x="258" y="318"/>
                    <a:pt x="295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41"/>
            <p:cNvSpPr/>
            <p:nvPr/>
          </p:nvSpPr>
          <p:spPr>
            <a:xfrm rot="2700000">
              <a:off x="8566113" y="3443538"/>
              <a:ext cx="23485" cy="42580"/>
            </a:xfrm>
            <a:custGeom>
              <a:avLst/>
              <a:gdLst/>
              <a:ahLst/>
              <a:cxnLst/>
              <a:rect l="l" t="t" r="r" b="b"/>
              <a:pathLst>
                <a:path w="321" h="582" fill="none" extrusionOk="0">
                  <a:moveTo>
                    <a:pt x="0" y="582"/>
                  </a:moveTo>
                  <a:cubicBezTo>
                    <a:pt x="168" y="430"/>
                    <a:pt x="282" y="223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41"/>
            <p:cNvSpPr/>
            <p:nvPr/>
          </p:nvSpPr>
          <p:spPr>
            <a:xfrm rot="2700000">
              <a:off x="8333776" y="3336469"/>
              <a:ext cx="30728" cy="18949"/>
            </a:xfrm>
            <a:custGeom>
              <a:avLst/>
              <a:gdLst/>
              <a:ahLst/>
              <a:cxnLst/>
              <a:rect l="l" t="t" r="r" b="b"/>
              <a:pathLst>
                <a:path w="420" h="259" fill="none" extrusionOk="0">
                  <a:moveTo>
                    <a:pt x="0" y="0"/>
                  </a:moveTo>
                  <a:cubicBezTo>
                    <a:pt x="118" y="117"/>
                    <a:pt x="263" y="206"/>
                    <a:pt x="420" y="25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41"/>
            <p:cNvSpPr/>
            <p:nvPr/>
          </p:nvSpPr>
          <p:spPr>
            <a:xfrm rot="2700000">
              <a:off x="8381798" y="3679844"/>
              <a:ext cx="114936" cy="634743"/>
            </a:xfrm>
            <a:custGeom>
              <a:avLst/>
              <a:gdLst/>
              <a:ahLst/>
              <a:cxnLst/>
              <a:rect l="l" t="t" r="r" b="b"/>
              <a:pathLst>
                <a:path w="1571" h="8676" extrusionOk="0">
                  <a:moveTo>
                    <a:pt x="1419" y="0"/>
                  </a:moveTo>
                  <a:cubicBezTo>
                    <a:pt x="1258" y="0"/>
                    <a:pt x="509" y="1259"/>
                    <a:pt x="317" y="2067"/>
                  </a:cubicBezTo>
                  <a:cubicBezTo>
                    <a:pt x="247" y="2356"/>
                    <a:pt x="212" y="2660"/>
                    <a:pt x="176" y="2963"/>
                  </a:cubicBezTo>
                  <a:cubicBezTo>
                    <a:pt x="134" y="3351"/>
                    <a:pt x="98" y="3757"/>
                    <a:pt x="75" y="4175"/>
                  </a:cubicBezTo>
                  <a:cubicBezTo>
                    <a:pt x="0" y="5611"/>
                    <a:pt x="108" y="7179"/>
                    <a:pt x="720" y="8518"/>
                  </a:cubicBezTo>
                  <a:cubicBezTo>
                    <a:pt x="743" y="8567"/>
                    <a:pt x="768" y="8618"/>
                    <a:pt x="806" y="8649"/>
                  </a:cubicBezTo>
                  <a:cubicBezTo>
                    <a:pt x="829" y="8667"/>
                    <a:pt x="851" y="8675"/>
                    <a:pt x="872" y="8675"/>
                  </a:cubicBezTo>
                  <a:cubicBezTo>
                    <a:pt x="965" y="8675"/>
                    <a:pt x="1037" y="8523"/>
                    <a:pt x="1058" y="8393"/>
                  </a:cubicBezTo>
                  <a:cubicBezTo>
                    <a:pt x="1278" y="7037"/>
                    <a:pt x="1152" y="5597"/>
                    <a:pt x="1077" y="4181"/>
                  </a:cubicBezTo>
                  <a:cubicBezTo>
                    <a:pt x="1004" y="2740"/>
                    <a:pt x="1570" y="47"/>
                    <a:pt x="1427" y="2"/>
                  </a:cubicBezTo>
                  <a:cubicBezTo>
                    <a:pt x="1424" y="1"/>
                    <a:pt x="1422" y="0"/>
                    <a:pt x="1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6" name="Google Shape;5456;p41"/>
          <p:cNvSpPr/>
          <p:nvPr/>
        </p:nvSpPr>
        <p:spPr>
          <a:xfrm rot="2700000">
            <a:off x="8016207" y="4177023"/>
            <a:ext cx="183707" cy="233676"/>
          </a:xfrm>
          <a:custGeom>
            <a:avLst/>
            <a:gdLst/>
            <a:ahLst/>
            <a:cxnLst/>
            <a:rect l="l" t="t" r="r" b="b"/>
            <a:pathLst>
              <a:path w="2511" h="3194" extrusionOk="0">
                <a:moveTo>
                  <a:pt x="92" y="0"/>
                </a:moveTo>
                <a:cubicBezTo>
                  <a:pt x="1" y="0"/>
                  <a:pt x="353" y="722"/>
                  <a:pt x="585" y="1034"/>
                </a:cubicBezTo>
                <a:cubicBezTo>
                  <a:pt x="872" y="1421"/>
                  <a:pt x="1112" y="1840"/>
                  <a:pt x="1390" y="2230"/>
                </a:cubicBezTo>
                <a:cubicBezTo>
                  <a:pt x="1593" y="2515"/>
                  <a:pt x="1820" y="2787"/>
                  <a:pt x="2091" y="3008"/>
                </a:cubicBezTo>
                <a:cubicBezTo>
                  <a:pt x="2163" y="3067"/>
                  <a:pt x="2282" y="3193"/>
                  <a:pt x="2370" y="3193"/>
                </a:cubicBezTo>
                <a:cubicBezTo>
                  <a:pt x="2401" y="3193"/>
                  <a:pt x="2429" y="3177"/>
                  <a:pt x="2449" y="3137"/>
                </a:cubicBezTo>
                <a:cubicBezTo>
                  <a:pt x="2511" y="3014"/>
                  <a:pt x="2424" y="2766"/>
                  <a:pt x="2368" y="2654"/>
                </a:cubicBezTo>
                <a:cubicBezTo>
                  <a:pt x="2312" y="2545"/>
                  <a:pt x="2232" y="2447"/>
                  <a:pt x="2154" y="2352"/>
                </a:cubicBezTo>
                <a:cubicBezTo>
                  <a:pt x="1491" y="1548"/>
                  <a:pt x="783" y="505"/>
                  <a:pt x="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7" name="Google Shape;5457;p41"/>
          <p:cNvGrpSpPr/>
          <p:nvPr/>
        </p:nvGrpSpPr>
        <p:grpSpPr>
          <a:xfrm>
            <a:off x="5794958" y="3554555"/>
            <a:ext cx="733346" cy="1101357"/>
            <a:chOff x="5794958" y="3554555"/>
            <a:chExt cx="733346" cy="1101357"/>
          </a:xfrm>
        </p:grpSpPr>
        <p:sp>
          <p:nvSpPr>
            <p:cNvPr id="5458" name="Google Shape;5458;p41"/>
            <p:cNvSpPr/>
            <p:nvPr/>
          </p:nvSpPr>
          <p:spPr>
            <a:xfrm rot="-2517789" flipH="1">
              <a:off x="6016643" y="3973299"/>
              <a:ext cx="336048" cy="654135"/>
            </a:xfrm>
            <a:custGeom>
              <a:avLst/>
              <a:gdLst/>
              <a:ahLst/>
              <a:cxnLst/>
              <a:rect l="l" t="t" r="r" b="b"/>
              <a:pathLst>
                <a:path w="3164" h="6159" fill="none" extrusionOk="0">
                  <a:moveTo>
                    <a:pt x="3164" y="6158"/>
                  </a:moveTo>
                  <a:cubicBezTo>
                    <a:pt x="3164" y="6158"/>
                    <a:pt x="989" y="3666"/>
                    <a:pt x="0" y="1"/>
                  </a:cubicBezTo>
                </a:path>
              </a:pathLst>
            </a:custGeom>
            <a:solidFill>
              <a:schemeClr val="accent4"/>
            </a:solidFill>
            <a:ln w="11150" cap="flat" cmpd="sng">
              <a:solidFill>
                <a:schemeClr val="accent4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9" name="Google Shape;5459;p41"/>
            <p:cNvGrpSpPr/>
            <p:nvPr/>
          </p:nvGrpSpPr>
          <p:grpSpPr>
            <a:xfrm>
              <a:off x="5794958" y="3554555"/>
              <a:ext cx="681684" cy="637923"/>
              <a:chOff x="9513781" y="3957313"/>
              <a:chExt cx="584183" cy="546682"/>
            </a:xfrm>
          </p:grpSpPr>
          <p:sp>
            <p:nvSpPr>
              <p:cNvPr id="5460" name="Google Shape;5460;p41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1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41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41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41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41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41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41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41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41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41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41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41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41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41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41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41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41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41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41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41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41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41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41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41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41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41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41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41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41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41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41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41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41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41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41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41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41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41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41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41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41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41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41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41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41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41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41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41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41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41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41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41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41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41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41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41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41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41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41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41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41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41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41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41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41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41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41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41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41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41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41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41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41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34" name="Google Shape;5534;p41"/>
          <p:cNvGrpSpPr/>
          <p:nvPr/>
        </p:nvGrpSpPr>
        <p:grpSpPr>
          <a:xfrm>
            <a:off x="5652507" y="1409152"/>
            <a:ext cx="2884481" cy="3697888"/>
            <a:chOff x="1350300" y="557975"/>
            <a:chExt cx="1809700" cy="2320025"/>
          </a:xfrm>
        </p:grpSpPr>
        <p:sp>
          <p:nvSpPr>
            <p:cNvPr id="5535" name="Google Shape;5535;p41"/>
            <p:cNvSpPr/>
            <p:nvPr/>
          </p:nvSpPr>
          <p:spPr>
            <a:xfrm>
              <a:off x="2240675" y="1273150"/>
              <a:ext cx="11225" cy="27525"/>
            </a:xfrm>
            <a:custGeom>
              <a:avLst/>
              <a:gdLst/>
              <a:ahLst/>
              <a:cxnLst/>
              <a:rect l="l" t="t" r="r" b="b"/>
              <a:pathLst>
                <a:path w="449" h="1101" fill="none" extrusionOk="0">
                  <a:moveTo>
                    <a:pt x="0" y="1"/>
                  </a:moveTo>
                  <a:cubicBezTo>
                    <a:pt x="0" y="1"/>
                    <a:pt x="448" y="621"/>
                    <a:pt x="171" y="1100"/>
                  </a:cubicBezTo>
                </a:path>
              </a:pathLst>
            </a:custGeom>
            <a:noFill/>
            <a:ln w="28850" cap="flat" cmpd="sng">
              <a:solidFill>
                <a:srgbClr val="000000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1"/>
            <p:cNvSpPr/>
            <p:nvPr/>
          </p:nvSpPr>
          <p:spPr>
            <a:xfrm>
              <a:off x="2055950" y="557975"/>
              <a:ext cx="470925" cy="174400"/>
            </a:xfrm>
            <a:custGeom>
              <a:avLst/>
              <a:gdLst/>
              <a:ahLst/>
              <a:cxnLst/>
              <a:rect l="l" t="t" r="r" b="b"/>
              <a:pathLst>
                <a:path w="18837" h="6976" extrusionOk="0">
                  <a:moveTo>
                    <a:pt x="9724" y="1"/>
                  </a:moveTo>
                  <a:cubicBezTo>
                    <a:pt x="9213" y="1"/>
                    <a:pt x="8709" y="290"/>
                    <a:pt x="8366" y="683"/>
                  </a:cubicBezTo>
                  <a:cubicBezTo>
                    <a:pt x="7955" y="1154"/>
                    <a:pt x="7731" y="1757"/>
                    <a:pt x="7514" y="2344"/>
                  </a:cubicBezTo>
                  <a:cubicBezTo>
                    <a:pt x="7171" y="1898"/>
                    <a:pt x="6607" y="1641"/>
                    <a:pt x="6047" y="1641"/>
                  </a:cubicBezTo>
                  <a:cubicBezTo>
                    <a:pt x="5856" y="1641"/>
                    <a:pt x="5665" y="1671"/>
                    <a:pt x="5484" y="1733"/>
                  </a:cubicBezTo>
                  <a:cubicBezTo>
                    <a:pt x="5138" y="1480"/>
                    <a:pt x="4870" y="1175"/>
                    <a:pt x="4515" y="1162"/>
                  </a:cubicBezTo>
                  <a:cubicBezTo>
                    <a:pt x="4506" y="1162"/>
                    <a:pt x="4498" y="1162"/>
                    <a:pt x="4489" y="1162"/>
                  </a:cubicBezTo>
                  <a:cubicBezTo>
                    <a:pt x="4168" y="1162"/>
                    <a:pt x="3899" y="1402"/>
                    <a:pt x="3666" y="1627"/>
                  </a:cubicBezTo>
                  <a:lnTo>
                    <a:pt x="3009" y="2262"/>
                  </a:lnTo>
                  <a:cubicBezTo>
                    <a:pt x="2720" y="2541"/>
                    <a:pt x="2365" y="2841"/>
                    <a:pt x="1980" y="2841"/>
                  </a:cubicBezTo>
                  <a:cubicBezTo>
                    <a:pt x="1928" y="2841"/>
                    <a:pt x="1875" y="2835"/>
                    <a:pt x="1822" y="2824"/>
                  </a:cubicBezTo>
                  <a:cubicBezTo>
                    <a:pt x="1634" y="2781"/>
                    <a:pt x="1459" y="2660"/>
                    <a:pt x="1269" y="2660"/>
                  </a:cubicBezTo>
                  <a:cubicBezTo>
                    <a:pt x="1257" y="2660"/>
                    <a:pt x="1245" y="2661"/>
                    <a:pt x="1232" y="2662"/>
                  </a:cubicBezTo>
                  <a:cubicBezTo>
                    <a:pt x="992" y="2682"/>
                    <a:pt x="823" y="2900"/>
                    <a:pt x="698" y="3105"/>
                  </a:cubicBezTo>
                  <a:cubicBezTo>
                    <a:pt x="392" y="3607"/>
                    <a:pt x="156" y="4150"/>
                    <a:pt x="0" y="4715"/>
                  </a:cubicBezTo>
                  <a:lnTo>
                    <a:pt x="0" y="6769"/>
                  </a:lnTo>
                  <a:lnTo>
                    <a:pt x="10198" y="6975"/>
                  </a:lnTo>
                  <a:lnTo>
                    <a:pt x="16164" y="6873"/>
                  </a:lnTo>
                  <a:lnTo>
                    <a:pt x="18837" y="4416"/>
                  </a:lnTo>
                  <a:cubicBezTo>
                    <a:pt x="18773" y="3818"/>
                    <a:pt x="18350" y="3326"/>
                    <a:pt x="17920" y="2907"/>
                  </a:cubicBezTo>
                  <a:cubicBezTo>
                    <a:pt x="17758" y="2751"/>
                    <a:pt x="17593" y="2597"/>
                    <a:pt x="17404" y="2475"/>
                  </a:cubicBezTo>
                  <a:cubicBezTo>
                    <a:pt x="16939" y="2172"/>
                    <a:pt x="16376" y="2081"/>
                    <a:pt x="15813" y="2081"/>
                  </a:cubicBezTo>
                  <a:cubicBezTo>
                    <a:pt x="15644" y="2081"/>
                    <a:pt x="15474" y="2089"/>
                    <a:pt x="15307" y="2102"/>
                  </a:cubicBezTo>
                  <a:cubicBezTo>
                    <a:pt x="15248" y="2107"/>
                    <a:pt x="15186" y="2112"/>
                    <a:pt x="15124" y="2112"/>
                  </a:cubicBezTo>
                  <a:cubicBezTo>
                    <a:pt x="14995" y="2112"/>
                    <a:pt x="14868" y="2091"/>
                    <a:pt x="14774" y="2006"/>
                  </a:cubicBezTo>
                  <a:cubicBezTo>
                    <a:pt x="14708" y="1947"/>
                    <a:pt x="14668" y="1864"/>
                    <a:pt x="14609" y="1798"/>
                  </a:cubicBezTo>
                  <a:cubicBezTo>
                    <a:pt x="14564" y="1747"/>
                    <a:pt x="14497" y="1706"/>
                    <a:pt x="14433" y="1706"/>
                  </a:cubicBezTo>
                  <a:cubicBezTo>
                    <a:pt x="14413" y="1706"/>
                    <a:pt x="14393" y="1710"/>
                    <a:pt x="14374" y="1719"/>
                  </a:cubicBezTo>
                  <a:cubicBezTo>
                    <a:pt x="14256" y="1774"/>
                    <a:pt x="14271" y="1958"/>
                    <a:pt x="14174" y="2046"/>
                  </a:cubicBezTo>
                  <a:cubicBezTo>
                    <a:pt x="13231" y="1796"/>
                    <a:pt x="12413" y="1298"/>
                    <a:pt x="11784" y="622"/>
                  </a:cubicBezTo>
                  <a:cubicBezTo>
                    <a:pt x="11724" y="559"/>
                    <a:pt x="11664" y="491"/>
                    <a:pt x="11582" y="460"/>
                  </a:cubicBezTo>
                  <a:cubicBezTo>
                    <a:pt x="11538" y="443"/>
                    <a:pt x="11493" y="438"/>
                    <a:pt x="11446" y="438"/>
                  </a:cubicBezTo>
                  <a:cubicBezTo>
                    <a:pt x="11388" y="438"/>
                    <a:pt x="11329" y="446"/>
                    <a:pt x="11270" y="447"/>
                  </a:cubicBezTo>
                  <a:cubicBezTo>
                    <a:pt x="11262" y="447"/>
                    <a:pt x="11253" y="447"/>
                    <a:pt x="11244" y="447"/>
                  </a:cubicBezTo>
                  <a:cubicBezTo>
                    <a:pt x="10818" y="447"/>
                    <a:pt x="10448" y="137"/>
                    <a:pt x="10030" y="37"/>
                  </a:cubicBezTo>
                  <a:cubicBezTo>
                    <a:pt x="9929" y="12"/>
                    <a:pt x="9827" y="1"/>
                    <a:pt x="9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1"/>
            <p:cNvSpPr/>
            <p:nvPr/>
          </p:nvSpPr>
          <p:spPr>
            <a:xfrm>
              <a:off x="2066400" y="611150"/>
              <a:ext cx="50575" cy="43975"/>
            </a:xfrm>
            <a:custGeom>
              <a:avLst/>
              <a:gdLst/>
              <a:ahLst/>
              <a:cxnLst/>
              <a:rect l="l" t="t" r="r" b="b"/>
              <a:pathLst>
                <a:path w="2023" h="1759" fill="none" extrusionOk="0">
                  <a:moveTo>
                    <a:pt x="0" y="1095"/>
                  </a:moveTo>
                  <a:cubicBezTo>
                    <a:pt x="216" y="1060"/>
                    <a:pt x="430" y="1139"/>
                    <a:pt x="633" y="1220"/>
                  </a:cubicBezTo>
                  <a:cubicBezTo>
                    <a:pt x="982" y="1362"/>
                    <a:pt x="1328" y="1513"/>
                    <a:pt x="1669" y="1675"/>
                  </a:cubicBezTo>
                  <a:cubicBezTo>
                    <a:pt x="1758" y="1718"/>
                    <a:pt x="1878" y="1758"/>
                    <a:pt x="1950" y="1689"/>
                  </a:cubicBezTo>
                  <a:cubicBezTo>
                    <a:pt x="1993" y="1647"/>
                    <a:pt x="1999" y="1579"/>
                    <a:pt x="2002" y="1518"/>
                  </a:cubicBezTo>
                  <a:cubicBezTo>
                    <a:pt x="2022" y="1009"/>
                    <a:pt x="1981" y="499"/>
                    <a:pt x="1879" y="1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1"/>
            <p:cNvSpPr/>
            <p:nvPr/>
          </p:nvSpPr>
          <p:spPr>
            <a:xfrm>
              <a:off x="2154325" y="591375"/>
              <a:ext cx="44825" cy="67400"/>
            </a:xfrm>
            <a:custGeom>
              <a:avLst/>
              <a:gdLst/>
              <a:ahLst/>
              <a:cxnLst/>
              <a:rect l="l" t="t" r="r" b="b"/>
              <a:pathLst>
                <a:path w="1793" h="2696" fill="none" extrusionOk="0">
                  <a:moveTo>
                    <a:pt x="575" y="2696"/>
                  </a:moveTo>
                  <a:cubicBezTo>
                    <a:pt x="460" y="2176"/>
                    <a:pt x="265" y="1677"/>
                    <a:pt x="1" y="1218"/>
                  </a:cubicBezTo>
                  <a:cubicBezTo>
                    <a:pt x="250" y="1139"/>
                    <a:pt x="495" y="1338"/>
                    <a:pt x="693" y="1509"/>
                  </a:cubicBezTo>
                  <a:cubicBezTo>
                    <a:pt x="750" y="1558"/>
                    <a:pt x="816" y="1610"/>
                    <a:pt x="890" y="1605"/>
                  </a:cubicBezTo>
                  <a:cubicBezTo>
                    <a:pt x="1027" y="1599"/>
                    <a:pt x="1084" y="1435"/>
                    <a:pt x="1118" y="1303"/>
                  </a:cubicBezTo>
                  <a:cubicBezTo>
                    <a:pt x="1237" y="824"/>
                    <a:pt x="1469" y="375"/>
                    <a:pt x="1792" y="1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1"/>
            <p:cNvSpPr/>
            <p:nvPr/>
          </p:nvSpPr>
          <p:spPr>
            <a:xfrm>
              <a:off x="2240875" y="605650"/>
              <a:ext cx="17275" cy="51075"/>
            </a:xfrm>
            <a:custGeom>
              <a:avLst/>
              <a:gdLst/>
              <a:ahLst/>
              <a:cxnLst/>
              <a:rect l="l" t="t" r="r" b="b"/>
              <a:pathLst>
                <a:path w="691" h="2043" fill="none" extrusionOk="0">
                  <a:moveTo>
                    <a:pt x="1" y="0"/>
                  </a:moveTo>
                  <a:cubicBezTo>
                    <a:pt x="220" y="317"/>
                    <a:pt x="441" y="641"/>
                    <a:pt x="548" y="1011"/>
                  </a:cubicBezTo>
                  <a:cubicBezTo>
                    <a:pt x="644" y="1345"/>
                    <a:pt x="640" y="1700"/>
                    <a:pt x="690" y="2043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1"/>
            <p:cNvSpPr/>
            <p:nvPr/>
          </p:nvSpPr>
          <p:spPr>
            <a:xfrm>
              <a:off x="2262100" y="569100"/>
              <a:ext cx="47700" cy="90925"/>
            </a:xfrm>
            <a:custGeom>
              <a:avLst/>
              <a:gdLst/>
              <a:ahLst/>
              <a:cxnLst/>
              <a:rect l="l" t="t" r="r" b="b"/>
              <a:pathLst>
                <a:path w="1908" h="3637" fill="none" extrusionOk="0">
                  <a:moveTo>
                    <a:pt x="0" y="1"/>
                  </a:moveTo>
                  <a:cubicBezTo>
                    <a:pt x="979" y="976"/>
                    <a:pt x="1458" y="2329"/>
                    <a:pt x="1907" y="3636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1"/>
            <p:cNvSpPr/>
            <p:nvPr/>
          </p:nvSpPr>
          <p:spPr>
            <a:xfrm>
              <a:off x="2347975" y="602100"/>
              <a:ext cx="60175" cy="63925"/>
            </a:xfrm>
            <a:custGeom>
              <a:avLst/>
              <a:gdLst/>
              <a:ahLst/>
              <a:cxnLst/>
              <a:rect l="l" t="t" r="r" b="b"/>
              <a:pathLst>
                <a:path w="2407" h="2557" fill="none" extrusionOk="0">
                  <a:moveTo>
                    <a:pt x="2407" y="1"/>
                  </a:moveTo>
                  <a:cubicBezTo>
                    <a:pt x="2197" y="393"/>
                    <a:pt x="2137" y="893"/>
                    <a:pt x="1783" y="1161"/>
                  </a:cubicBezTo>
                  <a:cubicBezTo>
                    <a:pt x="1592" y="1306"/>
                    <a:pt x="1347" y="1353"/>
                    <a:pt x="1123" y="1440"/>
                  </a:cubicBezTo>
                  <a:cubicBezTo>
                    <a:pt x="615" y="1636"/>
                    <a:pt x="198" y="2051"/>
                    <a:pt x="0" y="2557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1"/>
            <p:cNvSpPr/>
            <p:nvPr/>
          </p:nvSpPr>
          <p:spPr>
            <a:xfrm>
              <a:off x="2444350" y="602900"/>
              <a:ext cx="60775" cy="39625"/>
            </a:xfrm>
            <a:custGeom>
              <a:avLst/>
              <a:gdLst/>
              <a:ahLst/>
              <a:cxnLst/>
              <a:rect l="l" t="t" r="r" b="b"/>
              <a:pathLst>
                <a:path w="2431" h="1585" fill="none" extrusionOk="0">
                  <a:moveTo>
                    <a:pt x="1" y="1"/>
                  </a:moveTo>
                  <a:cubicBezTo>
                    <a:pt x="106" y="203"/>
                    <a:pt x="180" y="421"/>
                    <a:pt x="217" y="646"/>
                  </a:cubicBezTo>
                  <a:cubicBezTo>
                    <a:pt x="250" y="848"/>
                    <a:pt x="258" y="1064"/>
                    <a:pt x="366" y="1238"/>
                  </a:cubicBezTo>
                  <a:cubicBezTo>
                    <a:pt x="518" y="1485"/>
                    <a:pt x="839" y="1584"/>
                    <a:pt x="1129" y="1553"/>
                  </a:cubicBezTo>
                  <a:cubicBezTo>
                    <a:pt x="1417" y="1521"/>
                    <a:pt x="1683" y="1384"/>
                    <a:pt x="1939" y="1248"/>
                  </a:cubicBezTo>
                  <a:cubicBezTo>
                    <a:pt x="2103" y="1162"/>
                    <a:pt x="2267" y="1075"/>
                    <a:pt x="2431" y="990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1"/>
            <p:cNvSpPr/>
            <p:nvPr/>
          </p:nvSpPr>
          <p:spPr>
            <a:xfrm>
              <a:off x="1845875" y="627575"/>
              <a:ext cx="216900" cy="230225"/>
            </a:xfrm>
            <a:custGeom>
              <a:avLst/>
              <a:gdLst/>
              <a:ahLst/>
              <a:cxnLst/>
              <a:rect l="l" t="t" r="r" b="b"/>
              <a:pathLst>
                <a:path w="8676" h="9209" extrusionOk="0">
                  <a:moveTo>
                    <a:pt x="6885" y="0"/>
                  </a:moveTo>
                  <a:cubicBezTo>
                    <a:pt x="6869" y="0"/>
                    <a:pt x="6853" y="1"/>
                    <a:pt x="6836" y="3"/>
                  </a:cubicBezTo>
                  <a:cubicBezTo>
                    <a:pt x="6548" y="29"/>
                    <a:pt x="6350" y="290"/>
                    <a:pt x="6157" y="505"/>
                  </a:cubicBezTo>
                  <a:cubicBezTo>
                    <a:pt x="6003" y="677"/>
                    <a:pt x="5786" y="844"/>
                    <a:pt x="5568" y="844"/>
                  </a:cubicBezTo>
                  <a:cubicBezTo>
                    <a:pt x="5514" y="844"/>
                    <a:pt x="5461" y="833"/>
                    <a:pt x="5408" y="810"/>
                  </a:cubicBezTo>
                  <a:cubicBezTo>
                    <a:pt x="5272" y="752"/>
                    <a:pt x="5181" y="621"/>
                    <a:pt x="5053" y="548"/>
                  </a:cubicBezTo>
                  <a:cubicBezTo>
                    <a:pt x="4971" y="502"/>
                    <a:pt x="4883" y="482"/>
                    <a:pt x="4793" y="482"/>
                  </a:cubicBezTo>
                  <a:cubicBezTo>
                    <a:pt x="4583" y="482"/>
                    <a:pt x="4361" y="584"/>
                    <a:pt x="4168" y="685"/>
                  </a:cubicBezTo>
                  <a:cubicBezTo>
                    <a:pt x="3900" y="826"/>
                    <a:pt x="3633" y="967"/>
                    <a:pt x="3363" y="1107"/>
                  </a:cubicBezTo>
                  <a:cubicBezTo>
                    <a:pt x="3100" y="1246"/>
                    <a:pt x="2821" y="1398"/>
                    <a:pt x="2669" y="1654"/>
                  </a:cubicBezTo>
                  <a:cubicBezTo>
                    <a:pt x="2487" y="1958"/>
                    <a:pt x="2522" y="2341"/>
                    <a:pt x="2577" y="2691"/>
                  </a:cubicBezTo>
                  <a:cubicBezTo>
                    <a:pt x="2614" y="2931"/>
                    <a:pt x="2667" y="3187"/>
                    <a:pt x="2844" y="3355"/>
                  </a:cubicBezTo>
                  <a:cubicBezTo>
                    <a:pt x="2462" y="3267"/>
                    <a:pt x="2097" y="3216"/>
                    <a:pt x="1741" y="3216"/>
                  </a:cubicBezTo>
                  <a:cubicBezTo>
                    <a:pt x="1590" y="3216"/>
                    <a:pt x="1440" y="3225"/>
                    <a:pt x="1292" y="3244"/>
                  </a:cubicBezTo>
                  <a:cubicBezTo>
                    <a:pt x="1165" y="3262"/>
                    <a:pt x="1035" y="3287"/>
                    <a:pt x="930" y="3362"/>
                  </a:cubicBezTo>
                  <a:cubicBezTo>
                    <a:pt x="735" y="3505"/>
                    <a:pt x="694" y="3772"/>
                    <a:pt x="594" y="3991"/>
                  </a:cubicBezTo>
                  <a:cubicBezTo>
                    <a:pt x="440" y="4328"/>
                    <a:pt x="123" y="4586"/>
                    <a:pt x="54" y="4949"/>
                  </a:cubicBezTo>
                  <a:cubicBezTo>
                    <a:pt x="1" y="5232"/>
                    <a:pt x="113" y="5519"/>
                    <a:pt x="225" y="5789"/>
                  </a:cubicBezTo>
                  <a:cubicBezTo>
                    <a:pt x="317" y="6010"/>
                    <a:pt x="410" y="6234"/>
                    <a:pt x="500" y="6455"/>
                  </a:cubicBezTo>
                  <a:lnTo>
                    <a:pt x="3547" y="9209"/>
                  </a:lnTo>
                  <a:lnTo>
                    <a:pt x="8676" y="3323"/>
                  </a:lnTo>
                  <a:cubicBezTo>
                    <a:pt x="8616" y="2834"/>
                    <a:pt x="8550" y="2347"/>
                    <a:pt x="8478" y="1859"/>
                  </a:cubicBezTo>
                  <a:cubicBezTo>
                    <a:pt x="8447" y="1654"/>
                    <a:pt x="8416" y="1446"/>
                    <a:pt x="8337" y="1254"/>
                  </a:cubicBezTo>
                  <a:cubicBezTo>
                    <a:pt x="8178" y="871"/>
                    <a:pt x="7847" y="589"/>
                    <a:pt x="7527" y="322"/>
                  </a:cubicBezTo>
                  <a:cubicBezTo>
                    <a:pt x="7340" y="167"/>
                    <a:pt x="7125" y="0"/>
                    <a:pt x="6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1"/>
            <p:cNvSpPr/>
            <p:nvPr/>
          </p:nvSpPr>
          <p:spPr>
            <a:xfrm>
              <a:off x="1850975" y="733950"/>
              <a:ext cx="23525" cy="50625"/>
            </a:xfrm>
            <a:custGeom>
              <a:avLst/>
              <a:gdLst/>
              <a:ahLst/>
              <a:cxnLst/>
              <a:rect l="l" t="t" r="r" b="b"/>
              <a:pathLst>
                <a:path w="941" h="2025" fill="none" extrusionOk="0">
                  <a:moveTo>
                    <a:pt x="1" y="1"/>
                  </a:moveTo>
                  <a:cubicBezTo>
                    <a:pt x="207" y="723"/>
                    <a:pt x="428" y="1474"/>
                    <a:pt x="940" y="2025"/>
                  </a:cubicBezTo>
                </a:path>
              </a:pathLst>
            </a:custGeom>
            <a:noFill/>
            <a:ln w="28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1"/>
            <p:cNvSpPr/>
            <p:nvPr/>
          </p:nvSpPr>
          <p:spPr>
            <a:xfrm>
              <a:off x="1900975" y="704400"/>
              <a:ext cx="67150" cy="70875"/>
            </a:xfrm>
            <a:custGeom>
              <a:avLst/>
              <a:gdLst/>
              <a:ahLst/>
              <a:cxnLst/>
              <a:rect l="l" t="t" r="r" b="b"/>
              <a:pathLst>
                <a:path w="2686" h="2835" fill="none" extrusionOk="0">
                  <a:moveTo>
                    <a:pt x="0" y="0"/>
                  </a:moveTo>
                  <a:cubicBezTo>
                    <a:pt x="319" y="37"/>
                    <a:pt x="641" y="74"/>
                    <a:pt x="945" y="175"/>
                  </a:cubicBezTo>
                  <a:cubicBezTo>
                    <a:pt x="1250" y="278"/>
                    <a:pt x="1539" y="450"/>
                    <a:pt x="1728" y="711"/>
                  </a:cubicBezTo>
                  <a:cubicBezTo>
                    <a:pt x="1890" y="935"/>
                    <a:pt x="1965" y="1208"/>
                    <a:pt x="2054" y="1471"/>
                  </a:cubicBezTo>
                  <a:cubicBezTo>
                    <a:pt x="2214" y="1946"/>
                    <a:pt x="2426" y="2404"/>
                    <a:pt x="2685" y="2835"/>
                  </a:cubicBezTo>
                </a:path>
              </a:pathLst>
            </a:custGeom>
            <a:noFill/>
            <a:ln w="28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1"/>
            <p:cNvSpPr/>
            <p:nvPr/>
          </p:nvSpPr>
          <p:spPr>
            <a:xfrm>
              <a:off x="1952250" y="689500"/>
              <a:ext cx="58400" cy="79350"/>
            </a:xfrm>
            <a:custGeom>
              <a:avLst/>
              <a:gdLst/>
              <a:ahLst/>
              <a:cxnLst/>
              <a:rect l="l" t="t" r="r" b="b"/>
              <a:pathLst>
                <a:path w="2336" h="3174" fill="none" extrusionOk="0">
                  <a:moveTo>
                    <a:pt x="838" y="3174"/>
                  </a:moveTo>
                  <a:cubicBezTo>
                    <a:pt x="738" y="2184"/>
                    <a:pt x="477" y="1208"/>
                    <a:pt x="69" y="300"/>
                  </a:cubicBezTo>
                  <a:cubicBezTo>
                    <a:pt x="34" y="219"/>
                    <a:pt x="1" y="110"/>
                    <a:pt x="70" y="55"/>
                  </a:cubicBezTo>
                  <a:cubicBezTo>
                    <a:pt x="95" y="37"/>
                    <a:pt x="127" y="28"/>
                    <a:pt x="159" y="24"/>
                  </a:cubicBezTo>
                  <a:cubicBezTo>
                    <a:pt x="383" y="1"/>
                    <a:pt x="593" y="126"/>
                    <a:pt x="775" y="259"/>
                  </a:cubicBezTo>
                  <a:cubicBezTo>
                    <a:pt x="1437" y="745"/>
                    <a:pt x="1979" y="1393"/>
                    <a:pt x="2335" y="2134"/>
                  </a:cubicBezTo>
                </a:path>
              </a:pathLst>
            </a:custGeom>
            <a:noFill/>
            <a:ln w="28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1"/>
            <p:cNvSpPr/>
            <p:nvPr/>
          </p:nvSpPr>
          <p:spPr>
            <a:xfrm>
              <a:off x="1983550" y="645725"/>
              <a:ext cx="64425" cy="85775"/>
            </a:xfrm>
            <a:custGeom>
              <a:avLst/>
              <a:gdLst/>
              <a:ahLst/>
              <a:cxnLst/>
              <a:rect l="l" t="t" r="r" b="b"/>
              <a:pathLst>
                <a:path w="2577" h="3431" fill="none" extrusionOk="0">
                  <a:moveTo>
                    <a:pt x="1519" y="3430"/>
                  </a:moveTo>
                  <a:cubicBezTo>
                    <a:pt x="1144" y="3044"/>
                    <a:pt x="770" y="2657"/>
                    <a:pt x="394" y="2270"/>
                  </a:cubicBezTo>
                  <a:cubicBezTo>
                    <a:pt x="284" y="2157"/>
                    <a:pt x="171" y="2039"/>
                    <a:pt x="115" y="1891"/>
                  </a:cubicBezTo>
                  <a:cubicBezTo>
                    <a:pt x="0" y="1590"/>
                    <a:pt x="148" y="1258"/>
                    <a:pt x="313" y="983"/>
                  </a:cubicBezTo>
                  <a:cubicBezTo>
                    <a:pt x="507" y="658"/>
                    <a:pt x="731" y="353"/>
                    <a:pt x="981" y="69"/>
                  </a:cubicBezTo>
                  <a:cubicBezTo>
                    <a:pt x="1011" y="36"/>
                    <a:pt x="1049" y="0"/>
                    <a:pt x="1091" y="9"/>
                  </a:cubicBezTo>
                  <a:cubicBezTo>
                    <a:pt x="1115" y="15"/>
                    <a:pt x="1136" y="33"/>
                    <a:pt x="1152" y="51"/>
                  </a:cubicBezTo>
                  <a:cubicBezTo>
                    <a:pt x="1848" y="784"/>
                    <a:pt x="2345" y="1703"/>
                    <a:pt x="2577" y="2686"/>
                  </a:cubicBezTo>
                </a:path>
              </a:pathLst>
            </a:custGeom>
            <a:noFill/>
            <a:ln w="28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1"/>
            <p:cNvSpPr/>
            <p:nvPr/>
          </p:nvSpPr>
          <p:spPr>
            <a:xfrm>
              <a:off x="1797425" y="779125"/>
              <a:ext cx="127300" cy="174500"/>
            </a:xfrm>
            <a:custGeom>
              <a:avLst/>
              <a:gdLst/>
              <a:ahLst/>
              <a:cxnLst/>
              <a:rect l="l" t="t" r="r" b="b"/>
              <a:pathLst>
                <a:path w="5092" h="6980" extrusionOk="0">
                  <a:moveTo>
                    <a:pt x="3038" y="1"/>
                  </a:moveTo>
                  <a:cubicBezTo>
                    <a:pt x="2995" y="1"/>
                    <a:pt x="2952" y="3"/>
                    <a:pt x="2909" y="9"/>
                  </a:cubicBezTo>
                  <a:cubicBezTo>
                    <a:pt x="2661" y="41"/>
                    <a:pt x="2431" y="151"/>
                    <a:pt x="2207" y="265"/>
                  </a:cubicBezTo>
                  <a:cubicBezTo>
                    <a:pt x="2119" y="310"/>
                    <a:pt x="2031" y="356"/>
                    <a:pt x="1933" y="372"/>
                  </a:cubicBezTo>
                  <a:cubicBezTo>
                    <a:pt x="1907" y="376"/>
                    <a:pt x="1880" y="378"/>
                    <a:pt x="1853" y="378"/>
                  </a:cubicBezTo>
                  <a:cubicBezTo>
                    <a:pt x="1657" y="378"/>
                    <a:pt x="1460" y="277"/>
                    <a:pt x="1264" y="277"/>
                  </a:cubicBezTo>
                  <a:cubicBezTo>
                    <a:pt x="1231" y="277"/>
                    <a:pt x="1198" y="280"/>
                    <a:pt x="1165" y="287"/>
                  </a:cubicBezTo>
                  <a:cubicBezTo>
                    <a:pt x="1011" y="318"/>
                    <a:pt x="879" y="439"/>
                    <a:pt x="834" y="590"/>
                  </a:cubicBezTo>
                  <a:cubicBezTo>
                    <a:pt x="799" y="710"/>
                    <a:pt x="816" y="838"/>
                    <a:pt x="788" y="959"/>
                  </a:cubicBezTo>
                  <a:cubicBezTo>
                    <a:pt x="710" y="1301"/>
                    <a:pt x="318" y="1471"/>
                    <a:pt x="147" y="1778"/>
                  </a:cubicBezTo>
                  <a:cubicBezTo>
                    <a:pt x="1" y="2043"/>
                    <a:pt x="39" y="2375"/>
                    <a:pt x="148" y="2658"/>
                  </a:cubicBezTo>
                  <a:cubicBezTo>
                    <a:pt x="259" y="2941"/>
                    <a:pt x="433" y="3193"/>
                    <a:pt x="557" y="3470"/>
                  </a:cubicBezTo>
                  <a:cubicBezTo>
                    <a:pt x="805" y="4020"/>
                    <a:pt x="843" y="4662"/>
                    <a:pt x="665" y="5237"/>
                  </a:cubicBezTo>
                  <a:lnTo>
                    <a:pt x="3867" y="6980"/>
                  </a:lnTo>
                  <a:lnTo>
                    <a:pt x="5091" y="2423"/>
                  </a:lnTo>
                  <a:cubicBezTo>
                    <a:pt x="4933" y="1726"/>
                    <a:pt x="4716" y="947"/>
                    <a:pt x="4087" y="607"/>
                  </a:cubicBezTo>
                  <a:cubicBezTo>
                    <a:pt x="3979" y="549"/>
                    <a:pt x="3860" y="505"/>
                    <a:pt x="3772" y="421"/>
                  </a:cubicBezTo>
                  <a:cubicBezTo>
                    <a:pt x="3707" y="361"/>
                    <a:pt x="3661" y="285"/>
                    <a:pt x="3601" y="219"/>
                  </a:cubicBezTo>
                  <a:cubicBezTo>
                    <a:pt x="3459" y="67"/>
                    <a:pt x="3248" y="1"/>
                    <a:pt x="3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1"/>
            <p:cNvSpPr/>
            <p:nvPr/>
          </p:nvSpPr>
          <p:spPr>
            <a:xfrm>
              <a:off x="1810200" y="808775"/>
              <a:ext cx="71500" cy="116125"/>
            </a:xfrm>
            <a:custGeom>
              <a:avLst/>
              <a:gdLst/>
              <a:ahLst/>
              <a:cxnLst/>
              <a:rect l="l" t="t" r="r" b="b"/>
              <a:pathLst>
                <a:path w="2860" h="4645" fill="none" extrusionOk="0">
                  <a:moveTo>
                    <a:pt x="2859" y="4645"/>
                  </a:moveTo>
                  <a:cubicBezTo>
                    <a:pt x="2447" y="4052"/>
                    <a:pt x="2033" y="3459"/>
                    <a:pt x="1620" y="2867"/>
                  </a:cubicBezTo>
                  <a:cubicBezTo>
                    <a:pt x="1531" y="2738"/>
                    <a:pt x="1439" y="2603"/>
                    <a:pt x="1412" y="2448"/>
                  </a:cubicBezTo>
                  <a:cubicBezTo>
                    <a:pt x="1378" y="2251"/>
                    <a:pt x="1458" y="2047"/>
                    <a:pt x="1581" y="1889"/>
                  </a:cubicBezTo>
                  <a:cubicBezTo>
                    <a:pt x="1704" y="1732"/>
                    <a:pt x="1868" y="1610"/>
                    <a:pt x="2029" y="1492"/>
                  </a:cubicBezTo>
                  <a:cubicBezTo>
                    <a:pt x="2178" y="1381"/>
                    <a:pt x="2343" y="1232"/>
                    <a:pt x="2316" y="1049"/>
                  </a:cubicBezTo>
                  <a:cubicBezTo>
                    <a:pt x="2295" y="898"/>
                    <a:pt x="2148" y="800"/>
                    <a:pt x="2014" y="725"/>
                  </a:cubicBezTo>
                  <a:cubicBezTo>
                    <a:pt x="1387" y="380"/>
                    <a:pt x="704" y="134"/>
                    <a:pt x="0" y="0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1"/>
            <p:cNvSpPr/>
            <p:nvPr/>
          </p:nvSpPr>
          <p:spPr>
            <a:xfrm>
              <a:off x="1807950" y="782925"/>
              <a:ext cx="86150" cy="36950"/>
            </a:xfrm>
            <a:custGeom>
              <a:avLst/>
              <a:gdLst/>
              <a:ahLst/>
              <a:cxnLst/>
              <a:rect l="l" t="t" r="r" b="b"/>
              <a:pathLst>
                <a:path w="3446" h="1478" fill="none" extrusionOk="0">
                  <a:moveTo>
                    <a:pt x="1" y="587"/>
                  </a:moveTo>
                  <a:cubicBezTo>
                    <a:pt x="964" y="607"/>
                    <a:pt x="1922" y="887"/>
                    <a:pt x="2744" y="1389"/>
                  </a:cubicBezTo>
                  <a:cubicBezTo>
                    <a:pt x="2816" y="1432"/>
                    <a:pt x="2908" y="1477"/>
                    <a:pt x="2978" y="1431"/>
                  </a:cubicBezTo>
                  <a:cubicBezTo>
                    <a:pt x="3017" y="1404"/>
                    <a:pt x="3034" y="1354"/>
                    <a:pt x="3048" y="1307"/>
                  </a:cubicBezTo>
                  <a:cubicBezTo>
                    <a:pt x="3180" y="871"/>
                    <a:pt x="3313" y="436"/>
                    <a:pt x="3445" y="0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1"/>
            <p:cNvSpPr/>
            <p:nvPr/>
          </p:nvSpPr>
          <p:spPr>
            <a:xfrm>
              <a:off x="1691000" y="905700"/>
              <a:ext cx="180175" cy="271475"/>
            </a:xfrm>
            <a:custGeom>
              <a:avLst/>
              <a:gdLst/>
              <a:ahLst/>
              <a:cxnLst/>
              <a:rect l="l" t="t" r="r" b="b"/>
              <a:pathLst>
                <a:path w="7207" h="10859" extrusionOk="0">
                  <a:moveTo>
                    <a:pt x="4728" y="1"/>
                  </a:moveTo>
                  <a:cubicBezTo>
                    <a:pt x="4239" y="1"/>
                    <a:pt x="3754" y="120"/>
                    <a:pt x="3359" y="402"/>
                  </a:cubicBezTo>
                  <a:cubicBezTo>
                    <a:pt x="3049" y="623"/>
                    <a:pt x="2810" y="933"/>
                    <a:pt x="2505" y="1163"/>
                  </a:cubicBezTo>
                  <a:cubicBezTo>
                    <a:pt x="2225" y="1373"/>
                    <a:pt x="1891" y="1510"/>
                    <a:pt x="1545" y="1558"/>
                  </a:cubicBezTo>
                  <a:cubicBezTo>
                    <a:pt x="1478" y="1567"/>
                    <a:pt x="1410" y="1576"/>
                    <a:pt x="1354" y="1612"/>
                  </a:cubicBezTo>
                  <a:cubicBezTo>
                    <a:pt x="1221" y="1704"/>
                    <a:pt x="1249" y="1905"/>
                    <a:pt x="1297" y="2058"/>
                  </a:cubicBezTo>
                  <a:cubicBezTo>
                    <a:pt x="1481" y="2644"/>
                    <a:pt x="1757" y="3203"/>
                    <a:pt x="2109" y="3708"/>
                  </a:cubicBezTo>
                  <a:cubicBezTo>
                    <a:pt x="2137" y="3748"/>
                    <a:pt x="2165" y="3789"/>
                    <a:pt x="2170" y="3837"/>
                  </a:cubicBezTo>
                  <a:cubicBezTo>
                    <a:pt x="2179" y="3936"/>
                    <a:pt x="2083" y="4011"/>
                    <a:pt x="1996" y="4059"/>
                  </a:cubicBezTo>
                  <a:cubicBezTo>
                    <a:pt x="1431" y="4381"/>
                    <a:pt x="780" y="4565"/>
                    <a:pt x="295" y="4995"/>
                  </a:cubicBezTo>
                  <a:cubicBezTo>
                    <a:pt x="236" y="5048"/>
                    <a:pt x="177" y="5109"/>
                    <a:pt x="165" y="5186"/>
                  </a:cubicBezTo>
                  <a:cubicBezTo>
                    <a:pt x="149" y="5302"/>
                    <a:pt x="241" y="5401"/>
                    <a:pt x="325" y="5481"/>
                  </a:cubicBezTo>
                  <a:cubicBezTo>
                    <a:pt x="638" y="5777"/>
                    <a:pt x="950" y="6072"/>
                    <a:pt x="1263" y="6368"/>
                  </a:cubicBezTo>
                  <a:cubicBezTo>
                    <a:pt x="947" y="6605"/>
                    <a:pt x="652" y="6871"/>
                    <a:pt x="381" y="7159"/>
                  </a:cubicBezTo>
                  <a:cubicBezTo>
                    <a:pt x="264" y="7282"/>
                    <a:pt x="150" y="7415"/>
                    <a:pt x="99" y="7577"/>
                  </a:cubicBezTo>
                  <a:cubicBezTo>
                    <a:pt x="0" y="7891"/>
                    <a:pt x="161" y="8225"/>
                    <a:pt x="344" y="8499"/>
                  </a:cubicBezTo>
                  <a:cubicBezTo>
                    <a:pt x="412" y="8603"/>
                    <a:pt x="487" y="8711"/>
                    <a:pt x="499" y="8835"/>
                  </a:cubicBezTo>
                  <a:cubicBezTo>
                    <a:pt x="510" y="8956"/>
                    <a:pt x="460" y="9074"/>
                    <a:pt x="440" y="9195"/>
                  </a:cubicBezTo>
                  <a:cubicBezTo>
                    <a:pt x="387" y="9509"/>
                    <a:pt x="546" y="9828"/>
                    <a:pt x="774" y="10048"/>
                  </a:cubicBezTo>
                  <a:cubicBezTo>
                    <a:pt x="1004" y="10268"/>
                    <a:pt x="1296" y="10410"/>
                    <a:pt x="1582" y="10545"/>
                  </a:cubicBezTo>
                  <a:lnTo>
                    <a:pt x="6198" y="10859"/>
                  </a:lnTo>
                  <a:lnTo>
                    <a:pt x="7206" y="818"/>
                  </a:lnTo>
                  <a:cubicBezTo>
                    <a:pt x="6607" y="495"/>
                    <a:pt x="5987" y="185"/>
                    <a:pt x="5318" y="57"/>
                  </a:cubicBezTo>
                  <a:cubicBezTo>
                    <a:pt x="5125" y="20"/>
                    <a:pt x="4926" y="1"/>
                    <a:pt x="47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1"/>
            <p:cNvSpPr/>
            <p:nvPr/>
          </p:nvSpPr>
          <p:spPr>
            <a:xfrm>
              <a:off x="1728375" y="909625"/>
              <a:ext cx="122025" cy="93550"/>
            </a:xfrm>
            <a:custGeom>
              <a:avLst/>
              <a:gdLst/>
              <a:ahLst/>
              <a:cxnLst/>
              <a:rect l="l" t="t" r="r" b="b"/>
              <a:pathLst>
                <a:path w="4881" h="3742" fill="none" extrusionOk="0">
                  <a:moveTo>
                    <a:pt x="1" y="3742"/>
                  </a:moveTo>
                  <a:cubicBezTo>
                    <a:pt x="664" y="3387"/>
                    <a:pt x="1406" y="3178"/>
                    <a:pt x="2158" y="3136"/>
                  </a:cubicBezTo>
                  <a:cubicBezTo>
                    <a:pt x="2426" y="3121"/>
                    <a:pt x="2730" y="3113"/>
                    <a:pt x="2914" y="2916"/>
                  </a:cubicBezTo>
                  <a:cubicBezTo>
                    <a:pt x="3001" y="2824"/>
                    <a:pt x="3048" y="2701"/>
                    <a:pt x="3093" y="2583"/>
                  </a:cubicBezTo>
                  <a:cubicBezTo>
                    <a:pt x="3236" y="2198"/>
                    <a:pt x="3380" y="1814"/>
                    <a:pt x="3524" y="1431"/>
                  </a:cubicBezTo>
                  <a:cubicBezTo>
                    <a:pt x="3647" y="1102"/>
                    <a:pt x="3774" y="768"/>
                    <a:pt x="3989" y="491"/>
                  </a:cubicBezTo>
                  <a:cubicBezTo>
                    <a:pt x="4206" y="214"/>
                    <a:pt x="4530" y="0"/>
                    <a:pt x="4881" y="2"/>
                  </a:cubicBezTo>
                </a:path>
              </a:pathLst>
            </a:custGeom>
            <a:noFill/>
            <a:ln w="28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1"/>
            <p:cNvSpPr/>
            <p:nvPr/>
          </p:nvSpPr>
          <p:spPr>
            <a:xfrm>
              <a:off x="1735750" y="1006200"/>
              <a:ext cx="37375" cy="44150"/>
            </a:xfrm>
            <a:custGeom>
              <a:avLst/>
              <a:gdLst/>
              <a:ahLst/>
              <a:cxnLst/>
              <a:rect l="l" t="t" r="r" b="b"/>
              <a:pathLst>
                <a:path w="1495" h="1766" fill="none" extrusionOk="0">
                  <a:moveTo>
                    <a:pt x="1" y="1"/>
                  </a:moveTo>
                  <a:cubicBezTo>
                    <a:pt x="111" y="348"/>
                    <a:pt x="419" y="625"/>
                    <a:pt x="775" y="695"/>
                  </a:cubicBezTo>
                  <a:cubicBezTo>
                    <a:pt x="890" y="718"/>
                    <a:pt x="1017" y="723"/>
                    <a:pt x="1111" y="796"/>
                  </a:cubicBezTo>
                  <a:cubicBezTo>
                    <a:pt x="1194" y="863"/>
                    <a:pt x="1233" y="969"/>
                    <a:pt x="1266" y="1072"/>
                  </a:cubicBezTo>
                  <a:cubicBezTo>
                    <a:pt x="1341" y="1303"/>
                    <a:pt x="1418" y="1534"/>
                    <a:pt x="1494" y="1766"/>
                  </a:cubicBezTo>
                </a:path>
              </a:pathLst>
            </a:custGeom>
            <a:noFill/>
            <a:ln w="28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1"/>
            <p:cNvSpPr/>
            <p:nvPr/>
          </p:nvSpPr>
          <p:spPr>
            <a:xfrm>
              <a:off x="1697850" y="1040850"/>
              <a:ext cx="258850" cy="559550"/>
            </a:xfrm>
            <a:custGeom>
              <a:avLst/>
              <a:gdLst/>
              <a:ahLst/>
              <a:cxnLst/>
              <a:rect l="l" t="t" r="r" b="b"/>
              <a:pathLst>
                <a:path w="10354" h="22382" extrusionOk="0">
                  <a:moveTo>
                    <a:pt x="3238" y="1"/>
                  </a:moveTo>
                  <a:cubicBezTo>
                    <a:pt x="3089" y="1"/>
                    <a:pt x="2942" y="28"/>
                    <a:pt x="2802" y="90"/>
                  </a:cubicBezTo>
                  <a:cubicBezTo>
                    <a:pt x="2602" y="177"/>
                    <a:pt x="2437" y="325"/>
                    <a:pt x="2289" y="484"/>
                  </a:cubicBezTo>
                  <a:cubicBezTo>
                    <a:pt x="1826" y="978"/>
                    <a:pt x="1493" y="1594"/>
                    <a:pt x="1334" y="2253"/>
                  </a:cubicBezTo>
                  <a:cubicBezTo>
                    <a:pt x="1269" y="2525"/>
                    <a:pt x="1225" y="2817"/>
                    <a:pt x="1043" y="3029"/>
                  </a:cubicBezTo>
                  <a:cubicBezTo>
                    <a:pt x="907" y="3190"/>
                    <a:pt x="697" y="3297"/>
                    <a:pt x="629" y="3495"/>
                  </a:cubicBezTo>
                  <a:cubicBezTo>
                    <a:pt x="569" y="3677"/>
                    <a:pt x="649" y="3878"/>
                    <a:pt x="777" y="4020"/>
                  </a:cubicBezTo>
                  <a:cubicBezTo>
                    <a:pt x="904" y="4160"/>
                    <a:pt x="1073" y="4256"/>
                    <a:pt x="1230" y="4361"/>
                  </a:cubicBezTo>
                  <a:cubicBezTo>
                    <a:pt x="1384" y="4466"/>
                    <a:pt x="1540" y="4601"/>
                    <a:pt x="1562" y="4785"/>
                  </a:cubicBezTo>
                  <a:cubicBezTo>
                    <a:pt x="1583" y="4970"/>
                    <a:pt x="1399" y="5025"/>
                    <a:pt x="1219" y="5068"/>
                  </a:cubicBezTo>
                  <a:cubicBezTo>
                    <a:pt x="450" y="5256"/>
                    <a:pt x="435" y="6440"/>
                    <a:pt x="51" y="7127"/>
                  </a:cubicBezTo>
                  <a:cubicBezTo>
                    <a:pt x="26" y="7173"/>
                    <a:pt x="0" y="7224"/>
                    <a:pt x="8" y="7275"/>
                  </a:cubicBezTo>
                  <a:cubicBezTo>
                    <a:pt x="18" y="7328"/>
                    <a:pt x="60" y="7369"/>
                    <a:pt x="99" y="7407"/>
                  </a:cubicBezTo>
                  <a:cubicBezTo>
                    <a:pt x="446" y="7735"/>
                    <a:pt x="716" y="8143"/>
                    <a:pt x="885" y="8591"/>
                  </a:cubicBezTo>
                  <a:cubicBezTo>
                    <a:pt x="945" y="8752"/>
                    <a:pt x="992" y="8920"/>
                    <a:pt x="1080" y="9067"/>
                  </a:cubicBezTo>
                  <a:cubicBezTo>
                    <a:pt x="1284" y="9408"/>
                    <a:pt x="1665" y="9593"/>
                    <a:pt x="1988" y="9827"/>
                  </a:cubicBezTo>
                  <a:cubicBezTo>
                    <a:pt x="2482" y="10181"/>
                    <a:pt x="2867" y="10684"/>
                    <a:pt x="3080" y="11252"/>
                  </a:cubicBezTo>
                  <a:cubicBezTo>
                    <a:pt x="2397" y="12055"/>
                    <a:pt x="1827" y="12820"/>
                    <a:pt x="1305" y="13618"/>
                  </a:cubicBezTo>
                  <a:cubicBezTo>
                    <a:pt x="1191" y="13792"/>
                    <a:pt x="1073" y="13989"/>
                    <a:pt x="1104" y="14195"/>
                  </a:cubicBezTo>
                  <a:cubicBezTo>
                    <a:pt x="1125" y="14345"/>
                    <a:pt x="1222" y="14471"/>
                    <a:pt x="1312" y="14593"/>
                  </a:cubicBezTo>
                  <a:cubicBezTo>
                    <a:pt x="1983" y="15493"/>
                    <a:pt x="2519" y="16494"/>
                    <a:pt x="2894" y="17553"/>
                  </a:cubicBezTo>
                  <a:cubicBezTo>
                    <a:pt x="2955" y="17725"/>
                    <a:pt x="3034" y="17921"/>
                    <a:pt x="3208" y="17978"/>
                  </a:cubicBezTo>
                  <a:cubicBezTo>
                    <a:pt x="3242" y="17989"/>
                    <a:pt x="3278" y="17994"/>
                    <a:pt x="3314" y="17994"/>
                  </a:cubicBezTo>
                  <a:cubicBezTo>
                    <a:pt x="3379" y="17994"/>
                    <a:pt x="3445" y="17980"/>
                    <a:pt x="3508" y="17966"/>
                  </a:cubicBezTo>
                  <a:cubicBezTo>
                    <a:pt x="3949" y="17873"/>
                    <a:pt x="4388" y="17779"/>
                    <a:pt x="4829" y="17685"/>
                  </a:cubicBezTo>
                  <a:lnTo>
                    <a:pt x="4829" y="17685"/>
                  </a:lnTo>
                  <a:cubicBezTo>
                    <a:pt x="4732" y="18129"/>
                    <a:pt x="4729" y="18565"/>
                    <a:pt x="4727" y="19003"/>
                  </a:cubicBezTo>
                  <a:cubicBezTo>
                    <a:pt x="4725" y="19250"/>
                    <a:pt x="4724" y="19502"/>
                    <a:pt x="4807" y="19734"/>
                  </a:cubicBezTo>
                  <a:cubicBezTo>
                    <a:pt x="4881" y="19942"/>
                    <a:pt x="5019" y="20121"/>
                    <a:pt x="5160" y="20290"/>
                  </a:cubicBezTo>
                  <a:cubicBezTo>
                    <a:pt x="5767" y="21015"/>
                    <a:pt x="6497" y="21638"/>
                    <a:pt x="7307" y="22123"/>
                  </a:cubicBezTo>
                  <a:cubicBezTo>
                    <a:pt x="7530" y="22256"/>
                    <a:pt x="7785" y="22381"/>
                    <a:pt x="8035" y="22381"/>
                  </a:cubicBezTo>
                  <a:cubicBezTo>
                    <a:pt x="8109" y="22381"/>
                    <a:pt x="8183" y="22370"/>
                    <a:pt x="8256" y="22345"/>
                  </a:cubicBezTo>
                  <a:cubicBezTo>
                    <a:pt x="8404" y="22292"/>
                    <a:pt x="8527" y="22187"/>
                    <a:pt x="8645" y="22085"/>
                  </a:cubicBezTo>
                  <a:cubicBezTo>
                    <a:pt x="9213" y="21591"/>
                    <a:pt x="9784" y="21096"/>
                    <a:pt x="10353" y="20600"/>
                  </a:cubicBezTo>
                  <a:lnTo>
                    <a:pt x="9872" y="12487"/>
                  </a:lnTo>
                  <a:lnTo>
                    <a:pt x="5562" y="1479"/>
                  </a:lnTo>
                  <a:cubicBezTo>
                    <a:pt x="5111" y="1174"/>
                    <a:pt x="4760" y="741"/>
                    <a:pt x="4325" y="413"/>
                  </a:cubicBezTo>
                  <a:cubicBezTo>
                    <a:pt x="4012" y="178"/>
                    <a:pt x="3619" y="1"/>
                    <a:pt x="3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1"/>
            <p:cNvSpPr/>
            <p:nvPr/>
          </p:nvSpPr>
          <p:spPr>
            <a:xfrm>
              <a:off x="1873350" y="1402550"/>
              <a:ext cx="71375" cy="123775"/>
            </a:xfrm>
            <a:custGeom>
              <a:avLst/>
              <a:gdLst/>
              <a:ahLst/>
              <a:cxnLst/>
              <a:rect l="l" t="t" r="r" b="b"/>
              <a:pathLst>
                <a:path w="2855" h="4951" fill="none" extrusionOk="0">
                  <a:moveTo>
                    <a:pt x="132" y="0"/>
                  </a:moveTo>
                  <a:cubicBezTo>
                    <a:pt x="57" y="753"/>
                    <a:pt x="0" y="1519"/>
                    <a:pt x="139" y="2263"/>
                  </a:cubicBezTo>
                  <a:cubicBezTo>
                    <a:pt x="277" y="3008"/>
                    <a:pt x="635" y="3739"/>
                    <a:pt x="1245" y="4185"/>
                  </a:cubicBezTo>
                  <a:cubicBezTo>
                    <a:pt x="1532" y="4395"/>
                    <a:pt x="1864" y="4533"/>
                    <a:pt x="2192" y="4671"/>
                  </a:cubicBezTo>
                  <a:cubicBezTo>
                    <a:pt x="2413" y="4764"/>
                    <a:pt x="2633" y="4856"/>
                    <a:pt x="2854" y="4950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1"/>
            <p:cNvSpPr/>
            <p:nvPr/>
          </p:nvSpPr>
          <p:spPr>
            <a:xfrm>
              <a:off x="1807050" y="1340575"/>
              <a:ext cx="38050" cy="152450"/>
            </a:xfrm>
            <a:custGeom>
              <a:avLst/>
              <a:gdLst/>
              <a:ahLst/>
              <a:cxnLst/>
              <a:rect l="l" t="t" r="r" b="b"/>
              <a:pathLst>
                <a:path w="1522" h="6098" fill="none" extrusionOk="0">
                  <a:moveTo>
                    <a:pt x="1415" y="0"/>
                  </a:moveTo>
                  <a:cubicBezTo>
                    <a:pt x="1252" y="878"/>
                    <a:pt x="1522" y="1779"/>
                    <a:pt x="1488" y="2672"/>
                  </a:cubicBezTo>
                  <a:cubicBezTo>
                    <a:pt x="1441" y="3937"/>
                    <a:pt x="786" y="5105"/>
                    <a:pt x="1" y="6098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1"/>
            <p:cNvSpPr/>
            <p:nvPr/>
          </p:nvSpPr>
          <p:spPr>
            <a:xfrm>
              <a:off x="1740225" y="1286050"/>
              <a:ext cx="77900" cy="154325"/>
            </a:xfrm>
            <a:custGeom>
              <a:avLst/>
              <a:gdLst/>
              <a:ahLst/>
              <a:cxnLst/>
              <a:rect l="l" t="t" r="r" b="b"/>
              <a:pathLst>
                <a:path w="3116" h="6173" fill="none" extrusionOk="0">
                  <a:moveTo>
                    <a:pt x="0" y="6173"/>
                  </a:moveTo>
                  <a:cubicBezTo>
                    <a:pt x="63" y="5317"/>
                    <a:pt x="365" y="4499"/>
                    <a:pt x="664" y="3697"/>
                  </a:cubicBezTo>
                  <a:cubicBezTo>
                    <a:pt x="809" y="3308"/>
                    <a:pt x="952" y="2920"/>
                    <a:pt x="1097" y="2532"/>
                  </a:cubicBezTo>
                  <a:cubicBezTo>
                    <a:pt x="1368" y="1802"/>
                    <a:pt x="1661" y="1039"/>
                    <a:pt x="2249" y="526"/>
                  </a:cubicBezTo>
                  <a:cubicBezTo>
                    <a:pt x="2504" y="301"/>
                    <a:pt x="2804" y="136"/>
                    <a:pt x="3116" y="0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1"/>
            <p:cNvSpPr/>
            <p:nvPr/>
          </p:nvSpPr>
          <p:spPr>
            <a:xfrm>
              <a:off x="1744025" y="1272400"/>
              <a:ext cx="71375" cy="26075"/>
            </a:xfrm>
            <a:custGeom>
              <a:avLst/>
              <a:gdLst/>
              <a:ahLst/>
              <a:cxnLst/>
              <a:rect l="l" t="t" r="r" b="b"/>
              <a:pathLst>
                <a:path w="2855" h="1043" fill="none" extrusionOk="0">
                  <a:moveTo>
                    <a:pt x="2854" y="1"/>
                  </a:moveTo>
                  <a:cubicBezTo>
                    <a:pt x="2329" y="351"/>
                    <a:pt x="1630" y="232"/>
                    <a:pt x="1022" y="391"/>
                  </a:cubicBezTo>
                  <a:cubicBezTo>
                    <a:pt x="625" y="497"/>
                    <a:pt x="262" y="728"/>
                    <a:pt x="1" y="1042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41"/>
            <p:cNvSpPr/>
            <p:nvPr/>
          </p:nvSpPr>
          <p:spPr>
            <a:xfrm>
              <a:off x="1718825" y="1153925"/>
              <a:ext cx="108175" cy="115950"/>
            </a:xfrm>
            <a:custGeom>
              <a:avLst/>
              <a:gdLst/>
              <a:ahLst/>
              <a:cxnLst/>
              <a:rect l="l" t="t" r="r" b="b"/>
              <a:pathLst>
                <a:path w="4327" h="4638" fill="none" extrusionOk="0">
                  <a:moveTo>
                    <a:pt x="0" y="4637"/>
                  </a:moveTo>
                  <a:cubicBezTo>
                    <a:pt x="495" y="3594"/>
                    <a:pt x="1482" y="2799"/>
                    <a:pt x="2608" y="2538"/>
                  </a:cubicBezTo>
                  <a:cubicBezTo>
                    <a:pt x="2453" y="2436"/>
                    <a:pt x="2415" y="2229"/>
                    <a:pt x="2391" y="2045"/>
                  </a:cubicBezTo>
                  <a:cubicBezTo>
                    <a:pt x="2343" y="1682"/>
                    <a:pt x="2299" y="1298"/>
                    <a:pt x="2441" y="960"/>
                  </a:cubicBezTo>
                  <a:cubicBezTo>
                    <a:pt x="2573" y="648"/>
                    <a:pt x="2855" y="417"/>
                    <a:pt x="3163" y="276"/>
                  </a:cubicBezTo>
                  <a:cubicBezTo>
                    <a:pt x="3473" y="134"/>
                    <a:pt x="3811" y="72"/>
                    <a:pt x="4145" y="12"/>
                  </a:cubicBezTo>
                  <a:cubicBezTo>
                    <a:pt x="4218" y="0"/>
                    <a:pt x="4326" y="22"/>
                    <a:pt x="4313" y="93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41"/>
            <p:cNvSpPr/>
            <p:nvPr/>
          </p:nvSpPr>
          <p:spPr>
            <a:xfrm>
              <a:off x="1763475" y="1039150"/>
              <a:ext cx="65900" cy="73075"/>
            </a:xfrm>
            <a:custGeom>
              <a:avLst/>
              <a:gdLst/>
              <a:ahLst/>
              <a:cxnLst/>
              <a:rect l="l" t="t" r="r" b="b"/>
              <a:pathLst>
                <a:path w="2636" h="2923" fill="none" extrusionOk="0">
                  <a:moveTo>
                    <a:pt x="1485" y="1"/>
                  </a:moveTo>
                  <a:cubicBezTo>
                    <a:pt x="1453" y="646"/>
                    <a:pt x="930" y="1147"/>
                    <a:pt x="453" y="1580"/>
                  </a:cubicBezTo>
                  <a:cubicBezTo>
                    <a:pt x="281" y="1736"/>
                    <a:pt x="106" y="1900"/>
                    <a:pt x="19" y="2113"/>
                  </a:cubicBezTo>
                  <a:cubicBezTo>
                    <a:pt x="9" y="2139"/>
                    <a:pt x="1" y="2166"/>
                    <a:pt x="6" y="2193"/>
                  </a:cubicBezTo>
                  <a:cubicBezTo>
                    <a:pt x="17" y="2246"/>
                    <a:pt x="80" y="2269"/>
                    <a:pt x="132" y="2281"/>
                  </a:cubicBezTo>
                  <a:cubicBezTo>
                    <a:pt x="967" y="2490"/>
                    <a:pt x="1802" y="2704"/>
                    <a:pt x="2636" y="2923"/>
                  </a:cubicBezTo>
                </a:path>
              </a:pathLst>
            </a:custGeom>
            <a:noFill/>
            <a:ln w="28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1"/>
            <p:cNvSpPr/>
            <p:nvPr/>
          </p:nvSpPr>
          <p:spPr>
            <a:xfrm>
              <a:off x="1803875" y="645325"/>
              <a:ext cx="991475" cy="861550"/>
            </a:xfrm>
            <a:custGeom>
              <a:avLst/>
              <a:gdLst/>
              <a:ahLst/>
              <a:cxnLst/>
              <a:rect l="l" t="t" r="r" b="b"/>
              <a:pathLst>
                <a:path w="39659" h="34462" extrusionOk="0">
                  <a:moveTo>
                    <a:pt x="23565" y="1"/>
                  </a:moveTo>
                  <a:cubicBezTo>
                    <a:pt x="22370" y="1"/>
                    <a:pt x="21176" y="165"/>
                    <a:pt x="20027" y="499"/>
                  </a:cubicBezTo>
                  <a:cubicBezTo>
                    <a:pt x="19037" y="271"/>
                    <a:pt x="18043" y="163"/>
                    <a:pt x="17061" y="163"/>
                  </a:cubicBezTo>
                  <a:cubicBezTo>
                    <a:pt x="14435" y="163"/>
                    <a:pt x="11894" y="937"/>
                    <a:pt x="9745" y="2279"/>
                  </a:cubicBezTo>
                  <a:cubicBezTo>
                    <a:pt x="6790" y="4126"/>
                    <a:pt x="4542" y="6972"/>
                    <a:pt x="3051" y="10121"/>
                  </a:cubicBezTo>
                  <a:cubicBezTo>
                    <a:pt x="1560" y="13270"/>
                    <a:pt x="789" y="16717"/>
                    <a:pt x="374" y="20176"/>
                  </a:cubicBezTo>
                  <a:cubicBezTo>
                    <a:pt x="122" y="22278"/>
                    <a:pt x="1" y="24451"/>
                    <a:pt x="619" y="26477"/>
                  </a:cubicBezTo>
                  <a:cubicBezTo>
                    <a:pt x="1495" y="29357"/>
                    <a:pt x="3735" y="31581"/>
                    <a:pt x="5894" y="33678"/>
                  </a:cubicBezTo>
                  <a:lnTo>
                    <a:pt x="34394" y="34461"/>
                  </a:lnTo>
                  <a:cubicBezTo>
                    <a:pt x="37545" y="32147"/>
                    <a:pt x="39534" y="28329"/>
                    <a:pt x="39626" y="24420"/>
                  </a:cubicBezTo>
                  <a:cubicBezTo>
                    <a:pt x="39658" y="23056"/>
                    <a:pt x="39473" y="21698"/>
                    <a:pt x="39390" y="20336"/>
                  </a:cubicBezTo>
                  <a:cubicBezTo>
                    <a:pt x="39281" y="18527"/>
                    <a:pt x="39353" y="16699"/>
                    <a:pt x="39027" y="14915"/>
                  </a:cubicBezTo>
                  <a:cubicBezTo>
                    <a:pt x="38626" y="12712"/>
                    <a:pt x="37631" y="10660"/>
                    <a:pt x="36494" y="8729"/>
                  </a:cubicBezTo>
                  <a:cubicBezTo>
                    <a:pt x="35034" y="6249"/>
                    <a:pt x="33273" y="3871"/>
                    <a:pt x="30900" y="2242"/>
                  </a:cubicBezTo>
                  <a:cubicBezTo>
                    <a:pt x="28759" y="773"/>
                    <a:pt x="26160" y="1"/>
                    <a:pt x="23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1"/>
            <p:cNvSpPr/>
            <p:nvPr/>
          </p:nvSpPr>
          <p:spPr>
            <a:xfrm>
              <a:off x="2518050" y="651550"/>
              <a:ext cx="440850" cy="900750"/>
            </a:xfrm>
            <a:custGeom>
              <a:avLst/>
              <a:gdLst/>
              <a:ahLst/>
              <a:cxnLst/>
              <a:rect l="l" t="t" r="r" b="b"/>
              <a:pathLst>
                <a:path w="17634" h="36030" extrusionOk="0">
                  <a:moveTo>
                    <a:pt x="2297" y="0"/>
                  </a:moveTo>
                  <a:cubicBezTo>
                    <a:pt x="1473" y="0"/>
                    <a:pt x="648" y="277"/>
                    <a:pt x="0" y="787"/>
                  </a:cubicBezTo>
                  <a:lnTo>
                    <a:pt x="6329" y="34407"/>
                  </a:lnTo>
                  <a:cubicBezTo>
                    <a:pt x="7324" y="35212"/>
                    <a:pt x="8772" y="36003"/>
                    <a:pt x="10051" y="36029"/>
                  </a:cubicBezTo>
                  <a:cubicBezTo>
                    <a:pt x="10071" y="36030"/>
                    <a:pt x="10090" y="36030"/>
                    <a:pt x="10110" y="36030"/>
                  </a:cubicBezTo>
                  <a:cubicBezTo>
                    <a:pt x="11372" y="36030"/>
                    <a:pt x="12699" y="35158"/>
                    <a:pt x="12817" y="33904"/>
                  </a:cubicBezTo>
                  <a:cubicBezTo>
                    <a:pt x="12867" y="33373"/>
                    <a:pt x="12719" y="32780"/>
                    <a:pt x="13023" y="32343"/>
                  </a:cubicBezTo>
                  <a:cubicBezTo>
                    <a:pt x="13324" y="31913"/>
                    <a:pt x="13920" y="31842"/>
                    <a:pt x="14399" y="31625"/>
                  </a:cubicBezTo>
                  <a:cubicBezTo>
                    <a:pt x="15394" y="31173"/>
                    <a:pt x="15912" y="29984"/>
                    <a:pt x="15818" y="28894"/>
                  </a:cubicBezTo>
                  <a:cubicBezTo>
                    <a:pt x="15722" y="27806"/>
                    <a:pt x="15118" y="26819"/>
                    <a:pt x="14380" y="26013"/>
                  </a:cubicBezTo>
                  <a:cubicBezTo>
                    <a:pt x="15623" y="25911"/>
                    <a:pt x="16762" y="24598"/>
                    <a:pt x="16608" y="23288"/>
                  </a:cubicBezTo>
                  <a:cubicBezTo>
                    <a:pt x="16552" y="22807"/>
                    <a:pt x="16348" y="22342"/>
                    <a:pt x="16367" y="21858"/>
                  </a:cubicBezTo>
                  <a:cubicBezTo>
                    <a:pt x="16397" y="21132"/>
                    <a:pt x="16909" y="20527"/>
                    <a:pt x="17150" y="19843"/>
                  </a:cubicBezTo>
                  <a:cubicBezTo>
                    <a:pt x="17634" y="18465"/>
                    <a:pt x="16808" y="16769"/>
                    <a:pt x="15423" y="16302"/>
                  </a:cubicBezTo>
                  <a:cubicBezTo>
                    <a:pt x="15866" y="15628"/>
                    <a:pt x="16399" y="14816"/>
                    <a:pt x="16414" y="13916"/>
                  </a:cubicBezTo>
                  <a:cubicBezTo>
                    <a:pt x="16430" y="13017"/>
                    <a:pt x="15752" y="12066"/>
                    <a:pt x="14852" y="12060"/>
                  </a:cubicBezTo>
                  <a:cubicBezTo>
                    <a:pt x="14481" y="11234"/>
                    <a:pt x="13751" y="10576"/>
                    <a:pt x="12890" y="10293"/>
                  </a:cubicBezTo>
                  <a:cubicBezTo>
                    <a:pt x="12564" y="10186"/>
                    <a:pt x="12221" y="10134"/>
                    <a:pt x="11878" y="10134"/>
                  </a:cubicBezTo>
                  <a:cubicBezTo>
                    <a:pt x="11316" y="10134"/>
                    <a:pt x="10753" y="10275"/>
                    <a:pt x="10263" y="10551"/>
                  </a:cubicBezTo>
                  <a:cubicBezTo>
                    <a:pt x="10941" y="9733"/>
                    <a:pt x="11243" y="8524"/>
                    <a:pt x="11024" y="7404"/>
                  </a:cubicBezTo>
                  <a:cubicBezTo>
                    <a:pt x="10804" y="6286"/>
                    <a:pt x="10066" y="5281"/>
                    <a:pt x="9066" y="4735"/>
                  </a:cubicBezTo>
                  <a:cubicBezTo>
                    <a:pt x="8132" y="4225"/>
                    <a:pt x="6959" y="4073"/>
                    <a:pt x="6269" y="3262"/>
                  </a:cubicBezTo>
                  <a:cubicBezTo>
                    <a:pt x="5914" y="2844"/>
                    <a:pt x="5740" y="2304"/>
                    <a:pt x="5464" y="1828"/>
                  </a:cubicBezTo>
                  <a:cubicBezTo>
                    <a:pt x="4935" y="921"/>
                    <a:pt x="4001" y="260"/>
                    <a:pt x="2969" y="63"/>
                  </a:cubicBezTo>
                  <a:cubicBezTo>
                    <a:pt x="2748" y="21"/>
                    <a:pt x="2522" y="0"/>
                    <a:pt x="2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1"/>
            <p:cNvSpPr/>
            <p:nvPr/>
          </p:nvSpPr>
          <p:spPr>
            <a:xfrm>
              <a:off x="1909350" y="1017925"/>
              <a:ext cx="796925" cy="894575"/>
            </a:xfrm>
            <a:custGeom>
              <a:avLst/>
              <a:gdLst/>
              <a:ahLst/>
              <a:cxnLst/>
              <a:rect l="l" t="t" r="r" b="b"/>
              <a:pathLst>
                <a:path w="31877" h="35783" extrusionOk="0">
                  <a:moveTo>
                    <a:pt x="14318" y="1"/>
                  </a:moveTo>
                  <a:cubicBezTo>
                    <a:pt x="8257" y="1"/>
                    <a:pt x="3983" y="3496"/>
                    <a:pt x="2828" y="4651"/>
                  </a:cubicBezTo>
                  <a:cubicBezTo>
                    <a:pt x="1673" y="5806"/>
                    <a:pt x="429" y="9413"/>
                    <a:pt x="290" y="11043"/>
                  </a:cubicBezTo>
                  <a:cubicBezTo>
                    <a:pt x="0" y="14464"/>
                    <a:pt x="464" y="17922"/>
                    <a:pt x="1367" y="21233"/>
                  </a:cubicBezTo>
                  <a:cubicBezTo>
                    <a:pt x="2744" y="26274"/>
                    <a:pt x="5468" y="31067"/>
                    <a:pt x="9767" y="34037"/>
                  </a:cubicBezTo>
                  <a:cubicBezTo>
                    <a:pt x="11476" y="35217"/>
                    <a:pt x="13478" y="35783"/>
                    <a:pt x="15492" y="35783"/>
                  </a:cubicBezTo>
                  <a:cubicBezTo>
                    <a:pt x="16555" y="35783"/>
                    <a:pt x="17622" y="35625"/>
                    <a:pt x="18650" y="35316"/>
                  </a:cubicBezTo>
                  <a:cubicBezTo>
                    <a:pt x="21627" y="34424"/>
                    <a:pt x="24215" y="32456"/>
                    <a:pt x="26163" y="30034"/>
                  </a:cubicBezTo>
                  <a:cubicBezTo>
                    <a:pt x="28112" y="27614"/>
                    <a:pt x="29403" y="24963"/>
                    <a:pt x="30385" y="22014"/>
                  </a:cubicBezTo>
                  <a:cubicBezTo>
                    <a:pt x="31231" y="19466"/>
                    <a:pt x="31877" y="16590"/>
                    <a:pt x="31794" y="13906"/>
                  </a:cubicBezTo>
                  <a:cubicBezTo>
                    <a:pt x="31710" y="11222"/>
                    <a:pt x="30909" y="8507"/>
                    <a:pt x="29214" y="6426"/>
                  </a:cubicBezTo>
                  <a:cubicBezTo>
                    <a:pt x="29131" y="6323"/>
                    <a:pt x="29045" y="6222"/>
                    <a:pt x="28958" y="6123"/>
                  </a:cubicBezTo>
                  <a:cubicBezTo>
                    <a:pt x="25994" y="2715"/>
                    <a:pt x="23280" y="121"/>
                    <a:pt x="18825" y="121"/>
                  </a:cubicBezTo>
                  <a:cubicBezTo>
                    <a:pt x="18747" y="121"/>
                    <a:pt x="18669" y="122"/>
                    <a:pt x="18591" y="123"/>
                  </a:cubicBezTo>
                  <a:lnTo>
                    <a:pt x="15667" y="59"/>
                  </a:lnTo>
                  <a:cubicBezTo>
                    <a:pt x="15208" y="19"/>
                    <a:pt x="14758" y="1"/>
                    <a:pt x="14318" y="1"/>
                  </a:cubicBezTo>
                  <a:close/>
                </a:path>
              </a:pathLst>
            </a:custGeom>
            <a:solidFill>
              <a:srgbClr val="FF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1"/>
            <p:cNvSpPr/>
            <p:nvPr/>
          </p:nvSpPr>
          <p:spPr>
            <a:xfrm>
              <a:off x="1984225" y="1232675"/>
              <a:ext cx="256025" cy="68850"/>
            </a:xfrm>
            <a:custGeom>
              <a:avLst/>
              <a:gdLst/>
              <a:ahLst/>
              <a:cxnLst/>
              <a:rect l="l" t="t" r="r" b="b"/>
              <a:pathLst>
                <a:path w="10241" h="2754" extrusionOk="0">
                  <a:moveTo>
                    <a:pt x="3270" y="1"/>
                  </a:moveTo>
                  <a:cubicBezTo>
                    <a:pt x="2920" y="1"/>
                    <a:pt x="2571" y="27"/>
                    <a:pt x="2226" y="91"/>
                  </a:cubicBezTo>
                  <a:cubicBezTo>
                    <a:pt x="1365" y="249"/>
                    <a:pt x="523" y="667"/>
                    <a:pt x="1" y="1370"/>
                  </a:cubicBezTo>
                  <a:cubicBezTo>
                    <a:pt x="601" y="1133"/>
                    <a:pt x="1293" y="1035"/>
                    <a:pt x="1991" y="1035"/>
                  </a:cubicBezTo>
                  <a:cubicBezTo>
                    <a:pt x="2173" y="1035"/>
                    <a:pt x="2356" y="1041"/>
                    <a:pt x="2537" y="1054"/>
                  </a:cubicBezTo>
                  <a:cubicBezTo>
                    <a:pt x="3415" y="1118"/>
                    <a:pt x="4276" y="1314"/>
                    <a:pt x="5134" y="1512"/>
                  </a:cubicBezTo>
                  <a:cubicBezTo>
                    <a:pt x="6129" y="1740"/>
                    <a:pt x="8685" y="2513"/>
                    <a:pt x="9680" y="2743"/>
                  </a:cubicBezTo>
                  <a:cubicBezTo>
                    <a:pt x="9713" y="2750"/>
                    <a:pt x="9745" y="2754"/>
                    <a:pt x="9776" y="2754"/>
                  </a:cubicBezTo>
                  <a:cubicBezTo>
                    <a:pt x="10028" y="2754"/>
                    <a:pt x="10240" y="2528"/>
                    <a:pt x="10195" y="2266"/>
                  </a:cubicBezTo>
                  <a:cubicBezTo>
                    <a:pt x="10152" y="2017"/>
                    <a:pt x="10013" y="1812"/>
                    <a:pt x="9838" y="1663"/>
                  </a:cubicBezTo>
                  <a:cubicBezTo>
                    <a:pt x="9537" y="1407"/>
                    <a:pt x="7587" y="735"/>
                    <a:pt x="7206" y="629"/>
                  </a:cubicBezTo>
                  <a:cubicBezTo>
                    <a:pt x="6536" y="441"/>
                    <a:pt x="5855" y="294"/>
                    <a:pt x="5167" y="185"/>
                  </a:cubicBezTo>
                  <a:cubicBezTo>
                    <a:pt x="4543" y="86"/>
                    <a:pt x="3905" y="1"/>
                    <a:pt x="3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1"/>
            <p:cNvSpPr/>
            <p:nvPr/>
          </p:nvSpPr>
          <p:spPr>
            <a:xfrm>
              <a:off x="2345250" y="1231550"/>
              <a:ext cx="275575" cy="66825"/>
            </a:xfrm>
            <a:custGeom>
              <a:avLst/>
              <a:gdLst/>
              <a:ahLst/>
              <a:cxnLst/>
              <a:rect l="l" t="t" r="r" b="b"/>
              <a:pathLst>
                <a:path w="11023" h="2673" extrusionOk="0">
                  <a:moveTo>
                    <a:pt x="7451" y="1"/>
                  </a:moveTo>
                  <a:cubicBezTo>
                    <a:pt x="6832" y="1"/>
                    <a:pt x="6205" y="84"/>
                    <a:pt x="5605" y="150"/>
                  </a:cubicBezTo>
                  <a:cubicBezTo>
                    <a:pt x="4724" y="247"/>
                    <a:pt x="2132" y="787"/>
                    <a:pt x="1292" y="1067"/>
                  </a:cubicBezTo>
                  <a:cubicBezTo>
                    <a:pt x="931" y="1188"/>
                    <a:pt x="567" y="1339"/>
                    <a:pt x="308" y="1615"/>
                  </a:cubicBezTo>
                  <a:cubicBezTo>
                    <a:pt x="145" y="1790"/>
                    <a:pt x="35" y="2026"/>
                    <a:pt x="17" y="2261"/>
                  </a:cubicBezTo>
                  <a:cubicBezTo>
                    <a:pt x="1" y="2486"/>
                    <a:pt x="184" y="2672"/>
                    <a:pt x="406" y="2672"/>
                  </a:cubicBezTo>
                  <a:cubicBezTo>
                    <a:pt x="416" y="2672"/>
                    <a:pt x="427" y="2672"/>
                    <a:pt x="437" y="2671"/>
                  </a:cubicBezTo>
                  <a:cubicBezTo>
                    <a:pt x="1364" y="2600"/>
                    <a:pt x="4023" y="1974"/>
                    <a:pt x="4944" y="1702"/>
                  </a:cubicBezTo>
                  <a:cubicBezTo>
                    <a:pt x="5974" y="1395"/>
                    <a:pt x="7015" y="1073"/>
                    <a:pt x="8088" y="1050"/>
                  </a:cubicBezTo>
                  <a:cubicBezTo>
                    <a:pt x="8128" y="1049"/>
                    <a:pt x="8168" y="1048"/>
                    <a:pt x="8209" y="1048"/>
                  </a:cubicBezTo>
                  <a:cubicBezTo>
                    <a:pt x="9246" y="1048"/>
                    <a:pt x="10322" y="1367"/>
                    <a:pt x="11023" y="2126"/>
                  </a:cubicBezTo>
                  <a:cubicBezTo>
                    <a:pt x="10568" y="1221"/>
                    <a:pt x="9825" y="530"/>
                    <a:pt x="8943" y="225"/>
                  </a:cubicBezTo>
                  <a:cubicBezTo>
                    <a:pt x="8463" y="57"/>
                    <a:pt x="7960" y="1"/>
                    <a:pt x="7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1"/>
            <p:cNvSpPr/>
            <p:nvPr/>
          </p:nvSpPr>
          <p:spPr>
            <a:xfrm>
              <a:off x="2660000" y="1616875"/>
              <a:ext cx="65400" cy="30700"/>
            </a:xfrm>
            <a:custGeom>
              <a:avLst/>
              <a:gdLst/>
              <a:ahLst/>
              <a:cxnLst/>
              <a:rect l="l" t="t" r="r" b="b"/>
              <a:pathLst>
                <a:path w="2616" h="1228" extrusionOk="0">
                  <a:moveTo>
                    <a:pt x="1396" y="1"/>
                  </a:moveTo>
                  <a:cubicBezTo>
                    <a:pt x="1294" y="1"/>
                    <a:pt x="1191" y="8"/>
                    <a:pt x="1091" y="19"/>
                  </a:cubicBezTo>
                  <a:cubicBezTo>
                    <a:pt x="938" y="38"/>
                    <a:pt x="781" y="62"/>
                    <a:pt x="637" y="118"/>
                  </a:cubicBezTo>
                  <a:cubicBezTo>
                    <a:pt x="533" y="156"/>
                    <a:pt x="436" y="208"/>
                    <a:pt x="349" y="280"/>
                  </a:cubicBezTo>
                  <a:cubicBezTo>
                    <a:pt x="143" y="453"/>
                    <a:pt x="40" y="725"/>
                    <a:pt x="10" y="992"/>
                  </a:cubicBezTo>
                  <a:cubicBezTo>
                    <a:pt x="4" y="1054"/>
                    <a:pt x="1" y="1115"/>
                    <a:pt x="1" y="1179"/>
                  </a:cubicBezTo>
                  <a:cubicBezTo>
                    <a:pt x="873" y="1192"/>
                    <a:pt x="1743" y="1208"/>
                    <a:pt x="2615" y="1228"/>
                  </a:cubicBezTo>
                  <a:cubicBezTo>
                    <a:pt x="2612" y="1146"/>
                    <a:pt x="2602" y="1067"/>
                    <a:pt x="2588" y="983"/>
                  </a:cubicBezTo>
                  <a:cubicBezTo>
                    <a:pt x="2528" y="672"/>
                    <a:pt x="2375" y="365"/>
                    <a:pt x="2111" y="185"/>
                  </a:cubicBezTo>
                  <a:cubicBezTo>
                    <a:pt x="2019" y="121"/>
                    <a:pt x="1917" y="79"/>
                    <a:pt x="1810" y="52"/>
                  </a:cubicBezTo>
                  <a:cubicBezTo>
                    <a:pt x="1677" y="15"/>
                    <a:pt x="1537" y="1"/>
                    <a:pt x="1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1"/>
            <p:cNvSpPr/>
            <p:nvPr/>
          </p:nvSpPr>
          <p:spPr>
            <a:xfrm>
              <a:off x="2659900" y="1646325"/>
              <a:ext cx="67550" cy="23250"/>
            </a:xfrm>
            <a:custGeom>
              <a:avLst/>
              <a:gdLst/>
              <a:ahLst/>
              <a:cxnLst/>
              <a:rect l="l" t="t" r="r" b="b"/>
              <a:pathLst>
                <a:path w="2702" h="930" extrusionOk="0">
                  <a:moveTo>
                    <a:pt x="6" y="1"/>
                  </a:moveTo>
                  <a:cubicBezTo>
                    <a:pt x="6" y="55"/>
                    <a:pt x="10" y="111"/>
                    <a:pt x="16" y="171"/>
                  </a:cubicBezTo>
                  <a:cubicBezTo>
                    <a:pt x="40" y="419"/>
                    <a:pt x="34" y="668"/>
                    <a:pt x="1" y="916"/>
                  </a:cubicBezTo>
                  <a:cubicBezTo>
                    <a:pt x="279" y="925"/>
                    <a:pt x="556" y="929"/>
                    <a:pt x="834" y="929"/>
                  </a:cubicBezTo>
                  <a:cubicBezTo>
                    <a:pt x="1457" y="929"/>
                    <a:pt x="2079" y="907"/>
                    <a:pt x="2701" y="863"/>
                  </a:cubicBezTo>
                  <a:cubicBezTo>
                    <a:pt x="2653" y="628"/>
                    <a:pt x="2633" y="383"/>
                    <a:pt x="2628" y="141"/>
                  </a:cubicBezTo>
                  <a:cubicBezTo>
                    <a:pt x="2624" y="111"/>
                    <a:pt x="2624" y="79"/>
                    <a:pt x="2621" y="50"/>
                  </a:cubicBezTo>
                  <a:cubicBezTo>
                    <a:pt x="1748" y="32"/>
                    <a:pt x="879" y="16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41"/>
            <p:cNvSpPr/>
            <p:nvPr/>
          </p:nvSpPr>
          <p:spPr>
            <a:xfrm>
              <a:off x="2651450" y="1667900"/>
              <a:ext cx="85550" cy="55125"/>
            </a:xfrm>
            <a:custGeom>
              <a:avLst/>
              <a:gdLst/>
              <a:ahLst/>
              <a:cxnLst/>
              <a:rect l="l" t="t" r="r" b="b"/>
              <a:pathLst>
                <a:path w="3422" h="2205" extrusionOk="0">
                  <a:moveTo>
                    <a:pt x="3038" y="0"/>
                  </a:moveTo>
                  <a:cubicBezTo>
                    <a:pt x="2416" y="44"/>
                    <a:pt x="1794" y="66"/>
                    <a:pt x="1171" y="66"/>
                  </a:cubicBezTo>
                  <a:cubicBezTo>
                    <a:pt x="893" y="66"/>
                    <a:pt x="616" y="62"/>
                    <a:pt x="338" y="53"/>
                  </a:cubicBezTo>
                  <a:cubicBezTo>
                    <a:pt x="315" y="256"/>
                    <a:pt x="275" y="458"/>
                    <a:pt x="220" y="657"/>
                  </a:cubicBezTo>
                  <a:cubicBezTo>
                    <a:pt x="96" y="1107"/>
                    <a:pt x="5" y="1567"/>
                    <a:pt x="1" y="2035"/>
                  </a:cubicBezTo>
                  <a:cubicBezTo>
                    <a:pt x="1" y="2084"/>
                    <a:pt x="1" y="2132"/>
                    <a:pt x="4" y="2178"/>
                  </a:cubicBezTo>
                  <a:cubicBezTo>
                    <a:pt x="406" y="2196"/>
                    <a:pt x="809" y="2205"/>
                    <a:pt x="1211" y="2205"/>
                  </a:cubicBezTo>
                  <a:cubicBezTo>
                    <a:pt x="1942" y="2205"/>
                    <a:pt x="2672" y="2176"/>
                    <a:pt x="3400" y="2117"/>
                  </a:cubicBezTo>
                  <a:cubicBezTo>
                    <a:pt x="3422" y="1523"/>
                    <a:pt x="3337" y="929"/>
                    <a:pt x="3140" y="376"/>
                  </a:cubicBezTo>
                  <a:cubicBezTo>
                    <a:pt x="3095" y="253"/>
                    <a:pt x="3064" y="128"/>
                    <a:pt x="3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41"/>
            <p:cNvSpPr/>
            <p:nvPr/>
          </p:nvSpPr>
          <p:spPr>
            <a:xfrm>
              <a:off x="2651550" y="1720800"/>
              <a:ext cx="84925" cy="15675"/>
            </a:xfrm>
            <a:custGeom>
              <a:avLst/>
              <a:gdLst/>
              <a:ahLst/>
              <a:cxnLst/>
              <a:rect l="l" t="t" r="r" b="b"/>
              <a:pathLst>
                <a:path w="3397" h="627" extrusionOk="0">
                  <a:moveTo>
                    <a:pt x="3396" y="1"/>
                  </a:moveTo>
                  <a:cubicBezTo>
                    <a:pt x="2671" y="59"/>
                    <a:pt x="1944" y="89"/>
                    <a:pt x="1216" y="89"/>
                  </a:cubicBezTo>
                  <a:cubicBezTo>
                    <a:pt x="811" y="89"/>
                    <a:pt x="406" y="80"/>
                    <a:pt x="1" y="61"/>
                  </a:cubicBezTo>
                  <a:lnTo>
                    <a:pt x="1" y="61"/>
                  </a:lnTo>
                  <a:cubicBezTo>
                    <a:pt x="7" y="227"/>
                    <a:pt x="23" y="396"/>
                    <a:pt x="57" y="560"/>
                  </a:cubicBezTo>
                  <a:cubicBezTo>
                    <a:pt x="584" y="604"/>
                    <a:pt x="1113" y="626"/>
                    <a:pt x="1642" y="626"/>
                  </a:cubicBezTo>
                  <a:cubicBezTo>
                    <a:pt x="2212" y="626"/>
                    <a:pt x="2782" y="601"/>
                    <a:pt x="3350" y="550"/>
                  </a:cubicBezTo>
                  <a:cubicBezTo>
                    <a:pt x="3377" y="370"/>
                    <a:pt x="3392" y="184"/>
                    <a:pt x="3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1"/>
            <p:cNvSpPr/>
            <p:nvPr/>
          </p:nvSpPr>
          <p:spPr>
            <a:xfrm>
              <a:off x="2659475" y="1543775"/>
              <a:ext cx="62500" cy="39050"/>
            </a:xfrm>
            <a:custGeom>
              <a:avLst/>
              <a:gdLst/>
              <a:ahLst/>
              <a:cxnLst/>
              <a:rect l="l" t="t" r="r" b="b"/>
              <a:pathLst>
                <a:path w="2500" h="1562" extrusionOk="0">
                  <a:moveTo>
                    <a:pt x="1177" y="1"/>
                  </a:moveTo>
                  <a:cubicBezTo>
                    <a:pt x="942" y="1"/>
                    <a:pt x="706" y="12"/>
                    <a:pt x="471" y="36"/>
                  </a:cubicBezTo>
                  <a:cubicBezTo>
                    <a:pt x="453" y="38"/>
                    <a:pt x="437" y="41"/>
                    <a:pt x="421" y="45"/>
                  </a:cubicBezTo>
                  <a:cubicBezTo>
                    <a:pt x="196" y="88"/>
                    <a:pt x="22" y="276"/>
                    <a:pt x="10" y="509"/>
                  </a:cubicBezTo>
                  <a:cubicBezTo>
                    <a:pt x="0" y="671"/>
                    <a:pt x="3" y="838"/>
                    <a:pt x="10" y="1004"/>
                  </a:cubicBezTo>
                  <a:cubicBezTo>
                    <a:pt x="20" y="1249"/>
                    <a:pt x="207" y="1449"/>
                    <a:pt x="447" y="1485"/>
                  </a:cubicBezTo>
                  <a:cubicBezTo>
                    <a:pt x="532" y="1497"/>
                    <a:pt x="616" y="1508"/>
                    <a:pt x="702" y="1518"/>
                  </a:cubicBezTo>
                  <a:cubicBezTo>
                    <a:pt x="958" y="1547"/>
                    <a:pt x="1216" y="1562"/>
                    <a:pt x="1473" y="1562"/>
                  </a:cubicBezTo>
                  <a:cubicBezTo>
                    <a:pt x="1600" y="1562"/>
                    <a:pt x="1726" y="1558"/>
                    <a:pt x="1852" y="1551"/>
                  </a:cubicBezTo>
                  <a:lnTo>
                    <a:pt x="1855" y="1551"/>
                  </a:lnTo>
                  <a:cubicBezTo>
                    <a:pt x="1913" y="1551"/>
                    <a:pt x="1969" y="1546"/>
                    <a:pt x="2025" y="1541"/>
                  </a:cubicBezTo>
                  <a:cubicBezTo>
                    <a:pt x="2287" y="1520"/>
                    <a:pt x="2490" y="1300"/>
                    <a:pt x="2496" y="1035"/>
                  </a:cubicBezTo>
                  <a:cubicBezTo>
                    <a:pt x="2499" y="862"/>
                    <a:pt x="2498" y="692"/>
                    <a:pt x="2483" y="528"/>
                  </a:cubicBezTo>
                  <a:cubicBezTo>
                    <a:pt x="2466" y="298"/>
                    <a:pt x="2305" y="110"/>
                    <a:pt x="2083" y="64"/>
                  </a:cubicBezTo>
                  <a:cubicBezTo>
                    <a:pt x="2066" y="57"/>
                    <a:pt x="2046" y="53"/>
                    <a:pt x="2027" y="51"/>
                  </a:cubicBezTo>
                  <a:cubicBezTo>
                    <a:pt x="1746" y="18"/>
                    <a:pt x="1462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1"/>
            <p:cNvSpPr/>
            <p:nvPr/>
          </p:nvSpPr>
          <p:spPr>
            <a:xfrm>
              <a:off x="2672575" y="1581700"/>
              <a:ext cx="35875" cy="38150"/>
            </a:xfrm>
            <a:custGeom>
              <a:avLst/>
              <a:gdLst/>
              <a:ahLst/>
              <a:cxnLst/>
              <a:rect l="l" t="t" r="r" b="b"/>
              <a:pathLst>
                <a:path w="1435" h="1526" extrusionOk="0">
                  <a:moveTo>
                    <a:pt x="178" y="1"/>
                  </a:moveTo>
                  <a:cubicBezTo>
                    <a:pt x="19" y="492"/>
                    <a:pt x="0" y="1029"/>
                    <a:pt x="133" y="1526"/>
                  </a:cubicBezTo>
                  <a:cubicBezTo>
                    <a:pt x="277" y="1471"/>
                    <a:pt x="434" y="1445"/>
                    <a:pt x="587" y="1428"/>
                  </a:cubicBezTo>
                  <a:cubicBezTo>
                    <a:pt x="687" y="1417"/>
                    <a:pt x="788" y="1410"/>
                    <a:pt x="890" y="1410"/>
                  </a:cubicBezTo>
                  <a:cubicBezTo>
                    <a:pt x="1031" y="1410"/>
                    <a:pt x="1173" y="1424"/>
                    <a:pt x="1306" y="1460"/>
                  </a:cubicBezTo>
                  <a:cubicBezTo>
                    <a:pt x="1426" y="994"/>
                    <a:pt x="1435" y="501"/>
                    <a:pt x="1331" y="34"/>
                  </a:cubicBezTo>
                  <a:lnTo>
                    <a:pt x="1328" y="34"/>
                  </a:lnTo>
                  <a:cubicBezTo>
                    <a:pt x="1202" y="41"/>
                    <a:pt x="1076" y="45"/>
                    <a:pt x="949" y="45"/>
                  </a:cubicBezTo>
                  <a:cubicBezTo>
                    <a:pt x="692" y="45"/>
                    <a:pt x="434" y="30"/>
                    <a:pt x="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41"/>
            <p:cNvSpPr/>
            <p:nvPr/>
          </p:nvSpPr>
          <p:spPr>
            <a:xfrm>
              <a:off x="2664225" y="1504975"/>
              <a:ext cx="53425" cy="40350"/>
            </a:xfrm>
            <a:custGeom>
              <a:avLst/>
              <a:gdLst/>
              <a:ahLst/>
              <a:cxnLst/>
              <a:rect l="l" t="t" r="r" b="b"/>
              <a:pathLst>
                <a:path w="2137" h="1614" extrusionOk="0">
                  <a:moveTo>
                    <a:pt x="1080" y="0"/>
                  </a:moveTo>
                  <a:cubicBezTo>
                    <a:pt x="711" y="0"/>
                    <a:pt x="346" y="214"/>
                    <a:pt x="173" y="543"/>
                  </a:cubicBezTo>
                  <a:cubicBezTo>
                    <a:pt x="0" y="870"/>
                    <a:pt x="26" y="1290"/>
                    <a:pt x="232" y="1594"/>
                  </a:cubicBezTo>
                  <a:cubicBezTo>
                    <a:pt x="248" y="1589"/>
                    <a:pt x="266" y="1588"/>
                    <a:pt x="282" y="1586"/>
                  </a:cubicBezTo>
                  <a:cubicBezTo>
                    <a:pt x="516" y="1562"/>
                    <a:pt x="751" y="1550"/>
                    <a:pt x="986" y="1550"/>
                  </a:cubicBezTo>
                  <a:cubicBezTo>
                    <a:pt x="1271" y="1550"/>
                    <a:pt x="1556" y="1568"/>
                    <a:pt x="1839" y="1601"/>
                  </a:cubicBezTo>
                  <a:cubicBezTo>
                    <a:pt x="1856" y="1603"/>
                    <a:pt x="1876" y="1607"/>
                    <a:pt x="1895" y="1614"/>
                  </a:cubicBezTo>
                  <a:cubicBezTo>
                    <a:pt x="2076" y="1355"/>
                    <a:pt x="2137" y="1012"/>
                    <a:pt x="2041" y="707"/>
                  </a:cubicBezTo>
                  <a:cubicBezTo>
                    <a:pt x="1919" y="327"/>
                    <a:pt x="1557" y="39"/>
                    <a:pt x="1160" y="4"/>
                  </a:cubicBezTo>
                  <a:cubicBezTo>
                    <a:pt x="1133" y="1"/>
                    <a:pt x="1107" y="0"/>
                    <a:pt x="1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41"/>
            <p:cNvSpPr/>
            <p:nvPr/>
          </p:nvSpPr>
          <p:spPr>
            <a:xfrm>
              <a:off x="2682725" y="1777550"/>
              <a:ext cx="29525" cy="25225"/>
            </a:xfrm>
            <a:custGeom>
              <a:avLst/>
              <a:gdLst/>
              <a:ahLst/>
              <a:cxnLst/>
              <a:rect l="l" t="t" r="r" b="b"/>
              <a:pathLst>
                <a:path w="1181" h="1009" extrusionOk="0">
                  <a:moveTo>
                    <a:pt x="346" y="1"/>
                  </a:moveTo>
                  <a:cubicBezTo>
                    <a:pt x="299" y="24"/>
                    <a:pt x="258" y="53"/>
                    <a:pt x="219" y="89"/>
                  </a:cubicBezTo>
                  <a:cubicBezTo>
                    <a:pt x="51" y="245"/>
                    <a:pt x="0" y="512"/>
                    <a:pt x="97" y="721"/>
                  </a:cubicBezTo>
                  <a:cubicBezTo>
                    <a:pt x="156" y="845"/>
                    <a:pt x="264" y="943"/>
                    <a:pt x="390" y="995"/>
                  </a:cubicBezTo>
                  <a:cubicBezTo>
                    <a:pt x="435" y="991"/>
                    <a:pt x="480" y="989"/>
                    <a:pt x="525" y="989"/>
                  </a:cubicBezTo>
                  <a:cubicBezTo>
                    <a:pt x="608" y="989"/>
                    <a:pt x="690" y="996"/>
                    <a:pt x="773" y="1008"/>
                  </a:cubicBezTo>
                  <a:cubicBezTo>
                    <a:pt x="952" y="944"/>
                    <a:pt x="1097" y="784"/>
                    <a:pt x="1136" y="596"/>
                  </a:cubicBezTo>
                  <a:cubicBezTo>
                    <a:pt x="1181" y="373"/>
                    <a:pt x="1069" y="124"/>
                    <a:pt x="866" y="11"/>
                  </a:cubicBezTo>
                  <a:cubicBezTo>
                    <a:pt x="859" y="7"/>
                    <a:pt x="852" y="4"/>
                    <a:pt x="843" y="1"/>
                  </a:cubicBezTo>
                  <a:cubicBezTo>
                    <a:pt x="761" y="14"/>
                    <a:pt x="679" y="21"/>
                    <a:pt x="596" y="21"/>
                  </a:cubicBezTo>
                  <a:cubicBezTo>
                    <a:pt x="513" y="21"/>
                    <a:pt x="430" y="14"/>
                    <a:pt x="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41"/>
            <p:cNvSpPr/>
            <p:nvPr/>
          </p:nvSpPr>
          <p:spPr>
            <a:xfrm>
              <a:off x="2652975" y="1734550"/>
              <a:ext cx="82350" cy="43525"/>
            </a:xfrm>
            <a:custGeom>
              <a:avLst/>
              <a:gdLst/>
              <a:ahLst/>
              <a:cxnLst/>
              <a:rect l="l" t="t" r="r" b="b"/>
              <a:pathLst>
                <a:path w="3294" h="1741" extrusionOk="0">
                  <a:moveTo>
                    <a:pt x="3294" y="0"/>
                  </a:moveTo>
                  <a:lnTo>
                    <a:pt x="3294" y="0"/>
                  </a:lnTo>
                  <a:cubicBezTo>
                    <a:pt x="2723" y="51"/>
                    <a:pt x="2149" y="77"/>
                    <a:pt x="1576" y="77"/>
                  </a:cubicBezTo>
                  <a:cubicBezTo>
                    <a:pt x="1050" y="77"/>
                    <a:pt x="524" y="55"/>
                    <a:pt x="0" y="11"/>
                  </a:cubicBezTo>
                  <a:lnTo>
                    <a:pt x="0" y="11"/>
                  </a:lnTo>
                  <a:cubicBezTo>
                    <a:pt x="122" y="630"/>
                    <a:pt x="441" y="1205"/>
                    <a:pt x="997" y="1528"/>
                  </a:cubicBezTo>
                  <a:cubicBezTo>
                    <a:pt x="1166" y="1625"/>
                    <a:pt x="1349" y="1691"/>
                    <a:pt x="1538" y="1721"/>
                  </a:cubicBezTo>
                  <a:lnTo>
                    <a:pt x="1542" y="1721"/>
                  </a:lnTo>
                  <a:cubicBezTo>
                    <a:pt x="1624" y="1734"/>
                    <a:pt x="1706" y="1741"/>
                    <a:pt x="1789" y="1741"/>
                  </a:cubicBezTo>
                  <a:cubicBezTo>
                    <a:pt x="1871" y="1741"/>
                    <a:pt x="1954" y="1734"/>
                    <a:pt x="2036" y="1721"/>
                  </a:cubicBezTo>
                  <a:cubicBezTo>
                    <a:pt x="2061" y="1717"/>
                    <a:pt x="2086" y="1712"/>
                    <a:pt x="2111" y="1705"/>
                  </a:cubicBezTo>
                  <a:cubicBezTo>
                    <a:pt x="2876" y="1535"/>
                    <a:pt x="3125" y="908"/>
                    <a:pt x="3245" y="300"/>
                  </a:cubicBezTo>
                  <a:cubicBezTo>
                    <a:pt x="3264" y="202"/>
                    <a:pt x="3281" y="102"/>
                    <a:pt x="3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41"/>
            <p:cNvSpPr/>
            <p:nvPr/>
          </p:nvSpPr>
          <p:spPr>
            <a:xfrm>
              <a:off x="2654600" y="1802250"/>
              <a:ext cx="83050" cy="49625"/>
            </a:xfrm>
            <a:custGeom>
              <a:avLst/>
              <a:gdLst/>
              <a:ahLst/>
              <a:cxnLst/>
              <a:rect l="l" t="t" r="r" b="b"/>
              <a:pathLst>
                <a:path w="3322" h="1985" extrusionOk="0">
                  <a:moveTo>
                    <a:pt x="1652" y="0"/>
                  </a:moveTo>
                  <a:cubicBezTo>
                    <a:pt x="1606" y="0"/>
                    <a:pt x="1561" y="2"/>
                    <a:pt x="1515" y="6"/>
                  </a:cubicBezTo>
                  <a:cubicBezTo>
                    <a:pt x="1264" y="26"/>
                    <a:pt x="1021" y="104"/>
                    <a:pt x="809" y="241"/>
                  </a:cubicBezTo>
                  <a:cubicBezTo>
                    <a:pt x="290" y="570"/>
                    <a:pt x="1" y="1220"/>
                    <a:pt x="69" y="1839"/>
                  </a:cubicBezTo>
                  <a:cubicBezTo>
                    <a:pt x="623" y="1933"/>
                    <a:pt x="1184" y="1985"/>
                    <a:pt x="1760" y="1985"/>
                  </a:cubicBezTo>
                  <a:cubicBezTo>
                    <a:pt x="2228" y="1985"/>
                    <a:pt x="2707" y="1951"/>
                    <a:pt x="3199" y="1877"/>
                  </a:cubicBezTo>
                  <a:cubicBezTo>
                    <a:pt x="3321" y="1277"/>
                    <a:pt x="3053" y="616"/>
                    <a:pt x="2544" y="267"/>
                  </a:cubicBezTo>
                  <a:cubicBezTo>
                    <a:pt x="2351" y="136"/>
                    <a:pt x="2129" y="52"/>
                    <a:pt x="1898" y="18"/>
                  </a:cubicBezTo>
                  <a:cubicBezTo>
                    <a:pt x="1816" y="6"/>
                    <a:pt x="1734" y="0"/>
                    <a:pt x="1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41"/>
            <p:cNvSpPr/>
            <p:nvPr/>
          </p:nvSpPr>
          <p:spPr>
            <a:xfrm>
              <a:off x="1893300" y="1616875"/>
              <a:ext cx="65375" cy="30700"/>
            </a:xfrm>
            <a:custGeom>
              <a:avLst/>
              <a:gdLst/>
              <a:ahLst/>
              <a:cxnLst/>
              <a:rect l="l" t="t" r="r" b="b"/>
              <a:pathLst>
                <a:path w="2615" h="1228" extrusionOk="0">
                  <a:moveTo>
                    <a:pt x="1220" y="1"/>
                  </a:moveTo>
                  <a:cubicBezTo>
                    <a:pt x="1079" y="1"/>
                    <a:pt x="938" y="15"/>
                    <a:pt x="806" y="52"/>
                  </a:cubicBezTo>
                  <a:cubicBezTo>
                    <a:pt x="699" y="79"/>
                    <a:pt x="598" y="121"/>
                    <a:pt x="506" y="185"/>
                  </a:cubicBezTo>
                  <a:cubicBezTo>
                    <a:pt x="241" y="365"/>
                    <a:pt x="88" y="672"/>
                    <a:pt x="29" y="983"/>
                  </a:cubicBezTo>
                  <a:cubicBezTo>
                    <a:pt x="16" y="1067"/>
                    <a:pt x="6" y="1146"/>
                    <a:pt x="1" y="1228"/>
                  </a:cubicBezTo>
                  <a:cubicBezTo>
                    <a:pt x="873" y="1208"/>
                    <a:pt x="1743" y="1192"/>
                    <a:pt x="2615" y="1179"/>
                  </a:cubicBezTo>
                  <a:cubicBezTo>
                    <a:pt x="2615" y="1115"/>
                    <a:pt x="2613" y="1054"/>
                    <a:pt x="2607" y="992"/>
                  </a:cubicBezTo>
                  <a:cubicBezTo>
                    <a:pt x="2577" y="725"/>
                    <a:pt x="2474" y="453"/>
                    <a:pt x="2267" y="280"/>
                  </a:cubicBezTo>
                  <a:cubicBezTo>
                    <a:pt x="2181" y="208"/>
                    <a:pt x="2084" y="156"/>
                    <a:pt x="1979" y="118"/>
                  </a:cubicBezTo>
                  <a:cubicBezTo>
                    <a:pt x="1835" y="62"/>
                    <a:pt x="1679" y="38"/>
                    <a:pt x="1526" y="19"/>
                  </a:cubicBezTo>
                  <a:cubicBezTo>
                    <a:pt x="1425" y="8"/>
                    <a:pt x="1322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41"/>
            <p:cNvSpPr/>
            <p:nvPr/>
          </p:nvSpPr>
          <p:spPr>
            <a:xfrm>
              <a:off x="1891250" y="1646325"/>
              <a:ext cx="67550" cy="23250"/>
            </a:xfrm>
            <a:custGeom>
              <a:avLst/>
              <a:gdLst/>
              <a:ahLst/>
              <a:cxnLst/>
              <a:rect l="l" t="t" r="r" b="b"/>
              <a:pathLst>
                <a:path w="2702" h="930" extrusionOk="0">
                  <a:moveTo>
                    <a:pt x="2696" y="1"/>
                  </a:moveTo>
                  <a:cubicBezTo>
                    <a:pt x="1824" y="16"/>
                    <a:pt x="954" y="32"/>
                    <a:pt x="82" y="50"/>
                  </a:cubicBezTo>
                  <a:cubicBezTo>
                    <a:pt x="77" y="79"/>
                    <a:pt x="77" y="111"/>
                    <a:pt x="75" y="141"/>
                  </a:cubicBezTo>
                  <a:cubicBezTo>
                    <a:pt x="70" y="383"/>
                    <a:pt x="50" y="628"/>
                    <a:pt x="1" y="863"/>
                  </a:cubicBezTo>
                  <a:cubicBezTo>
                    <a:pt x="623" y="907"/>
                    <a:pt x="1245" y="929"/>
                    <a:pt x="1868" y="929"/>
                  </a:cubicBezTo>
                  <a:cubicBezTo>
                    <a:pt x="2146" y="929"/>
                    <a:pt x="2423" y="925"/>
                    <a:pt x="2701" y="916"/>
                  </a:cubicBezTo>
                  <a:cubicBezTo>
                    <a:pt x="2669" y="668"/>
                    <a:pt x="2663" y="419"/>
                    <a:pt x="2686" y="171"/>
                  </a:cubicBezTo>
                  <a:cubicBezTo>
                    <a:pt x="2692" y="111"/>
                    <a:pt x="2696" y="55"/>
                    <a:pt x="2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1"/>
            <p:cNvSpPr/>
            <p:nvPr/>
          </p:nvSpPr>
          <p:spPr>
            <a:xfrm>
              <a:off x="1881725" y="1667900"/>
              <a:ext cx="85525" cy="55125"/>
            </a:xfrm>
            <a:custGeom>
              <a:avLst/>
              <a:gdLst/>
              <a:ahLst/>
              <a:cxnLst/>
              <a:rect l="l" t="t" r="r" b="b"/>
              <a:pathLst>
                <a:path w="3421" h="2205" extrusionOk="0">
                  <a:moveTo>
                    <a:pt x="383" y="0"/>
                  </a:moveTo>
                  <a:cubicBezTo>
                    <a:pt x="357" y="128"/>
                    <a:pt x="326" y="253"/>
                    <a:pt x="281" y="376"/>
                  </a:cubicBezTo>
                  <a:cubicBezTo>
                    <a:pt x="84" y="929"/>
                    <a:pt x="0" y="1523"/>
                    <a:pt x="22" y="2117"/>
                  </a:cubicBezTo>
                  <a:cubicBezTo>
                    <a:pt x="750" y="2176"/>
                    <a:pt x="1479" y="2205"/>
                    <a:pt x="2210" y="2205"/>
                  </a:cubicBezTo>
                  <a:cubicBezTo>
                    <a:pt x="2613" y="2205"/>
                    <a:pt x="3015" y="2196"/>
                    <a:pt x="3418" y="2178"/>
                  </a:cubicBezTo>
                  <a:cubicBezTo>
                    <a:pt x="3420" y="2132"/>
                    <a:pt x="3420" y="2084"/>
                    <a:pt x="3420" y="2035"/>
                  </a:cubicBezTo>
                  <a:cubicBezTo>
                    <a:pt x="3416" y="1567"/>
                    <a:pt x="3325" y="1107"/>
                    <a:pt x="3201" y="657"/>
                  </a:cubicBezTo>
                  <a:cubicBezTo>
                    <a:pt x="3146" y="458"/>
                    <a:pt x="3107" y="256"/>
                    <a:pt x="3083" y="53"/>
                  </a:cubicBezTo>
                  <a:cubicBezTo>
                    <a:pt x="2805" y="62"/>
                    <a:pt x="2528" y="66"/>
                    <a:pt x="2250" y="66"/>
                  </a:cubicBezTo>
                  <a:cubicBezTo>
                    <a:pt x="1627" y="66"/>
                    <a:pt x="1005" y="44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41"/>
            <p:cNvSpPr/>
            <p:nvPr/>
          </p:nvSpPr>
          <p:spPr>
            <a:xfrm>
              <a:off x="1882250" y="1720800"/>
              <a:ext cx="84900" cy="15675"/>
            </a:xfrm>
            <a:custGeom>
              <a:avLst/>
              <a:gdLst/>
              <a:ahLst/>
              <a:cxnLst/>
              <a:rect l="l" t="t" r="r" b="b"/>
              <a:pathLst>
                <a:path w="3396" h="627" extrusionOk="0">
                  <a:moveTo>
                    <a:pt x="1" y="1"/>
                  </a:moveTo>
                  <a:cubicBezTo>
                    <a:pt x="5" y="184"/>
                    <a:pt x="20" y="370"/>
                    <a:pt x="47" y="550"/>
                  </a:cubicBezTo>
                  <a:cubicBezTo>
                    <a:pt x="614" y="601"/>
                    <a:pt x="1184" y="626"/>
                    <a:pt x="1755" y="626"/>
                  </a:cubicBezTo>
                  <a:cubicBezTo>
                    <a:pt x="2284" y="626"/>
                    <a:pt x="2812" y="604"/>
                    <a:pt x="3339" y="560"/>
                  </a:cubicBezTo>
                  <a:cubicBezTo>
                    <a:pt x="3373" y="396"/>
                    <a:pt x="3389" y="227"/>
                    <a:pt x="3395" y="61"/>
                  </a:cubicBezTo>
                  <a:lnTo>
                    <a:pt x="3395" y="61"/>
                  </a:lnTo>
                  <a:cubicBezTo>
                    <a:pt x="2990" y="80"/>
                    <a:pt x="2585" y="89"/>
                    <a:pt x="2180" y="89"/>
                  </a:cubicBezTo>
                  <a:cubicBezTo>
                    <a:pt x="1452" y="89"/>
                    <a:pt x="726" y="5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41"/>
            <p:cNvSpPr/>
            <p:nvPr/>
          </p:nvSpPr>
          <p:spPr>
            <a:xfrm>
              <a:off x="1896725" y="1543775"/>
              <a:ext cx="62500" cy="39050"/>
            </a:xfrm>
            <a:custGeom>
              <a:avLst/>
              <a:gdLst/>
              <a:ahLst/>
              <a:cxnLst/>
              <a:rect l="l" t="t" r="r" b="b"/>
              <a:pathLst>
                <a:path w="2500" h="1562" extrusionOk="0">
                  <a:moveTo>
                    <a:pt x="1323" y="1"/>
                  </a:moveTo>
                  <a:cubicBezTo>
                    <a:pt x="1038" y="1"/>
                    <a:pt x="754" y="18"/>
                    <a:pt x="473" y="51"/>
                  </a:cubicBezTo>
                  <a:cubicBezTo>
                    <a:pt x="454" y="53"/>
                    <a:pt x="435" y="57"/>
                    <a:pt x="417" y="64"/>
                  </a:cubicBezTo>
                  <a:cubicBezTo>
                    <a:pt x="196" y="110"/>
                    <a:pt x="34" y="298"/>
                    <a:pt x="17" y="528"/>
                  </a:cubicBezTo>
                  <a:cubicBezTo>
                    <a:pt x="3" y="692"/>
                    <a:pt x="1" y="862"/>
                    <a:pt x="5" y="1035"/>
                  </a:cubicBezTo>
                  <a:cubicBezTo>
                    <a:pt x="11" y="1300"/>
                    <a:pt x="213" y="1520"/>
                    <a:pt x="476" y="1541"/>
                  </a:cubicBezTo>
                  <a:cubicBezTo>
                    <a:pt x="531" y="1546"/>
                    <a:pt x="587" y="1551"/>
                    <a:pt x="646" y="1551"/>
                  </a:cubicBezTo>
                  <a:lnTo>
                    <a:pt x="648" y="1551"/>
                  </a:lnTo>
                  <a:cubicBezTo>
                    <a:pt x="774" y="1558"/>
                    <a:pt x="901" y="1562"/>
                    <a:pt x="1027" y="1562"/>
                  </a:cubicBezTo>
                  <a:cubicBezTo>
                    <a:pt x="1285" y="1562"/>
                    <a:pt x="1542" y="1547"/>
                    <a:pt x="1799" y="1518"/>
                  </a:cubicBezTo>
                  <a:cubicBezTo>
                    <a:pt x="1884" y="1508"/>
                    <a:pt x="1969" y="1497"/>
                    <a:pt x="2053" y="1485"/>
                  </a:cubicBezTo>
                  <a:cubicBezTo>
                    <a:pt x="2292" y="1449"/>
                    <a:pt x="2481" y="1249"/>
                    <a:pt x="2491" y="1004"/>
                  </a:cubicBezTo>
                  <a:cubicBezTo>
                    <a:pt x="2497" y="838"/>
                    <a:pt x="2499" y="671"/>
                    <a:pt x="2491" y="509"/>
                  </a:cubicBezTo>
                  <a:cubicBezTo>
                    <a:pt x="2478" y="276"/>
                    <a:pt x="2304" y="88"/>
                    <a:pt x="2080" y="45"/>
                  </a:cubicBezTo>
                  <a:cubicBezTo>
                    <a:pt x="2063" y="41"/>
                    <a:pt x="2047" y="38"/>
                    <a:pt x="2030" y="36"/>
                  </a:cubicBezTo>
                  <a:cubicBezTo>
                    <a:pt x="1794" y="12"/>
                    <a:pt x="1558" y="1"/>
                    <a:pt x="1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1"/>
            <p:cNvSpPr/>
            <p:nvPr/>
          </p:nvSpPr>
          <p:spPr>
            <a:xfrm>
              <a:off x="1910300" y="1581700"/>
              <a:ext cx="35825" cy="38150"/>
            </a:xfrm>
            <a:custGeom>
              <a:avLst/>
              <a:gdLst/>
              <a:ahLst/>
              <a:cxnLst/>
              <a:rect l="l" t="t" r="r" b="b"/>
              <a:pathLst>
                <a:path w="1433" h="1526" extrusionOk="0">
                  <a:moveTo>
                    <a:pt x="1256" y="1"/>
                  </a:moveTo>
                  <a:cubicBezTo>
                    <a:pt x="999" y="30"/>
                    <a:pt x="742" y="45"/>
                    <a:pt x="484" y="45"/>
                  </a:cubicBezTo>
                  <a:cubicBezTo>
                    <a:pt x="358" y="45"/>
                    <a:pt x="231" y="41"/>
                    <a:pt x="105" y="34"/>
                  </a:cubicBezTo>
                  <a:lnTo>
                    <a:pt x="103" y="34"/>
                  </a:lnTo>
                  <a:cubicBezTo>
                    <a:pt x="0" y="501"/>
                    <a:pt x="7" y="994"/>
                    <a:pt x="128" y="1460"/>
                  </a:cubicBezTo>
                  <a:cubicBezTo>
                    <a:pt x="261" y="1424"/>
                    <a:pt x="402" y="1410"/>
                    <a:pt x="543" y="1410"/>
                  </a:cubicBezTo>
                  <a:cubicBezTo>
                    <a:pt x="645" y="1410"/>
                    <a:pt x="747" y="1417"/>
                    <a:pt x="847" y="1428"/>
                  </a:cubicBezTo>
                  <a:cubicBezTo>
                    <a:pt x="1000" y="1445"/>
                    <a:pt x="1156" y="1471"/>
                    <a:pt x="1300" y="1526"/>
                  </a:cubicBezTo>
                  <a:cubicBezTo>
                    <a:pt x="1433" y="1029"/>
                    <a:pt x="1415" y="492"/>
                    <a:pt x="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1"/>
            <p:cNvSpPr/>
            <p:nvPr/>
          </p:nvSpPr>
          <p:spPr>
            <a:xfrm>
              <a:off x="1901050" y="1504975"/>
              <a:ext cx="53450" cy="40350"/>
            </a:xfrm>
            <a:custGeom>
              <a:avLst/>
              <a:gdLst/>
              <a:ahLst/>
              <a:cxnLst/>
              <a:rect l="l" t="t" r="r" b="b"/>
              <a:pathLst>
                <a:path w="2138" h="1614" extrusionOk="0">
                  <a:moveTo>
                    <a:pt x="1057" y="0"/>
                  </a:moveTo>
                  <a:cubicBezTo>
                    <a:pt x="1030" y="0"/>
                    <a:pt x="1004" y="1"/>
                    <a:pt x="977" y="4"/>
                  </a:cubicBezTo>
                  <a:cubicBezTo>
                    <a:pt x="581" y="39"/>
                    <a:pt x="218" y="327"/>
                    <a:pt x="96" y="707"/>
                  </a:cubicBezTo>
                  <a:cubicBezTo>
                    <a:pt x="0" y="1012"/>
                    <a:pt x="63" y="1355"/>
                    <a:pt x="243" y="1614"/>
                  </a:cubicBezTo>
                  <a:cubicBezTo>
                    <a:pt x="262" y="1607"/>
                    <a:pt x="281" y="1603"/>
                    <a:pt x="299" y="1601"/>
                  </a:cubicBezTo>
                  <a:cubicBezTo>
                    <a:pt x="581" y="1568"/>
                    <a:pt x="866" y="1550"/>
                    <a:pt x="1151" y="1550"/>
                  </a:cubicBezTo>
                  <a:cubicBezTo>
                    <a:pt x="1386" y="1550"/>
                    <a:pt x="1621" y="1562"/>
                    <a:pt x="1856" y="1586"/>
                  </a:cubicBezTo>
                  <a:cubicBezTo>
                    <a:pt x="1872" y="1588"/>
                    <a:pt x="1889" y="1589"/>
                    <a:pt x="1905" y="1594"/>
                  </a:cubicBezTo>
                  <a:cubicBezTo>
                    <a:pt x="2112" y="1290"/>
                    <a:pt x="2138" y="870"/>
                    <a:pt x="1965" y="543"/>
                  </a:cubicBezTo>
                  <a:cubicBezTo>
                    <a:pt x="1792" y="214"/>
                    <a:pt x="1426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1"/>
            <p:cNvSpPr/>
            <p:nvPr/>
          </p:nvSpPr>
          <p:spPr>
            <a:xfrm>
              <a:off x="1906475" y="1777550"/>
              <a:ext cx="29500" cy="25225"/>
            </a:xfrm>
            <a:custGeom>
              <a:avLst/>
              <a:gdLst/>
              <a:ahLst/>
              <a:cxnLst/>
              <a:rect l="l" t="t" r="r" b="b"/>
              <a:pathLst>
                <a:path w="1180" h="1009" extrusionOk="0">
                  <a:moveTo>
                    <a:pt x="338" y="1"/>
                  </a:moveTo>
                  <a:cubicBezTo>
                    <a:pt x="328" y="4"/>
                    <a:pt x="322" y="7"/>
                    <a:pt x="314" y="11"/>
                  </a:cubicBezTo>
                  <a:cubicBezTo>
                    <a:pt x="112" y="124"/>
                    <a:pt x="0" y="373"/>
                    <a:pt x="45" y="596"/>
                  </a:cubicBezTo>
                  <a:cubicBezTo>
                    <a:pt x="83" y="784"/>
                    <a:pt x="228" y="944"/>
                    <a:pt x="407" y="1008"/>
                  </a:cubicBezTo>
                  <a:cubicBezTo>
                    <a:pt x="489" y="996"/>
                    <a:pt x="572" y="989"/>
                    <a:pt x="655" y="989"/>
                  </a:cubicBezTo>
                  <a:cubicBezTo>
                    <a:pt x="700" y="989"/>
                    <a:pt x="745" y="991"/>
                    <a:pt x="789" y="995"/>
                  </a:cubicBezTo>
                  <a:cubicBezTo>
                    <a:pt x="917" y="943"/>
                    <a:pt x="1025" y="845"/>
                    <a:pt x="1083" y="721"/>
                  </a:cubicBezTo>
                  <a:cubicBezTo>
                    <a:pt x="1180" y="512"/>
                    <a:pt x="1129" y="245"/>
                    <a:pt x="961" y="89"/>
                  </a:cubicBezTo>
                  <a:cubicBezTo>
                    <a:pt x="923" y="53"/>
                    <a:pt x="882" y="24"/>
                    <a:pt x="835" y="1"/>
                  </a:cubicBezTo>
                  <a:lnTo>
                    <a:pt x="832" y="1"/>
                  </a:lnTo>
                  <a:cubicBezTo>
                    <a:pt x="750" y="14"/>
                    <a:pt x="667" y="21"/>
                    <a:pt x="585" y="21"/>
                  </a:cubicBezTo>
                  <a:cubicBezTo>
                    <a:pt x="502" y="21"/>
                    <a:pt x="420" y="14"/>
                    <a:pt x="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1"/>
            <p:cNvSpPr/>
            <p:nvPr/>
          </p:nvSpPr>
          <p:spPr>
            <a:xfrm>
              <a:off x="1883350" y="1734550"/>
              <a:ext cx="82375" cy="43525"/>
            </a:xfrm>
            <a:custGeom>
              <a:avLst/>
              <a:gdLst/>
              <a:ahLst/>
              <a:cxnLst/>
              <a:rect l="l" t="t" r="r" b="b"/>
              <a:pathLst>
                <a:path w="3295" h="1741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02"/>
                    <a:pt x="31" y="202"/>
                    <a:pt x="50" y="300"/>
                  </a:cubicBezTo>
                  <a:cubicBezTo>
                    <a:pt x="170" y="908"/>
                    <a:pt x="419" y="1535"/>
                    <a:pt x="1184" y="1705"/>
                  </a:cubicBezTo>
                  <a:cubicBezTo>
                    <a:pt x="1209" y="1712"/>
                    <a:pt x="1234" y="1717"/>
                    <a:pt x="1259" y="1721"/>
                  </a:cubicBezTo>
                  <a:cubicBezTo>
                    <a:pt x="1341" y="1734"/>
                    <a:pt x="1424" y="1741"/>
                    <a:pt x="1506" y="1741"/>
                  </a:cubicBezTo>
                  <a:cubicBezTo>
                    <a:pt x="1589" y="1741"/>
                    <a:pt x="1671" y="1734"/>
                    <a:pt x="1753" y="1721"/>
                  </a:cubicBezTo>
                  <a:lnTo>
                    <a:pt x="1757" y="1721"/>
                  </a:lnTo>
                  <a:cubicBezTo>
                    <a:pt x="1946" y="1691"/>
                    <a:pt x="2130" y="1625"/>
                    <a:pt x="2299" y="1528"/>
                  </a:cubicBezTo>
                  <a:cubicBezTo>
                    <a:pt x="2854" y="1205"/>
                    <a:pt x="3174" y="630"/>
                    <a:pt x="3295" y="11"/>
                  </a:cubicBezTo>
                  <a:lnTo>
                    <a:pt x="3295" y="11"/>
                  </a:lnTo>
                  <a:cubicBezTo>
                    <a:pt x="2771" y="55"/>
                    <a:pt x="2246" y="77"/>
                    <a:pt x="1720" y="77"/>
                  </a:cubicBezTo>
                  <a:cubicBezTo>
                    <a:pt x="1146" y="77"/>
                    <a:pt x="573" y="5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1"/>
            <p:cNvSpPr/>
            <p:nvPr/>
          </p:nvSpPr>
          <p:spPr>
            <a:xfrm>
              <a:off x="1881100" y="1802250"/>
              <a:ext cx="83025" cy="49625"/>
            </a:xfrm>
            <a:custGeom>
              <a:avLst/>
              <a:gdLst/>
              <a:ahLst/>
              <a:cxnLst/>
              <a:rect l="l" t="t" r="r" b="b"/>
              <a:pathLst>
                <a:path w="3321" h="1985" extrusionOk="0">
                  <a:moveTo>
                    <a:pt x="1668" y="0"/>
                  </a:moveTo>
                  <a:cubicBezTo>
                    <a:pt x="1586" y="0"/>
                    <a:pt x="1504" y="6"/>
                    <a:pt x="1422" y="18"/>
                  </a:cubicBezTo>
                  <a:cubicBezTo>
                    <a:pt x="1191" y="52"/>
                    <a:pt x="969" y="136"/>
                    <a:pt x="776" y="267"/>
                  </a:cubicBezTo>
                  <a:cubicBezTo>
                    <a:pt x="268" y="616"/>
                    <a:pt x="1" y="1277"/>
                    <a:pt x="121" y="1877"/>
                  </a:cubicBezTo>
                  <a:cubicBezTo>
                    <a:pt x="614" y="1951"/>
                    <a:pt x="1092" y="1985"/>
                    <a:pt x="1560" y="1985"/>
                  </a:cubicBezTo>
                  <a:cubicBezTo>
                    <a:pt x="2136" y="1985"/>
                    <a:pt x="2697" y="1933"/>
                    <a:pt x="3251" y="1839"/>
                  </a:cubicBezTo>
                  <a:cubicBezTo>
                    <a:pt x="3320" y="1220"/>
                    <a:pt x="3030" y="570"/>
                    <a:pt x="2512" y="241"/>
                  </a:cubicBezTo>
                  <a:cubicBezTo>
                    <a:pt x="2298" y="104"/>
                    <a:pt x="2056" y="26"/>
                    <a:pt x="1804" y="6"/>
                  </a:cubicBezTo>
                  <a:cubicBezTo>
                    <a:pt x="1759" y="2"/>
                    <a:pt x="1714" y="0"/>
                    <a:pt x="1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1"/>
            <p:cNvSpPr/>
            <p:nvPr/>
          </p:nvSpPr>
          <p:spPr>
            <a:xfrm>
              <a:off x="1350300" y="2258675"/>
              <a:ext cx="1809700" cy="619300"/>
            </a:xfrm>
            <a:custGeom>
              <a:avLst/>
              <a:gdLst/>
              <a:ahLst/>
              <a:cxnLst/>
              <a:rect l="l" t="t" r="r" b="b"/>
              <a:pathLst>
                <a:path w="72388" h="24772" extrusionOk="0">
                  <a:moveTo>
                    <a:pt x="64977" y="0"/>
                  </a:moveTo>
                  <a:cubicBezTo>
                    <a:pt x="64183" y="339"/>
                    <a:pt x="63448" y="822"/>
                    <a:pt x="62830" y="1425"/>
                  </a:cubicBezTo>
                  <a:cubicBezTo>
                    <a:pt x="60940" y="1425"/>
                    <a:pt x="59068" y="2437"/>
                    <a:pt x="57596" y="3696"/>
                  </a:cubicBezTo>
                  <a:cubicBezTo>
                    <a:pt x="56120" y="4951"/>
                    <a:pt x="54883" y="6484"/>
                    <a:pt x="53305" y="7606"/>
                  </a:cubicBezTo>
                  <a:cubicBezTo>
                    <a:pt x="51124" y="9153"/>
                    <a:pt x="48460" y="9816"/>
                    <a:pt x="45920" y="10646"/>
                  </a:cubicBezTo>
                  <a:cubicBezTo>
                    <a:pt x="43105" y="11568"/>
                    <a:pt x="40373" y="12730"/>
                    <a:pt x="37757" y="14119"/>
                  </a:cubicBezTo>
                  <a:cubicBezTo>
                    <a:pt x="34450" y="17162"/>
                    <a:pt x="30936" y="19732"/>
                    <a:pt x="26880" y="22159"/>
                  </a:cubicBezTo>
                  <a:cubicBezTo>
                    <a:pt x="25993" y="20324"/>
                    <a:pt x="25142" y="18422"/>
                    <a:pt x="24385" y="16477"/>
                  </a:cubicBezTo>
                  <a:cubicBezTo>
                    <a:pt x="23189" y="15559"/>
                    <a:pt x="21565" y="15161"/>
                    <a:pt x="20044" y="14874"/>
                  </a:cubicBezTo>
                  <a:cubicBezTo>
                    <a:pt x="18066" y="14500"/>
                    <a:pt x="15924" y="14119"/>
                    <a:pt x="14548" y="12650"/>
                  </a:cubicBezTo>
                  <a:cubicBezTo>
                    <a:pt x="13721" y="11769"/>
                    <a:pt x="13279" y="10597"/>
                    <a:pt x="12541" y="9640"/>
                  </a:cubicBezTo>
                  <a:cubicBezTo>
                    <a:pt x="11858" y="8754"/>
                    <a:pt x="10920" y="8069"/>
                    <a:pt x="9873" y="7682"/>
                  </a:cubicBezTo>
                  <a:cubicBezTo>
                    <a:pt x="7940" y="9877"/>
                    <a:pt x="6725" y="12755"/>
                    <a:pt x="5614" y="15513"/>
                  </a:cubicBezTo>
                  <a:cubicBezTo>
                    <a:pt x="4253" y="18899"/>
                    <a:pt x="2770" y="22465"/>
                    <a:pt x="0" y="24772"/>
                  </a:cubicBezTo>
                  <a:lnTo>
                    <a:pt x="72388" y="24772"/>
                  </a:lnTo>
                  <a:cubicBezTo>
                    <a:pt x="71757" y="20067"/>
                    <a:pt x="71126" y="15364"/>
                    <a:pt x="70497" y="10659"/>
                  </a:cubicBezTo>
                  <a:cubicBezTo>
                    <a:pt x="70333" y="9435"/>
                    <a:pt x="70166" y="8200"/>
                    <a:pt x="69754" y="7036"/>
                  </a:cubicBezTo>
                  <a:cubicBezTo>
                    <a:pt x="69457" y="6206"/>
                    <a:pt x="69023" y="5404"/>
                    <a:pt x="68429" y="4761"/>
                  </a:cubicBezTo>
                  <a:cubicBezTo>
                    <a:pt x="67971" y="4264"/>
                    <a:pt x="67621" y="3670"/>
                    <a:pt x="67402" y="3027"/>
                  </a:cubicBezTo>
                  <a:cubicBezTo>
                    <a:pt x="67012" y="1887"/>
                    <a:pt x="66231" y="916"/>
                    <a:pt x="65300" y="226"/>
                  </a:cubicBezTo>
                  <a:cubicBezTo>
                    <a:pt x="65193" y="147"/>
                    <a:pt x="65087" y="72"/>
                    <a:pt x="64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1"/>
            <p:cNvSpPr/>
            <p:nvPr/>
          </p:nvSpPr>
          <p:spPr>
            <a:xfrm>
              <a:off x="2565550" y="2413950"/>
              <a:ext cx="359275" cy="278500"/>
            </a:xfrm>
            <a:custGeom>
              <a:avLst/>
              <a:gdLst/>
              <a:ahLst/>
              <a:cxnLst/>
              <a:rect l="l" t="t" r="r" b="b"/>
              <a:pathLst>
                <a:path w="14371" h="11140" extrusionOk="0">
                  <a:moveTo>
                    <a:pt x="14371" y="1"/>
                  </a:moveTo>
                  <a:lnTo>
                    <a:pt x="14371" y="1"/>
                  </a:lnTo>
                  <a:cubicBezTo>
                    <a:pt x="9598" y="3610"/>
                    <a:pt x="4825" y="7221"/>
                    <a:pt x="0" y="10973"/>
                  </a:cubicBezTo>
                  <a:cubicBezTo>
                    <a:pt x="366" y="11087"/>
                    <a:pt x="745" y="11139"/>
                    <a:pt x="1126" y="11139"/>
                  </a:cubicBezTo>
                  <a:cubicBezTo>
                    <a:pt x="1905" y="11139"/>
                    <a:pt x="2694" y="10922"/>
                    <a:pt x="3400" y="10577"/>
                  </a:cubicBezTo>
                  <a:cubicBezTo>
                    <a:pt x="4450" y="10065"/>
                    <a:pt x="5348" y="9291"/>
                    <a:pt x="6216" y="8508"/>
                  </a:cubicBezTo>
                  <a:cubicBezTo>
                    <a:pt x="9113" y="5898"/>
                    <a:pt x="11832" y="3087"/>
                    <a:pt x="14371" y="1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1"/>
            <p:cNvSpPr/>
            <p:nvPr/>
          </p:nvSpPr>
          <p:spPr>
            <a:xfrm>
              <a:off x="1638425" y="2628475"/>
              <a:ext cx="155475" cy="249450"/>
            </a:xfrm>
            <a:custGeom>
              <a:avLst/>
              <a:gdLst/>
              <a:ahLst/>
              <a:cxnLst/>
              <a:rect l="l" t="t" r="r" b="b"/>
              <a:pathLst>
                <a:path w="6219" h="9978" extrusionOk="0">
                  <a:moveTo>
                    <a:pt x="65" y="1"/>
                  </a:moveTo>
                  <a:lnTo>
                    <a:pt x="65" y="1"/>
                  </a:lnTo>
                  <a:cubicBezTo>
                    <a:pt x="0" y="3174"/>
                    <a:pt x="321" y="6979"/>
                    <a:pt x="1128" y="9978"/>
                  </a:cubicBezTo>
                  <a:lnTo>
                    <a:pt x="5740" y="9978"/>
                  </a:lnTo>
                  <a:cubicBezTo>
                    <a:pt x="6218" y="8672"/>
                    <a:pt x="5804" y="7192"/>
                    <a:pt x="5159" y="5953"/>
                  </a:cubicBezTo>
                  <a:cubicBezTo>
                    <a:pt x="4504" y="4697"/>
                    <a:pt x="3615" y="3558"/>
                    <a:pt x="3104" y="2236"/>
                  </a:cubicBezTo>
                  <a:cubicBezTo>
                    <a:pt x="2868" y="1627"/>
                    <a:pt x="2694" y="951"/>
                    <a:pt x="2202" y="522"/>
                  </a:cubicBezTo>
                  <a:cubicBezTo>
                    <a:pt x="1635" y="30"/>
                    <a:pt x="814" y="3"/>
                    <a:pt x="65" y="1"/>
                  </a:cubicBezTo>
                  <a:close/>
                </a:path>
              </a:pathLst>
            </a:custGeom>
            <a:solidFill>
              <a:srgbClr val="181822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41"/>
            <p:cNvSpPr/>
            <p:nvPr/>
          </p:nvSpPr>
          <p:spPr>
            <a:xfrm>
              <a:off x="2294150" y="2121900"/>
              <a:ext cx="680525" cy="489775"/>
            </a:xfrm>
            <a:custGeom>
              <a:avLst/>
              <a:gdLst/>
              <a:ahLst/>
              <a:cxnLst/>
              <a:rect l="l" t="t" r="r" b="b"/>
              <a:pathLst>
                <a:path w="27221" h="19591" extrusionOk="0">
                  <a:moveTo>
                    <a:pt x="16123" y="1"/>
                  </a:moveTo>
                  <a:cubicBezTo>
                    <a:pt x="11439" y="4647"/>
                    <a:pt x="8414" y="10761"/>
                    <a:pt x="3942" y="15635"/>
                  </a:cubicBezTo>
                  <a:cubicBezTo>
                    <a:pt x="2645" y="17047"/>
                    <a:pt x="1340" y="18359"/>
                    <a:pt x="0" y="19591"/>
                  </a:cubicBezTo>
                  <a:cubicBezTo>
                    <a:pt x="2616" y="18202"/>
                    <a:pt x="5349" y="17040"/>
                    <a:pt x="8163" y="16119"/>
                  </a:cubicBezTo>
                  <a:cubicBezTo>
                    <a:pt x="10704" y="15290"/>
                    <a:pt x="13368" y="14626"/>
                    <a:pt x="15548" y="13078"/>
                  </a:cubicBezTo>
                  <a:cubicBezTo>
                    <a:pt x="17126" y="11955"/>
                    <a:pt x="18365" y="10423"/>
                    <a:pt x="19840" y="9168"/>
                  </a:cubicBezTo>
                  <a:cubicBezTo>
                    <a:pt x="21313" y="7910"/>
                    <a:pt x="23183" y="6897"/>
                    <a:pt x="25073" y="6897"/>
                  </a:cubicBezTo>
                  <a:cubicBezTo>
                    <a:pt x="25693" y="6293"/>
                    <a:pt x="26426" y="5810"/>
                    <a:pt x="27220" y="5472"/>
                  </a:cubicBezTo>
                  <a:cubicBezTo>
                    <a:pt x="26088" y="4716"/>
                    <a:pt x="24777" y="4252"/>
                    <a:pt x="23495" y="3782"/>
                  </a:cubicBezTo>
                  <a:cubicBezTo>
                    <a:pt x="20894" y="2825"/>
                    <a:pt x="18244" y="1741"/>
                    <a:pt x="16123" y="1"/>
                  </a:cubicBezTo>
                  <a:close/>
                </a:path>
              </a:pathLst>
            </a:custGeom>
            <a:solidFill>
              <a:srgbClr val="FF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41"/>
            <p:cNvSpPr/>
            <p:nvPr/>
          </p:nvSpPr>
          <p:spPr>
            <a:xfrm>
              <a:off x="1597125" y="2316125"/>
              <a:ext cx="362825" cy="354500"/>
            </a:xfrm>
            <a:custGeom>
              <a:avLst/>
              <a:gdLst/>
              <a:ahLst/>
              <a:cxnLst/>
              <a:rect l="l" t="t" r="r" b="b"/>
              <a:pathLst>
                <a:path w="14513" h="14180" extrusionOk="0">
                  <a:moveTo>
                    <a:pt x="11530" y="0"/>
                  </a:moveTo>
                  <a:cubicBezTo>
                    <a:pt x="10912" y="236"/>
                    <a:pt x="10286" y="449"/>
                    <a:pt x="9661" y="641"/>
                  </a:cubicBezTo>
                  <a:cubicBezTo>
                    <a:pt x="7072" y="1438"/>
                    <a:pt x="4338" y="1989"/>
                    <a:pt x="2098" y="3514"/>
                  </a:cubicBezTo>
                  <a:cubicBezTo>
                    <a:pt x="1312" y="4051"/>
                    <a:pt x="619" y="4683"/>
                    <a:pt x="0" y="5385"/>
                  </a:cubicBezTo>
                  <a:cubicBezTo>
                    <a:pt x="1048" y="5771"/>
                    <a:pt x="1985" y="6457"/>
                    <a:pt x="2668" y="7343"/>
                  </a:cubicBezTo>
                  <a:cubicBezTo>
                    <a:pt x="3404" y="8300"/>
                    <a:pt x="3848" y="9474"/>
                    <a:pt x="4675" y="10354"/>
                  </a:cubicBezTo>
                  <a:cubicBezTo>
                    <a:pt x="6051" y="11822"/>
                    <a:pt x="8193" y="12202"/>
                    <a:pt x="10171" y="12578"/>
                  </a:cubicBezTo>
                  <a:cubicBezTo>
                    <a:pt x="11692" y="12863"/>
                    <a:pt x="13316" y="13262"/>
                    <a:pt x="14512" y="14180"/>
                  </a:cubicBezTo>
                  <a:cubicBezTo>
                    <a:pt x="12721" y="9571"/>
                    <a:pt x="11465" y="4731"/>
                    <a:pt x="11530" y="0"/>
                  </a:cubicBezTo>
                  <a:close/>
                </a:path>
              </a:pathLst>
            </a:custGeom>
            <a:solidFill>
              <a:srgbClr val="FF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1"/>
            <p:cNvSpPr/>
            <p:nvPr/>
          </p:nvSpPr>
          <p:spPr>
            <a:xfrm>
              <a:off x="2107075" y="1769400"/>
              <a:ext cx="473150" cy="241550"/>
            </a:xfrm>
            <a:custGeom>
              <a:avLst/>
              <a:gdLst/>
              <a:ahLst/>
              <a:cxnLst/>
              <a:rect l="l" t="t" r="r" b="b"/>
              <a:pathLst>
                <a:path w="18926" h="9662" extrusionOk="0">
                  <a:moveTo>
                    <a:pt x="18025" y="1"/>
                  </a:moveTo>
                  <a:cubicBezTo>
                    <a:pt x="16092" y="2356"/>
                    <a:pt x="13551" y="4261"/>
                    <a:pt x="10636" y="5134"/>
                  </a:cubicBezTo>
                  <a:cubicBezTo>
                    <a:pt x="9607" y="5442"/>
                    <a:pt x="8540" y="5599"/>
                    <a:pt x="7477" y="5599"/>
                  </a:cubicBezTo>
                  <a:cubicBezTo>
                    <a:pt x="5463" y="5599"/>
                    <a:pt x="3460" y="5034"/>
                    <a:pt x="1750" y="3853"/>
                  </a:cubicBezTo>
                  <a:cubicBezTo>
                    <a:pt x="1135" y="3428"/>
                    <a:pt x="553" y="2967"/>
                    <a:pt x="1" y="2470"/>
                  </a:cubicBezTo>
                  <a:lnTo>
                    <a:pt x="1" y="2470"/>
                  </a:lnTo>
                  <a:cubicBezTo>
                    <a:pt x="197" y="4618"/>
                    <a:pt x="343" y="6776"/>
                    <a:pt x="210" y="8920"/>
                  </a:cubicBezTo>
                  <a:cubicBezTo>
                    <a:pt x="1859" y="9435"/>
                    <a:pt x="3583" y="9661"/>
                    <a:pt x="5316" y="9661"/>
                  </a:cubicBezTo>
                  <a:cubicBezTo>
                    <a:pt x="6845" y="9661"/>
                    <a:pt x="8379" y="9486"/>
                    <a:pt x="9874" y="9177"/>
                  </a:cubicBezTo>
                  <a:cubicBezTo>
                    <a:pt x="13015" y="8531"/>
                    <a:pt x="16009" y="7324"/>
                    <a:pt x="18926" y="5990"/>
                  </a:cubicBezTo>
                  <a:cubicBezTo>
                    <a:pt x="18452" y="4030"/>
                    <a:pt x="18225" y="2013"/>
                    <a:pt x="18025" y="1"/>
                  </a:cubicBezTo>
                  <a:close/>
                </a:path>
              </a:pathLst>
            </a:custGeom>
            <a:solidFill>
              <a:srgbClr val="FF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1"/>
            <p:cNvSpPr/>
            <p:nvPr/>
          </p:nvSpPr>
          <p:spPr>
            <a:xfrm>
              <a:off x="2265075" y="1769400"/>
              <a:ext cx="315175" cy="209550"/>
            </a:xfrm>
            <a:custGeom>
              <a:avLst/>
              <a:gdLst/>
              <a:ahLst/>
              <a:cxnLst/>
              <a:rect l="l" t="t" r="r" b="b"/>
              <a:pathLst>
                <a:path w="12607" h="8382" extrusionOk="0">
                  <a:moveTo>
                    <a:pt x="11708" y="1"/>
                  </a:moveTo>
                  <a:cubicBezTo>
                    <a:pt x="9775" y="2356"/>
                    <a:pt x="7232" y="4261"/>
                    <a:pt x="4319" y="5134"/>
                  </a:cubicBezTo>
                  <a:cubicBezTo>
                    <a:pt x="3292" y="5441"/>
                    <a:pt x="2229" y="5597"/>
                    <a:pt x="1169" y="5597"/>
                  </a:cubicBezTo>
                  <a:cubicBezTo>
                    <a:pt x="778" y="5597"/>
                    <a:pt x="388" y="5576"/>
                    <a:pt x="0" y="5533"/>
                  </a:cubicBezTo>
                  <a:lnTo>
                    <a:pt x="0" y="5533"/>
                  </a:lnTo>
                  <a:cubicBezTo>
                    <a:pt x="1948" y="6952"/>
                    <a:pt x="4215" y="7914"/>
                    <a:pt x="6580" y="8381"/>
                  </a:cubicBezTo>
                  <a:cubicBezTo>
                    <a:pt x="8637" y="7730"/>
                    <a:pt x="10639" y="6889"/>
                    <a:pt x="12607" y="5990"/>
                  </a:cubicBezTo>
                  <a:cubicBezTo>
                    <a:pt x="12133" y="4029"/>
                    <a:pt x="11905" y="2013"/>
                    <a:pt x="11708" y="1"/>
                  </a:cubicBez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41"/>
            <p:cNvSpPr/>
            <p:nvPr/>
          </p:nvSpPr>
          <p:spPr>
            <a:xfrm>
              <a:off x="2111575" y="1919125"/>
              <a:ext cx="471350" cy="104200"/>
            </a:xfrm>
            <a:custGeom>
              <a:avLst/>
              <a:gdLst/>
              <a:ahLst/>
              <a:cxnLst/>
              <a:rect l="l" t="t" r="r" b="b"/>
              <a:pathLst>
                <a:path w="18854" h="4168" extrusionOk="0">
                  <a:moveTo>
                    <a:pt x="18746" y="0"/>
                  </a:moveTo>
                  <a:cubicBezTo>
                    <a:pt x="15828" y="1333"/>
                    <a:pt x="12835" y="2541"/>
                    <a:pt x="9694" y="3187"/>
                  </a:cubicBezTo>
                  <a:cubicBezTo>
                    <a:pt x="8200" y="3495"/>
                    <a:pt x="6665" y="3671"/>
                    <a:pt x="5137" y="3671"/>
                  </a:cubicBezTo>
                  <a:cubicBezTo>
                    <a:pt x="3404" y="3671"/>
                    <a:pt x="1679" y="3445"/>
                    <a:pt x="30" y="2930"/>
                  </a:cubicBezTo>
                  <a:cubicBezTo>
                    <a:pt x="21" y="3065"/>
                    <a:pt x="13" y="3201"/>
                    <a:pt x="0" y="3335"/>
                  </a:cubicBezTo>
                  <a:cubicBezTo>
                    <a:pt x="1648" y="3918"/>
                    <a:pt x="3390" y="4168"/>
                    <a:pt x="5144" y="4168"/>
                  </a:cubicBezTo>
                  <a:cubicBezTo>
                    <a:pt x="6661" y="4168"/>
                    <a:pt x="8186" y="3981"/>
                    <a:pt x="9667" y="3662"/>
                  </a:cubicBezTo>
                  <a:cubicBezTo>
                    <a:pt x="12846" y="2977"/>
                    <a:pt x="15865" y="1711"/>
                    <a:pt x="18853" y="428"/>
                  </a:cubicBezTo>
                  <a:cubicBezTo>
                    <a:pt x="18815" y="286"/>
                    <a:pt x="18780" y="145"/>
                    <a:pt x="18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1"/>
            <p:cNvSpPr/>
            <p:nvPr/>
          </p:nvSpPr>
          <p:spPr>
            <a:xfrm>
              <a:off x="2110200" y="1929850"/>
              <a:ext cx="476975" cy="107425"/>
            </a:xfrm>
            <a:custGeom>
              <a:avLst/>
              <a:gdLst/>
              <a:ahLst/>
              <a:cxnLst/>
              <a:rect l="l" t="t" r="r" b="b"/>
              <a:pathLst>
                <a:path w="19079" h="4297" extrusionOk="0">
                  <a:moveTo>
                    <a:pt x="18909" y="0"/>
                  </a:moveTo>
                  <a:cubicBezTo>
                    <a:pt x="15921" y="1283"/>
                    <a:pt x="12902" y="2549"/>
                    <a:pt x="9724" y="3234"/>
                  </a:cubicBezTo>
                  <a:cubicBezTo>
                    <a:pt x="8243" y="3553"/>
                    <a:pt x="6718" y="3740"/>
                    <a:pt x="5202" y="3740"/>
                  </a:cubicBezTo>
                  <a:cubicBezTo>
                    <a:pt x="3448" y="3740"/>
                    <a:pt x="1705" y="3490"/>
                    <a:pt x="56" y="2907"/>
                  </a:cubicBezTo>
                  <a:cubicBezTo>
                    <a:pt x="41" y="3111"/>
                    <a:pt x="21" y="3316"/>
                    <a:pt x="1" y="3520"/>
                  </a:cubicBezTo>
                  <a:cubicBezTo>
                    <a:pt x="1754" y="4057"/>
                    <a:pt x="3585" y="4296"/>
                    <a:pt x="5423" y="4296"/>
                  </a:cubicBezTo>
                  <a:cubicBezTo>
                    <a:pt x="6890" y="4296"/>
                    <a:pt x="8361" y="4144"/>
                    <a:pt x="9800" y="3869"/>
                  </a:cubicBezTo>
                  <a:cubicBezTo>
                    <a:pt x="13029" y="3251"/>
                    <a:pt x="16117" y="2039"/>
                    <a:pt x="19078" y="612"/>
                  </a:cubicBezTo>
                  <a:cubicBezTo>
                    <a:pt x="19020" y="421"/>
                    <a:pt x="18968" y="230"/>
                    <a:pt x="18918" y="36"/>
                  </a:cubicBezTo>
                  <a:cubicBezTo>
                    <a:pt x="18916" y="23"/>
                    <a:pt x="18912" y="13"/>
                    <a:pt x="18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1"/>
            <p:cNvSpPr/>
            <p:nvPr/>
          </p:nvSpPr>
          <p:spPr>
            <a:xfrm>
              <a:off x="2109225" y="1945150"/>
              <a:ext cx="480875" cy="101150"/>
            </a:xfrm>
            <a:custGeom>
              <a:avLst/>
              <a:gdLst/>
              <a:ahLst/>
              <a:cxnLst/>
              <a:rect l="l" t="t" r="r" b="b"/>
              <a:pathLst>
                <a:path w="19235" h="4046" extrusionOk="0">
                  <a:moveTo>
                    <a:pt x="19117" y="0"/>
                  </a:moveTo>
                  <a:cubicBezTo>
                    <a:pt x="16156" y="1427"/>
                    <a:pt x="13069" y="2639"/>
                    <a:pt x="9839" y="3257"/>
                  </a:cubicBezTo>
                  <a:cubicBezTo>
                    <a:pt x="8401" y="3532"/>
                    <a:pt x="6930" y="3684"/>
                    <a:pt x="5463" y="3684"/>
                  </a:cubicBezTo>
                  <a:cubicBezTo>
                    <a:pt x="3625" y="3684"/>
                    <a:pt x="1794" y="3445"/>
                    <a:pt x="40" y="2908"/>
                  </a:cubicBezTo>
                  <a:cubicBezTo>
                    <a:pt x="28" y="3023"/>
                    <a:pt x="14" y="3139"/>
                    <a:pt x="1" y="3254"/>
                  </a:cubicBezTo>
                  <a:lnTo>
                    <a:pt x="1" y="3257"/>
                  </a:lnTo>
                  <a:cubicBezTo>
                    <a:pt x="1766" y="3804"/>
                    <a:pt x="3610" y="4046"/>
                    <a:pt x="5461" y="4046"/>
                  </a:cubicBezTo>
                  <a:cubicBezTo>
                    <a:pt x="6974" y="4046"/>
                    <a:pt x="8491" y="3885"/>
                    <a:pt x="9975" y="3596"/>
                  </a:cubicBezTo>
                  <a:cubicBezTo>
                    <a:pt x="13189" y="2972"/>
                    <a:pt x="16266" y="1770"/>
                    <a:pt x="19234" y="377"/>
                  </a:cubicBezTo>
                  <a:cubicBezTo>
                    <a:pt x="19192" y="253"/>
                    <a:pt x="19153" y="127"/>
                    <a:pt x="1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1"/>
            <p:cNvSpPr/>
            <p:nvPr/>
          </p:nvSpPr>
          <p:spPr>
            <a:xfrm>
              <a:off x="2105275" y="1954575"/>
              <a:ext cx="488125" cy="111000"/>
            </a:xfrm>
            <a:custGeom>
              <a:avLst/>
              <a:gdLst/>
              <a:ahLst/>
              <a:cxnLst/>
              <a:rect l="l" t="t" r="r" b="b"/>
              <a:pathLst>
                <a:path w="19525" h="4440" extrusionOk="0">
                  <a:moveTo>
                    <a:pt x="19391" y="0"/>
                  </a:moveTo>
                  <a:cubicBezTo>
                    <a:pt x="16424" y="1393"/>
                    <a:pt x="13346" y="2595"/>
                    <a:pt x="10132" y="3219"/>
                  </a:cubicBezTo>
                  <a:cubicBezTo>
                    <a:pt x="8648" y="3508"/>
                    <a:pt x="7130" y="3669"/>
                    <a:pt x="5617" y="3669"/>
                  </a:cubicBezTo>
                  <a:cubicBezTo>
                    <a:pt x="3766" y="3669"/>
                    <a:pt x="1922" y="3427"/>
                    <a:pt x="157" y="2880"/>
                  </a:cubicBezTo>
                  <a:cubicBezTo>
                    <a:pt x="115" y="3229"/>
                    <a:pt x="63" y="3578"/>
                    <a:pt x="0" y="3926"/>
                  </a:cubicBezTo>
                  <a:cubicBezTo>
                    <a:pt x="1531" y="4279"/>
                    <a:pt x="3098" y="4439"/>
                    <a:pt x="4670" y="4439"/>
                  </a:cubicBezTo>
                  <a:cubicBezTo>
                    <a:pt x="6461" y="4439"/>
                    <a:pt x="8257" y="4231"/>
                    <a:pt x="10010" y="3860"/>
                  </a:cubicBezTo>
                  <a:cubicBezTo>
                    <a:pt x="13319" y="3158"/>
                    <a:pt x="16484" y="1896"/>
                    <a:pt x="19524" y="411"/>
                  </a:cubicBezTo>
                  <a:cubicBezTo>
                    <a:pt x="19475" y="274"/>
                    <a:pt x="19432" y="138"/>
                    <a:pt x="19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1"/>
            <p:cNvSpPr/>
            <p:nvPr/>
          </p:nvSpPr>
          <p:spPr>
            <a:xfrm>
              <a:off x="2101425" y="1964850"/>
              <a:ext cx="498900" cy="116800"/>
            </a:xfrm>
            <a:custGeom>
              <a:avLst/>
              <a:gdLst/>
              <a:ahLst/>
              <a:cxnLst/>
              <a:rect l="l" t="t" r="r" b="b"/>
              <a:pathLst>
                <a:path w="19956" h="4672" extrusionOk="0">
                  <a:moveTo>
                    <a:pt x="19678" y="0"/>
                  </a:moveTo>
                  <a:cubicBezTo>
                    <a:pt x="16640" y="1485"/>
                    <a:pt x="13473" y="2747"/>
                    <a:pt x="10164" y="3449"/>
                  </a:cubicBezTo>
                  <a:cubicBezTo>
                    <a:pt x="8411" y="3820"/>
                    <a:pt x="6615" y="4028"/>
                    <a:pt x="4824" y="4028"/>
                  </a:cubicBezTo>
                  <a:cubicBezTo>
                    <a:pt x="3252" y="4028"/>
                    <a:pt x="1685" y="3868"/>
                    <a:pt x="154" y="3515"/>
                  </a:cubicBezTo>
                  <a:cubicBezTo>
                    <a:pt x="110" y="3772"/>
                    <a:pt x="57" y="4027"/>
                    <a:pt x="0" y="4282"/>
                  </a:cubicBezTo>
                  <a:cubicBezTo>
                    <a:pt x="1607" y="4543"/>
                    <a:pt x="3233" y="4672"/>
                    <a:pt x="4860" y="4672"/>
                  </a:cubicBezTo>
                  <a:cubicBezTo>
                    <a:pt x="10113" y="4672"/>
                    <a:pt x="15370" y="3330"/>
                    <a:pt x="19955" y="762"/>
                  </a:cubicBezTo>
                  <a:cubicBezTo>
                    <a:pt x="19855" y="511"/>
                    <a:pt x="19765" y="256"/>
                    <a:pt x="19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1"/>
            <p:cNvSpPr/>
            <p:nvPr/>
          </p:nvSpPr>
          <p:spPr>
            <a:xfrm>
              <a:off x="2093875" y="1983825"/>
              <a:ext cx="519050" cy="128775"/>
            </a:xfrm>
            <a:custGeom>
              <a:avLst/>
              <a:gdLst/>
              <a:ahLst/>
              <a:cxnLst/>
              <a:rect l="l" t="t" r="r" b="b"/>
              <a:pathLst>
                <a:path w="20762" h="5151" extrusionOk="0">
                  <a:moveTo>
                    <a:pt x="20255" y="1"/>
                  </a:moveTo>
                  <a:cubicBezTo>
                    <a:pt x="15671" y="2569"/>
                    <a:pt x="10416" y="3912"/>
                    <a:pt x="5164" y="3912"/>
                  </a:cubicBezTo>
                  <a:cubicBezTo>
                    <a:pt x="3536" y="3912"/>
                    <a:pt x="1908" y="3783"/>
                    <a:pt x="300" y="3521"/>
                  </a:cubicBezTo>
                  <a:cubicBezTo>
                    <a:pt x="215" y="3909"/>
                    <a:pt x="114" y="4294"/>
                    <a:pt x="0" y="4675"/>
                  </a:cubicBezTo>
                  <a:cubicBezTo>
                    <a:pt x="1783" y="4993"/>
                    <a:pt x="3593" y="5150"/>
                    <a:pt x="5403" y="5150"/>
                  </a:cubicBezTo>
                  <a:cubicBezTo>
                    <a:pt x="10750" y="5150"/>
                    <a:pt x="16100" y="3782"/>
                    <a:pt x="20761" y="1161"/>
                  </a:cubicBezTo>
                  <a:cubicBezTo>
                    <a:pt x="20577" y="784"/>
                    <a:pt x="20411" y="395"/>
                    <a:pt x="20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1"/>
            <p:cNvSpPr/>
            <p:nvPr/>
          </p:nvSpPr>
          <p:spPr>
            <a:xfrm>
              <a:off x="2081650" y="2012825"/>
              <a:ext cx="546375" cy="139600"/>
            </a:xfrm>
            <a:custGeom>
              <a:avLst/>
              <a:gdLst/>
              <a:ahLst/>
              <a:cxnLst/>
              <a:rect l="l" t="t" r="r" b="b"/>
              <a:pathLst>
                <a:path w="21855" h="5584" extrusionOk="0">
                  <a:moveTo>
                    <a:pt x="21250" y="1"/>
                  </a:moveTo>
                  <a:cubicBezTo>
                    <a:pt x="16588" y="2622"/>
                    <a:pt x="11237" y="3991"/>
                    <a:pt x="5889" y="3991"/>
                  </a:cubicBezTo>
                  <a:cubicBezTo>
                    <a:pt x="4080" y="3991"/>
                    <a:pt x="2271" y="3834"/>
                    <a:pt x="489" y="3516"/>
                  </a:cubicBezTo>
                  <a:cubicBezTo>
                    <a:pt x="348" y="3989"/>
                    <a:pt x="187" y="4451"/>
                    <a:pt x="0" y="4905"/>
                  </a:cubicBezTo>
                  <a:cubicBezTo>
                    <a:pt x="2044" y="5360"/>
                    <a:pt x="4137" y="5583"/>
                    <a:pt x="6230" y="5583"/>
                  </a:cubicBezTo>
                  <a:cubicBezTo>
                    <a:pt x="11715" y="5583"/>
                    <a:pt x="17206" y="4050"/>
                    <a:pt x="21855" y="1131"/>
                  </a:cubicBezTo>
                  <a:cubicBezTo>
                    <a:pt x="21637" y="765"/>
                    <a:pt x="21434" y="388"/>
                    <a:pt x="2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1"/>
            <p:cNvSpPr/>
            <p:nvPr/>
          </p:nvSpPr>
          <p:spPr>
            <a:xfrm>
              <a:off x="2077475" y="2041100"/>
              <a:ext cx="554100" cy="124000"/>
            </a:xfrm>
            <a:custGeom>
              <a:avLst/>
              <a:gdLst/>
              <a:ahLst/>
              <a:cxnLst/>
              <a:rect l="l" t="t" r="r" b="b"/>
              <a:pathLst>
                <a:path w="22164" h="4960" extrusionOk="0">
                  <a:moveTo>
                    <a:pt x="22024" y="0"/>
                  </a:moveTo>
                  <a:cubicBezTo>
                    <a:pt x="17375" y="2919"/>
                    <a:pt x="11883" y="4452"/>
                    <a:pt x="6398" y="4452"/>
                  </a:cubicBezTo>
                  <a:cubicBezTo>
                    <a:pt x="4305" y="4452"/>
                    <a:pt x="2213" y="4229"/>
                    <a:pt x="169" y="3774"/>
                  </a:cubicBezTo>
                  <a:cubicBezTo>
                    <a:pt x="115" y="3910"/>
                    <a:pt x="59" y="4042"/>
                    <a:pt x="0" y="4176"/>
                  </a:cubicBezTo>
                  <a:cubicBezTo>
                    <a:pt x="2134" y="4702"/>
                    <a:pt x="4329" y="4960"/>
                    <a:pt x="6525" y="4960"/>
                  </a:cubicBezTo>
                  <a:cubicBezTo>
                    <a:pt x="12050" y="4960"/>
                    <a:pt x="17583" y="3328"/>
                    <a:pt x="22163" y="233"/>
                  </a:cubicBezTo>
                  <a:cubicBezTo>
                    <a:pt x="22115" y="157"/>
                    <a:pt x="22067" y="79"/>
                    <a:pt x="22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1"/>
            <p:cNvSpPr/>
            <p:nvPr/>
          </p:nvSpPr>
          <p:spPr>
            <a:xfrm>
              <a:off x="2008075" y="2046850"/>
              <a:ext cx="627125" cy="549325"/>
            </a:xfrm>
            <a:custGeom>
              <a:avLst/>
              <a:gdLst/>
              <a:ahLst/>
              <a:cxnLst/>
              <a:rect l="l" t="t" r="r" b="b"/>
              <a:pathLst>
                <a:path w="25085" h="21973" extrusionOk="0">
                  <a:moveTo>
                    <a:pt x="24939" y="1"/>
                  </a:moveTo>
                  <a:cubicBezTo>
                    <a:pt x="20359" y="3097"/>
                    <a:pt x="14825" y="4728"/>
                    <a:pt x="9299" y="4728"/>
                  </a:cubicBezTo>
                  <a:cubicBezTo>
                    <a:pt x="7102" y="4728"/>
                    <a:pt x="4907" y="4471"/>
                    <a:pt x="2774" y="3945"/>
                  </a:cubicBezTo>
                  <a:cubicBezTo>
                    <a:pt x="2198" y="5251"/>
                    <a:pt x="1426" y="6455"/>
                    <a:pt x="426" y="7477"/>
                  </a:cubicBezTo>
                  <a:cubicBezTo>
                    <a:pt x="288" y="7620"/>
                    <a:pt x="145" y="7756"/>
                    <a:pt x="1" y="7889"/>
                  </a:cubicBezTo>
                  <a:cubicBezTo>
                    <a:pt x="228" y="12714"/>
                    <a:pt x="1600" y="17498"/>
                    <a:pt x="3936" y="21973"/>
                  </a:cubicBezTo>
                  <a:cubicBezTo>
                    <a:pt x="6902" y="18739"/>
                    <a:pt x="10199" y="15828"/>
                    <a:pt x="13486" y="12921"/>
                  </a:cubicBezTo>
                  <a:cubicBezTo>
                    <a:pt x="17798" y="9109"/>
                    <a:pt x="22189" y="5192"/>
                    <a:pt x="25085" y="229"/>
                  </a:cubicBezTo>
                  <a:cubicBezTo>
                    <a:pt x="25034" y="157"/>
                    <a:pt x="24987" y="81"/>
                    <a:pt x="24939" y="1"/>
                  </a:cubicBezTo>
                  <a:close/>
                </a:path>
              </a:pathLst>
            </a:custGeom>
            <a:solidFill>
              <a:srgbClr val="FF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1"/>
            <p:cNvSpPr/>
            <p:nvPr/>
          </p:nvSpPr>
          <p:spPr>
            <a:xfrm>
              <a:off x="2000250" y="2052575"/>
              <a:ext cx="639550" cy="556425"/>
            </a:xfrm>
            <a:custGeom>
              <a:avLst/>
              <a:gdLst/>
              <a:ahLst/>
              <a:cxnLst/>
              <a:rect l="l" t="t" r="r" b="b"/>
              <a:pathLst>
                <a:path w="25582" h="22257" extrusionOk="0">
                  <a:moveTo>
                    <a:pt x="25398" y="0"/>
                  </a:moveTo>
                  <a:cubicBezTo>
                    <a:pt x="22502" y="4963"/>
                    <a:pt x="18113" y="8880"/>
                    <a:pt x="13798" y="12692"/>
                  </a:cubicBezTo>
                  <a:cubicBezTo>
                    <a:pt x="10512" y="15600"/>
                    <a:pt x="7215" y="18510"/>
                    <a:pt x="4249" y="21744"/>
                  </a:cubicBezTo>
                  <a:cubicBezTo>
                    <a:pt x="1913" y="17269"/>
                    <a:pt x="541" y="12485"/>
                    <a:pt x="314" y="7660"/>
                  </a:cubicBezTo>
                  <a:cubicBezTo>
                    <a:pt x="210" y="7754"/>
                    <a:pt x="105" y="7848"/>
                    <a:pt x="0" y="7934"/>
                  </a:cubicBezTo>
                  <a:cubicBezTo>
                    <a:pt x="359" y="12959"/>
                    <a:pt x="1753" y="17905"/>
                    <a:pt x="4122" y="22256"/>
                  </a:cubicBezTo>
                  <a:lnTo>
                    <a:pt x="11710" y="15459"/>
                  </a:lnTo>
                  <a:cubicBezTo>
                    <a:pt x="16837" y="10864"/>
                    <a:pt x="22047" y="6175"/>
                    <a:pt x="25581" y="271"/>
                  </a:cubicBezTo>
                  <a:cubicBezTo>
                    <a:pt x="25516" y="182"/>
                    <a:pt x="25457" y="92"/>
                    <a:pt x="25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1"/>
            <p:cNvSpPr/>
            <p:nvPr/>
          </p:nvSpPr>
          <p:spPr>
            <a:xfrm>
              <a:off x="1893750" y="2059350"/>
              <a:ext cx="795075" cy="737575"/>
            </a:xfrm>
            <a:custGeom>
              <a:avLst/>
              <a:gdLst/>
              <a:ahLst/>
              <a:cxnLst/>
              <a:rect l="l" t="t" r="r" b="b"/>
              <a:pathLst>
                <a:path w="31803" h="29503" extrusionOk="0">
                  <a:moveTo>
                    <a:pt x="29841" y="0"/>
                  </a:moveTo>
                  <a:cubicBezTo>
                    <a:pt x="26307" y="5904"/>
                    <a:pt x="21097" y="10594"/>
                    <a:pt x="15970" y="15188"/>
                  </a:cubicBezTo>
                  <a:lnTo>
                    <a:pt x="8382" y="21985"/>
                  </a:lnTo>
                  <a:cubicBezTo>
                    <a:pt x="6013" y="17634"/>
                    <a:pt x="4619" y="12688"/>
                    <a:pt x="4260" y="7663"/>
                  </a:cubicBezTo>
                  <a:cubicBezTo>
                    <a:pt x="3011" y="8732"/>
                    <a:pt x="1542" y="9519"/>
                    <a:pt x="0" y="10138"/>
                  </a:cubicBezTo>
                  <a:cubicBezTo>
                    <a:pt x="378" y="16870"/>
                    <a:pt x="2203" y="23517"/>
                    <a:pt x="5518" y="29502"/>
                  </a:cubicBezTo>
                  <a:cubicBezTo>
                    <a:pt x="11953" y="25327"/>
                    <a:pt x="18014" y="20426"/>
                    <a:pt x="22656" y="14323"/>
                  </a:cubicBezTo>
                  <a:cubicBezTo>
                    <a:pt x="25726" y="10288"/>
                    <a:pt x="28177" y="5735"/>
                    <a:pt x="31803" y="2214"/>
                  </a:cubicBezTo>
                  <a:cubicBezTo>
                    <a:pt x="31461" y="1917"/>
                    <a:pt x="31136" y="1596"/>
                    <a:pt x="30828" y="1258"/>
                  </a:cubicBezTo>
                  <a:cubicBezTo>
                    <a:pt x="30467" y="859"/>
                    <a:pt x="30139" y="441"/>
                    <a:pt x="29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1"/>
            <p:cNvSpPr/>
            <p:nvPr/>
          </p:nvSpPr>
          <p:spPr>
            <a:xfrm>
              <a:off x="1883750" y="2114600"/>
              <a:ext cx="813575" cy="698050"/>
            </a:xfrm>
            <a:custGeom>
              <a:avLst/>
              <a:gdLst/>
              <a:ahLst/>
              <a:cxnLst/>
              <a:rect l="l" t="t" r="r" b="b"/>
              <a:pathLst>
                <a:path w="32543" h="27922" extrusionOk="0">
                  <a:moveTo>
                    <a:pt x="32204" y="1"/>
                  </a:moveTo>
                  <a:cubicBezTo>
                    <a:pt x="28579" y="3522"/>
                    <a:pt x="26127" y="8076"/>
                    <a:pt x="23057" y="12110"/>
                  </a:cubicBezTo>
                  <a:cubicBezTo>
                    <a:pt x="20598" y="15344"/>
                    <a:pt x="17738" y="18241"/>
                    <a:pt x="14638" y="20870"/>
                  </a:cubicBezTo>
                  <a:cubicBezTo>
                    <a:pt x="11885" y="23206"/>
                    <a:pt x="8946" y="25326"/>
                    <a:pt x="5919" y="27290"/>
                  </a:cubicBezTo>
                  <a:cubicBezTo>
                    <a:pt x="5152" y="25905"/>
                    <a:pt x="4465" y="24480"/>
                    <a:pt x="3857" y="23029"/>
                  </a:cubicBezTo>
                  <a:cubicBezTo>
                    <a:pt x="1837" y="18220"/>
                    <a:pt x="692" y="13097"/>
                    <a:pt x="402" y="7926"/>
                  </a:cubicBezTo>
                  <a:cubicBezTo>
                    <a:pt x="290" y="7973"/>
                    <a:pt x="177" y="8016"/>
                    <a:pt x="65" y="8059"/>
                  </a:cubicBezTo>
                  <a:cubicBezTo>
                    <a:pt x="0" y="12791"/>
                    <a:pt x="1256" y="17631"/>
                    <a:pt x="3047" y="22240"/>
                  </a:cubicBezTo>
                  <a:cubicBezTo>
                    <a:pt x="3804" y="24185"/>
                    <a:pt x="4655" y="26087"/>
                    <a:pt x="5542" y="27922"/>
                  </a:cubicBezTo>
                  <a:cubicBezTo>
                    <a:pt x="9598" y="25495"/>
                    <a:pt x="13111" y="22925"/>
                    <a:pt x="16419" y="19882"/>
                  </a:cubicBezTo>
                  <a:cubicBezTo>
                    <a:pt x="17759" y="18649"/>
                    <a:pt x="19065" y="17337"/>
                    <a:pt x="20361" y="15926"/>
                  </a:cubicBezTo>
                  <a:cubicBezTo>
                    <a:pt x="24832" y="11051"/>
                    <a:pt x="27858" y="4938"/>
                    <a:pt x="32542" y="292"/>
                  </a:cubicBezTo>
                  <a:cubicBezTo>
                    <a:pt x="32425" y="199"/>
                    <a:pt x="32315" y="104"/>
                    <a:pt x="32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1"/>
            <p:cNvSpPr/>
            <p:nvPr/>
          </p:nvSpPr>
          <p:spPr>
            <a:xfrm>
              <a:off x="1618550" y="2060400"/>
              <a:ext cx="485250" cy="817600"/>
            </a:xfrm>
            <a:custGeom>
              <a:avLst/>
              <a:gdLst/>
              <a:ahLst/>
              <a:cxnLst/>
              <a:rect l="l" t="t" r="r" b="b"/>
              <a:pathLst>
                <a:path w="19410" h="32704" extrusionOk="0">
                  <a:moveTo>
                    <a:pt x="19410" y="0"/>
                  </a:moveTo>
                  <a:lnTo>
                    <a:pt x="19410" y="0"/>
                  </a:lnTo>
                  <a:cubicBezTo>
                    <a:pt x="13434" y="6245"/>
                    <a:pt x="9085" y="13855"/>
                    <a:pt x="4917" y="21459"/>
                  </a:cubicBezTo>
                  <a:cubicBezTo>
                    <a:pt x="4616" y="22009"/>
                    <a:pt x="4315" y="22558"/>
                    <a:pt x="4016" y="23106"/>
                  </a:cubicBezTo>
                  <a:cubicBezTo>
                    <a:pt x="2345" y="26163"/>
                    <a:pt x="651" y="29291"/>
                    <a:pt x="0" y="32704"/>
                  </a:cubicBezTo>
                  <a:lnTo>
                    <a:pt x="2636" y="32704"/>
                  </a:lnTo>
                  <a:cubicBezTo>
                    <a:pt x="2623" y="29506"/>
                    <a:pt x="3838" y="26397"/>
                    <a:pt x="5281" y="23527"/>
                  </a:cubicBezTo>
                  <a:cubicBezTo>
                    <a:pt x="5538" y="23018"/>
                    <a:pt x="5801" y="22512"/>
                    <a:pt x="6072" y="22011"/>
                  </a:cubicBezTo>
                  <a:cubicBezTo>
                    <a:pt x="6998" y="20291"/>
                    <a:pt x="7994" y="18605"/>
                    <a:pt x="8990" y="16921"/>
                  </a:cubicBezTo>
                  <a:cubicBezTo>
                    <a:pt x="10437" y="14473"/>
                    <a:pt x="11883" y="12028"/>
                    <a:pt x="13226" y="9638"/>
                  </a:cubicBezTo>
                  <a:lnTo>
                    <a:pt x="13226" y="9638"/>
                  </a:lnTo>
                  <a:cubicBezTo>
                    <a:pt x="12236" y="14116"/>
                    <a:pt x="9422" y="17997"/>
                    <a:pt x="8053" y="22558"/>
                  </a:cubicBezTo>
                  <a:cubicBezTo>
                    <a:pt x="7936" y="22946"/>
                    <a:pt x="7828" y="23340"/>
                    <a:pt x="7736" y="23740"/>
                  </a:cubicBezTo>
                  <a:cubicBezTo>
                    <a:pt x="5401" y="26146"/>
                    <a:pt x="5119" y="29947"/>
                    <a:pt x="3136" y="32703"/>
                  </a:cubicBezTo>
                  <a:lnTo>
                    <a:pt x="8980" y="32703"/>
                  </a:lnTo>
                  <a:cubicBezTo>
                    <a:pt x="9126" y="29484"/>
                    <a:pt x="9613" y="26217"/>
                    <a:pt x="10425" y="23040"/>
                  </a:cubicBezTo>
                  <a:cubicBezTo>
                    <a:pt x="11128" y="20270"/>
                    <a:pt x="12078" y="17567"/>
                    <a:pt x="13266" y="15026"/>
                  </a:cubicBezTo>
                  <a:cubicBezTo>
                    <a:pt x="14073" y="13293"/>
                    <a:pt x="14986" y="11623"/>
                    <a:pt x="15812" y="9923"/>
                  </a:cubicBezTo>
                  <a:cubicBezTo>
                    <a:pt x="15699" y="9067"/>
                    <a:pt x="15621" y="8209"/>
                    <a:pt x="15581" y="7347"/>
                  </a:cubicBezTo>
                  <a:cubicBezTo>
                    <a:pt x="15725" y="7214"/>
                    <a:pt x="15868" y="7078"/>
                    <a:pt x="16006" y="6935"/>
                  </a:cubicBezTo>
                  <a:cubicBezTo>
                    <a:pt x="16774" y="6154"/>
                    <a:pt x="17405" y="5263"/>
                    <a:pt x="17916" y="4303"/>
                  </a:cubicBezTo>
                  <a:cubicBezTo>
                    <a:pt x="18073" y="4009"/>
                    <a:pt x="18220" y="3709"/>
                    <a:pt x="18354" y="3404"/>
                  </a:cubicBezTo>
                  <a:cubicBezTo>
                    <a:pt x="18414" y="3270"/>
                    <a:pt x="18470" y="3138"/>
                    <a:pt x="18523" y="3002"/>
                  </a:cubicBezTo>
                  <a:cubicBezTo>
                    <a:pt x="18709" y="2548"/>
                    <a:pt x="18871" y="2086"/>
                    <a:pt x="19011" y="1613"/>
                  </a:cubicBezTo>
                  <a:cubicBezTo>
                    <a:pt x="19126" y="1231"/>
                    <a:pt x="19226" y="846"/>
                    <a:pt x="19312" y="458"/>
                  </a:cubicBezTo>
                  <a:cubicBezTo>
                    <a:pt x="19346" y="308"/>
                    <a:pt x="19380" y="154"/>
                    <a:pt x="19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41"/>
            <p:cNvSpPr/>
            <p:nvPr/>
          </p:nvSpPr>
          <p:spPr>
            <a:xfrm>
              <a:off x="1992425" y="2051725"/>
              <a:ext cx="704950" cy="826250"/>
            </a:xfrm>
            <a:custGeom>
              <a:avLst/>
              <a:gdLst/>
              <a:ahLst/>
              <a:cxnLst/>
              <a:rect l="l" t="t" r="r" b="b"/>
              <a:pathLst>
                <a:path w="28198" h="33050" extrusionOk="0">
                  <a:moveTo>
                    <a:pt x="25691" y="1"/>
                  </a:moveTo>
                  <a:cubicBezTo>
                    <a:pt x="24743" y="1377"/>
                    <a:pt x="23793" y="2753"/>
                    <a:pt x="22837" y="4130"/>
                  </a:cubicBezTo>
                  <a:cubicBezTo>
                    <a:pt x="16901" y="12678"/>
                    <a:pt x="10774" y="21117"/>
                    <a:pt x="3513" y="28557"/>
                  </a:cubicBezTo>
                  <a:cubicBezTo>
                    <a:pt x="3153" y="28927"/>
                    <a:pt x="2781" y="29303"/>
                    <a:pt x="2427" y="29685"/>
                  </a:cubicBezTo>
                  <a:cubicBezTo>
                    <a:pt x="2424" y="29688"/>
                    <a:pt x="2424" y="29689"/>
                    <a:pt x="2422" y="29689"/>
                  </a:cubicBezTo>
                  <a:cubicBezTo>
                    <a:pt x="1458" y="30715"/>
                    <a:pt x="554" y="31807"/>
                    <a:pt x="1" y="33050"/>
                  </a:cubicBezTo>
                  <a:lnTo>
                    <a:pt x="2319" y="33050"/>
                  </a:lnTo>
                  <a:cubicBezTo>
                    <a:pt x="2911" y="31320"/>
                    <a:pt x="3865" y="29718"/>
                    <a:pt x="5111" y="28381"/>
                  </a:cubicBezTo>
                  <a:lnTo>
                    <a:pt x="5111" y="28381"/>
                  </a:lnTo>
                  <a:cubicBezTo>
                    <a:pt x="4119" y="29796"/>
                    <a:pt x="3372" y="31381"/>
                    <a:pt x="2934" y="33050"/>
                  </a:cubicBezTo>
                  <a:lnTo>
                    <a:pt x="6905" y="33050"/>
                  </a:lnTo>
                  <a:cubicBezTo>
                    <a:pt x="7951" y="29422"/>
                    <a:pt x="9652" y="26027"/>
                    <a:pt x="11643" y="22787"/>
                  </a:cubicBezTo>
                  <a:lnTo>
                    <a:pt x="11645" y="22785"/>
                  </a:lnTo>
                  <a:cubicBezTo>
                    <a:pt x="11664" y="22768"/>
                    <a:pt x="11684" y="22751"/>
                    <a:pt x="11701" y="22735"/>
                  </a:cubicBezTo>
                  <a:cubicBezTo>
                    <a:pt x="11825" y="22626"/>
                    <a:pt x="11950" y="22511"/>
                    <a:pt x="12074" y="22398"/>
                  </a:cubicBezTo>
                  <a:cubicBezTo>
                    <a:pt x="13414" y="21166"/>
                    <a:pt x="14719" y="19854"/>
                    <a:pt x="16016" y="18442"/>
                  </a:cubicBezTo>
                  <a:cubicBezTo>
                    <a:pt x="20488" y="13568"/>
                    <a:pt x="23513" y="7454"/>
                    <a:pt x="28197" y="2808"/>
                  </a:cubicBezTo>
                  <a:cubicBezTo>
                    <a:pt x="28078" y="2714"/>
                    <a:pt x="27968" y="2619"/>
                    <a:pt x="27856" y="2519"/>
                  </a:cubicBezTo>
                  <a:cubicBezTo>
                    <a:pt x="27515" y="2222"/>
                    <a:pt x="27188" y="1901"/>
                    <a:pt x="26880" y="1562"/>
                  </a:cubicBezTo>
                  <a:cubicBezTo>
                    <a:pt x="26658" y="1316"/>
                    <a:pt x="26445" y="1058"/>
                    <a:pt x="26249" y="794"/>
                  </a:cubicBezTo>
                  <a:cubicBezTo>
                    <a:pt x="26125" y="634"/>
                    <a:pt x="26007" y="470"/>
                    <a:pt x="25895" y="303"/>
                  </a:cubicBezTo>
                  <a:cubicBezTo>
                    <a:pt x="25830" y="215"/>
                    <a:pt x="25771" y="124"/>
                    <a:pt x="25712" y="34"/>
                  </a:cubicBezTo>
                  <a:cubicBezTo>
                    <a:pt x="25704" y="24"/>
                    <a:pt x="25697" y="14"/>
                    <a:pt x="25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1"/>
            <p:cNvSpPr/>
            <p:nvPr/>
          </p:nvSpPr>
          <p:spPr>
            <a:xfrm>
              <a:off x="2338425" y="1257100"/>
              <a:ext cx="28900" cy="45550"/>
            </a:xfrm>
            <a:custGeom>
              <a:avLst/>
              <a:gdLst/>
              <a:ahLst/>
              <a:cxnLst/>
              <a:rect l="l" t="t" r="r" b="b"/>
              <a:pathLst>
                <a:path w="1156" h="1822" extrusionOk="0">
                  <a:moveTo>
                    <a:pt x="1148" y="0"/>
                  </a:moveTo>
                  <a:cubicBezTo>
                    <a:pt x="1062" y="35"/>
                    <a:pt x="971" y="62"/>
                    <a:pt x="890" y="106"/>
                  </a:cubicBezTo>
                  <a:cubicBezTo>
                    <a:pt x="615" y="254"/>
                    <a:pt x="402" y="471"/>
                    <a:pt x="232" y="730"/>
                  </a:cubicBezTo>
                  <a:cubicBezTo>
                    <a:pt x="129" y="886"/>
                    <a:pt x="52" y="1053"/>
                    <a:pt x="34" y="1244"/>
                  </a:cubicBezTo>
                  <a:cubicBezTo>
                    <a:pt x="0" y="1619"/>
                    <a:pt x="318" y="1809"/>
                    <a:pt x="600" y="1821"/>
                  </a:cubicBezTo>
                  <a:cubicBezTo>
                    <a:pt x="534" y="1796"/>
                    <a:pt x="464" y="1775"/>
                    <a:pt x="401" y="1741"/>
                  </a:cubicBezTo>
                  <a:cubicBezTo>
                    <a:pt x="285" y="1681"/>
                    <a:pt x="191" y="1599"/>
                    <a:pt x="145" y="1473"/>
                  </a:cubicBezTo>
                  <a:cubicBezTo>
                    <a:pt x="90" y="1321"/>
                    <a:pt x="119" y="1177"/>
                    <a:pt x="181" y="1035"/>
                  </a:cubicBezTo>
                  <a:cubicBezTo>
                    <a:pt x="265" y="838"/>
                    <a:pt x="393" y="666"/>
                    <a:pt x="529" y="502"/>
                  </a:cubicBezTo>
                  <a:cubicBezTo>
                    <a:pt x="694" y="302"/>
                    <a:pt x="877" y="122"/>
                    <a:pt x="1131" y="35"/>
                  </a:cubicBezTo>
                  <a:cubicBezTo>
                    <a:pt x="1140" y="31"/>
                    <a:pt x="1148" y="26"/>
                    <a:pt x="1155" y="21"/>
                  </a:cubicBezTo>
                  <a:cubicBezTo>
                    <a:pt x="1153" y="13"/>
                    <a:pt x="1150" y="7"/>
                    <a:pt x="1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41"/>
            <p:cNvSpPr/>
            <p:nvPr/>
          </p:nvSpPr>
          <p:spPr>
            <a:xfrm>
              <a:off x="2330450" y="1257550"/>
              <a:ext cx="24925" cy="45225"/>
            </a:xfrm>
            <a:custGeom>
              <a:avLst/>
              <a:gdLst/>
              <a:ahLst/>
              <a:cxnLst/>
              <a:rect l="l" t="t" r="r" b="b"/>
              <a:pathLst>
                <a:path w="997" h="1809" extrusionOk="0">
                  <a:moveTo>
                    <a:pt x="988" y="1"/>
                  </a:moveTo>
                  <a:cubicBezTo>
                    <a:pt x="921" y="28"/>
                    <a:pt x="849" y="50"/>
                    <a:pt x="787" y="87"/>
                  </a:cubicBezTo>
                  <a:cubicBezTo>
                    <a:pt x="436" y="290"/>
                    <a:pt x="207" y="592"/>
                    <a:pt x="77" y="970"/>
                  </a:cubicBezTo>
                  <a:cubicBezTo>
                    <a:pt x="20" y="1140"/>
                    <a:pt x="0" y="1313"/>
                    <a:pt x="69" y="1489"/>
                  </a:cubicBezTo>
                  <a:cubicBezTo>
                    <a:pt x="136" y="1657"/>
                    <a:pt x="327" y="1804"/>
                    <a:pt x="509" y="1808"/>
                  </a:cubicBezTo>
                  <a:cubicBezTo>
                    <a:pt x="486" y="1799"/>
                    <a:pt x="476" y="1794"/>
                    <a:pt x="464" y="1788"/>
                  </a:cubicBezTo>
                  <a:cubicBezTo>
                    <a:pt x="268" y="1707"/>
                    <a:pt x="142" y="1569"/>
                    <a:pt x="116" y="1352"/>
                  </a:cubicBezTo>
                  <a:cubicBezTo>
                    <a:pt x="104" y="1243"/>
                    <a:pt x="121" y="1137"/>
                    <a:pt x="155" y="1035"/>
                  </a:cubicBezTo>
                  <a:cubicBezTo>
                    <a:pt x="220" y="835"/>
                    <a:pt x="335" y="662"/>
                    <a:pt x="450" y="489"/>
                  </a:cubicBezTo>
                  <a:cubicBezTo>
                    <a:pt x="587" y="292"/>
                    <a:pt x="747" y="115"/>
                    <a:pt x="982" y="29"/>
                  </a:cubicBezTo>
                  <a:cubicBezTo>
                    <a:pt x="988" y="27"/>
                    <a:pt x="991" y="20"/>
                    <a:pt x="997" y="15"/>
                  </a:cubicBezTo>
                  <a:cubicBezTo>
                    <a:pt x="994" y="10"/>
                    <a:pt x="991" y="6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1"/>
            <p:cNvSpPr/>
            <p:nvPr/>
          </p:nvSpPr>
          <p:spPr>
            <a:xfrm>
              <a:off x="2220050" y="1264825"/>
              <a:ext cx="25275" cy="39650"/>
            </a:xfrm>
            <a:custGeom>
              <a:avLst/>
              <a:gdLst/>
              <a:ahLst/>
              <a:cxnLst/>
              <a:rect l="l" t="t" r="r" b="b"/>
              <a:pathLst>
                <a:path w="1011" h="1586" extrusionOk="0">
                  <a:moveTo>
                    <a:pt x="0" y="1"/>
                  </a:moveTo>
                  <a:lnTo>
                    <a:pt x="0" y="1"/>
                  </a:lnTo>
                  <a:cubicBezTo>
                    <a:pt x="125" y="89"/>
                    <a:pt x="253" y="175"/>
                    <a:pt x="374" y="264"/>
                  </a:cubicBezTo>
                  <a:cubicBezTo>
                    <a:pt x="550" y="396"/>
                    <a:pt x="708" y="544"/>
                    <a:pt x="812" y="740"/>
                  </a:cubicBezTo>
                  <a:cubicBezTo>
                    <a:pt x="863" y="837"/>
                    <a:pt x="897" y="940"/>
                    <a:pt x="879" y="1054"/>
                  </a:cubicBezTo>
                  <a:cubicBezTo>
                    <a:pt x="851" y="1236"/>
                    <a:pt x="745" y="1365"/>
                    <a:pt x="606" y="1472"/>
                  </a:cubicBezTo>
                  <a:cubicBezTo>
                    <a:pt x="556" y="1510"/>
                    <a:pt x="504" y="1545"/>
                    <a:pt x="452" y="1582"/>
                  </a:cubicBezTo>
                  <a:cubicBezTo>
                    <a:pt x="459" y="1584"/>
                    <a:pt x="466" y="1585"/>
                    <a:pt x="473" y="1585"/>
                  </a:cubicBezTo>
                  <a:cubicBezTo>
                    <a:pt x="481" y="1585"/>
                    <a:pt x="489" y="1583"/>
                    <a:pt x="495" y="1580"/>
                  </a:cubicBezTo>
                  <a:cubicBezTo>
                    <a:pt x="577" y="1530"/>
                    <a:pt x="662" y="1485"/>
                    <a:pt x="739" y="1427"/>
                  </a:cubicBezTo>
                  <a:cubicBezTo>
                    <a:pt x="847" y="1346"/>
                    <a:pt x="930" y="1244"/>
                    <a:pt x="966" y="1109"/>
                  </a:cubicBezTo>
                  <a:cubicBezTo>
                    <a:pt x="1011" y="939"/>
                    <a:pt x="959" y="787"/>
                    <a:pt x="868" y="646"/>
                  </a:cubicBezTo>
                  <a:cubicBezTo>
                    <a:pt x="752" y="464"/>
                    <a:pt x="593" y="321"/>
                    <a:pt x="413" y="204"/>
                  </a:cubicBezTo>
                  <a:cubicBezTo>
                    <a:pt x="284" y="118"/>
                    <a:pt x="150" y="4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1"/>
            <p:cNvSpPr/>
            <p:nvPr/>
          </p:nvSpPr>
          <p:spPr>
            <a:xfrm>
              <a:off x="2322550" y="1258375"/>
              <a:ext cx="20750" cy="44800"/>
            </a:xfrm>
            <a:custGeom>
              <a:avLst/>
              <a:gdLst/>
              <a:ahLst/>
              <a:cxnLst/>
              <a:rect l="l" t="t" r="r" b="b"/>
              <a:pathLst>
                <a:path w="830" h="179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805" y="5"/>
                    <a:pt x="792" y="9"/>
                    <a:pt x="780" y="13"/>
                  </a:cubicBezTo>
                  <a:cubicBezTo>
                    <a:pt x="643" y="57"/>
                    <a:pt x="531" y="141"/>
                    <a:pt x="433" y="243"/>
                  </a:cubicBezTo>
                  <a:cubicBezTo>
                    <a:pt x="293" y="390"/>
                    <a:pt x="189" y="563"/>
                    <a:pt x="116" y="753"/>
                  </a:cubicBezTo>
                  <a:cubicBezTo>
                    <a:pt x="39" y="952"/>
                    <a:pt x="1" y="1158"/>
                    <a:pt x="41" y="1373"/>
                  </a:cubicBezTo>
                  <a:cubicBezTo>
                    <a:pt x="79" y="1583"/>
                    <a:pt x="206" y="1715"/>
                    <a:pt x="415" y="1792"/>
                  </a:cubicBezTo>
                  <a:cubicBezTo>
                    <a:pt x="353" y="1742"/>
                    <a:pt x="294" y="1706"/>
                    <a:pt x="253" y="1656"/>
                  </a:cubicBezTo>
                  <a:cubicBezTo>
                    <a:pt x="100" y="1485"/>
                    <a:pt x="85" y="1280"/>
                    <a:pt x="126" y="1066"/>
                  </a:cubicBezTo>
                  <a:cubicBezTo>
                    <a:pt x="170" y="837"/>
                    <a:pt x="278" y="634"/>
                    <a:pt x="390" y="432"/>
                  </a:cubicBezTo>
                  <a:cubicBezTo>
                    <a:pt x="489" y="255"/>
                    <a:pt x="617" y="103"/>
                    <a:pt x="810" y="21"/>
                  </a:cubicBezTo>
                  <a:cubicBezTo>
                    <a:pt x="816" y="20"/>
                    <a:pt x="818" y="14"/>
                    <a:pt x="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1"/>
            <p:cNvSpPr/>
            <p:nvPr/>
          </p:nvSpPr>
          <p:spPr>
            <a:xfrm>
              <a:off x="2232125" y="1263875"/>
              <a:ext cx="21850" cy="40525"/>
            </a:xfrm>
            <a:custGeom>
              <a:avLst/>
              <a:gdLst/>
              <a:ahLst/>
              <a:cxnLst/>
              <a:rect l="l" t="t" r="r" b="b"/>
              <a:pathLst>
                <a:path w="874" h="1621" extrusionOk="0">
                  <a:moveTo>
                    <a:pt x="10" y="1"/>
                  </a:moveTo>
                  <a:cubicBezTo>
                    <a:pt x="6" y="6"/>
                    <a:pt x="4" y="10"/>
                    <a:pt x="0" y="15"/>
                  </a:cubicBezTo>
                  <a:cubicBezTo>
                    <a:pt x="15" y="27"/>
                    <a:pt x="30" y="42"/>
                    <a:pt x="44" y="55"/>
                  </a:cubicBezTo>
                  <a:cubicBezTo>
                    <a:pt x="217" y="202"/>
                    <a:pt x="377" y="362"/>
                    <a:pt x="518" y="542"/>
                  </a:cubicBezTo>
                  <a:cubicBezTo>
                    <a:pt x="595" y="640"/>
                    <a:pt x="655" y="749"/>
                    <a:pt x="696" y="868"/>
                  </a:cubicBezTo>
                  <a:cubicBezTo>
                    <a:pt x="785" y="1127"/>
                    <a:pt x="670" y="1349"/>
                    <a:pt x="496" y="1515"/>
                  </a:cubicBezTo>
                  <a:cubicBezTo>
                    <a:pt x="453" y="1553"/>
                    <a:pt x="406" y="1585"/>
                    <a:pt x="361" y="1621"/>
                  </a:cubicBezTo>
                  <a:cubicBezTo>
                    <a:pt x="478" y="1582"/>
                    <a:pt x="578" y="1515"/>
                    <a:pt x="661" y="1428"/>
                  </a:cubicBezTo>
                  <a:cubicBezTo>
                    <a:pt x="842" y="1240"/>
                    <a:pt x="873" y="993"/>
                    <a:pt x="752" y="741"/>
                  </a:cubicBezTo>
                  <a:cubicBezTo>
                    <a:pt x="625" y="476"/>
                    <a:pt x="421" y="280"/>
                    <a:pt x="185" y="116"/>
                  </a:cubicBezTo>
                  <a:cubicBezTo>
                    <a:pt x="127" y="77"/>
                    <a:pt x="68" y="40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1"/>
            <p:cNvSpPr/>
            <p:nvPr/>
          </p:nvSpPr>
          <p:spPr>
            <a:xfrm>
              <a:off x="2314725" y="1259150"/>
              <a:ext cx="15700" cy="43925"/>
            </a:xfrm>
            <a:custGeom>
              <a:avLst/>
              <a:gdLst/>
              <a:ahLst/>
              <a:cxnLst/>
              <a:rect l="l" t="t" r="r" b="b"/>
              <a:pathLst>
                <a:path w="628" h="1757" extrusionOk="0">
                  <a:moveTo>
                    <a:pt x="614" y="1"/>
                  </a:moveTo>
                  <a:cubicBezTo>
                    <a:pt x="609" y="1"/>
                    <a:pt x="605" y="1"/>
                    <a:pt x="601" y="3"/>
                  </a:cubicBezTo>
                  <a:cubicBezTo>
                    <a:pt x="472" y="50"/>
                    <a:pt x="376" y="143"/>
                    <a:pt x="297" y="250"/>
                  </a:cubicBezTo>
                  <a:cubicBezTo>
                    <a:pt x="146" y="455"/>
                    <a:pt x="69" y="691"/>
                    <a:pt x="29" y="941"/>
                  </a:cubicBezTo>
                  <a:cubicBezTo>
                    <a:pt x="0" y="1125"/>
                    <a:pt x="2" y="1309"/>
                    <a:pt x="64" y="1486"/>
                  </a:cubicBezTo>
                  <a:cubicBezTo>
                    <a:pt x="108" y="1614"/>
                    <a:pt x="197" y="1701"/>
                    <a:pt x="320" y="1757"/>
                  </a:cubicBezTo>
                  <a:cubicBezTo>
                    <a:pt x="283" y="1716"/>
                    <a:pt x="243" y="1679"/>
                    <a:pt x="211" y="1635"/>
                  </a:cubicBezTo>
                  <a:cubicBezTo>
                    <a:pt x="79" y="1455"/>
                    <a:pt x="82" y="1248"/>
                    <a:pt x="105" y="1043"/>
                  </a:cubicBezTo>
                  <a:cubicBezTo>
                    <a:pt x="129" y="820"/>
                    <a:pt x="208" y="610"/>
                    <a:pt x="304" y="409"/>
                  </a:cubicBezTo>
                  <a:cubicBezTo>
                    <a:pt x="379" y="249"/>
                    <a:pt x="458" y="90"/>
                    <a:pt x="627" y="2"/>
                  </a:cubicBezTo>
                  <a:cubicBezTo>
                    <a:pt x="623" y="1"/>
                    <a:pt x="61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1"/>
            <p:cNvSpPr/>
            <p:nvPr/>
          </p:nvSpPr>
          <p:spPr>
            <a:xfrm>
              <a:off x="2244650" y="1263375"/>
              <a:ext cx="16925" cy="41000"/>
            </a:xfrm>
            <a:custGeom>
              <a:avLst/>
              <a:gdLst/>
              <a:ahLst/>
              <a:cxnLst/>
              <a:rect l="l" t="t" r="r" b="b"/>
              <a:pathLst>
                <a:path w="677" h="1640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19"/>
                    <a:pt x="1" y="30"/>
                    <a:pt x="7" y="38"/>
                  </a:cubicBezTo>
                  <a:cubicBezTo>
                    <a:pt x="90" y="152"/>
                    <a:pt x="183" y="260"/>
                    <a:pt x="259" y="381"/>
                  </a:cubicBezTo>
                  <a:cubicBezTo>
                    <a:pt x="345" y="518"/>
                    <a:pt x="431" y="659"/>
                    <a:pt x="492" y="809"/>
                  </a:cubicBezTo>
                  <a:cubicBezTo>
                    <a:pt x="620" y="1121"/>
                    <a:pt x="545" y="1392"/>
                    <a:pt x="289" y="1608"/>
                  </a:cubicBezTo>
                  <a:cubicBezTo>
                    <a:pt x="279" y="1617"/>
                    <a:pt x="272" y="1630"/>
                    <a:pt x="263" y="1640"/>
                  </a:cubicBezTo>
                  <a:cubicBezTo>
                    <a:pt x="412" y="1557"/>
                    <a:pt x="538" y="1453"/>
                    <a:pt x="605" y="1295"/>
                  </a:cubicBezTo>
                  <a:cubicBezTo>
                    <a:pt x="677" y="1118"/>
                    <a:pt x="656" y="943"/>
                    <a:pt x="587" y="773"/>
                  </a:cubicBezTo>
                  <a:cubicBezTo>
                    <a:pt x="489" y="526"/>
                    <a:pt x="328" y="322"/>
                    <a:pt x="141" y="136"/>
                  </a:cubicBezTo>
                  <a:cubicBezTo>
                    <a:pt x="96" y="91"/>
                    <a:pt x="52" y="45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1"/>
            <p:cNvSpPr/>
            <p:nvPr/>
          </p:nvSpPr>
          <p:spPr>
            <a:xfrm>
              <a:off x="2305775" y="1259625"/>
              <a:ext cx="12250" cy="44100"/>
            </a:xfrm>
            <a:custGeom>
              <a:avLst/>
              <a:gdLst/>
              <a:ahLst/>
              <a:cxnLst/>
              <a:rect l="l" t="t" r="r" b="b"/>
              <a:pathLst>
                <a:path w="490" h="1764" extrusionOk="0">
                  <a:moveTo>
                    <a:pt x="489" y="1"/>
                  </a:moveTo>
                  <a:lnTo>
                    <a:pt x="489" y="1"/>
                  </a:lnTo>
                  <a:cubicBezTo>
                    <a:pt x="451" y="12"/>
                    <a:pt x="413" y="26"/>
                    <a:pt x="386" y="52"/>
                  </a:cubicBezTo>
                  <a:cubicBezTo>
                    <a:pt x="345" y="92"/>
                    <a:pt x="304" y="135"/>
                    <a:pt x="277" y="185"/>
                  </a:cubicBezTo>
                  <a:cubicBezTo>
                    <a:pt x="85" y="536"/>
                    <a:pt x="1" y="911"/>
                    <a:pt x="56" y="1310"/>
                  </a:cubicBezTo>
                  <a:cubicBezTo>
                    <a:pt x="78" y="1476"/>
                    <a:pt x="150" y="1621"/>
                    <a:pt x="264" y="1763"/>
                  </a:cubicBezTo>
                  <a:cubicBezTo>
                    <a:pt x="262" y="1743"/>
                    <a:pt x="262" y="1739"/>
                    <a:pt x="261" y="1737"/>
                  </a:cubicBezTo>
                  <a:cubicBezTo>
                    <a:pt x="254" y="1722"/>
                    <a:pt x="249" y="1708"/>
                    <a:pt x="241" y="1694"/>
                  </a:cubicBezTo>
                  <a:cubicBezTo>
                    <a:pt x="163" y="1544"/>
                    <a:pt x="134" y="1385"/>
                    <a:pt x="130" y="1217"/>
                  </a:cubicBezTo>
                  <a:cubicBezTo>
                    <a:pt x="124" y="944"/>
                    <a:pt x="172" y="682"/>
                    <a:pt x="251" y="425"/>
                  </a:cubicBezTo>
                  <a:cubicBezTo>
                    <a:pt x="298" y="268"/>
                    <a:pt x="338" y="103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1"/>
            <p:cNvSpPr/>
            <p:nvPr/>
          </p:nvSpPr>
          <p:spPr>
            <a:xfrm>
              <a:off x="2256450" y="1263475"/>
              <a:ext cx="12625" cy="41050"/>
            </a:xfrm>
            <a:custGeom>
              <a:avLst/>
              <a:gdLst/>
              <a:ahLst/>
              <a:cxnLst/>
              <a:rect l="l" t="t" r="r" b="b"/>
              <a:pathLst>
                <a:path w="505" h="1642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17"/>
                    <a:pt x="11" y="35"/>
                    <a:pt x="18" y="48"/>
                  </a:cubicBezTo>
                  <a:lnTo>
                    <a:pt x="153" y="311"/>
                  </a:lnTo>
                  <a:cubicBezTo>
                    <a:pt x="264" y="527"/>
                    <a:pt x="366" y="746"/>
                    <a:pt x="394" y="990"/>
                  </a:cubicBezTo>
                  <a:cubicBezTo>
                    <a:pt x="421" y="1220"/>
                    <a:pt x="380" y="1431"/>
                    <a:pt x="211" y="1603"/>
                  </a:cubicBezTo>
                  <a:cubicBezTo>
                    <a:pt x="202" y="1610"/>
                    <a:pt x="197" y="1623"/>
                    <a:pt x="186" y="1641"/>
                  </a:cubicBezTo>
                  <a:cubicBezTo>
                    <a:pt x="356" y="1547"/>
                    <a:pt x="483" y="1327"/>
                    <a:pt x="490" y="1134"/>
                  </a:cubicBezTo>
                  <a:cubicBezTo>
                    <a:pt x="505" y="681"/>
                    <a:pt x="273" y="33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1"/>
            <p:cNvSpPr/>
            <p:nvPr/>
          </p:nvSpPr>
          <p:spPr>
            <a:xfrm>
              <a:off x="2268250" y="1261800"/>
              <a:ext cx="9150" cy="42500"/>
            </a:xfrm>
            <a:custGeom>
              <a:avLst/>
              <a:gdLst/>
              <a:ahLst/>
              <a:cxnLst/>
              <a:rect l="l" t="t" r="r" b="b"/>
              <a:pathLst>
                <a:path w="366" h="1700" extrusionOk="0">
                  <a:moveTo>
                    <a:pt x="4" y="1"/>
                  </a:moveTo>
                  <a:cubicBezTo>
                    <a:pt x="4" y="32"/>
                    <a:pt x="0" y="53"/>
                    <a:pt x="5" y="70"/>
                  </a:cubicBezTo>
                  <a:cubicBezTo>
                    <a:pt x="38" y="199"/>
                    <a:pt x="69" y="330"/>
                    <a:pt x="108" y="458"/>
                  </a:cubicBezTo>
                  <a:cubicBezTo>
                    <a:pt x="185" y="716"/>
                    <a:pt x="264" y="972"/>
                    <a:pt x="253" y="1246"/>
                  </a:cubicBezTo>
                  <a:cubicBezTo>
                    <a:pt x="247" y="1395"/>
                    <a:pt x="214" y="1533"/>
                    <a:pt x="140" y="1662"/>
                  </a:cubicBezTo>
                  <a:cubicBezTo>
                    <a:pt x="132" y="1674"/>
                    <a:pt x="128" y="1687"/>
                    <a:pt x="123" y="1700"/>
                  </a:cubicBezTo>
                  <a:cubicBezTo>
                    <a:pt x="248" y="1577"/>
                    <a:pt x="323" y="1429"/>
                    <a:pt x="342" y="1255"/>
                  </a:cubicBezTo>
                  <a:cubicBezTo>
                    <a:pt x="366" y="1031"/>
                    <a:pt x="320" y="815"/>
                    <a:pt x="245" y="606"/>
                  </a:cubicBezTo>
                  <a:cubicBezTo>
                    <a:pt x="173" y="409"/>
                    <a:pt x="88" y="21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1"/>
            <p:cNvSpPr/>
            <p:nvPr/>
          </p:nvSpPr>
          <p:spPr>
            <a:xfrm>
              <a:off x="2298275" y="1260525"/>
              <a:ext cx="6875" cy="42975"/>
            </a:xfrm>
            <a:custGeom>
              <a:avLst/>
              <a:gdLst/>
              <a:ahLst/>
              <a:cxnLst/>
              <a:rect l="l" t="t" r="r" b="b"/>
              <a:pathLst>
                <a:path w="275" h="1719" extrusionOk="0">
                  <a:moveTo>
                    <a:pt x="275" y="0"/>
                  </a:moveTo>
                  <a:lnTo>
                    <a:pt x="275" y="0"/>
                  </a:lnTo>
                  <a:cubicBezTo>
                    <a:pt x="241" y="24"/>
                    <a:pt x="210" y="50"/>
                    <a:pt x="188" y="81"/>
                  </a:cubicBezTo>
                  <a:cubicBezTo>
                    <a:pt x="97" y="206"/>
                    <a:pt x="64" y="353"/>
                    <a:pt x="41" y="502"/>
                  </a:cubicBezTo>
                  <a:cubicBezTo>
                    <a:pt x="0" y="773"/>
                    <a:pt x="7" y="1045"/>
                    <a:pt x="44" y="1316"/>
                  </a:cubicBezTo>
                  <a:cubicBezTo>
                    <a:pt x="64" y="1452"/>
                    <a:pt x="101" y="1585"/>
                    <a:pt x="128" y="1718"/>
                  </a:cubicBezTo>
                  <a:cubicBezTo>
                    <a:pt x="137" y="1717"/>
                    <a:pt x="146" y="1716"/>
                    <a:pt x="153" y="1714"/>
                  </a:cubicBezTo>
                  <a:cubicBezTo>
                    <a:pt x="153" y="1702"/>
                    <a:pt x="154" y="1687"/>
                    <a:pt x="153" y="1675"/>
                  </a:cubicBezTo>
                  <a:cubicBezTo>
                    <a:pt x="139" y="1532"/>
                    <a:pt x="120" y="1389"/>
                    <a:pt x="111" y="1246"/>
                  </a:cubicBezTo>
                  <a:cubicBezTo>
                    <a:pt x="95" y="975"/>
                    <a:pt x="101" y="703"/>
                    <a:pt x="146" y="436"/>
                  </a:cubicBezTo>
                  <a:cubicBezTo>
                    <a:pt x="169" y="287"/>
                    <a:pt x="169" y="129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1"/>
            <p:cNvSpPr/>
            <p:nvPr/>
          </p:nvSpPr>
          <p:spPr>
            <a:xfrm>
              <a:off x="2289425" y="1260900"/>
              <a:ext cx="3675" cy="41775"/>
            </a:xfrm>
            <a:custGeom>
              <a:avLst/>
              <a:gdLst/>
              <a:ahLst/>
              <a:cxnLst/>
              <a:rect l="l" t="t" r="r" b="b"/>
              <a:pathLst>
                <a:path w="147" h="1671" extrusionOk="0">
                  <a:moveTo>
                    <a:pt x="146" y="1"/>
                  </a:moveTo>
                  <a:lnTo>
                    <a:pt x="146" y="1"/>
                  </a:lnTo>
                  <a:cubicBezTo>
                    <a:pt x="112" y="47"/>
                    <a:pt x="80" y="96"/>
                    <a:pt x="61" y="149"/>
                  </a:cubicBezTo>
                  <a:cubicBezTo>
                    <a:pt x="1" y="337"/>
                    <a:pt x="13" y="530"/>
                    <a:pt x="23" y="721"/>
                  </a:cubicBezTo>
                  <a:cubicBezTo>
                    <a:pt x="35" y="942"/>
                    <a:pt x="56" y="1160"/>
                    <a:pt x="75" y="1380"/>
                  </a:cubicBezTo>
                  <a:cubicBezTo>
                    <a:pt x="83" y="1478"/>
                    <a:pt x="96" y="1574"/>
                    <a:pt x="107" y="1670"/>
                  </a:cubicBezTo>
                  <a:lnTo>
                    <a:pt x="123" y="1670"/>
                  </a:lnTo>
                  <a:cubicBezTo>
                    <a:pt x="128" y="1598"/>
                    <a:pt x="141" y="1526"/>
                    <a:pt x="139" y="1454"/>
                  </a:cubicBezTo>
                  <a:cubicBezTo>
                    <a:pt x="133" y="1164"/>
                    <a:pt x="121" y="875"/>
                    <a:pt x="113" y="585"/>
                  </a:cubicBezTo>
                  <a:cubicBezTo>
                    <a:pt x="108" y="390"/>
                    <a:pt x="62" y="193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1"/>
            <p:cNvSpPr/>
            <p:nvPr/>
          </p:nvSpPr>
          <p:spPr>
            <a:xfrm>
              <a:off x="2279625" y="1261325"/>
              <a:ext cx="5900" cy="41750"/>
            </a:xfrm>
            <a:custGeom>
              <a:avLst/>
              <a:gdLst/>
              <a:ahLst/>
              <a:cxnLst/>
              <a:rect l="l" t="t" r="r" b="b"/>
              <a:pathLst>
                <a:path w="236" h="1670" extrusionOk="0">
                  <a:moveTo>
                    <a:pt x="53" y="0"/>
                  </a:moveTo>
                  <a:cubicBezTo>
                    <a:pt x="2" y="62"/>
                    <a:pt x="0" y="138"/>
                    <a:pt x="8" y="210"/>
                  </a:cubicBezTo>
                  <a:cubicBezTo>
                    <a:pt x="38" y="450"/>
                    <a:pt x="73" y="690"/>
                    <a:pt x="103" y="929"/>
                  </a:cubicBezTo>
                  <a:cubicBezTo>
                    <a:pt x="129" y="1148"/>
                    <a:pt x="155" y="1367"/>
                    <a:pt x="106" y="1588"/>
                  </a:cubicBezTo>
                  <a:cubicBezTo>
                    <a:pt x="101" y="1614"/>
                    <a:pt x="99" y="1643"/>
                    <a:pt x="94" y="1670"/>
                  </a:cubicBezTo>
                  <a:cubicBezTo>
                    <a:pt x="109" y="1665"/>
                    <a:pt x="112" y="1657"/>
                    <a:pt x="116" y="1649"/>
                  </a:cubicBezTo>
                  <a:cubicBezTo>
                    <a:pt x="234" y="1397"/>
                    <a:pt x="236" y="1132"/>
                    <a:pt x="191" y="865"/>
                  </a:cubicBezTo>
                  <a:cubicBezTo>
                    <a:pt x="156" y="659"/>
                    <a:pt x="108" y="455"/>
                    <a:pt x="67" y="250"/>
                  </a:cubicBezTo>
                  <a:cubicBezTo>
                    <a:pt x="51" y="169"/>
                    <a:pt x="22" y="87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0" name="Google Shape;5620;p41"/>
          <p:cNvGrpSpPr/>
          <p:nvPr/>
        </p:nvGrpSpPr>
        <p:grpSpPr>
          <a:xfrm>
            <a:off x="4411828" y="3773805"/>
            <a:ext cx="2516354" cy="2228218"/>
            <a:chOff x="4411828" y="3773805"/>
            <a:chExt cx="2516354" cy="2228218"/>
          </a:xfrm>
        </p:grpSpPr>
        <p:grpSp>
          <p:nvGrpSpPr>
            <p:cNvPr id="5621" name="Google Shape;5621;p41"/>
            <p:cNvGrpSpPr/>
            <p:nvPr/>
          </p:nvGrpSpPr>
          <p:grpSpPr>
            <a:xfrm>
              <a:off x="5382204" y="4321352"/>
              <a:ext cx="1545979" cy="1486689"/>
              <a:chOff x="5382204" y="4321352"/>
              <a:chExt cx="1545979" cy="1486689"/>
            </a:xfrm>
          </p:grpSpPr>
          <p:sp>
            <p:nvSpPr>
              <p:cNvPr id="5622" name="Google Shape;5622;p41"/>
              <p:cNvSpPr/>
              <p:nvPr/>
            </p:nvSpPr>
            <p:spPr>
              <a:xfrm rot="-1311727">
                <a:off x="5545519" y="4508369"/>
                <a:ext cx="1219347" cy="1112655"/>
              </a:xfrm>
              <a:custGeom>
                <a:avLst/>
                <a:gdLst/>
                <a:ahLst/>
                <a:cxnLst/>
                <a:rect l="l" t="t" r="r" b="b"/>
                <a:pathLst>
                  <a:path w="12480" h="11388" extrusionOk="0">
                    <a:moveTo>
                      <a:pt x="5132" y="1"/>
                    </a:moveTo>
                    <a:cubicBezTo>
                      <a:pt x="3719" y="1"/>
                      <a:pt x="969" y="570"/>
                      <a:pt x="342" y="702"/>
                    </a:cubicBezTo>
                    <a:cubicBezTo>
                      <a:pt x="313" y="708"/>
                      <a:pt x="294" y="713"/>
                      <a:pt x="283" y="718"/>
                    </a:cubicBezTo>
                    <a:cubicBezTo>
                      <a:pt x="276" y="734"/>
                      <a:pt x="273" y="755"/>
                      <a:pt x="271" y="784"/>
                    </a:cubicBezTo>
                    <a:cubicBezTo>
                      <a:pt x="222" y="1487"/>
                      <a:pt x="1" y="4811"/>
                      <a:pt x="308" y="5997"/>
                    </a:cubicBezTo>
                    <a:cubicBezTo>
                      <a:pt x="436" y="6495"/>
                      <a:pt x="560" y="6651"/>
                      <a:pt x="666" y="6651"/>
                    </a:cubicBezTo>
                    <a:cubicBezTo>
                      <a:pt x="832" y="6651"/>
                      <a:pt x="953" y="6263"/>
                      <a:pt x="970" y="6205"/>
                    </a:cubicBezTo>
                    <a:cubicBezTo>
                      <a:pt x="1020" y="6346"/>
                      <a:pt x="1793" y="8676"/>
                      <a:pt x="2164" y="8993"/>
                    </a:cubicBezTo>
                    <a:cubicBezTo>
                      <a:pt x="2245" y="9063"/>
                      <a:pt x="2311" y="9091"/>
                      <a:pt x="2363" y="9091"/>
                    </a:cubicBezTo>
                    <a:cubicBezTo>
                      <a:pt x="2533" y="9091"/>
                      <a:pt x="2564" y="8794"/>
                      <a:pt x="2569" y="8735"/>
                    </a:cubicBezTo>
                    <a:cubicBezTo>
                      <a:pt x="2621" y="8793"/>
                      <a:pt x="3533" y="9990"/>
                      <a:pt x="3655" y="9990"/>
                    </a:cubicBezTo>
                    <a:cubicBezTo>
                      <a:pt x="3658" y="9990"/>
                      <a:pt x="3660" y="9989"/>
                      <a:pt x="3662" y="9988"/>
                    </a:cubicBezTo>
                    <a:cubicBezTo>
                      <a:pt x="3741" y="9922"/>
                      <a:pt x="3842" y="9384"/>
                      <a:pt x="3842" y="9384"/>
                    </a:cubicBezTo>
                    <a:cubicBezTo>
                      <a:pt x="3842" y="9384"/>
                      <a:pt x="5179" y="10879"/>
                      <a:pt x="5462" y="10879"/>
                    </a:cubicBezTo>
                    <a:cubicBezTo>
                      <a:pt x="5473" y="10879"/>
                      <a:pt x="5481" y="10877"/>
                      <a:pt x="5489" y="10873"/>
                    </a:cubicBezTo>
                    <a:cubicBezTo>
                      <a:pt x="5707" y="10762"/>
                      <a:pt x="5640" y="10380"/>
                      <a:pt x="5640" y="10380"/>
                    </a:cubicBezTo>
                    <a:lnTo>
                      <a:pt x="5640" y="10380"/>
                    </a:lnTo>
                    <a:cubicBezTo>
                      <a:pt x="5641" y="10380"/>
                      <a:pt x="7376" y="11264"/>
                      <a:pt x="7894" y="11264"/>
                    </a:cubicBezTo>
                    <a:cubicBezTo>
                      <a:pt x="7957" y="11264"/>
                      <a:pt x="8003" y="11251"/>
                      <a:pt x="8024" y="11222"/>
                    </a:cubicBezTo>
                    <a:lnTo>
                      <a:pt x="8226" y="10954"/>
                    </a:lnTo>
                    <a:cubicBezTo>
                      <a:pt x="8226" y="10954"/>
                      <a:pt x="9359" y="11388"/>
                      <a:pt x="9870" y="11388"/>
                    </a:cubicBezTo>
                    <a:cubicBezTo>
                      <a:pt x="10017" y="11388"/>
                      <a:pt x="10113" y="11352"/>
                      <a:pt x="10115" y="11259"/>
                    </a:cubicBezTo>
                    <a:cubicBezTo>
                      <a:pt x="10118" y="10966"/>
                      <a:pt x="10169" y="10921"/>
                      <a:pt x="10199" y="10921"/>
                    </a:cubicBezTo>
                    <a:cubicBezTo>
                      <a:pt x="10212" y="10921"/>
                      <a:pt x="10221" y="10930"/>
                      <a:pt x="10221" y="10930"/>
                    </a:cubicBezTo>
                    <a:cubicBezTo>
                      <a:pt x="10478" y="10962"/>
                      <a:pt x="10734" y="10992"/>
                      <a:pt x="10991" y="11018"/>
                    </a:cubicBezTo>
                    <a:cubicBezTo>
                      <a:pt x="11228" y="11040"/>
                      <a:pt x="11459" y="11096"/>
                      <a:pt x="11698" y="11110"/>
                    </a:cubicBezTo>
                    <a:cubicBezTo>
                      <a:pt x="11723" y="11111"/>
                      <a:pt x="11746" y="11112"/>
                      <a:pt x="11769" y="11112"/>
                    </a:cubicBezTo>
                    <a:cubicBezTo>
                      <a:pt x="12304" y="11112"/>
                      <a:pt x="12127" y="10704"/>
                      <a:pt x="12035" y="10286"/>
                    </a:cubicBezTo>
                    <a:cubicBezTo>
                      <a:pt x="11951" y="9911"/>
                      <a:pt x="11858" y="9537"/>
                      <a:pt x="11759" y="9167"/>
                    </a:cubicBezTo>
                    <a:cubicBezTo>
                      <a:pt x="11759" y="9167"/>
                      <a:pt x="11652" y="9081"/>
                      <a:pt x="12066" y="9020"/>
                    </a:cubicBezTo>
                    <a:cubicBezTo>
                      <a:pt x="12479" y="8952"/>
                      <a:pt x="11505" y="7191"/>
                      <a:pt x="11505" y="7191"/>
                    </a:cubicBezTo>
                    <a:lnTo>
                      <a:pt x="11745" y="6949"/>
                    </a:lnTo>
                    <a:cubicBezTo>
                      <a:pt x="11986" y="6714"/>
                      <a:pt x="10581" y="4708"/>
                      <a:pt x="10581" y="4708"/>
                    </a:cubicBezTo>
                    <a:lnTo>
                      <a:pt x="10581" y="4708"/>
                    </a:lnTo>
                    <a:cubicBezTo>
                      <a:pt x="10581" y="4708"/>
                      <a:pt x="10585" y="4708"/>
                      <a:pt x="10593" y="4708"/>
                    </a:cubicBezTo>
                    <a:cubicBezTo>
                      <a:pt x="10658" y="4708"/>
                      <a:pt x="10976" y="4697"/>
                      <a:pt x="11049" y="4490"/>
                    </a:cubicBezTo>
                    <a:cubicBezTo>
                      <a:pt x="11134" y="4263"/>
                      <a:pt x="9348" y="3061"/>
                      <a:pt x="9348" y="3061"/>
                    </a:cubicBezTo>
                    <a:cubicBezTo>
                      <a:pt x="9348" y="3061"/>
                      <a:pt x="9871" y="2885"/>
                      <a:pt x="9926" y="2796"/>
                    </a:cubicBezTo>
                    <a:cubicBezTo>
                      <a:pt x="9981" y="2707"/>
                      <a:pt x="8599" y="1934"/>
                      <a:pt x="8531" y="1891"/>
                    </a:cubicBezTo>
                    <a:cubicBezTo>
                      <a:pt x="8607" y="1874"/>
                      <a:pt x="9077" y="1756"/>
                      <a:pt x="8735" y="1450"/>
                    </a:cubicBezTo>
                    <a:cubicBezTo>
                      <a:pt x="8370" y="1124"/>
                      <a:pt x="5958" y="678"/>
                      <a:pt x="5811" y="649"/>
                    </a:cubicBezTo>
                    <a:cubicBezTo>
                      <a:pt x="5898" y="608"/>
                      <a:pt x="6825" y="174"/>
                      <a:pt x="5514" y="19"/>
                    </a:cubicBezTo>
                    <a:cubicBezTo>
                      <a:pt x="5403" y="7"/>
                      <a:pt x="5274" y="1"/>
                      <a:pt x="5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41"/>
              <p:cNvSpPr/>
              <p:nvPr/>
            </p:nvSpPr>
            <p:spPr>
              <a:xfrm rot="-1311727">
                <a:off x="5576819" y="4575306"/>
                <a:ext cx="1157403" cy="1015048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0389" extrusionOk="0">
                    <a:moveTo>
                      <a:pt x="5677" y="1"/>
                    </a:moveTo>
                    <a:cubicBezTo>
                      <a:pt x="5317" y="1"/>
                      <a:pt x="4996" y="200"/>
                      <a:pt x="4681" y="347"/>
                    </a:cubicBezTo>
                    <a:lnTo>
                      <a:pt x="3677" y="881"/>
                    </a:lnTo>
                    <a:cubicBezTo>
                      <a:pt x="3342" y="1056"/>
                      <a:pt x="2995" y="1214"/>
                      <a:pt x="2626" y="1300"/>
                    </a:cubicBezTo>
                    <a:cubicBezTo>
                      <a:pt x="2433" y="1341"/>
                      <a:pt x="2226" y="1379"/>
                      <a:pt x="2023" y="1379"/>
                    </a:cubicBezTo>
                    <a:cubicBezTo>
                      <a:pt x="1949" y="1379"/>
                      <a:pt x="1875" y="1374"/>
                      <a:pt x="1803" y="1362"/>
                    </a:cubicBezTo>
                    <a:cubicBezTo>
                      <a:pt x="1228" y="917"/>
                      <a:pt x="641" y="486"/>
                      <a:pt x="26" y="91"/>
                    </a:cubicBezTo>
                    <a:lnTo>
                      <a:pt x="1" y="124"/>
                    </a:lnTo>
                    <a:cubicBezTo>
                      <a:pt x="589" y="681"/>
                      <a:pt x="1184" y="1224"/>
                      <a:pt x="1783" y="1764"/>
                    </a:cubicBezTo>
                    <a:cubicBezTo>
                      <a:pt x="1798" y="2027"/>
                      <a:pt x="1775" y="2290"/>
                      <a:pt x="1706" y="2534"/>
                    </a:cubicBezTo>
                    <a:cubicBezTo>
                      <a:pt x="1606" y="2863"/>
                      <a:pt x="1448" y="3163"/>
                      <a:pt x="1233" y="3443"/>
                    </a:cubicBezTo>
                    <a:cubicBezTo>
                      <a:pt x="825" y="4048"/>
                      <a:pt x="561" y="4806"/>
                      <a:pt x="705" y="5529"/>
                    </a:cubicBezTo>
                    <a:lnTo>
                      <a:pt x="719" y="5528"/>
                    </a:lnTo>
                    <a:cubicBezTo>
                      <a:pt x="679" y="4812"/>
                      <a:pt x="943" y="4105"/>
                      <a:pt x="1349" y="3524"/>
                    </a:cubicBezTo>
                    <a:cubicBezTo>
                      <a:pt x="1560" y="3234"/>
                      <a:pt x="1729" y="2911"/>
                      <a:pt x="1814" y="2560"/>
                    </a:cubicBezTo>
                    <a:cubicBezTo>
                      <a:pt x="1868" y="2321"/>
                      <a:pt x="1885" y="2071"/>
                      <a:pt x="1853" y="1828"/>
                    </a:cubicBezTo>
                    <a:lnTo>
                      <a:pt x="1853" y="1828"/>
                    </a:lnTo>
                    <a:cubicBezTo>
                      <a:pt x="2198" y="2138"/>
                      <a:pt x="2541" y="2448"/>
                      <a:pt x="2885" y="2758"/>
                    </a:cubicBezTo>
                    <a:cubicBezTo>
                      <a:pt x="2910" y="2780"/>
                      <a:pt x="2937" y="2802"/>
                      <a:pt x="2963" y="2824"/>
                    </a:cubicBezTo>
                    <a:cubicBezTo>
                      <a:pt x="2962" y="2972"/>
                      <a:pt x="2938" y="3123"/>
                      <a:pt x="2923" y="3267"/>
                    </a:cubicBezTo>
                    <a:cubicBezTo>
                      <a:pt x="2892" y="3495"/>
                      <a:pt x="2851" y="3721"/>
                      <a:pt x="2811" y="3949"/>
                    </a:cubicBezTo>
                    <a:lnTo>
                      <a:pt x="2558" y="5307"/>
                    </a:lnTo>
                    <a:cubicBezTo>
                      <a:pt x="2472" y="5759"/>
                      <a:pt x="2425" y="6220"/>
                      <a:pt x="2400" y="6680"/>
                    </a:cubicBezTo>
                    <a:lnTo>
                      <a:pt x="2306" y="8058"/>
                    </a:lnTo>
                    <a:lnTo>
                      <a:pt x="2319" y="8059"/>
                    </a:lnTo>
                    <a:cubicBezTo>
                      <a:pt x="2396" y="7604"/>
                      <a:pt x="2461" y="7146"/>
                      <a:pt x="2511" y="6686"/>
                    </a:cubicBezTo>
                    <a:cubicBezTo>
                      <a:pt x="2555" y="6220"/>
                      <a:pt x="2601" y="5787"/>
                      <a:pt x="2697" y="5331"/>
                    </a:cubicBezTo>
                    <a:cubicBezTo>
                      <a:pt x="2768" y="4877"/>
                      <a:pt x="2859" y="4426"/>
                      <a:pt x="2921" y="3968"/>
                    </a:cubicBezTo>
                    <a:cubicBezTo>
                      <a:pt x="2957" y="3601"/>
                      <a:pt x="3029" y="3225"/>
                      <a:pt x="2992" y="2851"/>
                    </a:cubicBezTo>
                    <a:lnTo>
                      <a:pt x="2992" y="2851"/>
                    </a:lnTo>
                    <a:cubicBezTo>
                      <a:pt x="3460" y="3264"/>
                      <a:pt x="3935" y="3669"/>
                      <a:pt x="4414" y="4071"/>
                    </a:cubicBezTo>
                    <a:cubicBezTo>
                      <a:pt x="4326" y="4817"/>
                      <a:pt x="4188" y="5562"/>
                      <a:pt x="3935" y="6269"/>
                    </a:cubicBezTo>
                    <a:cubicBezTo>
                      <a:pt x="3782" y="6651"/>
                      <a:pt x="3620" y="7045"/>
                      <a:pt x="3570" y="7461"/>
                    </a:cubicBezTo>
                    <a:cubicBezTo>
                      <a:pt x="3510" y="7875"/>
                      <a:pt x="3506" y="8296"/>
                      <a:pt x="3577" y="8709"/>
                    </a:cubicBezTo>
                    <a:lnTo>
                      <a:pt x="3592" y="8706"/>
                    </a:lnTo>
                    <a:cubicBezTo>
                      <a:pt x="3566" y="8291"/>
                      <a:pt x="3603" y="7878"/>
                      <a:pt x="3679" y="7479"/>
                    </a:cubicBezTo>
                    <a:cubicBezTo>
                      <a:pt x="3751" y="7069"/>
                      <a:pt x="3896" y="6721"/>
                      <a:pt x="4068" y="6318"/>
                    </a:cubicBezTo>
                    <a:cubicBezTo>
                      <a:pt x="4310" y="5598"/>
                      <a:pt x="4434" y="4852"/>
                      <a:pt x="4451" y="4102"/>
                    </a:cubicBezTo>
                    <a:cubicBezTo>
                      <a:pt x="4861" y="4446"/>
                      <a:pt x="5273" y="4786"/>
                      <a:pt x="5683" y="5129"/>
                    </a:cubicBezTo>
                    <a:cubicBezTo>
                      <a:pt x="5545" y="5852"/>
                      <a:pt x="5464" y="6583"/>
                      <a:pt x="5407" y="7314"/>
                    </a:cubicBezTo>
                    <a:cubicBezTo>
                      <a:pt x="5349" y="8110"/>
                      <a:pt x="5333" y="8908"/>
                      <a:pt x="5376" y="9704"/>
                    </a:cubicBezTo>
                    <a:lnTo>
                      <a:pt x="5390" y="9703"/>
                    </a:lnTo>
                    <a:cubicBezTo>
                      <a:pt x="5386" y="9305"/>
                      <a:pt x="5403" y="8906"/>
                      <a:pt x="5428" y="8509"/>
                    </a:cubicBezTo>
                    <a:cubicBezTo>
                      <a:pt x="5444" y="8112"/>
                      <a:pt x="5467" y="7715"/>
                      <a:pt x="5504" y="7320"/>
                    </a:cubicBezTo>
                    <a:cubicBezTo>
                      <a:pt x="5572" y="6619"/>
                      <a:pt x="5666" y="5915"/>
                      <a:pt x="5803" y="5231"/>
                    </a:cubicBezTo>
                    <a:cubicBezTo>
                      <a:pt x="5824" y="5247"/>
                      <a:pt x="5844" y="5266"/>
                      <a:pt x="5865" y="5282"/>
                    </a:cubicBezTo>
                    <a:lnTo>
                      <a:pt x="7404" y="6592"/>
                    </a:lnTo>
                    <a:cubicBezTo>
                      <a:pt x="7300" y="6877"/>
                      <a:pt x="7201" y="7166"/>
                      <a:pt x="7122" y="7459"/>
                    </a:cubicBezTo>
                    <a:cubicBezTo>
                      <a:pt x="7035" y="7801"/>
                      <a:pt x="6952" y="8148"/>
                      <a:pt x="6952" y="8505"/>
                    </a:cubicBezTo>
                    <a:cubicBezTo>
                      <a:pt x="6932" y="8874"/>
                      <a:pt x="7163" y="9182"/>
                      <a:pt x="7319" y="9490"/>
                    </a:cubicBezTo>
                    <a:cubicBezTo>
                      <a:pt x="7496" y="9798"/>
                      <a:pt x="7685" y="10097"/>
                      <a:pt x="7885" y="10389"/>
                    </a:cubicBezTo>
                    <a:lnTo>
                      <a:pt x="7896" y="10381"/>
                    </a:lnTo>
                    <a:lnTo>
                      <a:pt x="7417" y="9437"/>
                    </a:lnTo>
                    <a:cubicBezTo>
                      <a:pt x="7344" y="9278"/>
                      <a:pt x="7258" y="9125"/>
                      <a:pt x="7190" y="8966"/>
                    </a:cubicBezTo>
                    <a:cubicBezTo>
                      <a:pt x="7107" y="8802"/>
                      <a:pt x="7094" y="8680"/>
                      <a:pt x="7096" y="8504"/>
                    </a:cubicBezTo>
                    <a:cubicBezTo>
                      <a:pt x="7083" y="8173"/>
                      <a:pt x="7164" y="7828"/>
                      <a:pt x="7230" y="7486"/>
                    </a:cubicBezTo>
                    <a:cubicBezTo>
                      <a:pt x="7293" y="7197"/>
                      <a:pt x="7360" y="6905"/>
                      <a:pt x="7430" y="6612"/>
                    </a:cubicBezTo>
                    <a:lnTo>
                      <a:pt x="9079" y="8014"/>
                    </a:lnTo>
                    <a:cubicBezTo>
                      <a:pt x="9004" y="8385"/>
                      <a:pt x="9090" y="8777"/>
                      <a:pt x="9235" y="9120"/>
                    </a:cubicBezTo>
                    <a:cubicBezTo>
                      <a:pt x="9415" y="9535"/>
                      <a:pt x="9648" y="9933"/>
                      <a:pt x="9961" y="10261"/>
                    </a:cubicBezTo>
                    <a:lnTo>
                      <a:pt x="9971" y="10251"/>
                    </a:lnTo>
                    <a:cubicBezTo>
                      <a:pt x="9847" y="10059"/>
                      <a:pt x="9745" y="9859"/>
                      <a:pt x="9643" y="9664"/>
                    </a:cubicBezTo>
                    <a:cubicBezTo>
                      <a:pt x="9542" y="9468"/>
                      <a:pt x="9443" y="9272"/>
                      <a:pt x="9364" y="9065"/>
                    </a:cubicBezTo>
                    <a:cubicBezTo>
                      <a:pt x="9269" y="8868"/>
                      <a:pt x="9207" y="8664"/>
                      <a:pt x="9163" y="8454"/>
                    </a:cubicBezTo>
                    <a:cubicBezTo>
                      <a:pt x="9138" y="8326"/>
                      <a:pt x="9127" y="8192"/>
                      <a:pt x="9127" y="8057"/>
                    </a:cubicBezTo>
                    <a:lnTo>
                      <a:pt x="9127" y="8057"/>
                    </a:lnTo>
                    <a:lnTo>
                      <a:pt x="11817" y="10345"/>
                    </a:lnTo>
                    <a:lnTo>
                      <a:pt x="11846" y="10313"/>
                    </a:lnTo>
                    <a:cubicBezTo>
                      <a:pt x="10949" y="9474"/>
                      <a:pt x="10048" y="8638"/>
                      <a:pt x="9143" y="7807"/>
                    </a:cubicBezTo>
                    <a:lnTo>
                      <a:pt x="9143" y="7803"/>
                    </a:lnTo>
                    <a:lnTo>
                      <a:pt x="9135" y="7798"/>
                    </a:lnTo>
                    <a:cubicBezTo>
                      <a:pt x="9000" y="7675"/>
                      <a:pt x="8867" y="7552"/>
                      <a:pt x="8732" y="7429"/>
                    </a:cubicBezTo>
                    <a:cubicBezTo>
                      <a:pt x="8819" y="7417"/>
                      <a:pt x="8907" y="7411"/>
                      <a:pt x="8995" y="7411"/>
                    </a:cubicBezTo>
                    <a:cubicBezTo>
                      <a:pt x="9123" y="7411"/>
                      <a:pt x="9252" y="7424"/>
                      <a:pt x="9377" y="7446"/>
                    </a:cubicBezTo>
                    <a:cubicBezTo>
                      <a:pt x="9637" y="7496"/>
                      <a:pt x="9889" y="7582"/>
                      <a:pt x="10131" y="7689"/>
                    </a:cubicBezTo>
                    <a:cubicBezTo>
                      <a:pt x="10617" y="7901"/>
                      <a:pt x="11074" y="8177"/>
                      <a:pt x="11499" y="8496"/>
                    </a:cubicBezTo>
                    <a:lnTo>
                      <a:pt x="11508" y="8485"/>
                    </a:lnTo>
                    <a:cubicBezTo>
                      <a:pt x="11323" y="8286"/>
                      <a:pt x="11118" y="8110"/>
                      <a:pt x="10895" y="7957"/>
                    </a:cubicBezTo>
                    <a:cubicBezTo>
                      <a:pt x="10675" y="7801"/>
                      <a:pt x="10434" y="7676"/>
                      <a:pt x="10188" y="7558"/>
                    </a:cubicBezTo>
                    <a:cubicBezTo>
                      <a:pt x="9936" y="7459"/>
                      <a:pt x="9671" y="7368"/>
                      <a:pt x="9398" y="7337"/>
                    </a:cubicBezTo>
                    <a:cubicBezTo>
                      <a:pt x="9321" y="7328"/>
                      <a:pt x="9244" y="7323"/>
                      <a:pt x="9167" y="7323"/>
                    </a:cubicBezTo>
                    <a:cubicBezTo>
                      <a:pt x="9007" y="7323"/>
                      <a:pt x="8847" y="7344"/>
                      <a:pt x="8696" y="7393"/>
                    </a:cubicBezTo>
                    <a:cubicBezTo>
                      <a:pt x="8149" y="6892"/>
                      <a:pt x="7600" y="6395"/>
                      <a:pt x="7052" y="5898"/>
                    </a:cubicBezTo>
                    <a:cubicBezTo>
                      <a:pt x="7363" y="5794"/>
                      <a:pt x="7687" y="5728"/>
                      <a:pt x="8010" y="5677"/>
                    </a:cubicBezTo>
                    <a:cubicBezTo>
                      <a:pt x="8271" y="5637"/>
                      <a:pt x="8534" y="5601"/>
                      <a:pt x="8796" y="5601"/>
                    </a:cubicBezTo>
                    <a:cubicBezTo>
                      <a:pt x="8920" y="5601"/>
                      <a:pt x="9044" y="5609"/>
                      <a:pt x="9168" y="5628"/>
                    </a:cubicBezTo>
                    <a:cubicBezTo>
                      <a:pt x="9940" y="5734"/>
                      <a:pt x="10668" y="6047"/>
                      <a:pt x="11345" y="6425"/>
                    </a:cubicBezTo>
                    <a:lnTo>
                      <a:pt x="11352" y="6413"/>
                    </a:lnTo>
                    <a:cubicBezTo>
                      <a:pt x="10722" y="5943"/>
                      <a:pt x="9984" y="5614"/>
                      <a:pt x="9187" y="5487"/>
                    </a:cubicBezTo>
                    <a:cubicBezTo>
                      <a:pt x="9076" y="5473"/>
                      <a:pt x="8964" y="5467"/>
                      <a:pt x="8853" y="5467"/>
                    </a:cubicBezTo>
                    <a:cubicBezTo>
                      <a:pt x="8559" y="5467"/>
                      <a:pt x="8268" y="5510"/>
                      <a:pt x="7994" y="5568"/>
                    </a:cubicBezTo>
                    <a:cubicBezTo>
                      <a:pt x="7661" y="5636"/>
                      <a:pt x="7328" y="5723"/>
                      <a:pt x="7020" y="5869"/>
                    </a:cubicBezTo>
                    <a:cubicBezTo>
                      <a:pt x="6709" y="5588"/>
                      <a:pt x="6402" y="5306"/>
                      <a:pt x="6092" y="5026"/>
                    </a:cubicBezTo>
                    <a:cubicBezTo>
                      <a:pt x="6079" y="5015"/>
                      <a:pt x="6068" y="5003"/>
                      <a:pt x="6056" y="4991"/>
                    </a:cubicBezTo>
                    <a:cubicBezTo>
                      <a:pt x="6355" y="4914"/>
                      <a:pt x="6650" y="4822"/>
                      <a:pt x="6934" y="4698"/>
                    </a:cubicBezTo>
                    <a:cubicBezTo>
                      <a:pt x="7133" y="4605"/>
                      <a:pt x="7286" y="4523"/>
                      <a:pt x="7481" y="4481"/>
                    </a:cubicBezTo>
                    <a:cubicBezTo>
                      <a:pt x="7673" y="4436"/>
                      <a:pt x="7871" y="4399"/>
                      <a:pt x="8069" y="4371"/>
                    </a:cubicBezTo>
                    <a:cubicBezTo>
                      <a:pt x="8467" y="4314"/>
                      <a:pt x="8870" y="4277"/>
                      <a:pt x="9272" y="4243"/>
                    </a:cubicBezTo>
                    <a:cubicBezTo>
                      <a:pt x="9674" y="4199"/>
                      <a:pt x="10078" y="4163"/>
                      <a:pt x="10481" y="4133"/>
                    </a:cubicBezTo>
                    <a:lnTo>
                      <a:pt x="10481" y="4119"/>
                    </a:lnTo>
                    <a:cubicBezTo>
                      <a:pt x="9671" y="4139"/>
                      <a:pt x="8862" y="4176"/>
                      <a:pt x="8057" y="4274"/>
                    </a:cubicBezTo>
                    <a:cubicBezTo>
                      <a:pt x="7659" y="4323"/>
                      <a:pt x="7246" y="4389"/>
                      <a:pt x="6889" y="4586"/>
                    </a:cubicBezTo>
                    <a:cubicBezTo>
                      <a:pt x="6583" y="4714"/>
                      <a:pt x="6262" y="4807"/>
                      <a:pt x="5936" y="4880"/>
                    </a:cubicBezTo>
                    <a:cubicBezTo>
                      <a:pt x="5562" y="4540"/>
                      <a:pt x="5188" y="4200"/>
                      <a:pt x="4812" y="3862"/>
                    </a:cubicBezTo>
                    <a:cubicBezTo>
                      <a:pt x="5518" y="3758"/>
                      <a:pt x="6212" y="3576"/>
                      <a:pt x="6857" y="3267"/>
                    </a:cubicBezTo>
                    <a:cubicBezTo>
                      <a:pt x="7215" y="3078"/>
                      <a:pt x="7570" y="2890"/>
                      <a:pt x="7947" y="2746"/>
                    </a:cubicBezTo>
                    <a:cubicBezTo>
                      <a:pt x="8321" y="2598"/>
                      <a:pt x="8706" y="2473"/>
                      <a:pt x="9100" y="2391"/>
                    </a:cubicBezTo>
                    <a:lnTo>
                      <a:pt x="9097" y="2377"/>
                    </a:lnTo>
                    <a:cubicBezTo>
                      <a:pt x="8691" y="2416"/>
                      <a:pt x="8292" y="2510"/>
                      <a:pt x="7906" y="2643"/>
                    </a:cubicBezTo>
                    <a:cubicBezTo>
                      <a:pt x="7521" y="2769"/>
                      <a:pt x="7145" y="2966"/>
                      <a:pt x="6794" y="3140"/>
                    </a:cubicBezTo>
                    <a:cubicBezTo>
                      <a:pt x="6446" y="3324"/>
                      <a:pt x="6069" y="3453"/>
                      <a:pt x="5692" y="3576"/>
                    </a:cubicBezTo>
                    <a:cubicBezTo>
                      <a:pt x="5390" y="3669"/>
                      <a:pt x="5080" y="3749"/>
                      <a:pt x="4770" y="3825"/>
                    </a:cubicBezTo>
                    <a:cubicBezTo>
                      <a:pt x="4308" y="3410"/>
                      <a:pt x="3839" y="3002"/>
                      <a:pt x="3361" y="2603"/>
                    </a:cubicBezTo>
                    <a:cubicBezTo>
                      <a:pt x="4208" y="2453"/>
                      <a:pt x="5028" y="2167"/>
                      <a:pt x="5797" y="1783"/>
                    </a:cubicBezTo>
                    <a:cubicBezTo>
                      <a:pt x="6437" y="1454"/>
                      <a:pt x="7156" y="1259"/>
                      <a:pt x="7877" y="1259"/>
                    </a:cubicBezTo>
                    <a:cubicBezTo>
                      <a:pt x="8054" y="1259"/>
                      <a:pt x="8231" y="1271"/>
                      <a:pt x="8408" y="1295"/>
                    </a:cubicBezTo>
                    <a:lnTo>
                      <a:pt x="8410" y="1281"/>
                    </a:lnTo>
                    <a:cubicBezTo>
                      <a:pt x="8156" y="1216"/>
                      <a:pt x="7894" y="1187"/>
                      <a:pt x="7631" y="1187"/>
                    </a:cubicBezTo>
                    <a:cubicBezTo>
                      <a:pt x="7435" y="1187"/>
                      <a:pt x="7239" y="1203"/>
                      <a:pt x="7046" y="1232"/>
                    </a:cubicBezTo>
                    <a:cubicBezTo>
                      <a:pt x="6590" y="1301"/>
                      <a:pt x="6148" y="1455"/>
                      <a:pt x="5734" y="1658"/>
                    </a:cubicBezTo>
                    <a:cubicBezTo>
                      <a:pt x="5341" y="1867"/>
                      <a:pt x="4930" y="2038"/>
                      <a:pt x="4514" y="2200"/>
                    </a:cubicBezTo>
                    <a:cubicBezTo>
                      <a:pt x="4131" y="2344"/>
                      <a:pt x="3740" y="2478"/>
                      <a:pt x="3340" y="2586"/>
                    </a:cubicBezTo>
                    <a:cubicBezTo>
                      <a:pt x="3281" y="2536"/>
                      <a:pt x="3227" y="2484"/>
                      <a:pt x="3162" y="2437"/>
                    </a:cubicBezTo>
                    <a:cubicBezTo>
                      <a:pt x="2738" y="2096"/>
                      <a:pt x="2313" y="1757"/>
                      <a:pt x="1882" y="1424"/>
                    </a:cubicBezTo>
                    <a:lnTo>
                      <a:pt x="1882" y="1424"/>
                    </a:lnTo>
                    <a:cubicBezTo>
                      <a:pt x="1983" y="1443"/>
                      <a:pt x="2087" y="1451"/>
                      <a:pt x="2191" y="1451"/>
                    </a:cubicBezTo>
                    <a:cubicBezTo>
                      <a:pt x="2347" y="1451"/>
                      <a:pt x="2504" y="1433"/>
                      <a:pt x="2652" y="1408"/>
                    </a:cubicBezTo>
                    <a:cubicBezTo>
                      <a:pt x="3039" y="1342"/>
                      <a:pt x="3402" y="1174"/>
                      <a:pt x="3742" y="1008"/>
                    </a:cubicBezTo>
                    <a:cubicBezTo>
                      <a:pt x="4080" y="825"/>
                      <a:pt x="4409" y="636"/>
                      <a:pt x="4732" y="446"/>
                    </a:cubicBezTo>
                    <a:cubicBezTo>
                      <a:pt x="4893" y="348"/>
                      <a:pt x="5058" y="259"/>
                      <a:pt x="5224" y="177"/>
                    </a:cubicBezTo>
                    <a:cubicBezTo>
                      <a:pt x="5384" y="97"/>
                      <a:pt x="5548" y="18"/>
                      <a:pt x="5728" y="18"/>
                    </a:cubicBezTo>
                    <a:cubicBezTo>
                      <a:pt x="5736" y="18"/>
                      <a:pt x="5743" y="18"/>
                      <a:pt x="5751" y="18"/>
                    </a:cubicBezTo>
                    <a:lnTo>
                      <a:pt x="5754" y="4"/>
                    </a:lnTo>
                    <a:cubicBezTo>
                      <a:pt x="5728" y="2"/>
                      <a:pt x="5702" y="1"/>
                      <a:pt x="56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4" name="Google Shape;5624;p41"/>
            <p:cNvGrpSpPr/>
            <p:nvPr/>
          </p:nvGrpSpPr>
          <p:grpSpPr>
            <a:xfrm>
              <a:off x="4411828" y="4792100"/>
              <a:ext cx="1435085" cy="1209923"/>
              <a:chOff x="4411828" y="4792100"/>
              <a:chExt cx="1435085" cy="1209923"/>
            </a:xfrm>
          </p:grpSpPr>
          <p:sp>
            <p:nvSpPr>
              <p:cNvPr id="5625" name="Google Shape;5625;p41"/>
              <p:cNvSpPr/>
              <p:nvPr/>
            </p:nvSpPr>
            <p:spPr>
              <a:xfrm rot="-1311727">
                <a:off x="4519599" y="4989880"/>
                <a:ext cx="1219543" cy="814364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8335" extrusionOk="0">
                    <a:moveTo>
                      <a:pt x="8298" y="0"/>
                    </a:moveTo>
                    <a:cubicBezTo>
                      <a:pt x="7901" y="0"/>
                      <a:pt x="8272" y="416"/>
                      <a:pt x="8315" y="466"/>
                    </a:cubicBezTo>
                    <a:cubicBezTo>
                      <a:pt x="8209" y="444"/>
                      <a:pt x="6685" y="99"/>
                      <a:pt x="6051" y="99"/>
                    </a:cubicBezTo>
                    <a:cubicBezTo>
                      <a:pt x="5960" y="99"/>
                      <a:pt x="5888" y="106"/>
                      <a:pt x="5840" y="122"/>
                    </a:cubicBezTo>
                    <a:cubicBezTo>
                      <a:pt x="5479" y="239"/>
                      <a:pt x="5797" y="480"/>
                      <a:pt x="5849" y="518"/>
                    </a:cubicBezTo>
                    <a:cubicBezTo>
                      <a:pt x="5784" y="529"/>
                      <a:pt x="4488" y="672"/>
                      <a:pt x="4500" y="757"/>
                    </a:cubicBezTo>
                    <a:cubicBezTo>
                      <a:pt x="4513" y="841"/>
                      <a:pt x="4849" y="1141"/>
                      <a:pt x="4849" y="1141"/>
                    </a:cubicBezTo>
                    <a:cubicBezTo>
                      <a:pt x="4849" y="1141"/>
                      <a:pt x="3107" y="1471"/>
                      <a:pt x="3099" y="1671"/>
                    </a:cubicBezTo>
                    <a:cubicBezTo>
                      <a:pt x="3085" y="1872"/>
                      <a:pt x="3383" y="1988"/>
                      <a:pt x="3383" y="1988"/>
                    </a:cubicBezTo>
                    <a:cubicBezTo>
                      <a:pt x="3383" y="1988"/>
                      <a:pt x="1667" y="3056"/>
                      <a:pt x="1774" y="3312"/>
                    </a:cubicBezTo>
                    <a:lnTo>
                      <a:pt x="1876" y="3570"/>
                    </a:lnTo>
                    <a:cubicBezTo>
                      <a:pt x="1876" y="3570"/>
                      <a:pt x="569" y="4591"/>
                      <a:pt x="858" y="4772"/>
                    </a:cubicBezTo>
                    <a:cubicBezTo>
                      <a:pt x="1153" y="4954"/>
                      <a:pt x="1045" y="4987"/>
                      <a:pt x="1045" y="4987"/>
                    </a:cubicBezTo>
                    <a:cubicBezTo>
                      <a:pt x="912" y="5154"/>
                      <a:pt x="783" y="5324"/>
                      <a:pt x="656" y="5494"/>
                    </a:cubicBezTo>
                    <a:cubicBezTo>
                      <a:pt x="538" y="5650"/>
                      <a:pt x="400" y="5791"/>
                      <a:pt x="291" y="5954"/>
                    </a:cubicBezTo>
                    <a:cubicBezTo>
                      <a:pt x="1" y="6376"/>
                      <a:pt x="380" y="6425"/>
                      <a:pt x="728" y="6542"/>
                    </a:cubicBezTo>
                    <a:cubicBezTo>
                      <a:pt x="1030" y="6642"/>
                      <a:pt x="1332" y="6737"/>
                      <a:pt x="1636" y="6824"/>
                    </a:cubicBezTo>
                    <a:cubicBezTo>
                      <a:pt x="1636" y="6824"/>
                      <a:pt x="1641" y="6822"/>
                      <a:pt x="1646" y="6822"/>
                    </a:cubicBezTo>
                    <a:cubicBezTo>
                      <a:pt x="1669" y="6822"/>
                      <a:pt x="1716" y="6847"/>
                      <a:pt x="1609" y="7103"/>
                    </a:cubicBezTo>
                    <a:cubicBezTo>
                      <a:pt x="1481" y="7424"/>
                      <a:pt x="3138" y="7486"/>
                      <a:pt x="3138" y="7486"/>
                    </a:cubicBezTo>
                    <a:lnTo>
                      <a:pt x="3205" y="7759"/>
                    </a:lnTo>
                    <a:cubicBezTo>
                      <a:pt x="3237" y="7892"/>
                      <a:pt x="3745" y="7926"/>
                      <a:pt x="4251" y="7926"/>
                    </a:cubicBezTo>
                    <a:cubicBezTo>
                      <a:pt x="4769" y="7926"/>
                      <a:pt x="5284" y="7891"/>
                      <a:pt x="5284" y="7891"/>
                    </a:cubicBezTo>
                    <a:lnTo>
                      <a:pt x="5284" y="7891"/>
                    </a:lnTo>
                    <a:cubicBezTo>
                      <a:pt x="5284" y="7891"/>
                      <a:pt x="5110" y="8158"/>
                      <a:pt x="5238" y="8313"/>
                    </a:cubicBezTo>
                    <a:cubicBezTo>
                      <a:pt x="5249" y="8328"/>
                      <a:pt x="5275" y="8335"/>
                      <a:pt x="5310" y="8335"/>
                    </a:cubicBezTo>
                    <a:cubicBezTo>
                      <a:pt x="5652" y="8335"/>
                      <a:pt x="6970" y="7722"/>
                      <a:pt x="6970" y="7722"/>
                    </a:cubicBezTo>
                    <a:lnTo>
                      <a:pt x="6970" y="7722"/>
                    </a:lnTo>
                    <a:cubicBezTo>
                      <a:pt x="6970" y="7722"/>
                      <a:pt x="6872" y="8165"/>
                      <a:pt x="6911" y="8241"/>
                    </a:cubicBezTo>
                    <a:cubicBezTo>
                      <a:pt x="6913" y="8245"/>
                      <a:pt x="6919" y="8247"/>
                      <a:pt x="6927" y="8247"/>
                    </a:cubicBezTo>
                    <a:cubicBezTo>
                      <a:pt x="7073" y="8247"/>
                      <a:pt x="8088" y="7670"/>
                      <a:pt x="8144" y="7643"/>
                    </a:cubicBezTo>
                    <a:lnTo>
                      <a:pt x="8144" y="7643"/>
                    </a:lnTo>
                    <a:cubicBezTo>
                      <a:pt x="8126" y="7696"/>
                      <a:pt x="8034" y="7994"/>
                      <a:pt x="8253" y="7994"/>
                    </a:cubicBezTo>
                    <a:cubicBezTo>
                      <a:pt x="8285" y="7994"/>
                      <a:pt x="8323" y="7988"/>
                      <a:pt x="8369" y="7974"/>
                    </a:cubicBezTo>
                    <a:cubicBezTo>
                      <a:pt x="8753" y="7855"/>
                      <a:pt x="10094" y="6341"/>
                      <a:pt x="10178" y="6251"/>
                    </a:cubicBezTo>
                    <a:lnTo>
                      <a:pt x="10178" y="6251"/>
                    </a:lnTo>
                    <a:cubicBezTo>
                      <a:pt x="10171" y="6300"/>
                      <a:pt x="10129" y="6690"/>
                      <a:pt x="10300" y="6690"/>
                    </a:cubicBezTo>
                    <a:cubicBezTo>
                      <a:pt x="10385" y="6690"/>
                      <a:pt x="10524" y="6593"/>
                      <a:pt x="10746" y="6306"/>
                    </a:cubicBezTo>
                    <a:cubicBezTo>
                      <a:pt x="11362" y="5503"/>
                      <a:pt x="12274" y="2912"/>
                      <a:pt x="12467" y="2364"/>
                    </a:cubicBezTo>
                    <a:cubicBezTo>
                      <a:pt x="12474" y="2342"/>
                      <a:pt x="12479" y="2326"/>
                      <a:pt x="12481" y="2316"/>
                    </a:cubicBezTo>
                    <a:cubicBezTo>
                      <a:pt x="12472" y="2304"/>
                      <a:pt x="12459" y="2292"/>
                      <a:pt x="12440" y="2280"/>
                    </a:cubicBezTo>
                    <a:cubicBezTo>
                      <a:pt x="11964" y="1947"/>
                      <a:pt x="9712" y="375"/>
                      <a:pt x="8744" y="87"/>
                    </a:cubicBezTo>
                    <a:cubicBezTo>
                      <a:pt x="8538" y="25"/>
                      <a:pt x="8395" y="0"/>
                      <a:pt x="8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41"/>
              <p:cNvSpPr/>
              <p:nvPr/>
            </p:nvSpPr>
            <p:spPr>
              <a:xfrm rot="-1311727">
                <a:off x="4539451" y="5032176"/>
                <a:ext cx="1197169" cy="732292"/>
              </a:xfrm>
              <a:custGeom>
                <a:avLst/>
                <a:gdLst/>
                <a:ahLst/>
                <a:cxnLst/>
                <a:rect l="l" t="t" r="r" b="b"/>
                <a:pathLst>
                  <a:path w="12253" h="7495" extrusionOk="0">
                    <a:moveTo>
                      <a:pt x="8125" y="1"/>
                    </a:moveTo>
                    <a:lnTo>
                      <a:pt x="8120" y="11"/>
                    </a:lnTo>
                    <a:cubicBezTo>
                      <a:pt x="8642" y="287"/>
                      <a:pt x="9029" y="773"/>
                      <a:pt x="9265" y="1307"/>
                    </a:cubicBezTo>
                    <a:cubicBezTo>
                      <a:pt x="9382" y="1579"/>
                      <a:pt x="9539" y="1836"/>
                      <a:pt x="9750" y="2045"/>
                    </a:cubicBezTo>
                    <a:cubicBezTo>
                      <a:pt x="9894" y="2185"/>
                      <a:pt x="10063" y="2304"/>
                      <a:pt x="10249" y="2385"/>
                    </a:cubicBezTo>
                    <a:cubicBezTo>
                      <a:pt x="9884" y="2496"/>
                      <a:pt x="9519" y="2606"/>
                      <a:pt x="9154" y="2717"/>
                    </a:cubicBezTo>
                    <a:lnTo>
                      <a:pt x="9073" y="2743"/>
                    </a:lnTo>
                    <a:cubicBezTo>
                      <a:pt x="8971" y="2680"/>
                      <a:pt x="8875" y="2599"/>
                      <a:pt x="8778" y="2527"/>
                    </a:cubicBezTo>
                    <a:cubicBezTo>
                      <a:pt x="8632" y="2408"/>
                      <a:pt x="8489" y="2282"/>
                      <a:pt x="8346" y="2158"/>
                    </a:cubicBezTo>
                    <a:lnTo>
                      <a:pt x="7495" y="1401"/>
                    </a:lnTo>
                    <a:cubicBezTo>
                      <a:pt x="7212" y="1148"/>
                      <a:pt x="6907" y="918"/>
                      <a:pt x="6593" y="705"/>
                    </a:cubicBezTo>
                    <a:lnTo>
                      <a:pt x="5661" y="52"/>
                    </a:lnTo>
                    <a:lnTo>
                      <a:pt x="5654" y="61"/>
                    </a:lnTo>
                    <a:cubicBezTo>
                      <a:pt x="5942" y="309"/>
                      <a:pt x="6239" y="550"/>
                      <a:pt x="6542" y="781"/>
                    </a:cubicBezTo>
                    <a:cubicBezTo>
                      <a:pt x="6852" y="1010"/>
                      <a:pt x="7137" y="1226"/>
                      <a:pt x="7418" y="1489"/>
                    </a:cubicBezTo>
                    <a:cubicBezTo>
                      <a:pt x="7707" y="1733"/>
                      <a:pt x="7988" y="1989"/>
                      <a:pt x="8285" y="2227"/>
                    </a:cubicBezTo>
                    <a:cubicBezTo>
                      <a:pt x="8529" y="2409"/>
                      <a:pt x="8765" y="2620"/>
                      <a:pt x="9044" y="2753"/>
                    </a:cubicBezTo>
                    <a:cubicBezTo>
                      <a:pt x="8552" y="2907"/>
                      <a:pt x="8064" y="3070"/>
                      <a:pt x="7577" y="3238"/>
                    </a:cubicBezTo>
                    <a:cubicBezTo>
                      <a:pt x="7087" y="2856"/>
                      <a:pt x="6621" y="2444"/>
                      <a:pt x="6229" y="1963"/>
                    </a:cubicBezTo>
                    <a:cubicBezTo>
                      <a:pt x="6023" y="1692"/>
                      <a:pt x="5815" y="1410"/>
                      <a:pt x="5543" y="1197"/>
                    </a:cubicBezTo>
                    <a:cubicBezTo>
                      <a:pt x="5276" y="979"/>
                      <a:pt x="4980" y="797"/>
                      <a:pt x="4658" y="672"/>
                    </a:cubicBezTo>
                    <a:lnTo>
                      <a:pt x="4655" y="683"/>
                    </a:lnTo>
                    <a:cubicBezTo>
                      <a:pt x="4959" y="842"/>
                      <a:pt x="5235" y="1045"/>
                      <a:pt x="5483" y="1267"/>
                    </a:cubicBezTo>
                    <a:cubicBezTo>
                      <a:pt x="5743" y="1493"/>
                      <a:pt x="5926" y="1744"/>
                      <a:pt x="6137" y="2036"/>
                    </a:cubicBezTo>
                    <a:cubicBezTo>
                      <a:pt x="6543" y="2514"/>
                      <a:pt x="7015" y="2918"/>
                      <a:pt x="7538" y="3250"/>
                    </a:cubicBezTo>
                    <a:cubicBezTo>
                      <a:pt x="7122" y="3394"/>
                      <a:pt x="6706" y="3539"/>
                      <a:pt x="6290" y="3682"/>
                    </a:cubicBezTo>
                    <a:cubicBezTo>
                      <a:pt x="5837" y="3279"/>
                      <a:pt x="5357" y="2911"/>
                      <a:pt x="4865" y="2559"/>
                    </a:cubicBezTo>
                    <a:cubicBezTo>
                      <a:pt x="4328" y="2181"/>
                      <a:pt x="3771" y="1829"/>
                      <a:pt x="3191" y="1520"/>
                    </a:cubicBezTo>
                    <a:lnTo>
                      <a:pt x="3186" y="1530"/>
                    </a:lnTo>
                    <a:cubicBezTo>
                      <a:pt x="3468" y="1698"/>
                      <a:pt x="3743" y="1878"/>
                      <a:pt x="4012" y="2066"/>
                    </a:cubicBezTo>
                    <a:cubicBezTo>
                      <a:pt x="4286" y="2245"/>
                      <a:pt x="4555" y="2430"/>
                      <a:pt x="4819" y="2624"/>
                    </a:cubicBezTo>
                    <a:cubicBezTo>
                      <a:pt x="5286" y="2970"/>
                      <a:pt x="5743" y="3336"/>
                      <a:pt x="6167" y="3725"/>
                    </a:cubicBezTo>
                    <a:cubicBezTo>
                      <a:pt x="6144" y="3732"/>
                      <a:pt x="6124" y="3740"/>
                      <a:pt x="6103" y="3747"/>
                    </a:cubicBezTo>
                    <a:lnTo>
                      <a:pt x="4525" y="4275"/>
                    </a:lnTo>
                    <a:cubicBezTo>
                      <a:pt x="4368" y="4080"/>
                      <a:pt x="4207" y="3887"/>
                      <a:pt x="4033" y="3707"/>
                    </a:cubicBezTo>
                    <a:cubicBezTo>
                      <a:pt x="3830" y="3501"/>
                      <a:pt x="3620" y="3295"/>
                      <a:pt x="3367" y="3142"/>
                    </a:cubicBezTo>
                    <a:cubicBezTo>
                      <a:pt x="3116" y="2970"/>
                      <a:pt x="2800" y="3003"/>
                      <a:pt x="2515" y="2982"/>
                    </a:cubicBezTo>
                    <a:cubicBezTo>
                      <a:pt x="2439" y="2980"/>
                      <a:pt x="2363" y="2979"/>
                      <a:pt x="2286" y="2979"/>
                    </a:cubicBezTo>
                    <a:cubicBezTo>
                      <a:pt x="2071" y="2979"/>
                      <a:pt x="1856" y="2986"/>
                      <a:pt x="1642" y="2998"/>
                    </a:cubicBezTo>
                    <a:lnTo>
                      <a:pt x="1643" y="3010"/>
                    </a:lnTo>
                    <a:lnTo>
                      <a:pt x="2514" y="3072"/>
                    </a:lnTo>
                    <a:cubicBezTo>
                      <a:pt x="2658" y="3088"/>
                      <a:pt x="2801" y="3093"/>
                      <a:pt x="2942" y="3112"/>
                    </a:cubicBezTo>
                    <a:cubicBezTo>
                      <a:pt x="3093" y="3122"/>
                      <a:pt x="3185" y="3164"/>
                      <a:pt x="3309" y="3241"/>
                    </a:cubicBezTo>
                    <a:cubicBezTo>
                      <a:pt x="3548" y="3374"/>
                      <a:pt x="3756" y="3578"/>
                      <a:pt x="3970" y="3769"/>
                    </a:cubicBezTo>
                    <a:cubicBezTo>
                      <a:pt x="4148" y="3937"/>
                      <a:pt x="4325" y="4110"/>
                      <a:pt x="4503" y="4284"/>
                    </a:cubicBezTo>
                    <a:lnTo>
                      <a:pt x="2812" y="4850"/>
                    </a:lnTo>
                    <a:cubicBezTo>
                      <a:pt x="2581" y="4640"/>
                      <a:pt x="2268" y="4535"/>
                      <a:pt x="1965" y="4491"/>
                    </a:cubicBezTo>
                    <a:cubicBezTo>
                      <a:pt x="1798" y="4469"/>
                      <a:pt x="1628" y="4456"/>
                      <a:pt x="1458" y="4456"/>
                    </a:cubicBezTo>
                    <a:cubicBezTo>
                      <a:pt x="1255" y="4456"/>
                      <a:pt x="1051" y="4475"/>
                      <a:pt x="851" y="4519"/>
                    </a:cubicBezTo>
                    <a:lnTo>
                      <a:pt x="854" y="4531"/>
                    </a:lnTo>
                    <a:cubicBezTo>
                      <a:pt x="889" y="4529"/>
                      <a:pt x="924" y="4529"/>
                      <a:pt x="959" y="4529"/>
                    </a:cubicBezTo>
                    <a:cubicBezTo>
                      <a:pt x="1111" y="4529"/>
                      <a:pt x="1259" y="4539"/>
                      <a:pt x="1408" y="4547"/>
                    </a:cubicBezTo>
                    <a:cubicBezTo>
                      <a:pt x="1588" y="4561"/>
                      <a:pt x="1770" y="4573"/>
                      <a:pt x="1948" y="4606"/>
                    </a:cubicBezTo>
                    <a:cubicBezTo>
                      <a:pt x="2127" y="4623"/>
                      <a:pt x="2299" y="4665"/>
                      <a:pt x="2465" y="4724"/>
                    </a:cubicBezTo>
                    <a:cubicBezTo>
                      <a:pt x="2567" y="4761"/>
                      <a:pt x="2667" y="4809"/>
                      <a:pt x="2761" y="4868"/>
                    </a:cubicBezTo>
                    <a:lnTo>
                      <a:pt x="0" y="5792"/>
                    </a:lnTo>
                    <a:lnTo>
                      <a:pt x="11" y="5826"/>
                    </a:lnTo>
                    <a:cubicBezTo>
                      <a:pt x="984" y="5550"/>
                      <a:pt x="1957" y="5269"/>
                      <a:pt x="2929" y="4986"/>
                    </a:cubicBezTo>
                    <a:cubicBezTo>
                      <a:pt x="2930" y="4986"/>
                      <a:pt x="2930" y="4986"/>
                      <a:pt x="2931" y="4987"/>
                    </a:cubicBezTo>
                    <a:lnTo>
                      <a:pt x="2940" y="4981"/>
                    </a:lnTo>
                    <a:cubicBezTo>
                      <a:pt x="3084" y="4939"/>
                      <a:pt x="3228" y="4896"/>
                      <a:pt x="3371" y="4854"/>
                    </a:cubicBezTo>
                    <a:lnTo>
                      <a:pt x="3371" y="4854"/>
                    </a:lnTo>
                    <a:cubicBezTo>
                      <a:pt x="3300" y="5017"/>
                      <a:pt x="3202" y="5168"/>
                      <a:pt x="3086" y="5301"/>
                    </a:cubicBezTo>
                    <a:cubicBezTo>
                      <a:pt x="2940" y="5464"/>
                      <a:pt x="2772" y="5607"/>
                      <a:pt x="2592" y="5731"/>
                    </a:cubicBezTo>
                    <a:cubicBezTo>
                      <a:pt x="2237" y="5983"/>
                      <a:pt x="1846" y="6188"/>
                      <a:pt x="1441" y="6352"/>
                    </a:cubicBezTo>
                    <a:lnTo>
                      <a:pt x="1444" y="6364"/>
                    </a:lnTo>
                    <a:cubicBezTo>
                      <a:pt x="1663" y="6319"/>
                      <a:pt x="1875" y="6248"/>
                      <a:pt x="2078" y="6156"/>
                    </a:cubicBezTo>
                    <a:cubicBezTo>
                      <a:pt x="2283" y="6067"/>
                      <a:pt x="2473" y="5950"/>
                      <a:pt x="2660" y="5827"/>
                    </a:cubicBezTo>
                    <a:cubicBezTo>
                      <a:pt x="2838" y="5693"/>
                      <a:pt x="3016" y="5544"/>
                      <a:pt x="3154" y="5363"/>
                    </a:cubicBezTo>
                    <a:cubicBezTo>
                      <a:pt x="3273" y="5208"/>
                      <a:pt x="3369" y="5033"/>
                      <a:pt x="3413" y="4843"/>
                    </a:cubicBezTo>
                    <a:cubicBezTo>
                      <a:pt x="3999" y="4671"/>
                      <a:pt x="4585" y="4495"/>
                      <a:pt x="5169" y="4319"/>
                    </a:cubicBezTo>
                    <a:lnTo>
                      <a:pt x="5169" y="4319"/>
                    </a:lnTo>
                    <a:cubicBezTo>
                      <a:pt x="5109" y="4582"/>
                      <a:pt x="5019" y="4839"/>
                      <a:pt x="4918" y="5089"/>
                    </a:cubicBezTo>
                    <a:cubicBezTo>
                      <a:pt x="4796" y="5385"/>
                      <a:pt x="4666" y="5680"/>
                      <a:pt x="4458" y="5926"/>
                    </a:cubicBezTo>
                    <a:cubicBezTo>
                      <a:pt x="4057" y="6425"/>
                      <a:pt x="3525" y="6807"/>
                      <a:pt x="2970" y="7123"/>
                    </a:cubicBezTo>
                    <a:lnTo>
                      <a:pt x="2976" y="7134"/>
                    </a:lnTo>
                    <a:cubicBezTo>
                      <a:pt x="3575" y="6889"/>
                      <a:pt x="4122" y="6509"/>
                      <a:pt x="4550" y="6000"/>
                    </a:cubicBezTo>
                    <a:cubicBezTo>
                      <a:pt x="4759" y="5736"/>
                      <a:pt x="4896" y="5423"/>
                      <a:pt x="5001" y="5124"/>
                    </a:cubicBezTo>
                    <a:cubicBezTo>
                      <a:pt x="5093" y="4860"/>
                      <a:pt x="5174" y="4588"/>
                      <a:pt x="5202" y="4307"/>
                    </a:cubicBezTo>
                    <a:cubicBezTo>
                      <a:pt x="5532" y="4208"/>
                      <a:pt x="5862" y="4111"/>
                      <a:pt x="6190" y="4012"/>
                    </a:cubicBezTo>
                    <a:cubicBezTo>
                      <a:pt x="6204" y="4008"/>
                      <a:pt x="6218" y="4004"/>
                      <a:pt x="6230" y="4000"/>
                    </a:cubicBezTo>
                    <a:lnTo>
                      <a:pt x="6230" y="4000"/>
                    </a:lnTo>
                    <a:cubicBezTo>
                      <a:pt x="6158" y="4245"/>
                      <a:pt x="6097" y="4492"/>
                      <a:pt x="6064" y="4746"/>
                    </a:cubicBezTo>
                    <a:cubicBezTo>
                      <a:pt x="6045" y="4925"/>
                      <a:pt x="6037" y="5069"/>
                      <a:pt x="5984" y="5223"/>
                    </a:cubicBezTo>
                    <a:cubicBezTo>
                      <a:pt x="5934" y="5378"/>
                      <a:pt x="5877" y="5532"/>
                      <a:pt x="5811" y="5685"/>
                    </a:cubicBezTo>
                    <a:cubicBezTo>
                      <a:pt x="5683" y="5990"/>
                      <a:pt x="5538" y="6289"/>
                      <a:pt x="5390" y="6587"/>
                    </a:cubicBezTo>
                    <a:cubicBezTo>
                      <a:pt x="5251" y="6890"/>
                      <a:pt x="5104" y="7191"/>
                      <a:pt x="4953" y="7488"/>
                    </a:cubicBezTo>
                    <a:lnTo>
                      <a:pt x="4964" y="7494"/>
                    </a:lnTo>
                    <a:cubicBezTo>
                      <a:pt x="5293" y="6914"/>
                      <a:pt x="5611" y="6328"/>
                      <a:pt x="5886" y="5718"/>
                    </a:cubicBezTo>
                    <a:cubicBezTo>
                      <a:pt x="6021" y="5416"/>
                      <a:pt x="6149" y="5095"/>
                      <a:pt x="6163" y="4760"/>
                    </a:cubicBezTo>
                    <a:cubicBezTo>
                      <a:pt x="6203" y="4489"/>
                      <a:pt x="6275" y="4222"/>
                      <a:pt x="6362" y="3962"/>
                    </a:cubicBezTo>
                    <a:cubicBezTo>
                      <a:pt x="6759" y="3841"/>
                      <a:pt x="7159" y="3723"/>
                      <a:pt x="7558" y="3602"/>
                    </a:cubicBezTo>
                    <a:lnTo>
                      <a:pt x="7558" y="3602"/>
                    </a:lnTo>
                    <a:cubicBezTo>
                      <a:pt x="7331" y="4142"/>
                      <a:pt x="7163" y="4711"/>
                      <a:pt x="7107" y="5298"/>
                    </a:cubicBezTo>
                    <a:cubicBezTo>
                      <a:pt x="7087" y="5631"/>
                      <a:pt x="7069" y="5961"/>
                      <a:pt x="7010" y="6289"/>
                    </a:cubicBezTo>
                    <a:cubicBezTo>
                      <a:pt x="6954" y="6616"/>
                      <a:pt x="6880" y="6941"/>
                      <a:pt x="6770" y="7254"/>
                    </a:cubicBezTo>
                    <a:lnTo>
                      <a:pt x="6782" y="7258"/>
                    </a:lnTo>
                    <a:cubicBezTo>
                      <a:pt x="6927" y="6955"/>
                      <a:pt x="7030" y="6633"/>
                      <a:pt x="7101" y="6304"/>
                    </a:cubicBezTo>
                    <a:cubicBezTo>
                      <a:pt x="7176" y="5978"/>
                      <a:pt x="7197" y="5629"/>
                      <a:pt x="7224" y="5306"/>
                    </a:cubicBezTo>
                    <a:cubicBezTo>
                      <a:pt x="7243" y="4984"/>
                      <a:pt x="7312" y="4663"/>
                      <a:pt x="7386" y="4343"/>
                    </a:cubicBezTo>
                    <a:cubicBezTo>
                      <a:pt x="7449" y="4091"/>
                      <a:pt x="7525" y="3839"/>
                      <a:pt x="7603" y="3588"/>
                    </a:cubicBezTo>
                    <a:cubicBezTo>
                      <a:pt x="8094" y="3438"/>
                      <a:pt x="8580" y="3280"/>
                      <a:pt x="9064" y="3112"/>
                    </a:cubicBezTo>
                    <a:lnTo>
                      <a:pt x="9064" y="3112"/>
                    </a:lnTo>
                    <a:cubicBezTo>
                      <a:pt x="8808" y="3774"/>
                      <a:pt x="8662" y="4475"/>
                      <a:pt x="8606" y="5181"/>
                    </a:cubicBezTo>
                    <a:cubicBezTo>
                      <a:pt x="8556" y="5918"/>
                      <a:pt x="8308" y="6653"/>
                      <a:pt x="7839" y="7231"/>
                    </a:cubicBezTo>
                    <a:lnTo>
                      <a:pt x="7849" y="7238"/>
                    </a:lnTo>
                    <a:cubicBezTo>
                      <a:pt x="8116" y="6975"/>
                      <a:pt x="8319" y="6647"/>
                      <a:pt x="8465" y="6297"/>
                    </a:cubicBezTo>
                    <a:cubicBezTo>
                      <a:pt x="8610" y="5946"/>
                      <a:pt x="8689" y="5568"/>
                      <a:pt x="8723" y="5191"/>
                    </a:cubicBezTo>
                    <a:cubicBezTo>
                      <a:pt x="8741" y="4824"/>
                      <a:pt x="8796" y="4461"/>
                      <a:pt x="8859" y="4099"/>
                    </a:cubicBezTo>
                    <a:cubicBezTo>
                      <a:pt x="8921" y="3766"/>
                      <a:pt x="8992" y="3433"/>
                      <a:pt x="9088" y="3105"/>
                    </a:cubicBezTo>
                    <a:cubicBezTo>
                      <a:pt x="9146" y="3085"/>
                      <a:pt x="9206" y="3067"/>
                      <a:pt x="9263" y="3051"/>
                    </a:cubicBezTo>
                    <a:cubicBezTo>
                      <a:pt x="9683" y="2896"/>
                      <a:pt x="10103" y="2739"/>
                      <a:pt x="10522" y="2578"/>
                    </a:cubicBezTo>
                    <a:lnTo>
                      <a:pt x="10522" y="2578"/>
                    </a:lnTo>
                    <a:cubicBezTo>
                      <a:pt x="10380" y="2736"/>
                      <a:pt x="10283" y="2937"/>
                      <a:pt x="10206" y="3129"/>
                    </a:cubicBezTo>
                    <a:cubicBezTo>
                      <a:pt x="10089" y="3431"/>
                      <a:pt x="10052" y="3758"/>
                      <a:pt x="10023" y="4069"/>
                    </a:cubicBezTo>
                    <a:cubicBezTo>
                      <a:pt x="10011" y="4384"/>
                      <a:pt x="10003" y="4697"/>
                      <a:pt x="10000" y="5007"/>
                    </a:cubicBezTo>
                    <a:cubicBezTo>
                      <a:pt x="10001" y="5163"/>
                      <a:pt x="9993" y="5317"/>
                      <a:pt x="9980" y="5469"/>
                    </a:cubicBezTo>
                    <a:cubicBezTo>
                      <a:pt x="9967" y="5622"/>
                      <a:pt x="9952" y="5778"/>
                      <a:pt x="9868" y="5909"/>
                    </a:cubicBezTo>
                    <a:lnTo>
                      <a:pt x="9877" y="5916"/>
                    </a:lnTo>
                    <a:cubicBezTo>
                      <a:pt x="10064" y="5654"/>
                      <a:pt x="10058" y="5319"/>
                      <a:pt x="10090" y="5013"/>
                    </a:cubicBezTo>
                    <a:lnTo>
                      <a:pt x="10140" y="4079"/>
                    </a:lnTo>
                    <a:cubicBezTo>
                      <a:pt x="10161" y="3767"/>
                      <a:pt x="10196" y="3455"/>
                      <a:pt x="10293" y="3158"/>
                    </a:cubicBezTo>
                    <a:cubicBezTo>
                      <a:pt x="10366" y="2948"/>
                      <a:pt x="10453" y="2722"/>
                      <a:pt x="10599" y="2552"/>
                    </a:cubicBezTo>
                    <a:cubicBezTo>
                      <a:pt x="11159" y="2333"/>
                      <a:pt x="11712" y="2104"/>
                      <a:pt x="12252" y="1837"/>
                    </a:cubicBezTo>
                    <a:lnTo>
                      <a:pt x="12240" y="1804"/>
                    </a:lnTo>
                    <a:cubicBezTo>
                      <a:pt x="11599" y="1983"/>
                      <a:pt x="10960" y="2172"/>
                      <a:pt x="10325" y="2364"/>
                    </a:cubicBezTo>
                    <a:cubicBezTo>
                      <a:pt x="10133" y="2263"/>
                      <a:pt x="9957" y="2137"/>
                      <a:pt x="9813" y="1983"/>
                    </a:cubicBezTo>
                    <a:cubicBezTo>
                      <a:pt x="9624" y="1771"/>
                      <a:pt x="9479" y="1533"/>
                      <a:pt x="9373" y="1261"/>
                    </a:cubicBezTo>
                    <a:cubicBezTo>
                      <a:pt x="9119" y="714"/>
                      <a:pt x="8696" y="207"/>
                      <a:pt x="8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7" name="Google Shape;5627;p41"/>
            <p:cNvGrpSpPr/>
            <p:nvPr/>
          </p:nvGrpSpPr>
          <p:grpSpPr>
            <a:xfrm>
              <a:off x="4850216" y="3773805"/>
              <a:ext cx="1290647" cy="1766543"/>
              <a:chOff x="4850216" y="3726180"/>
              <a:chExt cx="1290647" cy="1766543"/>
            </a:xfrm>
          </p:grpSpPr>
          <p:sp>
            <p:nvSpPr>
              <p:cNvPr id="5628" name="Google Shape;5628;p41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41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0" name="Google Shape;5630;p41"/>
            <p:cNvGrpSpPr/>
            <p:nvPr/>
          </p:nvGrpSpPr>
          <p:grpSpPr>
            <a:xfrm>
              <a:off x="4867819" y="4148881"/>
              <a:ext cx="1220422" cy="1260573"/>
              <a:chOff x="4867819" y="4148881"/>
              <a:chExt cx="1220422" cy="1260573"/>
            </a:xfrm>
          </p:grpSpPr>
          <p:sp>
            <p:nvSpPr>
              <p:cNvPr id="5631" name="Google Shape;5631;p41"/>
              <p:cNvSpPr/>
              <p:nvPr/>
            </p:nvSpPr>
            <p:spPr>
              <a:xfrm rot="-1311727">
                <a:off x="5708614" y="5382551"/>
                <a:ext cx="782" cy="4885"/>
              </a:xfrm>
              <a:custGeom>
                <a:avLst/>
                <a:gdLst/>
                <a:ahLst/>
                <a:cxnLst/>
                <a:rect l="l" t="t" r="r" b="b"/>
                <a:pathLst>
                  <a:path w="8" h="50" extrusionOk="0">
                    <a:moveTo>
                      <a:pt x="8" y="1"/>
                    </a:moveTo>
                    <a:cubicBezTo>
                      <a:pt x="3" y="29"/>
                      <a:pt x="1" y="50"/>
                      <a:pt x="1" y="50"/>
                    </a:cubicBezTo>
                    <a:cubicBezTo>
                      <a:pt x="1" y="50"/>
                      <a:pt x="3" y="33"/>
                      <a:pt x="8" y="1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41"/>
              <p:cNvSpPr/>
              <p:nvPr/>
            </p:nvSpPr>
            <p:spPr>
              <a:xfrm rot="-1311727">
                <a:off x="5362301" y="4246438"/>
                <a:ext cx="638496" cy="592966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6069" extrusionOk="0">
                    <a:moveTo>
                      <a:pt x="3431" y="0"/>
                    </a:moveTo>
                    <a:cubicBezTo>
                      <a:pt x="3246" y="0"/>
                      <a:pt x="3033" y="34"/>
                      <a:pt x="2784" y="107"/>
                    </a:cubicBezTo>
                    <a:cubicBezTo>
                      <a:pt x="1447" y="499"/>
                      <a:pt x="893" y="1575"/>
                      <a:pt x="876" y="3248"/>
                    </a:cubicBezTo>
                    <a:cubicBezTo>
                      <a:pt x="867" y="4238"/>
                      <a:pt x="563" y="4913"/>
                      <a:pt x="315" y="5300"/>
                    </a:cubicBezTo>
                    <a:cubicBezTo>
                      <a:pt x="144" y="5566"/>
                      <a:pt x="1" y="5695"/>
                      <a:pt x="1" y="5695"/>
                    </a:cubicBezTo>
                    <a:cubicBezTo>
                      <a:pt x="1" y="5695"/>
                      <a:pt x="960" y="6068"/>
                      <a:pt x="2068" y="6068"/>
                    </a:cubicBezTo>
                    <a:cubicBezTo>
                      <a:pt x="2329" y="6068"/>
                      <a:pt x="2598" y="6048"/>
                      <a:pt x="2864" y="5997"/>
                    </a:cubicBezTo>
                    <a:cubicBezTo>
                      <a:pt x="2864" y="5997"/>
                      <a:pt x="2853" y="5595"/>
                      <a:pt x="4529" y="5576"/>
                    </a:cubicBezTo>
                    <a:cubicBezTo>
                      <a:pt x="6203" y="5557"/>
                      <a:pt x="6534" y="3303"/>
                      <a:pt x="6127" y="2922"/>
                    </a:cubicBezTo>
                    <a:cubicBezTo>
                      <a:pt x="5720" y="2540"/>
                      <a:pt x="5079" y="2756"/>
                      <a:pt x="4760" y="1599"/>
                    </a:cubicBezTo>
                    <a:cubicBezTo>
                      <a:pt x="4501" y="657"/>
                      <a:pt x="4241" y="0"/>
                      <a:pt x="34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41"/>
              <p:cNvSpPr/>
              <p:nvPr/>
            </p:nvSpPr>
            <p:spPr>
              <a:xfrm rot="-1311727">
                <a:off x="5415520" y="4576102"/>
                <a:ext cx="296727" cy="299561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3066" extrusionOk="0">
                    <a:moveTo>
                      <a:pt x="1063" y="2996"/>
                    </a:moveTo>
                    <a:cubicBezTo>
                      <a:pt x="1073" y="2997"/>
                      <a:pt x="1084" y="2999"/>
                      <a:pt x="1094" y="3001"/>
                    </a:cubicBezTo>
                    <a:lnTo>
                      <a:pt x="1094" y="3001"/>
                    </a:lnTo>
                    <a:lnTo>
                      <a:pt x="1063" y="2997"/>
                    </a:lnTo>
                    <a:lnTo>
                      <a:pt x="1063" y="2996"/>
                    </a:lnTo>
                    <a:close/>
                    <a:moveTo>
                      <a:pt x="1214" y="1"/>
                    </a:moveTo>
                    <a:lnTo>
                      <a:pt x="868" y="1270"/>
                    </a:lnTo>
                    <a:lnTo>
                      <a:pt x="675" y="2027"/>
                    </a:lnTo>
                    <a:cubicBezTo>
                      <a:pt x="675" y="2027"/>
                      <a:pt x="0" y="2804"/>
                      <a:pt x="65" y="2908"/>
                    </a:cubicBezTo>
                    <a:cubicBezTo>
                      <a:pt x="130" y="3009"/>
                      <a:pt x="1317" y="3033"/>
                      <a:pt x="1317" y="3033"/>
                    </a:cubicBezTo>
                    <a:lnTo>
                      <a:pt x="1284" y="3029"/>
                    </a:lnTo>
                    <a:lnTo>
                      <a:pt x="1284" y="3029"/>
                    </a:lnTo>
                    <a:cubicBezTo>
                      <a:pt x="1295" y="3030"/>
                      <a:pt x="1306" y="3031"/>
                      <a:pt x="1317" y="3032"/>
                    </a:cubicBezTo>
                    <a:cubicBezTo>
                      <a:pt x="1509" y="3055"/>
                      <a:pt x="1698" y="3062"/>
                      <a:pt x="1888" y="3065"/>
                    </a:cubicBezTo>
                    <a:cubicBezTo>
                      <a:pt x="2078" y="3063"/>
                      <a:pt x="2265" y="3060"/>
                      <a:pt x="2455" y="3043"/>
                    </a:cubicBezTo>
                    <a:cubicBezTo>
                      <a:pt x="2644" y="3028"/>
                      <a:pt x="2833" y="3003"/>
                      <a:pt x="3033" y="2968"/>
                    </a:cubicBezTo>
                    <a:lnTo>
                      <a:pt x="3037" y="2947"/>
                    </a:lnTo>
                    <a:cubicBezTo>
                      <a:pt x="2847" y="2908"/>
                      <a:pt x="2657" y="2893"/>
                      <a:pt x="2464" y="2879"/>
                    </a:cubicBezTo>
                    <a:cubicBezTo>
                      <a:pt x="2273" y="2865"/>
                      <a:pt x="2081" y="2859"/>
                      <a:pt x="1889" y="2857"/>
                    </a:cubicBezTo>
                    <a:cubicBezTo>
                      <a:pt x="1598" y="2857"/>
                      <a:pt x="1307" y="2867"/>
                      <a:pt x="1017" y="2881"/>
                    </a:cubicBezTo>
                    <a:lnTo>
                      <a:pt x="1002" y="2845"/>
                    </a:lnTo>
                    <a:cubicBezTo>
                      <a:pt x="1116" y="2832"/>
                      <a:pt x="1232" y="2813"/>
                      <a:pt x="1345" y="2787"/>
                    </a:cubicBezTo>
                    <a:cubicBezTo>
                      <a:pt x="1557" y="2740"/>
                      <a:pt x="1761" y="2670"/>
                      <a:pt x="1962" y="2587"/>
                    </a:cubicBezTo>
                    <a:cubicBezTo>
                      <a:pt x="2161" y="2496"/>
                      <a:pt x="2356" y="2401"/>
                      <a:pt x="2536" y="2273"/>
                    </a:cubicBezTo>
                    <a:cubicBezTo>
                      <a:pt x="2716" y="2148"/>
                      <a:pt x="2889" y="2001"/>
                      <a:pt x="3015" y="1813"/>
                    </a:cubicBezTo>
                    <a:lnTo>
                      <a:pt x="3002" y="1796"/>
                    </a:lnTo>
                    <a:cubicBezTo>
                      <a:pt x="2660" y="2048"/>
                      <a:pt x="2272" y="2229"/>
                      <a:pt x="1881" y="2394"/>
                    </a:cubicBezTo>
                    <a:cubicBezTo>
                      <a:pt x="1581" y="2525"/>
                      <a:pt x="1273" y="2640"/>
                      <a:pt x="963" y="2746"/>
                    </a:cubicBezTo>
                    <a:lnTo>
                      <a:pt x="956" y="2731"/>
                    </a:lnTo>
                    <a:cubicBezTo>
                      <a:pt x="1194" y="2540"/>
                      <a:pt x="1429" y="2346"/>
                      <a:pt x="1649" y="2133"/>
                    </a:cubicBezTo>
                    <a:cubicBezTo>
                      <a:pt x="1787" y="2001"/>
                      <a:pt x="1927" y="1873"/>
                      <a:pt x="2058" y="1733"/>
                    </a:cubicBezTo>
                    <a:cubicBezTo>
                      <a:pt x="2183" y="1588"/>
                      <a:pt x="2322" y="1454"/>
                      <a:pt x="2419" y="1282"/>
                    </a:cubicBezTo>
                    <a:lnTo>
                      <a:pt x="2403" y="1270"/>
                    </a:lnTo>
                    <a:cubicBezTo>
                      <a:pt x="2283" y="1412"/>
                      <a:pt x="2134" y="1531"/>
                      <a:pt x="1992" y="1654"/>
                    </a:cubicBezTo>
                    <a:cubicBezTo>
                      <a:pt x="1846" y="1774"/>
                      <a:pt x="1701" y="1894"/>
                      <a:pt x="1553" y="2012"/>
                    </a:cubicBezTo>
                    <a:cubicBezTo>
                      <a:pt x="1332" y="2189"/>
                      <a:pt x="1105" y="2363"/>
                      <a:pt x="880" y="2536"/>
                    </a:cubicBezTo>
                    <a:lnTo>
                      <a:pt x="855" y="2478"/>
                    </a:lnTo>
                    <a:lnTo>
                      <a:pt x="1401" y="1636"/>
                    </a:lnTo>
                    <a:lnTo>
                      <a:pt x="1766" y="1092"/>
                    </a:lnTo>
                    <a:cubicBezTo>
                      <a:pt x="1890" y="915"/>
                      <a:pt x="2012" y="732"/>
                      <a:pt x="2157" y="572"/>
                    </a:cubicBezTo>
                    <a:lnTo>
                      <a:pt x="2142" y="556"/>
                    </a:lnTo>
                    <a:cubicBezTo>
                      <a:pt x="1962" y="692"/>
                      <a:pt x="1822" y="865"/>
                      <a:pt x="1671" y="1026"/>
                    </a:cubicBezTo>
                    <a:cubicBezTo>
                      <a:pt x="1527" y="1193"/>
                      <a:pt x="1390" y="1366"/>
                      <a:pt x="1259" y="1540"/>
                    </a:cubicBezTo>
                    <a:cubicBezTo>
                      <a:pt x="1243" y="1562"/>
                      <a:pt x="1228" y="1583"/>
                      <a:pt x="1213" y="1604"/>
                    </a:cubicBezTo>
                    <a:cubicBezTo>
                      <a:pt x="1228" y="1569"/>
                      <a:pt x="1244" y="1536"/>
                      <a:pt x="1260" y="1501"/>
                    </a:cubicBezTo>
                    <a:cubicBezTo>
                      <a:pt x="1346" y="1292"/>
                      <a:pt x="1429" y="1084"/>
                      <a:pt x="1497" y="869"/>
                    </a:cubicBezTo>
                    <a:cubicBezTo>
                      <a:pt x="1532" y="762"/>
                      <a:pt x="1563" y="654"/>
                      <a:pt x="1597" y="546"/>
                    </a:cubicBezTo>
                    <a:cubicBezTo>
                      <a:pt x="1630" y="440"/>
                      <a:pt x="1653" y="321"/>
                      <a:pt x="1702" y="232"/>
                    </a:cubicBezTo>
                    <a:lnTo>
                      <a:pt x="1695" y="211"/>
                    </a:lnTo>
                    <a:cubicBezTo>
                      <a:pt x="1594" y="288"/>
                      <a:pt x="1557" y="398"/>
                      <a:pt x="1499" y="495"/>
                    </a:cubicBezTo>
                    <a:cubicBezTo>
                      <a:pt x="1445" y="595"/>
                      <a:pt x="1396" y="697"/>
                      <a:pt x="1347" y="799"/>
                    </a:cubicBezTo>
                    <a:cubicBezTo>
                      <a:pt x="1250" y="1003"/>
                      <a:pt x="1157" y="1210"/>
                      <a:pt x="1066" y="1418"/>
                    </a:cubicBezTo>
                    <a:cubicBezTo>
                      <a:pt x="1027" y="1517"/>
                      <a:pt x="988" y="1615"/>
                      <a:pt x="948" y="1714"/>
                    </a:cubicBezTo>
                    <a:cubicBezTo>
                      <a:pt x="992" y="1583"/>
                      <a:pt x="1033" y="1452"/>
                      <a:pt x="1070" y="1321"/>
                    </a:cubicBezTo>
                    <a:cubicBezTo>
                      <a:pt x="1125" y="1107"/>
                      <a:pt x="1173" y="893"/>
                      <a:pt x="1201" y="674"/>
                    </a:cubicBezTo>
                    <a:cubicBezTo>
                      <a:pt x="1232" y="455"/>
                      <a:pt x="1250" y="235"/>
                      <a:pt x="1234" y="6"/>
                    </a:cubicBezTo>
                    <a:lnTo>
                      <a:pt x="121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41"/>
              <p:cNvSpPr/>
              <p:nvPr/>
            </p:nvSpPr>
            <p:spPr>
              <a:xfrm rot="-1311727">
                <a:off x="5830461" y="4433302"/>
                <a:ext cx="72496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54" extrusionOk="0">
                    <a:moveTo>
                      <a:pt x="733" y="0"/>
                    </a:moveTo>
                    <a:cubicBezTo>
                      <a:pt x="651" y="20"/>
                      <a:pt x="580" y="55"/>
                      <a:pt x="513" y="90"/>
                    </a:cubicBezTo>
                    <a:cubicBezTo>
                      <a:pt x="445" y="126"/>
                      <a:pt x="385" y="173"/>
                      <a:pt x="321" y="213"/>
                    </a:cubicBezTo>
                    <a:cubicBezTo>
                      <a:pt x="266" y="265"/>
                      <a:pt x="204" y="308"/>
                      <a:pt x="152" y="364"/>
                    </a:cubicBezTo>
                    <a:cubicBezTo>
                      <a:pt x="98" y="419"/>
                      <a:pt x="48" y="476"/>
                      <a:pt x="0" y="545"/>
                    </a:cubicBezTo>
                    <a:lnTo>
                      <a:pt x="5" y="554"/>
                    </a:lnTo>
                    <a:cubicBezTo>
                      <a:pt x="271" y="399"/>
                      <a:pt x="507" y="204"/>
                      <a:pt x="741" y="9"/>
                    </a:cubicBez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41"/>
              <p:cNvSpPr/>
              <p:nvPr/>
            </p:nvSpPr>
            <p:spPr>
              <a:xfrm rot="-1311727">
                <a:off x="5869391" y="4441070"/>
                <a:ext cx="79922" cy="52272"/>
              </a:xfrm>
              <a:custGeom>
                <a:avLst/>
                <a:gdLst/>
                <a:ahLst/>
                <a:cxnLst/>
                <a:rect l="l" t="t" r="r" b="b"/>
                <a:pathLst>
                  <a:path w="818" h="535" extrusionOk="0">
                    <a:moveTo>
                      <a:pt x="812" y="1"/>
                    </a:moveTo>
                    <a:cubicBezTo>
                      <a:pt x="725" y="19"/>
                      <a:pt x="651" y="53"/>
                      <a:pt x="577" y="88"/>
                    </a:cubicBezTo>
                    <a:cubicBezTo>
                      <a:pt x="504" y="122"/>
                      <a:pt x="438" y="168"/>
                      <a:pt x="368" y="208"/>
                    </a:cubicBezTo>
                    <a:cubicBezTo>
                      <a:pt x="306" y="259"/>
                      <a:pt x="238" y="300"/>
                      <a:pt x="178" y="354"/>
                    </a:cubicBezTo>
                    <a:cubicBezTo>
                      <a:pt x="116" y="407"/>
                      <a:pt x="60" y="460"/>
                      <a:pt x="1" y="525"/>
                    </a:cubicBezTo>
                    <a:lnTo>
                      <a:pt x="4" y="535"/>
                    </a:lnTo>
                    <a:cubicBezTo>
                      <a:pt x="155" y="473"/>
                      <a:pt x="290" y="382"/>
                      <a:pt x="426" y="295"/>
                    </a:cubicBezTo>
                    <a:cubicBezTo>
                      <a:pt x="559" y="203"/>
                      <a:pt x="689" y="108"/>
                      <a:pt x="817" y="9"/>
                    </a:cubicBezTo>
                    <a:lnTo>
                      <a:pt x="81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41"/>
              <p:cNvSpPr/>
              <p:nvPr/>
            </p:nvSpPr>
            <p:spPr>
              <a:xfrm rot="-1311727">
                <a:off x="5666709" y="4312758"/>
                <a:ext cx="67416" cy="68197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8" extrusionOk="0">
                    <a:moveTo>
                      <a:pt x="684" y="1"/>
                    </a:moveTo>
                    <a:cubicBezTo>
                      <a:pt x="598" y="27"/>
                      <a:pt x="526" y="68"/>
                      <a:pt x="455" y="113"/>
                    </a:cubicBezTo>
                    <a:cubicBezTo>
                      <a:pt x="385" y="158"/>
                      <a:pt x="326" y="214"/>
                      <a:pt x="262" y="265"/>
                    </a:cubicBezTo>
                    <a:cubicBezTo>
                      <a:pt x="208" y="327"/>
                      <a:pt x="148" y="384"/>
                      <a:pt x="101" y="455"/>
                    </a:cubicBezTo>
                    <a:cubicBezTo>
                      <a:pt x="57" y="526"/>
                      <a:pt x="4" y="599"/>
                      <a:pt x="0" y="696"/>
                    </a:cubicBezTo>
                    <a:lnTo>
                      <a:pt x="10" y="698"/>
                    </a:lnTo>
                    <a:cubicBezTo>
                      <a:pt x="43" y="626"/>
                      <a:pt x="104" y="569"/>
                      <a:pt x="159" y="510"/>
                    </a:cubicBezTo>
                    <a:cubicBezTo>
                      <a:pt x="215" y="452"/>
                      <a:pt x="275" y="396"/>
                      <a:pt x="333" y="339"/>
                    </a:cubicBezTo>
                    <a:cubicBezTo>
                      <a:pt x="450" y="226"/>
                      <a:pt x="569" y="117"/>
                      <a:pt x="690" y="8"/>
                    </a:cubicBezTo>
                    <a:lnTo>
                      <a:pt x="68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41"/>
              <p:cNvSpPr/>
              <p:nvPr/>
            </p:nvSpPr>
            <p:spPr>
              <a:xfrm rot="-1311727">
                <a:off x="5658904" y="4288911"/>
                <a:ext cx="46019" cy="35467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63" extrusionOk="0">
                    <a:moveTo>
                      <a:pt x="442" y="0"/>
                    </a:moveTo>
                    <a:cubicBezTo>
                      <a:pt x="391" y="0"/>
                      <a:pt x="348" y="11"/>
                      <a:pt x="306" y="25"/>
                    </a:cubicBezTo>
                    <a:cubicBezTo>
                      <a:pt x="257" y="41"/>
                      <a:pt x="218" y="70"/>
                      <a:pt x="172" y="94"/>
                    </a:cubicBezTo>
                    <a:cubicBezTo>
                      <a:pt x="137" y="130"/>
                      <a:pt x="96" y="158"/>
                      <a:pt x="65" y="202"/>
                    </a:cubicBezTo>
                    <a:cubicBezTo>
                      <a:pt x="35" y="244"/>
                      <a:pt x="4" y="293"/>
                      <a:pt x="0" y="357"/>
                    </a:cubicBezTo>
                    <a:lnTo>
                      <a:pt x="10" y="363"/>
                    </a:lnTo>
                    <a:cubicBezTo>
                      <a:pt x="72" y="290"/>
                      <a:pt x="154" y="237"/>
                      <a:pt x="233" y="178"/>
                    </a:cubicBezTo>
                    <a:cubicBezTo>
                      <a:pt x="311" y="120"/>
                      <a:pt x="390" y="64"/>
                      <a:pt x="471" y="9"/>
                    </a:cubicBezTo>
                    <a:lnTo>
                      <a:pt x="466" y="1"/>
                    </a:lnTo>
                    <a:cubicBezTo>
                      <a:pt x="457" y="1"/>
                      <a:pt x="450" y="0"/>
                      <a:pt x="44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41"/>
              <p:cNvSpPr/>
              <p:nvPr/>
            </p:nvSpPr>
            <p:spPr>
              <a:xfrm rot="-1311727">
                <a:off x="4999169" y="4849661"/>
                <a:ext cx="586420" cy="467417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4784" extrusionOk="0">
                    <a:moveTo>
                      <a:pt x="2389" y="1"/>
                    </a:moveTo>
                    <a:cubicBezTo>
                      <a:pt x="1726" y="1"/>
                      <a:pt x="1173" y="260"/>
                      <a:pt x="730" y="828"/>
                    </a:cubicBezTo>
                    <a:cubicBezTo>
                      <a:pt x="1" y="1760"/>
                      <a:pt x="476" y="2238"/>
                      <a:pt x="1287" y="2851"/>
                    </a:cubicBezTo>
                    <a:cubicBezTo>
                      <a:pt x="2098" y="3463"/>
                      <a:pt x="1728" y="3900"/>
                      <a:pt x="1901" y="4341"/>
                    </a:cubicBezTo>
                    <a:cubicBezTo>
                      <a:pt x="1988" y="4562"/>
                      <a:pt x="2505" y="4784"/>
                      <a:pt x="3067" y="4784"/>
                    </a:cubicBezTo>
                    <a:cubicBezTo>
                      <a:pt x="3623" y="4784"/>
                      <a:pt x="4223" y="4566"/>
                      <a:pt x="4492" y="3912"/>
                    </a:cubicBezTo>
                    <a:cubicBezTo>
                      <a:pt x="4940" y="2823"/>
                      <a:pt x="5231" y="2730"/>
                      <a:pt x="5317" y="2730"/>
                    </a:cubicBezTo>
                    <a:cubicBezTo>
                      <a:pt x="5335" y="2730"/>
                      <a:pt x="5344" y="2734"/>
                      <a:pt x="5344" y="2734"/>
                    </a:cubicBezTo>
                    <a:cubicBezTo>
                      <a:pt x="5993" y="1714"/>
                      <a:pt x="6001" y="382"/>
                      <a:pt x="6001" y="382"/>
                    </a:cubicBezTo>
                    <a:lnTo>
                      <a:pt x="6001" y="382"/>
                    </a:lnTo>
                    <a:cubicBezTo>
                      <a:pt x="6001" y="382"/>
                      <a:pt x="5855" y="454"/>
                      <a:pt x="5591" y="506"/>
                    </a:cubicBezTo>
                    <a:cubicBezTo>
                      <a:pt x="5448" y="533"/>
                      <a:pt x="5271" y="555"/>
                      <a:pt x="5063" y="555"/>
                    </a:cubicBezTo>
                    <a:cubicBezTo>
                      <a:pt x="4717" y="555"/>
                      <a:pt x="4289" y="495"/>
                      <a:pt x="3800" y="307"/>
                    </a:cubicBezTo>
                    <a:cubicBezTo>
                      <a:pt x="3284" y="107"/>
                      <a:pt x="2814" y="1"/>
                      <a:pt x="2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41"/>
              <p:cNvSpPr/>
              <p:nvPr/>
            </p:nvSpPr>
            <p:spPr>
              <a:xfrm rot="-1311727">
                <a:off x="5284535" y="4829700"/>
                <a:ext cx="263899" cy="232047"/>
              </a:xfrm>
              <a:custGeom>
                <a:avLst/>
                <a:gdLst/>
                <a:ahLst/>
                <a:cxnLst/>
                <a:rect l="l" t="t" r="r" b="b"/>
                <a:pathLst>
                  <a:path w="2701" h="2375" extrusionOk="0">
                    <a:moveTo>
                      <a:pt x="2588" y="1"/>
                    </a:moveTo>
                    <a:cubicBezTo>
                      <a:pt x="2387" y="1"/>
                      <a:pt x="1767" y="218"/>
                      <a:pt x="1767" y="218"/>
                    </a:cubicBezTo>
                    <a:lnTo>
                      <a:pt x="1110" y="133"/>
                    </a:lnTo>
                    <a:lnTo>
                      <a:pt x="3" y="8"/>
                    </a:lnTo>
                    <a:lnTo>
                      <a:pt x="0" y="27"/>
                    </a:lnTo>
                    <a:cubicBezTo>
                      <a:pt x="174" y="110"/>
                      <a:pt x="356" y="164"/>
                      <a:pt x="536" y="208"/>
                    </a:cubicBezTo>
                    <a:cubicBezTo>
                      <a:pt x="718" y="254"/>
                      <a:pt x="901" y="283"/>
                      <a:pt x="1085" y="309"/>
                    </a:cubicBezTo>
                    <a:cubicBezTo>
                      <a:pt x="1201" y="321"/>
                      <a:pt x="1317" y="329"/>
                      <a:pt x="1433" y="335"/>
                    </a:cubicBezTo>
                    <a:cubicBezTo>
                      <a:pt x="1412" y="336"/>
                      <a:pt x="1392" y="336"/>
                      <a:pt x="1372" y="336"/>
                    </a:cubicBezTo>
                    <a:cubicBezTo>
                      <a:pt x="1335" y="336"/>
                      <a:pt x="1299" y="335"/>
                      <a:pt x="1263" y="335"/>
                    </a:cubicBezTo>
                    <a:cubicBezTo>
                      <a:pt x="1229" y="335"/>
                      <a:pt x="1196" y="336"/>
                      <a:pt x="1162" y="336"/>
                    </a:cubicBezTo>
                    <a:cubicBezTo>
                      <a:pt x="971" y="343"/>
                      <a:pt x="778" y="351"/>
                      <a:pt x="587" y="363"/>
                    </a:cubicBezTo>
                    <a:cubicBezTo>
                      <a:pt x="491" y="370"/>
                      <a:pt x="395" y="377"/>
                      <a:pt x="300" y="388"/>
                    </a:cubicBezTo>
                    <a:cubicBezTo>
                      <a:pt x="205" y="403"/>
                      <a:pt x="108" y="399"/>
                      <a:pt x="15" y="454"/>
                    </a:cubicBezTo>
                    <a:lnTo>
                      <a:pt x="30" y="465"/>
                    </a:lnTo>
                    <a:cubicBezTo>
                      <a:pt x="48" y="462"/>
                      <a:pt x="66" y="462"/>
                      <a:pt x="85" y="462"/>
                    </a:cubicBezTo>
                    <a:cubicBezTo>
                      <a:pt x="157" y="462"/>
                      <a:pt x="235" y="474"/>
                      <a:pt x="310" y="480"/>
                    </a:cubicBezTo>
                    <a:cubicBezTo>
                      <a:pt x="404" y="488"/>
                      <a:pt x="500" y="496"/>
                      <a:pt x="595" y="501"/>
                    </a:cubicBezTo>
                    <a:cubicBezTo>
                      <a:pt x="744" y="512"/>
                      <a:pt x="894" y="514"/>
                      <a:pt x="1043" y="514"/>
                    </a:cubicBezTo>
                    <a:cubicBezTo>
                      <a:pt x="1085" y="514"/>
                      <a:pt x="1126" y="514"/>
                      <a:pt x="1167" y="514"/>
                    </a:cubicBezTo>
                    <a:cubicBezTo>
                      <a:pt x="1199" y="512"/>
                      <a:pt x="1232" y="510"/>
                      <a:pt x="1263" y="509"/>
                    </a:cubicBezTo>
                    <a:lnTo>
                      <a:pt x="1263" y="509"/>
                    </a:lnTo>
                    <a:cubicBezTo>
                      <a:pt x="1240" y="514"/>
                      <a:pt x="1219" y="519"/>
                      <a:pt x="1198" y="525"/>
                    </a:cubicBezTo>
                    <a:cubicBezTo>
                      <a:pt x="1019" y="575"/>
                      <a:pt x="840" y="629"/>
                      <a:pt x="664" y="690"/>
                    </a:cubicBezTo>
                    <a:cubicBezTo>
                      <a:pt x="490" y="758"/>
                      <a:pt x="311" y="814"/>
                      <a:pt x="147" y="914"/>
                    </a:cubicBezTo>
                    <a:lnTo>
                      <a:pt x="154" y="931"/>
                    </a:lnTo>
                    <a:cubicBezTo>
                      <a:pt x="326" y="867"/>
                      <a:pt x="507" y="828"/>
                      <a:pt x="687" y="786"/>
                    </a:cubicBezTo>
                    <a:lnTo>
                      <a:pt x="1229" y="668"/>
                    </a:lnTo>
                    <a:lnTo>
                      <a:pt x="2063" y="501"/>
                    </a:lnTo>
                    <a:lnTo>
                      <a:pt x="2101" y="539"/>
                    </a:lnTo>
                    <a:cubicBezTo>
                      <a:pt x="1894" y="663"/>
                      <a:pt x="1686" y="786"/>
                      <a:pt x="1477" y="906"/>
                    </a:cubicBezTo>
                    <a:cubicBezTo>
                      <a:pt x="1340" y="986"/>
                      <a:pt x="1199" y="1064"/>
                      <a:pt x="1059" y="1140"/>
                    </a:cubicBezTo>
                    <a:cubicBezTo>
                      <a:pt x="917" y="1214"/>
                      <a:pt x="777" y="1294"/>
                      <a:pt x="628" y="1345"/>
                    </a:cubicBezTo>
                    <a:lnTo>
                      <a:pt x="631" y="1361"/>
                    </a:lnTo>
                    <a:cubicBezTo>
                      <a:pt x="797" y="1339"/>
                      <a:pt x="947" y="1272"/>
                      <a:pt x="1100" y="1218"/>
                    </a:cubicBezTo>
                    <a:cubicBezTo>
                      <a:pt x="1250" y="1157"/>
                      <a:pt x="1395" y="1087"/>
                      <a:pt x="1541" y="1021"/>
                    </a:cubicBezTo>
                    <a:cubicBezTo>
                      <a:pt x="1778" y="914"/>
                      <a:pt x="2005" y="790"/>
                      <a:pt x="2229" y="662"/>
                    </a:cubicBezTo>
                    <a:lnTo>
                      <a:pt x="2239" y="673"/>
                    </a:lnTo>
                    <a:cubicBezTo>
                      <a:pt x="2059" y="884"/>
                      <a:pt x="1871" y="1090"/>
                      <a:pt x="1675" y="1285"/>
                    </a:cubicBezTo>
                    <a:cubicBezTo>
                      <a:pt x="1423" y="1542"/>
                      <a:pt x="1157" y="1791"/>
                      <a:pt x="852" y="1982"/>
                    </a:cubicBezTo>
                    <a:lnTo>
                      <a:pt x="861" y="1998"/>
                    </a:lnTo>
                    <a:cubicBezTo>
                      <a:pt x="1050" y="1958"/>
                      <a:pt x="1219" y="1868"/>
                      <a:pt x="1373" y="1765"/>
                    </a:cubicBezTo>
                    <a:cubicBezTo>
                      <a:pt x="1531" y="1664"/>
                      <a:pt x="1669" y="1540"/>
                      <a:pt x="1800" y="1412"/>
                    </a:cubicBezTo>
                    <a:cubicBezTo>
                      <a:pt x="1928" y="1279"/>
                      <a:pt x="2048" y="1140"/>
                      <a:pt x="2151" y="988"/>
                    </a:cubicBezTo>
                    <a:cubicBezTo>
                      <a:pt x="2208" y="907"/>
                      <a:pt x="2258" y="823"/>
                      <a:pt x="2304" y="736"/>
                    </a:cubicBezTo>
                    <a:lnTo>
                      <a:pt x="2328" y="759"/>
                    </a:lnTo>
                    <a:cubicBezTo>
                      <a:pt x="2225" y="983"/>
                      <a:pt x="2127" y="1210"/>
                      <a:pt x="2035" y="1439"/>
                    </a:cubicBezTo>
                    <a:cubicBezTo>
                      <a:pt x="1978" y="1592"/>
                      <a:pt x="1923" y="1745"/>
                      <a:pt x="1874" y="1899"/>
                    </a:cubicBezTo>
                    <a:cubicBezTo>
                      <a:pt x="1824" y="2054"/>
                      <a:pt x="1777" y="2211"/>
                      <a:pt x="1749" y="2372"/>
                    </a:cubicBezTo>
                    <a:lnTo>
                      <a:pt x="1767" y="2375"/>
                    </a:lnTo>
                    <a:cubicBezTo>
                      <a:pt x="1856" y="2227"/>
                      <a:pt x="1935" y="2088"/>
                      <a:pt x="2007" y="1942"/>
                    </a:cubicBezTo>
                    <a:cubicBezTo>
                      <a:pt x="2080" y="1799"/>
                      <a:pt x="2141" y="1650"/>
                      <a:pt x="2203" y="1504"/>
                    </a:cubicBezTo>
                    <a:cubicBezTo>
                      <a:pt x="2259" y="1352"/>
                      <a:pt x="2312" y="1201"/>
                      <a:pt x="2355" y="1044"/>
                    </a:cubicBezTo>
                    <a:cubicBezTo>
                      <a:pt x="2357" y="1037"/>
                      <a:pt x="2359" y="1031"/>
                      <a:pt x="2360" y="1025"/>
                    </a:cubicBezTo>
                    <a:lnTo>
                      <a:pt x="2360" y="1025"/>
                    </a:lnTo>
                    <a:cubicBezTo>
                      <a:pt x="2410" y="891"/>
                      <a:pt x="2701" y="93"/>
                      <a:pt x="2647" y="18"/>
                    </a:cubicBezTo>
                    <a:cubicBezTo>
                      <a:pt x="2640" y="6"/>
                      <a:pt x="2619" y="1"/>
                      <a:pt x="2588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41"/>
              <p:cNvSpPr/>
              <p:nvPr/>
            </p:nvSpPr>
            <p:spPr>
              <a:xfrm rot="-1311727">
                <a:off x="5233885" y="5214587"/>
                <a:ext cx="64778" cy="406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16" extrusionOk="0">
                    <a:moveTo>
                      <a:pt x="657" y="1"/>
                    </a:moveTo>
                    <a:cubicBezTo>
                      <a:pt x="588" y="16"/>
                      <a:pt x="528" y="40"/>
                      <a:pt x="468" y="63"/>
                    </a:cubicBezTo>
                    <a:cubicBezTo>
                      <a:pt x="407" y="88"/>
                      <a:pt x="354" y="123"/>
                      <a:pt x="296" y="150"/>
                    </a:cubicBezTo>
                    <a:cubicBezTo>
                      <a:pt x="244" y="189"/>
                      <a:pt x="190" y="221"/>
                      <a:pt x="140" y="263"/>
                    </a:cubicBezTo>
                    <a:cubicBezTo>
                      <a:pt x="90" y="306"/>
                      <a:pt x="42" y="350"/>
                      <a:pt x="1" y="410"/>
                    </a:cubicBezTo>
                    <a:lnTo>
                      <a:pt x="4" y="416"/>
                    </a:lnTo>
                    <a:cubicBezTo>
                      <a:pt x="230" y="293"/>
                      <a:pt x="458" y="168"/>
                      <a:pt x="663" y="7"/>
                    </a:cubicBezTo>
                    <a:lnTo>
                      <a:pt x="6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41"/>
              <p:cNvSpPr/>
              <p:nvPr/>
            </p:nvSpPr>
            <p:spPr>
              <a:xfrm rot="-1311727">
                <a:off x="5252255" y="5242720"/>
                <a:ext cx="65950" cy="47386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85" extrusionOk="0">
                    <a:moveTo>
                      <a:pt x="667" y="1"/>
                    </a:moveTo>
                    <a:cubicBezTo>
                      <a:pt x="599" y="28"/>
                      <a:pt x="539" y="57"/>
                      <a:pt x="477" y="88"/>
                    </a:cubicBezTo>
                    <a:cubicBezTo>
                      <a:pt x="418" y="119"/>
                      <a:pt x="363" y="159"/>
                      <a:pt x="303" y="192"/>
                    </a:cubicBezTo>
                    <a:cubicBezTo>
                      <a:pt x="251" y="234"/>
                      <a:pt x="194" y="272"/>
                      <a:pt x="143" y="319"/>
                    </a:cubicBezTo>
                    <a:cubicBezTo>
                      <a:pt x="92" y="366"/>
                      <a:pt x="44" y="415"/>
                      <a:pt x="1" y="477"/>
                    </a:cubicBezTo>
                    <a:lnTo>
                      <a:pt x="6" y="485"/>
                    </a:lnTo>
                    <a:cubicBezTo>
                      <a:pt x="123" y="413"/>
                      <a:pt x="240" y="340"/>
                      <a:pt x="353" y="264"/>
                    </a:cubicBezTo>
                    <a:cubicBezTo>
                      <a:pt x="464" y="185"/>
                      <a:pt x="578" y="108"/>
                      <a:pt x="674" y="7"/>
                    </a:cubicBez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41"/>
              <p:cNvSpPr/>
              <p:nvPr/>
            </p:nvSpPr>
            <p:spPr>
              <a:xfrm rot="-1311727">
                <a:off x="5086952" y="5123312"/>
                <a:ext cx="74451" cy="3361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344" extrusionOk="0">
                    <a:moveTo>
                      <a:pt x="673" y="1"/>
                    </a:moveTo>
                    <a:cubicBezTo>
                      <a:pt x="627" y="1"/>
                      <a:pt x="582" y="11"/>
                      <a:pt x="539" y="18"/>
                    </a:cubicBezTo>
                    <a:cubicBezTo>
                      <a:pt x="470" y="33"/>
                      <a:pt x="405" y="63"/>
                      <a:pt x="340" y="86"/>
                    </a:cubicBezTo>
                    <a:cubicBezTo>
                      <a:pt x="278" y="121"/>
                      <a:pt x="216" y="150"/>
                      <a:pt x="159" y="191"/>
                    </a:cubicBezTo>
                    <a:cubicBezTo>
                      <a:pt x="103" y="232"/>
                      <a:pt x="48" y="277"/>
                      <a:pt x="0" y="336"/>
                    </a:cubicBezTo>
                    <a:lnTo>
                      <a:pt x="4" y="344"/>
                    </a:lnTo>
                    <a:cubicBezTo>
                      <a:pt x="127" y="283"/>
                      <a:pt x="251" y="223"/>
                      <a:pt x="376" y="167"/>
                    </a:cubicBezTo>
                    <a:cubicBezTo>
                      <a:pt x="440" y="137"/>
                      <a:pt x="502" y="108"/>
                      <a:pt x="565" y="83"/>
                    </a:cubicBezTo>
                    <a:cubicBezTo>
                      <a:pt x="630" y="58"/>
                      <a:pt x="693" y="28"/>
                      <a:pt x="760" y="24"/>
                    </a:cubicBezTo>
                    <a:lnTo>
                      <a:pt x="762" y="16"/>
                    </a:lnTo>
                    <a:cubicBezTo>
                      <a:pt x="732" y="5"/>
                      <a:pt x="702" y="1"/>
                      <a:pt x="67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41"/>
              <p:cNvSpPr/>
              <p:nvPr/>
            </p:nvSpPr>
            <p:spPr>
              <a:xfrm rot="-1311727">
                <a:off x="5065613" y="5125269"/>
                <a:ext cx="42013" cy="2667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73" extrusionOk="0">
                    <a:moveTo>
                      <a:pt x="364" y="0"/>
                    </a:moveTo>
                    <a:cubicBezTo>
                      <a:pt x="336" y="0"/>
                      <a:pt x="309" y="6"/>
                      <a:pt x="284" y="12"/>
                    </a:cubicBezTo>
                    <a:cubicBezTo>
                      <a:pt x="241" y="22"/>
                      <a:pt x="206" y="47"/>
                      <a:pt x="166" y="63"/>
                    </a:cubicBezTo>
                    <a:cubicBezTo>
                      <a:pt x="134" y="90"/>
                      <a:pt x="98" y="113"/>
                      <a:pt x="71" y="146"/>
                    </a:cubicBezTo>
                    <a:cubicBezTo>
                      <a:pt x="43" y="180"/>
                      <a:pt x="16" y="215"/>
                      <a:pt x="1" y="264"/>
                    </a:cubicBezTo>
                    <a:lnTo>
                      <a:pt x="6" y="272"/>
                    </a:lnTo>
                    <a:cubicBezTo>
                      <a:pt x="74" y="226"/>
                      <a:pt x="143" y="181"/>
                      <a:pt x="214" y="138"/>
                    </a:cubicBezTo>
                    <a:cubicBezTo>
                      <a:pt x="283" y="94"/>
                      <a:pt x="352" y="47"/>
                      <a:pt x="429" y="20"/>
                    </a:cubicBezTo>
                    <a:lnTo>
                      <a:pt x="426" y="11"/>
                    </a:lnTo>
                    <a:cubicBezTo>
                      <a:pt x="405" y="3"/>
                      <a:pt x="384" y="0"/>
                      <a:pt x="364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41"/>
              <p:cNvSpPr/>
              <p:nvPr/>
            </p:nvSpPr>
            <p:spPr>
              <a:xfrm rot="-1311727">
                <a:off x="4960355" y="4345694"/>
                <a:ext cx="567172" cy="606547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6208" extrusionOk="0">
                    <a:moveTo>
                      <a:pt x="2071" y="1"/>
                    </a:moveTo>
                    <a:cubicBezTo>
                      <a:pt x="1956" y="1"/>
                      <a:pt x="1834" y="21"/>
                      <a:pt x="1706" y="67"/>
                    </a:cubicBezTo>
                    <a:cubicBezTo>
                      <a:pt x="690" y="431"/>
                      <a:pt x="472" y="830"/>
                      <a:pt x="436" y="2099"/>
                    </a:cubicBezTo>
                    <a:cubicBezTo>
                      <a:pt x="400" y="3368"/>
                      <a:pt x="0" y="4058"/>
                      <a:pt x="727" y="4929"/>
                    </a:cubicBezTo>
                    <a:cubicBezTo>
                      <a:pt x="1452" y="5800"/>
                      <a:pt x="4602" y="6207"/>
                      <a:pt x="4602" y="6207"/>
                    </a:cubicBezTo>
                    <a:cubicBezTo>
                      <a:pt x="4602" y="6207"/>
                      <a:pt x="5011" y="5762"/>
                      <a:pt x="5408" y="4458"/>
                    </a:cubicBezTo>
                    <a:cubicBezTo>
                      <a:pt x="5805" y="3152"/>
                      <a:pt x="5408" y="2266"/>
                      <a:pt x="5408" y="2266"/>
                    </a:cubicBezTo>
                    <a:cubicBezTo>
                      <a:pt x="5408" y="2266"/>
                      <a:pt x="5080" y="1374"/>
                      <a:pt x="4173" y="1157"/>
                    </a:cubicBezTo>
                    <a:cubicBezTo>
                      <a:pt x="3382" y="966"/>
                      <a:pt x="2865" y="1"/>
                      <a:pt x="20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41"/>
              <p:cNvSpPr/>
              <p:nvPr/>
            </p:nvSpPr>
            <p:spPr>
              <a:xfrm rot="-1311727">
                <a:off x="5176796" y="4623385"/>
                <a:ext cx="309722" cy="299756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068" extrusionOk="0">
                    <a:moveTo>
                      <a:pt x="3043" y="2024"/>
                    </a:moveTo>
                    <a:lnTo>
                      <a:pt x="3037" y="2053"/>
                    </a:lnTo>
                    <a:lnTo>
                      <a:pt x="3036" y="2053"/>
                    </a:lnTo>
                    <a:cubicBezTo>
                      <a:pt x="3039" y="2044"/>
                      <a:pt x="3041" y="2034"/>
                      <a:pt x="3043" y="2024"/>
                    </a:cubicBezTo>
                    <a:close/>
                    <a:moveTo>
                      <a:pt x="1940" y="0"/>
                    </a:moveTo>
                    <a:lnTo>
                      <a:pt x="1921" y="14"/>
                    </a:lnTo>
                    <a:cubicBezTo>
                      <a:pt x="2160" y="375"/>
                      <a:pt x="2324" y="780"/>
                      <a:pt x="2472" y="1188"/>
                    </a:cubicBezTo>
                    <a:cubicBezTo>
                      <a:pt x="2588" y="1501"/>
                      <a:pt x="2688" y="1820"/>
                      <a:pt x="2780" y="2142"/>
                    </a:cubicBezTo>
                    <a:lnTo>
                      <a:pt x="2764" y="2147"/>
                    </a:lnTo>
                    <a:cubicBezTo>
                      <a:pt x="2581" y="1894"/>
                      <a:pt x="2396" y="1644"/>
                      <a:pt x="2191" y="1408"/>
                    </a:cubicBezTo>
                    <a:cubicBezTo>
                      <a:pt x="2064" y="1261"/>
                      <a:pt x="1941" y="1111"/>
                      <a:pt x="1807" y="970"/>
                    </a:cubicBezTo>
                    <a:cubicBezTo>
                      <a:pt x="1665" y="835"/>
                      <a:pt x="1536" y="687"/>
                      <a:pt x="1367" y="578"/>
                    </a:cubicBezTo>
                    <a:lnTo>
                      <a:pt x="1353" y="595"/>
                    </a:lnTo>
                    <a:cubicBezTo>
                      <a:pt x="1490" y="727"/>
                      <a:pt x="1606" y="885"/>
                      <a:pt x="1722" y="1035"/>
                    </a:cubicBezTo>
                    <a:cubicBezTo>
                      <a:pt x="1837" y="1188"/>
                      <a:pt x="1951" y="1344"/>
                      <a:pt x="2063" y="1501"/>
                    </a:cubicBezTo>
                    <a:cubicBezTo>
                      <a:pt x="2232" y="1736"/>
                      <a:pt x="2397" y="1976"/>
                      <a:pt x="2561" y="2215"/>
                    </a:cubicBezTo>
                    <a:lnTo>
                      <a:pt x="2499" y="2236"/>
                    </a:lnTo>
                    <a:lnTo>
                      <a:pt x="1670" y="1634"/>
                    </a:lnTo>
                    <a:lnTo>
                      <a:pt x="1137" y="1233"/>
                    </a:lnTo>
                    <a:cubicBezTo>
                      <a:pt x="963" y="1096"/>
                      <a:pt x="783" y="963"/>
                      <a:pt x="628" y="806"/>
                    </a:cubicBezTo>
                    <a:lnTo>
                      <a:pt x="612" y="820"/>
                    </a:lnTo>
                    <a:cubicBezTo>
                      <a:pt x="741" y="1013"/>
                      <a:pt x="909" y="1164"/>
                      <a:pt x="1065" y="1326"/>
                    </a:cubicBezTo>
                    <a:cubicBezTo>
                      <a:pt x="1228" y="1482"/>
                      <a:pt x="1396" y="1630"/>
                      <a:pt x="1566" y="1774"/>
                    </a:cubicBezTo>
                    <a:cubicBezTo>
                      <a:pt x="1586" y="1792"/>
                      <a:pt x="1608" y="1808"/>
                      <a:pt x="1628" y="1825"/>
                    </a:cubicBezTo>
                    <a:cubicBezTo>
                      <a:pt x="1596" y="1807"/>
                      <a:pt x="1562" y="1789"/>
                      <a:pt x="1527" y="1771"/>
                    </a:cubicBezTo>
                    <a:cubicBezTo>
                      <a:pt x="1320" y="1674"/>
                      <a:pt x="1111" y="1578"/>
                      <a:pt x="896" y="1496"/>
                    </a:cubicBezTo>
                    <a:cubicBezTo>
                      <a:pt x="788" y="1452"/>
                      <a:pt x="679" y="1415"/>
                      <a:pt x="572" y="1375"/>
                    </a:cubicBezTo>
                    <a:cubicBezTo>
                      <a:pt x="465" y="1336"/>
                      <a:pt x="345" y="1305"/>
                      <a:pt x="258" y="1251"/>
                    </a:cubicBezTo>
                    <a:lnTo>
                      <a:pt x="238" y="1256"/>
                    </a:lnTo>
                    <a:cubicBezTo>
                      <a:pt x="310" y="1362"/>
                      <a:pt x="419" y="1405"/>
                      <a:pt x="515" y="1471"/>
                    </a:cubicBezTo>
                    <a:cubicBezTo>
                      <a:pt x="616" y="1529"/>
                      <a:pt x="716" y="1587"/>
                      <a:pt x="818" y="1641"/>
                    </a:cubicBezTo>
                    <a:cubicBezTo>
                      <a:pt x="1022" y="1752"/>
                      <a:pt x="1228" y="1856"/>
                      <a:pt x="1434" y="1960"/>
                    </a:cubicBezTo>
                    <a:cubicBezTo>
                      <a:pt x="1531" y="2008"/>
                      <a:pt x="1631" y="2051"/>
                      <a:pt x="1729" y="2097"/>
                    </a:cubicBezTo>
                    <a:cubicBezTo>
                      <a:pt x="1600" y="2046"/>
                      <a:pt x="1467" y="1998"/>
                      <a:pt x="1335" y="1953"/>
                    </a:cubicBezTo>
                    <a:cubicBezTo>
                      <a:pt x="1121" y="1887"/>
                      <a:pt x="906" y="1826"/>
                      <a:pt x="684" y="1785"/>
                    </a:cubicBezTo>
                    <a:cubicBezTo>
                      <a:pt x="477" y="1744"/>
                      <a:pt x="267" y="1715"/>
                      <a:pt x="49" y="1715"/>
                    </a:cubicBezTo>
                    <a:cubicBezTo>
                      <a:pt x="35" y="1715"/>
                      <a:pt x="21" y="1715"/>
                      <a:pt x="7" y="1715"/>
                    </a:cubicBezTo>
                    <a:lnTo>
                      <a:pt x="1" y="1735"/>
                    </a:lnTo>
                    <a:lnTo>
                      <a:pt x="1274" y="2157"/>
                    </a:lnTo>
                    <a:cubicBezTo>
                      <a:pt x="1734" y="2301"/>
                      <a:pt x="2160" y="2536"/>
                      <a:pt x="2532" y="2842"/>
                    </a:cubicBezTo>
                    <a:cubicBezTo>
                      <a:pt x="2683" y="2966"/>
                      <a:pt x="2824" y="3068"/>
                      <a:pt x="2879" y="3068"/>
                    </a:cubicBezTo>
                    <a:cubicBezTo>
                      <a:pt x="2884" y="3068"/>
                      <a:pt x="2889" y="3067"/>
                      <a:pt x="2893" y="3065"/>
                    </a:cubicBezTo>
                    <a:cubicBezTo>
                      <a:pt x="3000" y="3004"/>
                      <a:pt x="3089" y="1795"/>
                      <a:pt x="3089" y="1795"/>
                    </a:cubicBezTo>
                    <a:cubicBezTo>
                      <a:pt x="3124" y="1602"/>
                      <a:pt x="3140" y="1408"/>
                      <a:pt x="3154" y="1216"/>
                    </a:cubicBezTo>
                    <a:cubicBezTo>
                      <a:pt x="3161" y="1023"/>
                      <a:pt x="3170" y="830"/>
                      <a:pt x="3161" y="637"/>
                    </a:cubicBezTo>
                    <a:cubicBezTo>
                      <a:pt x="3158" y="442"/>
                      <a:pt x="3143" y="250"/>
                      <a:pt x="3118" y="44"/>
                    </a:cubicBezTo>
                    <a:lnTo>
                      <a:pt x="3098" y="39"/>
                    </a:lnTo>
                    <a:cubicBezTo>
                      <a:pt x="3048" y="229"/>
                      <a:pt x="3021" y="424"/>
                      <a:pt x="2996" y="618"/>
                    </a:cubicBezTo>
                    <a:cubicBezTo>
                      <a:pt x="2974" y="813"/>
                      <a:pt x="2955" y="1008"/>
                      <a:pt x="2943" y="1204"/>
                    </a:cubicBezTo>
                    <a:cubicBezTo>
                      <a:pt x="2929" y="1501"/>
                      <a:pt x="2923" y="1797"/>
                      <a:pt x="2921" y="2094"/>
                    </a:cubicBezTo>
                    <a:lnTo>
                      <a:pt x="2883" y="2106"/>
                    </a:lnTo>
                    <a:cubicBezTo>
                      <a:pt x="2875" y="1988"/>
                      <a:pt x="2863" y="1870"/>
                      <a:pt x="2843" y="1753"/>
                    </a:cubicBezTo>
                    <a:cubicBezTo>
                      <a:pt x="2806" y="1536"/>
                      <a:pt x="2744" y="1322"/>
                      <a:pt x="2672" y="1113"/>
                    </a:cubicBezTo>
                    <a:cubicBezTo>
                      <a:pt x="2592" y="907"/>
                      <a:pt x="2504" y="702"/>
                      <a:pt x="2383" y="513"/>
                    </a:cubicBezTo>
                    <a:cubicBezTo>
                      <a:pt x="2265" y="323"/>
                      <a:pt x="2125" y="139"/>
                      <a:pt x="19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41"/>
              <p:cNvSpPr/>
              <p:nvPr/>
            </p:nvSpPr>
            <p:spPr>
              <a:xfrm rot="-1311727">
                <a:off x="4979686" y="4564605"/>
                <a:ext cx="63703" cy="105716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82" extrusionOk="0">
                    <a:moveTo>
                      <a:pt x="10" y="1"/>
                    </a:moveTo>
                    <a:lnTo>
                      <a:pt x="0" y="5"/>
                    </a:lnTo>
                    <a:cubicBezTo>
                      <a:pt x="10" y="117"/>
                      <a:pt x="42" y="217"/>
                      <a:pt x="77" y="319"/>
                    </a:cubicBezTo>
                    <a:cubicBezTo>
                      <a:pt x="113" y="419"/>
                      <a:pt x="162" y="512"/>
                      <a:pt x="208" y="609"/>
                    </a:cubicBezTo>
                    <a:cubicBezTo>
                      <a:pt x="268" y="697"/>
                      <a:pt x="321" y="789"/>
                      <a:pt x="393" y="871"/>
                    </a:cubicBezTo>
                    <a:cubicBezTo>
                      <a:pt x="464" y="952"/>
                      <a:pt x="541" y="1031"/>
                      <a:pt x="644" y="1081"/>
                    </a:cubicBezTo>
                    <a:lnTo>
                      <a:pt x="652" y="1073"/>
                    </a:lnTo>
                    <a:cubicBezTo>
                      <a:pt x="509" y="921"/>
                      <a:pt x="405" y="738"/>
                      <a:pt x="302" y="555"/>
                    </a:cubicBezTo>
                    <a:cubicBezTo>
                      <a:pt x="197" y="375"/>
                      <a:pt x="100" y="190"/>
                      <a:pt x="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41"/>
              <p:cNvSpPr/>
              <p:nvPr/>
            </p:nvSpPr>
            <p:spPr>
              <a:xfrm rot="-1311727">
                <a:off x="4989034" y="4640256"/>
                <a:ext cx="32926" cy="4211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1" extrusionOk="0">
                    <a:moveTo>
                      <a:pt x="19" y="0"/>
                    </a:moveTo>
                    <a:lnTo>
                      <a:pt x="11" y="6"/>
                    </a:lnTo>
                    <a:cubicBezTo>
                      <a:pt x="0" y="64"/>
                      <a:pt x="9" y="111"/>
                      <a:pt x="21" y="157"/>
                    </a:cubicBezTo>
                    <a:cubicBezTo>
                      <a:pt x="32" y="203"/>
                      <a:pt x="59" y="240"/>
                      <a:pt x="78" y="282"/>
                    </a:cubicBezTo>
                    <a:cubicBezTo>
                      <a:pt x="111" y="316"/>
                      <a:pt x="137" y="354"/>
                      <a:pt x="180" y="383"/>
                    </a:cubicBezTo>
                    <a:cubicBezTo>
                      <a:pt x="216" y="406"/>
                      <a:pt x="260" y="431"/>
                      <a:pt x="312" y="431"/>
                    </a:cubicBezTo>
                    <a:cubicBezTo>
                      <a:pt x="319" y="431"/>
                      <a:pt x="325" y="431"/>
                      <a:pt x="331" y="430"/>
                    </a:cubicBezTo>
                    <a:lnTo>
                      <a:pt x="337" y="421"/>
                    </a:lnTo>
                    <a:cubicBezTo>
                      <a:pt x="265" y="372"/>
                      <a:pt x="217" y="294"/>
                      <a:pt x="166" y="222"/>
                    </a:cubicBezTo>
                    <a:cubicBezTo>
                      <a:pt x="115" y="150"/>
                      <a:pt x="65" y="76"/>
                      <a:pt x="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41"/>
              <p:cNvSpPr/>
              <p:nvPr/>
            </p:nvSpPr>
            <p:spPr>
              <a:xfrm rot="-1311727">
                <a:off x="5173910" y="4393855"/>
                <a:ext cx="38300" cy="7005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717" extrusionOk="0">
                    <a:moveTo>
                      <a:pt x="11" y="1"/>
                    </a:moveTo>
                    <a:lnTo>
                      <a:pt x="1" y="6"/>
                    </a:lnTo>
                    <a:cubicBezTo>
                      <a:pt x="0" y="83"/>
                      <a:pt x="17" y="150"/>
                      <a:pt x="35" y="216"/>
                    </a:cubicBezTo>
                    <a:cubicBezTo>
                      <a:pt x="54" y="282"/>
                      <a:pt x="87" y="340"/>
                      <a:pt x="110" y="401"/>
                    </a:cubicBezTo>
                    <a:cubicBezTo>
                      <a:pt x="149" y="457"/>
                      <a:pt x="179" y="516"/>
                      <a:pt x="225" y="569"/>
                    </a:cubicBezTo>
                    <a:cubicBezTo>
                      <a:pt x="269" y="621"/>
                      <a:pt x="317" y="672"/>
                      <a:pt x="382" y="716"/>
                    </a:cubicBezTo>
                    <a:lnTo>
                      <a:pt x="392" y="712"/>
                    </a:lnTo>
                    <a:cubicBezTo>
                      <a:pt x="270" y="472"/>
                      <a:pt x="144" y="235"/>
                      <a:pt x="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41"/>
              <p:cNvSpPr/>
              <p:nvPr/>
            </p:nvSpPr>
            <p:spPr>
              <a:xfrm rot="-1311727">
                <a:off x="5241458" y="4415282"/>
                <a:ext cx="35955" cy="4426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53" extrusionOk="0">
                    <a:moveTo>
                      <a:pt x="6" y="0"/>
                    </a:moveTo>
                    <a:lnTo>
                      <a:pt x="0" y="9"/>
                    </a:lnTo>
                    <a:cubicBezTo>
                      <a:pt x="10" y="69"/>
                      <a:pt x="32" y="115"/>
                      <a:pt x="56" y="159"/>
                    </a:cubicBezTo>
                    <a:cubicBezTo>
                      <a:pt x="78" y="202"/>
                      <a:pt x="112" y="236"/>
                      <a:pt x="138" y="276"/>
                    </a:cubicBezTo>
                    <a:cubicBezTo>
                      <a:pt x="172" y="304"/>
                      <a:pt x="202" y="340"/>
                      <a:pt x="240" y="368"/>
                    </a:cubicBezTo>
                    <a:cubicBezTo>
                      <a:pt x="258" y="380"/>
                      <a:pt x="278" y="395"/>
                      <a:pt x="296" y="409"/>
                    </a:cubicBezTo>
                    <a:cubicBezTo>
                      <a:pt x="320" y="421"/>
                      <a:pt x="334" y="433"/>
                      <a:pt x="357" y="453"/>
                    </a:cubicBezTo>
                    <a:lnTo>
                      <a:pt x="367" y="453"/>
                    </a:lnTo>
                    <a:cubicBezTo>
                      <a:pt x="362" y="401"/>
                      <a:pt x="333" y="360"/>
                      <a:pt x="306" y="319"/>
                    </a:cubicBezTo>
                    <a:cubicBezTo>
                      <a:pt x="278" y="278"/>
                      <a:pt x="247" y="241"/>
                      <a:pt x="215" y="204"/>
                    </a:cubicBezTo>
                    <a:cubicBezTo>
                      <a:pt x="149" y="132"/>
                      <a:pt x="78" y="66"/>
                      <a:pt x="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41"/>
              <p:cNvSpPr/>
              <p:nvPr/>
            </p:nvSpPr>
            <p:spPr>
              <a:xfrm rot="-1311727">
                <a:off x="5423000" y="4785843"/>
                <a:ext cx="594823" cy="45960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4704" extrusionOk="0">
                    <a:moveTo>
                      <a:pt x="1989" y="0"/>
                    </a:moveTo>
                    <a:cubicBezTo>
                      <a:pt x="1989" y="0"/>
                      <a:pt x="1347" y="128"/>
                      <a:pt x="1327" y="528"/>
                    </a:cubicBezTo>
                    <a:cubicBezTo>
                      <a:pt x="1306" y="928"/>
                      <a:pt x="1" y="2352"/>
                      <a:pt x="225" y="3081"/>
                    </a:cubicBezTo>
                    <a:cubicBezTo>
                      <a:pt x="449" y="3810"/>
                      <a:pt x="778" y="3564"/>
                      <a:pt x="1906" y="4130"/>
                    </a:cubicBezTo>
                    <a:cubicBezTo>
                      <a:pt x="2742" y="4550"/>
                      <a:pt x="2851" y="4703"/>
                      <a:pt x="3321" y="4703"/>
                    </a:cubicBezTo>
                    <a:cubicBezTo>
                      <a:pt x="3486" y="4703"/>
                      <a:pt x="3694" y="4685"/>
                      <a:pt x="3992" y="4652"/>
                    </a:cubicBezTo>
                    <a:cubicBezTo>
                      <a:pt x="5147" y="4526"/>
                      <a:pt x="6087" y="4111"/>
                      <a:pt x="5847" y="2977"/>
                    </a:cubicBezTo>
                    <a:cubicBezTo>
                      <a:pt x="5755" y="2541"/>
                      <a:pt x="5706" y="2182"/>
                      <a:pt x="5635" y="1866"/>
                    </a:cubicBezTo>
                    <a:cubicBezTo>
                      <a:pt x="5471" y="1134"/>
                      <a:pt x="4879" y="574"/>
                      <a:pt x="4143" y="428"/>
                    </a:cubicBez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41"/>
              <p:cNvSpPr/>
              <p:nvPr/>
            </p:nvSpPr>
            <p:spPr>
              <a:xfrm rot="-1311727">
                <a:off x="5496765" y="4803906"/>
                <a:ext cx="318515" cy="256278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623" extrusionOk="0">
                    <a:moveTo>
                      <a:pt x="855" y="102"/>
                    </a:moveTo>
                    <a:cubicBezTo>
                      <a:pt x="929" y="162"/>
                      <a:pt x="1005" y="218"/>
                      <a:pt x="1083" y="270"/>
                    </a:cubicBezTo>
                    <a:cubicBezTo>
                      <a:pt x="1049" y="250"/>
                      <a:pt x="1014" y="230"/>
                      <a:pt x="978" y="209"/>
                    </a:cubicBezTo>
                    <a:cubicBezTo>
                      <a:pt x="938" y="173"/>
                      <a:pt x="897" y="138"/>
                      <a:pt x="855" y="102"/>
                    </a:cubicBezTo>
                    <a:close/>
                    <a:moveTo>
                      <a:pt x="734" y="0"/>
                    </a:moveTo>
                    <a:cubicBezTo>
                      <a:pt x="712" y="7"/>
                      <a:pt x="693" y="20"/>
                      <a:pt x="670" y="26"/>
                    </a:cubicBezTo>
                    <a:cubicBezTo>
                      <a:pt x="667" y="27"/>
                      <a:pt x="663" y="28"/>
                      <a:pt x="661" y="28"/>
                    </a:cubicBezTo>
                    <a:cubicBezTo>
                      <a:pt x="624" y="48"/>
                      <a:pt x="585" y="69"/>
                      <a:pt x="548" y="89"/>
                    </a:cubicBezTo>
                    <a:cubicBezTo>
                      <a:pt x="497" y="118"/>
                      <a:pt x="446" y="141"/>
                      <a:pt x="393" y="165"/>
                    </a:cubicBezTo>
                    <a:lnTo>
                      <a:pt x="395" y="169"/>
                    </a:lnTo>
                    <a:lnTo>
                      <a:pt x="395" y="169"/>
                    </a:lnTo>
                    <a:lnTo>
                      <a:pt x="386" y="168"/>
                    </a:lnTo>
                    <a:cubicBezTo>
                      <a:pt x="386" y="168"/>
                      <a:pt x="385" y="168"/>
                      <a:pt x="385" y="169"/>
                    </a:cubicBezTo>
                    <a:cubicBezTo>
                      <a:pt x="294" y="358"/>
                      <a:pt x="234" y="545"/>
                      <a:pt x="186" y="735"/>
                    </a:cubicBezTo>
                    <a:cubicBezTo>
                      <a:pt x="137" y="925"/>
                      <a:pt x="103" y="1116"/>
                      <a:pt x="73" y="1307"/>
                    </a:cubicBezTo>
                    <a:cubicBezTo>
                      <a:pt x="48" y="1500"/>
                      <a:pt x="25" y="1690"/>
                      <a:pt x="15" y="1884"/>
                    </a:cubicBezTo>
                    <a:cubicBezTo>
                      <a:pt x="2" y="2077"/>
                      <a:pt x="1" y="2270"/>
                      <a:pt x="9" y="2478"/>
                    </a:cubicBezTo>
                    <a:lnTo>
                      <a:pt x="29" y="2486"/>
                    </a:lnTo>
                    <a:cubicBezTo>
                      <a:pt x="96" y="2300"/>
                      <a:pt x="139" y="2109"/>
                      <a:pt x="180" y="1917"/>
                    </a:cubicBezTo>
                    <a:cubicBezTo>
                      <a:pt x="220" y="1725"/>
                      <a:pt x="254" y="1531"/>
                      <a:pt x="284" y="1338"/>
                    </a:cubicBezTo>
                    <a:cubicBezTo>
                      <a:pt x="337" y="954"/>
                      <a:pt x="376" y="570"/>
                      <a:pt x="407" y="186"/>
                    </a:cubicBezTo>
                    <a:lnTo>
                      <a:pt x="426" y="220"/>
                    </a:lnTo>
                    <a:cubicBezTo>
                      <a:pt x="429" y="224"/>
                      <a:pt x="431" y="227"/>
                      <a:pt x="432" y="231"/>
                    </a:cubicBezTo>
                    <a:cubicBezTo>
                      <a:pt x="410" y="424"/>
                      <a:pt x="412" y="611"/>
                      <a:pt x="430" y="799"/>
                    </a:cubicBezTo>
                    <a:cubicBezTo>
                      <a:pt x="448" y="1019"/>
                      <a:pt x="492" y="1236"/>
                      <a:pt x="547" y="1450"/>
                    </a:cubicBezTo>
                    <a:cubicBezTo>
                      <a:pt x="610" y="1664"/>
                      <a:pt x="678" y="1875"/>
                      <a:pt x="783" y="2075"/>
                    </a:cubicBezTo>
                    <a:cubicBezTo>
                      <a:pt x="883" y="2274"/>
                      <a:pt x="1006" y="2469"/>
                      <a:pt x="1179" y="2623"/>
                    </a:cubicBezTo>
                    <a:lnTo>
                      <a:pt x="1197" y="2613"/>
                    </a:lnTo>
                    <a:cubicBezTo>
                      <a:pt x="991" y="2230"/>
                      <a:pt x="862" y="1813"/>
                      <a:pt x="750" y="1395"/>
                    </a:cubicBezTo>
                    <a:cubicBezTo>
                      <a:pt x="657" y="1057"/>
                      <a:pt x="581" y="714"/>
                      <a:pt x="514" y="369"/>
                    </a:cubicBezTo>
                    <a:lnTo>
                      <a:pt x="514" y="369"/>
                    </a:lnTo>
                    <a:cubicBezTo>
                      <a:pt x="682" y="652"/>
                      <a:pt x="854" y="932"/>
                      <a:pt x="1049" y="1198"/>
                    </a:cubicBezTo>
                    <a:cubicBezTo>
                      <a:pt x="1163" y="1356"/>
                      <a:pt x="1272" y="1515"/>
                      <a:pt x="1395" y="1667"/>
                    </a:cubicBezTo>
                    <a:cubicBezTo>
                      <a:pt x="1523" y="1814"/>
                      <a:pt x="1640" y="1973"/>
                      <a:pt x="1799" y="2095"/>
                    </a:cubicBezTo>
                    <a:lnTo>
                      <a:pt x="1815" y="2080"/>
                    </a:lnTo>
                    <a:cubicBezTo>
                      <a:pt x="1690" y="1937"/>
                      <a:pt x="1589" y="1771"/>
                      <a:pt x="1486" y="1609"/>
                    </a:cubicBezTo>
                    <a:cubicBezTo>
                      <a:pt x="1383" y="1446"/>
                      <a:pt x="1285" y="1281"/>
                      <a:pt x="1185" y="1116"/>
                    </a:cubicBezTo>
                    <a:cubicBezTo>
                      <a:pt x="1010" y="820"/>
                      <a:pt x="840" y="521"/>
                      <a:pt x="670" y="221"/>
                    </a:cubicBezTo>
                    <a:lnTo>
                      <a:pt x="670" y="221"/>
                    </a:lnTo>
                    <a:lnTo>
                      <a:pt x="1587" y="1015"/>
                    </a:lnTo>
                    <a:lnTo>
                      <a:pt x="2084" y="1461"/>
                    </a:lnTo>
                    <a:cubicBezTo>
                      <a:pt x="2245" y="1611"/>
                      <a:pt x="2414" y="1760"/>
                      <a:pt x="2556" y="1930"/>
                    </a:cubicBezTo>
                    <a:lnTo>
                      <a:pt x="2572" y="1917"/>
                    </a:lnTo>
                    <a:cubicBezTo>
                      <a:pt x="2460" y="1715"/>
                      <a:pt x="2306" y="1549"/>
                      <a:pt x="2163" y="1374"/>
                    </a:cubicBezTo>
                    <a:cubicBezTo>
                      <a:pt x="2015" y="1204"/>
                      <a:pt x="1860" y="1042"/>
                      <a:pt x="1702" y="885"/>
                    </a:cubicBezTo>
                    <a:cubicBezTo>
                      <a:pt x="1683" y="865"/>
                      <a:pt x="1664" y="847"/>
                      <a:pt x="1645" y="829"/>
                    </a:cubicBezTo>
                    <a:lnTo>
                      <a:pt x="1645" y="829"/>
                    </a:lnTo>
                    <a:cubicBezTo>
                      <a:pt x="1676" y="850"/>
                      <a:pt x="1708" y="870"/>
                      <a:pt x="1742" y="891"/>
                    </a:cubicBezTo>
                    <a:cubicBezTo>
                      <a:pt x="1941" y="1006"/>
                      <a:pt x="2141" y="1119"/>
                      <a:pt x="2347" y="1219"/>
                    </a:cubicBezTo>
                    <a:cubicBezTo>
                      <a:pt x="2449" y="1270"/>
                      <a:pt x="2554" y="1317"/>
                      <a:pt x="2659" y="1366"/>
                    </a:cubicBezTo>
                    <a:cubicBezTo>
                      <a:pt x="2762" y="1414"/>
                      <a:pt x="2879" y="1455"/>
                      <a:pt x="2962" y="1516"/>
                    </a:cubicBezTo>
                    <a:lnTo>
                      <a:pt x="2982" y="1513"/>
                    </a:lnTo>
                    <a:cubicBezTo>
                      <a:pt x="2917" y="1400"/>
                      <a:pt x="2814" y="1348"/>
                      <a:pt x="2725" y="1275"/>
                    </a:cubicBezTo>
                    <a:cubicBezTo>
                      <a:pt x="2631" y="1208"/>
                      <a:pt x="2535" y="1143"/>
                      <a:pt x="2438" y="1079"/>
                    </a:cubicBezTo>
                    <a:cubicBezTo>
                      <a:pt x="2244" y="952"/>
                      <a:pt x="2048" y="829"/>
                      <a:pt x="1851" y="708"/>
                    </a:cubicBezTo>
                    <a:cubicBezTo>
                      <a:pt x="1757" y="654"/>
                      <a:pt x="1662" y="603"/>
                      <a:pt x="1569" y="548"/>
                    </a:cubicBezTo>
                    <a:lnTo>
                      <a:pt x="1569" y="548"/>
                    </a:lnTo>
                    <a:cubicBezTo>
                      <a:pt x="1695" y="610"/>
                      <a:pt x="1821" y="671"/>
                      <a:pt x="1949" y="726"/>
                    </a:cubicBezTo>
                    <a:cubicBezTo>
                      <a:pt x="2157" y="809"/>
                      <a:pt x="2367" y="888"/>
                      <a:pt x="2583" y="948"/>
                    </a:cubicBezTo>
                    <a:cubicBezTo>
                      <a:pt x="2800" y="1010"/>
                      <a:pt x="3020" y="1060"/>
                      <a:pt x="3253" y="1076"/>
                    </a:cubicBezTo>
                    <a:lnTo>
                      <a:pt x="3260" y="1056"/>
                    </a:lnTo>
                    <a:lnTo>
                      <a:pt x="2028" y="528"/>
                    </a:lnTo>
                    <a:lnTo>
                      <a:pt x="788" y="20"/>
                    </a:lnTo>
                    <a:lnTo>
                      <a:pt x="780" y="38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41"/>
              <p:cNvSpPr/>
              <p:nvPr/>
            </p:nvSpPr>
            <p:spPr>
              <a:xfrm rot="-1311727">
                <a:off x="5912201" y="4882050"/>
                <a:ext cx="48559" cy="55691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70" extrusionOk="0">
                    <a:moveTo>
                      <a:pt x="1" y="1"/>
                    </a:moveTo>
                    <a:cubicBezTo>
                      <a:pt x="43" y="48"/>
                      <a:pt x="79" y="99"/>
                      <a:pt x="119" y="149"/>
                    </a:cubicBezTo>
                    <a:lnTo>
                      <a:pt x="238" y="294"/>
                    </a:lnTo>
                    <a:cubicBezTo>
                      <a:pt x="322" y="388"/>
                      <a:pt x="401" y="484"/>
                      <a:pt x="497" y="570"/>
                    </a:cubicBezTo>
                    <a:cubicBezTo>
                      <a:pt x="436" y="457"/>
                      <a:pt x="359" y="359"/>
                      <a:pt x="279" y="259"/>
                    </a:cubicBezTo>
                    <a:cubicBezTo>
                      <a:pt x="195" y="166"/>
                      <a:pt x="113" y="6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41"/>
              <p:cNvSpPr/>
              <p:nvPr/>
            </p:nvSpPr>
            <p:spPr>
              <a:xfrm rot="-1311727">
                <a:off x="5943263" y="4929659"/>
                <a:ext cx="46312" cy="5119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5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103"/>
                      <a:pt x="140" y="190"/>
                      <a:pt x="217" y="280"/>
                    </a:cubicBezTo>
                    <a:cubicBezTo>
                      <a:pt x="298" y="366"/>
                      <a:pt x="378" y="452"/>
                      <a:pt x="473" y="523"/>
                    </a:cubicBezTo>
                    <a:cubicBezTo>
                      <a:pt x="411" y="422"/>
                      <a:pt x="334" y="334"/>
                      <a:pt x="257" y="244"/>
                    </a:cubicBezTo>
                    <a:cubicBezTo>
                      <a:pt x="176" y="160"/>
                      <a:pt x="96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41"/>
              <p:cNvSpPr/>
              <p:nvPr/>
            </p:nvSpPr>
            <p:spPr>
              <a:xfrm rot="-1311727">
                <a:off x="5755981" y="5151714"/>
                <a:ext cx="43478" cy="84123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61" extrusionOk="0">
                    <a:moveTo>
                      <a:pt x="1" y="0"/>
                    </a:moveTo>
                    <a:cubicBezTo>
                      <a:pt x="21" y="163"/>
                      <a:pt x="103" y="310"/>
                      <a:pt x="175" y="454"/>
                    </a:cubicBezTo>
                    <a:cubicBezTo>
                      <a:pt x="257" y="596"/>
                      <a:pt x="340" y="735"/>
                      <a:pt x="444" y="861"/>
                    </a:cubicBezTo>
                    <a:cubicBezTo>
                      <a:pt x="378" y="712"/>
                      <a:pt x="298" y="572"/>
                      <a:pt x="222" y="429"/>
                    </a:cubicBezTo>
                    <a:lnTo>
                      <a:pt x="105" y="217"/>
                    </a:lnTo>
                    <a:cubicBezTo>
                      <a:pt x="68" y="146"/>
                      <a:pt x="28" y="7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41"/>
              <p:cNvSpPr/>
              <p:nvPr/>
            </p:nvSpPr>
            <p:spPr>
              <a:xfrm rot="-1311727">
                <a:off x="5707917" y="5173963"/>
                <a:ext cx="24035" cy="5725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09"/>
                      <a:pt x="41" y="211"/>
                      <a:pt x="81" y="310"/>
                    </a:cubicBezTo>
                    <a:cubicBezTo>
                      <a:pt x="127" y="407"/>
                      <a:pt x="176" y="502"/>
                      <a:pt x="246" y="585"/>
                    </a:cubicBezTo>
                    <a:cubicBezTo>
                      <a:pt x="177" y="380"/>
                      <a:pt x="86" y="19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41"/>
              <p:cNvSpPr/>
              <p:nvPr/>
            </p:nvSpPr>
            <p:spPr>
              <a:xfrm rot="-1311727">
                <a:off x="5383709" y="4716054"/>
                <a:ext cx="256473" cy="2383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39" extrusionOk="0">
                    <a:moveTo>
                      <a:pt x="1455" y="1"/>
                    </a:moveTo>
                    <a:cubicBezTo>
                      <a:pt x="1386" y="1"/>
                      <a:pt x="1314" y="36"/>
                      <a:pt x="1230" y="122"/>
                    </a:cubicBezTo>
                    <a:cubicBezTo>
                      <a:pt x="1180" y="173"/>
                      <a:pt x="1142" y="227"/>
                      <a:pt x="1116" y="284"/>
                    </a:cubicBezTo>
                    <a:cubicBezTo>
                      <a:pt x="1097" y="276"/>
                      <a:pt x="1077" y="265"/>
                      <a:pt x="1060" y="254"/>
                    </a:cubicBezTo>
                    <a:lnTo>
                      <a:pt x="1056" y="250"/>
                    </a:lnTo>
                    <a:lnTo>
                      <a:pt x="1055" y="251"/>
                    </a:lnTo>
                    <a:cubicBezTo>
                      <a:pt x="1010" y="222"/>
                      <a:pt x="968" y="186"/>
                      <a:pt x="925" y="152"/>
                    </a:cubicBezTo>
                    <a:cubicBezTo>
                      <a:pt x="925" y="151"/>
                      <a:pt x="924" y="151"/>
                      <a:pt x="924" y="148"/>
                    </a:cubicBezTo>
                    <a:lnTo>
                      <a:pt x="923" y="148"/>
                    </a:lnTo>
                    <a:cubicBezTo>
                      <a:pt x="855" y="95"/>
                      <a:pt x="787" y="49"/>
                      <a:pt x="705" y="49"/>
                    </a:cubicBezTo>
                    <a:cubicBezTo>
                      <a:pt x="680" y="49"/>
                      <a:pt x="654" y="53"/>
                      <a:pt x="625" y="63"/>
                    </a:cubicBezTo>
                    <a:cubicBezTo>
                      <a:pt x="452" y="125"/>
                      <a:pt x="386" y="192"/>
                      <a:pt x="361" y="348"/>
                    </a:cubicBezTo>
                    <a:lnTo>
                      <a:pt x="360" y="348"/>
                    </a:lnTo>
                    <a:cubicBezTo>
                      <a:pt x="361" y="349"/>
                      <a:pt x="361" y="351"/>
                      <a:pt x="361" y="352"/>
                    </a:cubicBezTo>
                    <a:cubicBezTo>
                      <a:pt x="356" y="383"/>
                      <a:pt x="354" y="418"/>
                      <a:pt x="351" y="456"/>
                    </a:cubicBezTo>
                    <a:cubicBezTo>
                      <a:pt x="347" y="456"/>
                      <a:pt x="342" y="456"/>
                      <a:pt x="338" y="456"/>
                    </a:cubicBezTo>
                    <a:cubicBezTo>
                      <a:pt x="268" y="456"/>
                      <a:pt x="202" y="473"/>
                      <a:pt x="146" y="537"/>
                    </a:cubicBezTo>
                    <a:cubicBezTo>
                      <a:pt x="26" y="675"/>
                      <a:pt x="0" y="766"/>
                      <a:pt x="56" y="915"/>
                    </a:cubicBezTo>
                    <a:lnTo>
                      <a:pt x="54" y="916"/>
                    </a:lnTo>
                    <a:lnTo>
                      <a:pt x="57" y="919"/>
                    </a:lnTo>
                    <a:cubicBezTo>
                      <a:pt x="72" y="961"/>
                      <a:pt x="93" y="1006"/>
                      <a:pt x="120" y="1059"/>
                    </a:cubicBezTo>
                    <a:lnTo>
                      <a:pt x="120" y="1060"/>
                    </a:lnTo>
                    <a:cubicBezTo>
                      <a:pt x="123" y="1066"/>
                      <a:pt x="127" y="1073"/>
                      <a:pt x="130" y="1078"/>
                    </a:cubicBezTo>
                    <a:cubicBezTo>
                      <a:pt x="161" y="1140"/>
                      <a:pt x="185" y="1194"/>
                      <a:pt x="205" y="1245"/>
                    </a:cubicBezTo>
                    <a:cubicBezTo>
                      <a:pt x="180" y="1268"/>
                      <a:pt x="155" y="1293"/>
                      <a:pt x="132" y="1322"/>
                    </a:cubicBezTo>
                    <a:cubicBezTo>
                      <a:pt x="27" y="1458"/>
                      <a:pt x="37" y="1549"/>
                      <a:pt x="114" y="1630"/>
                    </a:cubicBezTo>
                    <a:lnTo>
                      <a:pt x="115" y="1632"/>
                    </a:lnTo>
                    <a:cubicBezTo>
                      <a:pt x="127" y="1646"/>
                      <a:pt x="140" y="1659"/>
                      <a:pt x="154" y="1673"/>
                    </a:cubicBezTo>
                    <a:lnTo>
                      <a:pt x="155" y="1674"/>
                    </a:lnTo>
                    <a:cubicBezTo>
                      <a:pt x="185" y="1702"/>
                      <a:pt x="221" y="1731"/>
                      <a:pt x="258" y="1761"/>
                    </a:cubicBezTo>
                    <a:cubicBezTo>
                      <a:pt x="298" y="1791"/>
                      <a:pt x="324" y="1818"/>
                      <a:pt x="343" y="1845"/>
                    </a:cubicBezTo>
                    <a:cubicBezTo>
                      <a:pt x="339" y="1855"/>
                      <a:pt x="337" y="1865"/>
                      <a:pt x="335" y="1875"/>
                    </a:cubicBezTo>
                    <a:cubicBezTo>
                      <a:pt x="310" y="2044"/>
                      <a:pt x="364" y="2119"/>
                      <a:pt x="468" y="2158"/>
                    </a:cubicBezTo>
                    <a:lnTo>
                      <a:pt x="469" y="2160"/>
                    </a:lnTo>
                    <a:cubicBezTo>
                      <a:pt x="486" y="2166"/>
                      <a:pt x="503" y="2172"/>
                      <a:pt x="523" y="2177"/>
                    </a:cubicBezTo>
                    <a:lnTo>
                      <a:pt x="524" y="2178"/>
                    </a:lnTo>
                    <a:cubicBezTo>
                      <a:pt x="564" y="2188"/>
                      <a:pt x="607" y="2196"/>
                      <a:pt x="656" y="2202"/>
                    </a:cubicBezTo>
                    <a:cubicBezTo>
                      <a:pt x="807" y="2224"/>
                      <a:pt x="843" y="2288"/>
                      <a:pt x="876" y="2348"/>
                    </a:cubicBezTo>
                    <a:lnTo>
                      <a:pt x="876" y="2350"/>
                    </a:lnTo>
                    <a:lnTo>
                      <a:pt x="878" y="2350"/>
                    </a:lnTo>
                    <a:cubicBezTo>
                      <a:pt x="892" y="2375"/>
                      <a:pt x="906" y="2401"/>
                      <a:pt x="930" y="2420"/>
                    </a:cubicBezTo>
                    <a:lnTo>
                      <a:pt x="932" y="2422"/>
                    </a:lnTo>
                    <a:cubicBezTo>
                      <a:pt x="946" y="2433"/>
                      <a:pt x="970" y="2439"/>
                      <a:pt x="1001" y="2439"/>
                    </a:cubicBezTo>
                    <a:cubicBezTo>
                      <a:pt x="1095" y="2439"/>
                      <a:pt x="1247" y="2382"/>
                      <a:pt x="1327" y="2268"/>
                    </a:cubicBezTo>
                    <a:cubicBezTo>
                      <a:pt x="1376" y="2291"/>
                      <a:pt x="1411" y="2311"/>
                      <a:pt x="1442" y="2327"/>
                    </a:cubicBezTo>
                    <a:cubicBezTo>
                      <a:pt x="1508" y="2364"/>
                      <a:pt x="1543" y="2382"/>
                      <a:pt x="1591" y="2388"/>
                    </a:cubicBezTo>
                    <a:cubicBezTo>
                      <a:pt x="1603" y="2389"/>
                      <a:pt x="1616" y="2390"/>
                      <a:pt x="1631" y="2390"/>
                    </a:cubicBezTo>
                    <a:cubicBezTo>
                      <a:pt x="1667" y="2390"/>
                      <a:pt x="1713" y="2386"/>
                      <a:pt x="1778" y="2379"/>
                    </a:cubicBezTo>
                    <a:cubicBezTo>
                      <a:pt x="2013" y="2353"/>
                      <a:pt x="2208" y="2273"/>
                      <a:pt x="2189" y="2061"/>
                    </a:cubicBezTo>
                    <a:cubicBezTo>
                      <a:pt x="2215" y="2044"/>
                      <a:pt x="2246" y="2024"/>
                      <a:pt x="2285" y="1996"/>
                    </a:cubicBezTo>
                    <a:cubicBezTo>
                      <a:pt x="2491" y="1849"/>
                      <a:pt x="2625" y="1669"/>
                      <a:pt x="2459" y="1480"/>
                    </a:cubicBezTo>
                    <a:cubicBezTo>
                      <a:pt x="2419" y="1437"/>
                      <a:pt x="2387" y="1395"/>
                      <a:pt x="2356" y="1358"/>
                    </a:cubicBezTo>
                    <a:cubicBezTo>
                      <a:pt x="2547" y="1223"/>
                      <a:pt x="2577" y="908"/>
                      <a:pt x="2507" y="843"/>
                    </a:cubicBezTo>
                    <a:lnTo>
                      <a:pt x="2506" y="841"/>
                    </a:lnTo>
                    <a:cubicBezTo>
                      <a:pt x="2479" y="816"/>
                      <a:pt x="2447" y="803"/>
                      <a:pt x="2415" y="790"/>
                    </a:cubicBezTo>
                    <a:lnTo>
                      <a:pt x="2414" y="789"/>
                    </a:lnTo>
                    <a:lnTo>
                      <a:pt x="2413" y="789"/>
                    </a:lnTo>
                    <a:cubicBezTo>
                      <a:pt x="2379" y="777"/>
                      <a:pt x="2347" y="762"/>
                      <a:pt x="2315" y="738"/>
                    </a:cubicBezTo>
                    <a:cubicBezTo>
                      <a:pt x="2354" y="541"/>
                      <a:pt x="2247" y="319"/>
                      <a:pt x="2167" y="298"/>
                    </a:cubicBezTo>
                    <a:lnTo>
                      <a:pt x="2165" y="298"/>
                    </a:lnTo>
                    <a:cubicBezTo>
                      <a:pt x="2152" y="295"/>
                      <a:pt x="2139" y="294"/>
                      <a:pt x="2126" y="294"/>
                    </a:cubicBezTo>
                    <a:cubicBezTo>
                      <a:pt x="2118" y="294"/>
                      <a:pt x="2109" y="294"/>
                      <a:pt x="2101" y="295"/>
                    </a:cubicBezTo>
                    <a:cubicBezTo>
                      <a:pt x="2059" y="238"/>
                      <a:pt x="2002" y="206"/>
                      <a:pt x="1918" y="206"/>
                    </a:cubicBezTo>
                    <a:cubicBezTo>
                      <a:pt x="1883" y="206"/>
                      <a:pt x="1843" y="211"/>
                      <a:pt x="1798" y="223"/>
                    </a:cubicBezTo>
                    <a:cubicBezTo>
                      <a:pt x="1788" y="214"/>
                      <a:pt x="1775" y="205"/>
                      <a:pt x="1765" y="194"/>
                    </a:cubicBezTo>
                    <a:cubicBezTo>
                      <a:pt x="1724" y="153"/>
                      <a:pt x="1686" y="117"/>
                      <a:pt x="1649" y="86"/>
                    </a:cubicBezTo>
                    <a:lnTo>
                      <a:pt x="1647" y="86"/>
                    </a:lnTo>
                    <a:cubicBezTo>
                      <a:pt x="1630" y="71"/>
                      <a:pt x="1611" y="58"/>
                      <a:pt x="1594" y="46"/>
                    </a:cubicBezTo>
                    <a:lnTo>
                      <a:pt x="1591" y="45"/>
                    </a:lnTo>
                    <a:cubicBezTo>
                      <a:pt x="1546" y="17"/>
                      <a:pt x="1501" y="1"/>
                      <a:pt x="1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41"/>
              <p:cNvSpPr/>
              <p:nvPr/>
            </p:nvSpPr>
            <p:spPr>
              <a:xfrm rot="-1311727">
                <a:off x="5540785" y="4732653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4"/>
                      <a:pt x="82" y="18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6"/>
                      <a:pt x="71" y="14"/>
                      <a:pt x="68" y="10"/>
                    </a:cubicBezTo>
                    <a:cubicBezTo>
                      <a:pt x="63" y="6"/>
                      <a:pt x="58" y="4"/>
                      <a:pt x="52" y="4"/>
                    </a:cubicBezTo>
                    <a:cubicBezTo>
                      <a:pt x="50" y="4"/>
                      <a:pt x="48" y="4"/>
                      <a:pt x="46" y="4"/>
                    </a:cubicBezTo>
                    <a:cubicBezTo>
                      <a:pt x="33" y="8"/>
                      <a:pt x="28" y="14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7"/>
                      <a:pt x="4" y="67"/>
                    </a:cubicBezTo>
                    <a:cubicBezTo>
                      <a:pt x="5" y="70"/>
                      <a:pt x="6" y="74"/>
                      <a:pt x="9" y="77"/>
                    </a:cubicBezTo>
                    <a:cubicBezTo>
                      <a:pt x="10" y="77"/>
                      <a:pt x="10" y="79"/>
                      <a:pt x="10" y="79"/>
                    </a:cubicBezTo>
                    <a:cubicBezTo>
                      <a:pt x="11" y="84"/>
                      <a:pt x="15" y="87"/>
                      <a:pt x="16" y="91"/>
                    </a:cubicBezTo>
                    <a:cubicBezTo>
                      <a:pt x="15" y="92"/>
                      <a:pt x="11" y="94"/>
                      <a:pt x="10" y="97"/>
                    </a:cubicBezTo>
                    <a:cubicBezTo>
                      <a:pt x="2" y="107"/>
                      <a:pt x="4" y="113"/>
                      <a:pt x="4" y="122"/>
                    </a:cubicBezTo>
                    <a:lnTo>
                      <a:pt x="6" y="125"/>
                    </a:lnTo>
                    <a:cubicBezTo>
                      <a:pt x="9" y="127"/>
                      <a:pt x="11" y="128"/>
                      <a:pt x="15" y="131"/>
                    </a:cubicBezTo>
                    <a:cubicBezTo>
                      <a:pt x="18" y="133"/>
                      <a:pt x="20" y="137"/>
                      <a:pt x="21" y="138"/>
                    </a:cubicBezTo>
                    <a:lnTo>
                      <a:pt x="21" y="141"/>
                    </a:lnTo>
                    <a:cubicBezTo>
                      <a:pt x="20" y="153"/>
                      <a:pt x="23" y="158"/>
                      <a:pt x="31" y="161"/>
                    </a:cubicBezTo>
                    <a:cubicBezTo>
                      <a:pt x="32" y="161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5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9"/>
                    </a:cubicBezTo>
                    <a:cubicBezTo>
                      <a:pt x="67" y="179"/>
                      <a:pt x="69" y="180"/>
                      <a:pt x="71" y="180"/>
                    </a:cubicBezTo>
                    <a:cubicBezTo>
                      <a:pt x="78" y="180"/>
                      <a:pt x="89" y="176"/>
                      <a:pt x="94" y="167"/>
                    </a:cubicBezTo>
                    <a:cubicBezTo>
                      <a:pt x="99" y="168"/>
                      <a:pt x="102" y="169"/>
                      <a:pt x="104" y="171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6" y="108"/>
                    </a:cubicBezTo>
                    <a:cubicBezTo>
                      <a:pt x="174" y="105"/>
                      <a:pt x="171" y="102"/>
                      <a:pt x="169" y="100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6" y="60"/>
                      <a:pt x="174" y="59"/>
                    </a:cubicBezTo>
                    <a:cubicBezTo>
                      <a:pt x="173" y="57"/>
                      <a:pt x="170" y="56"/>
                      <a:pt x="168" y="55"/>
                    </a:cubicBezTo>
                    <a:cubicBezTo>
                      <a:pt x="171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0" y="18"/>
                    </a:cubicBezTo>
                    <a:lnTo>
                      <a:pt x="128" y="15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41"/>
              <p:cNvSpPr/>
              <p:nvPr/>
            </p:nvSpPr>
            <p:spPr>
              <a:xfrm rot="-1311727">
                <a:off x="5492624" y="4747200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3" y="18"/>
                      <a:pt x="82" y="22"/>
                    </a:cubicBezTo>
                    <a:cubicBezTo>
                      <a:pt x="80" y="20"/>
                      <a:pt x="79" y="20"/>
                      <a:pt x="78" y="19"/>
                    </a:cubicBezTo>
                    <a:cubicBezTo>
                      <a:pt x="75" y="17"/>
                      <a:pt x="71" y="13"/>
                      <a:pt x="68" y="11"/>
                    </a:cubicBezTo>
                    <a:cubicBezTo>
                      <a:pt x="63" y="7"/>
                      <a:pt x="58" y="4"/>
                      <a:pt x="52" y="4"/>
                    </a:cubicBezTo>
                    <a:cubicBezTo>
                      <a:pt x="50" y="4"/>
                      <a:pt x="49" y="4"/>
                      <a:pt x="47" y="4"/>
                    </a:cubicBezTo>
                    <a:cubicBezTo>
                      <a:pt x="34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2" y="49"/>
                      <a:pt x="1" y="57"/>
                      <a:pt x="5" y="68"/>
                    </a:cubicBezTo>
                    <a:cubicBezTo>
                      <a:pt x="6" y="70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3" y="107"/>
                      <a:pt x="5" y="114"/>
                      <a:pt x="6" y="122"/>
                    </a:cubicBezTo>
                    <a:lnTo>
                      <a:pt x="8" y="125"/>
                    </a:lnTo>
                    <a:cubicBezTo>
                      <a:pt x="11" y="127"/>
                      <a:pt x="13" y="129"/>
                      <a:pt x="16" y="131"/>
                    </a:cubicBezTo>
                    <a:cubicBezTo>
                      <a:pt x="20" y="134"/>
                      <a:pt x="21" y="135"/>
                      <a:pt x="22" y="137"/>
                    </a:cubicBezTo>
                    <a:lnTo>
                      <a:pt x="22" y="141"/>
                    </a:lnTo>
                    <a:cubicBezTo>
                      <a:pt x="21" y="153"/>
                      <a:pt x="25" y="158"/>
                      <a:pt x="33" y="161"/>
                    </a:cubicBezTo>
                    <a:cubicBezTo>
                      <a:pt x="34" y="161"/>
                      <a:pt x="36" y="162"/>
                      <a:pt x="37" y="162"/>
                    </a:cubicBezTo>
                    <a:cubicBezTo>
                      <a:pt x="41" y="162"/>
                      <a:pt x="43" y="163"/>
                      <a:pt x="47" y="163"/>
                    </a:cubicBezTo>
                    <a:cubicBezTo>
                      <a:pt x="58" y="165"/>
                      <a:pt x="61" y="170"/>
                      <a:pt x="63" y="173"/>
                    </a:cubicBezTo>
                    <a:cubicBezTo>
                      <a:pt x="64" y="175"/>
                      <a:pt x="66" y="177"/>
                      <a:pt x="67" y="178"/>
                    </a:cubicBezTo>
                    <a:cubicBezTo>
                      <a:pt x="69" y="179"/>
                      <a:pt x="70" y="180"/>
                      <a:pt x="73" y="180"/>
                    </a:cubicBezTo>
                    <a:cubicBezTo>
                      <a:pt x="80" y="180"/>
                      <a:pt x="91" y="176"/>
                      <a:pt x="97" y="167"/>
                    </a:cubicBezTo>
                    <a:cubicBezTo>
                      <a:pt x="100" y="168"/>
                      <a:pt x="103" y="170"/>
                      <a:pt x="105" y="171"/>
                    </a:cubicBezTo>
                    <a:cubicBezTo>
                      <a:pt x="109" y="173"/>
                      <a:pt x="112" y="175"/>
                      <a:pt x="116" y="175"/>
                    </a:cubicBezTo>
                    <a:cubicBezTo>
                      <a:pt x="120" y="175"/>
                      <a:pt x="124" y="175"/>
                      <a:pt x="130" y="173"/>
                    </a:cubicBezTo>
                    <a:cubicBezTo>
                      <a:pt x="146" y="172"/>
                      <a:pt x="161" y="166"/>
                      <a:pt x="160" y="151"/>
                    </a:cubicBezTo>
                    <a:cubicBezTo>
                      <a:pt x="161" y="150"/>
                      <a:pt x="164" y="148"/>
                      <a:pt x="166" y="146"/>
                    </a:cubicBezTo>
                    <a:cubicBezTo>
                      <a:pt x="181" y="135"/>
                      <a:pt x="190" y="122"/>
                      <a:pt x="179" y="109"/>
                    </a:cubicBezTo>
                    <a:cubicBezTo>
                      <a:pt x="176" y="105"/>
                      <a:pt x="174" y="102"/>
                      <a:pt x="171" y="100"/>
                    </a:cubicBezTo>
                    <a:cubicBezTo>
                      <a:pt x="185" y="90"/>
                      <a:pt x="187" y="68"/>
                      <a:pt x="182" y="63"/>
                    </a:cubicBezTo>
                    <a:cubicBezTo>
                      <a:pt x="181" y="60"/>
                      <a:pt x="179" y="60"/>
                      <a:pt x="176" y="59"/>
                    </a:cubicBezTo>
                    <a:lnTo>
                      <a:pt x="169" y="54"/>
                    </a:lnTo>
                    <a:cubicBezTo>
                      <a:pt x="172" y="40"/>
                      <a:pt x="165" y="24"/>
                      <a:pt x="159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4" y="17"/>
                      <a:pt x="131" y="18"/>
                    </a:cubicBezTo>
                    <a:lnTo>
                      <a:pt x="129" y="14"/>
                    </a:lnTo>
                    <a:cubicBezTo>
                      <a:pt x="125" y="12"/>
                      <a:pt x="123" y="9"/>
                      <a:pt x="120" y="7"/>
                    </a:cubicBezTo>
                    <a:cubicBezTo>
                      <a:pt x="119" y="6"/>
                      <a:pt x="118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41"/>
              <p:cNvSpPr/>
              <p:nvPr/>
            </p:nvSpPr>
            <p:spPr>
              <a:xfrm rot="-1311727">
                <a:off x="5406753" y="4761558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0"/>
                    </a:moveTo>
                    <a:cubicBezTo>
                      <a:pt x="100" y="0"/>
                      <a:pt x="95" y="3"/>
                      <a:pt x="89" y="9"/>
                    </a:cubicBezTo>
                    <a:cubicBezTo>
                      <a:pt x="87" y="13"/>
                      <a:pt x="83" y="16"/>
                      <a:pt x="82" y="20"/>
                    </a:cubicBezTo>
                    <a:cubicBezTo>
                      <a:pt x="81" y="19"/>
                      <a:pt x="79" y="19"/>
                      <a:pt x="78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8"/>
                      <a:pt x="29" y="13"/>
                      <a:pt x="27" y="24"/>
                    </a:cubicBezTo>
                    <a:cubicBezTo>
                      <a:pt x="26" y="26"/>
                      <a:pt x="26" y="29"/>
                      <a:pt x="26" y="31"/>
                    </a:cubicBezTo>
                    <a:cubicBezTo>
                      <a:pt x="20" y="31"/>
                      <a:pt x="15" y="33"/>
                      <a:pt x="11" y="38"/>
                    </a:cubicBezTo>
                    <a:cubicBezTo>
                      <a:pt x="2" y="49"/>
                      <a:pt x="1" y="56"/>
                      <a:pt x="5" y="66"/>
                    </a:cubicBezTo>
                    <a:cubicBezTo>
                      <a:pt x="6" y="69"/>
                      <a:pt x="7" y="72"/>
                      <a:pt x="10" y="76"/>
                    </a:cubicBezTo>
                    <a:cubicBezTo>
                      <a:pt x="11" y="76"/>
                      <a:pt x="11" y="77"/>
                      <a:pt x="11" y="77"/>
                    </a:cubicBezTo>
                    <a:cubicBezTo>
                      <a:pt x="14" y="82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6"/>
                      <a:pt x="5" y="112"/>
                      <a:pt x="5" y="120"/>
                    </a:cubicBezTo>
                    <a:lnTo>
                      <a:pt x="7" y="122"/>
                    </a:lnTo>
                    <a:cubicBezTo>
                      <a:pt x="10" y="126"/>
                      <a:pt x="12" y="127"/>
                      <a:pt x="15" y="129"/>
                    </a:cubicBezTo>
                    <a:cubicBezTo>
                      <a:pt x="17" y="132"/>
                      <a:pt x="20" y="133"/>
                      <a:pt x="21" y="136"/>
                    </a:cubicBezTo>
                    <a:lnTo>
                      <a:pt x="21" y="138"/>
                    </a:lnTo>
                    <a:cubicBezTo>
                      <a:pt x="20" y="151"/>
                      <a:pt x="24" y="156"/>
                      <a:pt x="31" y="158"/>
                    </a:cubicBezTo>
                    <a:cubicBezTo>
                      <a:pt x="32" y="158"/>
                      <a:pt x="34" y="159"/>
                      <a:pt x="36" y="159"/>
                    </a:cubicBezTo>
                    <a:cubicBezTo>
                      <a:pt x="40" y="159"/>
                      <a:pt x="42" y="161"/>
                      <a:pt x="46" y="161"/>
                    </a:cubicBezTo>
                    <a:cubicBezTo>
                      <a:pt x="57" y="162"/>
                      <a:pt x="60" y="168"/>
                      <a:pt x="62" y="172"/>
                    </a:cubicBezTo>
                    <a:cubicBezTo>
                      <a:pt x="63" y="173"/>
                      <a:pt x="65" y="175"/>
                      <a:pt x="66" y="177"/>
                    </a:cubicBezTo>
                    <a:cubicBezTo>
                      <a:pt x="67" y="177"/>
                      <a:pt x="69" y="177"/>
                      <a:pt x="71" y="177"/>
                    </a:cubicBezTo>
                    <a:cubicBezTo>
                      <a:pt x="78" y="177"/>
                      <a:pt x="90" y="174"/>
                      <a:pt x="96" y="164"/>
                    </a:cubicBezTo>
                    <a:cubicBezTo>
                      <a:pt x="99" y="167"/>
                      <a:pt x="102" y="168"/>
                      <a:pt x="104" y="169"/>
                    </a:cubicBezTo>
                    <a:cubicBezTo>
                      <a:pt x="108" y="172"/>
                      <a:pt x="111" y="173"/>
                      <a:pt x="114" y="173"/>
                    </a:cubicBezTo>
                    <a:cubicBezTo>
                      <a:pt x="116" y="173"/>
                      <a:pt x="119" y="173"/>
                      <a:pt x="121" y="173"/>
                    </a:cubicBezTo>
                    <a:cubicBezTo>
                      <a:pt x="123" y="173"/>
                      <a:pt x="126" y="173"/>
                      <a:pt x="129" y="173"/>
                    </a:cubicBezTo>
                    <a:cubicBezTo>
                      <a:pt x="145" y="172"/>
                      <a:pt x="160" y="164"/>
                      <a:pt x="159" y="149"/>
                    </a:cubicBezTo>
                    <a:cubicBezTo>
                      <a:pt x="160" y="148"/>
                      <a:pt x="163" y="147"/>
                      <a:pt x="165" y="144"/>
                    </a:cubicBezTo>
                    <a:cubicBezTo>
                      <a:pt x="180" y="134"/>
                      <a:pt x="189" y="121"/>
                      <a:pt x="178" y="107"/>
                    </a:cubicBezTo>
                    <a:cubicBezTo>
                      <a:pt x="175" y="103"/>
                      <a:pt x="173" y="101"/>
                      <a:pt x="170" y="98"/>
                    </a:cubicBezTo>
                    <a:cubicBezTo>
                      <a:pt x="184" y="90"/>
                      <a:pt x="186" y="66"/>
                      <a:pt x="181" y="61"/>
                    </a:cubicBezTo>
                    <a:cubicBezTo>
                      <a:pt x="180" y="59"/>
                      <a:pt x="178" y="59"/>
                      <a:pt x="175" y="57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3" y="39"/>
                      <a:pt x="165" y="23"/>
                      <a:pt x="159" y="21"/>
                    </a:cubicBezTo>
                    <a:lnTo>
                      <a:pt x="153" y="21"/>
                    </a:lnTo>
                    <a:cubicBezTo>
                      <a:pt x="150" y="17"/>
                      <a:pt x="146" y="15"/>
                      <a:pt x="140" y="15"/>
                    </a:cubicBezTo>
                    <a:cubicBezTo>
                      <a:pt x="137" y="15"/>
                      <a:pt x="135" y="15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6" y="4"/>
                    </a:cubicBezTo>
                    <a:cubicBezTo>
                      <a:pt x="113" y="1"/>
                      <a:pt x="109" y="0"/>
                      <a:pt x="1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41"/>
              <p:cNvSpPr/>
              <p:nvPr/>
            </p:nvSpPr>
            <p:spPr>
              <a:xfrm rot="-1311727">
                <a:off x="5498694" y="4822258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6"/>
                      <a:pt x="81" y="20"/>
                    </a:cubicBezTo>
                    <a:cubicBezTo>
                      <a:pt x="80" y="19"/>
                      <a:pt x="79" y="19"/>
                      <a:pt x="77" y="18"/>
                    </a:cubicBezTo>
                    <a:cubicBezTo>
                      <a:pt x="75" y="15"/>
                      <a:pt x="71" y="13"/>
                      <a:pt x="69" y="10"/>
                    </a:cubicBezTo>
                    <a:cubicBezTo>
                      <a:pt x="63" y="6"/>
                      <a:pt x="59" y="3"/>
                      <a:pt x="52" y="3"/>
                    </a:cubicBezTo>
                    <a:cubicBezTo>
                      <a:pt x="51" y="3"/>
                      <a:pt x="49" y="3"/>
                      <a:pt x="46" y="4"/>
                    </a:cubicBezTo>
                    <a:cubicBezTo>
                      <a:pt x="34" y="8"/>
                      <a:pt x="29" y="13"/>
                      <a:pt x="28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0" y="39"/>
                    </a:cubicBezTo>
                    <a:cubicBezTo>
                      <a:pt x="2" y="49"/>
                      <a:pt x="0" y="56"/>
                      <a:pt x="4" y="67"/>
                    </a:cubicBezTo>
                    <a:cubicBezTo>
                      <a:pt x="5" y="70"/>
                      <a:pt x="7" y="73"/>
                      <a:pt x="9" y="77"/>
                    </a:cubicBezTo>
                    <a:cubicBezTo>
                      <a:pt x="10" y="77"/>
                      <a:pt x="10" y="78"/>
                      <a:pt x="10" y="78"/>
                    </a:cubicBezTo>
                    <a:cubicBezTo>
                      <a:pt x="13" y="83"/>
                      <a:pt x="15" y="87"/>
                      <a:pt x="16" y="91"/>
                    </a:cubicBezTo>
                    <a:cubicBezTo>
                      <a:pt x="15" y="92"/>
                      <a:pt x="13" y="93"/>
                      <a:pt x="10" y="96"/>
                    </a:cubicBezTo>
                    <a:cubicBezTo>
                      <a:pt x="3" y="107"/>
                      <a:pt x="3" y="113"/>
                      <a:pt x="8" y="121"/>
                    </a:cubicBezTo>
                    <a:lnTo>
                      <a:pt x="10" y="123"/>
                    </a:lnTo>
                    <a:cubicBezTo>
                      <a:pt x="14" y="126"/>
                      <a:pt x="16" y="127"/>
                      <a:pt x="19" y="129"/>
                    </a:cubicBezTo>
                    <a:cubicBezTo>
                      <a:pt x="21" y="132"/>
                      <a:pt x="24" y="133"/>
                      <a:pt x="25" y="136"/>
                    </a:cubicBezTo>
                    <a:lnTo>
                      <a:pt x="25" y="138"/>
                    </a:lnTo>
                    <a:cubicBezTo>
                      <a:pt x="23" y="152"/>
                      <a:pt x="26" y="157"/>
                      <a:pt x="34" y="159"/>
                    </a:cubicBezTo>
                    <a:cubicBezTo>
                      <a:pt x="35" y="159"/>
                      <a:pt x="36" y="160"/>
                      <a:pt x="38" y="160"/>
                    </a:cubicBezTo>
                    <a:cubicBezTo>
                      <a:pt x="41" y="160"/>
                      <a:pt x="44" y="162"/>
                      <a:pt x="48" y="162"/>
                    </a:cubicBezTo>
                    <a:cubicBezTo>
                      <a:pt x="60" y="163"/>
                      <a:pt x="62" y="168"/>
                      <a:pt x="65" y="172"/>
                    </a:cubicBezTo>
                    <a:cubicBezTo>
                      <a:pt x="66" y="173"/>
                      <a:pt x="67" y="175"/>
                      <a:pt x="69" y="177"/>
                    </a:cubicBezTo>
                    <a:cubicBezTo>
                      <a:pt x="70" y="178"/>
                      <a:pt x="71" y="178"/>
                      <a:pt x="73" y="178"/>
                    </a:cubicBezTo>
                    <a:cubicBezTo>
                      <a:pt x="79" y="178"/>
                      <a:pt x="91" y="175"/>
                      <a:pt x="97" y="165"/>
                    </a:cubicBezTo>
                    <a:cubicBezTo>
                      <a:pt x="101" y="167"/>
                      <a:pt x="103" y="168"/>
                      <a:pt x="106" y="169"/>
                    </a:cubicBezTo>
                    <a:cubicBezTo>
                      <a:pt x="110" y="172"/>
                      <a:pt x="112" y="173"/>
                      <a:pt x="116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7" y="172"/>
                      <a:pt x="161" y="165"/>
                      <a:pt x="159" y="150"/>
                    </a:cubicBezTo>
                    <a:cubicBezTo>
                      <a:pt x="161" y="149"/>
                      <a:pt x="163" y="148"/>
                      <a:pt x="166" y="144"/>
                    </a:cubicBezTo>
                    <a:cubicBezTo>
                      <a:pt x="182" y="134"/>
                      <a:pt x="190" y="122"/>
                      <a:pt x="179" y="108"/>
                    </a:cubicBezTo>
                    <a:cubicBezTo>
                      <a:pt x="176" y="103"/>
                      <a:pt x="173" y="101"/>
                      <a:pt x="171" y="98"/>
                    </a:cubicBezTo>
                    <a:cubicBezTo>
                      <a:pt x="185" y="90"/>
                      <a:pt x="188" y="67"/>
                      <a:pt x="183" y="61"/>
                    </a:cubicBezTo>
                    <a:cubicBezTo>
                      <a:pt x="182" y="59"/>
                      <a:pt x="179" y="59"/>
                      <a:pt x="176" y="57"/>
                    </a:cubicBezTo>
                    <a:lnTo>
                      <a:pt x="168" y="54"/>
                    </a:lnTo>
                    <a:cubicBezTo>
                      <a:pt x="172" y="40"/>
                      <a:pt x="164" y="24"/>
                      <a:pt x="158" y="21"/>
                    </a:cubicBezTo>
                    <a:lnTo>
                      <a:pt x="153" y="21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1" y="16"/>
                    </a:cubicBezTo>
                    <a:lnTo>
                      <a:pt x="128" y="14"/>
                    </a:lnTo>
                    <a:cubicBezTo>
                      <a:pt x="125" y="11"/>
                      <a:pt x="122" y="9"/>
                      <a:pt x="120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41"/>
              <p:cNvSpPr/>
              <p:nvPr/>
            </p:nvSpPr>
            <p:spPr>
              <a:xfrm rot="-1311727">
                <a:off x="5465554" y="4883961"/>
                <a:ext cx="18661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06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1"/>
                    </a:cubicBezTo>
                    <a:cubicBezTo>
                      <a:pt x="81" y="20"/>
                      <a:pt x="79" y="20"/>
                      <a:pt x="78" y="18"/>
                    </a:cubicBezTo>
                    <a:cubicBezTo>
                      <a:pt x="76" y="15"/>
                      <a:pt x="72" y="12"/>
                      <a:pt x="69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5" y="7"/>
                      <a:pt x="30" y="12"/>
                      <a:pt x="28" y="25"/>
                    </a:cubicBezTo>
                    <a:cubicBezTo>
                      <a:pt x="27" y="27"/>
                      <a:pt x="27" y="30"/>
                      <a:pt x="27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7"/>
                    </a:cubicBezTo>
                    <a:cubicBezTo>
                      <a:pt x="6" y="69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4" y="113"/>
                      <a:pt x="7" y="120"/>
                    </a:cubicBezTo>
                    <a:lnTo>
                      <a:pt x="10" y="123"/>
                    </a:lnTo>
                    <a:cubicBezTo>
                      <a:pt x="12" y="125"/>
                      <a:pt x="15" y="127"/>
                      <a:pt x="17" y="129"/>
                    </a:cubicBezTo>
                    <a:lnTo>
                      <a:pt x="24" y="135"/>
                    </a:lnTo>
                    <a:lnTo>
                      <a:pt x="24" y="138"/>
                    </a:lnTo>
                    <a:cubicBezTo>
                      <a:pt x="21" y="151"/>
                      <a:pt x="26" y="156"/>
                      <a:pt x="33" y="159"/>
                    </a:cubicBezTo>
                    <a:cubicBezTo>
                      <a:pt x="35" y="159"/>
                      <a:pt x="36" y="160"/>
                      <a:pt x="37" y="160"/>
                    </a:cubicBezTo>
                    <a:cubicBezTo>
                      <a:pt x="41" y="160"/>
                      <a:pt x="43" y="161"/>
                      <a:pt x="47" y="161"/>
                    </a:cubicBezTo>
                    <a:cubicBezTo>
                      <a:pt x="58" y="163"/>
                      <a:pt x="61" y="168"/>
                      <a:pt x="63" y="171"/>
                    </a:cubicBezTo>
                    <a:cubicBezTo>
                      <a:pt x="65" y="173"/>
                      <a:pt x="67" y="175"/>
                      <a:pt x="68" y="176"/>
                    </a:cubicBezTo>
                    <a:cubicBezTo>
                      <a:pt x="69" y="177"/>
                      <a:pt x="71" y="177"/>
                      <a:pt x="73" y="177"/>
                    </a:cubicBezTo>
                    <a:cubicBezTo>
                      <a:pt x="80" y="177"/>
                      <a:pt x="91" y="174"/>
                      <a:pt x="97" y="165"/>
                    </a:cubicBezTo>
                    <a:cubicBezTo>
                      <a:pt x="101" y="166"/>
                      <a:pt x="103" y="168"/>
                      <a:pt x="106" y="169"/>
                    </a:cubicBezTo>
                    <a:cubicBezTo>
                      <a:pt x="110" y="171"/>
                      <a:pt x="113" y="173"/>
                      <a:pt x="117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7" y="171"/>
                      <a:pt x="161" y="165"/>
                      <a:pt x="160" y="150"/>
                    </a:cubicBezTo>
                    <a:cubicBezTo>
                      <a:pt x="161" y="149"/>
                      <a:pt x="164" y="148"/>
                      <a:pt x="166" y="145"/>
                    </a:cubicBezTo>
                    <a:cubicBezTo>
                      <a:pt x="181" y="134"/>
                      <a:pt x="191" y="122"/>
                      <a:pt x="179" y="108"/>
                    </a:cubicBezTo>
                    <a:cubicBezTo>
                      <a:pt x="176" y="104"/>
                      <a:pt x="174" y="102"/>
                      <a:pt x="171" y="98"/>
                    </a:cubicBezTo>
                    <a:cubicBezTo>
                      <a:pt x="185" y="89"/>
                      <a:pt x="188" y="67"/>
                      <a:pt x="183" y="62"/>
                    </a:cubicBezTo>
                    <a:cubicBezTo>
                      <a:pt x="181" y="59"/>
                      <a:pt x="179" y="59"/>
                      <a:pt x="176" y="57"/>
                    </a:cubicBezTo>
                    <a:lnTo>
                      <a:pt x="169" y="53"/>
                    </a:lnTo>
                    <a:cubicBezTo>
                      <a:pt x="173" y="40"/>
                      <a:pt x="165" y="23"/>
                      <a:pt x="159" y="22"/>
                    </a:cubicBezTo>
                    <a:lnTo>
                      <a:pt x="154" y="22"/>
                    </a:lnTo>
                    <a:cubicBezTo>
                      <a:pt x="151" y="18"/>
                      <a:pt x="146" y="16"/>
                      <a:pt x="140" y="16"/>
                    </a:cubicBezTo>
                    <a:cubicBezTo>
                      <a:pt x="138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7" y="4"/>
                    </a:cubicBezTo>
                    <a:cubicBezTo>
                      <a:pt x="113" y="2"/>
                      <a:pt x="109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41"/>
              <p:cNvSpPr/>
              <p:nvPr/>
            </p:nvSpPr>
            <p:spPr>
              <a:xfrm rot="-1311727">
                <a:off x="5507246" y="4900714"/>
                <a:ext cx="18661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9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0"/>
                    </a:cubicBezTo>
                    <a:cubicBezTo>
                      <a:pt x="80" y="19"/>
                      <a:pt x="79" y="19"/>
                      <a:pt x="78" y="17"/>
                    </a:cubicBezTo>
                    <a:cubicBezTo>
                      <a:pt x="75" y="15"/>
                      <a:pt x="72" y="12"/>
                      <a:pt x="69" y="10"/>
                    </a:cubicBezTo>
                    <a:cubicBezTo>
                      <a:pt x="64" y="6"/>
                      <a:pt x="59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34" y="7"/>
                      <a:pt x="29" y="12"/>
                      <a:pt x="28" y="24"/>
                    </a:cubicBezTo>
                    <a:cubicBezTo>
                      <a:pt x="27" y="26"/>
                      <a:pt x="27" y="28"/>
                      <a:pt x="27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6"/>
                    </a:cubicBezTo>
                    <a:cubicBezTo>
                      <a:pt x="6" y="68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3" y="106"/>
                      <a:pt x="3" y="113"/>
                      <a:pt x="7" y="122"/>
                    </a:cubicBezTo>
                    <a:lnTo>
                      <a:pt x="10" y="124"/>
                    </a:lnTo>
                    <a:cubicBezTo>
                      <a:pt x="12" y="127"/>
                      <a:pt x="15" y="128"/>
                      <a:pt x="17" y="130"/>
                    </a:cubicBezTo>
                    <a:cubicBezTo>
                      <a:pt x="20" y="133"/>
                      <a:pt x="22" y="134"/>
                      <a:pt x="24" y="137"/>
                    </a:cubicBezTo>
                    <a:lnTo>
                      <a:pt x="24" y="139"/>
                    </a:lnTo>
                    <a:cubicBezTo>
                      <a:pt x="21" y="153"/>
                      <a:pt x="26" y="158"/>
                      <a:pt x="33" y="160"/>
                    </a:cubicBezTo>
                    <a:cubicBezTo>
                      <a:pt x="34" y="160"/>
                      <a:pt x="36" y="161"/>
                      <a:pt x="37" y="161"/>
                    </a:cubicBezTo>
                    <a:cubicBezTo>
                      <a:pt x="41" y="161"/>
                      <a:pt x="43" y="163"/>
                      <a:pt x="47" y="163"/>
                    </a:cubicBezTo>
                    <a:cubicBezTo>
                      <a:pt x="58" y="164"/>
                      <a:pt x="61" y="169"/>
                      <a:pt x="63" y="173"/>
                    </a:cubicBezTo>
                    <a:cubicBezTo>
                      <a:pt x="64" y="174"/>
                      <a:pt x="67" y="176"/>
                      <a:pt x="68" y="178"/>
                    </a:cubicBezTo>
                    <a:cubicBezTo>
                      <a:pt x="69" y="179"/>
                      <a:pt x="70" y="179"/>
                      <a:pt x="72" y="179"/>
                    </a:cubicBezTo>
                    <a:cubicBezTo>
                      <a:pt x="79" y="179"/>
                      <a:pt x="91" y="175"/>
                      <a:pt x="97" y="166"/>
                    </a:cubicBezTo>
                    <a:cubicBezTo>
                      <a:pt x="100" y="168"/>
                      <a:pt x="103" y="169"/>
                      <a:pt x="105" y="170"/>
                    </a:cubicBezTo>
                    <a:cubicBezTo>
                      <a:pt x="110" y="173"/>
                      <a:pt x="113" y="174"/>
                      <a:pt x="116" y="174"/>
                    </a:cubicBezTo>
                    <a:cubicBezTo>
                      <a:pt x="120" y="174"/>
                      <a:pt x="124" y="174"/>
                      <a:pt x="130" y="173"/>
                    </a:cubicBezTo>
                    <a:cubicBezTo>
                      <a:pt x="146" y="171"/>
                      <a:pt x="161" y="165"/>
                      <a:pt x="160" y="149"/>
                    </a:cubicBezTo>
                    <a:cubicBezTo>
                      <a:pt x="161" y="148"/>
                      <a:pt x="164" y="147"/>
                      <a:pt x="166" y="144"/>
                    </a:cubicBezTo>
                    <a:cubicBezTo>
                      <a:pt x="181" y="134"/>
                      <a:pt x="191" y="122"/>
                      <a:pt x="179" y="107"/>
                    </a:cubicBezTo>
                    <a:cubicBezTo>
                      <a:pt x="176" y="103"/>
                      <a:pt x="174" y="101"/>
                      <a:pt x="171" y="98"/>
                    </a:cubicBezTo>
                    <a:cubicBezTo>
                      <a:pt x="185" y="89"/>
                      <a:pt x="187" y="66"/>
                      <a:pt x="182" y="61"/>
                    </a:cubicBezTo>
                    <a:cubicBezTo>
                      <a:pt x="181" y="60"/>
                      <a:pt x="179" y="58"/>
                      <a:pt x="176" y="57"/>
                    </a:cubicBezTo>
                    <a:lnTo>
                      <a:pt x="169" y="53"/>
                    </a:lnTo>
                    <a:cubicBezTo>
                      <a:pt x="172" y="40"/>
                      <a:pt x="165" y="22"/>
                      <a:pt x="159" y="21"/>
                    </a:cubicBezTo>
                    <a:lnTo>
                      <a:pt x="154" y="21"/>
                    </a:lnTo>
                    <a:cubicBezTo>
                      <a:pt x="151" y="18"/>
                      <a:pt x="146" y="15"/>
                      <a:pt x="139" y="15"/>
                    </a:cubicBezTo>
                    <a:cubicBezTo>
                      <a:pt x="137" y="15"/>
                      <a:pt x="134" y="16"/>
                      <a:pt x="131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41"/>
              <p:cNvSpPr/>
              <p:nvPr/>
            </p:nvSpPr>
            <p:spPr>
              <a:xfrm rot="-1311727">
                <a:off x="5434688" y="4790989"/>
                <a:ext cx="18564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9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7"/>
                      <a:pt x="81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1" y="13"/>
                      <a:pt x="68" y="11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7"/>
                      <a:pt x="4" y="67"/>
                    </a:cubicBezTo>
                    <a:cubicBezTo>
                      <a:pt x="6" y="70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2" y="106"/>
                      <a:pt x="2" y="114"/>
                      <a:pt x="6" y="121"/>
                    </a:cubicBezTo>
                    <a:lnTo>
                      <a:pt x="8" y="124"/>
                    </a:lnTo>
                    <a:cubicBezTo>
                      <a:pt x="11" y="126"/>
                      <a:pt x="13" y="127"/>
                      <a:pt x="16" y="130"/>
                    </a:cubicBezTo>
                    <a:cubicBezTo>
                      <a:pt x="20" y="132"/>
                      <a:pt x="21" y="134"/>
                      <a:pt x="22" y="136"/>
                    </a:cubicBezTo>
                    <a:lnTo>
                      <a:pt x="22" y="139"/>
                    </a:lnTo>
                    <a:cubicBezTo>
                      <a:pt x="21" y="152"/>
                      <a:pt x="25" y="157"/>
                      <a:pt x="32" y="160"/>
                    </a:cubicBezTo>
                    <a:cubicBezTo>
                      <a:pt x="33" y="160"/>
                      <a:pt x="35" y="161"/>
                      <a:pt x="36" y="161"/>
                    </a:cubicBezTo>
                    <a:cubicBezTo>
                      <a:pt x="40" y="161"/>
                      <a:pt x="42" y="162"/>
                      <a:pt x="46" y="162"/>
                    </a:cubicBezTo>
                    <a:cubicBezTo>
                      <a:pt x="58" y="163"/>
                      <a:pt x="61" y="168"/>
                      <a:pt x="63" y="172"/>
                    </a:cubicBezTo>
                    <a:cubicBezTo>
                      <a:pt x="64" y="173"/>
                      <a:pt x="66" y="176"/>
                      <a:pt x="67" y="177"/>
                    </a:cubicBezTo>
                    <a:cubicBezTo>
                      <a:pt x="68" y="178"/>
                      <a:pt x="70" y="178"/>
                      <a:pt x="72" y="178"/>
                    </a:cubicBezTo>
                    <a:cubicBezTo>
                      <a:pt x="80" y="178"/>
                      <a:pt x="90" y="174"/>
                      <a:pt x="97" y="166"/>
                    </a:cubicBezTo>
                    <a:cubicBezTo>
                      <a:pt x="100" y="167"/>
                      <a:pt x="103" y="168"/>
                      <a:pt x="105" y="170"/>
                    </a:cubicBezTo>
                    <a:cubicBezTo>
                      <a:pt x="109" y="172"/>
                      <a:pt x="112" y="173"/>
                      <a:pt x="115" y="173"/>
                    </a:cubicBezTo>
                    <a:cubicBezTo>
                      <a:pt x="117" y="174"/>
                      <a:pt x="119" y="175"/>
                      <a:pt x="122" y="175"/>
                    </a:cubicBezTo>
                    <a:cubicBezTo>
                      <a:pt x="124" y="175"/>
                      <a:pt x="126" y="174"/>
                      <a:pt x="130" y="173"/>
                    </a:cubicBezTo>
                    <a:cubicBezTo>
                      <a:pt x="146" y="172"/>
                      <a:pt x="160" y="166"/>
                      <a:pt x="159" y="150"/>
                    </a:cubicBezTo>
                    <a:cubicBezTo>
                      <a:pt x="160" y="149"/>
                      <a:pt x="163" y="147"/>
                      <a:pt x="165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9"/>
                    </a:cubicBezTo>
                    <a:cubicBezTo>
                      <a:pt x="185" y="90"/>
                      <a:pt x="187" y="67"/>
                      <a:pt x="182" y="62"/>
                    </a:cubicBezTo>
                    <a:cubicBezTo>
                      <a:pt x="181" y="60"/>
                      <a:pt x="179" y="59"/>
                      <a:pt x="176" y="58"/>
                    </a:cubicBezTo>
                    <a:lnTo>
                      <a:pt x="168" y="54"/>
                    </a:lnTo>
                    <a:cubicBezTo>
                      <a:pt x="172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1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41"/>
              <p:cNvSpPr/>
              <p:nvPr/>
            </p:nvSpPr>
            <p:spPr>
              <a:xfrm rot="-1311727">
                <a:off x="5426654" y="4824450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7"/>
                      <a:pt x="81" y="21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7" y="4"/>
                    </a:cubicBezTo>
                    <a:cubicBezTo>
                      <a:pt x="34" y="8"/>
                      <a:pt x="29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7"/>
                      <a:pt x="5" y="67"/>
                    </a:cubicBezTo>
                    <a:cubicBezTo>
                      <a:pt x="6" y="69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2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4" y="106"/>
                      <a:pt x="5" y="114"/>
                      <a:pt x="5" y="122"/>
                    </a:cubicBezTo>
                    <a:lnTo>
                      <a:pt x="7" y="125"/>
                    </a:lnTo>
                    <a:cubicBezTo>
                      <a:pt x="10" y="127"/>
                      <a:pt x="12" y="129"/>
                      <a:pt x="15" y="131"/>
                    </a:cubicBezTo>
                    <a:cubicBezTo>
                      <a:pt x="19" y="134"/>
                      <a:pt x="20" y="135"/>
                      <a:pt x="21" y="137"/>
                    </a:cubicBezTo>
                    <a:lnTo>
                      <a:pt x="21" y="140"/>
                    </a:lnTo>
                    <a:cubicBezTo>
                      <a:pt x="20" y="152"/>
                      <a:pt x="24" y="158"/>
                      <a:pt x="31" y="161"/>
                    </a:cubicBezTo>
                    <a:cubicBezTo>
                      <a:pt x="32" y="161"/>
                      <a:pt x="34" y="162"/>
                      <a:pt x="35" y="162"/>
                    </a:cubicBezTo>
                    <a:cubicBezTo>
                      <a:pt x="39" y="162"/>
                      <a:pt x="41" y="163"/>
                      <a:pt x="46" y="163"/>
                    </a:cubicBezTo>
                    <a:cubicBezTo>
                      <a:pt x="57" y="165"/>
                      <a:pt x="60" y="170"/>
                      <a:pt x="62" y="173"/>
                    </a:cubicBezTo>
                    <a:cubicBezTo>
                      <a:pt x="63" y="175"/>
                      <a:pt x="65" y="177"/>
                      <a:pt x="66" y="178"/>
                    </a:cubicBezTo>
                    <a:cubicBezTo>
                      <a:pt x="67" y="179"/>
                      <a:pt x="69" y="179"/>
                      <a:pt x="71" y="179"/>
                    </a:cubicBezTo>
                    <a:cubicBezTo>
                      <a:pt x="79" y="179"/>
                      <a:pt x="90" y="175"/>
                      <a:pt x="96" y="167"/>
                    </a:cubicBezTo>
                    <a:cubicBezTo>
                      <a:pt x="99" y="168"/>
                      <a:pt x="102" y="170"/>
                      <a:pt x="104" y="171"/>
                    </a:cubicBezTo>
                    <a:cubicBezTo>
                      <a:pt x="108" y="173"/>
                      <a:pt x="111" y="175"/>
                      <a:pt x="114" y="175"/>
                    </a:cubicBezTo>
                    <a:cubicBezTo>
                      <a:pt x="118" y="175"/>
                      <a:pt x="122" y="175"/>
                      <a:pt x="129" y="173"/>
                    </a:cubicBezTo>
                    <a:cubicBezTo>
                      <a:pt x="145" y="172"/>
                      <a:pt x="159" y="166"/>
                      <a:pt x="158" y="150"/>
                    </a:cubicBezTo>
                    <a:cubicBezTo>
                      <a:pt x="159" y="149"/>
                      <a:pt x="162" y="147"/>
                      <a:pt x="164" y="145"/>
                    </a:cubicBezTo>
                    <a:cubicBezTo>
                      <a:pt x="180" y="135"/>
                      <a:pt x="189" y="122"/>
                      <a:pt x="178" y="108"/>
                    </a:cubicBezTo>
                    <a:cubicBezTo>
                      <a:pt x="175" y="104"/>
                      <a:pt x="173" y="101"/>
                      <a:pt x="170" y="99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8" y="59"/>
                      <a:pt x="175" y="58"/>
                    </a:cubicBezTo>
                    <a:cubicBezTo>
                      <a:pt x="174" y="57"/>
                      <a:pt x="171" y="55"/>
                      <a:pt x="169" y="54"/>
                    </a:cubicBezTo>
                    <a:cubicBezTo>
                      <a:pt x="173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5" y="16"/>
                      <a:pt x="132" y="17"/>
                    </a:cubicBezTo>
                    <a:lnTo>
                      <a:pt x="129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41"/>
              <p:cNvSpPr/>
              <p:nvPr/>
            </p:nvSpPr>
            <p:spPr>
              <a:xfrm rot="-1311727">
                <a:off x="5561632" y="4784610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6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1" y="3"/>
                      <a:pt x="49" y="3"/>
                      <a:pt x="46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0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5" y="70"/>
                      <a:pt x="6" y="73"/>
                      <a:pt x="9" y="77"/>
                    </a:cubicBezTo>
                    <a:cubicBezTo>
                      <a:pt x="10" y="77"/>
                      <a:pt x="10" y="78"/>
                      <a:pt x="10" y="78"/>
                    </a:cubicBezTo>
                    <a:cubicBezTo>
                      <a:pt x="11" y="83"/>
                      <a:pt x="15" y="87"/>
                      <a:pt x="16" y="91"/>
                    </a:cubicBezTo>
                    <a:cubicBezTo>
                      <a:pt x="15" y="92"/>
                      <a:pt x="11" y="93"/>
                      <a:pt x="10" y="96"/>
                    </a:cubicBezTo>
                    <a:cubicBezTo>
                      <a:pt x="2" y="106"/>
                      <a:pt x="4" y="113"/>
                      <a:pt x="4" y="122"/>
                    </a:cubicBezTo>
                    <a:lnTo>
                      <a:pt x="6" y="124"/>
                    </a:lnTo>
                    <a:cubicBezTo>
                      <a:pt x="9" y="127"/>
                      <a:pt x="11" y="128"/>
                      <a:pt x="15" y="131"/>
                    </a:cubicBezTo>
                    <a:cubicBezTo>
                      <a:pt x="18" y="133"/>
                      <a:pt x="20" y="134"/>
                      <a:pt x="21" y="137"/>
                    </a:cubicBezTo>
                    <a:lnTo>
                      <a:pt x="21" y="139"/>
                    </a:lnTo>
                    <a:cubicBezTo>
                      <a:pt x="20" y="153"/>
                      <a:pt x="23" y="158"/>
                      <a:pt x="31" y="160"/>
                    </a:cubicBezTo>
                    <a:cubicBezTo>
                      <a:pt x="32" y="160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5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8"/>
                    </a:cubicBezTo>
                    <a:cubicBezTo>
                      <a:pt x="67" y="179"/>
                      <a:pt x="69" y="179"/>
                      <a:pt x="71" y="179"/>
                    </a:cubicBezTo>
                    <a:cubicBezTo>
                      <a:pt x="78" y="179"/>
                      <a:pt x="89" y="176"/>
                      <a:pt x="94" y="167"/>
                    </a:cubicBezTo>
                    <a:cubicBezTo>
                      <a:pt x="99" y="168"/>
                      <a:pt x="102" y="169"/>
                      <a:pt x="104" y="170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8" y="173"/>
                    </a:cubicBezTo>
                    <a:cubicBezTo>
                      <a:pt x="145" y="172"/>
                      <a:pt x="159" y="165"/>
                      <a:pt x="158" y="150"/>
                    </a:cubicBezTo>
                    <a:cubicBezTo>
                      <a:pt x="159" y="149"/>
                      <a:pt x="161" y="148"/>
                      <a:pt x="164" y="145"/>
                    </a:cubicBezTo>
                    <a:cubicBezTo>
                      <a:pt x="180" y="134"/>
                      <a:pt x="189" y="122"/>
                      <a:pt x="176" y="108"/>
                    </a:cubicBezTo>
                    <a:cubicBezTo>
                      <a:pt x="174" y="104"/>
                      <a:pt x="171" y="102"/>
                      <a:pt x="169" y="98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1"/>
                      <a:pt x="176" y="60"/>
                      <a:pt x="174" y="57"/>
                    </a:cubicBezTo>
                    <a:cubicBezTo>
                      <a:pt x="173" y="56"/>
                      <a:pt x="170" y="55"/>
                      <a:pt x="168" y="54"/>
                    </a:cubicBezTo>
                    <a:cubicBezTo>
                      <a:pt x="171" y="40"/>
                      <a:pt x="164" y="24"/>
                      <a:pt x="158" y="22"/>
                    </a:cubicBezTo>
                    <a:lnTo>
                      <a:pt x="153" y="22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6" y="16"/>
                      <a:pt x="134" y="16"/>
                      <a:pt x="130" y="16"/>
                    </a:cubicBezTo>
                    <a:lnTo>
                      <a:pt x="128" y="14"/>
                    </a:lnTo>
                    <a:cubicBezTo>
                      <a:pt x="124" y="11"/>
                      <a:pt x="122" y="9"/>
                      <a:pt x="119" y="6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41"/>
              <p:cNvSpPr/>
              <p:nvPr/>
            </p:nvSpPr>
            <p:spPr>
              <a:xfrm rot="-1311727">
                <a:off x="5595813" y="4869850"/>
                <a:ext cx="18466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9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7"/>
                      <a:pt x="81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4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5"/>
                      <a:pt x="4" y="68"/>
                    </a:cubicBezTo>
                    <a:cubicBezTo>
                      <a:pt x="5" y="70"/>
                      <a:pt x="6" y="74"/>
                      <a:pt x="9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1" y="84"/>
                      <a:pt x="15" y="88"/>
                      <a:pt x="16" y="91"/>
                    </a:cubicBezTo>
                    <a:cubicBezTo>
                      <a:pt x="15" y="93"/>
                      <a:pt x="11" y="94"/>
                      <a:pt x="10" y="96"/>
                    </a:cubicBezTo>
                    <a:cubicBezTo>
                      <a:pt x="2" y="105"/>
                      <a:pt x="4" y="114"/>
                      <a:pt x="4" y="121"/>
                    </a:cubicBezTo>
                    <a:lnTo>
                      <a:pt x="6" y="124"/>
                    </a:lnTo>
                    <a:cubicBezTo>
                      <a:pt x="9" y="126"/>
                      <a:pt x="11" y="127"/>
                      <a:pt x="15" y="130"/>
                    </a:cubicBezTo>
                    <a:cubicBezTo>
                      <a:pt x="18" y="132"/>
                      <a:pt x="20" y="134"/>
                      <a:pt x="21" y="136"/>
                    </a:cubicBezTo>
                    <a:lnTo>
                      <a:pt x="21" y="139"/>
                    </a:lnTo>
                    <a:cubicBezTo>
                      <a:pt x="20" y="151"/>
                      <a:pt x="23" y="157"/>
                      <a:pt x="31" y="160"/>
                    </a:cubicBezTo>
                    <a:cubicBezTo>
                      <a:pt x="32" y="160"/>
                      <a:pt x="33" y="161"/>
                      <a:pt x="35" y="161"/>
                    </a:cubicBezTo>
                    <a:cubicBezTo>
                      <a:pt x="38" y="161"/>
                      <a:pt x="41" y="162"/>
                      <a:pt x="45" y="162"/>
                    </a:cubicBezTo>
                    <a:cubicBezTo>
                      <a:pt x="57" y="163"/>
                      <a:pt x="59" y="168"/>
                      <a:pt x="62" y="172"/>
                    </a:cubicBezTo>
                    <a:cubicBezTo>
                      <a:pt x="63" y="173"/>
                      <a:pt x="64" y="176"/>
                      <a:pt x="66" y="177"/>
                    </a:cubicBezTo>
                    <a:cubicBezTo>
                      <a:pt x="67" y="178"/>
                      <a:pt x="69" y="178"/>
                      <a:pt x="71" y="178"/>
                    </a:cubicBezTo>
                    <a:cubicBezTo>
                      <a:pt x="78" y="178"/>
                      <a:pt x="89" y="174"/>
                      <a:pt x="94" y="166"/>
                    </a:cubicBezTo>
                    <a:cubicBezTo>
                      <a:pt x="99" y="167"/>
                      <a:pt x="102" y="168"/>
                      <a:pt x="104" y="170"/>
                    </a:cubicBezTo>
                    <a:cubicBezTo>
                      <a:pt x="108" y="172"/>
                      <a:pt x="110" y="173"/>
                      <a:pt x="114" y="173"/>
                    </a:cubicBezTo>
                    <a:cubicBezTo>
                      <a:pt x="116" y="174"/>
                      <a:pt x="118" y="175"/>
                      <a:pt x="120" y="175"/>
                    </a:cubicBezTo>
                    <a:cubicBezTo>
                      <a:pt x="123" y="175"/>
                      <a:pt x="125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7"/>
                      <a:pt x="164" y="145"/>
                    </a:cubicBezTo>
                    <a:cubicBezTo>
                      <a:pt x="180" y="135"/>
                      <a:pt x="189" y="122"/>
                      <a:pt x="176" y="109"/>
                    </a:cubicBezTo>
                    <a:cubicBezTo>
                      <a:pt x="174" y="104"/>
                      <a:pt x="171" y="101"/>
                      <a:pt x="169" y="99"/>
                    </a:cubicBezTo>
                    <a:cubicBezTo>
                      <a:pt x="184" y="90"/>
                      <a:pt x="186" y="68"/>
                      <a:pt x="181" y="62"/>
                    </a:cubicBezTo>
                    <a:cubicBezTo>
                      <a:pt x="180" y="59"/>
                      <a:pt x="176" y="59"/>
                      <a:pt x="174" y="58"/>
                    </a:cubicBezTo>
                    <a:cubicBezTo>
                      <a:pt x="173" y="57"/>
                      <a:pt x="170" y="55"/>
                      <a:pt x="168" y="54"/>
                    </a:cubicBezTo>
                    <a:cubicBezTo>
                      <a:pt x="171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0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41"/>
              <p:cNvSpPr/>
              <p:nvPr/>
            </p:nvSpPr>
            <p:spPr>
              <a:xfrm rot="-1311727">
                <a:off x="5584244" y="4841015"/>
                <a:ext cx="18466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9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8"/>
                      <a:pt x="81" y="22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7"/>
                      <a:pt x="71" y="13"/>
                      <a:pt x="68" y="11"/>
                    </a:cubicBezTo>
                    <a:cubicBezTo>
                      <a:pt x="63" y="7"/>
                      <a:pt x="58" y="4"/>
                      <a:pt x="51" y="4"/>
                    </a:cubicBezTo>
                    <a:cubicBezTo>
                      <a:pt x="50" y="4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8"/>
                      <a:pt x="4" y="68"/>
                    </a:cubicBezTo>
                    <a:cubicBezTo>
                      <a:pt x="5" y="70"/>
                      <a:pt x="6" y="74"/>
                      <a:pt x="9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1" y="84"/>
                      <a:pt x="15" y="88"/>
                      <a:pt x="16" y="91"/>
                    </a:cubicBezTo>
                    <a:cubicBezTo>
                      <a:pt x="15" y="93"/>
                      <a:pt x="11" y="94"/>
                      <a:pt x="10" y="97"/>
                    </a:cubicBezTo>
                    <a:cubicBezTo>
                      <a:pt x="2" y="106"/>
                      <a:pt x="4" y="114"/>
                      <a:pt x="4" y="121"/>
                    </a:cubicBezTo>
                    <a:lnTo>
                      <a:pt x="6" y="124"/>
                    </a:lnTo>
                    <a:cubicBezTo>
                      <a:pt x="9" y="126"/>
                      <a:pt x="11" y="127"/>
                      <a:pt x="15" y="130"/>
                    </a:cubicBezTo>
                    <a:cubicBezTo>
                      <a:pt x="18" y="132"/>
                      <a:pt x="20" y="134"/>
                      <a:pt x="21" y="136"/>
                    </a:cubicBezTo>
                    <a:lnTo>
                      <a:pt x="21" y="140"/>
                    </a:lnTo>
                    <a:cubicBezTo>
                      <a:pt x="20" y="152"/>
                      <a:pt x="23" y="157"/>
                      <a:pt x="31" y="160"/>
                    </a:cubicBezTo>
                    <a:cubicBezTo>
                      <a:pt x="32" y="160"/>
                      <a:pt x="33" y="161"/>
                      <a:pt x="35" y="161"/>
                    </a:cubicBezTo>
                    <a:cubicBezTo>
                      <a:pt x="38" y="161"/>
                      <a:pt x="41" y="162"/>
                      <a:pt x="45" y="162"/>
                    </a:cubicBezTo>
                    <a:cubicBezTo>
                      <a:pt x="57" y="163"/>
                      <a:pt x="59" y="168"/>
                      <a:pt x="62" y="172"/>
                    </a:cubicBezTo>
                    <a:cubicBezTo>
                      <a:pt x="63" y="173"/>
                      <a:pt x="64" y="176"/>
                      <a:pt x="66" y="177"/>
                    </a:cubicBezTo>
                    <a:cubicBezTo>
                      <a:pt x="67" y="178"/>
                      <a:pt x="69" y="179"/>
                      <a:pt x="71" y="179"/>
                    </a:cubicBezTo>
                    <a:cubicBezTo>
                      <a:pt x="78" y="179"/>
                      <a:pt x="89" y="175"/>
                      <a:pt x="94" y="166"/>
                    </a:cubicBezTo>
                    <a:cubicBezTo>
                      <a:pt x="99" y="167"/>
                      <a:pt x="102" y="168"/>
                      <a:pt x="104" y="170"/>
                    </a:cubicBezTo>
                    <a:cubicBezTo>
                      <a:pt x="108" y="172"/>
                      <a:pt x="110" y="173"/>
                      <a:pt x="114" y="173"/>
                    </a:cubicBezTo>
                    <a:cubicBezTo>
                      <a:pt x="116" y="174"/>
                      <a:pt x="118" y="175"/>
                      <a:pt x="120" y="175"/>
                    </a:cubicBezTo>
                    <a:cubicBezTo>
                      <a:pt x="123" y="175"/>
                      <a:pt x="125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50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6" y="109"/>
                    </a:cubicBezTo>
                    <a:cubicBezTo>
                      <a:pt x="174" y="105"/>
                      <a:pt x="171" y="102"/>
                      <a:pt x="169" y="100"/>
                    </a:cubicBezTo>
                    <a:cubicBezTo>
                      <a:pt x="184" y="90"/>
                      <a:pt x="186" y="68"/>
                      <a:pt x="181" y="63"/>
                    </a:cubicBezTo>
                    <a:cubicBezTo>
                      <a:pt x="180" y="60"/>
                      <a:pt x="176" y="60"/>
                      <a:pt x="174" y="59"/>
                    </a:cubicBezTo>
                    <a:cubicBezTo>
                      <a:pt x="173" y="58"/>
                      <a:pt x="170" y="56"/>
                      <a:pt x="168" y="54"/>
                    </a:cubicBezTo>
                    <a:cubicBezTo>
                      <a:pt x="171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0" y="18"/>
                    </a:cubicBezTo>
                    <a:lnTo>
                      <a:pt x="128" y="15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41"/>
              <p:cNvSpPr/>
              <p:nvPr/>
            </p:nvSpPr>
            <p:spPr>
              <a:xfrm rot="-1311727">
                <a:off x="5544293" y="4899855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1"/>
                    </a:cubicBezTo>
                    <a:cubicBezTo>
                      <a:pt x="80" y="20"/>
                      <a:pt x="78" y="20"/>
                      <a:pt x="77" y="17"/>
                    </a:cubicBezTo>
                    <a:cubicBezTo>
                      <a:pt x="75" y="15"/>
                      <a:pt x="71" y="12"/>
                      <a:pt x="68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7"/>
                      <a:pt x="29" y="12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7"/>
                    </a:cubicBezTo>
                    <a:cubicBezTo>
                      <a:pt x="6" y="69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4" y="113"/>
                      <a:pt x="7" y="122"/>
                    </a:cubicBezTo>
                    <a:lnTo>
                      <a:pt x="10" y="124"/>
                    </a:lnTo>
                    <a:cubicBezTo>
                      <a:pt x="12" y="127"/>
                      <a:pt x="15" y="128"/>
                      <a:pt x="17" y="130"/>
                    </a:cubicBezTo>
                    <a:cubicBezTo>
                      <a:pt x="20" y="133"/>
                      <a:pt x="22" y="134"/>
                      <a:pt x="24" y="137"/>
                    </a:cubicBezTo>
                    <a:lnTo>
                      <a:pt x="24" y="139"/>
                    </a:lnTo>
                    <a:cubicBezTo>
                      <a:pt x="21" y="153"/>
                      <a:pt x="25" y="158"/>
                      <a:pt x="32" y="160"/>
                    </a:cubicBezTo>
                    <a:cubicBezTo>
                      <a:pt x="34" y="160"/>
                      <a:pt x="35" y="161"/>
                      <a:pt x="36" y="161"/>
                    </a:cubicBezTo>
                    <a:cubicBezTo>
                      <a:pt x="41" y="161"/>
                      <a:pt x="43" y="163"/>
                      <a:pt x="47" y="163"/>
                    </a:cubicBezTo>
                    <a:cubicBezTo>
                      <a:pt x="58" y="164"/>
                      <a:pt x="61" y="169"/>
                      <a:pt x="63" y="173"/>
                    </a:cubicBezTo>
                    <a:cubicBezTo>
                      <a:pt x="65" y="174"/>
                      <a:pt x="66" y="176"/>
                      <a:pt x="67" y="178"/>
                    </a:cubicBezTo>
                    <a:cubicBezTo>
                      <a:pt x="68" y="179"/>
                      <a:pt x="70" y="179"/>
                      <a:pt x="72" y="179"/>
                    </a:cubicBezTo>
                    <a:cubicBezTo>
                      <a:pt x="79" y="179"/>
                      <a:pt x="90" y="176"/>
                      <a:pt x="97" y="166"/>
                    </a:cubicBezTo>
                    <a:cubicBezTo>
                      <a:pt x="101" y="168"/>
                      <a:pt x="103" y="169"/>
                      <a:pt x="106" y="170"/>
                    </a:cubicBezTo>
                    <a:cubicBezTo>
                      <a:pt x="109" y="173"/>
                      <a:pt x="112" y="174"/>
                      <a:pt x="116" y="174"/>
                    </a:cubicBezTo>
                    <a:cubicBezTo>
                      <a:pt x="119" y="174"/>
                      <a:pt x="124" y="174"/>
                      <a:pt x="130" y="173"/>
                    </a:cubicBezTo>
                    <a:cubicBezTo>
                      <a:pt x="147" y="171"/>
                      <a:pt x="160" y="165"/>
                      <a:pt x="159" y="150"/>
                    </a:cubicBezTo>
                    <a:cubicBezTo>
                      <a:pt x="160" y="149"/>
                      <a:pt x="164" y="148"/>
                      <a:pt x="166" y="145"/>
                    </a:cubicBezTo>
                    <a:cubicBezTo>
                      <a:pt x="181" y="134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8"/>
                    </a:cubicBezTo>
                    <a:cubicBezTo>
                      <a:pt x="185" y="89"/>
                      <a:pt x="188" y="67"/>
                      <a:pt x="183" y="62"/>
                    </a:cubicBezTo>
                    <a:cubicBezTo>
                      <a:pt x="181" y="58"/>
                      <a:pt x="179" y="58"/>
                      <a:pt x="176" y="57"/>
                    </a:cubicBezTo>
                    <a:lnTo>
                      <a:pt x="169" y="53"/>
                    </a:lnTo>
                    <a:cubicBezTo>
                      <a:pt x="173" y="40"/>
                      <a:pt x="165" y="23"/>
                      <a:pt x="158" y="22"/>
                    </a:cubicBezTo>
                    <a:lnTo>
                      <a:pt x="153" y="22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19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3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41"/>
              <p:cNvSpPr/>
              <p:nvPr/>
            </p:nvSpPr>
            <p:spPr>
              <a:xfrm rot="-1311727">
                <a:off x="5467365" y="4926015"/>
                <a:ext cx="18466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6"/>
                      <a:pt x="81" y="20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8"/>
                      <a:pt x="29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1" y="39"/>
                    </a:cubicBezTo>
                    <a:cubicBezTo>
                      <a:pt x="1" y="49"/>
                      <a:pt x="0" y="56"/>
                      <a:pt x="5" y="67"/>
                    </a:cubicBezTo>
                    <a:cubicBezTo>
                      <a:pt x="6" y="70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5" y="113"/>
                      <a:pt x="5" y="121"/>
                    </a:cubicBezTo>
                    <a:lnTo>
                      <a:pt x="7" y="123"/>
                    </a:lnTo>
                    <a:cubicBezTo>
                      <a:pt x="10" y="126"/>
                      <a:pt x="12" y="127"/>
                      <a:pt x="15" y="129"/>
                    </a:cubicBezTo>
                    <a:cubicBezTo>
                      <a:pt x="19" y="132"/>
                      <a:pt x="20" y="133"/>
                      <a:pt x="21" y="136"/>
                    </a:cubicBezTo>
                    <a:lnTo>
                      <a:pt x="21" y="138"/>
                    </a:lnTo>
                    <a:cubicBezTo>
                      <a:pt x="20" y="152"/>
                      <a:pt x="24" y="157"/>
                      <a:pt x="31" y="159"/>
                    </a:cubicBezTo>
                    <a:cubicBezTo>
                      <a:pt x="32" y="159"/>
                      <a:pt x="34" y="160"/>
                      <a:pt x="35" y="160"/>
                    </a:cubicBezTo>
                    <a:cubicBezTo>
                      <a:pt x="39" y="160"/>
                      <a:pt x="41" y="162"/>
                      <a:pt x="46" y="162"/>
                    </a:cubicBezTo>
                    <a:cubicBezTo>
                      <a:pt x="57" y="163"/>
                      <a:pt x="60" y="168"/>
                      <a:pt x="62" y="172"/>
                    </a:cubicBezTo>
                    <a:cubicBezTo>
                      <a:pt x="63" y="173"/>
                      <a:pt x="65" y="175"/>
                      <a:pt x="66" y="177"/>
                    </a:cubicBezTo>
                    <a:cubicBezTo>
                      <a:pt x="67" y="178"/>
                      <a:pt x="69" y="178"/>
                      <a:pt x="71" y="178"/>
                    </a:cubicBezTo>
                    <a:cubicBezTo>
                      <a:pt x="78" y="178"/>
                      <a:pt x="89" y="175"/>
                      <a:pt x="96" y="165"/>
                    </a:cubicBezTo>
                    <a:cubicBezTo>
                      <a:pt x="99" y="167"/>
                      <a:pt x="102" y="168"/>
                      <a:pt x="104" y="169"/>
                    </a:cubicBezTo>
                    <a:cubicBezTo>
                      <a:pt x="108" y="172"/>
                      <a:pt x="111" y="173"/>
                      <a:pt x="114" y="173"/>
                    </a:cubicBezTo>
                    <a:cubicBezTo>
                      <a:pt x="116" y="174"/>
                      <a:pt x="118" y="174"/>
                      <a:pt x="121" y="174"/>
                    </a:cubicBezTo>
                    <a:cubicBezTo>
                      <a:pt x="123" y="174"/>
                      <a:pt x="125" y="174"/>
                      <a:pt x="129" y="173"/>
                    </a:cubicBezTo>
                    <a:cubicBezTo>
                      <a:pt x="145" y="172"/>
                      <a:pt x="159" y="165"/>
                      <a:pt x="158" y="150"/>
                    </a:cubicBezTo>
                    <a:cubicBezTo>
                      <a:pt x="159" y="149"/>
                      <a:pt x="162" y="148"/>
                      <a:pt x="164" y="144"/>
                    </a:cubicBezTo>
                    <a:cubicBezTo>
                      <a:pt x="180" y="134"/>
                      <a:pt x="189" y="122"/>
                      <a:pt x="178" y="108"/>
                    </a:cubicBezTo>
                    <a:cubicBezTo>
                      <a:pt x="175" y="103"/>
                      <a:pt x="173" y="101"/>
                      <a:pt x="170" y="98"/>
                    </a:cubicBezTo>
                    <a:cubicBezTo>
                      <a:pt x="184" y="90"/>
                      <a:pt x="186" y="67"/>
                      <a:pt x="181" y="61"/>
                    </a:cubicBezTo>
                    <a:cubicBezTo>
                      <a:pt x="180" y="60"/>
                      <a:pt x="178" y="59"/>
                      <a:pt x="175" y="57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3" y="40"/>
                      <a:pt x="164" y="24"/>
                      <a:pt x="158" y="21"/>
                    </a:cubicBezTo>
                    <a:lnTo>
                      <a:pt x="153" y="21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4" y="11"/>
                      <a:pt x="122" y="9"/>
                      <a:pt x="119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41"/>
              <p:cNvSpPr/>
              <p:nvPr/>
            </p:nvSpPr>
            <p:spPr>
              <a:xfrm rot="-1311727">
                <a:off x="5544619" y="4847501"/>
                <a:ext cx="18661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04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6"/>
                      <a:pt x="80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0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0" y="3"/>
                      <a:pt x="49" y="3"/>
                      <a:pt x="47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19" y="32"/>
                      <a:pt x="14" y="34"/>
                      <a:pt x="11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6" y="70"/>
                      <a:pt x="7" y="73"/>
                      <a:pt x="9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4" y="87"/>
                      <a:pt x="16" y="91"/>
                    </a:cubicBezTo>
                    <a:cubicBezTo>
                      <a:pt x="14" y="92"/>
                      <a:pt x="12" y="93"/>
                      <a:pt x="11" y="96"/>
                    </a:cubicBezTo>
                    <a:cubicBezTo>
                      <a:pt x="3" y="107"/>
                      <a:pt x="4" y="113"/>
                      <a:pt x="7" y="121"/>
                    </a:cubicBezTo>
                    <a:lnTo>
                      <a:pt x="9" y="123"/>
                    </a:lnTo>
                    <a:cubicBezTo>
                      <a:pt x="12" y="126"/>
                      <a:pt x="14" y="127"/>
                      <a:pt x="17" y="129"/>
                    </a:cubicBezTo>
                    <a:cubicBezTo>
                      <a:pt x="21" y="132"/>
                      <a:pt x="22" y="133"/>
                      <a:pt x="23" y="136"/>
                    </a:cubicBezTo>
                    <a:lnTo>
                      <a:pt x="23" y="138"/>
                    </a:lnTo>
                    <a:cubicBezTo>
                      <a:pt x="22" y="152"/>
                      <a:pt x="26" y="157"/>
                      <a:pt x="33" y="159"/>
                    </a:cubicBezTo>
                    <a:cubicBezTo>
                      <a:pt x="34" y="159"/>
                      <a:pt x="36" y="160"/>
                      <a:pt x="37" y="160"/>
                    </a:cubicBezTo>
                    <a:cubicBezTo>
                      <a:pt x="41" y="160"/>
                      <a:pt x="44" y="162"/>
                      <a:pt x="48" y="162"/>
                    </a:cubicBezTo>
                    <a:cubicBezTo>
                      <a:pt x="59" y="163"/>
                      <a:pt x="62" y="168"/>
                      <a:pt x="64" y="172"/>
                    </a:cubicBezTo>
                    <a:cubicBezTo>
                      <a:pt x="65" y="173"/>
                      <a:pt x="67" y="175"/>
                      <a:pt x="68" y="177"/>
                    </a:cubicBezTo>
                    <a:cubicBezTo>
                      <a:pt x="69" y="178"/>
                      <a:pt x="70" y="178"/>
                      <a:pt x="72" y="178"/>
                    </a:cubicBezTo>
                    <a:cubicBezTo>
                      <a:pt x="79" y="178"/>
                      <a:pt x="90" y="175"/>
                      <a:pt x="96" y="165"/>
                    </a:cubicBezTo>
                    <a:cubicBezTo>
                      <a:pt x="100" y="167"/>
                      <a:pt x="103" y="168"/>
                      <a:pt x="105" y="169"/>
                    </a:cubicBezTo>
                    <a:cubicBezTo>
                      <a:pt x="109" y="172"/>
                      <a:pt x="111" y="173"/>
                      <a:pt x="115" y="173"/>
                    </a:cubicBezTo>
                    <a:cubicBezTo>
                      <a:pt x="117" y="174"/>
                      <a:pt x="119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6" y="172"/>
                      <a:pt x="160" y="165"/>
                      <a:pt x="159" y="150"/>
                    </a:cubicBezTo>
                    <a:cubicBezTo>
                      <a:pt x="160" y="149"/>
                      <a:pt x="162" y="148"/>
                      <a:pt x="165" y="145"/>
                    </a:cubicBezTo>
                    <a:cubicBezTo>
                      <a:pt x="181" y="134"/>
                      <a:pt x="190" y="122"/>
                      <a:pt x="178" y="108"/>
                    </a:cubicBezTo>
                    <a:cubicBezTo>
                      <a:pt x="176" y="104"/>
                      <a:pt x="173" y="101"/>
                      <a:pt x="171" y="98"/>
                    </a:cubicBezTo>
                    <a:cubicBezTo>
                      <a:pt x="185" y="90"/>
                      <a:pt x="187" y="67"/>
                      <a:pt x="182" y="61"/>
                    </a:cubicBezTo>
                    <a:cubicBezTo>
                      <a:pt x="181" y="59"/>
                      <a:pt x="178" y="59"/>
                      <a:pt x="176" y="57"/>
                    </a:cubicBezTo>
                    <a:lnTo>
                      <a:pt x="168" y="54"/>
                    </a:lnTo>
                    <a:cubicBezTo>
                      <a:pt x="172" y="40"/>
                      <a:pt x="164" y="24"/>
                      <a:pt x="157" y="22"/>
                    </a:cubicBezTo>
                    <a:lnTo>
                      <a:pt x="152" y="22"/>
                    </a:lnTo>
                    <a:cubicBezTo>
                      <a:pt x="150" y="18"/>
                      <a:pt x="145" y="16"/>
                      <a:pt x="139" y="16"/>
                    </a:cubicBezTo>
                    <a:cubicBezTo>
                      <a:pt x="136" y="16"/>
                      <a:pt x="134" y="16"/>
                      <a:pt x="131" y="16"/>
                    </a:cubicBezTo>
                    <a:lnTo>
                      <a:pt x="129" y="14"/>
                    </a:lnTo>
                    <a:cubicBezTo>
                      <a:pt x="124" y="11"/>
                      <a:pt x="121" y="9"/>
                      <a:pt x="119" y="6"/>
                    </a:cubicBezTo>
                    <a:cubicBezTo>
                      <a:pt x="118" y="5"/>
                      <a:pt x="116" y="5"/>
                      <a:pt x="115" y="4"/>
                    </a:cubicBezTo>
                    <a:cubicBezTo>
                      <a:pt x="111" y="2"/>
                      <a:pt x="108" y="1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41"/>
              <p:cNvSpPr/>
              <p:nvPr/>
            </p:nvSpPr>
            <p:spPr>
              <a:xfrm rot="-1311727">
                <a:off x="5412419" y="4887192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7"/>
                      <a:pt x="81" y="20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4" y="8"/>
                      <a:pt x="29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5" y="70"/>
                      <a:pt x="7" y="74"/>
                      <a:pt x="10" y="77"/>
                    </a:cubicBezTo>
                    <a:cubicBezTo>
                      <a:pt x="11" y="77"/>
                      <a:pt x="11" y="79"/>
                      <a:pt x="11" y="79"/>
                    </a:cubicBezTo>
                    <a:cubicBezTo>
                      <a:pt x="12" y="84"/>
                      <a:pt x="15" y="87"/>
                      <a:pt x="16" y="91"/>
                    </a:cubicBezTo>
                    <a:cubicBezTo>
                      <a:pt x="15" y="92"/>
                      <a:pt x="12" y="94"/>
                      <a:pt x="11" y="96"/>
                    </a:cubicBezTo>
                    <a:cubicBezTo>
                      <a:pt x="3" y="107"/>
                      <a:pt x="3" y="113"/>
                      <a:pt x="5" y="121"/>
                    </a:cubicBezTo>
                    <a:lnTo>
                      <a:pt x="9" y="123"/>
                    </a:lnTo>
                    <a:cubicBezTo>
                      <a:pt x="11" y="126"/>
                      <a:pt x="14" y="127"/>
                      <a:pt x="16" y="130"/>
                    </a:cubicBezTo>
                    <a:cubicBezTo>
                      <a:pt x="20" y="132"/>
                      <a:pt x="21" y="133"/>
                      <a:pt x="22" y="136"/>
                    </a:cubicBezTo>
                    <a:lnTo>
                      <a:pt x="22" y="138"/>
                    </a:lnTo>
                    <a:cubicBezTo>
                      <a:pt x="21" y="152"/>
                      <a:pt x="25" y="157"/>
                      <a:pt x="32" y="159"/>
                    </a:cubicBezTo>
                    <a:cubicBezTo>
                      <a:pt x="34" y="159"/>
                      <a:pt x="35" y="161"/>
                      <a:pt x="36" y="161"/>
                    </a:cubicBezTo>
                    <a:cubicBezTo>
                      <a:pt x="40" y="161"/>
                      <a:pt x="42" y="162"/>
                      <a:pt x="46" y="162"/>
                    </a:cubicBezTo>
                    <a:cubicBezTo>
                      <a:pt x="58" y="163"/>
                      <a:pt x="61" y="168"/>
                      <a:pt x="63" y="172"/>
                    </a:cubicBezTo>
                    <a:cubicBezTo>
                      <a:pt x="65" y="173"/>
                      <a:pt x="66" y="176"/>
                      <a:pt x="67" y="177"/>
                    </a:cubicBezTo>
                    <a:cubicBezTo>
                      <a:pt x="68" y="178"/>
                      <a:pt x="70" y="178"/>
                      <a:pt x="72" y="178"/>
                    </a:cubicBezTo>
                    <a:cubicBezTo>
                      <a:pt x="79" y="178"/>
                      <a:pt x="90" y="175"/>
                      <a:pt x="97" y="166"/>
                    </a:cubicBezTo>
                    <a:cubicBezTo>
                      <a:pt x="101" y="167"/>
                      <a:pt x="103" y="168"/>
                      <a:pt x="106" y="169"/>
                    </a:cubicBezTo>
                    <a:cubicBezTo>
                      <a:pt x="109" y="172"/>
                      <a:pt x="112" y="173"/>
                      <a:pt x="116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6" y="174"/>
                      <a:pt x="129" y="173"/>
                    </a:cubicBezTo>
                    <a:cubicBezTo>
                      <a:pt x="147" y="172"/>
                      <a:pt x="160" y="166"/>
                      <a:pt x="159" y="151"/>
                    </a:cubicBezTo>
                    <a:cubicBezTo>
                      <a:pt x="160" y="149"/>
                      <a:pt x="163" y="148"/>
                      <a:pt x="165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0" y="99"/>
                    </a:cubicBezTo>
                    <a:cubicBezTo>
                      <a:pt x="185" y="90"/>
                      <a:pt x="188" y="67"/>
                      <a:pt x="183" y="61"/>
                    </a:cubicBezTo>
                    <a:cubicBezTo>
                      <a:pt x="181" y="59"/>
                      <a:pt x="179" y="59"/>
                      <a:pt x="176" y="58"/>
                    </a:cubicBezTo>
                    <a:lnTo>
                      <a:pt x="168" y="54"/>
                    </a:lnTo>
                    <a:cubicBezTo>
                      <a:pt x="173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5" y="17"/>
                      <a:pt x="132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41"/>
              <p:cNvSpPr/>
              <p:nvPr/>
            </p:nvSpPr>
            <p:spPr>
              <a:xfrm rot="-1311727">
                <a:off x="5458044" y="4847839"/>
                <a:ext cx="18564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8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4" y="34"/>
                      <a:pt x="11" y="39"/>
                    </a:cubicBezTo>
                    <a:cubicBezTo>
                      <a:pt x="2" y="49"/>
                      <a:pt x="1" y="56"/>
                      <a:pt x="5" y="67"/>
                    </a:cubicBezTo>
                    <a:cubicBezTo>
                      <a:pt x="6" y="70"/>
                      <a:pt x="7" y="74"/>
                      <a:pt x="10" y="77"/>
                    </a:cubicBezTo>
                    <a:cubicBezTo>
                      <a:pt x="11" y="77"/>
                      <a:pt x="11" y="79"/>
                      <a:pt x="11" y="79"/>
                    </a:cubicBezTo>
                    <a:cubicBezTo>
                      <a:pt x="13" y="84"/>
                      <a:pt x="14" y="87"/>
                      <a:pt x="16" y="91"/>
                    </a:cubicBezTo>
                    <a:cubicBezTo>
                      <a:pt x="14" y="92"/>
                      <a:pt x="12" y="94"/>
                      <a:pt x="11" y="96"/>
                    </a:cubicBezTo>
                    <a:cubicBezTo>
                      <a:pt x="3" y="107"/>
                      <a:pt x="5" y="113"/>
                      <a:pt x="5" y="122"/>
                    </a:cubicBezTo>
                    <a:lnTo>
                      <a:pt x="7" y="125"/>
                    </a:lnTo>
                    <a:cubicBezTo>
                      <a:pt x="10" y="127"/>
                      <a:pt x="12" y="128"/>
                      <a:pt x="15" y="131"/>
                    </a:cubicBezTo>
                    <a:cubicBezTo>
                      <a:pt x="18" y="133"/>
                      <a:pt x="20" y="135"/>
                      <a:pt x="21" y="137"/>
                    </a:cubicBezTo>
                    <a:lnTo>
                      <a:pt x="21" y="140"/>
                    </a:lnTo>
                    <a:cubicBezTo>
                      <a:pt x="20" y="153"/>
                      <a:pt x="23" y="158"/>
                      <a:pt x="31" y="161"/>
                    </a:cubicBezTo>
                    <a:cubicBezTo>
                      <a:pt x="32" y="161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6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8"/>
                    </a:cubicBezTo>
                    <a:cubicBezTo>
                      <a:pt x="67" y="179"/>
                      <a:pt x="69" y="180"/>
                      <a:pt x="71" y="180"/>
                    </a:cubicBezTo>
                    <a:cubicBezTo>
                      <a:pt x="79" y="180"/>
                      <a:pt x="89" y="176"/>
                      <a:pt x="95" y="167"/>
                    </a:cubicBezTo>
                    <a:cubicBezTo>
                      <a:pt x="99" y="168"/>
                      <a:pt x="102" y="169"/>
                      <a:pt x="104" y="171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9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7" y="108"/>
                    </a:cubicBezTo>
                    <a:cubicBezTo>
                      <a:pt x="175" y="105"/>
                      <a:pt x="172" y="102"/>
                      <a:pt x="170" y="99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7" y="60"/>
                      <a:pt x="175" y="58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2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1" y="18"/>
                    </a:cubicBezTo>
                    <a:lnTo>
                      <a:pt x="129" y="14"/>
                    </a:lnTo>
                    <a:cubicBezTo>
                      <a:pt x="125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41"/>
              <p:cNvSpPr/>
              <p:nvPr/>
            </p:nvSpPr>
            <p:spPr>
              <a:xfrm rot="-1311727">
                <a:off x="5510160" y="4790906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3" y="17"/>
                      <a:pt x="82" y="21"/>
                    </a:cubicBezTo>
                    <a:cubicBezTo>
                      <a:pt x="80" y="19"/>
                      <a:pt x="79" y="19"/>
                      <a:pt x="78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2" y="3"/>
                    </a:cubicBezTo>
                    <a:cubicBezTo>
                      <a:pt x="50" y="3"/>
                      <a:pt x="49" y="4"/>
                      <a:pt x="47" y="4"/>
                    </a:cubicBezTo>
                    <a:cubicBezTo>
                      <a:pt x="34" y="8"/>
                      <a:pt x="28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2" y="49"/>
                      <a:pt x="1" y="57"/>
                      <a:pt x="5" y="67"/>
                    </a:cubicBezTo>
                    <a:cubicBezTo>
                      <a:pt x="6" y="69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3" y="106"/>
                      <a:pt x="5" y="114"/>
                      <a:pt x="6" y="122"/>
                    </a:cubicBezTo>
                    <a:lnTo>
                      <a:pt x="8" y="125"/>
                    </a:lnTo>
                    <a:cubicBezTo>
                      <a:pt x="11" y="127"/>
                      <a:pt x="13" y="129"/>
                      <a:pt x="16" y="131"/>
                    </a:cubicBezTo>
                    <a:cubicBezTo>
                      <a:pt x="20" y="134"/>
                      <a:pt x="21" y="135"/>
                      <a:pt x="22" y="137"/>
                    </a:cubicBezTo>
                    <a:lnTo>
                      <a:pt x="22" y="140"/>
                    </a:lnTo>
                    <a:cubicBezTo>
                      <a:pt x="21" y="152"/>
                      <a:pt x="25" y="158"/>
                      <a:pt x="33" y="161"/>
                    </a:cubicBezTo>
                    <a:cubicBezTo>
                      <a:pt x="34" y="161"/>
                      <a:pt x="36" y="162"/>
                      <a:pt x="37" y="162"/>
                    </a:cubicBezTo>
                    <a:cubicBezTo>
                      <a:pt x="41" y="162"/>
                      <a:pt x="43" y="163"/>
                      <a:pt x="47" y="163"/>
                    </a:cubicBezTo>
                    <a:cubicBezTo>
                      <a:pt x="58" y="165"/>
                      <a:pt x="61" y="170"/>
                      <a:pt x="63" y="173"/>
                    </a:cubicBezTo>
                    <a:cubicBezTo>
                      <a:pt x="64" y="175"/>
                      <a:pt x="66" y="177"/>
                      <a:pt x="67" y="178"/>
                    </a:cubicBezTo>
                    <a:cubicBezTo>
                      <a:pt x="69" y="179"/>
                      <a:pt x="70" y="179"/>
                      <a:pt x="73" y="179"/>
                    </a:cubicBezTo>
                    <a:cubicBezTo>
                      <a:pt x="80" y="179"/>
                      <a:pt x="91" y="175"/>
                      <a:pt x="97" y="167"/>
                    </a:cubicBezTo>
                    <a:cubicBezTo>
                      <a:pt x="100" y="168"/>
                      <a:pt x="103" y="170"/>
                      <a:pt x="105" y="171"/>
                    </a:cubicBezTo>
                    <a:cubicBezTo>
                      <a:pt x="109" y="173"/>
                      <a:pt x="112" y="175"/>
                      <a:pt x="116" y="175"/>
                    </a:cubicBezTo>
                    <a:cubicBezTo>
                      <a:pt x="120" y="175"/>
                      <a:pt x="124" y="175"/>
                      <a:pt x="130" y="173"/>
                    </a:cubicBezTo>
                    <a:cubicBezTo>
                      <a:pt x="146" y="172"/>
                      <a:pt x="161" y="166"/>
                      <a:pt x="160" y="150"/>
                    </a:cubicBezTo>
                    <a:cubicBezTo>
                      <a:pt x="161" y="149"/>
                      <a:pt x="164" y="147"/>
                      <a:pt x="166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9"/>
                    </a:cubicBezTo>
                    <a:cubicBezTo>
                      <a:pt x="185" y="90"/>
                      <a:pt x="187" y="67"/>
                      <a:pt x="182" y="62"/>
                    </a:cubicBezTo>
                    <a:cubicBezTo>
                      <a:pt x="181" y="60"/>
                      <a:pt x="179" y="59"/>
                      <a:pt x="176" y="58"/>
                    </a:cubicBezTo>
                    <a:lnTo>
                      <a:pt x="169" y="54"/>
                    </a:lnTo>
                    <a:cubicBezTo>
                      <a:pt x="172" y="40"/>
                      <a:pt x="165" y="23"/>
                      <a:pt x="159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4" y="16"/>
                      <a:pt x="131" y="17"/>
                    </a:cubicBezTo>
                    <a:lnTo>
                      <a:pt x="129" y="14"/>
                    </a:lnTo>
                    <a:cubicBezTo>
                      <a:pt x="125" y="12"/>
                      <a:pt x="123" y="9"/>
                      <a:pt x="120" y="7"/>
                    </a:cubicBezTo>
                    <a:cubicBezTo>
                      <a:pt x="119" y="6"/>
                      <a:pt x="118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41"/>
              <p:cNvSpPr/>
              <p:nvPr/>
            </p:nvSpPr>
            <p:spPr>
              <a:xfrm rot="-1311727">
                <a:off x="5521746" y="4757118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1" y="1"/>
                    </a:moveTo>
                    <a:cubicBezTo>
                      <a:pt x="67" y="1"/>
                      <a:pt x="63" y="3"/>
                      <a:pt x="58" y="7"/>
                    </a:cubicBezTo>
                    <a:cubicBezTo>
                      <a:pt x="56" y="9"/>
                      <a:pt x="55" y="12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2"/>
                      <a:pt x="47" y="9"/>
                      <a:pt x="45" y="8"/>
                    </a:cubicBezTo>
                    <a:cubicBezTo>
                      <a:pt x="42" y="6"/>
                      <a:pt x="38" y="3"/>
                      <a:pt x="34" y="3"/>
                    </a:cubicBezTo>
                    <a:cubicBezTo>
                      <a:pt x="33" y="3"/>
                      <a:pt x="32" y="4"/>
                      <a:pt x="31" y="4"/>
                    </a:cubicBezTo>
                    <a:cubicBezTo>
                      <a:pt x="21" y="7"/>
                      <a:pt x="19" y="11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7" y="27"/>
                    </a:cubicBezTo>
                    <a:cubicBezTo>
                      <a:pt x="2" y="34"/>
                      <a:pt x="1" y="38"/>
                      <a:pt x="4" y="45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0"/>
                    </a:lnTo>
                    <a:lnTo>
                      <a:pt x="6" y="64"/>
                    </a:lnTo>
                    <a:cubicBezTo>
                      <a:pt x="1" y="71"/>
                      <a:pt x="1" y="76"/>
                      <a:pt x="3" y="81"/>
                    </a:cubicBezTo>
                    <a:cubicBezTo>
                      <a:pt x="3" y="83"/>
                      <a:pt x="3" y="83"/>
                      <a:pt x="5" y="84"/>
                    </a:cubicBezTo>
                    <a:cubicBezTo>
                      <a:pt x="6" y="85"/>
                      <a:pt x="8" y="86"/>
                      <a:pt x="10" y="88"/>
                    </a:cubicBezTo>
                    <a:lnTo>
                      <a:pt x="13" y="91"/>
                    </a:lnTo>
                    <a:lnTo>
                      <a:pt x="13" y="93"/>
                    </a:lnTo>
                    <a:cubicBezTo>
                      <a:pt x="12" y="101"/>
                      <a:pt x="15" y="105"/>
                      <a:pt x="20" y="106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9" y="109"/>
                    </a:cubicBezTo>
                    <a:cubicBezTo>
                      <a:pt x="36" y="111"/>
                      <a:pt x="38" y="115"/>
                      <a:pt x="39" y="117"/>
                    </a:cubicBezTo>
                    <a:cubicBezTo>
                      <a:pt x="41" y="119"/>
                      <a:pt x="41" y="120"/>
                      <a:pt x="42" y="121"/>
                    </a:cubicBezTo>
                    <a:cubicBezTo>
                      <a:pt x="43" y="122"/>
                      <a:pt x="44" y="122"/>
                      <a:pt x="46" y="122"/>
                    </a:cubicBezTo>
                    <a:cubicBezTo>
                      <a:pt x="50" y="122"/>
                      <a:pt x="58" y="119"/>
                      <a:pt x="61" y="114"/>
                    </a:cubicBezTo>
                    <a:cubicBezTo>
                      <a:pt x="62" y="115"/>
                      <a:pt x="64" y="115"/>
                      <a:pt x="66" y="116"/>
                    </a:cubicBezTo>
                    <a:cubicBezTo>
                      <a:pt x="71" y="117"/>
                      <a:pt x="72" y="119"/>
                      <a:pt x="74" y="119"/>
                    </a:cubicBezTo>
                    <a:cubicBezTo>
                      <a:pt x="74" y="119"/>
                      <a:pt x="75" y="119"/>
                      <a:pt x="75" y="119"/>
                    </a:cubicBezTo>
                    <a:cubicBezTo>
                      <a:pt x="77" y="119"/>
                      <a:pt x="79" y="119"/>
                      <a:pt x="83" y="119"/>
                    </a:cubicBezTo>
                    <a:cubicBezTo>
                      <a:pt x="94" y="117"/>
                      <a:pt x="104" y="114"/>
                      <a:pt x="103" y="103"/>
                    </a:cubicBezTo>
                    <a:cubicBezTo>
                      <a:pt x="104" y="103"/>
                      <a:pt x="107" y="101"/>
                      <a:pt x="108" y="100"/>
                    </a:cubicBezTo>
                    <a:cubicBezTo>
                      <a:pt x="119" y="93"/>
                      <a:pt x="125" y="84"/>
                      <a:pt x="118" y="75"/>
                    </a:cubicBezTo>
                    <a:cubicBezTo>
                      <a:pt x="115" y="73"/>
                      <a:pt x="114" y="70"/>
                      <a:pt x="113" y="68"/>
                    </a:cubicBezTo>
                    <a:cubicBezTo>
                      <a:pt x="123" y="60"/>
                      <a:pt x="124" y="45"/>
                      <a:pt x="120" y="43"/>
                    </a:cubicBezTo>
                    <a:cubicBezTo>
                      <a:pt x="119" y="42"/>
                      <a:pt x="118" y="40"/>
                      <a:pt x="117" y="40"/>
                    </a:cubicBezTo>
                    <a:cubicBezTo>
                      <a:pt x="114" y="39"/>
                      <a:pt x="113" y="39"/>
                      <a:pt x="112" y="38"/>
                    </a:cubicBezTo>
                    <a:cubicBezTo>
                      <a:pt x="113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90" y="11"/>
                      <a:pt x="88" y="11"/>
                      <a:pt x="86" y="12"/>
                    </a:cubicBezTo>
                    <a:lnTo>
                      <a:pt x="84" y="11"/>
                    </a:lnTo>
                    <a:lnTo>
                      <a:pt x="79" y="6"/>
                    </a:lnTo>
                    <a:cubicBezTo>
                      <a:pt x="78" y="4"/>
                      <a:pt x="78" y="3"/>
                      <a:pt x="77" y="3"/>
                    </a:cubicBezTo>
                    <a:cubicBezTo>
                      <a:pt x="75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41"/>
              <p:cNvSpPr/>
              <p:nvPr/>
            </p:nvSpPr>
            <p:spPr>
              <a:xfrm rot="-1311727">
                <a:off x="5448307" y="4764659"/>
                <a:ext cx="12311" cy="117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0" extrusionOk="0">
                    <a:moveTo>
                      <a:pt x="70" y="0"/>
                    </a:moveTo>
                    <a:cubicBezTo>
                      <a:pt x="66" y="0"/>
                      <a:pt x="62" y="2"/>
                      <a:pt x="58" y="6"/>
                    </a:cubicBezTo>
                    <a:cubicBezTo>
                      <a:pt x="56" y="9"/>
                      <a:pt x="55" y="11"/>
                      <a:pt x="54" y="14"/>
                    </a:cubicBezTo>
                    <a:cubicBezTo>
                      <a:pt x="52" y="14"/>
                      <a:pt x="52" y="12"/>
                      <a:pt x="50" y="12"/>
                    </a:cubicBezTo>
                    <a:cubicBezTo>
                      <a:pt x="47" y="11"/>
                      <a:pt x="46" y="9"/>
                      <a:pt x="44" y="7"/>
                    </a:cubicBezTo>
                    <a:cubicBezTo>
                      <a:pt x="41" y="5"/>
                      <a:pt x="38" y="3"/>
                      <a:pt x="34" y="3"/>
                    </a:cubicBezTo>
                    <a:cubicBezTo>
                      <a:pt x="33" y="3"/>
                      <a:pt x="32" y="3"/>
                      <a:pt x="30" y="4"/>
                    </a:cubicBezTo>
                    <a:cubicBezTo>
                      <a:pt x="21" y="6"/>
                      <a:pt x="19" y="10"/>
                      <a:pt x="17" y="17"/>
                    </a:cubicBezTo>
                    <a:lnTo>
                      <a:pt x="17" y="22"/>
                    </a:lnTo>
                    <a:cubicBezTo>
                      <a:pt x="14" y="22"/>
                      <a:pt x="9" y="22"/>
                      <a:pt x="6" y="26"/>
                    </a:cubicBezTo>
                    <a:cubicBezTo>
                      <a:pt x="2" y="33"/>
                      <a:pt x="0" y="37"/>
                      <a:pt x="3" y="45"/>
                    </a:cubicBezTo>
                    <a:cubicBezTo>
                      <a:pt x="3" y="46"/>
                      <a:pt x="4" y="48"/>
                      <a:pt x="5" y="51"/>
                    </a:cubicBezTo>
                    <a:lnTo>
                      <a:pt x="5" y="52"/>
                    </a:lnTo>
                    <a:lnTo>
                      <a:pt x="9" y="60"/>
                    </a:lnTo>
                    <a:lnTo>
                      <a:pt x="5" y="63"/>
                    </a:lnTo>
                    <a:cubicBezTo>
                      <a:pt x="0" y="70"/>
                      <a:pt x="0" y="74"/>
                      <a:pt x="3" y="79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5" y="83"/>
                      <a:pt x="8" y="84"/>
                      <a:pt x="9" y="86"/>
                    </a:cubicBezTo>
                    <a:lnTo>
                      <a:pt x="14" y="89"/>
                    </a:lnTo>
                    <a:lnTo>
                      <a:pt x="14" y="91"/>
                    </a:lnTo>
                    <a:cubicBezTo>
                      <a:pt x="12" y="99"/>
                      <a:pt x="15" y="102"/>
                      <a:pt x="20" y="104"/>
                    </a:cubicBezTo>
                    <a:cubicBezTo>
                      <a:pt x="21" y="106"/>
                      <a:pt x="21" y="106"/>
                      <a:pt x="22" y="106"/>
                    </a:cubicBezTo>
                    <a:cubicBezTo>
                      <a:pt x="24" y="106"/>
                      <a:pt x="26" y="107"/>
                      <a:pt x="29" y="107"/>
                    </a:cubicBezTo>
                    <a:cubicBezTo>
                      <a:pt x="35" y="108"/>
                      <a:pt x="37" y="113"/>
                      <a:pt x="39" y="115"/>
                    </a:cubicBezTo>
                    <a:cubicBezTo>
                      <a:pt x="40" y="117"/>
                      <a:pt x="40" y="118"/>
                      <a:pt x="41" y="119"/>
                    </a:cubicBezTo>
                    <a:cubicBezTo>
                      <a:pt x="42" y="119"/>
                      <a:pt x="43" y="120"/>
                      <a:pt x="45" y="120"/>
                    </a:cubicBezTo>
                    <a:cubicBezTo>
                      <a:pt x="50" y="120"/>
                      <a:pt x="57" y="117"/>
                      <a:pt x="61" y="111"/>
                    </a:cubicBezTo>
                    <a:cubicBezTo>
                      <a:pt x="62" y="113"/>
                      <a:pt x="65" y="113"/>
                      <a:pt x="66" y="114"/>
                    </a:cubicBezTo>
                    <a:cubicBezTo>
                      <a:pt x="70" y="115"/>
                      <a:pt x="71" y="117"/>
                      <a:pt x="73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7" y="117"/>
                      <a:pt x="79" y="117"/>
                      <a:pt x="82" y="117"/>
                    </a:cubicBezTo>
                    <a:cubicBezTo>
                      <a:pt x="94" y="115"/>
                      <a:pt x="105" y="111"/>
                      <a:pt x="103" y="101"/>
                    </a:cubicBezTo>
                    <a:cubicBezTo>
                      <a:pt x="105" y="101"/>
                      <a:pt x="107" y="99"/>
                      <a:pt x="108" y="98"/>
                    </a:cubicBezTo>
                    <a:cubicBezTo>
                      <a:pt x="118" y="91"/>
                      <a:pt x="125" y="82"/>
                      <a:pt x="117" y="73"/>
                    </a:cubicBezTo>
                    <a:cubicBezTo>
                      <a:pt x="115" y="70"/>
                      <a:pt x="113" y="67"/>
                      <a:pt x="112" y="66"/>
                    </a:cubicBezTo>
                    <a:cubicBezTo>
                      <a:pt x="122" y="58"/>
                      <a:pt x="123" y="43"/>
                      <a:pt x="120" y="41"/>
                    </a:cubicBezTo>
                    <a:cubicBezTo>
                      <a:pt x="118" y="40"/>
                      <a:pt x="117" y="38"/>
                      <a:pt x="116" y="38"/>
                    </a:cubicBezTo>
                    <a:cubicBezTo>
                      <a:pt x="113" y="37"/>
                      <a:pt x="112" y="37"/>
                      <a:pt x="111" y="36"/>
                    </a:cubicBezTo>
                    <a:cubicBezTo>
                      <a:pt x="112" y="25"/>
                      <a:pt x="107" y="15"/>
                      <a:pt x="103" y="14"/>
                    </a:cubicBezTo>
                    <a:lnTo>
                      <a:pt x="101" y="14"/>
                    </a:lnTo>
                    <a:cubicBezTo>
                      <a:pt x="98" y="11"/>
                      <a:pt x="95" y="9"/>
                      <a:pt x="91" y="9"/>
                    </a:cubicBezTo>
                    <a:cubicBezTo>
                      <a:pt x="89" y="9"/>
                      <a:pt x="87" y="9"/>
                      <a:pt x="85" y="10"/>
                    </a:cubicBezTo>
                    <a:lnTo>
                      <a:pt x="83" y="9"/>
                    </a:lnTo>
                    <a:lnTo>
                      <a:pt x="79" y="4"/>
                    </a:lnTo>
                    <a:cubicBezTo>
                      <a:pt x="77" y="4"/>
                      <a:pt x="77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41"/>
              <p:cNvSpPr/>
              <p:nvPr/>
            </p:nvSpPr>
            <p:spPr>
              <a:xfrm rot="-1311727">
                <a:off x="5471287" y="4806103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1" y="1"/>
                    </a:moveTo>
                    <a:cubicBezTo>
                      <a:pt x="67" y="1"/>
                      <a:pt x="63" y="3"/>
                      <a:pt x="58" y="7"/>
                    </a:cubicBezTo>
                    <a:cubicBezTo>
                      <a:pt x="56" y="10"/>
                      <a:pt x="55" y="12"/>
                      <a:pt x="53" y="15"/>
                    </a:cubicBezTo>
                    <a:cubicBezTo>
                      <a:pt x="52" y="15"/>
                      <a:pt x="52" y="13"/>
                      <a:pt x="51" y="13"/>
                    </a:cubicBezTo>
                    <a:cubicBezTo>
                      <a:pt x="48" y="12"/>
                      <a:pt x="47" y="10"/>
                      <a:pt x="45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4"/>
                      <a:pt x="30" y="5"/>
                    </a:cubicBezTo>
                    <a:cubicBezTo>
                      <a:pt x="21" y="7"/>
                      <a:pt x="19" y="11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7" y="27"/>
                    </a:cubicBezTo>
                    <a:cubicBezTo>
                      <a:pt x="2" y="33"/>
                      <a:pt x="1" y="37"/>
                      <a:pt x="4" y="46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1"/>
                    </a:lnTo>
                    <a:lnTo>
                      <a:pt x="6" y="64"/>
                    </a:lnTo>
                    <a:cubicBezTo>
                      <a:pt x="1" y="71"/>
                      <a:pt x="2" y="74"/>
                      <a:pt x="3" y="81"/>
                    </a:cubicBezTo>
                    <a:cubicBezTo>
                      <a:pt x="3" y="82"/>
                      <a:pt x="3" y="82"/>
                      <a:pt x="5" y="83"/>
                    </a:cubicBezTo>
                    <a:cubicBezTo>
                      <a:pt x="6" y="84"/>
                      <a:pt x="8" y="87"/>
                      <a:pt x="10" y="88"/>
                    </a:cubicBezTo>
                    <a:lnTo>
                      <a:pt x="13" y="92"/>
                    </a:lnTo>
                    <a:lnTo>
                      <a:pt x="13" y="93"/>
                    </a:lnTo>
                    <a:cubicBezTo>
                      <a:pt x="12" y="102"/>
                      <a:pt x="15" y="105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6" y="110"/>
                      <a:pt x="38" y="114"/>
                      <a:pt x="39" y="117"/>
                    </a:cubicBezTo>
                    <a:cubicBezTo>
                      <a:pt x="41" y="118"/>
                      <a:pt x="41" y="119"/>
                      <a:pt x="42" y="120"/>
                    </a:cubicBezTo>
                    <a:cubicBezTo>
                      <a:pt x="43" y="121"/>
                      <a:pt x="44" y="122"/>
                      <a:pt x="46" y="122"/>
                    </a:cubicBezTo>
                    <a:cubicBezTo>
                      <a:pt x="50" y="122"/>
                      <a:pt x="57" y="118"/>
                      <a:pt x="61" y="113"/>
                    </a:cubicBezTo>
                    <a:cubicBezTo>
                      <a:pt x="62" y="114"/>
                      <a:pt x="64" y="114"/>
                      <a:pt x="66" y="115"/>
                    </a:cubicBezTo>
                    <a:cubicBezTo>
                      <a:pt x="70" y="117"/>
                      <a:pt x="71" y="118"/>
                      <a:pt x="73" y="118"/>
                    </a:cubicBezTo>
                    <a:cubicBezTo>
                      <a:pt x="74" y="119"/>
                      <a:pt x="74" y="119"/>
                      <a:pt x="75" y="119"/>
                    </a:cubicBezTo>
                    <a:cubicBezTo>
                      <a:pt x="77" y="119"/>
                      <a:pt x="79" y="118"/>
                      <a:pt x="83" y="118"/>
                    </a:cubicBezTo>
                    <a:cubicBezTo>
                      <a:pt x="94" y="117"/>
                      <a:pt x="104" y="113"/>
                      <a:pt x="103" y="103"/>
                    </a:cubicBezTo>
                    <a:cubicBezTo>
                      <a:pt x="104" y="103"/>
                      <a:pt x="107" y="102"/>
                      <a:pt x="108" y="100"/>
                    </a:cubicBezTo>
                    <a:cubicBezTo>
                      <a:pt x="119" y="93"/>
                      <a:pt x="125" y="83"/>
                      <a:pt x="118" y="74"/>
                    </a:cubicBezTo>
                    <a:cubicBezTo>
                      <a:pt x="114" y="72"/>
                      <a:pt x="113" y="69"/>
                      <a:pt x="112" y="68"/>
                    </a:cubicBezTo>
                    <a:cubicBezTo>
                      <a:pt x="123" y="61"/>
                      <a:pt x="124" y="46"/>
                      <a:pt x="120" y="42"/>
                    </a:cubicBezTo>
                    <a:cubicBezTo>
                      <a:pt x="119" y="41"/>
                      <a:pt x="118" y="40"/>
                      <a:pt x="117" y="40"/>
                    </a:cubicBezTo>
                    <a:cubicBezTo>
                      <a:pt x="113" y="38"/>
                      <a:pt x="112" y="38"/>
                      <a:pt x="111" y="37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89" y="11"/>
                      <a:pt x="88" y="11"/>
                      <a:pt x="86" y="12"/>
                    </a:cubicBezTo>
                    <a:lnTo>
                      <a:pt x="84" y="11"/>
                    </a:lnTo>
                    <a:lnTo>
                      <a:pt x="79" y="6"/>
                    </a:lnTo>
                    <a:cubicBezTo>
                      <a:pt x="78" y="5"/>
                      <a:pt x="78" y="3"/>
                      <a:pt x="77" y="3"/>
                    </a:cubicBezTo>
                    <a:cubicBezTo>
                      <a:pt x="75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41"/>
              <p:cNvSpPr/>
              <p:nvPr/>
            </p:nvSpPr>
            <p:spPr>
              <a:xfrm rot="-1311727">
                <a:off x="5514995" y="4858675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1" y="1"/>
                    </a:moveTo>
                    <a:cubicBezTo>
                      <a:pt x="67" y="1"/>
                      <a:pt x="62" y="3"/>
                      <a:pt x="58" y="7"/>
                    </a:cubicBezTo>
                    <a:cubicBezTo>
                      <a:pt x="56" y="10"/>
                      <a:pt x="55" y="12"/>
                      <a:pt x="53" y="15"/>
                    </a:cubicBezTo>
                    <a:cubicBezTo>
                      <a:pt x="52" y="15"/>
                      <a:pt x="52" y="13"/>
                      <a:pt x="51" y="13"/>
                    </a:cubicBezTo>
                    <a:cubicBezTo>
                      <a:pt x="48" y="12"/>
                      <a:pt x="47" y="10"/>
                      <a:pt x="44" y="8"/>
                    </a:cubicBezTo>
                    <a:cubicBezTo>
                      <a:pt x="42" y="6"/>
                      <a:pt x="39" y="4"/>
                      <a:pt x="35" y="4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21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3" y="23"/>
                      <a:pt x="10" y="23"/>
                      <a:pt x="7" y="27"/>
                    </a:cubicBezTo>
                    <a:cubicBezTo>
                      <a:pt x="2" y="33"/>
                      <a:pt x="1" y="38"/>
                      <a:pt x="4" y="46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1"/>
                    </a:lnTo>
                    <a:lnTo>
                      <a:pt x="6" y="64"/>
                    </a:lnTo>
                    <a:cubicBezTo>
                      <a:pt x="1" y="71"/>
                      <a:pt x="1" y="76"/>
                      <a:pt x="3" y="80"/>
                    </a:cubicBezTo>
                    <a:cubicBezTo>
                      <a:pt x="3" y="82"/>
                      <a:pt x="3" y="82"/>
                      <a:pt x="5" y="83"/>
                    </a:cubicBezTo>
                    <a:cubicBezTo>
                      <a:pt x="6" y="84"/>
                      <a:pt x="8" y="85"/>
                      <a:pt x="10" y="87"/>
                    </a:cubicBezTo>
                    <a:lnTo>
                      <a:pt x="13" y="90"/>
                    </a:lnTo>
                    <a:lnTo>
                      <a:pt x="13" y="92"/>
                    </a:lnTo>
                    <a:cubicBezTo>
                      <a:pt x="12" y="100"/>
                      <a:pt x="15" y="103"/>
                      <a:pt x="20" y="105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7" y="108"/>
                      <a:pt x="29" y="108"/>
                    </a:cubicBezTo>
                    <a:cubicBezTo>
                      <a:pt x="36" y="109"/>
                      <a:pt x="38" y="113"/>
                      <a:pt x="39" y="115"/>
                    </a:cubicBezTo>
                    <a:cubicBezTo>
                      <a:pt x="41" y="117"/>
                      <a:pt x="41" y="118"/>
                      <a:pt x="42" y="119"/>
                    </a:cubicBezTo>
                    <a:cubicBezTo>
                      <a:pt x="42" y="120"/>
                      <a:pt x="44" y="121"/>
                      <a:pt x="45" y="121"/>
                    </a:cubicBezTo>
                    <a:cubicBezTo>
                      <a:pt x="50" y="121"/>
                      <a:pt x="58" y="118"/>
                      <a:pt x="61" y="112"/>
                    </a:cubicBezTo>
                    <a:cubicBezTo>
                      <a:pt x="62" y="113"/>
                      <a:pt x="64" y="113"/>
                      <a:pt x="67" y="114"/>
                    </a:cubicBezTo>
                    <a:cubicBezTo>
                      <a:pt x="70" y="115"/>
                      <a:pt x="72" y="117"/>
                      <a:pt x="74" y="117"/>
                    </a:cubicBezTo>
                    <a:cubicBezTo>
                      <a:pt x="74" y="118"/>
                      <a:pt x="75" y="118"/>
                      <a:pt x="75" y="118"/>
                    </a:cubicBezTo>
                    <a:cubicBezTo>
                      <a:pt x="77" y="118"/>
                      <a:pt x="80" y="117"/>
                      <a:pt x="83" y="117"/>
                    </a:cubicBezTo>
                    <a:cubicBezTo>
                      <a:pt x="94" y="115"/>
                      <a:pt x="104" y="112"/>
                      <a:pt x="103" y="102"/>
                    </a:cubicBezTo>
                    <a:cubicBezTo>
                      <a:pt x="104" y="102"/>
                      <a:pt x="108" y="100"/>
                      <a:pt x="109" y="99"/>
                    </a:cubicBezTo>
                    <a:cubicBezTo>
                      <a:pt x="119" y="92"/>
                      <a:pt x="125" y="83"/>
                      <a:pt x="118" y="73"/>
                    </a:cubicBezTo>
                    <a:cubicBezTo>
                      <a:pt x="115" y="71"/>
                      <a:pt x="114" y="68"/>
                      <a:pt x="113" y="67"/>
                    </a:cubicBezTo>
                    <a:cubicBezTo>
                      <a:pt x="123" y="59"/>
                      <a:pt x="124" y="44"/>
                      <a:pt x="120" y="42"/>
                    </a:cubicBezTo>
                    <a:cubicBezTo>
                      <a:pt x="119" y="41"/>
                      <a:pt x="118" y="41"/>
                      <a:pt x="117" y="39"/>
                    </a:cubicBezTo>
                    <a:cubicBezTo>
                      <a:pt x="114" y="38"/>
                      <a:pt x="113" y="38"/>
                      <a:pt x="112" y="36"/>
                    </a:cubicBezTo>
                    <a:cubicBezTo>
                      <a:pt x="113" y="26"/>
                      <a:pt x="108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6" y="10"/>
                      <a:pt x="91" y="10"/>
                    </a:cubicBezTo>
                    <a:cubicBezTo>
                      <a:pt x="90" y="10"/>
                      <a:pt x="88" y="10"/>
                      <a:pt x="86" y="11"/>
                    </a:cubicBezTo>
                    <a:lnTo>
                      <a:pt x="84" y="10"/>
                    </a:lnTo>
                    <a:lnTo>
                      <a:pt x="79" y="5"/>
                    </a:lnTo>
                    <a:cubicBezTo>
                      <a:pt x="78" y="5"/>
                      <a:pt x="78" y="3"/>
                      <a:pt x="77" y="3"/>
                    </a:cubicBezTo>
                    <a:cubicBezTo>
                      <a:pt x="75" y="2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41"/>
              <p:cNvSpPr/>
              <p:nvPr/>
            </p:nvSpPr>
            <p:spPr>
              <a:xfrm rot="-1311727">
                <a:off x="5484100" y="4778515"/>
                <a:ext cx="12311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1" extrusionOk="0">
                    <a:moveTo>
                      <a:pt x="69" y="1"/>
                    </a:moveTo>
                    <a:cubicBezTo>
                      <a:pt x="66" y="1"/>
                      <a:pt x="62" y="3"/>
                      <a:pt x="58" y="7"/>
                    </a:cubicBezTo>
                    <a:cubicBezTo>
                      <a:pt x="56" y="10"/>
                      <a:pt x="55" y="13"/>
                      <a:pt x="52" y="15"/>
                    </a:cubicBezTo>
                    <a:cubicBezTo>
                      <a:pt x="51" y="15"/>
                      <a:pt x="51" y="14"/>
                      <a:pt x="50" y="14"/>
                    </a:cubicBezTo>
                    <a:cubicBezTo>
                      <a:pt x="47" y="13"/>
                      <a:pt x="46" y="10"/>
                      <a:pt x="44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30" y="4"/>
                    </a:cubicBezTo>
                    <a:cubicBezTo>
                      <a:pt x="21" y="7"/>
                      <a:pt x="19" y="11"/>
                      <a:pt x="17" y="19"/>
                    </a:cubicBezTo>
                    <a:lnTo>
                      <a:pt x="17" y="24"/>
                    </a:lnTo>
                    <a:cubicBezTo>
                      <a:pt x="14" y="24"/>
                      <a:pt x="9" y="24"/>
                      <a:pt x="6" y="28"/>
                    </a:cubicBezTo>
                    <a:cubicBezTo>
                      <a:pt x="1" y="34"/>
                      <a:pt x="0" y="38"/>
                      <a:pt x="3" y="45"/>
                    </a:cubicBezTo>
                    <a:cubicBezTo>
                      <a:pt x="3" y="46"/>
                      <a:pt x="4" y="49"/>
                      <a:pt x="5" y="52"/>
                    </a:cubicBezTo>
                    <a:lnTo>
                      <a:pt x="5" y="54"/>
                    </a:lnTo>
                    <a:lnTo>
                      <a:pt x="9" y="61"/>
                    </a:lnTo>
                    <a:lnTo>
                      <a:pt x="5" y="65"/>
                    </a:lnTo>
                    <a:cubicBezTo>
                      <a:pt x="0" y="71"/>
                      <a:pt x="0" y="75"/>
                      <a:pt x="3" y="80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5" y="84"/>
                      <a:pt x="8" y="85"/>
                      <a:pt x="9" y="86"/>
                    </a:cubicBezTo>
                    <a:lnTo>
                      <a:pt x="14" y="90"/>
                    </a:lnTo>
                    <a:lnTo>
                      <a:pt x="14" y="92"/>
                    </a:lnTo>
                    <a:cubicBezTo>
                      <a:pt x="11" y="101"/>
                      <a:pt x="15" y="103"/>
                      <a:pt x="20" y="106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4" y="107"/>
                      <a:pt x="26" y="108"/>
                      <a:pt x="29" y="108"/>
                    </a:cubicBezTo>
                    <a:cubicBezTo>
                      <a:pt x="35" y="110"/>
                      <a:pt x="37" y="113"/>
                      <a:pt x="39" y="116"/>
                    </a:cubicBezTo>
                    <a:cubicBezTo>
                      <a:pt x="40" y="117"/>
                      <a:pt x="40" y="118"/>
                      <a:pt x="41" y="120"/>
                    </a:cubicBezTo>
                    <a:cubicBezTo>
                      <a:pt x="42" y="121"/>
                      <a:pt x="43" y="121"/>
                      <a:pt x="45" y="121"/>
                    </a:cubicBezTo>
                    <a:cubicBezTo>
                      <a:pt x="49" y="121"/>
                      <a:pt x="57" y="118"/>
                      <a:pt x="61" y="112"/>
                    </a:cubicBezTo>
                    <a:cubicBezTo>
                      <a:pt x="62" y="113"/>
                      <a:pt x="65" y="113"/>
                      <a:pt x="66" y="115"/>
                    </a:cubicBezTo>
                    <a:cubicBezTo>
                      <a:pt x="70" y="116"/>
                      <a:pt x="71" y="117"/>
                      <a:pt x="73" y="117"/>
                    </a:cubicBezTo>
                    <a:cubicBezTo>
                      <a:pt x="74" y="117"/>
                      <a:pt x="74" y="118"/>
                      <a:pt x="75" y="118"/>
                    </a:cubicBezTo>
                    <a:cubicBezTo>
                      <a:pt x="77" y="118"/>
                      <a:pt x="79" y="117"/>
                      <a:pt x="82" y="117"/>
                    </a:cubicBezTo>
                    <a:cubicBezTo>
                      <a:pt x="93" y="116"/>
                      <a:pt x="104" y="112"/>
                      <a:pt x="103" y="102"/>
                    </a:cubicBezTo>
                    <a:cubicBezTo>
                      <a:pt x="104" y="102"/>
                      <a:pt x="107" y="101"/>
                      <a:pt x="108" y="100"/>
                    </a:cubicBezTo>
                    <a:cubicBezTo>
                      <a:pt x="118" y="92"/>
                      <a:pt x="125" y="82"/>
                      <a:pt x="117" y="74"/>
                    </a:cubicBezTo>
                    <a:cubicBezTo>
                      <a:pt x="115" y="71"/>
                      <a:pt x="113" y="69"/>
                      <a:pt x="112" y="67"/>
                    </a:cubicBezTo>
                    <a:cubicBezTo>
                      <a:pt x="122" y="60"/>
                      <a:pt x="123" y="44"/>
                      <a:pt x="120" y="41"/>
                    </a:cubicBezTo>
                    <a:cubicBezTo>
                      <a:pt x="118" y="40"/>
                      <a:pt x="117" y="39"/>
                      <a:pt x="116" y="39"/>
                    </a:cubicBezTo>
                    <a:cubicBezTo>
                      <a:pt x="113" y="38"/>
                      <a:pt x="112" y="38"/>
                      <a:pt x="111" y="36"/>
                    </a:cubicBezTo>
                    <a:cubicBezTo>
                      <a:pt x="112" y="26"/>
                      <a:pt x="107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5" y="10"/>
                      <a:pt x="90" y="10"/>
                    </a:cubicBezTo>
                    <a:cubicBezTo>
                      <a:pt x="89" y="10"/>
                      <a:pt x="87" y="10"/>
                      <a:pt x="85" y="11"/>
                    </a:cubicBezTo>
                    <a:lnTo>
                      <a:pt x="83" y="10"/>
                    </a:lnTo>
                    <a:lnTo>
                      <a:pt x="78" y="4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2"/>
                      <a:pt x="72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41"/>
              <p:cNvSpPr/>
              <p:nvPr/>
            </p:nvSpPr>
            <p:spPr>
              <a:xfrm rot="-1311727">
                <a:off x="5597369" y="4810995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0" y="0"/>
                    </a:moveTo>
                    <a:cubicBezTo>
                      <a:pt x="67" y="0"/>
                      <a:pt x="62" y="2"/>
                      <a:pt x="58" y="6"/>
                    </a:cubicBezTo>
                    <a:cubicBezTo>
                      <a:pt x="56" y="8"/>
                      <a:pt x="55" y="12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7" y="12"/>
                      <a:pt x="46" y="8"/>
                      <a:pt x="44" y="7"/>
                    </a:cubicBezTo>
                    <a:cubicBezTo>
                      <a:pt x="41" y="6"/>
                      <a:pt x="38" y="3"/>
                      <a:pt x="33" y="3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1" y="6"/>
                      <a:pt x="19" y="10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6" y="27"/>
                    </a:cubicBezTo>
                    <a:cubicBezTo>
                      <a:pt x="1" y="33"/>
                      <a:pt x="0" y="37"/>
                      <a:pt x="3" y="44"/>
                    </a:cubicBezTo>
                    <a:cubicBezTo>
                      <a:pt x="3" y="46"/>
                      <a:pt x="4" y="48"/>
                      <a:pt x="5" y="51"/>
                    </a:cubicBezTo>
                    <a:lnTo>
                      <a:pt x="5" y="52"/>
                    </a:lnTo>
                    <a:lnTo>
                      <a:pt x="10" y="60"/>
                    </a:lnTo>
                    <a:lnTo>
                      <a:pt x="5" y="64"/>
                    </a:lnTo>
                    <a:cubicBezTo>
                      <a:pt x="0" y="70"/>
                      <a:pt x="1" y="74"/>
                      <a:pt x="2" y="80"/>
                    </a:cubicBezTo>
                    <a:cubicBezTo>
                      <a:pt x="2" y="82"/>
                      <a:pt x="2" y="82"/>
                      <a:pt x="4" y="83"/>
                    </a:cubicBezTo>
                    <a:cubicBezTo>
                      <a:pt x="5" y="84"/>
                      <a:pt x="7" y="85"/>
                      <a:pt x="10" y="87"/>
                    </a:cubicBezTo>
                    <a:lnTo>
                      <a:pt x="13" y="90"/>
                    </a:lnTo>
                    <a:lnTo>
                      <a:pt x="13" y="92"/>
                    </a:lnTo>
                    <a:cubicBezTo>
                      <a:pt x="12" y="101"/>
                      <a:pt x="15" y="104"/>
                      <a:pt x="20" y="106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5" y="110"/>
                      <a:pt x="37" y="114"/>
                      <a:pt x="38" y="116"/>
                    </a:cubicBezTo>
                    <a:cubicBezTo>
                      <a:pt x="40" y="118"/>
                      <a:pt x="40" y="119"/>
                      <a:pt x="41" y="120"/>
                    </a:cubicBezTo>
                    <a:cubicBezTo>
                      <a:pt x="42" y="121"/>
                      <a:pt x="43" y="121"/>
                      <a:pt x="45" y="121"/>
                    </a:cubicBezTo>
                    <a:cubicBezTo>
                      <a:pt x="50" y="121"/>
                      <a:pt x="57" y="118"/>
                      <a:pt x="61" y="113"/>
                    </a:cubicBezTo>
                    <a:cubicBezTo>
                      <a:pt x="62" y="114"/>
                      <a:pt x="64" y="114"/>
                      <a:pt x="66" y="115"/>
                    </a:cubicBezTo>
                    <a:cubicBezTo>
                      <a:pt x="70" y="116"/>
                      <a:pt x="71" y="118"/>
                      <a:pt x="73" y="118"/>
                    </a:cubicBezTo>
                    <a:cubicBezTo>
                      <a:pt x="73" y="118"/>
                      <a:pt x="74" y="119"/>
                      <a:pt x="75" y="119"/>
                    </a:cubicBezTo>
                    <a:cubicBezTo>
                      <a:pt x="76" y="119"/>
                      <a:pt x="79" y="118"/>
                      <a:pt x="82" y="118"/>
                    </a:cubicBezTo>
                    <a:cubicBezTo>
                      <a:pt x="94" y="116"/>
                      <a:pt x="104" y="113"/>
                      <a:pt x="103" y="103"/>
                    </a:cubicBezTo>
                    <a:cubicBezTo>
                      <a:pt x="104" y="103"/>
                      <a:pt x="107" y="101"/>
                      <a:pt x="108" y="100"/>
                    </a:cubicBezTo>
                    <a:cubicBezTo>
                      <a:pt x="118" y="92"/>
                      <a:pt x="124" y="83"/>
                      <a:pt x="117" y="74"/>
                    </a:cubicBezTo>
                    <a:cubicBezTo>
                      <a:pt x="114" y="72"/>
                      <a:pt x="113" y="69"/>
                      <a:pt x="112" y="68"/>
                    </a:cubicBezTo>
                    <a:cubicBezTo>
                      <a:pt x="122" y="60"/>
                      <a:pt x="123" y="44"/>
                      <a:pt x="119" y="42"/>
                    </a:cubicBezTo>
                    <a:cubicBezTo>
                      <a:pt x="118" y="41"/>
                      <a:pt x="117" y="39"/>
                      <a:pt x="116" y="39"/>
                    </a:cubicBezTo>
                    <a:cubicBezTo>
                      <a:pt x="113" y="38"/>
                      <a:pt x="112" y="38"/>
                      <a:pt x="111" y="37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0"/>
                      <a:pt x="91" y="10"/>
                    </a:cubicBezTo>
                    <a:cubicBezTo>
                      <a:pt x="89" y="10"/>
                      <a:pt x="87" y="11"/>
                      <a:pt x="85" y="12"/>
                    </a:cubicBezTo>
                    <a:lnTo>
                      <a:pt x="83" y="10"/>
                    </a:lnTo>
                    <a:lnTo>
                      <a:pt x="78" y="5"/>
                    </a:lnTo>
                    <a:cubicBezTo>
                      <a:pt x="77" y="3"/>
                      <a:pt x="77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41"/>
              <p:cNvSpPr/>
              <p:nvPr/>
            </p:nvSpPr>
            <p:spPr>
              <a:xfrm rot="-1311727">
                <a:off x="5580044" y="4898793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69" y="1"/>
                    </a:moveTo>
                    <a:cubicBezTo>
                      <a:pt x="66" y="1"/>
                      <a:pt x="62" y="3"/>
                      <a:pt x="58" y="7"/>
                    </a:cubicBezTo>
                    <a:cubicBezTo>
                      <a:pt x="55" y="9"/>
                      <a:pt x="53" y="12"/>
                      <a:pt x="52" y="14"/>
                    </a:cubicBezTo>
                    <a:cubicBezTo>
                      <a:pt x="51" y="14"/>
                      <a:pt x="51" y="13"/>
                      <a:pt x="49" y="13"/>
                    </a:cubicBezTo>
                    <a:cubicBezTo>
                      <a:pt x="47" y="12"/>
                      <a:pt x="46" y="9"/>
                      <a:pt x="43" y="8"/>
                    </a:cubicBezTo>
                    <a:cubicBezTo>
                      <a:pt x="40" y="6"/>
                      <a:pt x="37" y="3"/>
                      <a:pt x="32" y="3"/>
                    </a:cubicBezTo>
                    <a:cubicBezTo>
                      <a:pt x="31" y="3"/>
                      <a:pt x="30" y="4"/>
                      <a:pt x="29" y="4"/>
                    </a:cubicBezTo>
                    <a:cubicBezTo>
                      <a:pt x="22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2" y="23"/>
                      <a:pt x="8" y="23"/>
                      <a:pt x="6" y="28"/>
                    </a:cubicBezTo>
                    <a:cubicBezTo>
                      <a:pt x="1" y="34"/>
                      <a:pt x="0" y="38"/>
                      <a:pt x="2" y="45"/>
                    </a:cubicBezTo>
                    <a:cubicBezTo>
                      <a:pt x="2" y="47"/>
                      <a:pt x="3" y="49"/>
                      <a:pt x="5" y="52"/>
                    </a:cubicBezTo>
                    <a:lnTo>
                      <a:pt x="5" y="53"/>
                    </a:lnTo>
                    <a:lnTo>
                      <a:pt x="8" y="60"/>
                    </a:lnTo>
                    <a:lnTo>
                      <a:pt x="5" y="64"/>
                    </a:lnTo>
                    <a:cubicBezTo>
                      <a:pt x="0" y="71"/>
                      <a:pt x="0" y="75"/>
                      <a:pt x="2" y="80"/>
                    </a:cubicBezTo>
                    <a:cubicBezTo>
                      <a:pt x="2" y="81"/>
                      <a:pt x="2" y="81"/>
                      <a:pt x="3" y="83"/>
                    </a:cubicBezTo>
                    <a:cubicBezTo>
                      <a:pt x="5" y="84"/>
                      <a:pt x="7" y="85"/>
                      <a:pt x="8" y="86"/>
                    </a:cubicBezTo>
                    <a:lnTo>
                      <a:pt x="12" y="90"/>
                    </a:lnTo>
                    <a:lnTo>
                      <a:pt x="12" y="91"/>
                    </a:lnTo>
                    <a:cubicBezTo>
                      <a:pt x="11" y="100"/>
                      <a:pt x="14" y="103"/>
                      <a:pt x="19" y="105"/>
                    </a:cubicBezTo>
                    <a:cubicBezTo>
                      <a:pt x="20" y="106"/>
                      <a:pt x="20" y="106"/>
                      <a:pt x="22" y="106"/>
                    </a:cubicBezTo>
                    <a:cubicBezTo>
                      <a:pt x="23" y="106"/>
                      <a:pt x="25" y="108"/>
                      <a:pt x="28" y="108"/>
                    </a:cubicBezTo>
                    <a:cubicBezTo>
                      <a:pt x="34" y="109"/>
                      <a:pt x="37" y="114"/>
                      <a:pt x="38" y="116"/>
                    </a:cubicBezTo>
                    <a:cubicBezTo>
                      <a:pt x="39" y="117"/>
                      <a:pt x="39" y="119"/>
                      <a:pt x="40" y="120"/>
                    </a:cubicBezTo>
                    <a:cubicBezTo>
                      <a:pt x="41" y="120"/>
                      <a:pt x="42" y="120"/>
                      <a:pt x="44" y="120"/>
                    </a:cubicBezTo>
                    <a:cubicBezTo>
                      <a:pt x="48" y="120"/>
                      <a:pt x="56" y="118"/>
                      <a:pt x="60" y="112"/>
                    </a:cubicBezTo>
                    <a:cubicBezTo>
                      <a:pt x="61" y="114"/>
                      <a:pt x="64" y="114"/>
                      <a:pt x="65" y="115"/>
                    </a:cubicBezTo>
                    <a:cubicBezTo>
                      <a:pt x="69" y="116"/>
                      <a:pt x="70" y="117"/>
                      <a:pt x="73" y="117"/>
                    </a:cubicBezTo>
                    <a:cubicBezTo>
                      <a:pt x="73" y="117"/>
                      <a:pt x="74" y="118"/>
                      <a:pt x="75" y="118"/>
                    </a:cubicBezTo>
                    <a:cubicBezTo>
                      <a:pt x="76" y="118"/>
                      <a:pt x="79" y="117"/>
                      <a:pt x="82" y="117"/>
                    </a:cubicBezTo>
                    <a:cubicBezTo>
                      <a:pt x="93" y="116"/>
                      <a:pt x="104" y="112"/>
                      <a:pt x="103" y="101"/>
                    </a:cubicBezTo>
                    <a:cubicBezTo>
                      <a:pt x="104" y="101"/>
                      <a:pt x="106" y="100"/>
                      <a:pt x="108" y="99"/>
                    </a:cubicBezTo>
                    <a:cubicBezTo>
                      <a:pt x="118" y="91"/>
                      <a:pt x="124" y="83"/>
                      <a:pt x="116" y="74"/>
                    </a:cubicBezTo>
                    <a:cubicBezTo>
                      <a:pt x="114" y="71"/>
                      <a:pt x="113" y="69"/>
                      <a:pt x="111" y="67"/>
                    </a:cubicBezTo>
                    <a:cubicBezTo>
                      <a:pt x="121" y="59"/>
                      <a:pt x="123" y="44"/>
                      <a:pt x="119" y="42"/>
                    </a:cubicBezTo>
                    <a:cubicBezTo>
                      <a:pt x="118" y="40"/>
                      <a:pt x="116" y="39"/>
                      <a:pt x="115" y="39"/>
                    </a:cubicBezTo>
                    <a:cubicBezTo>
                      <a:pt x="113" y="38"/>
                      <a:pt x="111" y="38"/>
                      <a:pt x="110" y="37"/>
                    </a:cubicBezTo>
                    <a:cubicBezTo>
                      <a:pt x="111" y="26"/>
                      <a:pt x="106" y="16"/>
                      <a:pt x="103" y="14"/>
                    </a:cubicBezTo>
                    <a:lnTo>
                      <a:pt x="100" y="14"/>
                    </a:lnTo>
                    <a:cubicBezTo>
                      <a:pt x="97" y="12"/>
                      <a:pt x="94" y="10"/>
                      <a:pt x="90" y="10"/>
                    </a:cubicBezTo>
                    <a:cubicBezTo>
                      <a:pt x="89" y="10"/>
                      <a:pt x="87" y="10"/>
                      <a:pt x="84" y="11"/>
                    </a:cubicBezTo>
                    <a:lnTo>
                      <a:pt x="83" y="9"/>
                    </a:lnTo>
                    <a:lnTo>
                      <a:pt x="78" y="4"/>
                    </a:lnTo>
                    <a:cubicBezTo>
                      <a:pt x="77" y="4"/>
                      <a:pt x="77" y="3"/>
                      <a:pt x="75" y="3"/>
                    </a:cubicBezTo>
                    <a:cubicBezTo>
                      <a:pt x="73" y="1"/>
                      <a:pt x="7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41"/>
              <p:cNvSpPr/>
              <p:nvPr/>
            </p:nvSpPr>
            <p:spPr>
              <a:xfrm rot="-1311727">
                <a:off x="5534928" y="4818046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69" y="0"/>
                    </a:moveTo>
                    <a:cubicBezTo>
                      <a:pt x="65" y="0"/>
                      <a:pt x="61" y="2"/>
                      <a:pt x="58" y="7"/>
                    </a:cubicBezTo>
                    <a:cubicBezTo>
                      <a:pt x="56" y="9"/>
                      <a:pt x="54" y="12"/>
                      <a:pt x="53" y="14"/>
                    </a:cubicBezTo>
                    <a:cubicBezTo>
                      <a:pt x="52" y="14"/>
                      <a:pt x="52" y="13"/>
                      <a:pt x="50" y="13"/>
                    </a:cubicBezTo>
                    <a:cubicBezTo>
                      <a:pt x="47" y="12"/>
                      <a:pt x="46" y="9"/>
                      <a:pt x="43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30" y="4"/>
                    </a:cubicBezTo>
                    <a:cubicBezTo>
                      <a:pt x="21" y="7"/>
                      <a:pt x="18" y="10"/>
                      <a:pt x="17" y="19"/>
                    </a:cubicBezTo>
                    <a:lnTo>
                      <a:pt x="17" y="24"/>
                    </a:lnTo>
                    <a:cubicBezTo>
                      <a:pt x="13" y="24"/>
                      <a:pt x="9" y="24"/>
                      <a:pt x="6" y="28"/>
                    </a:cubicBezTo>
                    <a:cubicBezTo>
                      <a:pt x="1" y="34"/>
                      <a:pt x="0" y="38"/>
                      <a:pt x="2" y="45"/>
                    </a:cubicBezTo>
                    <a:cubicBezTo>
                      <a:pt x="2" y="46"/>
                      <a:pt x="4" y="49"/>
                      <a:pt x="5" y="51"/>
                    </a:cubicBezTo>
                    <a:lnTo>
                      <a:pt x="5" y="53"/>
                    </a:lnTo>
                    <a:lnTo>
                      <a:pt x="9" y="61"/>
                    </a:lnTo>
                    <a:lnTo>
                      <a:pt x="5" y="65"/>
                    </a:lnTo>
                    <a:cubicBezTo>
                      <a:pt x="0" y="71"/>
                      <a:pt x="1" y="76"/>
                      <a:pt x="2" y="81"/>
                    </a:cubicBezTo>
                    <a:cubicBezTo>
                      <a:pt x="2" y="82"/>
                      <a:pt x="2" y="82"/>
                      <a:pt x="4" y="84"/>
                    </a:cubicBezTo>
                    <a:cubicBezTo>
                      <a:pt x="5" y="85"/>
                      <a:pt x="7" y="86"/>
                      <a:pt x="9" y="87"/>
                    </a:cubicBezTo>
                    <a:lnTo>
                      <a:pt x="13" y="91"/>
                    </a:lnTo>
                    <a:lnTo>
                      <a:pt x="13" y="92"/>
                    </a:lnTo>
                    <a:cubicBezTo>
                      <a:pt x="12" y="102"/>
                      <a:pt x="15" y="105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10"/>
                      <a:pt x="28" y="110"/>
                    </a:cubicBezTo>
                    <a:cubicBezTo>
                      <a:pt x="35" y="111"/>
                      <a:pt x="37" y="115"/>
                      <a:pt x="38" y="117"/>
                    </a:cubicBezTo>
                    <a:cubicBezTo>
                      <a:pt x="40" y="118"/>
                      <a:pt x="40" y="120"/>
                      <a:pt x="41" y="121"/>
                    </a:cubicBezTo>
                    <a:cubicBezTo>
                      <a:pt x="42" y="121"/>
                      <a:pt x="43" y="122"/>
                      <a:pt x="44" y="122"/>
                    </a:cubicBezTo>
                    <a:cubicBezTo>
                      <a:pt x="49" y="122"/>
                      <a:pt x="57" y="119"/>
                      <a:pt x="61" y="113"/>
                    </a:cubicBezTo>
                    <a:cubicBezTo>
                      <a:pt x="62" y="115"/>
                      <a:pt x="64" y="115"/>
                      <a:pt x="66" y="116"/>
                    </a:cubicBezTo>
                    <a:cubicBezTo>
                      <a:pt x="69" y="117"/>
                      <a:pt x="71" y="118"/>
                      <a:pt x="73" y="118"/>
                    </a:cubicBezTo>
                    <a:cubicBezTo>
                      <a:pt x="73" y="119"/>
                      <a:pt x="74" y="119"/>
                      <a:pt x="75" y="119"/>
                    </a:cubicBezTo>
                    <a:cubicBezTo>
                      <a:pt x="76" y="119"/>
                      <a:pt x="79" y="118"/>
                      <a:pt x="82" y="118"/>
                    </a:cubicBezTo>
                    <a:cubicBezTo>
                      <a:pt x="94" y="117"/>
                      <a:pt x="104" y="113"/>
                      <a:pt x="103" y="103"/>
                    </a:cubicBezTo>
                    <a:cubicBezTo>
                      <a:pt x="104" y="103"/>
                      <a:pt x="107" y="102"/>
                      <a:pt x="108" y="101"/>
                    </a:cubicBezTo>
                    <a:cubicBezTo>
                      <a:pt x="118" y="92"/>
                      <a:pt x="124" y="84"/>
                      <a:pt x="117" y="75"/>
                    </a:cubicBezTo>
                    <a:cubicBezTo>
                      <a:pt x="114" y="72"/>
                      <a:pt x="113" y="70"/>
                      <a:pt x="112" y="69"/>
                    </a:cubicBezTo>
                    <a:cubicBezTo>
                      <a:pt x="122" y="61"/>
                      <a:pt x="123" y="45"/>
                      <a:pt x="119" y="43"/>
                    </a:cubicBezTo>
                    <a:cubicBezTo>
                      <a:pt x="118" y="41"/>
                      <a:pt x="117" y="40"/>
                      <a:pt x="116" y="40"/>
                    </a:cubicBezTo>
                    <a:cubicBezTo>
                      <a:pt x="113" y="39"/>
                      <a:pt x="112" y="39"/>
                      <a:pt x="111" y="38"/>
                    </a:cubicBezTo>
                    <a:cubicBezTo>
                      <a:pt x="112" y="28"/>
                      <a:pt x="107" y="18"/>
                      <a:pt x="103" y="15"/>
                    </a:cubicBezTo>
                    <a:lnTo>
                      <a:pt x="101" y="15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89" y="11"/>
                      <a:pt x="87" y="11"/>
                      <a:pt x="84" y="12"/>
                    </a:cubicBezTo>
                    <a:lnTo>
                      <a:pt x="83" y="10"/>
                    </a:lnTo>
                    <a:lnTo>
                      <a:pt x="78" y="5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1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41"/>
              <p:cNvSpPr/>
              <p:nvPr/>
            </p:nvSpPr>
            <p:spPr>
              <a:xfrm rot="-1311727">
                <a:off x="5446644" y="4905048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0" y="0"/>
                    </a:moveTo>
                    <a:cubicBezTo>
                      <a:pt x="66" y="0"/>
                      <a:pt x="62" y="2"/>
                      <a:pt x="58" y="6"/>
                    </a:cubicBezTo>
                    <a:cubicBezTo>
                      <a:pt x="56" y="9"/>
                      <a:pt x="54" y="11"/>
                      <a:pt x="53" y="14"/>
                    </a:cubicBezTo>
                    <a:cubicBezTo>
                      <a:pt x="52" y="14"/>
                      <a:pt x="52" y="12"/>
                      <a:pt x="50" y="12"/>
                    </a:cubicBezTo>
                    <a:cubicBezTo>
                      <a:pt x="48" y="11"/>
                      <a:pt x="47" y="9"/>
                      <a:pt x="44" y="7"/>
                    </a:cubicBezTo>
                    <a:cubicBezTo>
                      <a:pt x="41" y="6"/>
                      <a:pt x="38" y="3"/>
                      <a:pt x="34" y="3"/>
                    </a:cubicBezTo>
                    <a:cubicBezTo>
                      <a:pt x="33" y="3"/>
                      <a:pt x="31" y="3"/>
                      <a:pt x="30" y="4"/>
                    </a:cubicBezTo>
                    <a:cubicBezTo>
                      <a:pt x="21" y="6"/>
                      <a:pt x="18" y="10"/>
                      <a:pt x="17" y="17"/>
                    </a:cubicBezTo>
                    <a:lnTo>
                      <a:pt x="17" y="23"/>
                    </a:lnTo>
                    <a:cubicBezTo>
                      <a:pt x="13" y="23"/>
                      <a:pt x="10" y="23"/>
                      <a:pt x="7" y="27"/>
                    </a:cubicBezTo>
                    <a:cubicBezTo>
                      <a:pt x="2" y="33"/>
                      <a:pt x="1" y="37"/>
                      <a:pt x="3" y="45"/>
                    </a:cubicBezTo>
                    <a:cubicBezTo>
                      <a:pt x="3" y="46"/>
                      <a:pt x="5" y="48"/>
                      <a:pt x="6" y="51"/>
                    </a:cubicBezTo>
                    <a:lnTo>
                      <a:pt x="6" y="52"/>
                    </a:lnTo>
                    <a:lnTo>
                      <a:pt x="10" y="60"/>
                    </a:lnTo>
                    <a:lnTo>
                      <a:pt x="6" y="63"/>
                    </a:lnTo>
                    <a:cubicBezTo>
                      <a:pt x="1" y="72"/>
                      <a:pt x="1" y="76"/>
                      <a:pt x="3" y="79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6" y="83"/>
                      <a:pt x="8" y="84"/>
                      <a:pt x="9" y="86"/>
                    </a:cubicBezTo>
                    <a:lnTo>
                      <a:pt x="13" y="89"/>
                    </a:lnTo>
                    <a:lnTo>
                      <a:pt x="13" y="91"/>
                    </a:lnTo>
                    <a:cubicBezTo>
                      <a:pt x="12" y="99"/>
                      <a:pt x="14" y="102"/>
                      <a:pt x="19" y="104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7" y="108"/>
                      <a:pt x="29" y="108"/>
                    </a:cubicBezTo>
                    <a:cubicBezTo>
                      <a:pt x="35" y="109"/>
                      <a:pt x="38" y="113"/>
                      <a:pt x="39" y="115"/>
                    </a:cubicBezTo>
                    <a:cubicBezTo>
                      <a:pt x="40" y="117"/>
                      <a:pt x="40" y="118"/>
                      <a:pt x="42" y="119"/>
                    </a:cubicBezTo>
                    <a:cubicBezTo>
                      <a:pt x="42" y="120"/>
                      <a:pt x="44" y="120"/>
                      <a:pt x="45" y="120"/>
                    </a:cubicBezTo>
                    <a:cubicBezTo>
                      <a:pt x="49" y="120"/>
                      <a:pt x="57" y="117"/>
                      <a:pt x="60" y="112"/>
                    </a:cubicBezTo>
                    <a:cubicBezTo>
                      <a:pt x="62" y="113"/>
                      <a:pt x="64" y="113"/>
                      <a:pt x="65" y="114"/>
                    </a:cubicBezTo>
                    <a:cubicBezTo>
                      <a:pt x="70" y="115"/>
                      <a:pt x="71" y="117"/>
                      <a:pt x="74" y="117"/>
                    </a:cubicBezTo>
                    <a:cubicBezTo>
                      <a:pt x="74" y="117"/>
                      <a:pt x="75" y="117"/>
                      <a:pt x="75" y="117"/>
                    </a:cubicBezTo>
                    <a:cubicBezTo>
                      <a:pt x="77" y="117"/>
                      <a:pt x="79" y="117"/>
                      <a:pt x="83" y="117"/>
                    </a:cubicBezTo>
                    <a:cubicBezTo>
                      <a:pt x="94" y="115"/>
                      <a:pt x="104" y="112"/>
                      <a:pt x="103" y="101"/>
                    </a:cubicBezTo>
                    <a:cubicBezTo>
                      <a:pt x="104" y="101"/>
                      <a:pt x="106" y="99"/>
                      <a:pt x="109" y="98"/>
                    </a:cubicBezTo>
                    <a:cubicBezTo>
                      <a:pt x="119" y="91"/>
                      <a:pt x="125" y="82"/>
                      <a:pt x="118" y="73"/>
                    </a:cubicBezTo>
                    <a:cubicBezTo>
                      <a:pt x="115" y="71"/>
                      <a:pt x="114" y="68"/>
                      <a:pt x="113" y="67"/>
                    </a:cubicBezTo>
                    <a:cubicBezTo>
                      <a:pt x="123" y="58"/>
                      <a:pt x="124" y="43"/>
                      <a:pt x="120" y="41"/>
                    </a:cubicBezTo>
                    <a:cubicBezTo>
                      <a:pt x="119" y="40"/>
                      <a:pt x="118" y="38"/>
                      <a:pt x="116" y="38"/>
                    </a:cubicBezTo>
                    <a:cubicBezTo>
                      <a:pt x="114" y="37"/>
                      <a:pt x="113" y="37"/>
                      <a:pt x="111" y="36"/>
                    </a:cubicBezTo>
                    <a:cubicBezTo>
                      <a:pt x="113" y="26"/>
                      <a:pt x="108" y="15"/>
                      <a:pt x="103" y="14"/>
                    </a:cubicBezTo>
                    <a:lnTo>
                      <a:pt x="100" y="14"/>
                    </a:lnTo>
                    <a:cubicBezTo>
                      <a:pt x="97" y="11"/>
                      <a:pt x="95" y="9"/>
                      <a:pt x="91" y="9"/>
                    </a:cubicBezTo>
                    <a:cubicBezTo>
                      <a:pt x="89" y="9"/>
                      <a:pt x="87" y="9"/>
                      <a:pt x="85" y="10"/>
                    </a:cubicBezTo>
                    <a:lnTo>
                      <a:pt x="84" y="9"/>
                    </a:lnTo>
                    <a:lnTo>
                      <a:pt x="79" y="4"/>
                    </a:lnTo>
                    <a:cubicBezTo>
                      <a:pt x="78" y="4"/>
                      <a:pt x="78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41"/>
              <p:cNvSpPr/>
              <p:nvPr/>
            </p:nvSpPr>
            <p:spPr>
              <a:xfrm rot="-1311727">
                <a:off x="5409581" y="4859055"/>
                <a:ext cx="12311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" extrusionOk="0">
                    <a:moveTo>
                      <a:pt x="69" y="0"/>
                    </a:moveTo>
                    <a:cubicBezTo>
                      <a:pt x="66" y="0"/>
                      <a:pt x="63" y="2"/>
                      <a:pt x="59" y="6"/>
                    </a:cubicBezTo>
                    <a:cubicBezTo>
                      <a:pt x="56" y="9"/>
                      <a:pt x="55" y="11"/>
                      <a:pt x="54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1"/>
                      <a:pt x="47" y="9"/>
                      <a:pt x="45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3"/>
                      <a:pt x="30" y="4"/>
                    </a:cubicBezTo>
                    <a:cubicBezTo>
                      <a:pt x="21" y="6"/>
                      <a:pt x="19" y="10"/>
                      <a:pt x="17" y="18"/>
                    </a:cubicBezTo>
                    <a:lnTo>
                      <a:pt x="17" y="24"/>
                    </a:lnTo>
                    <a:cubicBezTo>
                      <a:pt x="14" y="24"/>
                      <a:pt x="10" y="24"/>
                      <a:pt x="8" y="27"/>
                    </a:cubicBezTo>
                    <a:cubicBezTo>
                      <a:pt x="3" y="34"/>
                      <a:pt x="1" y="37"/>
                      <a:pt x="4" y="45"/>
                    </a:cubicBezTo>
                    <a:cubicBezTo>
                      <a:pt x="4" y="46"/>
                      <a:pt x="5" y="49"/>
                      <a:pt x="6" y="51"/>
                    </a:cubicBezTo>
                    <a:lnTo>
                      <a:pt x="6" y="52"/>
                    </a:lnTo>
                    <a:lnTo>
                      <a:pt x="10" y="60"/>
                    </a:lnTo>
                    <a:lnTo>
                      <a:pt x="6" y="65"/>
                    </a:lnTo>
                    <a:cubicBezTo>
                      <a:pt x="1" y="71"/>
                      <a:pt x="1" y="76"/>
                      <a:pt x="4" y="81"/>
                    </a:cubicBezTo>
                    <a:cubicBezTo>
                      <a:pt x="4" y="82"/>
                      <a:pt x="4" y="82"/>
                      <a:pt x="5" y="83"/>
                    </a:cubicBezTo>
                    <a:cubicBezTo>
                      <a:pt x="6" y="85"/>
                      <a:pt x="9" y="86"/>
                      <a:pt x="10" y="87"/>
                    </a:cubicBezTo>
                    <a:lnTo>
                      <a:pt x="14" y="91"/>
                    </a:lnTo>
                    <a:lnTo>
                      <a:pt x="14" y="92"/>
                    </a:lnTo>
                    <a:cubicBezTo>
                      <a:pt x="12" y="101"/>
                      <a:pt x="15" y="103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4" y="108"/>
                      <a:pt x="26" y="109"/>
                      <a:pt x="29" y="109"/>
                    </a:cubicBezTo>
                    <a:cubicBezTo>
                      <a:pt x="35" y="111"/>
                      <a:pt x="38" y="114"/>
                      <a:pt x="40" y="117"/>
                    </a:cubicBezTo>
                    <a:cubicBezTo>
                      <a:pt x="41" y="118"/>
                      <a:pt x="41" y="119"/>
                      <a:pt x="42" y="121"/>
                    </a:cubicBezTo>
                    <a:cubicBezTo>
                      <a:pt x="42" y="121"/>
                      <a:pt x="44" y="122"/>
                      <a:pt x="45" y="122"/>
                    </a:cubicBezTo>
                    <a:cubicBezTo>
                      <a:pt x="50" y="122"/>
                      <a:pt x="57" y="119"/>
                      <a:pt x="61" y="113"/>
                    </a:cubicBezTo>
                    <a:cubicBezTo>
                      <a:pt x="62" y="114"/>
                      <a:pt x="65" y="114"/>
                      <a:pt x="66" y="116"/>
                    </a:cubicBezTo>
                    <a:cubicBezTo>
                      <a:pt x="70" y="117"/>
                      <a:pt x="71" y="118"/>
                      <a:pt x="73" y="118"/>
                    </a:cubicBezTo>
                    <a:cubicBezTo>
                      <a:pt x="74" y="118"/>
                      <a:pt x="75" y="118"/>
                      <a:pt x="76" y="118"/>
                    </a:cubicBezTo>
                    <a:cubicBezTo>
                      <a:pt x="77" y="118"/>
                      <a:pt x="79" y="118"/>
                      <a:pt x="83" y="118"/>
                    </a:cubicBezTo>
                    <a:cubicBezTo>
                      <a:pt x="94" y="117"/>
                      <a:pt x="105" y="113"/>
                      <a:pt x="103" y="102"/>
                    </a:cubicBezTo>
                    <a:cubicBezTo>
                      <a:pt x="105" y="102"/>
                      <a:pt x="107" y="101"/>
                      <a:pt x="108" y="100"/>
                    </a:cubicBezTo>
                    <a:cubicBezTo>
                      <a:pt x="118" y="92"/>
                      <a:pt x="126" y="83"/>
                      <a:pt x="117" y="75"/>
                    </a:cubicBezTo>
                    <a:cubicBezTo>
                      <a:pt x="115" y="72"/>
                      <a:pt x="113" y="70"/>
                      <a:pt x="112" y="68"/>
                    </a:cubicBezTo>
                    <a:cubicBezTo>
                      <a:pt x="123" y="60"/>
                      <a:pt x="124" y="45"/>
                      <a:pt x="121" y="42"/>
                    </a:cubicBezTo>
                    <a:cubicBezTo>
                      <a:pt x="118" y="41"/>
                      <a:pt x="117" y="41"/>
                      <a:pt x="116" y="40"/>
                    </a:cubicBezTo>
                    <a:cubicBezTo>
                      <a:pt x="113" y="39"/>
                      <a:pt x="112" y="39"/>
                      <a:pt x="111" y="37"/>
                    </a:cubicBezTo>
                    <a:cubicBezTo>
                      <a:pt x="112" y="27"/>
                      <a:pt x="107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5" y="10"/>
                      <a:pt x="91" y="10"/>
                    </a:cubicBezTo>
                    <a:cubicBezTo>
                      <a:pt x="89" y="10"/>
                      <a:pt x="88" y="11"/>
                      <a:pt x="86" y="11"/>
                    </a:cubicBezTo>
                    <a:lnTo>
                      <a:pt x="85" y="10"/>
                    </a:lnTo>
                    <a:lnTo>
                      <a:pt x="80" y="5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1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41"/>
              <p:cNvSpPr/>
              <p:nvPr/>
            </p:nvSpPr>
            <p:spPr>
              <a:xfrm rot="-1311727">
                <a:off x="5408921" y="4814914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69" y="1"/>
                    </a:moveTo>
                    <a:cubicBezTo>
                      <a:pt x="65" y="1"/>
                      <a:pt x="62" y="3"/>
                      <a:pt x="58" y="7"/>
                    </a:cubicBezTo>
                    <a:cubicBezTo>
                      <a:pt x="56" y="10"/>
                      <a:pt x="54" y="12"/>
                      <a:pt x="53" y="15"/>
                    </a:cubicBezTo>
                    <a:cubicBezTo>
                      <a:pt x="52" y="15"/>
                      <a:pt x="52" y="13"/>
                      <a:pt x="50" y="13"/>
                    </a:cubicBezTo>
                    <a:cubicBezTo>
                      <a:pt x="48" y="12"/>
                      <a:pt x="47" y="10"/>
                      <a:pt x="44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29" y="5"/>
                    </a:cubicBezTo>
                    <a:cubicBezTo>
                      <a:pt x="21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3" y="23"/>
                      <a:pt x="9" y="23"/>
                      <a:pt x="7" y="27"/>
                    </a:cubicBezTo>
                    <a:cubicBezTo>
                      <a:pt x="2" y="34"/>
                      <a:pt x="1" y="38"/>
                      <a:pt x="3" y="46"/>
                    </a:cubicBezTo>
                    <a:cubicBezTo>
                      <a:pt x="3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9" y="61"/>
                    </a:lnTo>
                    <a:lnTo>
                      <a:pt x="6" y="64"/>
                    </a:lnTo>
                    <a:cubicBezTo>
                      <a:pt x="1" y="71"/>
                      <a:pt x="1" y="77"/>
                      <a:pt x="3" y="82"/>
                    </a:cubicBezTo>
                    <a:cubicBezTo>
                      <a:pt x="3" y="83"/>
                      <a:pt x="3" y="84"/>
                      <a:pt x="4" y="84"/>
                    </a:cubicBezTo>
                    <a:cubicBezTo>
                      <a:pt x="6" y="85"/>
                      <a:pt x="8" y="87"/>
                      <a:pt x="9" y="88"/>
                    </a:cubicBezTo>
                    <a:lnTo>
                      <a:pt x="13" y="92"/>
                    </a:lnTo>
                    <a:lnTo>
                      <a:pt x="13" y="93"/>
                    </a:lnTo>
                    <a:cubicBezTo>
                      <a:pt x="12" y="102"/>
                      <a:pt x="14" y="104"/>
                      <a:pt x="19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4" y="110"/>
                      <a:pt x="37" y="114"/>
                      <a:pt x="38" y="118"/>
                    </a:cubicBezTo>
                    <a:cubicBezTo>
                      <a:pt x="39" y="119"/>
                      <a:pt x="39" y="120"/>
                      <a:pt x="42" y="121"/>
                    </a:cubicBezTo>
                    <a:cubicBezTo>
                      <a:pt x="42" y="121"/>
                      <a:pt x="43" y="122"/>
                      <a:pt x="45" y="122"/>
                    </a:cubicBezTo>
                    <a:cubicBezTo>
                      <a:pt x="49" y="122"/>
                      <a:pt x="56" y="119"/>
                      <a:pt x="60" y="113"/>
                    </a:cubicBezTo>
                    <a:cubicBezTo>
                      <a:pt x="62" y="114"/>
                      <a:pt x="64" y="114"/>
                      <a:pt x="65" y="116"/>
                    </a:cubicBezTo>
                    <a:cubicBezTo>
                      <a:pt x="69" y="118"/>
                      <a:pt x="70" y="119"/>
                      <a:pt x="73" y="119"/>
                    </a:cubicBezTo>
                    <a:cubicBezTo>
                      <a:pt x="74" y="119"/>
                      <a:pt x="74" y="119"/>
                      <a:pt x="75" y="119"/>
                    </a:cubicBezTo>
                    <a:cubicBezTo>
                      <a:pt x="77" y="119"/>
                      <a:pt x="79" y="119"/>
                      <a:pt x="83" y="119"/>
                    </a:cubicBezTo>
                    <a:cubicBezTo>
                      <a:pt x="94" y="118"/>
                      <a:pt x="104" y="113"/>
                      <a:pt x="103" y="103"/>
                    </a:cubicBezTo>
                    <a:cubicBezTo>
                      <a:pt x="104" y="103"/>
                      <a:pt x="106" y="102"/>
                      <a:pt x="108" y="100"/>
                    </a:cubicBezTo>
                    <a:cubicBezTo>
                      <a:pt x="118" y="93"/>
                      <a:pt x="125" y="84"/>
                      <a:pt x="116" y="75"/>
                    </a:cubicBezTo>
                    <a:cubicBezTo>
                      <a:pt x="114" y="72"/>
                      <a:pt x="113" y="69"/>
                      <a:pt x="111" y="68"/>
                    </a:cubicBezTo>
                    <a:cubicBezTo>
                      <a:pt x="123" y="61"/>
                      <a:pt x="124" y="46"/>
                      <a:pt x="119" y="43"/>
                    </a:cubicBezTo>
                    <a:cubicBezTo>
                      <a:pt x="118" y="42"/>
                      <a:pt x="117" y="41"/>
                      <a:pt x="115" y="41"/>
                    </a:cubicBezTo>
                    <a:cubicBezTo>
                      <a:pt x="113" y="39"/>
                      <a:pt x="112" y="39"/>
                      <a:pt x="110" y="38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0" y="16"/>
                    </a:lnTo>
                    <a:cubicBezTo>
                      <a:pt x="97" y="13"/>
                      <a:pt x="95" y="11"/>
                      <a:pt x="90" y="11"/>
                    </a:cubicBezTo>
                    <a:cubicBezTo>
                      <a:pt x="89" y="11"/>
                      <a:pt x="87" y="11"/>
                      <a:pt x="85" y="12"/>
                    </a:cubicBezTo>
                    <a:lnTo>
                      <a:pt x="84" y="11"/>
                    </a:lnTo>
                    <a:lnTo>
                      <a:pt x="78" y="6"/>
                    </a:lnTo>
                    <a:cubicBezTo>
                      <a:pt x="77" y="5"/>
                      <a:pt x="77" y="3"/>
                      <a:pt x="75" y="3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41"/>
              <p:cNvSpPr/>
              <p:nvPr/>
            </p:nvSpPr>
            <p:spPr>
              <a:xfrm rot="-1311727">
                <a:off x="5589166" y="4774594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0" y="1"/>
                    </a:moveTo>
                    <a:cubicBezTo>
                      <a:pt x="66" y="1"/>
                      <a:pt x="62" y="3"/>
                      <a:pt x="58" y="6"/>
                    </a:cubicBezTo>
                    <a:cubicBezTo>
                      <a:pt x="56" y="9"/>
                      <a:pt x="55" y="11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1"/>
                      <a:pt x="47" y="9"/>
                      <a:pt x="44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3"/>
                      <a:pt x="31" y="4"/>
                    </a:cubicBezTo>
                    <a:cubicBezTo>
                      <a:pt x="22" y="6"/>
                      <a:pt x="18" y="10"/>
                      <a:pt x="17" y="19"/>
                    </a:cubicBezTo>
                    <a:lnTo>
                      <a:pt x="17" y="24"/>
                    </a:lnTo>
                    <a:cubicBezTo>
                      <a:pt x="13" y="24"/>
                      <a:pt x="10" y="24"/>
                      <a:pt x="7" y="27"/>
                    </a:cubicBezTo>
                    <a:cubicBezTo>
                      <a:pt x="2" y="34"/>
                      <a:pt x="1" y="37"/>
                      <a:pt x="4" y="45"/>
                    </a:cubicBezTo>
                    <a:cubicBezTo>
                      <a:pt x="4" y="46"/>
                      <a:pt x="5" y="49"/>
                      <a:pt x="6" y="51"/>
                    </a:cubicBezTo>
                    <a:lnTo>
                      <a:pt x="6" y="52"/>
                    </a:lnTo>
                    <a:lnTo>
                      <a:pt x="10" y="61"/>
                    </a:lnTo>
                    <a:lnTo>
                      <a:pt x="6" y="65"/>
                    </a:lnTo>
                    <a:cubicBezTo>
                      <a:pt x="1" y="71"/>
                      <a:pt x="1" y="75"/>
                      <a:pt x="3" y="80"/>
                    </a:cubicBezTo>
                    <a:cubicBezTo>
                      <a:pt x="3" y="81"/>
                      <a:pt x="3" y="81"/>
                      <a:pt x="5" y="82"/>
                    </a:cubicBezTo>
                    <a:cubicBezTo>
                      <a:pt x="6" y="83"/>
                      <a:pt x="8" y="85"/>
                      <a:pt x="10" y="86"/>
                    </a:cubicBezTo>
                    <a:lnTo>
                      <a:pt x="13" y="90"/>
                    </a:lnTo>
                    <a:lnTo>
                      <a:pt x="13" y="91"/>
                    </a:lnTo>
                    <a:cubicBezTo>
                      <a:pt x="12" y="101"/>
                      <a:pt x="15" y="103"/>
                      <a:pt x="20" y="106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6" y="108"/>
                      <a:pt x="28" y="108"/>
                    </a:cubicBezTo>
                    <a:cubicBezTo>
                      <a:pt x="36" y="109"/>
                      <a:pt x="38" y="113"/>
                      <a:pt x="39" y="116"/>
                    </a:cubicBezTo>
                    <a:cubicBezTo>
                      <a:pt x="41" y="117"/>
                      <a:pt x="41" y="118"/>
                      <a:pt x="42" y="119"/>
                    </a:cubicBezTo>
                    <a:cubicBezTo>
                      <a:pt x="42" y="120"/>
                      <a:pt x="44" y="120"/>
                      <a:pt x="45" y="120"/>
                    </a:cubicBezTo>
                    <a:cubicBezTo>
                      <a:pt x="50" y="120"/>
                      <a:pt x="57" y="117"/>
                      <a:pt x="61" y="112"/>
                    </a:cubicBezTo>
                    <a:cubicBezTo>
                      <a:pt x="62" y="113"/>
                      <a:pt x="64" y="113"/>
                      <a:pt x="66" y="114"/>
                    </a:cubicBezTo>
                    <a:cubicBezTo>
                      <a:pt x="69" y="116"/>
                      <a:pt x="72" y="117"/>
                      <a:pt x="74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7" y="117"/>
                      <a:pt x="79" y="117"/>
                      <a:pt x="83" y="117"/>
                    </a:cubicBezTo>
                    <a:cubicBezTo>
                      <a:pt x="94" y="116"/>
                      <a:pt x="104" y="112"/>
                      <a:pt x="103" y="102"/>
                    </a:cubicBezTo>
                    <a:cubicBezTo>
                      <a:pt x="104" y="102"/>
                      <a:pt x="107" y="101"/>
                      <a:pt x="108" y="98"/>
                    </a:cubicBezTo>
                    <a:cubicBezTo>
                      <a:pt x="119" y="91"/>
                      <a:pt x="125" y="82"/>
                      <a:pt x="118" y="73"/>
                    </a:cubicBezTo>
                    <a:cubicBezTo>
                      <a:pt x="115" y="71"/>
                      <a:pt x="114" y="68"/>
                      <a:pt x="112" y="67"/>
                    </a:cubicBezTo>
                    <a:cubicBezTo>
                      <a:pt x="123" y="60"/>
                      <a:pt x="124" y="44"/>
                      <a:pt x="120" y="41"/>
                    </a:cubicBezTo>
                    <a:cubicBezTo>
                      <a:pt x="119" y="40"/>
                      <a:pt x="118" y="40"/>
                      <a:pt x="117" y="39"/>
                    </a:cubicBezTo>
                    <a:cubicBezTo>
                      <a:pt x="114" y="37"/>
                      <a:pt x="112" y="37"/>
                      <a:pt x="111" y="36"/>
                    </a:cubicBezTo>
                    <a:cubicBezTo>
                      <a:pt x="112" y="26"/>
                      <a:pt x="107" y="15"/>
                      <a:pt x="103" y="14"/>
                    </a:cubicBezTo>
                    <a:lnTo>
                      <a:pt x="101" y="14"/>
                    </a:lnTo>
                    <a:cubicBezTo>
                      <a:pt x="98" y="11"/>
                      <a:pt x="95" y="10"/>
                      <a:pt x="91" y="10"/>
                    </a:cubicBezTo>
                    <a:cubicBezTo>
                      <a:pt x="89" y="10"/>
                      <a:pt x="88" y="10"/>
                      <a:pt x="86" y="10"/>
                    </a:cubicBezTo>
                    <a:lnTo>
                      <a:pt x="84" y="9"/>
                    </a:lnTo>
                    <a:lnTo>
                      <a:pt x="79" y="4"/>
                    </a:lnTo>
                    <a:cubicBezTo>
                      <a:pt x="78" y="4"/>
                      <a:pt x="78" y="3"/>
                      <a:pt x="77" y="3"/>
                    </a:cubicBezTo>
                    <a:cubicBezTo>
                      <a:pt x="75" y="2"/>
                      <a:pt x="72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41"/>
              <p:cNvSpPr/>
              <p:nvPr/>
            </p:nvSpPr>
            <p:spPr>
              <a:xfrm rot="-1311727">
                <a:off x="5538240" y="4780970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5" y="1"/>
                    </a:moveTo>
                    <a:cubicBezTo>
                      <a:pt x="52" y="1"/>
                      <a:pt x="50" y="2"/>
                      <a:pt x="47" y="5"/>
                    </a:cubicBezTo>
                    <a:cubicBezTo>
                      <a:pt x="46" y="8"/>
                      <a:pt x="45" y="9"/>
                      <a:pt x="43" y="12"/>
                    </a:cubicBezTo>
                    <a:cubicBezTo>
                      <a:pt x="42" y="12"/>
                      <a:pt x="41" y="10"/>
                      <a:pt x="41" y="10"/>
                    </a:cubicBezTo>
                    <a:cubicBezTo>
                      <a:pt x="38" y="9"/>
                      <a:pt x="37" y="8"/>
                      <a:pt x="35" y="7"/>
                    </a:cubicBezTo>
                    <a:cubicBezTo>
                      <a:pt x="33" y="5"/>
                      <a:pt x="31" y="3"/>
                      <a:pt x="28" y="3"/>
                    </a:cubicBezTo>
                    <a:cubicBezTo>
                      <a:pt x="27" y="3"/>
                      <a:pt x="26" y="4"/>
                      <a:pt x="25" y="4"/>
                    </a:cubicBezTo>
                    <a:cubicBezTo>
                      <a:pt x="19" y="7"/>
                      <a:pt x="16" y="9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2" y="25"/>
                      <a:pt x="1" y="29"/>
                      <a:pt x="4" y="35"/>
                    </a:cubicBezTo>
                    <a:cubicBezTo>
                      <a:pt x="5" y="36"/>
                      <a:pt x="5" y="39"/>
                      <a:pt x="6" y="40"/>
                    </a:cubicBezTo>
                    <a:lnTo>
                      <a:pt x="6" y="41"/>
                    </a:lnTo>
                    <a:cubicBezTo>
                      <a:pt x="8" y="44"/>
                      <a:pt x="8" y="46"/>
                      <a:pt x="9" y="48"/>
                    </a:cubicBezTo>
                    <a:cubicBezTo>
                      <a:pt x="8" y="48"/>
                      <a:pt x="8" y="49"/>
                      <a:pt x="6" y="50"/>
                    </a:cubicBezTo>
                    <a:cubicBezTo>
                      <a:pt x="3" y="55"/>
                      <a:pt x="3" y="58"/>
                      <a:pt x="7" y="59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5" y="64"/>
                      <a:pt x="15" y="65"/>
                    </a:cubicBezTo>
                    <a:lnTo>
                      <a:pt x="15" y="66"/>
                    </a:lnTo>
                    <a:cubicBezTo>
                      <a:pt x="15" y="74"/>
                      <a:pt x="16" y="76"/>
                      <a:pt x="20" y="77"/>
                    </a:cubicBezTo>
                    <a:lnTo>
                      <a:pt x="22" y="77"/>
                    </a:lnTo>
                    <a:cubicBezTo>
                      <a:pt x="24" y="79"/>
                      <a:pt x="26" y="79"/>
                      <a:pt x="27" y="79"/>
                    </a:cubicBezTo>
                    <a:cubicBezTo>
                      <a:pt x="32" y="79"/>
                      <a:pt x="34" y="81"/>
                      <a:pt x="35" y="84"/>
                    </a:cubicBezTo>
                    <a:lnTo>
                      <a:pt x="38" y="86"/>
                    </a:lnTo>
                    <a:cubicBezTo>
                      <a:pt x="38" y="87"/>
                      <a:pt x="39" y="87"/>
                      <a:pt x="40" y="87"/>
                    </a:cubicBezTo>
                    <a:cubicBezTo>
                      <a:pt x="44" y="87"/>
                      <a:pt x="49" y="84"/>
                      <a:pt x="52" y="81"/>
                    </a:cubicBezTo>
                    <a:cubicBezTo>
                      <a:pt x="53" y="82"/>
                      <a:pt x="55" y="84"/>
                      <a:pt x="56" y="84"/>
                    </a:cubicBezTo>
                    <a:cubicBezTo>
                      <a:pt x="58" y="85"/>
                      <a:pt x="60" y="86"/>
                      <a:pt x="61" y="86"/>
                    </a:cubicBezTo>
                    <a:lnTo>
                      <a:pt x="67" y="86"/>
                    </a:lnTo>
                    <a:cubicBezTo>
                      <a:pt x="76" y="85"/>
                      <a:pt x="83" y="82"/>
                      <a:pt x="83" y="75"/>
                    </a:cubicBezTo>
                    <a:cubicBezTo>
                      <a:pt x="84" y="74"/>
                      <a:pt x="86" y="74"/>
                      <a:pt x="87" y="71"/>
                    </a:cubicBezTo>
                    <a:cubicBezTo>
                      <a:pt x="94" y="66"/>
                      <a:pt x="99" y="59"/>
                      <a:pt x="93" y="53"/>
                    </a:cubicBezTo>
                    <a:lnTo>
                      <a:pt x="89" y="49"/>
                    </a:lnTo>
                    <a:cubicBezTo>
                      <a:pt x="96" y="44"/>
                      <a:pt x="97" y="33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9" y="28"/>
                      <a:pt x="88" y="28"/>
                      <a:pt x="87" y="27"/>
                    </a:cubicBezTo>
                    <a:cubicBezTo>
                      <a:pt x="88" y="20"/>
                      <a:pt x="84" y="13"/>
                      <a:pt x="82" y="12"/>
                    </a:cubicBezTo>
                    <a:lnTo>
                      <a:pt x="79" y="12"/>
                    </a:lnTo>
                    <a:cubicBezTo>
                      <a:pt x="77" y="10"/>
                      <a:pt x="74" y="9"/>
                      <a:pt x="71" y="9"/>
                    </a:cubicBezTo>
                    <a:cubicBezTo>
                      <a:pt x="70" y="9"/>
                      <a:pt x="69" y="9"/>
                      <a:pt x="67" y="9"/>
                    </a:cubicBezTo>
                    <a:lnTo>
                      <a:pt x="66" y="8"/>
                    </a:lnTo>
                    <a:lnTo>
                      <a:pt x="62" y="4"/>
                    </a:lnTo>
                    <a:cubicBezTo>
                      <a:pt x="61" y="4"/>
                      <a:pt x="60" y="3"/>
                      <a:pt x="60" y="3"/>
                    </a:cubicBezTo>
                    <a:cubicBezTo>
                      <a:pt x="58" y="1"/>
                      <a:pt x="57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41"/>
              <p:cNvSpPr/>
              <p:nvPr/>
            </p:nvSpPr>
            <p:spPr>
              <a:xfrm rot="-1311727">
                <a:off x="5615571" y="4834392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2" y="1"/>
                      <a:pt x="50" y="2"/>
                      <a:pt x="47" y="5"/>
                    </a:cubicBezTo>
                    <a:cubicBezTo>
                      <a:pt x="45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39" y="10"/>
                    </a:cubicBezTo>
                    <a:cubicBezTo>
                      <a:pt x="37" y="9"/>
                      <a:pt x="36" y="7"/>
                      <a:pt x="34" y="6"/>
                    </a:cubicBezTo>
                    <a:cubicBezTo>
                      <a:pt x="33" y="5"/>
                      <a:pt x="30" y="3"/>
                      <a:pt x="28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5"/>
                    </a:cubicBezTo>
                    <a:lnTo>
                      <a:pt x="14" y="18"/>
                    </a:lnTo>
                    <a:cubicBezTo>
                      <a:pt x="12" y="18"/>
                      <a:pt x="9" y="18"/>
                      <a:pt x="7" y="21"/>
                    </a:cubicBezTo>
                    <a:cubicBezTo>
                      <a:pt x="2" y="26"/>
                      <a:pt x="1" y="30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6"/>
                      <a:pt x="2" y="58"/>
                      <a:pt x="7" y="59"/>
                    </a:cubicBezTo>
                    <a:lnTo>
                      <a:pt x="8" y="60"/>
                    </a:lnTo>
                    <a:cubicBezTo>
                      <a:pt x="9" y="60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4" y="66"/>
                    </a:cubicBezTo>
                    <a:lnTo>
                      <a:pt x="14" y="67"/>
                    </a:lnTo>
                    <a:cubicBezTo>
                      <a:pt x="14" y="73"/>
                      <a:pt x="16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0"/>
                      <a:pt x="34" y="83"/>
                    </a:cubicBezTo>
                    <a:lnTo>
                      <a:pt x="37" y="86"/>
                    </a:lnTo>
                    <a:cubicBezTo>
                      <a:pt x="38" y="87"/>
                      <a:pt x="38" y="87"/>
                      <a:pt x="40" y="87"/>
                    </a:cubicBezTo>
                    <a:cubicBezTo>
                      <a:pt x="43" y="87"/>
                      <a:pt x="49" y="85"/>
                      <a:pt x="52" y="81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6"/>
                      <a:pt x="60" y="86"/>
                    </a:cubicBezTo>
                    <a:lnTo>
                      <a:pt x="67" y="86"/>
                    </a:lnTo>
                    <a:cubicBezTo>
                      <a:pt x="75" y="84"/>
                      <a:pt x="82" y="82"/>
                      <a:pt x="82" y="74"/>
                    </a:cubicBezTo>
                    <a:cubicBezTo>
                      <a:pt x="84" y="73"/>
                      <a:pt x="85" y="73"/>
                      <a:pt x="86" y="72"/>
                    </a:cubicBezTo>
                    <a:cubicBezTo>
                      <a:pt x="94" y="66"/>
                      <a:pt x="99" y="59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6" y="32"/>
                      <a:pt x="94" y="30"/>
                    </a:cubicBezTo>
                    <a:cubicBezTo>
                      <a:pt x="93" y="30"/>
                      <a:pt x="91" y="28"/>
                      <a:pt x="90" y="28"/>
                    </a:cubicBezTo>
                    <a:cubicBezTo>
                      <a:pt x="89" y="28"/>
                      <a:pt x="88" y="28"/>
                      <a:pt x="86" y="27"/>
                    </a:cubicBezTo>
                    <a:cubicBezTo>
                      <a:pt x="88" y="21"/>
                      <a:pt x="84" y="13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4" y="9"/>
                      <a:pt x="71" y="9"/>
                    </a:cubicBezTo>
                    <a:cubicBezTo>
                      <a:pt x="70" y="9"/>
                      <a:pt x="69" y="9"/>
                      <a:pt x="67" y="9"/>
                    </a:cubicBezTo>
                    <a:lnTo>
                      <a:pt x="65" y="7"/>
                    </a:lnTo>
                    <a:lnTo>
                      <a:pt x="62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7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41"/>
              <p:cNvSpPr/>
              <p:nvPr/>
            </p:nvSpPr>
            <p:spPr>
              <a:xfrm rot="-1311727">
                <a:off x="5565859" y="4752300"/>
                <a:ext cx="9770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6" extrusionOk="0">
                    <a:moveTo>
                      <a:pt x="55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5" y="7"/>
                      <a:pt x="44" y="8"/>
                      <a:pt x="43" y="11"/>
                    </a:cubicBezTo>
                    <a:cubicBezTo>
                      <a:pt x="42" y="11"/>
                      <a:pt x="42" y="10"/>
                      <a:pt x="40" y="10"/>
                    </a:cubicBezTo>
                    <a:cubicBezTo>
                      <a:pt x="38" y="8"/>
                      <a:pt x="37" y="7"/>
                      <a:pt x="34" y="6"/>
                    </a:cubicBezTo>
                    <a:cubicBezTo>
                      <a:pt x="33" y="4"/>
                      <a:pt x="30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18" y="6"/>
                      <a:pt x="16" y="8"/>
                      <a:pt x="14" y="13"/>
                    </a:cubicBezTo>
                    <a:lnTo>
                      <a:pt x="14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4"/>
                      <a:pt x="1" y="28"/>
                      <a:pt x="3" y="34"/>
                    </a:cubicBezTo>
                    <a:cubicBezTo>
                      <a:pt x="5" y="36"/>
                      <a:pt x="5" y="38"/>
                      <a:pt x="6" y="39"/>
                    </a:cubicBezTo>
                    <a:cubicBezTo>
                      <a:pt x="7" y="42"/>
                      <a:pt x="7" y="44"/>
                      <a:pt x="8" y="46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2" y="53"/>
                      <a:pt x="2" y="57"/>
                      <a:pt x="7" y="58"/>
                    </a:cubicBezTo>
                    <a:lnTo>
                      <a:pt x="8" y="59"/>
                    </a:lnTo>
                    <a:cubicBezTo>
                      <a:pt x="9" y="59"/>
                      <a:pt x="11" y="60"/>
                      <a:pt x="12" y="62"/>
                    </a:cubicBezTo>
                    <a:cubicBezTo>
                      <a:pt x="13" y="62"/>
                      <a:pt x="14" y="63"/>
                      <a:pt x="14" y="64"/>
                    </a:cubicBezTo>
                    <a:lnTo>
                      <a:pt x="14" y="66"/>
                    </a:lnTo>
                    <a:cubicBezTo>
                      <a:pt x="14" y="72"/>
                      <a:pt x="16" y="75"/>
                      <a:pt x="19" y="76"/>
                    </a:cubicBezTo>
                    <a:lnTo>
                      <a:pt x="22" y="76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0"/>
                      <a:pt x="34" y="83"/>
                    </a:cubicBezTo>
                    <a:lnTo>
                      <a:pt x="38" y="85"/>
                    </a:lnTo>
                    <a:cubicBezTo>
                      <a:pt x="38" y="86"/>
                      <a:pt x="39" y="86"/>
                      <a:pt x="40" y="86"/>
                    </a:cubicBezTo>
                    <a:cubicBezTo>
                      <a:pt x="43" y="86"/>
                      <a:pt x="49" y="83"/>
                      <a:pt x="52" y="80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5"/>
                      <a:pt x="60" y="85"/>
                    </a:cubicBezTo>
                    <a:lnTo>
                      <a:pt x="67" y="85"/>
                    </a:lnTo>
                    <a:cubicBezTo>
                      <a:pt x="75" y="84"/>
                      <a:pt x="84" y="82"/>
                      <a:pt x="83" y="73"/>
                    </a:cubicBezTo>
                    <a:cubicBezTo>
                      <a:pt x="84" y="72"/>
                      <a:pt x="85" y="72"/>
                      <a:pt x="86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6" y="31"/>
                      <a:pt x="94" y="28"/>
                    </a:cubicBezTo>
                    <a:cubicBezTo>
                      <a:pt x="93" y="28"/>
                      <a:pt x="91" y="27"/>
                      <a:pt x="90" y="27"/>
                    </a:cubicBezTo>
                    <a:cubicBezTo>
                      <a:pt x="89" y="27"/>
                      <a:pt x="88" y="27"/>
                      <a:pt x="86" y="26"/>
                    </a:cubicBezTo>
                    <a:cubicBezTo>
                      <a:pt x="88" y="20"/>
                      <a:pt x="84" y="12"/>
                      <a:pt x="81" y="11"/>
                    </a:cubicBezTo>
                    <a:lnTo>
                      <a:pt x="79" y="11"/>
                    </a:lnTo>
                    <a:cubicBezTo>
                      <a:pt x="76" y="9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8"/>
                    </a:cubicBezTo>
                    <a:lnTo>
                      <a:pt x="65" y="7"/>
                    </a:lnTo>
                    <a:lnTo>
                      <a:pt x="62" y="3"/>
                    </a:lnTo>
                    <a:cubicBezTo>
                      <a:pt x="60" y="3"/>
                      <a:pt x="60" y="2"/>
                      <a:pt x="59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41"/>
              <p:cNvSpPr/>
              <p:nvPr/>
            </p:nvSpPr>
            <p:spPr>
              <a:xfrm rot="-1311727">
                <a:off x="5563937" y="4821402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4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5" y="8"/>
                      <a:pt x="44" y="9"/>
                      <a:pt x="43" y="12"/>
                    </a:cubicBezTo>
                    <a:cubicBezTo>
                      <a:pt x="42" y="12"/>
                      <a:pt x="42" y="10"/>
                      <a:pt x="40" y="10"/>
                    </a:cubicBezTo>
                    <a:cubicBezTo>
                      <a:pt x="38" y="9"/>
                      <a:pt x="37" y="8"/>
                      <a:pt x="35" y="7"/>
                    </a:cubicBezTo>
                    <a:cubicBezTo>
                      <a:pt x="33" y="4"/>
                      <a:pt x="30" y="3"/>
                      <a:pt x="27" y="3"/>
                    </a:cubicBezTo>
                    <a:cubicBezTo>
                      <a:pt x="26" y="3"/>
                      <a:pt x="25" y="3"/>
                      <a:pt x="24" y="4"/>
                    </a:cubicBezTo>
                    <a:cubicBezTo>
                      <a:pt x="18" y="7"/>
                      <a:pt x="16" y="9"/>
                      <a:pt x="14" y="14"/>
                    </a:cubicBezTo>
                    <a:lnTo>
                      <a:pt x="14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2" y="25"/>
                      <a:pt x="1" y="29"/>
                      <a:pt x="3" y="34"/>
                    </a:cubicBezTo>
                    <a:cubicBezTo>
                      <a:pt x="5" y="35"/>
                      <a:pt x="5" y="38"/>
                      <a:pt x="6" y="39"/>
                    </a:cubicBezTo>
                    <a:lnTo>
                      <a:pt x="6" y="40"/>
                    </a:lnTo>
                    <a:cubicBezTo>
                      <a:pt x="7" y="44"/>
                      <a:pt x="7" y="46"/>
                      <a:pt x="8" y="48"/>
                    </a:cubicBezTo>
                    <a:cubicBezTo>
                      <a:pt x="7" y="48"/>
                      <a:pt x="7" y="49"/>
                      <a:pt x="6" y="50"/>
                    </a:cubicBezTo>
                    <a:cubicBezTo>
                      <a:pt x="2" y="55"/>
                      <a:pt x="2" y="59"/>
                      <a:pt x="7" y="60"/>
                    </a:cubicBezTo>
                    <a:lnTo>
                      <a:pt x="8" y="61"/>
                    </a:lnTo>
                    <a:cubicBezTo>
                      <a:pt x="9" y="61"/>
                      <a:pt x="11" y="62"/>
                      <a:pt x="12" y="64"/>
                    </a:cubicBezTo>
                    <a:cubicBezTo>
                      <a:pt x="13" y="64"/>
                      <a:pt x="13" y="65"/>
                      <a:pt x="14" y="66"/>
                    </a:cubicBezTo>
                    <a:lnTo>
                      <a:pt x="14" y="67"/>
                    </a:lnTo>
                    <a:cubicBezTo>
                      <a:pt x="14" y="74"/>
                      <a:pt x="16" y="76"/>
                      <a:pt x="19" y="77"/>
                    </a:cubicBezTo>
                    <a:lnTo>
                      <a:pt x="22" y="77"/>
                    </a:lnTo>
                    <a:cubicBezTo>
                      <a:pt x="23" y="79"/>
                      <a:pt x="26" y="79"/>
                      <a:pt x="27" y="79"/>
                    </a:cubicBezTo>
                    <a:cubicBezTo>
                      <a:pt x="33" y="79"/>
                      <a:pt x="34" y="81"/>
                      <a:pt x="35" y="84"/>
                    </a:cubicBezTo>
                    <a:lnTo>
                      <a:pt x="38" y="87"/>
                    </a:lnTo>
                    <a:cubicBezTo>
                      <a:pt x="38" y="87"/>
                      <a:pt x="39" y="88"/>
                      <a:pt x="40" y="88"/>
                    </a:cubicBezTo>
                    <a:cubicBezTo>
                      <a:pt x="43" y="88"/>
                      <a:pt x="49" y="85"/>
                      <a:pt x="52" y="81"/>
                    </a:cubicBezTo>
                    <a:cubicBezTo>
                      <a:pt x="53" y="83"/>
                      <a:pt x="54" y="84"/>
                      <a:pt x="55" y="84"/>
                    </a:cubicBezTo>
                    <a:cubicBezTo>
                      <a:pt x="58" y="86"/>
                      <a:pt x="59" y="87"/>
                      <a:pt x="60" y="87"/>
                    </a:cubicBezTo>
                    <a:lnTo>
                      <a:pt x="67" y="87"/>
                    </a:lnTo>
                    <a:cubicBezTo>
                      <a:pt x="76" y="86"/>
                      <a:pt x="83" y="83"/>
                      <a:pt x="83" y="75"/>
                    </a:cubicBezTo>
                    <a:cubicBezTo>
                      <a:pt x="84" y="74"/>
                      <a:pt x="85" y="74"/>
                      <a:pt x="86" y="73"/>
                    </a:cubicBezTo>
                    <a:cubicBezTo>
                      <a:pt x="94" y="66"/>
                      <a:pt x="99" y="60"/>
                      <a:pt x="93" y="54"/>
                    </a:cubicBezTo>
                    <a:lnTo>
                      <a:pt x="89" y="50"/>
                    </a:lnTo>
                    <a:cubicBezTo>
                      <a:pt x="95" y="45"/>
                      <a:pt x="96" y="33"/>
                      <a:pt x="94" y="30"/>
                    </a:cubicBezTo>
                    <a:cubicBezTo>
                      <a:pt x="93" y="30"/>
                      <a:pt x="91" y="29"/>
                      <a:pt x="90" y="29"/>
                    </a:cubicBezTo>
                    <a:cubicBezTo>
                      <a:pt x="89" y="29"/>
                      <a:pt x="88" y="29"/>
                      <a:pt x="86" y="28"/>
                    </a:cubicBezTo>
                    <a:cubicBezTo>
                      <a:pt x="88" y="20"/>
                      <a:pt x="84" y="13"/>
                      <a:pt x="81" y="12"/>
                    </a:cubicBezTo>
                    <a:lnTo>
                      <a:pt x="79" y="12"/>
                    </a:lnTo>
                    <a:cubicBezTo>
                      <a:pt x="76" y="9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5" y="8"/>
                    </a:lnTo>
                    <a:lnTo>
                      <a:pt x="62" y="4"/>
                    </a:lnTo>
                    <a:cubicBezTo>
                      <a:pt x="60" y="4"/>
                      <a:pt x="60" y="3"/>
                      <a:pt x="59" y="3"/>
                    </a:cubicBezTo>
                    <a:cubicBezTo>
                      <a:pt x="57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41"/>
              <p:cNvSpPr/>
              <p:nvPr/>
            </p:nvSpPr>
            <p:spPr>
              <a:xfrm rot="-1311727">
                <a:off x="5567438" y="4873160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5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6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40" y="10"/>
                    </a:cubicBezTo>
                    <a:cubicBezTo>
                      <a:pt x="38" y="9"/>
                      <a:pt x="37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4" y="4"/>
                    </a:cubicBezTo>
                    <a:cubicBezTo>
                      <a:pt x="18" y="6"/>
                      <a:pt x="16" y="9"/>
                      <a:pt x="15" y="14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1" y="29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5"/>
                      <a:pt x="2" y="57"/>
                      <a:pt x="7" y="59"/>
                    </a:cubicBezTo>
                    <a:lnTo>
                      <a:pt x="8" y="61"/>
                    </a:lnTo>
                    <a:cubicBezTo>
                      <a:pt x="9" y="61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4" y="66"/>
                    </a:cubicBezTo>
                    <a:lnTo>
                      <a:pt x="14" y="67"/>
                    </a:lnTo>
                    <a:cubicBezTo>
                      <a:pt x="13" y="73"/>
                      <a:pt x="16" y="77"/>
                      <a:pt x="19" y="78"/>
                    </a:cubicBezTo>
                    <a:lnTo>
                      <a:pt x="22" y="78"/>
                    </a:lnTo>
                    <a:cubicBezTo>
                      <a:pt x="23" y="79"/>
                      <a:pt x="26" y="79"/>
                      <a:pt x="27" y="79"/>
                    </a:cubicBezTo>
                    <a:cubicBezTo>
                      <a:pt x="33" y="79"/>
                      <a:pt x="34" y="82"/>
                      <a:pt x="35" y="84"/>
                    </a:cubicBezTo>
                    <a:lnTo>
                      <a:pt x="38" y="87"/>
                    </a:lnTo>
                    <a:cubicBezTo>
                      <a:pt x="38" y="87"/>
                      <a:pt x="39" y="88"/>
                      <a:pt x="40" y="88"/>
                    </a:cubicBezTo>
                    <a:cubicBezTo>
                      <a:pt x="43" y="88"/>
                      <a:pt x="49" y="85"/>
                      <a:pt x="52" y="82"/>
                    </a:cubicBezTo>
                    <a:cubicBezTo>
                      <a:pt x="53" y="83"/>
                      <a:pt x="54" y="84"/>
                      <a:pt x="55" y="84"/>
                    </a:cubicBezTo>
                    <a:cubicBezTo>
                      <a:pt x="58" y="86"/>
                      <a:pt x="59" y="87"/>
                      <a:pt x="60" y="87"/>
                    </a:cubicBezTo>
                    <a:lnTo>
                      <a:pt x="67" y="87"/>
                    </a:lnTo>
                    <a:cubicBezTo>
                      <a:pt x="76" y="86"/>
                      <a:pt x="83" y="83"/>
                      <a:pt x="83" y="76"/>
                    </a:cubicBezTo>
                    <a:cubicBezTo>
                      <a:pt x="84" y="73"/>
                      <a:pt x="85" y="73"/>
                      <a:pt x="86" y="72"/>
                    </a:cubicBezTo>
                    <a:cubicBezTo>
                      <a:pt x="94" y="66"/>
                      <a:pt x="99" y="60"/>
                      <a:pt x="93" y="53"/>
                    </a:cubicBezTo>
                    <a:lnTo>
                      <a:pt x="89" y="50"/>
                    </a:lnTo>
                    <a:cubicBezTo>
                      <a:pt x="95" y="45"/>
                      <a:pt x="96" y="32"/>
                      <a:pt x="94" y="30"/>
                    </a:cubicBezTo>
                    <a:cubicBezTo>
                      <a:pt x="93" y="30"/>
                      <a:pt x="91" y="29"/>
                      <a:pt x="90" y="29"/>
                    </a:cubicBezTo>
                    <a:cubicBezTo>
                      <a:pt x="89" y="29"/>
                      <a:pt x="88" y="29"/>
                      <a:pt x="86" y="27"/>
                    </a:cubicBezTo>
                    <a:cubicBezTo>
                      <a:pt x="88" y="20"/>
                      <a:pt x="84" y="12"/>
                      <a:pt x="81" y="11"/>
                    </a:cubicBezTo>
                    <a:lnTo>
                      <a:pt x="79" y="11"/>
                    </a:lnTo>
                    <a:cubicBezTo>
                      <a:pt x="77" y="10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5" y="7"/>
                    </a:lnTo>
                    <a:lnTo>
                      <a:pt x="62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8" y="1"/>
                      <a:pt x="56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41"/>
              <p:cNvSpPr/>
              <p:nvPr/>
            </p:nvSpPr>
            <p:spPr>
              <a:xfrm rot="-1311727">
                <a:off x="5530240" y="4882096"/>
                <a:ext cx="9673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55" y="0"/>
                    </a:moveTo>
                    <a:cubicBezTo>
                      <a:pt x="52" y="0"/>
                      <a:pt x="50" y="1"/>
                      <a:pt x="47" y="4"/>
                    </a:cubicBezTo>
                    <a:cubicBezTo>
                      <a:pt x="46" y="6"/>
                      <a:pt x="45" y="7"/>
                      <a:pt x="42" y="11"/>
                    </a:cubicBezTo>
                    <a:cubicBezTo>
                      <a:pt x="41" y="11"/>
                      <a:pt x="41" y="10"/>
                      <a:pt x="40" y="10"/>
                    </a:cubicBezTo>
                    <a:cubicBezTo>
                      <a:pt x="37" y="7"/>
                      <a:pt x="36" y="6"/>
                      <a:pt x="35" y="5"/>
                    </a:cubicBezTo>
                    <a:cubicBezTo>
                      <a:pt x="33" y="3"/>
                      <a:pt x="31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19" y="5"/>
                      <a:pt x="16" y="7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1" y="25"/>
                      <a:pt x="0" y="28"/>
                      <a:pt x="4" y="33"/>
                    </a:cubicBezTo>
                    <a:cubicBezTo>
                      <a:pt x="5" y="35"/>
                      <a:pt x="5" y="36"/>
                      <a:pt x="6" y="38"/>
                    </a:cubicBezTo>
                    <a:lnTo>
                      <a:pt x="6" y="40"/>
                    </a:lnTo>
                    <a:cubicBezTo>
                      <a:pt x="8" y="42"/>
                      <a:pt x="8" y="45"/>
                      <a:pt x="9" y="46"/>
                    </a:cubicBezTo>
                    <a:cubicBezTo>
                      <a:pt x="8" y="46"/>
                      <a:pt x="8" y="47"/>
                      <a:pt x="6" y="48"/>
                    </a:cubicBezTo>
                    <a:cubicBezTo>
                      <a:pt x="3" y="54"/>
                      <a:pt x="3" y="57"/>
                      <a:pt x="7" y="58"/>
                    </a:cubicBezTo>
                    <a:lnTo>
                      <a:pt x="9" y="59"/>
                    </a:lnTo>
                    <a:cubicBezTo>
                      <a:pt x="10" y="59"/>
                      <a:pt x="11" y="60"/>
                      <a:pt x="12" y="62"/>
                    </a:cubicBezTo>
                    <a:cubicBezTo>
                      <a:pt x="14" y="62"/>
                      <a:pt x="14" y="63"/>
                      <a:pt x="15" y="64"/>
                    </a:cubicBezTo>
                    <a:lnTo>
                      <a:pt x="15" y="66"/>
                    </a:lnTo>
                    <a:cubicBezTo>
                      <a:pt x="15" y="72"/>
                      <a:pt x="16" y="74"/>
                      <a:pt x="20" y="76"/>
                    </a:cubicBezTo>
                    <a:lnTo>
                      <a:pt x="22" y="76"/>
                    </a:lnTo>
                    <a:cubicBezTo>
                      <a:pt x="24" y="77"/>
                      <a:pt x="26" y="77"/>
                      <a:pt x="27" y="77"/>
                    </a:cubicBezTo>
                    <a:cubicBezTo>
                      <a:pt x="32" y="77"/>
                      <a:pt x="34" y="79"/>
                      <a:pt x="35" y="82"/>
                    </a:cubicBezTo>
                    <a:lnTo>
                      <a:pt x="37" y="84"/>
                    </a:lnTo>
                    <a:cubicBezTo>
                      <a:pt x="38" y="85"/>
                      <a:pt x="39" y="86"/>
                      <a:pt x="40" y="86"/>
                    </a:cubicBezTo>
                    <a:cubicBezTo>
                      <a:pt x="44" y="86"/>
                      <a:pt x="49" y="83"/>
                      <a:pt x="52" y="79"/>
                    </a:cubicBezTo>
                    <a:cubicBezTo>
                      <a:pt x="53" y="81"/>
                      <a:pt x="55" y="82"/>
                      <a:pt x="56" y="82"/>
                    </a:cubicBezTo>
                    <a:cubicBezTo>
                      <a:pt x="58" y="83"/>
                      <a:pt x="60" y="84"/>
                      <a:pt x="61" y="84"/>
                    </a:cubicBezTo>
                    <a:lnTo>
                      <a:pt x="67" y="84"/>
                    </a:lnTo>
                    <a:cubicBezTo>
                      <a:pt x="76" y="83"/>
                      <a:pt x="82" y="81"/>
                      <a:pt x="82" y="73"/>
                    </a:cubicBezTo>
                    <a:cubicBezTo>
                      <a:pt x="83" y="72"/>
                      <a:pt x="86" y="72"/>
                      <a:pt x="87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7"/>
                    </a:lnTo>
                    <a:cubicBezTo>
                      <a:pt x="96" y="42"/>
                      <a:pt x="97" y="31"/>
                      <a:pt x="94" y="28"/>
                    </a:cubicBezTo>
                    <a:cubicBezTo>
                      <a:pt x="93" y="28"/>
                      <a:pt x="92" y="27"/>
                      <a:pt x="91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3" y="12"/>
                      <a:pt x="81" y="11"/>
                    </a:cubicBezTo>
                    <a:lnTo>
                      <a:pt x="78" y="11"/>
                    </a:lnTo>
                    <a:cubicBezTo>
                      <a:pt x="77" y="8"/>
                      <a:pt x="74" y="7"/>
                      <a:pt x="71" y="7"/>
                    </a:cubicBezTo>
                    <a:cubicBezTo>
                      <a:pt x="70" y="7"/>
                      <a:pt x="68" y="7"/>
                      <a:pt x="67" y="7"/>
                    </a:cubicBezTo>
                    <a:lnTo>
                      <a:pt x="66" y="6"/>
                    </a:lnTo>
                    <a:lnTo>
                      <a:pt x="62" y="2"/>
                    </a:lnTo>
                    <a:cubicBezTo>
                      <a:pt x="61" y="2"/>
                      <a:pt x="60" y="1"/>
                      <a:pt x="60" y="1"/>
                    </a:cubicBezTo>
                    <a:cubicBezTo>
                      <a:pt x="58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41"/>
              <p:cNvSpPr/>
              <p:nvPr/>
            </p:nvSpPr>
            <p:spPr>
              <a:xfrm rot="-1311727">
                <a:off x="5493492" y="4929249"/>
                <a:ext cx="977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7" extrusionOk="0">
                    <a:moveTo>
                      <a:pt x="55" y="1"/>
                    </a:moveTo>
                    <a:cubicBezTo>
                      <a:pt x="53" y="1"/>
                      <a:pt x="50" y="2"/>
                      <a:pt x="47" y="5"/>
                    </a:cubicBezTo>
                    <a:cubicBezTo>
                      <a:pt x="46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41" y="10"/>
                    </a:cubicBezTo>
                    <a:cubicBezTo>
                      <a:pt x="38" y="9"/>
                      <a:pt x="37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4"/>
                    </a:cubicBezTo>
                    <a:cubicBezTo>
                      <a:pt x="18" y="6"/>
                      <a:pt x="16" y="9"/>
                      <a:pt x="15" y="14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1" y="29"/>
                      <a:pt x="4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9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5"/>
                      <a:pt x="2" y="57"/>
                      <a:pt x="8" y="58"/>
                    </a:cubicBezTo>
                    <a:lnTo>
                      <a:pt x="10" y="59"/>
                    </a:lnTo>
                    <a:cubicBezTo>
                      <a:pt x="11" y="59"/>
                      <a:pt x="12" y="61"/>
                      <a:pt x="13" y="62"/>
                    </a:cubicBezTo>
                    <a:cubicBezTo>
                      <a:pt x="15" y="62"/>
                      <a:pt x="16" y="63"/>
                      <a:pt x="16" y="65"/>
                    </a:cubicBezTo>
                    <a:lnTo>
                      <a:pt x="16" y="66"/>
                    </a:lnTo>
                    <a:cubicBezTo>
                      <a:pt x="16" y="73"/>
                      <a:pt x="17" y="76"/>
                      <a:pt x="21" y="77"/>
                    </a:cubicBezTo>
                    <a:lnTo>
                      <a:pt x="23" y="77"/>
                    </a:lnTo>
                    <a:cubicBezTo>
                      <a:pt x="25" y="78"/>
                      <a:pt x="27" y="78"/>
                      <a:pt x="28" y="78"/>
                    </a:cubicBezTo>
                    <a:cubicBezTo>
                      <a:pt x="33" y="78"/>
                      <a:pt x="35" y="80"/>
                      <a:pt x="37" y="83"/>
                    </a:cubicBezTo>
                    <a:cubicBezTo>
                      <a:pt x="37" y="84"/>
                      <a:pt x="37" y="84"/>
                      <a:pt x="38" y="86"/>
                    </a:cubicBezTo>
                    <a:cubicBezTo>
                      <a:pt x="38" y="86"/>
                      <a:pt x="39" y="87"/>
                      <a:pt x="40" y="87"/>
                    </a:cubicBezTo>
                    <a:cubicBezTo>
                      <a:pt x="43" y="87"/>
                      <a:pt x="49" y="85"/>
                      <a:pt x="52" y="81"/>
                    </a:cubicBezTo>
                    <a:cubicBezTo>
                      <a:pt x="53" y="82"/>
                      <a:pt x="54" y="83"/>
                      <a:pt x="56" y="83"/>
                    </a:cubicBezTo>
                    <a:cubicBezTo>
                      <a:pt x="58" y="84"/>
                      <a:pt x="59" y="86"/>
                      <a:pt x="61" y="86"/>
                    </a:cubicBezTo>
                    <a:lnTo>
                      <a:pt x="67" y="86"/>
                    </a:lnTo>
                    <a:cubicBezTo>
                      <a:pt x="76" y="84"/>
                      <a:pt x="84" y="82"/>
                      <a:pt x="83" y="74"/>
                    </a:cubicBezTo>
                    <a:cubicBezTo>
                      <a:pt x="84" y="73"/>
                      <a:pt x="85" y="73"/>
                      <a:pt x="87" y="72"/>
                    </a:cubicBezTo>
                    <a:cubicBezTo>
                      <a:pt x="94" y="65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7" y="32"/>
                      <a:pt x="94" y="29"/>
                    </a:cubicBezTo>
                    <a:cubicBezTo>
                      <a:pt x="93" y="29"/>
                      <a:pt x="92" y="27"/>
                      <a:pt x="90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4" y="12"/>
                      <a:pt x="82" y="11"/>
                    </a:cubicBezTo>
                    <a:lnTo>
                      <a:pt x="79" y="11"/>
                    </a:lnTo>
                    <a:cubicBezTo>
                      <a:pt x="77" y="10"/>
                      <a:pt x="75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6" y="7"/>
                    </a:lnTo>
                    <a:lnTo>
                      <a:pt x="62" y="4"/>
                    </a:lnTo>
                    <a:cubicBezTo>
                      <a:pt x="61" y="4"/>
                      <a:pt x="61" y="2"/>
                      <a:pt x="59" y="2"/>
                    </a:cubicBezTo>
                    <a:cubicBezTo>
                      <a:pt x="58" y="1"/>
                      <a:pt x="57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41"/>
              <p:cNvSpPr/>
              <p:nvPr/>
            </p:nvSpPr>
            <p:spPr>
              <a:xfrm rot="-1311727">
                <a:off x="5506421" y="4726396"/>
                <a:ext cx="95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87" extrusionOk="0">
                    <a:moveTo>
                      <a:pt x="52" y="0"/>
                    </a:moveTo>
                    <a:cubicBezTo>
                      <a:pt x="50" y="0"/>
                      <a:pt x="47" y="1"/>
                      <a:pt x="44" y="4"/>
                    </a:cubicBezTo>
                    <a:cubicBezTo>
                      <a:pt x="43" y="7"/>
                      <a:pt x="42" y="8"/>
                      <a:pt x="41" y="12"/>
                    </a:cubicBezTo>
                    <a:cubicBezTo>
                      <a:pt x="40" y="12"/>
                      <a:pt x="40" y="9"/>
                      <a:pt x="38" y="9"/>
                    </a:cubicBezTo>
                    <a:cubicBezTo>
                      <a:pt x="36" y="8"/>
                      <a:pt x="35" y="7"/>
                      <a:pt x="33" y="6"/>
                    </a:cubicBezTo>
                    <a:cubicBezTo>
                      <a:pt x="32" y="4"/>
                      <a:pt x="29" y="3"/>
                      <a:pt x="26" y="3"/>
                    </a:cubicBezTo>
                    <a:cubicBezTo>
                      <a:pt x="25" y="3"/>
                      <a:pt x="24" y="3"/>
                      <a:pt x="23" y="3"/>
                    </a:cubicBezTo>
                    <a:cubicBezTo>
                      <a:pt x="18" y="6"/>
                      <a:pt x="16" y="8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1" y="25"/>
                      <a:pt x="0" y="29"/>
                      <a:pt x="2" y="34"/>
                    </a:cubicBezTo>
                    <a:cubicBezTo>
                      <a:pt x="4" y="35"/>
                      <a:pt x="4" y="38"/>
                      <a:pt x="5" y="39"/>
                    </a:cubicBezTo>
                    <a:lnTo>
                      <a:pt x="5" y="40"/>
                    </a:lnTo>
                    <a:cubicBezTo>
                      <a:pt x="7" y="43"/>
                      <a:pt x="7" y="45"/>
                      <a:pt x="8" y="47"/>
                    </a:cubicBezTo>
                    <a:cubicBezTo>
                      <a:pt x="7" y="47"/>
                      <a:pt x="7" y="48"/>
                      <a:pt x="5" y="49"/>
                    </a:cubicBezTo>
                    <a:cubicBezTo>
                      <a:pt x="1" y="55"/>
                      <a:pt x="2" y="59"/>
                      <a:pt x="5" y="59"/>
                    </a:cubicBezTo>
                    <a:lnTo>
                      <a:pt x="7" y="60"/>
                    </a:lnTo>
                    <a:cubicBezTo>
                      <a:pt x="8" y="60"/>
                      <a:pt x="9" y="61"/>
                      <a:pt x="11" y="62"/>
                    </a:cubicBezTo>
                    <a:cubicBezTo>
                      <a:pt x="12" y="62"/>
                      <a:pt x="12" y="64"/>
                      <a:pt x="13" y="65"/>
                    </a:cubicBezTo>
                    <a:lnTo>
                      <a:pt x="13" y="66"/>
                    </a:lnTo>
                    <a:cubicBezTo>
                      <a:pt x="13" y="73"/>
                      <a:pt x="14" y="75"/>
                      <a:pt x="18" y="76"/>
                    </a:cubicBezTo>
                    <a:lnTo>
                      <a:pt x="21" y="76"/>
                    </a:lnTo>
                    <a:cubicBezTo>
                      <a:pt x="22" y="78"/>
                      <a:pt x="24" y="78"/>
                      <a:pt x="26" y="78"/>
                    </a:cubicBezTo>
                    <a:cubicBezTo>
                      <a:pt x="31" y="78"/>
                      <a:pt x="32" y="80"/>
                      <a:pt x="33" y="83"/>
                    </a:cubicBezTo>
                    <a:lnTo>
                      <a:pt x="36" y="85"/>
                    </a:lnTo>
                    <a:cubicBezTo>
                      <a:pt x="37" y="86"/>
                      <a:pt x="37" y="87"/>
                      <a:pt x="39" y="87"/>
                    </a:cubicBezTo>
                    <a:cubicBezTo>
                      <a:pt x="42" y="87"/>
                      <a:pt x="47" y="84"/>
                      <a:pt x="50" y="80"/>
                    </a:cubicBezTo>
                    <a:cubicBezTo>
                      <a:pt x="52" y="81"/>
                      <a:pt x="53" y="83"/>
                      <a:pt x="54" y="83"/>
                    </a:cubicBezTo>
                    <a:cubicBezTo>
                      <a:pt x="57" y="84"/>
                      <a:pt x="58" y="85"/>
                      <a:pt x="59" y="85"/>
                    </a:cubicBezTo>
                    <a:lnTo>
                      <a:pt x="65" y="85"/>
                    </a:lnTo>
                    <a:cubicBezTo>
                      <a:pt x="74" y="84"/>
                      <a:pt x="80" y="81"/>
                      <a:pt x="80" y="74"/>
                    </a:cubicBezTo>
                    <a:cubicBezTo>
                      <a:pt x="82" y="73"/>
                      <a:pt x="83" y="73"/>
                      <a:pt x="84" y="71"/>
                    </a:cubicBezTo>
                    <a:cubicBezTo>
                      <a:pt x="93" y="65"/>
                      <a:pt x="98" y="59"/>
                      <a:pt x="91" y="53"/>
                    </a:cubicBezTo>
                    <a:lnTo>
                      <a:pt x="87" y="48"/>
                    </a:lnTo>
                    <a:cubicBezTo>
                      <a:pt x="94" y="43"/>
                      <a:pt x="95" y="32"/>
                      <a:pt x="93" y="29"/>
                    </a:cubicBezTo>
                    <a:cubicBezTo>
                      <a:pt x="92" y="29"/>
                      <a:pt x="90" y="28"/>
                      <a:pt x="88" y="28"/>
                    </a:cubicBezTo>
                    <a:cubicBezTo>
                      <a:pt x="87" y="28"/>
                      <a:pt x="86" y="28"/>
                      <a:pt x="84" y="27"/>
                    </a:cubicBezTo>
                    <a:cubicBezTo>
                      <a:pt x="86" y="20"/>
                      <a:pt x="82" y="13"/>
                      <a:pt x="79" y="12"/>
                    </a:cubicBezTo>
                    <a:lnTo>
                      <a:pt x="77" y="12"/>
                    </a:lnTo>
                    <a:cubicBezTo>
                      <a:pt x="75" y="9"/>
                      <a:pt x="72" y="8"/>
                      <a:pt x="69" y="8"/>
                    </a:cubicBezTo>
                    <a:cubicBezTo>
                      <a:pt x="68" y="8"/>
                      <a:pt x="67" y="8"/>
                      <a:pt x="66" y="8"/>
                    </a:cubicBezTo>
                    <a:lnTo>
                      <a:pt x="64" y="7"/>
                    </a:lnTo>
                    <a:lnTo>
                      <a:pt x="61" y="3"/>
                    </a:lnTo>
                    <a:cubicBezTo>
                      <a:pt x="59" y="3"/>
                      <a:pt x="58" y="2"/>
                      <a:pt x="58" y="2"/>
                    </a:cubicBezTo>
                    <a:cubicBezTo>
                      <a:pt x="56" y="1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41"/>
              <p:cNvSpPr/>
              <p:nvPr/>
            </p:nvSpPr>
            <p:spPr>
              <a:xfrm rot="-1311727">
                <a:off x="5468967" y="4741404"/>
                <a:ext cx="9673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54" y="0"/>
                    </a:moveTo>
                    <a:cubicBezTo>
                      <a:pt x="52" y="0"/>
                      <a:pt x="49" y="1"/>
                      <a:pt x="46" y="4"/>
                    </a:cubicBezTo>
                    <a:cubicBezTo>
                      <a:pt x="45" y="7"/>
                      <a:pt x="44" y="8"/>
                      <a:pt x="42" y="12"/>
                    </a:cubicBezTo>
                    <a:cubicBezTo>
                      <a:pt x="41" y="12"/>
                      <a:pt x="41" y="9"/>
                      <a:pt x="40" y="9"/>
                    </a:cubicBezTo>
                    <a:cubicBezTo>
                      <a:pt x="37" y="8"/>
                      <a:pt x="36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19" y="6"/>
                      <a:pt x="16" y="8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6" y="20"/>
                    </a:cubicBezTo>
                    <a:cubicBezTo>
                      <a:pt x="1" y="25"/>
                      <a:pt x="0" y="29"/>
                      <a:pt x="3" y="34"/>
                    </a:cubicBezTo>
                    <a:cubicBezTo>
                      <a:pt x="4" y="35"/>
                      <a:pt x="4" y="38"/>
                      <a:pt x="5" y="39"/>
                    </a:cubicBezTo>
                    <a:lnTo>
                      <a:pt x="5" y="40"/>
                    </a:lnTo>
                    <a:cubicBezTo>
                      <a:pt x="8" y="43"/>
                      <a:pt x="8" y="45"/>
                      <a:pt x="9" y="47"/>
                    </a:cubicBezTo>
                    <a:cubicBezTo>
                      <a:pt x="8" y="47"/>
                      <a:pt x="8" y="48"/>
                      <a:pt x="5" y="49"/>
                    </a:cubicBezTo>
                    <a:cubicBezTo>
                      <a:pt x="2" y="55"/>
                      <a:pt x="3" y="59"/>
                      <a:pt x="6" y="59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4" y="64"/>
                      <a:pt x="15" y="65"/>
                    </a:cubicBezTo>
                    <a:lnTo>
                      <a:pt x="15" y="66"/>
                    </a:lnTo>
                    <a:cubicBezTo>
                      <a:pt x="15" y="73"/>
                      <a:pt x="16" y="75"/>
                      <a:pt x="20" y="76"/>
                    </a:cubicBezTo>
                    <a:lnTo>
                      <a:pt x="22" y="76"/>
                    </a:lnTo>
                    <a:cubicBezTo>
                      <a:pt x="24" y="78"/>
                      <a:pt x="26" y="78"/>
                      <a:pt x="27" y="78"/>
                    </a:cubicBezTo>
                    <a:cubicBezTo>
                      <a:pt x="32" y="78"/>
                      <a:pt x="34" y="80"/>
                      <a:pt x="35" y="83"/>
                    </a:cubicBezTo>
                    <a:lnTo>
                      <a:pt x="37" y="85"/>
                    </a:lnTo>
                    <a:cubicBezTo>
                      <a:pt x="38" y="86"/>
                      <a:pt x="39" y="87"/>
                      <a:pt x="40" y="87"/>
                    </a:cubicBezTo>
                    <a:cubicBezTo>
                      <a:pt x="43" y="87"/>
                      <a:pt x="49" y="84"/>
                      <a:pt x="52" y="80"/>
                    </a:cubicBezTo>
                    <a:cubicBezTo>
                      <a:pt x="53" y="81"/>
                      <a:pt x="55" y="83"/>
                      <a:pt x="56" y="83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6" y="84"/>
                      <a:pt x="82" y="81"/>
                      <a:pt x="82" y="74"/>
                    </a:cubicBezTo>
                    <a:cubicBezTo>
                      <a:pt x="83" y="73"/>
                      <a:pt x="85" y="73"/>
                      <a:pt x="86" y="71"/>
                    </a:cubicBezTo>
                    <a:cubicBezTo>
                      <a:pt x="94" y="65"/>
                      <a:pt x="99" y="59"/>
                      <a:pt x="93" y="53"/>
                    </a:cubicBezTo>
                    <a:lnTo>
                      <a:pt x="88" y="48"/>
                    </a:lnTo>
                    <a:cubicBezTo>
                      <a:pt x="96" y="43"/>
                      <a:pt x="97" y="32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8" y="28"/>
                      <a:pt x="87" y="28"/>
                      <a:pt x="86" y="27"/>
                    </a:cubicBezTo>
                    <a:cubicBezTo>
                      <a:pt x="87" y="20"/>
                      <a:pt x="83" y="13"/>
                      <a:pt x="81" y="12"/>
                    </a:cubicBezTo>
                    <a:lnTo>
                      <a:pt x="78" y="12"/>
                    </a:lnTo>
                    <a:cubicBezTo>
                      <a:pt x="77" y="9"/>
                      <a:pt x="74" y="8"/>
                      <a:pt x="71" y="8"/>
                    </a:cubicBezTo>
                    <a:cubicBezTo>
                      <a:pt x="69" y="8"/>
                      <a:pt x="68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41"/>
              <p:cNvSpPr/>
              <p:nvPr/>
            </p:nvSpPr>
            <p:spPr>
              <a:xfrm rot="-1311727">
                <a:off x="5387472" y="4830104"/>
                <a:ext cx="9673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4"/>
                    </a:cubicBezTo>
                    <a:cubicBezTo>
                      <a:pt x="45" y="7"/>
                      <a:pt x="44" y="8"/>
                      <a:pt x="42" y="10"/>
                    </a:cubicBezTo>
                    <a:cubicBezTo>
                      <a:pt x="41" y="10"/>
                      <a:pt x="41" y="9"/>
                      <a:pt x="40" y="9"/>
                    </a:cubicBezTo>
                    <a:cubicBezTo>
                      <a:pt x="37" y="8"/>
                      <a:pt x="36" y="7"/>
                      <a:pt x="35" y="5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19" y="5"/>
                      <a:pt x="16" y="8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0" y="29"/>
                      <a:pt x="3" y="34"/>
                    </a:cubicBezTo>
                    <a:cubicBezTo>
                      <a:pt x="4" y="35"/>
                      <a:pt x="4" y="38"/>
                      <a:pt x="6" y="39"/>
                    </a:cubicBezTo>
                    <a:lnTo>
                      <a:pt x="6" y="40"/>
                    </a:lnTo>
                    <a:cubicBezTo>
                      <a:pt x="8" y="43"/>
                      <a:pt x="8" y="45"/>
                      <a:pt x="9" y="46"/>
                    </a:cubicBezTo>
                    <a:cubicBezTo>
                      <a:pt x="8" y="46"/>
                      <a:pt x="8" y="48"/>
                      <a:pt x="6" y="49"/>
                    </a:cubicBezTo>
                    <a:cubicBezTo>
                      <a:pt x="2" y="54"/>
                      <a:pt x="2" y="57"/>
                      <a:pt x="7" y="58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4" y="64"/>
                      <a:pt x="15" y="65"/>
                    </a:cubicBezTo>
                    <a:lnTo>
                      <a:pt x="15" y="66"/>
                    </a:lnTo>
                    <a:cubicBezTo>
                      <a:pt x="15" y="72"/>
                      <a:pt x="16" y="75"/>
                      <a:pt x="20" y="76"/>
                    </a:cubicBezTo>
                    <a:lnTo>
                      <a:pt x="22" y="76"/>
                    </a:lnTo>
                    <a:cubicBezTo>
                      <a:pt x="24" y="77"/>
                      <a:pt x="26" y="77"/>
                      <a:pt x="27" y="77"/>
                    </a:cubicBezTo>
                    <a:cubicBezTo>
                      <a:pt x="32" y="77"/>
                      <a:pt x="34" y="80"/>
                      <a:pt x="35" y="82"/>
                    </a:cubicBezTo>
                    <a:lnTo>
                      <a:pt x="37" y="85"/>
                    </a:lnTo>
                    <a:cubicBezTo>
                      <a:pt x="38" y="86"/>
                      <a:pt x="39" y="86"/>
                      <a:pt x="40" y="86"/>
                    </a:cubicBezTo>
                    <a:cubicBezTo>
                      <a:pt x="43" y="86"/>
                      <a:pt x="49" y="84"/>
                      <a:pt x="52" y="80"/>
                    </a:cubicBezTo>
                    <a:cubicBezTo>
                      <a:pt x="53" y="81"/>
                      <a:pt x="55" y="82"/>
                      <a:pt x="56" y="82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6" y="84"/>
                      <a:pt x="83" y="81"/>
                      <a:pt x="82" y="74"/>
                    </a:cubicBezTo>
                    <a:cubicBezTo>
                      <a:pt x="83" y="72"/>
                      <a:pt x="85" y="72"/>
                      <a:pt x="86" y="71"/>
                    </a:cubicBezTo>
                    <a:cubicBezTo>
                      <a:pt x="94" y="65"/>
                      <a:pt x="99" y="59"/>
                      <a:pt x="93" y="51"/>
                    </a:cubicBezTo>
                    <a:lnTo>
                      <a:pt x="89" y="48"/>
                    </a:lnTo>
                    <a:cubicBezTo>
                      <a:pt x="96" y="43"/>
                      <a:pt x="97" y="31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9" y="28"/>
                      <a:pt x="88" y="28"/>
                      <a:pt x="86" y="26"/>
                    </a:cubicBezTo>
                    <a:cubicBezTo>
                      <a:pt x="88" y="20"/>
                      <a:pt x="83" y="12"/>
                      <a:pt x="81" y="10"/>
                    </a:cubicBezTo>
                    <a:lnTo>
                      <a:pt x="78" y="10"/>
                    </a:lnTo>
                    <a:cubicBezTo>
                      <a:pt x="77" y="9"/>
                      <a:pt x="74" y="8"/>
                      <a:pt x="71" y="8"/>
                    </a:cubicBezTo>
                    <a:cubicBezTo>
                      <a:pt x="70" y="8"/>
                      <a:pt x="68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41"/>
              <p:cNvSpPr/>
              <p:nvPr/>
            </p:nvSpPr>
            <p:spPr>
              <a:xfrm rot="-1311727">
                <a:off x="5435271" y="4874624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3" y="1"/>
                    </a:moveTo>
                    <a:cubicBezTo>
                      <a:pt x="51" y="1"/>
                      <a:pt x="48" y="2"/>
                      <a:pt x="45" y="5"/>
                    </a:cubicBezTo>
                    <a:cubicBezTo>
                      <a:pt x="44" y="8"/>
                      <a:pt x="43" y="9"/>
                      <a:pt x="42" y="12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5"/>
                      <a:pt x="30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4"/>
                    </a:cubicBezTo>
                    <a:lnTo>
                      <a:pt x="14" y="18"/>
                    </a:lnTo>
                    <a:cubicBezTo>
                      <a:pt x="12" y="18"/>
                      <a:pt x="8" y="18"/>
                      <a:pt x="6" y="20"/>
                    </a:cubicBezTo>
                    <a:cubicBezTo>
                      <a:pt x="1" y="25"/>
                      <a:pt x="0" y="30"/>
                      <a:pt x="2" y="35"/>
                    </a:cubicBezTo>
                    <a:cubicBezTo>
                      <a:pt x="3" y="36"/>
                      <a:pt x="3" y="39"/>
                      <a:pt x="5" y="40"/>
                    </a:cubicBezTo>
                    <a:lnTo>
                      <a:pt x="5" y="41"/>
                    </a:lnTo>
                    <a:cubicBezTo>
                      <a:pt x="6" y="44"/>
                      <a:pt x="6" y="46"/>
                      <a:pt x="7" y="48"/>
                    </a:cubicBezTo>
                    <a:cubicBezTo>
                      <a:pt x="6" y="48"/>
                      <a:pt x="6" y="49"/>
                      <a:pt x="5" y="50"/>
                    </a:cubicBezTo>
                    <a:cubicBezTo>
                      <a:pt x="1" y="55"/>
                      <a:pt x="1" y="58"/>
                      <a:pt x="6" y="59"/>
                    </a:cubicBezTo>
                    <a:lnTo>
                      <a:pt x="7" y="60"/>
                    </a:lnTo>
                    <a:cubicBezTo>
                      <a:pt x="8" y="60"/>
                      <a:pt x="9" y="61"/>
                      <a:pt x="12" y="62"/>
                    </a:cubicBezTo>
                    <a:cubicBezTo>
                      <a:pt x="13" y="62"/>
                      <a:pt x="14" y="64"/>
                      <a:pt x="14" y="65"/>
                    </a:cubicBezTo>
                    <a:lnTo>
                      <a:pt x="14" y="66"/>
                    </a:lnTo>
                    <a:cubicBezTo>
                      <a:pt x="14" y="74"/>
                      <a:pt x="15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5" y="78"/>
                      <a:pt x="27" y="78"/>
                    </a:cubicBezTo>
                    <a:cubicBezTo>
                      <a:pt x="32" y="78"/>
                      <a:pt x="33" y="81"/>
                      <a:pt x="34" y="83"/>
                    </a:cubicBezTo>
                    <a:lnTo>
                      <a:pt x="37" y="86"/>
                    </a:lnTo>
                    <a:cubicBezTo>
                      <a:pt x="37" y="87"/>
                      <a:pt x="38" y="87"/>
                      <a:pt x="40" y="87"/>
                    </a:cubicBezTo>
                    <a:cubicBezTo>
                      <a:pt x="43" y="87"/>
                      <a:pt x="48" y="84"/>
                      <a:pt x="50" y="81"/>
                    </a:cubicBezTo>
                    <a:cubicBezTo>
                      <a:pt x="53" y="82"/>
                      <a:pt x="54" y="84"/>
                      <a:pt x="55" y="84"/>
                    </a:cubicBezTo>
                    <a:cubicBezTo>
                      <a:pt x="58" y="85"/>
                      <a:pt x="59" y="86"/>
                      <a:pt x="60" y="86"/>
                    </a:cubicBezTo>
                    <a:lnTo>
                      <a:pt x="66" y="86"/>
                    </a:lnTo>
                    <a:cubicBezTo>
                      <a:pt x="75" y="85"/>
                      <a:pt x="81" y="82"/>
                      <a:pt x="81" y="75"/>
                    </a:cubicBezTo>
                    <a:cubicBezTo>
                      <a:pt x="83" y="74"/>
                      <a:pt x="84" y="74"/>
                      <a:pt x="85" y="72"/>
                    </a:cubicBezTo>
                    <a:cubicBezTo>
                      <a:pt x="94" y="65"/>
                      <a:pt x="99" y="59"/>
                      <a:pt x="91" y="53"/>
                    </a:cubicBezTo>
                    <a:lnTo>
                      <a:pt x="88" y="49"/>
                    </a:lnTo>
                    <a:cubicBezTo>
                      <a:pt x="95" y="44"/>
                      <a:pt x="96" y="33"/>
                      <a:pt x="94" y="30"/>
                    </a:cubicBezTo>
                    <a:cubicBezTo>
                      <a:pt x="91" y="30"/>
                      <a:pt x="90" y="29"/>
                      <a:pt x="89" y="29"/>
                    </a:cubicBezTo>
                    <a:cubicBezTo>
                      <a:pt x="88" y="29"/>
                      <a:pt x="86" y="29"/>
                      <a:pt x="85" y="27"/>
                    </a:cubicBezTo>
                    <a:cubicBezTo>
                      <a:pt x="86" y="20"/>
                      <a:pt x="83" y="13"/>
                      <a:pt x="80" y="12"/>
                    </a:cubicBezTo>
                    <a:lnTo>
                      <a:pt x="78" y="12"/>
                    </a:lnTo>
                    <a:cubicBezTo>
                      <a:pt x="76" y="10"/>
                      <a:pt x="73" y="9"/>
                      <a:pt x="70" y="9"/>
                    </a:cubicBezTo>
                    <a:cubicBezTo>
                      <a:pt x="68" y="9"/>
                      <a:pt x="67" y="9"/>
                      <a:pt x="66" y="9"/>
                    </a:cubicBezTo>
                    <a:lnTo>
                      <a:pt x="65" y="8"/>
                    </a:lnTo>
                    <a:lnTo>
                      <a:pt x="61" y="4"/>
                    </a:lnTo>
                    <a:cubicBezTo>
                      <a:pt x="60" y="4"/>
                      <a:pt x="60" y="3"/>
                      <a:pt x="59" y="3"/>
                    </a:cubicBezTo>
                    <a:cubicBezTo>
                      <a:pt x="57" y="2"/>
                      <a:pt x="55" y="1"/>
                      <a:pt x="53" y="1"/>
                    </a:cubicBezTo>
                    <a:close/>
                  </a:path>
                </a:pathLst>
              </a:custGeom>
              <a:solidFill>
                <a:srgbClr val="FFC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41"/>
              <p:cNvSpPr/>
              <p:nvPr/>
            </p:nvSpPr>
            <p:spPr>
              <a:xfrm rot="-1311727">
                <a:off x="5405425" y="4788168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1" y="1"/>
                      <a:pt x="49" y="2"/>
                      <a:pt x="45" y="5"/>
                    </a:cubicBezTo>
                    <a:cubicBezTo>
                      <a:pt x="44" y="7"/>
                      <a:pt x="43" y="9"/>
                      <a:pt x="42" y="11"/>
                    </a:cubicBezTo>
                    <a:cubicBezTo>
                      <a:pt x="40" y="11"/>
                      <a:pt x="40" y="10"/>
                      <a:pt x="39" y="10"/>
                    </a:cubicBezTo>
                    <a:cubicBezTo>
                      <a:pt x="37" y="9"/>
                      <a:pt x="35" y="7"/>
                      <a:pt x="34" y="6"/>
                    </a:cubicBezTo>
                    <a:cubicBezTo>
                      <a:pt x="33" y="5"/>
                      <a:pt x="30" y="3"/>
                      <a:pt x="28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3"/>
                    </a:cubicBezTo>
                    <a:lnTo>
                      <a:pt x="14" y="18"/>
                    </a:lnTo>
                    <a:cubicBezTo>
                      <a:pt x="12" y="18"/>
                      <a:pt x="9" y="18"/>
                      <a:pt x="7" y="21"/>
                    </a:cubicBezTo>
                    <a:cubicBezTo>
                      <a:pt x="1" y="26"/>
                      <a:pt x="0" y="30"/>
                      <a:pt x="2" y="35"/>
                    </a:cubicBezTo>
                    <a:cubicBezTo>
                      <a:pt x="3" y="36"/>
                      <a:pt x="3" y="38"/>
                      <a:pt x="6" y="39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1" y="55"/>
                      <a:pt x="1" y="59"/>
                      <a:pt x="8" y="59"/>
                    </a:cubicBezTo>
                    <a:lnTo>
                      <a:pt x="9" y="60"/>
                    </a:lnTo>
                    <a:cubicBezTo>
                      <a:pt x="10" y="60"/>
                      <a:pt x="12" y="62"/>
                      <a:pt x="13" y="63"/>
                    </a:cubicBezTo>
                    <a:cubicBezTo>
                      <a:pt x="14" y="63"/>
                      <a:pt x="15" y="64"/>
                      <a:pt x="15" y="65"/>
                    </a:cubicBezTo>
                    <a:lnTo>
                      <a:pt x="15" y="67"/>
                    </a:lnTo>
                    <a:cubicBezTo>
                      <a:pt x="15" y="73"/>
                      <a:pt x="17" y="75"/>
                      <a:pt x="20" y="77"/>
                    </a:cubicBezTo>
                    <a:lnTo>
                      <a:pt x="23" y="77"/>
                    </a:lnTo>
                    <a:cubicBezTo>
                      <a:pt x="24" y="78"/>
                      <a:pt x="27" y="78"/>
                      <a:pt x="28" y="78"/>
                    </a:cubicBezTo>
                    <a:cubicBezTo>
                      <a:pt x="33" y="78"/>
                      <a:pt x="34" y="80"/>
                      <a:pt x="35" y="83"/>
                    </a:cubicBezTo>
                    <a:cubicBezTo>
                      <a:pt x="35" y="84"/>
                      <a:pt x="35" y="84"/>
                      <a:pt x="37" y="86"/>
                    </a:cubicBezTo>
                    <a:cubicBezTo>
                      <a:pt x="38" y="87"/>
                      <a:pt x="38" y="87"/>
                      <a:pt x="39" y="87"/>
                    </a:cubicBezTo>
                    <a:cubicBezTo>
                      <a:pt x="43" y="87"/>
                      <a:pt x="48" y="85"/>
                      <a:pt x="51" y="81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6"/>
                      <a:pt x="60" y="86"/>
                    </a:cubicBezTo>
                    <a:lnTo>
                      <a:pt x="66" y="86"/>
                    </a:lnTo>
                    <a:cubicBezTo>
                      <a:pt x="75" y="84"/>
                      <a:pt x="83" y="82"/>
                      <a:pt x="81" y="74"/>
                    </a:cubicBezTo>
                    <a:cubicBezTo>
                      <a:pt x="83" y="73"/>
                      <a:pt x="84" y="73"/>
                      <a:pt x="85" y="72"/>
                    </a:cubicBezTo>
                    <a:cubicBezTo>
                      <a:pt x="94" y="66"/>
                      <a:pt x="99" y="59"/>
                      <a:pt x="92" y="52"/>
                    </a:cubicBezTo>
                    <a:lnTo>
                      <a:pt x="89" y="48"/>
                    </a:lnTo>
                    <a:cubicBezTo>
                      <a:pt x="95" y="43"/>
                      <a:pt x="96" y="32"/>
                      <a:pt x="94" y="30"/>
                    </a:cubicBezTo>
                    <a:cubicBezTo>
                      <a:pt x="92" y="30"/>
                      <a:pt x="91" y="28"/>
                      <a:pt x="90" y="28"/>
                    </a:cubicBezTo>
                    <a:cubicBezTo>
                      <a:pt x="89" y="28"/>
                      <a:pt x="86" y="28"/>
                      <a:pt x="85" y="27"/>
                    </a:cubicBezTo>
                    <a:cubicBezTo>
                      <a:pt x="86" y="21"/>
                      <a:pt x="83" y="12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3" y="9"/>
                      <a:pt x="70" y="9"/>
                    </a:cubicBezTo>
                    <a:cubicBezTo>
                      <a:pt x="69" y="9"/>
                      <a:pt x="67" y="9"/>
                      <a:pt x="66" y="9"/>
                    </a:cubicBezTo>
                    <a:lnTo>
                      <a:pt x="65" y="7"/>
                    </a:lnTo>
                    <a:lnTo>
                      <a:pt x="61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7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41"/>
              <p:cNvSpPr/>
              <p:nvPr/>
            </p:nvSpPr>
            <p:spPr>
              <a:xfrm rot="-1311727">
                <a:off x="5484472" y="4836983"/>
                <a:ext cx="9673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53" y="1"/>
                    </a:moveTo>
                    <a:cubicBezTo>
                      <a:pt x="51" y="1"/>
                      <a:pt x="49" y="2"/>
                      <a:pt x="46" y="5"/>
                    </a:cubicBezTo>
                    <a:cubicBezTo>
                      <a:pt x="44" y="8"/>
                      <a:pt x="43" y="9"/>
                      <a:pt x="42" y="11"/>
                    </a:cubicBezTo>
                    <a:cubicBezTo>
                      <a:pt x="41" y="11"/>
                      <a:pt x="39" y="10"/>
                      <a:pt x="39" y="10"/>
                    </a:cubicBezTo>
                    <a:cubicBezTo>
                      <a:pt x="37" y="9"/>
                      <a:pt x="36" y="8"/>
                      <a:pt x="34" y="6"/>
                    </a:cubicBezTo>
                    <a:cubicBezTo>
                      <a:pt x="32" y="4"/>
                      <a:pt x="30" y="3"/>
                      <a:pt x="27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7" y="6"/>
                      <a:pt x="15" y="9"/>
                      <a:pt x="13" y="14"/>
                    </a:cubicBezTo>
                    <a:lnTo>
                      <a:pt x="13" y="17"/>
                    </a:lnTo>
                    <a:cubicBezTo>
                      <a:pt x="11" y="17"/>
                      <a:pt x="8" y="17"/>
                      <a:pt x="6" y="20"/>
                    </a:cubicBezTo>
                    <a:cubicBezTo>
                      <a:pt x="1" y="25"/>
                      <a:pt x="0" y="29"/>
                      <a:pt x="2" y="35"/>
                    </a:cubicBezTo>
                    <a:cubicBezTo>
                      <a:pt x="4" y="36"/>
                      <a:pt x="4" y="37"/>
                      <a:pt x="5" y="40"/>
                    </a:cubicBezTo>
                    <a:lnTo>
                      <a:pt x="5" y="41"/>
                    </a:lnTo>
                    <a:cubicBezTo>
                      <a:pt x="6" y="44"/>
                      <a:pt x="6" y="46"/>
                      <a:pt x="7" y="47"/>
                    </a:cubicBezTo>
                    <a:cubicBezTo>
                      <a:pt x="6" y="47"/>
                      <a:pt x="6" y="49"/>
                      <a:pt x="5" y="50"/>
                    </a:cubicBezTo>
                    <a:cubicBezTo>
                      <a:pt x="2" y="54"/>
                      <a:pt x="2" y="58"/>
                      <a:pt x="5" y="58"/>
                    </a:cubicBezTo>
                    <a:cubicBezTo>
                      <a:pt x="5" y="58"/>
                      <a:pt x="6" y="58"/>
                      <a:pt x="6" y="58"/>
                    </a:cubicBezTo>
                    <a:lnTo>
                      <a:pt x="7" y="60"/>
                    </a:lnTo>
                    <a:cubicBezTo>
                      <a:pt x="8" y="60"/>
                      <a:pt x="10" y="61"/>
                      <a:pt x="11" y="62"/>
                    </a:cubicBezTo>
                    <a:cubicBezTo>
                      <a:pt x="12" y="62"/>
                      <a:pt x="12" y="64"/>
                      <a:pt x="13" y="65"/>
                    </a:cubicBezTo>
                    <a:lnTo>
                      <a:pt x="13" y="66"/>
                    </a:lnTo>
                    <a:cubicBezTo>
                      <a:pt x="13" y="72"/>
                      <a:pt x="15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1"/>
                      <a:pt x="34" y="83"/>
                    </a:cubicBezTo>
                    <a:lnTo>
                      <a:pt x="37" y="86"/>
                    </a:lnTo>
                    <a:cubicBezTo>
                      <a:pt x="37" y="86"/>
                      <a:pt x="38" y="87"/>
                      <a:pt x="39" y="87"/>
                    </a:cubicBezTo>
                    <a:cubicBezTo>
                      <a:pt x="42" y="87"/>
                      <a:pt x="48" y="84"/>
                      <a:pt x="51" y="81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7" y="85"/>
                      <a:pt x="58" y="86"/>
                      <a:pt x="60" y="86"/>
                    </a:cubicBezTo>
                    <a:lnTo>
                      <a:pt x="67" y="86"/>
                    </a:lnTo>
                    <a:cubicBezTo>
                      <a:pt x="75" y="85"/>
                      <a:pt x="82" y="82"/>
                      <a:pt x="82" y="74"/>
                    </a:cubicBezTo>
                    <a:cubicBezTo>
                      <a:pt x="83" y="72"/>
                      <a:pt x="84" y="72"/>
                      <a:pt x="85" y="71"/>
                    </a:cubicBezTo>
                    <a:cubicBezTo>
                      <a:pt x="93" y="65"/>
                      <a:pt x="98" y="59"/>
                      <a:pt x="92" y="52"/>
                    </a:cubicBezTo>
                    <a:lnTo>
                      <a:pt x="88" y="49"/>
                    </a:lnTo>
                    <a:cubicBezTo>
                      <a:pt x="94" y="44"/>
                      <a:pt x="95" y="31"/>
                      <a:pt x="93" y="29"/>
                    </a:cubicBezTo>
                    <a:cubicBezTo>
                      <a:pt x="92" y="29"/>
                      <a:pt x="90" y="28"/>
                      <a:pt x="89" y="28"/>
                    </a:cubicBezTo>
                    <a:cubicBezTo>
                      <a:pt x="88" y="28"/>
                      <a:pt x="87" y="28"/>
                      <a:pt x="85" y="26"/>
                    </a:cubicBezTo>
                    <a:cubicBezTo>
                      <a:pt x="87" y="20"/>
                      <a:pt x="83" y="13"/>
                      <a:pt x="80" y="11"/>
                    </a:cubicBezTo>
                    <a:lnTo>
                      <a:pt x="78" y="11"/>
                    </a:lnTo>
                    <a:cubicBezTo>
                      <a:pt x="76" y="9"/>
                      <a:pt x="73" y="9"/>
                      <a:pt x="70" y="9"/>
                    </a:cubicBezTo>
                    <a:cubicBezTo>
                      <a:pt x="69" y="9"/>
                      <a:pt x="68" y="9"/>
                      <a:pt x="67" y="9"/>
                    </a:cubicBezTo>
                    <a:lnTo>
                      <a:pt x="65" y="8"/>
                    </a:lnTo>
                    <a:lnTo>
                      <a:pt x="62" y="4"/>
                    </a:lnTo>
                    <a:cubicBezTo>
                      <a:pt x="60" y="4"/>
                      <a:pt x="60" y="3"/>
                      <a:pt x="58" y="3"/>
                    </a:cubicBezTo>
                    <a:cubicBezTo>
                      <a:pt x="57" y="1"/>
                      <a:pt x="55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41"/>
              <p:cNvSpPr/>
              <p:nvPr/>
            </p:nvSpPr>
            <p:spPr>
              <a:xfrm rot="-1311727">
                <a:off x="5528470" y="4927528"/>
                <a:ext cx="9770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6" extrusionOk="0">
                    <a:moveTo>
                      <a:pt x="55" y="0"/>
                    </a:moveTo>
                    <a:cubicBezTo>
                      <a:pt x="53" y="0"/>
                      <a:pt x="50" y="2"/>
                      <a:pt x="47" y="5"/>
                    </a:cubicBezTo>
                    <a:cubicBezTo>
                      <a:pt x="46" y="7"/>
                      <a:pt x="45" y="8"/>
                      <a:pt x="43" y="11"/>
                    </a:cubicBezTo>
                    <a:cubicBezTo>
                      <a:pt x="42" y="11"/>
                      <a:pt x="42" y="10"/>
                      <a:pt x="41" y="10"/>
                    </a:cubicBezTo>
                    <a:cubicBezTo>
                      <a:pt x="38" y="8"/>
                      <a:pt x="37" y="7"/>
                      <a:pt x="36" y="6"/>
                    </a:cubicBezTo>
                    <a:cubicBezTo>
                      <a:pt x="34" y="3"/>
                      <a:pt x="31" y="2"/>
                      <a:pt x="29" y="2"/>
                    </a:cubicBezTo>
                    <a:cubicBezTo>
                      <a:pt x="28" y="2"/>
                      <a:pt x="26" y="2"/>
                      <a:pt x="25" y="3"/>
                    </a:cubicBezTo>
                    <a:cubicBezTo>
                      <a:pt x="19" y="6"/>
                      <a:pt x="16" y="8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8" y="19"/>
                    </a:cubicBezTo>
                    <a:cubicBezTo>
                      <a:pt x="3" y="24"/>
                      <a:pt x="1" y="28"/>
                      <a:pt x="4" y="33"/>
                    </a:cubicBezTo>
                    <a:cubicBezTo>
                      <a:pt x="5" y="35"/>
                      <a:pt x="5" y="38"/>
                      <a:pt x="6" y="39"/>
                    </a:cubicBezTo>
                    <a:lnTo>
                      <a:pt x="6" y="40"/>
                    </a:lnTo>
                    <a:cubicBezTo>
                      <a:pt x="8" y="43"/>
                      <a:pt x="8" y="45"/>
                      <a:pt x="9" y="47"/>
                    </a:cubicBezTo>
                    <a:cubicBezTo>
                      <a:pt x="8" y="47"/>
                      <a:pt x="8" y="48"/>
                      <a:pt x="6" y="49"/>
                    </a:cubicBezTo>
                    <a:cubicBezTo>
                      <a:pt x="3" y="54"/>
                      <a:pt x="3" y="57"/>
                      <a:pt x="7" y="58"/>
                    </a:cubicBezTo>
                    <a:lnTo>
                      <a:pt x="9" y="59"/>
                    </a:lnTo>
                    <a:cubicBezTo>
                      <a:pt x="10" y="59"/>
                      <a:pt x="11" y="60"/>
                      <a:pt x="12" y="62"/>
                    </a:cubicBezTo>
                    <a:cubicBezTo>
                      <a:pt x="14" y="62"/>
                      <a:pt x="14" y="63"/>
                      <a:pt x="15" y="64"/>
                    </a:cubicBezTo>
                    <a:lnTo>
                      <a:pt x="15" y="65"/>
                    </a:lnTo>
                    <a:cubicBezTo>
                      <a:pt x="15" y="72"/>
                      <a:pt x="16" y="74"/>
                      <a:pt x="20" y="75"/>
                    </a:cubicBezTo>
                    <a:lnTo>
                      <a:pt x="22" y="75"/>
                    </a:lnTo>
                    <a:cubicBezTo>
                      <a:pt x="24" y="77"/>
                      <a:pt x="26" y="77"/>
                      <a:pt x="28" y="77"/>
                    </a:cubicBezTo>
                    <a:cubicBezTo>
                      <a:pt x="33" y="77"/>
                      <a:pt x="35" y="80"/>
                      <a:pt x="36" y="83"/>
                    </a:cubicBezTo>
                    <a:lnTo>
                      <a:pt x="38" y="85"/>
                    </a:lnTo>
                    <a:cubicBezTo>
                      <a:pt x="38" y="86"/>
                      <a:pt x="39" y="86"/>
                      <a:pt x="41" y="86"/>
                    </a:cubicBezTo>
                    <a:cubicBezTo>
                      <a:pt x="44" y="86"/>
                      <a:pt x="49" y="83"/>
                      <a:pt x="52" y="80"/>
                    </a:cubicBezTo>
                    <a:cubicBezTo>
                      <a:pt x="53" y="82"/>
                      <a:pt x="55" y="83"/>
                      <a:pt x="56" y="83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7" y="84"/>
                      <a:pt x="83" y="82"/>
                      <a:pt x="83" y="73"/>
                    </a:cubicBezTo>
                    <a:cubicBezTo>
                      <a:pt x="84" y="72"/>
                      <a:pt x="86" y="72"/>
                      <a:pt x="87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6" y="43"/>
                      <a:pt x="97" y="31"/>
                      <a:pt x="94" y="28"/>
                    </a:cubicBezTo>
                    <a:cubicBezTo>
                      <a:pt x="93" y="28"/>
                      <a:pt x="92" y="27"/>
                      <a:pt x="91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5" y="12"/>
                      <a:pt x="82" y="11"/>
                    </a:cubicBezTo>
                    <a:lnTo>
                      <a:pt x="79" y="11"/>
                    </a:lnTo>
                    <a:cubicBezTo>
                      <a:pt x="77" y="9"/>
                      <a:pt x="75" y="7"/>
                      <a:pt x="71" y="7"/>
                    </a:cubicBezTo>
                    <a:cubicBezTo>
                      <a:pt x="70" y="7"/>
                      <a:pt x="69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9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41"/>
              <p:cNvSpPr/>
              <p:nvPr/>
            </p:nvSpPr>
            <p:spPr>
              <a:xfrm rot="-1311727">
                <a:off x="5497600" y="4881725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2" y="1"/>
                      <a:pt x="49" y="2"/>
                      <a:pt x="46" y="5"/>
                    </a:cubicBezTo>
                    <a:cubicBezTo>
                      <a:pt x="45" y="7"/>
                      <a:pt x="43" y="9"/>
                      <a:pt x="42" y="11"/>
                    </a:cubicBezTo>
                    <a:cubicBezTo>
                      <a:pt x="41" y="11"/>
                      <a:pt x="41" y="10"/>
                      <a:pt x="39" y="10"/>
                    </a:cubicBezTo>
                    <a:cubicBezTo>
                      <a:pt x="37" y="9"/>
                      <a:pt x="36" y="7"/>
                      <a:pt x="34" y="6"/>
                    </a:cubicBezTo>
                    <a:cubicBezTo>
                      <a:pt x="32" y="5"/>
                      <a:pt x="30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18" y="6"/>
                      <a:pt x="16" y="9"/>
                      <a:pt x="15" y="15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1"/>
                    </a:cubicBezTo>
                    <a:cubicBezTo>
                      <a:pt x="2" y="26"/>
                      <a:pt x="1" y="30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9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6"/>
                      <a:pt x="2" y="58"/>
                      <a:pt x="7" y="59"/>
                    </a:cubicBezTo>
                    <a:lnTo>
                      <a:pt x="8" y="60"/>
                    </a:lnTo>
                    <a:cubicBezTo>
                      <a:pt x="10" y="60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5" y="66"/>
                    </a:cubicBezTo>
                    <a:lnTo>
                      <a:pt x="15" y="67"/>
                    </a:lnTo>
                    <a:cubicBezTo>
                      <a:pt x="15" y="73"/>
                      <a:pt x="16" y="76"/>
                      <a:pt x="20" y="77"/>
                    </a:cubicBezTo>
                    <a:lnTo>
                      <a:pt x="23" y="77"/>
                    </a:lnTo>
                    <a:cubicBezTo>
                      <a:pt x="24" y="78"/>
                      <a:pt x="27" y="78"/>
                      <a:pt x="28" y="78"/>
                    </a:cubicBezTo>
                    <a:cubicBezTo>
                      <a:pt x="33" y="78"/>
                      <a:pt x="34" y="80"/>
                      <a:pt x="36" y="83"/>
                    </a:cubicBezTo>
                    <a:cubicBezTo>
                      <a:pt x="36" y="84"/>
                      <a:pt x="36" y="84"/>
                      <a:pt x="37" y="86"/>
                    </a:cubicBezTo>
                    <a:cubicBezTo>
                      <a:pt x="37" y="87"/>
                      <a:pt x="38" y="87"/>
                      <a:pt x="39" y="87"/>
                    </a:cubicBezTo>
                    <a:cubicBezTo>
                      <a:pt x="42" y="87"/>
                      <a:pt x="48" y="85"/>
                      <a:pt x="51" y="81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7" y="84"/>
                      <a:pt x="58" y="86"/>
                      <a:pt x="59" y="86"/>
                    </a:cubicBezTo>
                    <a:lnTo>
                      <a:pt x="67" y="86"/>
                    </a:lnTo>
                    <a:cubicBezTo>
                      <a:pt x="75" y="84"/>
                      <a:pt x="82" y="82"/>
                      <a:pt x="82" y="74"/>
                    </a:cubicBezTo>
                    <a:cubicBezTo>
                      <a:pt x="83" y="73"/>
                      <a:pt x="84" y="73"/>
                      <a:pt x="85" y="72"/>
                    </a:cubicBezTo>
                    <a:cubicBezTo>
                      <a:pt x="93" y="66"/>
                      <a:pt x="98" y="59"/>
                      <a:pt x="92" y="52"/>
                    </a:cubicBezTo>
                    <a:lnTo>
                      <a:pt x="88" y="48"/>
                    </a:lnTo>
                    <a:cubicBezTo>
                      <a:pt x="94" y="43"/>
                      <a:pt x="95" y="32"/>
                      <a:pt x="93" y="30"/>
                    </a:cubicBezTo>
                    <a:cubicBezTo>
                      <a:pt x="92" y="30"/>
                      <a:pt x="90" y="28"/>
                      <a:pt x="89" y="28"/>
                    </a:cubicBezTo>
                    <a:cubicBezTo>
                      <a:pt x="88" y="28"/>
                      <a:pt x="87" y="28"/>
                      <a:pt x="85" y="27"/>
                    </a:cubicBezTo>
                    <a:cubicBezTo>
                      <a:pt x="87" y="21"/>
                      <a:pt x="83" y="13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4" y="9"/>
                      <a:pt x="71" y="9"/>
                    </a:cubicBezTo>
                    <a:cubicBezTo>
                      <a:pt x="69" y="9"/>
                      <a:pt x="68" y="9"/>
                      <a:pt x="67" y="9"/>
                    </a:cubicBezTo>
                    <a:lnTo>
                      <a:pt x="65" y="7"/>
                    </a:lnTo>
                    <a:lnTo>
                      <a:pt x="61" y="4"/>
                    </a:lnTo>
                    <a:cubicBezTo>
                      <a:pt x="59" y="4"/>
                      <a:pt x="59" y="2"/>
                      <a:pt x="58" y="2"/>
                    </a:cubicBezTo>
                    <a:cubicBezTo>
                      <a:pt x="57" y="1"/>
                      <a:pt x="5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41"/>
              <p:cNvSpPr/>
              <p:nvPr/>
            </p:nvSpPr>
            <p:spPr>
              <a:xfrm rot="-1311727">
                <a:off x="5471943" y="4741882"/>
                <a:ext cx="16903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6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8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4"/>
                      <a:pt x="1" y="70"/>
                      <a:pt x="6" y="79"/>
                    </a:cubicBezTo>
                    <a:cubicBezTo>
                      <a:pt x="8" y="80"/>
                      <a:pt x="9" y="83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9"/>
                      <a:pt x="6" y="114"/>
                      <a:pt x="15" y="119"/>
                    </a:cubicBezTo>
                    <a:cubicBezTo>
                      <a:pt x="18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3" y="126"/>
                      <a:pt x="35" y="128"/>
                    </a:cubicBezTo>
                    <a:lnTo>
                      <a:pt x="35" y="134"/>
                    </a:lnTo>
                    <a:cubicBezTo>
                      <a:pt x="35" y="144"/>
                      <a:pt x="40" y="149"/>
                      <a:pt x="45" y="151"/>
                    </a:cubicBezTo>
                    <a:lnTo>
                      <a:pt x="57" y="151"/>
                    </a:lnTo>
                    <a:cubicBezTo>
                      <a:pt x="58" y="150"/>
                      <a:pt x="59" y="150"/>
                      <a:pt x="60" y="150"/>
                    </a:cubicBezTo>
                    <a:cubicBezTo>
                      <a:pt x="62" y="150"/>
                      <a:pt x="63" y="151"/>
                      <a:pt x="65" y="151"/>
                    </a:cubicBezTo>
                    <a:lnTo>
                      <a:pt x="66" y="152"/>
                    </a:lnTo>
                    <a:cubicBezTo>
                      <a:pt x="70" y="158"/>
                      <a:pt x="74" y="161"/>
                      <a:pt x="79" y="161"/>
                    </a:cubicBezTo>
                    <a:cubicBezTo>
                      <a:pt x="80" y="161"/>
                      <a:pt x="82" y="160"/>
                      <a:pt x="84" y="160"/>
                    </a:cubicBezTo>
                    <a:cubicBezTo>
                      <a:pt x="86" y="160"/>
                      <a:pt x="87" y="158"/>
                      <a:pt x="88" y="158"/>
                    </a:cubicBezTo>
                    <a:lnTo>
                      <a:pt x="96" y="155"/>
                    </a:lnTo>
                    <a:cubicBezTo>
                      <a:pt x="100" y="152"/>
                      <a:pt x="104" y="151"/>
                      <a:pt x="107" y="151"/>
                    </a:cubicBezTo>
                    <a:cubicBezTo>
                      <a:pt x="109" y="151"/>
                      <a:pt x="111" y="151"/>
                      <a:pt x="112" y="152"/>
                    </a:cubicBezTo>
                    <a:cubicBezTo>
                      <a:pt x="113" y="153"/>
                      <a:pt x="114" y="153"/>
                      <a:pt x="117" y="153"/>
                    </a:cubicBezTo>
                    <a:cubicBezTo>
                      <a:pt x="123" y="152"/>
                      <a:pt x="132" y="140"/>
                      <a:pt x="130" y="129"/>
                    </a:cubicBezTo>
                    <a:cubicBezTo>
                      <a:pt x="133" y="127"/>
                      <a:pt x="135" y="126"/>
                      <a:pt x="138" y="126"/>
                    </a:cubicBezTo>
                    <a:cubicBezTo>
                      <a:pt x="142" y="125"/>
                      <a:pt x="144" y="124"/>
                      <a:pt x="147" y="122"/>
                    </a:cubicBezTo>
                    <a:cubicBezTo>
                      <a:pt x="149" y="121"/>
                      <a:pt x="152" y="119"/>
                      <a:pt x="155" y="115"/>
                    </a:cubicBezTo>
                    <a:cubicBezTo>
                      <a:pt x="166" y="103"/>
                      <a:pt x="173" y="91"/>
                      <a:pt x="163" y="83"/>
                    </a:cubicBezTo>
                    <a:cubicBezTo>
                      <a:pt x="163" y="81"/>
                      <a:pt x="163" y="79"/>
                      <a:pt x="164" y="76"/>
                    </a:cubicBezTo>
                    <a:cubicBezTo>
                      <a:pt x="168" y="60"/>
                      <a:pt x="166" y="47"/>
                      <a:pt x="150" y="44"/>
                    </a:cubicBezTo>
                    <a:cubicBezTo>
                      <a:pt x="147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7" y="12"/>
                    </a:cubicBezTo>
                    <a:cubicBezTo>
                      <a:pt x="124" y="12"/>
                      <a:pt x="123" y="12"/>
                      <a:pt x="119" y="13"/>
                    </a:cubicBezTo>
                    <a:cubicBezTo>
                      <a:pt x="118" y="13"/>
                      <a:pt x="116" y="14"/>
                      <a:pt x="113" y="14"/>
                    </a:cubicBezTo>
                    <a:cubicBezTo>
                      <a:pt x="108" y="6"/>
                      <a:pt x="98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41"/>
              <p:cNvSpPr/>
              <p:nvPr/>
            </p:nvSpPr>
            <p:spPr>
              <a:xfrm rot="-1311727">
                <a:off x="5449139" y="4778718"/>
                <a:ext cx="16903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89" y="1"/>
                    </a:moveTo>
                    <a:cubicBezTo>
                      <a:pt x="89" y="1"/>
                      <a:pt x="88" y="1"/>
                      <a:pt x="87" y="1"/>
                    </a:cubicBezTo>
                    <a:cubicBezTo>
                      <a:pt x="86" y="2"/>
                      <a:pt x="85" y="2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1" y="7"/>
                      <a:pt x="67" y="14"/>
                    </a:cubicBezTo>
                    <a:lnTo>
                      <a:pt x="50" y="14"/>
                    </a:lnTo>
                    <a:cubicBezTo>
                      <a:pt x="41" y="16"/>
                      <a:pt x="38" y="20"/>
                      <a:pt x="36" y="32"/>
                    </a:cubicBezTo>
                    <a:cubicBezTo>
                      <a:pt x="36" y="37"/>
                      <a:pt x="36" y="41"/>
                      <a:pt x="38" y="45"/>
                    </a:cubicBezTo>
                    <a:cubicBezTo>
                      <a:pt x="37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3" y="47"/>
                    </a:cubicBezTo>
                    <a:cubicBezTo>
                      <a:pt x="16" y="47"/>
                      <a:pt x="9" y="49"/>
                      <a:pt x="6" y="56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8" y="83"/>
                      <a:pt x="9" y="85"/>
                    </a:cubicBezTo>
                    <a:cubicBezTo>
                      <a:pt x="6" y="88"/>
                      <a:pt x="3" y="93"/>
                      <a:pt x="3" y="98"/>
                    </a:cubicBezTo>
                    <a:cubicBezTo>
                      <a:pt x="3" y="109"/>
                      <a:pt x="6" y="114"/>
                      <a:pt x="14" y="119"/>
                    </a:cubicBezTo>
                    <a:cubicBezTo>
                      <a:pt x="17" y="121"/>
                      <a:pt x="19" y="122"/>
                      <a:pt x="23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5"/>
                    </a:lnTo>
                    <a:cubicBezTo>
                      <a:pt x="37" y="145"/>
                      <a:pt x="40" y="149"/>
                      <a:pt x="44" y="150"/>
                    </a:cubicBezTo>
                    <a:lnTo>
                      <a:pt x="56" y="150"/>
                    </a:lnTo>
                    <a:cubicBezTo>
                      <a:pt x="58" y="150"/>
                      <a:pt x="59" y="149"/>
                      <a:pt x="60" y="149"/>
                    </a:cubicBezTo>
                    <a:cubicBezTo>
                      <a:pt x="61" y="149"/>
                      <a:pt x="62" y="150"/>
                      <a:pt x="64" y="150"/>
                    </a:cubicBezTo>
                    <a:lnTo>
                      <a:pt x="66" y="151"/>
                    </a:lnTo>
                    <a:cubicBezTo>
                      <a:pt x="70" y="158"/>
                      <a:pt x="74" y="160"/>
                      <a:pt x="79" y="160"/>
                    </a:cubicBezTo>
                    <a:cubicBezTo>
                      <a:pt x="80" y="160"/>
                      <a:pt x="82" y="160"/>
                      <a:pt x="84" y="159"/>
                    </a:cubicBezTo>
                    <a:cubicBezTo>
                      <a:pt x="85" y="159"/>
                      <a:pt x="86" y="158"/>
                      <a:pt x="87" y="158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6" y="150"/>
                    </a:cubicBezTo>
                    <a:cubicBezTo>
                      <a:pt x="108" y="150"/>
                      <a:pt x="110" y="151"/>
                      <a:pt x="112" y="151"/>
                    </a:cubicBezTo>
                    <a:cubicBezTo>
                      <a:pt x="113" y="153"/>
                      <a:pt x="115" y="153"/>
                      <a:pt x="117" y="153"/>
                    </a:cubicBezTo>
                    <a:cubicBezTo>
                      <a:pt x="122" y="153"/>
                      <a:pt x="131" y="141"/>
                      <a:pt x="130" y="129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3" y="124"/>
                      <a:pt x="146" y="123"/>
                    </a:cubicBezTo>
                    <a:cubicBezTo>
                      <a:pt x="149" y="122"/>
                      <a:pt x="152" y="119"/>
                      <a:pt x="156" y="115"/>
                    </a:cubicBezTo>
                    <a:cubicBezTo>
                      <a:pt x="166" y="104"/>
                      <a:pt x="172" y="93"/>
                      <a:pt x="162" y="83"/>
                    </a:cubicBezTo>
                    <a:cubicBezTo>
                      <a:pt x="162" y="82"/>
                      <a:pt x="162" y="79"/>
                      <a:pt x="163" y="77"/>
                    </a:cubicBezTo>
                    <a:cubicBezTo>
                      <a:pt x="167" y="62"/>
                      <a:pt x="166" y="47"/>
                      <a:pt x="151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3" y="30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20" y="15"/>
                    </a:cubicBezTo>
                    <a:cubicBezTo>
                      <a:pt x="118" y="15"/>
                      <a:pt x="116" y="16"/>
                      <a:pt x="113" y="16"/>
                    </a:cubicBezTo>
                    <a:cubicBezTo>
                      <a:pt x="107" y="7"/>
                      <a:pt x="96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41"/>
              <p:cNvSpPr/>
              <p:nvPr/>
            </p:nvSpPr>
            <p:spPr>
              <a:xfrm rot="-1311727">
                <a:off x="5401854" y="4836895"/>
                <a:ext cx="16707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2" extrusionOk="0">
                    <a:moveTo>
                      <a:pt x="89" y="1"/>
                    </a:moveTo>
                    <a:cubicBezTo>
                      <a:pt x="88" y="1"/>
                      <a:pt x="87" y="1"/>
                      <a:pt x="86" y="1"/>
                    </a:cubicBezTo>
                    <a:cubicBezTo>
                      <a:pt x="86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1" y="6"/>
                      <a:pt x="66" y="13"/>
                    </a:cubicBezTo>
                    <a:lnTo>
                      <a:pt x="50" y="13"/>
                    </a:lnTo>
                    <a:cubicBezTo>
                      <a:pt x="41" y="16"/>
                      <a:pt x="37" y="19"/>
                      <a:pt x="37" y="32"/>
                    </a:cubicBezTo>
                    <a:cubicBezTo>
                      <a:pt x="37" y="37"/>
                      <a:pt x="37" y="41"/>
                      <a:pt x="38" y="44"/>
                    </a:cubicBezTo>
                    <a:cubicBezTo>
                      <a:pt x="37" y="46"/>
                      <a:pt x="34" y="46"/>
                      <a:pt x="33" y="46"/>
                    </a:cubicBezTo>
                    <a:cubicBezTo>
                      <a:pt x="29" y="47"/>
                      <a:pt x="27" y="47"/>
                      <a:pt x="23" y="47"/>
                    </a:cubicBezTo>
                    <a:cubicBezTo>
                      <a:pt x="16" y="47"/>
                      <a:pt x="9" y="48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8" y="83"/>
                      <a:pt x="9" y="84"/>
                    </a:cubicBezTo>
                    <a:cubicBezTo>
                      <a:pt x="6" y="88"/>
                      <a:pt x="3" y="93"/>
                      <a:pt x="3" y="98"/>
                    </a:cubicBezTo>
                    <a:cubicBezTo>
                      <a:pt x="3" y="109"/>
                      <a:pt x="6" y="114"/>
                      <a:pt x="14" y="119"/>
                    </a:cubicBezTo>
                    <a:cubicBezTo>
                      <a:pt x="17" y="120"/>
                      <a:pt x="19" y="121"/>
                      <a:pt x="23" y="123"/>
                    </a:cubicBezTo>
                    <a:lnTo>
                      <a:pt x="24" y="123"/>
                    </a:lnTo>
                    <a:cubicBezTo>
                      <a:pt x="28" y="125"/>
                      <a:pt x="32" y="126"/>
                      <a:pt x="34" y="128"/>
                    </a:cubicBezTo>
                    <a:lnTo>
                      <a:pt x="34" y="135"/>
                    </a:lnTo>
                    <a:cubicBezTo>
                      <a:pt x="37" y="146"/>
                      <a:pt x="40" y="150"/>
                      <a:pt x="43" y="151"/>
                    </a:cubicBezTo>
                    <a:lnTo>
                      <a:pt x="55" y="151"/>
                    </a:lnTo>
                    <a:cubicBezTo>
                      <a:pt x="56" y="151"/>
                      <a:pt x="57" y="151"/>
                      <a:pt x="58" y="151"/>
                    </a:cubicBezTo>
                    <a:cubicBezTo>
                      <a:pt x="60" y="151"/>
                      <a:pt x="61" y="151"/>
                      <a:pt x="63" y="151"/>
                    </a:cubicBezTo>
                    <a:lnTo>
                      <a:pt x="64" y="152"/>
                    </a:lnTo>
                    <a:cubicBezTo>
                      <a:pt x="69" y="159"/>
                      <a:pt x="73" y="161"/>
                      <a:pt x="77" y="161"/>
                    </a:cubicBezTo>
                    <a:cubicBezTo>
                      <a:pt x="78" y="161"/>
                      <a:pt x="80" y="161"/>
                      <a:pt x="82" y="160"/>
                    </a:cubicBezTo>
                    <a:cubicBezTo>
                      <a:pt x="84" y="160"/>
                      <a:pt x="85" y="158"/>
                      <a:pt x="86" y="158"/>
                    </a:cubicBezTo>
                    <a:lnTo>
                      <a:pt x="94" y="155"/>
                    </a:lnTo>
                    <a:cubicBezTo>
                      <a:pt x="98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0" y="152"/>
                    </a:cubicBezTo>
                    <a:cubicBezTo>
                      <a:pt x="111" y="153"/>
                      <a:pt x="112" y="153"/>
                      <a:pt x="115" y="153"/>
                    </a:cubicBezTo>
                    <a:cubicBezTo>
                      <a:pt x="121" y="152"/>
                      <a:pt x="130" y="141"/>
                      <a:pt x="128" y="129"/>
                    </a:cubicBezTo>
                    <a:cubicBezTo>
                      <a:pt x="131" y="127"/>
                      <a:pt x="133" y="126"/>
                      <a:pt x="136" y="126"/>
                    </a:cubicBezTo>
                    <a:cubicBezTo>
                      <a:pt x="140" y="125"/>
                      <a:pt x="142" y="124"/>
                      <a:pt x="145" y="122"/>
                    </a:cubicBezTo>
                    <a:cubicBezTo>
                      <a:pt x="147" y="121"/>
                      <a:pt x="150" y="119"/>
                      <a:pt x="153" y="115"/>
                    </a:cubicBezTo>
                    <a:cubicBezTo>
                      <a:pt x="164" y="104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2" y="76"/>
                    </a:cubicBezTo>
                    <a:cubicBezTo>
                      <a:pt x="166" y="61"/>
                      <a:pt x="165" y="47"/>
                      <a:pt x="148" y="44"/>
                    </a:cubicBezTo>
                    <a:cubicBezTo>
                      <a:pt x="145" y="44"/>
                      <a:pt x="141" y="43"/>
                      <a:pt x="139" y="43"/>
                    </a:cubicBezTo>
                    <a:cubicBezTo>
                      <a:pt x="142" y="29"/>
                      <a:pt x="131" y="13"/>
                      <a:pt x="125" y="13"/>
                    </a:cubicBezTo>
                    <a:cubicBezTo>
                      <a:pt x="122" y="13"/>
                      <a:pt x="121" y="13"/>
                      <a:pt x="118" y="14"/>
                    </a:cubicBezTo>
                    <a:cubicBezTo>
                      <a:pt x="116" y="14"/>
                      <a:pt x="114" y="15"/>
                      <a:pt x="111" y="15"/>
                    </a:cubicBezTo>
                    <a:cubicBezTo>
                      <a:pt x="106" y="6"/>
                      <a:pt x="96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41"/>
              <p:cNvSpPr/>
              <p:nvPr/>
            </p:nvSpPr>
            <p:spPr>
              <a:xfrm rot="-1311727">
                <a:off x="5495927" y="4823660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1"/>
                    </a:moveTo>
                    <a:cubicBezTo>
                      <a:pt x="89" y="1"/>
                      <a:pt x="88" y="1"/>
                      <a:pt x="88" y="1"/>
                    </a:cubicBezTo>
                    <a:cubicBezTo>
                      <a:pt x="86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2" y="6"/>
                      <a:pt x="67" y="13"/>
                    </a:cubicBezTo>
                    <a:lnTo>
                      <a:pt x="50" y="13"/>
                    </a:lnTo>
                    <a:cubicBezTo>
                      <a:pt x="42" y="15"/>
                      <a:pt x="36" y="19"/>
                      <a:pt x="36" y="32"/>
                    </a:cubicBezTo>
                    <a:cubicBezTo>
                      <a:pt x="36" y="37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9"/>
                      <a:pt x="6" y="55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8" y="83"/>
                      <a:pt x="10" y="85"/>
                    </a:cubicBezTo>
                    <a:cubicBezTo>
                      <a:pt x="6" y="88"/>
                      <a:pt x="3" y="92"/>
                      <a:pt x="3" y="97"/>
                    </a:cubicBezTo>
                    <a:cubicBezTo>
                      <a:pt x="3" y="109"/>
                      <a:pt x="6" y="114"/>
                      <a:pt x="15" y="119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6"/>
                      <a:pt x="41" y="150"/>
                      <a:pt x="44" y="151"/>
                    </a:cubicBezTo>
                    <a:lnTo>
                      <a:pt x="57" y="151"/>
                    </a:lnTo>
                    <a:cubicBezTo>
                      <a:pt x="58" y="150"/>
                      <a:pt x="59" y="150"/>
                      <a:pt x="60" y="150"/>
                    </a:cubicBezTo>
                    <a:cubicBezTo>
                      <a:pt x="61" y="150"/>
                      <a:pt x="63" y="151"/>
                      <a:pt x="64" y="151"/>
                    </a:cubicBezTo>
                    <a:lnTo>
                      <a:pt x="65" y="153"/>
                    </a:lnTo>
                    <a:cubicBezTo>
                      <a:pt x="70" y="159"/>
                      <a:pt x="74" y="161"/>
                      <a:pt x="78" y="161"/>
                    </a:cubicBezTo>
                    <a:cubicBezTo>
                      <a:pt x="80" y="161"/>
                      <a:pt x="82" y="161"/>
                      <a:pt x="84" y="160"/>
                    </a:cubicBezTo>
                    <a:cubicBezTo>
                      <a:pt x="85" y="160"/>
                      <a:pt x="86" y="159"/>
                      <a:pt x="88" y="159"/>
                    </a:cubicBezTo>
                    <a:lnTo>
                      <a:pt x="95" y="155"/>
                    </a:lnTo>
                    <a:cubicBezTo>
                      <a:pt x="99" y="152"/>
                      <a:pt x="103" y="151"/>
                      <a:pt x="106" y="151"/>
                    </a:cubicBezTo>
                    <a:cubicBezTo>
                      <a:pt x="108" y="151"/>
                      <a:pt x="110" y="152"/>
                      <a:pt x="111" y="153"/>
                    </a:cubicBezTo>
                    <a:cubicBezTo>
                      <a:pt x="113" y="154"/>
                      <a:pt x="114" y="154"/>
                      <a:pt x="116" y="154"/>
                    </a:cubicBezTo>
                    <a:cubicBezTo>
                      <a:pt x="121" y="153"/>
                      <a:pt x="131" y="140"/>
                      <a:pt x="130" y="129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9"/>
                      <a:pt x="155" y="115"/>
                    </a:cubicBezTo>
                    <a:cubicBezTo>
                      <a:pt x="166" y="103"/>
                      <a:pt x="172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7" y="61"/>
                      <a:pt x="166" y="47"/>
                      <a:pt x="150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4" y="30"/>
                      <a:pt x="132" y="12"/>
                      <a:pt x="126" y="12"/>
                    </a:cubicBezTo>
                    <a:cubicBezTo>
                      <a:pt x="124" y="12"/>
                      <a:pt x="121" y="12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41"/>
              <p:cNvSpPr/>
              <p:nvPr/>
            </p:nvSpPr>
            <p:spPr>
              <a:xfrm rot="-1311727">
                <a:off x="5509814" y="4882411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0"/>
                    </a:moveTo>
                    <a:cubicBezTo>
                      <a:pt x="89" y="0"/>
                      <a:pt x="88" y="1"/>
                      <a:pt x="87" y="1"/>
                    </a:cubicBezTo>
                    <a:cubicBezTo>
                      <a:pt x="85" y="3"/>
                      <a:pt x="84" y="3"/>
                      <a:pt x="83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51" y="13"/>
                    </a:lnTo>
                    <a:cubicBezTo>
                      <a:pt x="41" y="15"/>
                      <a:pt x="36" y="19"/>
                      <a:pt x="36" y="33"/>
                    </a:cubicBezTo>
                    <a:cubicBezTo>
                      <a:pt x="36" y="38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8"/>
                      <a:pt x="27" y="48"/>
                      <a:pt x="23" y="48"/>
                    </a:cubicBezTo>
                    <a:cubicBezTo>
                      <a:pt x="16" y="48"/>
                      <a:pt x="10" y="49"/>
                      <a:pt x="5" y="55"/>
                    </a:cubicBezTo>
                    <a:cubicBezTo>
                      <a:pt x="0" y="65"/>
                      <a:pt x="0" y="70"/>
                      <a:pt x="5" y="80"/>
                    </a:cubicBezTo>
                    <a:cubicBezTo>
                      <a:pt x="6" y="81"/>
                      <a:pt x="7" y="84"/>
                      <a:pt x="10" y="85"/>
                    </a:cubicBezTo>
                    <a:cubicBezTo>
                      <a:pt x="5" y="89"/>
                      <a:pt x="2" y="92"/>
                      <a:pt x="2" y="97"/>
                    </a:cubicBezTo>
                    <a:cubicBezTo>
                      <a:pt x="2" y="109"/>
                      <a:pt x="5" y="115"/>
                      <a:pt x="15" y="120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5"/>
                    </a:lnTo>
                    <a:cubicBezTo>
                      <a:pt x="35" y="145"/>
                      <a:pt x="40" y="148"/>
                      <a:pt x="43" y="151"/>
                    </a:cubicBezTo>
                    <a:lnTo>
                      <a:pt x="57" y="151"/>
                    </a:lnTo>
                    <a:cubicBezTo>
                      <a:pt x="58" y="151"/>
                      <a:pt x="59" y="151"/>
                      <a:pt x="59" y="151"/>
                    </a:cubicBezTo>
                    <a:cubicBezTo>
                      <a:pt x="61" y="151"/>
                      <a:pt x="62" y="151"/>
                      <a:pt x="64" y="151"/>
                    </a:cubicBezTo>
                    <a:lnTo>
                      <a:pt x="65" y="152"/>
                    </a:lnTo>
                    <a:cubicBezTo>
                      <a:pt x="68" y="159"/>
                      <a:pt x="73" y="161"/>
                      <a:pt x="77" y="161"/>
                    </a:cubicBezTo>
                    <a:cubicBezTo>
                      <a:pt x="79" y="161"/>
                      <a:pt x="81" y="161"/>
                      <a:pt x="83" y="160"/>
                    </a:cubicBezTo>
                    <a:cubicBezTo>
                      <a:pt x="84" y="160"/>
                      <a:pt x="85" y="159"/>
                      <a:pt x="87" y="159"/>
                    </a:cubicBezTo>
                    <a:lnTo>
                      <a:pt x="95" y="155"/>
                    </a:lnTo>
                    <a:cubicBezTo>
                      <a:pt x="99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1" y="152"/>
                    </a:cubicBezTo>
                    <a:cubicBezTo>
                      <a:pt x="113" y="153"/>
                      <a:pt x="114" y="153"/>
                      <a:pt x="116" y="153"/>
                    </a:cubicBezTo>
                    <a:cubicBezTo>
                      <a:pt x="121" y="152"/>
                      <a:pt x="130" y="141"/>
                      <a:pt x="129" y="129"/>
                    </a:cubicBezTo>
                    <a:cubicBezTo>
                      <a:pt x="131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9"/>
                      <a:pt x="155" y="116"/>
                    </a:cubicBezTo>
                    <a:cubicBezTo>
                      <a:pt x="165" y="103"/>
                      <a:pt x="171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6" y="61"/>
                      <a:pt x="165" y="47"/>
                      <a:pt x="150" y="45"/>
                    </a:cubicBezTo>
                    <a:cubicBezTo>
                      <a:pt x="146" y="45"/>
                      <a:pt x="142" y="44"/>
                      <a:pt x="140" y="44"/>
                    </a:cubicBezTo>
                    <a:cubicBezTo>
                      <a:pt x="144" y="29"/>
                      <a:pt x="131" y="13"/>
                      <a:pt x="125" y="13"/>
                    </a:cubicBezTo>
                    <a:cubicBezTo>
                      <a:pt x="123" y="13"/>
                      <a:pt x="121" y="13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41"/>
              <p:cNvSpPr/>
              <p:nvPr/>
            </p:nvSpPr>
            <p:spPr>
              <a:xfrm rot="-1311727">
                <a:off x="5546177" y="4869400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89" y="1"/>
                    </a:moveTo>
                    <a:cubicBezTo>
                      <a:pt x="88" y="1"/>
                      <a:pt x="88" y="1"/>
                      <a:pt x="87" y="1"/>
                    </a:cubicBezTo>
                    <a:cubicBezTo>
                      <a:pt x="87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2" y="7"/>
                      <a:pt x="68" y="13"/>
                    </a:cubicBezTo>
                    <a:lnTo>
                      <a:pt x="51" y="13"/>
                    </a:lnTo>
                    <a:cubicBezTo>
                      <a:pt x="42" y="15"/>
                      <a:pt x="37" y="20"/>
                      <a:pt x="37" y="33"/>
                    </a:cubicBezTo>
                    <a:cubicBezTo>
                      <a:pt x="37" y="38"/>
                      <a:pt x="37" y="41"/>
                      <a:pt x="38" y="45"/>
                    </a:cubicBezTo>
                    <a:cubicBezTo>
                      <a:pt x="37" y="46"/>
                      <a:pt x="36" y="46"/>
                      <a:pt x="35" y="46"/>
                    </a:cubicBezTo>
                    <a:cubicBezTo>
                      <a:pt x="31" y="48"/>
                      <a:pt x="28" y="48"/>
                      <a:pt x="24" y="48"/>
                    </a:cubicBezTo>
                    <a:cubicBezTo>
                      <a:pt x="16" y="48"/>
                      <a:pt x="10" y="49"/>
                      <a:pt x="6" y="55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9" y="82"/>
                      <a:pt x="10" y="85"/>
                    </a:cubicBezTo>
                    <a:cubicBezTo>
                      <a:pt x="6" y="89"/>
                      <a:pt x="4" y="92"/>
                      <a:pt x="4" y="97"/>
                    </a:cubicBezTo>
                    <a:cubicBezTo>
                      <a:pt x="4" y="110"/>
                      <a:pt x="6" y="115"/>
                      <a:pt x="15" y="120"/>
                    </a:cubicBezTo>
                    <a:cubicBezTo>
                      <a:pt x="17" y="121"/>
                      <a:pt x="20" y="122"/>
                      <a:pt x="24" y="123"/>
                    </a:cubicBezTo>
                    <a:lnTo>
                      <a:pt x="26" y="123"/>
                    </a:lnTo>
                    <a:cubicBezTo>
                      <a:pt x="30" y="126"/>
                      <a:pt x="33" y="127"/>
                      <a:pt x="36" y="128"/>
                    </a:cubicBezTo>
                    <a:lnTo>
                      <a:pt x="36" y="135"/>
                    </a:lnTo>
                    <a:cubicBezTo>
                      <a:pt x="36" y="147"/>
                      <a:pt x="41" y="151"/>
                      <a:pt x="43" y="152"/>
                    </a:cubicBezTo>
                    <a:lnTo>
                      <a:pt x="56" y="152"/>
                    </a:lnTo>
                    <a:cubicBezTo>
                      <a:pt x="57" y="151"/>
                      <a:pt x="58" y="151"/>
                      <a:pt x="59" y="151"/>
                    </a:cubicBezTo>
                    <a:cubicBezTo>
                      <a:pt x="61" y="151"/>
                      <a:pt x="62" y="152"/>
                      <a:pt x="63" y="152"/>
                    </a:cubicBezTo>
                    <a:lnTo>
                      <a:pt x="64" y="153"/>
                    </a:lnTo>
                    <a:cubicBezTo>
                      <a:pt x="69" y="159"/>
                      <a:pt x="73" y="162"/>
                      <a:pt x="77" y="162"/>
                    </a:cubicBezTo>
                    <a:cubicBezTo>
                      <a:pt x="79" y="162"/>
                      <a:pt x="81" y="161"/>
                      <a:pt x="83" y="160"/>
                    </a:cubicBezTo>
                    <a:cubicBezTo>
                      <a:pt x="84" y="160"/>
                      <a:pt x="85" y="159"/>
                      <a:pt x="87" y="159"/>
                    </a:cubicBezTo>
                    <a:lnTo>
                      <a:pt x="94" y="155"/>
                    </a:lnTo>
                    <a:cubicBezTo>
                      <a:pt x="98" y="152"/>
                      <a:pt x="102" y="152"/>
                      <a:pt x="104" y="152"/>
                    </a:cubicBezTo>
                    <a:cubicBezTo>
                      <a:pt x="107" y="152"/>
                      <a:pt x="109" y="152"/>
                      <a:pt x="111" y="153"/>
                    </a:cubicBezTo>
                    <a:cubicBezTo>
                      <a:pt x="113" y="154"/>
                      <a:pt x="114" y="154"/>
                      <a:pt x="116" y="154"/>
                    </a:cubicBezTo>
                    <a:cubicBezTo>
                      <a:pt x="121" y="153"/>
                      <a:pt x="130" y="142"/>
                      <a:pt x="129" y="129"/>
                    </a:cubicBezTo>
                    <a:cubicBezTo>
                      <a:pt x="131" y="128"/>
                      <a:pt x="134" y="127"/>
                      <a:pt x="136" y="127"/>
                    </a:cubicBezTo>
                    <a:cubicBezTo>
                      <a:pt x="140" y="126"/>
                      <a:pt x="143" y="125"/>
                      <a:pt x="145" y="123"/>
                    </a:cubicBezTo>
                    <a:cubicBezTo>
                      <a:pt x="148" y="122"/>
                      <a:pt x="151" y="119"/>
                      <a:pt x="155" y="116"/>
                    </a:cubicBezTo>
                    <a:cubicBezTo>
                      <a:pt x="165" y="104"/>
                      <a:pt x="171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6" y="61"/>
                      <a:pt x="165" y="48"/>
                      <a:pt x="150" y="45"/>
                    </a:cubicBezTo>
                    <a:cubicBezTo>
                      <a:pt x="145" y="45"/>
                      <a:pt x="142" y="44"/>
                      <a:pt x="139" y="44"/>
                    </a:cubicBezTo>
                    <a:cubicBezTo>
                      <a:pt x="143" y="30"/>
                      <a:pt x="131" y="13"/>
                      <a:pt x="125" y="13"/>
                    </a:cubicBezTo>
                    <a:cubicBezTo>
                      <a:pt x="123" y="13"/>
                      <a:pt x="122" y="13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6" y="7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41"/>
              <p:cNvSpPr/>
              <p:nvPr/>
            </p:nvSpPr>
            <p:spPr>
              <a:xfrm rot="-1311727">
                <a:off x="5436707" y="4840149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1" y="1"/>
                    </a:moveTo>
                    <a:cubicBezTo>
                      <a:pt x="90" y="1"/>
                      <a:pt x="88" y="1"/>
                      <a:pt x="88" y="1"/>
                    </a:cubicBezTo>
                    <a:cubicBezTo>
                      <a:pt x="85" y="2"/>
                      <a:pt x="84" y="2"/>
                      <a:pt x="83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7" y="3"/>
                      <a:pt x="72" y="6"/>
                      <a:pt x="67" y="13"/>
                    </a:cubicBezTo>
                    <a:lnTo>
                      <a:pt x="51" y="13"/>
                    </a:lnTo>
                    <a:cubicBezTo>
                      <a:pt x="41" y="16"/>
                      <a:pt x="37" y="19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8"/>
                      <a:pt x="6" y="55"/>
                    </a:cubicBezTo>
                    <a:cubicBezTo>
                      <a:pt x="0" y="65"/>
                      <a:pt x="0" y="70"/>
                      <a:pt x="6" y="79"/>
                    </a:cubicBezTo>
                    <a:cubicBezTo>
                      <a:pt x="7" y="80"/>
                      <a:pt x="8" y="83"/>
                      <a:pt x="10" y="84"/>
                    </a:cubicBezTo>
                    <a:cubicBezTo>
                      <a:pt x="6" y="88"/>
                      <a:pt x="2" y="93"/>
                      <a:pt x="2" y="98"/>
                    </a:cubicBezTo>
                    <a:cubicBezTo>
                      <a:pt x="2" y="109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3" y="123"/>
                    </a:cubicBezTo>
                    <a:lnTo>
                      <a:pt x="25" y="123"/>
                    </a:lnTo>
                    <a:cubicBezTo>
                      <a:pt x="28" y="125"/>
                      <a:pt x="32" y="126"/>
                      <a:pt x="35" y="128"/>
                    </a:cubicBezTo>
                    <a:lnTo>
                      <a:pt x="35" y="135"/>
                    </a:lnTo>
                    <a:cubicBezTo>
                      <a:pt x="36" y="145"/>
                      <a:pt x="40" y="149"/>
                      <a:pt x="43" y="150"/>
                    </a:cubicBezTo>
                    <a:lnTo>
                      <a:pt x="57" y="150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50"/>
                      <a:pt x="64" y="150"/>
                    </a:cubicBezTo>
                    <a:lnTo>
                      <a:pt x="65" y="151"/>
                    </a:lnTo>
                    <a:cubicBezTo>
                      <a:pt x="68" y="157"/>
                      <a:pt x="73" y="160"/>
                      <a:pt x="77" y="160"/>
                    </a:cubicBezTo>
                    <a:cubicBezTo>
                      <a:pt x="79" y="160"/>
                      <a:pt x="81" y="159"/>
                      <a:pt x="83" y="158"/>
                    </a:cubicBezTo>
                    <a:cubicBezTo>
                      <a:pt x="84" y="158"/>
                      <a:pt x="85" y="157"/>
                      <a:pt x="88" y="157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5" y="150"/>
                    </a:cubicBezTo>
                    <a:cubicBezTo>
                      <a:pt x="108" y="150"/>
                      <a:pt x="110" y="150"/>
                      <a:pt x="111" y="151"/>
                    </a:cubicBezTo>
                    <a:cubicBezTo>
                      <a:pt x="113" y="152"/>
                      <a:pt x="114" y="152"/>
                      <a:pt x="116" y="152"/>
                    </a:cubicBezTo>
                    <a:cubicBezTo>
                      <a:pt x="121" y="151"/>
                      <a:pt x="131" y="140"/>
                      <a:pt x="130" y="128"/>
                    </a:cubicBezTo>
                    <a:cubicBezTo>
                      <a:pt x="132" y="128"/>
                      <a:pt x="135" y="126"/>
                      <a:pt x="137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5" y="104"/>
                      <a:pt x="172" y="93"/>
                      <a:pt x="161" y="83"/>
                    </a:cubicBezTo>
                    <a:cubicBezTo>
                      <a:pt x="161" y="81"/>
                      <a:pt x="161" y="79"/>
                      <a:pt x="162" y="77"/>
                    </a:cubicBezTo>
                    <a:cubicBezTo>
                      <a:pt x="166" y="61"/>
                      <a:pt x="165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4" y="29"/>
                      <a:pt x="132" y="13"/>
                      <a:pt x="125" y="13"/>
                    </a:cubicBezTo>
                    <a:cubicBezTo>
                      <a:pt x="123" y="13"/>
                      <a:pt x="121" y="13"/>
                      <a:pt x="119" y="14"/>
                    </a:cubicBezTo>
                    <a:cubicBezTo>
                      <a:pt x="118" y="14"/>
                      <a:pt x="115" y="16"/>
                      <a:pt x="113" y="16"/>
                    </a:cubicBezTo>
                    <a:cubicBezTo>
                      <a:pt x="107" y="6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41"/>
              <p:cNvSpPr/>
              <p:nvPr/>
            </p:nvSpPr>
            <p:spPr>
              <a:xfrm rot="-1311727">
                <a:off x="5450683" y="4866217"/>
                <a:ext cx="16903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2" extrusionOk="0">
                    <a:moveTo>
                      <a:pt x="91" y="1"/>
                    </a:moveTo>
                    <a:cubicBezTo>
                      <a:pt x="89" y="1"/>
                      <a:pt x="88" y="1"/>
                      <a:pt x="87" y="2"/>
                    </a:cubicBezTo>
                    <a:cubicBezTo>
                      <a:pt x="86" y="3"/>
                      <a:pt x="85" y="3"/>
                      <a:pt x="83" y="4"/>
                    </a:cubicBezTo>
                    <a:cubicBezTo>
                      <a:pt x="82" y="4"/>
                      <a:pt x="82" y="3"/>
                      <a:pt x="81" y="3"/>
                    </a:cubicBezTo>
                    <a:cubicBezTo>
                      <a:pt x="76" y="3"/>
                      <a:pt x="71" y="6"/>
                      <a:pt x="67" y="13"/>
                    </a:cubicBezTo>
                    <a:lnTo>
                      <a:pt x="50" y="13"/>
                    </a:lnTo>
                    <a:cubicBezTo>
                      <a:pt x="41" y="15"/>
                      <a:pt x="38" y="19"/>
                      <a:pt x="36" y="32"/>
                    </a:cubicBezTo>
                    <a:cubicBezTo>
                      <a:pt x="36" y="37"/>
                      <a:pt x="36" y="41"/>
                      <a:pt x="38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8"/>
                      <a:pt x="28" y="48"/>
                      <a:pt x="24" y="48"/>
                    </a:cubicBezTo>
                    <a:cubicBezTo>
                      <a:pt x="16" y="48"/>
                      <a:pt x="9" y="49"/>
                      <a:pt x="5" y="55"/>
                    </a:cubicBezTo>
                    <a:cubicBezTo>
                      <a:pt x="0" y="65"/>
                      <a:pt x="0" y="70"/>
                      <a:pt x="5" y="79"/>
                    </a:cubicBezTo>
                    <a:cubicBezTo>
                      <a:pt x="7" y="81"/>
                      <a:pt x="8" y="84"/>
                      <a:pt x="9" y="85"/>
                    </a:cubicBezTo>
                    <a:cubicBezTo>
                      <a:pt x="5" y="89"/>
                      <a:pt x="3" y="92"/>
                      <a:pt x="3" y="97"/>
                    </a:cubicBezTo>
                    <a:cubicBezTo>
                      <a:pt x="3" y="109"/>
                      <a:pt x="5" y="114"/>
                      <a:pt x="15" y="119"/>
                    </a:cubicBezTo>
                    <a:cubicBezTo>
                      <a:pt x="18" y="120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5"/>
                    </a:lnTo>
                    <a:cubicBezTo>
                      <a:pt x="35" y="146"/>
                      <a:pt x="40" y="150"/>
                      <a:pt x="44" y="151"/>
                    </a:cubicBezTo>
                    <a:lnTo>
                      <a:pt x="57" y="151"/>
                    </a:lnTo>
                    <a:cubicBezTo>
                      <a:pt x="58" y="151"/>
                      <a:pt x="59" y="150"/>
                      <a:pt x="60" y="150"/>
                    </a:cubicBezTo>
                    <a:cubicBezTo>
                      <a:pt x="62" y="150"/>
                      <a:pt x="63" y="151"/>
                      <a:pt x="65" y="151"/>
                    </a:cubicBezTo>
                    <a:lnTo>
                      <a:pt x="66" y="152"/>
                    </a:lnTo>
                    <a:cubicBezTo>
                      <a:pt x="70" y="159"/>
                      <a:pt x="74" y="161"/>
                      <a:pt x="78" y="161"/>
                    </a:cubicBezTo>
                    <a:cubicBezTo>
                      <a:pt x="80" y="161"/>
                      <a:pt x="82" y="161"/>
                      <a:pt x="83" y="160"/>
                    </a:cubicBezTo>
                    <a:cubicBezTo>
                      <a:pt x="85" y="160"/>
                      <a:pt x="86" y="158"/>
                      <a:pt x="87" y="158"/>
                    </a:cubicBezTo>
                    <a:lnTo>
                      <a:pt x="96" y="155"/>
                    </a:lnTo>
                    <a:cubicBezTo>
                      <a:pt x="99" y="152"/>
                      <a:pt x="103" y="151"/>
                      <a:pt x="105" y="151"/>
                    </a:cubicBezTo>
                    <a:cubicBezTo>
                      <a:pt x="108" y="151"/>
                      <a:pt x="110" y="152"/>
                      <a:pt x="112" y="152"/>
                    </a:cubicBezTo>
                    <a:cubicBezTo>
                      <a:pt x="113" y="153"/>
                      <a:pt x="114" y="153"/>
                      <a:pt x="117" y="153"/>
                    </a:cubicBezTo>
                    <a:cubicBezTo>
                      <a:pt x="122" y="152"/>
                      <a:pt x="131" y="141"/>
                      <a:pt x="129" y="130"/>
                    </a:cubicBezTo>
                    <a:cubicBezTo>
                      <a:pt x="132" y="128"/>
                      <a:pt x="134" y="127"/>
                      <a:pt x="138" y="127"/>
                    </a:cubicBezTo>
                    <a:cubicBezTo>
                      <a:pt x="142" y="126"/>
                      <a:pt x="144" y="125"/>
                      <a:pt x="147" y="123"/>
                    </a:cubicBezTo>
                    <a:cubicBezTo>
                      <a:pt x="149" y="122"/>
                      <a:pt x="152" y="118"/>
                      <a:pt x="155" y="115"/>
                    </a:cubicBezTo>
                    <a:cubicBezTo>
                      <a:pt x="165" y="104"/>
                      <a:pt x="172" y="92"/>
                      <a:pt x="162" y="84"/>
                    </a:cubicBezTo>
                    <a:cubicBezTo>
                      <a:pt x="162" y="82"/>
                      <a:pt x="162" y="79"/>
                      <a:pt x="163" y="76"/>
                    </a:cubicBezTo>
                    <a:cubicBezTo>
                      <a:pt x="167" y="61"/>
                      <a:pt x="165" y="48"/>
                      <a:pt x="150" y="45"/>
                    </a:cubicBezTo>
                    <a:cubicBezTo>
                      <a:pt x="147" y="45"/>
                      <a:pt x="143" y="44"/>
                      <a:pt x="140" y="44"/>
                    </a:cubicBezTo>
                    <a:cubicBezTo>
                      <a:pt x="144" y="29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8" y="6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41"/>
              <p:cNvSpPr/>
              <p:nvPr/>
            </p:nvSpPr>
            <p:spPr>
              <a:xfrm rot="-1311727">
                <a:off x="5515008" y="4763485"/>
                <a:ext cx="16707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0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8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4"/>
                      <a:pt x="1" y="70"/>
                      <a:pt x="6" y="79"/>
                    </a:cubicBezTo>
                    <a:cubicBezTo>
                      <a:pt x="7" y="80"/>
                      <a:pt x="9" y="82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8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2" y="126"/>
                      <a:pt x="35" y="128"/>
                    </a:cubicBezTo>
                    <a:lnTo>
                      <a:pt x="35" y="134"/>
                    </a:lnTo>
                    <a:cubicBezTo>
                      <a:pt x="35" y="145"/>
                      <a:pt x="39" y="149"/>
                      <a:pt x="44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49"/>
                      <a:pt x="64" y="149"/>
                    </a:cubicBezTo>
                    <a:lnTo>
                      <a:pt x="66" y="150"/>
                    </a:lnTo>
                    <a:cubicBezTo>
                      <a:pt x="70" y="157"/>
                      <a:pt x="74" y="159"/>
                      <a:pt x="78" y="159"/>
                    </a:cubicBezTo>
                    <a:cubicBezTo>
                      <a:pt x="80" y="159"/>
                      <a:pt x="82" y="159"/>
                      <a:pt x="84" y="158"/>
                    </a:cubicBezTo>
                    <a:cubicBezTo>
                      <a:pt x="85" y="158"/>
                      <a:pt x="87" y="157"/>
                      <a:pt x="88" y="157"/>
                    </a:cubicBezTo>
                    <a:lnTo>
                      <a:pt x="95" y="153"/>
                    </a:lnTo>
                    <a:cubicBezTo>
                      <a:pt x="99" y="150"/>
                      <a:pt x="102" y="149"/>
                      <a:pt x="105" y="149"/>
                    </a:cubicBezTo>
                    <a:cubicBezTo>
                      <a:pt x="108" y="149"/>
                      <a:pt x="110" y="150"/>
                      <a:pt x="112" y="150"/>
                    </a:cubicBezTo>
                    <a:cubicBezTo>
                      <a:pt x="113" y="152"/>
                      <a:pt x="115" y="152"/>
                      <a:pt x="117" y="152"/>
                    </a:cubicBezTo>
                    <a:cubicBezTo>
                      <a:pt x="122" y="152"/>
                      <a:pt x="131" y="140"/>
                      <a:pt x="130" y="129"/>
                    </a:cubicBezTo>
                    <a:cubicBezTo>
                      <a:pt x="133" y="127"/>
                      <a:pt x="135" y="126"/>
                      <a:pt x="138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6" y="103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3" y="76"/>
                    </a:cubicBezTo>
                    <a:cubicBezTo>
                      <a:pt x="167" y="60"/>
                      <a:pt x="166" y="47"/>
                      <a:pt x="150" y="44"/>
                    </a:cubicBezTo>
                    <a:cubicBezTo>
                      <a:pt x="146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6" y="12"/>
                    </a:cubicBezTo>
                    <a:cubicBezTo>
                      <a:pt x="123" y="12"/>
                      <a:pt x="122" y="12"/>
                      <a:pt x="119" y="13"/>
                    </a:cubicBezTo>
                    <a:cubicBezTo>
                      <a:pt x="118" y="13"/>
                      <a:pt x="115" y="15"/>
                      <a:pt x="113" y="15"/>
                    </a:cubicBezTo>
                    <a:cubicBezTo>
                      <a:pt x="108" y="6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41"/>
              <p:cNvSpPr/>
              <p:nvPr/>
            </p:nvSpPr>
            <p:spPr>
              <a:xfrm rot="-1311727">
                <a:off x="5585782" y="4798971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0" y="0"/>
                    </a:moveTo>
                    <a:cubicBezTo>
                      <a:pt x="89" y="0"/>
                      <a:pt x="88" y="0"/>
                      <a:pt x="88" y="1"/>
                    </a:cubicBezTo>
                    <a:cubicBezTo>
                      <a:pt x="86" y="3"/>
                      <a:pt x="85" y="3"/>
                      <a:pt x="84" y="4"/>
                    </a:cubicBezTo>
                    <a:cubicBezTo>
                      <a:pt x="83" y="3"/>
                      <a:pt x="82" y="3"/>
                      <a:pt x="80" y="3"/>
                    </a:cubicBezTo>
                    <a:cubicBezTo>
                      <a:pt x="76" y="3"/>
                      <a:pt x="71" y="5"/>
                      <a:pt x="67" y="13"/>
                    </a:cubicBezTo>
                    <a:lnTo>
                      <a:pt x="50" y="13"/>
                    </a:lnTo>
                    <a:cubicBezTo>
                      <a:pt x="42" y="15"/>
                      <a:pt x="37" y="19"/>
                      <a:pt x="36" y="31"/>
                    </a:cubicBezTo>
                    <a:cubicBezTo>
                      <a:pt x="36" y="36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9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1"/>
                      <a:pt x="8" y="83"/>
                      <a:pt x="10" y="85"/>
                    </a:cubicBezTo>
                    <a:cubicBezTo>
                      <a:pt x="6" y="88"/>
                      <a:pt x="3" y="92"/>
                      <a:pt x="3" y="97"/>
                    </a:cubicBezTo>
                    <a:cubicBezTo>
                      <a:pt x="3" y="108"/>
                      <a:pt x="6" y="113"/>
                      <a:pt x="15" y="118"/>
                    </a:cubicBezTo>
                    <a:cubicBezTo>
                      <a:pt x="17" y="120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6"/>
                      <a:pt x="41" y="149"/>
                      <a:pt x="44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49"/>
                      <a:pt x="64" y="149"/>
                    </a:cubicBezTo>
                    <a:lnTo>
                      <a:pt x="65" y="150"/>
                    </a:lnTo>
                    <a:cubicBezTo>
                      <a:pt x="69" y="157"/>
                      <a:pt x="74" y="159"/>
                      <a:pt x="78" y="159"/>
                    </a:cubicBezTo>
                    <a:cubicBezTo>
                      <a:pt x="80" y="159"/>
                      <a:pt x="82" y="159"/>
                      <a:pt x="84" y="158"/>
                    </a:cubicBezTo>
                    <a:cubicBezTo>
                      <a:pt x="85" y="158"/>
                      <a:pt x="86" y="157"/>
                      <a:pt x="88" y="157"/>
                    </a:cubicBezTo>
                    <a:lnTo>
                      <a:pt x="95" y="153"/>
                    </a:lnTo>
                    <a:cubicBezTo>
                      <a:pt x="100" y="150"/>
                      <a:pt x="103" y="149"/>
                      <a:pt x="106" y="149"/>
                    </a:cubicBezTo>
                    <a:cubicBezTo>
                      <a:pt x="108" y="149"/>
                      <a:pt x="110" y="150"/>
                      <a:pt x="111" y="150"/>
                    </a:cubicBezTo>
                    <a:cubicBezTo>
                      <a:pt x="113" y="152"/>
                      <a:pt x="114" y="152"/>
                      <a:pt x="116" y="152"/>
                    </a:cubicBezTo>
                    <a:cubicBezTo>
                      <a:pt x="121" y="150"/>
                      <a:pt x="131" y="139"/>
                      <a:pt x="130" y="128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8"/>
                      <a:pt x="155" y="114"/>
                    </a:cubicBezTo>
                    <a:cubicBezTo>
                      <a:pt x="166" y="103"/>
                      <a:pt x="172" y="92"/>
                      <a:pt x="161" y="83"/>
                    </a:cubicBezTo>
                    <a:cubicBezTo>
                      <a:pt x="161" y="82"/>
                      <a:pt x="161" y="79"/>
                      <a:pt x="162" y="76"/>
                    </a:cubicBezTo>
                    <a:cubicBezTo>
                      <a:pt x="167" y="61"/>
                      <a:pt x="166" y="47"/>
                      <a:pt x="150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4" y="29"/>
                      <a:pt x="132" y="12"/>
                      <a:pt x="126" y="12"/>
                    </a:cubicBezTo>
                    <a:cubicBezTo>
                      <a:pt x="124" y="12"/>
                      <a:pt x="121" y="12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41"/>
              <p:cNvSpPr/>
              <p:nvPr/>
            </p:nvSpPr>
            <p:spPr>
              <a:xfrm rot="-1311727">
                <a:off x="5561817" y="4786985"/>
                <a:ext cx="16903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0" extrusionOk="0">
                    <a:moveTo>
                      <a:pt x="90" y="0"/>
                    </a:moveTo>
                    <a:cubicBezTo>
                      <a:pt x="89" y="0"/>
                      <a:pt x="88" y="0"/>
                      <a:pt x="87" y="1"/>
                    </a:cubicBezTo>
                    <a:cubicBezTo>
                      <a:pt x="86" y="3"/>
                      <a:pt x="85" y="3"/>
                      <a:pt x="83" y="4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6" y="3"/>
                      <a:pt x="71" y="5"/>
                      <a:pt x="67" y="13"/>
                    </a:cubicBezTo>
                    <a:lnTo>
                      <a:pt x="50" y="13"/>
                    </a:lnTo>
                    <a:cubicBezTo>
                      <a:pt x="41" y="15"/>
                      <a:pt x="36" y="19"/>
                      <a:pt x="36" y="31"/>
                    </a:cubicBezTo>
                    <a:cubicBezTo>
                      <a:pt x="36" y="36"/>
                      <a:pt x="36" y="41"/>
                      <a:pt x="38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5" y="47"/>
                      <a:pt x="9" y="49"/>
                      <a:pt x="5" y="55"/>
                    </a:cubicBezTo>
                    <a:cubicBezTo>
                      <a:pt x="0" y="65"/>
                      <a:pt x="0" y="70"/>
                      <a:pt x="5" y="80"/>
                    </a:cubicBezTo>
                    <a:cubicBezTo>
                      <a:pt x="7" y="81"/>
                      <a:pt x="8" y="83"/>
                      <a:pt x="9" y="85"/>
                    </a:cubicBezTo>
                    <a:cubicBezTo>
                      <a:pt x="5" y="88"/>
                      <a:pt x="3" y="92"/>
                      <a:pt x="3" y="97"/>
                    </a:cubicBezTo>
                    <a:cubicBezTo>
                      <a:pt x="3" y="108"/>
                      <a:pt x="5" y="113"/>
                      <a:pt x="14" y="118"/>
                    </a:cubicBezTo>
                    <a:cubicBezTo>
                      <a:pt x="18" y="121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4"/>
                    </a:lnTo>
                    <a:cubicBezTo>
                      <a:pt x="36" y="144"/>
                      <a:pt x="40" y="148"/>
                      <a:pt x="44" y="149"/>
                    </a:cubicBezTo>
                    <a:lnTo>
                      <a:pt x="56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49"/>
                      <a:pt x="65" y="149"/>
                    </a:cubicBezTo>
                    <a:lnTo>
                      <a:pt x="66" y="150"/>
                    </a:lnTo>
                    <a:cubicBezTo>
                      <a:pt x="69" y="157"/>
                      <a:pt x="74" y="159"/>
                      <a:pt x="78" y="159"/>
                    </a:cubicBezTo>
                    <a:cubicBezTo>
                      <a:pt x="80" y="159"/>
                      <a:pt x="81" y="159"/>
                      <a:pt x="83" y="158"/>
                    </a:cubicBezTo>
                    <a:cubicBezTo>
                      <a:pt x="85" y="158"/>
                      <a:pt x="86" y="157"/>
                      <a:pt x="87" y="157"/>
                    </a:cubicBezTo>
                    <a:lnTo>
                      <a:pt x="95" y="153"/>
                    </a:lnTo>
                    <a:cubicBezTo>
                      <a:pt x="100" y="150"/>
                      <a:pt x="103" y="149"/>
                      <a:pt x="106" y="149"/>
                    </a:cubicBezTo>
                    <a:cubicBezTo>
                      <a:pt x="108" y="149"/>
                      <a:pt x="110" y="150"/>
                      <a:pt x="112" y="150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2" y="150"/>
                      <a:pt x="131" y="139"/>
                      <a:pt x="129" y="128"/>
                    </a:cubicBezTo>
                    <a:cubicBezTo>
                      <a:pt x="132" y="128"/>
                      <a:pt x="134" y="127"/>
                      <a:pt x="137" y="127"/>
                    </a:cubicBezTo>
                    <a:cubicBezTo>
                      <a:pt x="142" y="126"/>
                      <a:pt x="144" y="124"/>
                      <a:pt x="147" y="123"/>
                    </a:cubicBezTo>
                    <a:cubicBezTo>
                      <a:pt x="149" y="122"/>
                      <a:pt x="152" y="118"/>
                      <a:pt x="155" y="114"/>
                    </a:cubicBezTo>
                    <a:cubicBezTo>
                      <a:pt x="165" y="103"/>
                      <a:pt x="172" y="92"/>
                      <a:pt x="162" y="83"/>
                    </a:cubicBezTo>
                    <a:cubicBezTo>
                      <a:pt x="162" y="82"/>
                      <a:pt x="162" y="80"/>
                      <a:pt x="163" y="76"/>
                    </a:cubicBezTo>
                    <a:cubicBezTo>
                      <a:pt x="167" y="60"/>
                      <a:pt x="165" y="47"/>
                      <a:pt x="150" y="45"/>
                    </a:cubicBezTo>
                    <a:cubicBezTo>
                      <a:pt x="147" y="45"/>
                      <a:pt x="143" y="43"/>
                      <a:pt x="139" y="43"/>
                    </a:cubicBezTo>
                    <a:cubicBezTo>
                      <a:pt x="144" y="29"/>
                      <a:pt x="132" y="12"/>
                      <a:pt x="126" y="12"/>
                    </a:cubicBezTo>
                    <a:cubicBezTo>
                      <a:pt x="123" y="12"/>
                      <a:pt x="122" y="12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41"/>
              <p:cNvSpPr/>
              <p:nvPr/>
            </p:nvSpPr>
            <p:spPr>
              <a:xfrm rot="-1311727">
                <a:off x="5569704" y="4847749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1"/>
                    </a:moveTo>
                    <a:cubicBezTo>
                      <a:pt x="88" y="1"/>
                      <a:pt x="87" y="1"/>
                      <a:pt x="86" y="1"/>
                    </a:cubicBezTo>
                    <a:cubicBezTo>
                      <a:pt x="85" y="2"/>
                      <a:pt x="84" y="2"/>
                      <a:pt x="83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6" y="3"/>
                      <a:pt x="70" y="6"/>
                      <a:pt x="66" y="13"/>
                    </a:cubicBezTo>
                    <a:lnTo>
                      <a:pt x="50" y="13"/>
                    </a:lnTo>
                    <a:cubicBezTo>
                      <a:pt x="40" y="16"/>
                      <a:pt x="35" y="19"/>
                      <a:pt x="35" y="32"/>
                    </a:cubicBezTo>
                    <a:cubicBezTo>
                      <a:pt x="35" y="37"/>
                      <a:pt x="35" y="41"/>
                      <a:pt x="37" y="44"/>
                    </a:cubicBezTo>
                    <a:cubicBezTo>
                      <a:pt x="36" y="46"/>
                      <a:pt x="34" y="46"/>
                      <a:pt x="33" y="46"/>
                    </a:cubicBezTo>
                    <a:cubicBezTo>
                      <a:pt x="29" y="47"/>
                      <a:pt x="27" y="47"/>
                      <a:pt x="23" y="47"/>
                    </a:cubicBezTo>
                    <a:cubicBezTo>
                      <a:pt x="16" y="47"/>
                      <a:pt x="9" y="48"/>
                      <a:pt x="5" y="55"/>
                    </a:cubicBezTo>
                    <a:cubicBezTo>
                      <a:pt x="0" y="65"/>
                      <a:pt x="0" y="70"/>
                      <a:pt x="5" y="79"/>
                    </a:cubicBezTo>
                    <a:cubicBezTo>
                      <a:pt x="6" y="80"/>
                      <a:pt x="7" y="83"/>
                      <a:pt x="9" y="84"/>
                    </a:cubicBezTo>
                    <a:cubicBezTo>
                      <a:pt x="5" y="88"/>
                      <a:pt x="2" y="93"/>
                      <a:pt x="2" y="98"/>
                    </a:cubicBezTo>
                    <a:cubicBezTo>
                      <a:pt x="2" y="109"/>
                      <a:pt x="4" y="114"/>
                      <a:pt x="14" y="119"/>
                    </a:cubicBezTo>
                    <a:cubicBezTo>
                      <a:pt x="17" y="120"/>
                      <a:pt x="19" y="121"/>
                      <a:pt x="23" y="123"/>
                    </a:cubicBezTo>
                    <a:lnTo>
                      <a:pt x="24" y="123"/>
                    </a:lnTo>
                    <a:cubicBezTo>
                      <a:pt x="28" y="124"/>
                      <a:pt x="32" y="126"/>
                      <a:pt x="34" y="128"/>
                    </a:cubicBezTo>
                    <a:lnTo>
                      <a:pt x="34" y="135"/>
                    </a:lnTo>
                    <a:cubicBezTo>
                      <a:pt x="34" y="146"/>
                      <a:pt x="39" y="150"/>
                      <a:pt x="43" y="151"/>
                    </a:cubicBezTo>
                    <a:lnTo>
                      <a:pt x="56" y="151"/>
                    </a:lnTo>
                    <a:cubicBezTo>
                      <a:pt x="57" y="151"/>
                      <a:pt x="58" y="151"/>
                      <a:pt x="59" y="151"/>
                    </a:cubicBezTo>
                    <a:cubicBezTo>
                      <a:pt x="61" y="151"/>
                      <a:pt x="62" y="151"/>
                      <a:pt x="64" y="151"/>
                    </a:cubicBezTo>
                    <a:lnTo>
                      <a:pt x="65" y="152"/>
                    </a:lnTo>
                    <a:cubicBezTo>
                      <a:pt x="69" y="159"/>
                      <a:pt x="73" y="161"/>
                      <a:pt x="78" y="161"/>
                    </a:cubicBezTo>
                    <a:cubicBezTo>
                      <a:pt x="80" y="161"/>
                      <a:pt x="81" y="161"/>
                      <a:pt x="83" y="160"/>
                    </a:cubicBezTo>
                    <a:cubicBezTo>
                      <a:pt x="84" y="160"/>
                      <a:pt x="85" y="158"/>
                      <a:pt x="86" y="158"/>
                    </a:cubicBezTo>
                    <a:lnTo>
                      <a:pt x="95" y="155"/>
                    </a:lnTo>
                    <a:cubicBezTo>
                      <a:pt x="99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1" y="152"/>
                    </a:cubicBezTo>
                    <a:cubicBezTo>
                      <a:pt x="112" y="153"/>
                      <a:pt x="114" y="153"/>
                      <a:pt x="116" y="153"/>
                    </a:cubicBezTo>
                    <a:cubicBezTo>
                      <a:pt x="121" y="152"/>
                      <a:pt x="130" y="141"/>
                      <a:pt x="129" y="129"/>
                    </a:cubicBezTo>
                    <a:cubicBezTo>
                      <a:pt x="131" y="127"/>
                      <a:pt x="135" y="126"/>
                      <a:pt x="137" y="126"/>
                    </a:cubicBezTo>
                    <a:cubicBezTo>
                      <a:pt x="141" y="125"/>
                      <a:pt x="143" y="124"/>
                      <a:pt x="146" y="122"/>
                    </a:cubicBezTo>
                    <a:cubicBezTo>
                      <a:pt x="148" y="121"/>
                      <a:pt x="151" y="119"/>
                      <a:pt x="155" y="115"/>
                    </a:cubicBezTo>
                    <a:cubicBezTo>
                      <a:pt x="165" y="104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2" y="76"/>
                    </a:cubicBezTo>
                    <a:cubicBezTo>
                      <a:pt x="166" y="61"/>
                      <a:pt x="165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3" y="29"/>
                      <a:pt x="131" y="13"/>
                      <a:pt x="125" y="13"/>
                    </a:cubicBezTo>
                    <a:cubicBezTo>
                      <a:pt x="122" y="13"/>
                      <a:pt x="121" y="13"/>
                      <a:pt x="119" y="14"/>
                    </a:cubicBezTo>
                    <a:cubicBezTo>
                      <a:pt x="117" y="14"/>
                      <a:pt x="115" y="15"/>
                      <a:pt x="112" y="15"/>
                    </a:cubicBezTo>
                    <a:cubicBezTo>
                      <a:pt x="107" y="6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41"/>
              <p:cNvSpPr/>
              <p:nvPr/>
            </p:nvSpPr>
            <p:spPr>
              <a:xfrm rot="-1311727">
                <a:off x="5534933" y="4908645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1" y="0"/>
                    </a:moveTo>
                    <a:cubicBezTo>
                      <a:pt x="90" y="0"/>
                      <a:pt x="89" y="1"/>
                      <a:pt x="88" y="1"/>
                    </a:cubicBezTo>
                    <a:cubicBezTo>
                      <a:pt x="87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9"/>
                      <a:pt x="37" y="32"/>
                    </a:cubicBezTo>
                    <a:cubicBezTo>
                      <a:pt x="37" y="37"/>
                      <a:pt x="37" y="41"/>
                      <a:pt x="38" y="44"/>
                    </a:cubicBezTo>
                    <a:cubicBezTo>
                      <a:pt x="37" y="46"/>
                      <a:pt x="36" y="46"/>
                      <a:pt x="35" y="46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9" y="83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9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2" y="126"/>
                      <a:pt x="36" y="128"/>
                    </a:cubicBezTo>
                    <a:lnTo>
                      <a:pt x="36" y="134"/>
                    </a:lnTo>
                    <a:cubicBezTo>
                      <a:pt x="37" y="145"/>
                      <a:pt x="41" y="149"/>
                      <a:pt x="44" y="150"/>
                    </a:cubicBezTo>
                    <a:lnTo>
                      <a:pt x="57" y="150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50"/>
                      <a:pt x="64" y="150"/>
                    </a:cubicBezTo>
                    <a:lnTo>
                      <a:pt x="66" y="151"/>
                    </a:lnTo>
                    <a:cubicBezTo>
                      <a:pt x="70" y="157"/>
                      <a:pt x="74" y="160"/>
                      <a:pt x="78" y="160"/>
                    </a:cubicBezTo>
                    <a:cubicBezTo>
                      <a:pt x="80" y="160"/>
                      <a:pt x="82" y="159"/>
                      <a:pt x="84" y="158"/>
                    </a:cubicBezTo>
                    <a:cubicBezTo>
                      <a:pt x="85" y="158"/>
                      <a:pt x="87" y="157"/>
                      <a:pt x="88" y="157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6" y="150"/>
                    </a:cubicBezTo>
                    <a:cubicBezTo>
                      <a:pt x="108" y="150"/>
                      <a:pt x="111" y="150"/>
                      <a:pt x="112" y="151"/>
                    </a:cubicBezTo>
                    <a:cubicBezTo>
                      <a:pt x="113" y="152"/>
                      <a:pt x="114" y="152"/>
                      <a:pt x="118" y="152"/>
                    </a:cubicBezTo>
                    <a:cubicBezTo>
                      <a:pt x="123" y="152"/>
                      <a:pt x="131" y="141"/>
                      <a:pt x="130" y="129"/>
                    </a:cubicBezTo>
                    <a:cubicBezTo>
                      <a:pt x="133" y="128"/>
                      <a:pt x="135" y="126"/>
                      <a:pt x="138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6" y="104"/>
                      <a:pt x="172" y="92"/>
                      <a:pt x="162" y="83"/>
                    </a:cubicBezTo>
                    <a:cubicBezTo>
                      <a:pt x="162" y="81"/>
                      <a:pt x="162" y="79"/>
                      <a:pt x="164" y="77"/>
                    </a:cubicBezTo>
                    <a:cubicBezTo>
                      <a:pt x="167" y="61"/>
                      <a:pt x="166" y="47"/>
                      <a:pt x="150" y="44"/>
                    </a:cubicBezTo>
                    <a:cubicBezTo>
                      <a:pt x="146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6" y="12"/>
                    </a:cubicBezTo>
                    <a:cubicBezTo>
                      <a:pt x="124" y="12"/>
                      <a:pt x="123" y="12"/>
                      <a:pt x="120" y="13"/>
                    </a:cubicBezTo>
                    <a:cubicBezTo>
                      <a:pt x="119" y="13"/>
                      <a:pt x="115" y="15"/>
                      <a:pt x="113" y="15"/>
                    </a:cubicBezTo>
                    <a:cubicBezTo>
                      <a:pt x="108" y="6"/>
                      <a:pt x="98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41"/>
              <p:cNvSpPr/>
              <p:nvPr/>
            </p:nvSpPr>
            <p:spPr>
              <a:xfrm rot="-1311727">
                <a:off x="5540040" y="4813748"/>
                <a:ext cx="16805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1" extrusionOk="0">
                    <a:moveTo>
                      <a:pt x="91" y="1"/>
                    </a:moveTo>
                    <a:cubicBezTo>
                      <a:pt x="90" y="1"/>
                      <a:pt x="89" y="1"/>
                      <a:pt x="88" y="2"/>
                    </a:cubicBezTo>
                    <a:cubicBezTo>
                      <a:pt x="87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51" y="13"/>
                    </a:lnTo>
                    <a:cubicBezTo>
                      <a:pt x="42" y="16"/>
                      <a:pt x="37" y="19"/>
                      <a:pt x="37" y="33"/>
                    </a:cubicBezTo>
                    <a:cubicBezTo>
                      <a:pt x="37" y="38"/>
                      <a:pt x="37" y="42"/>
                      <a:pt x="38" y="45"/>
                    </a:cubicBezTo>
                    <a:cubicBezTo>
                      <a:pt x="37" y="47"/>
                      <a:pt x="35" y="47"/>
                      <a:pt x="34" y="47"/>
                    </a:cubicBezTo>
                    <a:cubicBezTo>
                      <a:pt x="30" y="48"/>
                      <a:pt x="27" y="48"/>
                      <a:pt x="24" y="48"/>
                    </a:cubicBezTo>
                    <a:cubicBezTo>
                      <a:pt x="16" y="48"/>
                      <a:pt x="10" y="49"/>
                      <a:pt x="6" y="55"/>
                    </a:cubicBezTo>
                    <a:cubicBezTo>
                      <a:pt x="1" y="65"/>
                      <a:pt x="1" y="70"/>
                      <a:pt x="6" y="80"/>
                    </a:cubicBezTo>
                    <a:cubicBezTo>
                      <a:pt x="7" y="81"/>
                      <a:pt x="9" y="84"/>
                      <a:pt x="10" y="85"/>
                    </a:cubicBezTo>
                    <a:cubicBezTo>
                      <a:pt x="6" y="89"/>
                      <a:pt x="4" y="93"/>
                      <a:pt x="4" y="98"/>
                    </a:cubicBezTo>
                    <a:cubicBezTo>
                      <a:pt x="4" y="109"/>
                      <a:pt x="6" y="115"/>
                      <a:pt x="15" y="120"/>
                    </a:cubicBezTo>
                    <a:cubicBezTo>
                      <a:pt x="17" y="121"/>
                      <a:pt x="20" y="122"/>
                      <a:pt x="24" y="124"/>
                    </a:cubicBezTo>
                    <a:lnTo>
                      <a:pt x="25" y="124"/>
                    </a:lnTo>
                    <a:cubicBezTo>
                      <a:pt x="29" y="125"/>
                      <a:pt x="32" y="127"/>
                      <a:pt x="35" y="129"/>
                    </a:cubicBezTo>
                    <a:lnTo>
                      <a:pt x="35" y="135"/>
                    </a:lnTo>
                    <a:cubicBezTo>
                      <a:pt x="35" y="145"/>
                      <a:pt x="41" y="149"/>
                      <a:pt x="44" y="150"/>
                    </a:cubicBezTo>
                    <a:lnTo>
                      <a:pt x="57" y="150"/>
                    </a:lnTo>
                    <a:cubicBezTo>
                      <a:pt x="58" y="150"/>
                      <a:pt x="59" y="149"/>
                      <a:pt x="60" y="149"/>
                    </a:cubicBezTo>
                    <a:cubicBezTo>
                      <a:pt x="62" y="149"/>
                      <a:pt x="63" y="150"/>
                      <a:pt x="64" y="150"/>
                    </a:cubicBezTo>
                    <a:lnTo>
                      <a:pt x="66" y="151"/>
                    </a:lnTo>
                    <a:cubicBezTo>
                      <a:pt x="70" y="158"/>
                      <a:pt x="74" y="160"/>
                      <a:pt x="78" y="160"/>
                    </a:cubicBezTo>
                    <a:cubicBezTo>
                      <a:pt x="80" y="160"/>
                      <a:pt x="82" y="160"/>
                      <a:pt x="84" y="159"/>
                    </a:cubicBezTo>
                    <a:cubicBezTo>
                      <a:pt x="85" y="159"/>
                      <a:pt x="87" y="158"/>
                      <a:pt x="88" y="158"/>
                    </a:cubicBezTo>
                    <a:lnTo>
                      <a:pt x="95" y="153"/>
                    </a:lnTo>
                    <a:cubicBezTo>
                      <a:pt x="99" y="151"/>
                      <a:pt x="102" y="150"/>
                      <a:pt x="105" y="150"/>
                    </a:cubicBezTo>
                    <a:cubicBezTo>
                      <a:pt x="108" y="150"/>
                      <a:pt x="110" y="151"/>
                      <a:pt x="112" y="151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3" y="152"/>
                      <a:pt x="131" y="141"/>
                      <a:pt x="130" y="130"/>
                    </a:cubicBezTo>
                    <a:cubicBezTo>
                      <a:pt x="133" y="128"/>
                      <a:pt x="135" y="127"/>
                      <a:pt x="138" y="127"/>
                    </a:cubicBezTo>
                    <a:cubicBezTo>
                      <a:pt x="141" y="126"/>
                      <a:pt x="144" y="125"/>
                      <a:pt x="146" y="123"/>
                    </a:cubicBezTo>
                    <a:cubicBezTo>
                      <a:pt x="149" y="122"/>
                      <a:pt x="151" y="120"/>
                      <a:pt x="155" y="116"/>
                    </a:cubicBezTo>
                    <a:cubicBezTo>
                      <a:pt x="166" y="104"/>
                      <a:pt x="172" y="92"/>
                      <a:pt x="162" y="84"/>
                    </a:cubicBezTo>
                    <a:cubicBezTo>
                      <a:pt x="162" y="82"/>
                      <a:pt x="162" y="80"/>
                      <a:pt x="164" y="77"/>
                    </a:cubicBezTo>
                    <a:cubicBezTo>
                      <a:pt x="167" y="61"/>
                      <a:pt x="166" y="48"/>
                      <a:pt x="150" y="45"/>
                    </a:cubicBezTo>
                    <a:cubicBezTo>
                      <a:pt x="146" y="45"/>
                      <a:pt x="143" y="44"/>
                      <a:pt x="140" y="44"/>
                    </a:cubicBezTo>
                    <a:cubicBezTo>
                      <a:pt x="144" y="29"/>
                      <a:pt x="133" y="13"/>
                      <a:pt x="126" y="13"/>
                    </a:cubicBezTo>
                    <a:cubicBezTo>
                      <a:pt x="124" y="13"/>
                      <a:pt x="123" y="13"/>
                      <a:pt x="120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8" y="7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41"/>
              <p:cNvSpPr/>
              <p:nvPr/>
            </p:nvSpPr>
            <p:spPr>
              <a:xfrm rot="-1311727">
                <a:off x="5477336" y="4914910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0" y="0"/>
                    </a:moveTo>
                    <a:cubicBezTo>
                      <a:pt x="89" y="0"/>
                      <a:pt x="88" y="1"/>
                      <a:pt x="87" y="1"/>
                    </a:cubicBezTo>
                    <a:cubicBezTo>
                      <a:pt x="86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7" y="3"/>
                      <a:pt x="71" y="6"/>
                      <a:pt x="66" y="13"/>
                    </a:cubicBezTo>
                    <a:lnTo>
                      <a:pt x="50" y="13"/>
                    </a:lnTo>
                    <a:cubicBezTo>
                      <a:pt x="41" y="15"/>
                      <a:pt x="36" y="19"/>
                      <a:pt x="36" y="32"/>
                    </a:cubicBezTo>
                    <a:cubicBezTo>
                      <a:pt x="36" y="37"/>
                      <a:pt x="36" y="40"/>
                      <a:pt x="38" y="44"/>
                    </a:cubicBezTo>
                    <a:cubicBezTo>
                      <a:pt x="37" y="45"/>
                      <a:pt x="35" y="45"/>
                      <a:pt x="34" y="45"/>
                    </a:cubicBezTo>
                    <a:cubicBezTo>
                      <a:pt x="30" y="47"/>
                      <a:pt x="28" y="47"/>
                      <a:pt x="23" y="47"/>
                    </a:cubicBezTo>
                    <a:cubicBezTo>
                      <a:pt x="16" y="47"/>
                      <a:pt x="9" y="48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8" y="83"/>
                      <a:pt x="9" y="84"/>
                    </a:cubicBezTo>
                    <a:cubicBezTo>
                      <a:pt x="6" y="88"/>
                      <a:pt x="3" y="91"/>
                      <a:pt x="3" y="97"/>
                    </a:cubicBezTo>
                    <a:cubicBezTo>
                      <a:pt x="3" y="109"/>
                      <a:pt x="5" y="114"/>
                      <a:pt x="14" y="119"/>
                    </a:cubicBezTo>
                    <a:cubicBezTo>
                      <a:pt x="17" y="120"/>
                      <a:pt x="19" y="121"/>
                      <a:pt x="23" y="122"/>
                    </a:cubicBezTo>
                    <a:lnTo>
                      <a:pt x="24" y="122"/>
                    </a:lnTo>
                    <a:cubicBezTo>
                      <a:pt x="29" y="125"/>
                      <a:pt x="33" y="126"/>
                      <a:pt x="35" y="127"/>
                    </a:cubicBezTo>
                    <a:lnTo>
                      <a:pt x="35" y="135"/>
                    </a:lnTo>
                    <a:cubicBezTo>
                      <a:pt x="35" y="145"/>
                      <a:pt x="38" y="149"/>
                      <a:pt x="42" y="149"/>
                    </a:cubicBezTo>
                    <a:cubicBezTo>
                      <a:pt x="43" y="149"/>
                      <a:pt x="43" y="149"/>
                      <a:pt x="44" y="149"/>
                    </a:cubicBezTo>
                    <a:lnTo>
                      <a:pt x="56" y="149"/>
                    </a:lnTo>
                    <a:cubicBezTo>
                      <a:pt x="58" y="149"/>
                      <a:pt x="59" y="148"/>
                      <a:pt x="59" y="148"/>
                    </a:cubicBezTo>
                    <a:cubicBezTo>
                      <a:pt x="61" y="148"/>
                      <a:pt x="62" y="149"/>
                      <a:pt x="64" y="149"/>
                    </a:cubicBezTo>
                    <a:lnTo>
                      <a:pt x="65" y="151"/>
                    </a:lnTo>
                    <a:cubicBezTo>
                      <a:pt x="69" y="157"/>
                      <a:pt x="73" y="160"/>
                      <a:pt x="77" y="160"/>
                    </a:cubicBezTo>
                    <a:cubicBezTo>
                      <a:pt x="79" y="160"/>
                      <a:pt x="82" y="159"/>
                      <a:pt x="84" y="158"/>
                    </a:cubicBezTo>
                    <a:cubicBezTo>
                      <a:pt x="85" y="158"/>
                      <a:pt x="86" y="157"/>
                      <a:pt x="87" y="157"/>
                    </a:cubicBezTo>
                    <a:lnTo>
                      <a:pt x="95" y="153"/>
                    </a:lnTo>
                    <a:cubicBezTo>
                      <a:pt x="99" y="150"/>
                      <a:pt x="102" y="149"/>
                      <a:pt x="105" y="149"/>
                    </a:cubicBezTo>
                    <a:cubicBezTo>
                      <a:pt x="108" y="149"/>
                      <a:pt x="110" y="150"/>
                      <a:pt x="112" y="151"/>
                    </a:cubicBezTo>
                    <a:cubicBezTo>
                      <a:pt x="113" y="152"/>
                      <a:pt x="115" y="152"/>
                      <a:pt x="117" y="152"/>
                    </a:cubicBezTo>
                    <a:cubicBezTo>
                      <a:pt x="122" y="151"/>
                      <a:pt x="131" y="139"/>
                      <a:pt x="130" y="127"/>
                    </a:cubicBezTo>
                    <a:cubicBezTo>
                      <a:pt x="132" y="127"/>
                      <a:pt x="135" y="126"/>
                      <a:pt x="137" y="126"/>
                    </a:cubicBezTo>
                    <a:cubicBezTo>
                      <a:pt x="141" y="125"/>
                      <a:pt x="143" y="124"/>
                      <a:pt x="146" y="122"/>
                    </a:cubicBezTo>
                    <a:cubicBezTo>
                      <a:pt x="148" y="121"/>
                      <a:pt x="152" y="118"/>
                      <a:pt x="156" y="115"/>
                    </a:cubicBezTo>
                    <a:cubicBezTo>
                      <a:pt x="166" y="104"/>
                      <a:pt x="172" y="91"/>
                      <a:pt x="162" y="83"/>
                    </a:cubicBezTo>
                    <a:cubicBezTo>
                      <a:pt x="162" y="81"/>
                      <a:pt x="162" y="79"/>
                      <a:pt x="163" y="76"/>
                    </a:cubicBezTo>
                    <a:cubicBezTo>
                      <a:pt x="167" y="61"/>
                      <a:pt x="166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3" y="29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20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7" y="6"/>
                      <a:pt x="97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41"/>
              <p:cNvSpPr/>
              <p:nvPr/>
            </p:nvSpPr>
            <p:spPr>
              <a:xfrm rot="-1311727">
                <a:off x="5484361" y="4863373"/>
                <a:ext cx="16707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1" extrusionOk="0">
                    <a:moveTo>
                      <a:pt x="88" y="1"/>
                    </a:moveTo>
                    <a:cubicBezTo>
                      <a:pt x="87" y="1"/>
                      <a:pt x="86" y="1"/>
                      <a:pt x="85" y="1"/>
                    </a:cubicBezTo>
                    <a:cubicBezTo>
                      <a:pt x="85" y="3"/>
                      <a:pt x="84" y="3"/>
                      <a:pt x="83" y="4"/>
                    </a:cubicBezTo>
                    <a:cubicBezTo>
                      <a:pt x="82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49" y="13"/>
                    </a:lnTo>
                    <a:cubicBezTo>
                      <a:pt x="41" y="15"/>
                      <a:pt x="36" y="19"/>
                      <a:pt x="36" y="32"/>
                    </a:cubicBezTo>
                    <a:cubicBezTo>
                      <a:pt x="36" y="37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9" y="49"/>
                      <a:pt x="5" y="55"/>
                    </a:cubicBezTo>
                    <a:cubicBezTo>
                      <a:pt x="0" y="66"/>
                      <a:pt x="0" y="71"/>
                      <a:pt x="5" y="80"/>
                    </a:cubicBezTo>
                    <a:cubicBezTo>
                      <a:pt x="6" y="81"/>
                      <a:pt x="7" y="83"/>
                      <a:pt x="9" y="85"/>
                    </a:cubicBezTo>
                    <a:cubicBezTo>
                      <a:pt x="5" y="88"/>
                      <a:pt x="2" y="92"/>
                      <a:pt x="2" y="97"/>
                    </a:cubicBezTo>
                    <a:cubicBezTo>
                      <a:pt x="2" y="109"/>
                      <a:pt x="5" y="114"/>
                      <a:pt x="15" y="119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7"/>
                      <a:pt x="40" y="150"/>
                      <a:pt x="42" y="150"/>
                    </a:cubicBezTo>
                    <a:lnTo>
                      <a:pt x="55" y="150"/>
                    </a:lnTo>
                    <a:cubicBezTo>
                      <a:pt x="56" y="149"/>
                      <a:pt x="57" y="149"/>
                      <a:pt x="58" y="149"/>
                    </a:cubicBezTo>
                    <a:cubicBezTo>
                      <a:pt x="60" y="149"/>
                      <a:pt x="61" y="150"/>
                      <a:pt x="63" y="150"/>
                    </a:cubicBezTo>
                    <a:lnTo>
                      <a:pt x="64" y="151"/>
                    </a:lnTo>
                    <a:cubicBezTo>
                      <a:pt x="67" y="157"/>
                      <a:pt x="72" y="160"/>
                      <a:pt x="76" y="160"/>
                    </a:cubicBezTo>
                    <a:cubicBezTo>
                      <a:pt x="78" y="160"/>
                      <a:pt x="80" y="160"/>
                      <a:pt x="82" y="159"/>
                    </a:cubicBezTo>
                    <a:cubicBezTo>
                      <a:pt x="83" y="159"/>
                      <a:pt x="84" y="158"/>
                      <a:pt x="85" y="158"/>
                    </a:cubicBezTo>
                    <a:cubicBezTo>
                      <a:pt x="88" y="158"/>
                      <a:pt x="90" y="155"/>
                      <a:pt x="93" y="154"/>
                    </a:cubicBezTo>
                    <a:cubicBezTo>
                      <a:pt x="98" y="151"/>
                      <a:pt x="101" y="150"/>
                      <a:pt x="104" y="150"/>
                    </a:cubicBezTo>
                    <a:cubicBezTo>
                      <a:pt x="106" y="150"/>
                      <a:pt x="108" y="150"/>
                      <a:pt x="110" y="151"/>
                    </a:cubicBezTo>
                    <a:cubicBezTo>
                      <a:pt x="111" y="153"/>
                      <a:pt x="113" y="153"/>
                      <a:pt x="115" y="153"/>
                    </a:cubicBezTo>
                    <a:cubicBezTo>
                      <a:pt x="120" y="151"/>
                      <a:pt x="129" y="139"/>
                      <a:pt x="128" y="128"/>
                    </a:cubicBezTo>
                    <a:cubicBezTo>
                      <a:pt x="130" y="128"/>
                      <a:pt x="133" y="127"/>
                      <a:pt x="135" y="127"/>
                    </a:cubicBezTo>
                    <a:cubicBezTo>
                      <a:pt x="140" y="126"/>
                      <a:pt x="142" y="124"/>
                      <a:pt x="145" y="123"/>
                    </a:cubicBezTo>
                    <a:cubicBezTo>
                      <a:pt x="147" y="122"/>
                      <a:pt x="150" y="119"/>
                      <a:pt x="154" y="115"/>
                    </a:cubicBezTo>
                    <a:cubicBezTo>
                      <a:pt x="164" y="104"/>
                      <a:pt x="170" y="92"/>
                      <a:pt x="160" y="83"/>
                    </a:cubicBezTo>
                    <a:cubicBezTo>
                      <a:pt x="160" y="82"/>
                      <a:pt x="160" y="80"/>
                      <a:pt x="161" y="77"/>
                    </a:cubicBezTo>
                    <a:cubicBezTo>
                      <a:pt x="165" y="62"/>
                      <a:pt x="164" y="47"/>
                      <a:pt x="149" y="45"/>
                    </a:cubicBezTo>
                    <a:cubicBezTo>
                      <a:pt x="145" y="45"/>
                      <a:pt x="141" y="43"/>
                      <a:pt x="139" y="43"/>
                    </a:cubicBezTo>
                    <a:cubicBezTo>
                      <a:pt x="142" y="30"/>
                      <a:pt x="130" y="12"/>
                      <a:pt x="124" y="12"/>
                    </a:cubicBezTo>
                    <a:cubicBezTo>
                      <a:pt x="121" y="12"/>
                      <a:pt x="120" y="12"/>
                      <a:pt x="118" y="14"/>
                    </a:cubicBezTo>
                    <a:cubicBezTo>
                      <a:pt x="116" y="14"/>
                      <a:pt x="114" y="15"/>
                      <a:pt x="111" y="15"/>
                    </a:cubicBezTo>
                    <a:cubicBezTo>
                      <a:pt x="106" y="6"/>
                      <a:pt x="94" y="1"/>
                      <a:pt x="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41"/>
              <p:cNvSpPr/>
              <p:nvPr/>
            </p:nvSpPr>
            <p:spPr>
              <a:xfrm rot="-1311727">
                <a:off x="5485409" y="4797008"/>
                <a:ext cx="16903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0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6" y="2"/>
                      <a:pt x="84" y="4"/>
                    </a:cubicBezTo>
                    <a:cubicBezTo>
                      <a:pt x="83" y="4"/>
                      <a:pt x="81" y="3"/>
                      <a:pt x="80" y="3"/>
                    </a:cubicBezTo>
                    <a:cubicBezTo>
                      <a:pt x="76" y="3"/>
                      <a:pt x="71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9" y="19"/>
                      <a:pt x="36" y="32"/>
                    </a:cubicBezTo>
                    <a:cubicBezTo>
                      <a:pt x="36" y="37"/>
                      <a:pt x="36" y="41"/>
                      <a:pt x="39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6" y="47"/>
                      <a:pt x="10" y="48"/>
                      <a:pt x="6" y="55"/>
                    </a:cubicBezTo>
                    <a:cubicBezTo>
                      <a:pt x="1" y="65"/>
                      <a:pt x="1" y="71"/>
                      <a:pt x="6" y="79"/>
                    </a:cubicBezTo>
                    <a:cubicBezTo>
                      <a:pt x="8" y="81"/>
                      <a:pt x="9" y="82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8"/>
                      <a:pt x="6" y="114"/>
                      <a:pt x="15" y="119"/>
                    </a:cubicBezTo>
                    <a:cubicBezTo>
                      <a:pt x="18" y="120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3" y="127"/>
                      <a:pt x="35" y="128"/>
                    </a:cubicBezTo>
                    <a:lnTo>
                      <a:pt x="35" y="134"/>
                    </a:lnTo>
                    <a:cubicBezTo>
                      <a:pt x="36" y="144"/>
                      <a:pt x="41" y="148"/>
                      <a:pt x="45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49"/>
                      <a:pt x="65" y="149"/>
                    </a:cubicBezTo>
                    <a:lnTo>
                      <a:pt x="66" y="150"/>
                    </a:lnTo>
                    <a:cubicBezTo>
                      <a:pt x="71" y="157"/>
                      <a:pt x="75" y="160"/>
                      <a:pt x="79" y="160"/>
                    </a:cubicBezTo>
                    <a:cubicBezTo>
                      <a:pt x="80" y="160"/>
                      <a:pt x="82" y="159"/>
                      <a:pt x="84" y="159"/>
                    </a:cubicBezTo>
                    <a:cubicBezTo>
                      <a:pt x="86" y="159"/>
                      <a:pt x="87" y="157"/>
                      <a:pt x="88" y="157"/>
                    </a:cubicBezTo>
                    <a:lnTo>
                      <a:pt x="96" y="154"/>
                    </a:lnTo>
                    <a:cubicBezTo>
                      <a:pt x="100" y="151"/>
                      <a:pt x="104" y="150"/>
                      <a:pt x="107" y="150"/>
                    </a:cubicBezTo>
                    <a:cubicBezTo>
                      <a:pt x="109" y="150"/>
                      <a:pt x="111" y="150"/>
                      <a:pt x="112" y="150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3" y="152"/>
                      <a:pt x="132" y="140"/>
                      <a:pt x="130" y="129"/>
                    </a:cubicBezTo>
                    <a:cubicBezTo>
                      <a:pt x="133" y="128"/>
                      <a:pt x="135" y="126"/>
                      <a:pt x="138" y="126"/>
                    </a:cubicBezTo>
                    <a:cubicBezTo>
                      <a:pt x="142" y="125"/>
                      <a:pt x="144" y="124"/>
                      <a:pt x="147" y="123"/>
                    </a:cubicBezTo>
                    <a:cubicBezTo>
                      <a:pt x="149" y="122"/>
                      <a:pt x="152" y="119"/>
                      <a:pt x="155" y="115"/>
                    </a:cubicBezTo>
                    <a:cubicBezTo>
                      <a:pt x="166" y="103"/>
                      <a:pt x="173" y="92"/>
                      <a:pt x="163" y="83"/>
                    </a:cubicBezTo>
                    <a:cubicBezTo>
                      <a:pt x="163" y="82"/>
                      <a:pt x="163" y="79"/>
                      <a:pt x="164" y="77"/>
                    </a:cubicBezTo>
                    <a:cubicBezTo>
                      <a:pt x="168" y="61"/>
                      <a:pt x="166" y="47"/>
                      <a:pt x="150" y="45"/>
                    </a:cubicBezTo>
                    <a:cubicBezTo>
                      <a:pt x="147" y="45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7" y="12"/>
                    </a:cubicBezTo>
                    <a:cubicBezTo>
                      <a:pt x="124" y="12"/>
                      <a:pt x="123" y="12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8" y="7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41"/>
              <p:cNvSpPr/>
              <p:nvPr/>
            </p:nvSpPr>
            <p:spPr>
              <a:xfrm rot="-1311727">
                <a:off x="5472732" y="4771737"/>
                <a:ext cx="10845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7" extrusionOk="0">
                    <a:moveTo>
                      <a:pt x="58" y="0"/>
                    </a:moveTo>
                    <a:cubicBezTo>
                      <a:pt x="57" y="0"/>
                      <a:pt x="57" y="1"/>
                      <a:pt x="57" y="1"/>
                    </a:cubicBezTo>
                    <a:cubicBezTo>
                      <a:pt x="56" y="1"/>
                      <a:pt x="54" y="2"/>
                      <a:pt x="54" y="2"/>
                    </a:cubicBezTo>
                    <a:cubicBezTo>
                      <a:pt x="51" y="2"/>
                      <a:pt x="46" y="3"/>
                      <a:pt x="42" y="8"/>
                    </a:cubicBezTo>
                    <a:lnTo>
                      <a:pt x="32" y="8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3"/>
                      <a:pt x="23" y="26"/>
                      <a:pt x="25" y="28"/>
                    </a:cubicBezTo>
                    <a:lnTo>
                      <a:pt x="16" y="28"/>
                    </a:lnTo>
                    <a:cubicBezTo>
                      <a:pt x="11" y="28"/>
                      <a:pt x="6" y="28"/>
                      <a:pt x="3" y="33"/>
                    </a:cubicBezTo>
                    <a:cubicBezTo>
                      <a:pt x="0" y="41"/>
                      <a:pt x="0" y="46"/>
                      <a:pt x="3" y="51"/>
                    </a:cubicBezTo>
                    <a:cubicBezTo>
                      <a:pt x="5" y="52"/>
                      <a:pt x="5" y="53"/>
                      <a:pt x="6" y="54"/>
                    </a:cubicBezTo>
                    <a:cubicBezTo>
                      <a:pt x="4" y="56"/>
                      <a:pt x="2" y="58"/>
                      <a:pt x="2" y="62"/>
                    </a:cubicBezTo>
                    <a:cubicBezTo>
                      <a:pt x="2" y="69"/>
                      <a:pt x="4" y="73"/>
                      <a:pt x="11" y="76"/>
                    </a:cubicBezTo>
                    <a:cubicBezTo>
                      <a:pt x="13" y="77"/>
                      <a:pt x="15" y="77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5"/>
                    </a:lnTo>
                    <a:cubicBezTo>
                      <a:pt x="26" y="93"/>
                      <a:pt x="28" y="95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0"/>
                      <a:pt x="42" y="100"/>
                    </a:cubicBezTo>
                    <a:cubicBezTo>
                      <a:pt x="45" y="105"/>
                      <a:pt x="48" y="106"/>
                      <a:pt x="50" y="106"/>
                    </a:cubicBezTo>
                    <a:cubicBezTo>
                      <a:pt x="51" y="106"/>
                      <a:pt x="53" y="106"/>
                      <a:pt x="54" y="105"/>
                    </a:cubicBezTo>
                    <a:cubicBezTo>
                      <a:pt x="56" y="105"/>
                      <a:pt x="56" y="104"/>
                      <a:pt x="57" y="104"/>
                    </a:cubicBezTo>
                    <a:cubicBezTo>
                      <a:pt x="58" y="104"/>
                      <a:pt x="61" y="103"/>
                      <a:pt x="62" y="102"/>
                    </a:cubicBezTo>
                    <a:cubicBezTo>
                      <a:pt x="65" y="100"/>
                      <a:pt x="68" y="99"/>
                      <a:pt x="70" y="99"/>
                    </a:cubicBezTo>
                    <a:cubicBezTo>
                      <a:pt x="71" y="99"/>
                      <a:pt x="72" y="100"/>
                      <a:pt x="73" y="100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79" y="102"/>
                      <a:pt x="86" y="94"/>
                      <a:pt x="84" y="87"/>
                    </a:cubicBezTo>
                    <a:cubicBezTo>
                      <a:pt x="87" y="87"/>
                      <a:pt x="88" y="85"/>
                      <a:pt x="89" y="85"/>
                    </a:cubicBezTo>
                    <a:cubicBezTo>
                      <a:pt x="93" y="84"/>
                      <a:pt x="95" y="84"/>
                      <a:pt x="97" y="83"/>
                    </a:cubicBezTo>
                    <a:cubicBezTo>
                      <a:pt x="98" y="83"/>
                      <a:pt x="99" y="80"/>
                      <a:pt x="102" y="77"/>
                    </a:cubicBezTo>
                    <a:cubicBezTo>
                      <a:pt x="108" y="69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0"/>
                      <a:pt x="108" y="31"/>
                      <a:pt x="98" y="30"/>
                    </a:cubicBezTo>
                    <a:cubicBezTo>
                      <a:pt x="95" y="30"/>
                      <a:pt x="94" y="28"/>
                      <a:pt x="90" y="28"/>
                    </a:cubicBezTo>
                    <a:cubicBezTo>
                      <a:pt x="93" y="18"/>
                      <a:pt x="84" y="8"/>
                      <a:pt x="80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6" y="11"/>
                      <a:pt x="74" y="11"/>
                      <a:pt x="73" y="11"/>
                    </a:cubicBezTo>
                    <a:cubicBezTo>
                      <a:pt x="69" y="4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41"/>
              <p:cNvSpPr/>
              <p:nvPr/>
            </p:nvSpPr>
            <p:spPr>
              <a:xfrm rot="-1311727">
                <a:off x="5429525" y="4818320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55" y="0"/>
                      <a:pt x="53" y="1"/>
                      <a:pt x="53" y="1"/>
                    </a:cubicBezTo>
                    <a:cubicBezTo>
                      <a:pt x="50" y="1"/>
                      <a:pt x="46" y="3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4"/>
                      <a:pt x="23" y="26"/>
                      <a:pt x="25" y="29"/>
                    </a:cubicBezTo>
                    <a:cubicBezTo>
                      <a:pt x="23" y="30"/>
                      <a:pt x="23" y="30"/>
                      <a:pt x="22" y="30"/>
                    </a:cubicBezTo>
                    <a:lnTo>
                      <a:pt x="15" y="30"/>
                    </a:lnTo>
                    <a:cubicBezTo>
                      <a:pt x="10" y="30"/>
                      <a:pt x="6" y="30"/>
                      <a:pt x="4" y="35"/>
                    </a:cubicBezTo>
                    <a:cubicBezTo>
                      <a:pt x="0" y="42"/>
                      <a:pt x="0" y="46"/>
                      <a:pt x="4" y="52"/>
                    </a:cubicBezTo>
                    <a:cubicBezTo>
                      <a:pt x="5" y="53"/>
                      <a:pt x="5" y="54"/>
                      <a:pt x="6" y="56"/>
                    </a:cubicBezTo>
                    <a:cubicBezTo>
                      <a:pt x="4" y="57"/>
                      <a:pt x="2" y="60"/>
                      <a:pt x="2" y="63"/>
                    </a:cubicBezTo>
                    <a:cubicBezTo>
                      <a:pt x="2" y="71"/>
                      <a:pt x="4" y="74"/>
                      <a:pt x="10" y="77"/>
                    </a:cubicBezTo>
                    <a:cubicBezTo>
                      <a:pt x="13" y="78"/>
                      <a:pt x="14" y="78"/>
                      <a:pt x="16" y="80"/>
                    </a:cubicBezTo>
                    <a:lnTo>
                      <a:pt x="18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5" y="94"/>
                      <a:pt x="27" y="97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1"/>
                      <a:pt x="42" y="101"/>
                    </a:cubicBezTo>
                    <a:cubicBezTo>
                      <a:pt x="45" y="105"/>
                      <a:pt x="48" y="106"/>
                      <a:pt x="50" y="106"/>
                    </a:cubicBezTo>
                    <a:cubicBezTo>
                      <a:pt x="51" y="106"/>
                      <a:pt x="52" y="106"/>
                      <a:pt x="53" y="106"/>
                    </a:cubicBezTo>
                    <a:cubicBezTo>
                      <a:pt x="55" y="106"/>
                      <a:pt x="55" y="104"/>
                      <a:pt x="56" y="104"/>
                    </a:cubicBezTo>
                    <a:cubicBezTo>
                      <a:pt x="57" y="104"/>
                      <a:pt x="61" y="103"/>
                      <a:pt x="62" y="102"/>
                    </a:cubicBezTo>
                    <a:cubicBezTo>
                      <a:pt x="65" y="100"/>
                      <a:pt x="67" y="99"/>
                      <a:pt x="69" y="99"/>
                    </a:cubicBezTo>
                    <a:cubicBezTo>
                      <a:pt x="71" y="99"/>
                      <a:pt x="72" y="100"/>
                      <a:pt x="73" y="101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79" y="102"/>
                      <a:pt x="86" y="94"/>
                      <a:pt x="84" y="86"/>
                    </a:cubicBezTo>
                    <a:cubicBezTo>
                      <a:pt x="87" y="86"/>
                      <a:pt x="88" y="85"/>
                      <a:pt x="89" y="85"/>
                    </a:cubicBezTo>
                    <a:cubicBezTo>
                      <a:pt x="92" y="83"/>
                      <a:pt x="94" y="83"/>
                      <a:pt x="96" y="82"/>
                    </a:cubicBezTo>
                    <a:cubicBezTo>
                      <a:pt x="97" y="82"/>
                      <a:pt x="98" y="80"/>
                      <a:pt x="102" y="77"/>
                    </a:cubicBezTo>
                    <a:cubicBezTo>
                      <a:pt x="108" y="69"/>
                      <a:pt x="112" y="62"/>
                      <a:pt x="105" y="56"/>
                    </a:cubicBezTo>
                    <a:cubicBezTo>
                      <a:pt x="105" y="54"/>
                      <a:pt x="107" y="53"/>
                      <a:pt x="107" y="51"/>
                    </a:cubicBezTo>
                    <a:cubicBezTo>
                      <a:pt x="109" y="40"/>
                      <a:pt x="108" y="31"/>
                      <a:pt x="97" y="30"/>
                    </a:cubicBezTo>
                    <a:cubicBezTo>
                      <a:pt x="94" y="30"/>
                      <a:pt x="93" y="28"/>
                      <a:pt x="91" y="28"/>
                    </a:cubicBezTo>
                    <a:cubicBezTo>
                      <a:pt x="92" y="18"/>
                      <a:pt x="84" y="8"/>
                      <a:pt x="81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41"/>
              <p:cNvSpPr/>
              <p:nvPr/>
            </p:nvSpPr>
            <p:spPr>
              <a:xfrm rot="-1311727">
                <a:off x="5467999" y="4832028"/>
                <a:ext cx="11041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58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6" y="1"/>
                      <a:pt x="55" y="3"/>
                      <a:pt x="55" y="3"/>
                    </a:cubicBezTo>
                    <a:cubicBezTo>
                      <a:pt x="51" y="3"/>
                      <a:pt x="47" y="4"/>
                      <a:pt x="44" y="9"/>
                    </a:cubicBezTo>
                    <a:lnTo>
                      <a:pt x="32" y="9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5"/>
                      <a:pt x="24" y="27"/>
                      <a:pt x="25" y="30"/>
                    </a:cubicBezTo>
                    <a:lnTo>
                      <a:pt x="16" y="30"/>
                    </a:lnTo>
                    <a:cubicBezTo>
                      <a:pt x="11" y="30"/>
                      <a:pt x="7" y="30"/>
                      <a:pt x="5" y="35"/>
                    </a:cubicBezTo>
                    <a:cubicBezTo>
                      <a:pt x="1" y="42"/>
                      <a:pt x="1" y="46"/>
                      <a:pt x="5" y="51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5" y="56"/>
                      <a:pt x="4" y="60"/>
                      <a:pt x="4" y="63"/>
                    </a:cubicBezTo>
                    <a:cubicBezTo>
                      <a:pt x="4" y="71"/>
                      <a:pt x="5" y="74"/>
                      <a:pt x="11" y="77"/>
                    </a:cubicBezTo>
                    <a:cubicBezTo>
                      <a:pt x="14" y="78"/>
                      <a:pt x="15" y="78"/>
                      <a:pt x="18" y="80"/>
                    </a:cubicBezTo>
                    <a:lnTo>
                      <a:pt x="19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6" y="92"/>
                      <a:pt x="29" y="95"/>
                      <a:pt x="29" y="101"/>
                    </a:cubicBezTo>
                    <a:lnTo>
                      <a:pt x="42" y="101"/>
                    </a:lnTo>
                    <a:cubicBezTo>
                      <a:pt x="44" y="101"/>
                      <a:pt x="44" y="102"/>
                      <a:pt x="44" y="102"/>
                    </a:cubicBezTo>
                    <a:cubicBezTo>
                      <a:pt x="46" y="106"/>
                      <a:pt x="49" y="107"/>
                      <a:pt x="51" y="107"/>
                    </a:cubicBezTo>
                    <a:cubicBezTo>
                      <a:pt x="53" y="107"/>
                      <a:pt x="54" y="107"/>
                      <a:pt x="55" y="107"/>
                    </a:cubicBezTo>
                    <a:cubicBezTo>
                      <a:pt x="56" y="107"/>
                      <a:pt x="56" y="106"/>
                      <a:pt x="57" y="106"/>
                    </a:cubicBezTo>
                    <a:cubicBezTo>
                      <a:pt x="59" y="106"/>
                      <a:pt x="61" y="104"/>
                      <a:pt x="62" y="103"/>
                    </a:cubicBezTo>
                    <a:cubicBezTo>
                      <a:pt x="65" y="101"/>
                      <a:pt x="68" y="100"/>
                      <a:pt x="69" y="100"/>
                    </a:cubicBezTo>
                    <a:cubicBezTo>
                      <a:pt x="71" y="100"/>
                      <a:pt x="72" y="101"/>
                      <a:pt x="73" y="102"/>
                    </a:cubicBezTo>
                    <a:cubicBezTo>
                      <a:pt x="75" y="103"/>
                      <a:pt x="76" y="103"/>
                      <a:pt x="78" y="103"/>
                    </a:cubicBezTo>
                    <a:cubicBezTo>
                      <a:pt x="81" y="103"/>
                      <a:pt x="87" y="95"/>
                      <a:pt x="86" y="87"/>
                    </a:cubicBezTo>
                    <a:cubicBezTo>
                      <a:pt x="88" y="87"/>
                      <a:pt x="89" y="86"/>
                      <a:pt x="91" y="86"/>
                    </a:cubicBezTo>
                    <a:cubicBezTo>
                      <a:pt x="93" y="85"/>
                      <a:pt x="96" y="85"/>
                      <a:pt x="97" y="83"/>
                    </a:cubicBezTo>
                    <a:cubicBezTo>
                      <a:pt x="98" y="83"/>
                      <a:pt x="99" y="81"/>
                      <a:pt x="102" y="78"/>
                    </a:cubicBezTo>
                    <a:cubicBezTo>
                      <a:pt x="108" y="71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1"/>
                    </a:cubicBezTo>
                    <a:cubicBezTo>
                      <a:pt x="109" y="41"/>
                      <a:pt x="108" y="32"/>
                      <a:pt x="98" y="31"/>
                    </a:cubicBezTo>
                    <a:cubicBezTo>
                      <a:pt x="96" y="31"/>
                      <a:pt x="94" y="30"/>
                      <a:pt x="92" y="30"/>
                    </a:cubicBezTo>
                    <a:cubicBezTo>
                      <a:pt x="93" y="20"/>
                      <a:pt x="86" y="9"/>
                      <a:pt x="82" y="9"/>
                    </a:cubicBezTo>
                    <a:cubicBezTo>
                      <a:pt x="81" y="9"/>
                      <a:pt x="79" y="10"/>
                      <a:pt x="78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1" y="5"/>
                      <a:pt x="62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41"/>
              <p:cNvSpPr/>
              <p:nvPr/>
            </p:nvSpPr>
            <p:spPr>
              <a:xfrm rot="-1311727">
                <a:off x="5526440" y="4841059"/>
                <a:ext cx="10747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7" extrusionOk="0">
                    <a:moveTo>
                      <a:pt x="58" y="0"/>
                    </a:moveTo>
                    <a:cubicBezTo>
                      <a:pt x="57" y="0"/>
                      <a:pt x="57" y="0"/>
                      <a:pt x="57" y="1"/>
                    </a:cubicBezTo>
                    <a:cubicBezTo>
                      <a:pt x="56" y="1"/>
                      <a:pt x="54" y="3"/>
                      <a:pt x="54" y="3"/>
                    </a:cubicBezTo>
                    <a:cubicBezTo>
                      <a:pt x="50" y="3"/>
                      <a:pt x="46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3"/>
                      <a:pt x="23" y="21"/>
                    </a:cubicBezTo>
                    <a:cubicBezTo>
                      <a:pt x="23" y="24"/>
                      <a:pt x="23" y="26"/>
                      <a:pt x="24" y="29"/>
                    </a:cubicBezTo>
                    <a:lnTo>
                      <a:pt x="16" y="29"/>
                    </a:lnTo>
                    <a:cubicBezTo>
                      <a:pt x="11" y="29"/>
                      <a:pt x="6" y="29"/>
                      <a:pt x="3" y="34"/>
                    </a:cubicBezTo>
                    <a:cubicBezTo>
                      <a:pt x="0" y="42"/>
                      <a:pt x="0" y="46"/>
                      <a:pt x="3" y="51"/>
                    </a:cubicBezTo>
                    <a:cubicBezTo>
                      <a:pt x="5" y="52"/>
                      <a:pt x="5" y="53"/>
                      <a:pt x="6" y="55"/>
                    </a:cubicBezTo>
                    <a:cubicBezTo>
                      <a:pt x="4" y="56"/>
                      <a:pt x="2" y="59"/>
                      <a:pt x="2" y="62"/>
                    </a:cubicBezTo>
                    <a:cubicBezTo>
                      <a:pt x="2" y="70"/>
                      <a:pt x="4" y="73"/>
                      <a:pt x="11" y="76"/>
                    </a:cubicBezTo>
                    <a:cubicBezTo>
                      <a:pt x="13" y="77"/>
                      <a:pt x="14" y="77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6"/>
                    </a:lnTo>
                    <a:cubicBezTo>
                      <a:pt x="25" y="92"/>
                      <a:pt x="27" y="95"/>
                      <a:pt x="27" y="100"/>
                    </a:cubicBezTo>
                    <a:lnTo>
                      <a:pt x="40" y="100"/>
                    </a:lnTo>
                    <a:cubicBezTo>
                      <a:pt x="41" y="100"/>
                      <a:pt x="41" y="101"/>
                      <a:pt x="41" y="101"/>
                    </a:cubicBezTo>
                    <a:cubicBezTo>
                      <a:pt x="44" y="105"/>
                      <a:pt x="47" y="107"/>
                      <a:pt x="49" y="107"/>
                    </a:cubicBezTo>
                    <a:cubicBezTo>
                      <a:pt x="50" y="107"/>
                      <a:pt x="51" y="106"/>
                      <a:pt x="53" y="106"/>
                    </a:cubicBezTo>
                    <a:cubicBezTo>
                      <a:pt x="54" y="106"/>
                      <a:pt x="54" y="105"/>
                      <a:pt x="56" y="105"/>
                    </a:cubicBezTo>
                    <a:cubicBezTo>
                      <a:pt x="57" y="105"/>
                      <a:pt x="59" y="103"/>
                      <a:pt x="61" y="102"/>
                    </a:cubicBezTo>
                    <a:cubicBezTo>
                      <a:pt x="64" y="100"/>
                      <a:pt x="65" y="100"/>
                      <a:pt x="67" y="100"/>
                    </a:cubicBezTo>
                    <a:cubicBezTo>
                      <a:pt x="69" y="100"/>
                      <a:pt x="70" y="100"/>
                      <a:pt x="72" y="101"/>
                    </a:cubicBezTo>
                    <a:cubicBezTo>
                      <a:pt x="73" y="102"/>
                      <a:pt x="74" y="102"/>
                      <a:pt x="76" y="102"/>
                    </a:cubicBezTo>
                    <a:cubicBezTo>
                      <a:pt x="78" y="102"/>
                      <a:pt x="84" y="95"/>
                      <a:pt x="83" y="87"/>
                    </a:cubicBezTo>
                    <a:cubicBezTo>
                      <a:pt x="86" y="87"/>
                      <a:pt x="87" y="86"/>
                      <a:pt x="88" y="86"/>
                    </a:cubicBezTo>
                    <a:cubicBezTo>
                      <a:pt x="91" y="85"/>
                      <a:pt x="94" y="85"/>
                      <a:pt x="95" y="83"/>
                    </a:cubicBezTo>
                    <a:cubicBezTo>
                      <a:pt x="97" y="83"/>
                      <a:pt x="98" y="80"/>
                      <a:pt x="100" y="77"/>
                    </a:cubicBezTo>
                    <a:cubicBezTo>
                      <a:pt x="107" y="70"/>
                      <a:pt x="110" y="62"/>
                      <a:pt x="104" y="56"/>
                    </a:cubicBezTo>
                    <a:cubicBezTo>
                      <a:pt x="104" y="55"/>
                      <a:pt x="105" y="54"/>
                      <a:pt x="105" y="51"/>
                    </a:cubicBezTo>
                    <a:cubicBezTo>
                      <a:pt x="108" y="41"/>
                      <a:pt x="106" y="31"/>
                      <a:pt x="96" y="30"/>
                    </a:cubicBezTo>
                    <a:cubicBezTo>
                      <a:pt x="94" y="30"/>
                      <a:pt x="93" y="29"/>
                      <a:pt x="89" y="29"/>
                    </a:cubicBezTo>
                    <a:cubicBezTo>
                      <a:pt x="93" y="19"/>
                      <a:pt x="84" y="9"/>
                      <a:pt x="80" y="9"/>
                    </a:cubicBezTo>
                    <a:cubicBezTo>
                      <a:pt x="79" y="9"/>
                      <a:pt x="78" y="10"/>
                      <a:pt x="77" y="10"/>
                    </a:cubicBezTo>
                    <a:cubicBezTo>
                      <a:pt x="76" y="11"/>
                      <a:pt x="74" y="11"/>
                      <a:pt x="73" y="11"/>
                    </a:cubicBezTo>
                    <a:cubicBezTo>
                      <a:pt x="69" y="4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41"/>
              <p:cNvSpPr/>
              <p:nvPr/>
            </p:nvSpPr>
            <p:spPr>
              <a:xfrm rot="-1311727">
                <a:off x="5460574" y="4807020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0"/>
                    </a:moveTo>
                    <a:cubicBezTo>
                      <a:pt x="57" y="0"/>
                      <a:pt x="57" y="1"/>
                      <a:pt x="57" y="1"/>
                    </a:cubicBezTo>
                    <a:cubicBezTo>
                      <a:pt x="56" y="1"/>
                      <a:pt x="55" y="3"/>
                      <a:pt x="55" y="3"/>
                    </a:cubicBezTo>
                    <a:cubicBezTo>
                      <a:pt x="50" y="3"/>
                      <a:pt x="46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3"/>
                      <a:pt x="23" y="21"/>
                    </a:cubicBezTo>
                    <a:cubicBezTo>
                      <a:pt x="23" y="24"/>
                      <a:pt x="23" y="26"/>
                      <a:pt x="25" y="29"/>
                    </a:cubicBezTo>
                    <a:lnTo>
                      <a:pt x="16" y="29"/>
                    </a:lnTo>
                    <a:cubicBezTo>
                      <a:pt x="10" y="29"/>
                      <a:pt x="6" y="29"/>
                      <a:pt x="4" y="34"/>
                    </a:cubicBezTo>
                    <a:cubicBezTo>
                      <a:pt x="0" y="42"/>
                      <a:pt x="0" y="46"/>
                      <a:pt x="4" y="51"/>
                    </a:cubicBezTo>
                    <a:cubicBezTo>
                      <a:pt x="5" y="52"/>
                      <a:pt x="5" y="54"/>
                      <a:pt x="6" y="55"/>
                    </a:cubicBezTo>
                    <a:cubicBezTo>
                      <a:pt x="4" y="56"/>
                      <a:pt x="3" y="59"/>
                      <a:pt x="3" y="62"/>
                    </a:cubicBezTo>
                    <a:cubicBezTo>
                      <a:pt x="3" y="70"/>
                      <a:pt x="4" y="74"/>
                      <a:pt x="10" y="76"/>
                    </a:cubicBezTo>
                    <a:cubicBezTo>
                      <a:pt x="14" y="78"/>
                      <a:pt x="15" y="78"/>
                      <a:pt x="17" y="80"/>
                    </a:cubicBezTo>
                    <a:lnTo>
                      <a:pt x="19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6" y="92"/>
                      <a:pt x="29" y="95"/>
                      <a:pt x="29" y="100"/>
                    </a:cubicBezTo>
                    <a:lnTo>
                      <a:pt x="41" y="100"/>
                    </a:lnTo>
                    <a:cubicBezTo>
                      <a:pt x="42" y="100"/>
                      <a:pt x="42" y="101"/>
                      <a:pt x="42" y="101"/>
                    </a:cubicBezTo>
                    <a:cubicBezTo>
                      <a:pt x="45" y="105"/>
                      <a:pt x="48" y="107"/>
                      <a:pt x="51" y="107"/>
                    </a:cubicBezTo>
                    <a:cubicBezTo>
                      <a:pt x="52" y="107"/>
                      <a:pt x="53" y="106"/>
                      <a:pt x="55" y="106"/>
                    </a:cubicBezTo>
                    <a:cubicBezTo>
                      <a:pt x="56" y="106"/>
                      <a:pt x="56" y="105"/>
                      <a:pt x="57" y="105"/>
                    </a:cubicBezTo>
                    <a:cubicBezTo>
                      <a:pt x="58" y="105"/>
                      <a:pt x="61" y="103"/>
                      <a:pt x="62" y="102"/>
                    </a:cubicBezTo>
                    <a:cubicBezTo>
                      <a:pt x="65" y="100"/>
                      <a:pt x="67" y="100"/>
                      <a:pt x="68" y="100"/>
                    </a:cubicBezTo>
                    <a:cubicBezTo>
                      <a:pt x="70" y="100"/>
                      <a:pt x="72" y="101"/>
                      <a:pt x="73" y="101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80" y="102"/>
                      <a:pt x="86" y="95"/>
                      <a:pt x="85" y="87"/>
                    </a:cubicBezTo>
                    <a:cubicBezTo>
                      <a:pt x="87" y="87"/>
                      <a:pt x="88" y="86"/>
                      <a:pt x="90" y="86"/>
                    </a:cubicBezTo>
                    <a:cubicBezTo>
                      <a:pt x="92" y="85"/>
                      <a:pt x="96" y="85"/>
                      <a:pt x="97" y="83"/>
                    </a:cubicBezTo>
                    <a:cubicBezTo>
                      <a:pt x="98" y="83"/>
                      <a:pt x="99" y="81"/>
                      <a:pt x="102" y="78"/>
                    </a:cubicBezTo>
                    <a:cubicBezTo>
                      <a:pt x="108" y="70"/>
                      <a:pt x="112" y="62"/>
                      <a:pt x="105" y="56"/>
                    </a:cubicBezTo>
                    <a:cubicBezTo>
                      <a:pt x="105" y="55"/>
                      <a:pt x="107" y="54"/>
                      <a:pt x="107" y="51"/>
                    </a:cubicBezTo>
                    <a:cubicBezTo>
                      <a:pt x="109" y="41"/>
                      <a:pt x="108" y="31"/>
                      <a:pt x="98" y="30"/>
                    </a:cubicBezTo>
                    <a:cubicBezTo>
                      <a:pt x="95" y="30"/>
                      <a:pt x="94" y="29"/>
                      <a:pt x="91" y="29"/>
                    </a:cubicBezTo>
                    <a:cubicBezTo>
                      <a:pt x="92" y="19"/>
                      <a:pt x="84" y="9"/>
                      <a:pt x="81" y="9"/>
                    </a:cubicBezTo>
                    <a:cubicBezTo>
                      <a:pt x="80" y="9"/>
                      <a:pt x="78" y="10"/>
                      <a:pt x="77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41"/>
              <p:cNvSpPr/>
              <p:nvPr/>
            </p:nvSpPr>
            <p:spPr>
              <a:xfrm rot="-1311727">
                <a:off x="5552241" y="4763086"/>
                <a:ext cx="10943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8" extrusionOk="0">
                    <a:moveTo>
                      <a:pt x="58" y="1"/>
                    </a:move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5" y="2"/>
                      <a:pt x="54" y="2"/>
                    </a:cubicBezTo>
                    <a:cubicBezTo>
                      <a:pt x="50" y="2"/>
                      <a:pt x="47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5"/>
                      <a:pt x="23" y="27"/>
                      <a:pt x="24" y="30"/>
                    </a:cubicBezTo>
                    <a:lnTo>
                      <a:pt x="15" y="30"/>
                    </a:lnTo>
                    <a:cubicBezTo>
                      <a:pt x="10" y="30"/>
                      <a:pt x="7" y="30"/>
                      <a:pt x="3" y="35"/>
                    </a:cubicBezTo>
                    <a:cubicBezTo>
                      <a:pt x="0" y="41"/>
                      <a:pt x="0" y="46"/>
                      <a:pt x="3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3" y="56"/>
                      <a:pt x="2" y="58"/>
                      <a:pt x="2" y="62"/>
                    </a:cubicBezTo>
                    <a:cubicBezTo>
                      <a:pt x="2" y="71"/>
                      <a:pt x="3" y="74"/>
                      <a:pt x="11" y="77"/>
                    </a:cubicBezTo>
                    <a:cubicBezTo>
                      <a:pt x="13" y="78"/>
                      <a:pt x="14" y="78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1"/>
                      <a:pt x="24" y="82"/>
                    </a:cubicBezTo>
                    <a:lnTo>
                      <a:pt x="24" y="87"/>
                    </a:lnTo>
                    <a:cubicBezTo>
                      <a:pt x="24" y="93"/>
                      <a:pt x="28" y="96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1"/>
                      <a:pt x="42" y="101"/>
                    </a:cubicBezTo>
                    <a:cubicBezTo>
                      <a:pt x="45" y="106"/>
                      <a:pt x="48" y="107"/>
                      <a:pt x="50" y="107"/>
                    </a:cubicBezTo>
                    <a:cubicBezTo>
                      <a:pt x="51" y="107"/>
                      <a:pt x="53" y="107"/>
                      <a:pt x="54" y="107"/>
                    </a:cubicBezTo>
                    <a:cubicBezTo>
                      <a:pt x="55" y="107"/>
                      <a:pt x="55" y="105"/>
                      <a:pt x="57" y="105"/>
                    </a:cubicBezTo>
                    <a:cubicBezTo>
                      <a:pt x="58" y="105"/>
                      <a:pt x="60" y="103"/>
                      <a:pt x="62" y="102"/>
                    </a:cubicBezTo>
                    <a:cubicBezTo>
                      <a:pt x="65" y="100"/>
                      <a:pt x="67" y="100"/>
                      <a:pt x="69" y="100"/>
                    </a:cubicBezTo>
                    <a:cubicBezTo>
                      <a:pt x="70" y="100"/>
                      <a:pt x="72" y="100"/>
                      <a:pt x="73" y="101"/>
                    </a:cubicBezTo>
                    <a:cubicBezTo>
                      <a:pt x="74" y="102"/>
                      <a:pt x="75" y="102"/>
                      <a:pt x="77" y="102"/>
                    </a:cubicBezTo>
                    <a:cubicBezTo>
                      <a:pt x="79" y="102"/>
                      <a:pt x="85" y="94"/>
                      <a:pt x="84" y="87"/>
                    </a:cubicBezTo>
                    <a:cubicBezTo>
                      <a:pt x="86" y="87"/>
                      <a:pt x="89" y="86"/>
                      <a:pt x="90" y="86"/>
                    </a:cubicBezTo>
                    <a:cubicBezTo>
                      <a:pt x="93" y="84"/>
                      <a:pt x="95" y="84"/>
                      <a:pt x="96" y="83"/>
                    </a:cubicBezTo>
                    <a:cubicBezTo>
                      <a:pt x="98" y="83"/>
                      <a:pt x="99" y="81"/>
                      <a:pt x="101" y="78"/>
                    </a:cubicBezTo>
                    <a:cubicBezTo>
                      <a:pt x="108" y="71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1"/>
                      <a:pt x="107" y="32"/>
                      <a:pt x="97" y="31"/>
                    </a:cubicBezTo>
                    <a:cubicBezTo>
                      <a:pt x="95" y="31"/>
                      <a:pt x="94" y="29"/>
                      <a:pt x="91" y="29"/>
                    </a:cubicBezTo>
                    <a:cubicBezTo>
                      <a:pt x="92" y="18"/>
                      <a:pt x="84" y="8"/>
                      <a:pt x="80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5" y="11"/>
                      <a:pt x="74" y="11"/>
                      <a:pt x="73" y="11"/>
                    </a:cubicBezTo>
                    <a:cubicBezTo>
                      <a:pt x="69" y="5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41"/>
              <p:cNvSpPr/>
              <p:nvPr/>
            </p:nvSpPr>
            <p:spPr>
              <a:xfrm rot="-1311727">
                <a:off x="5591228" y="4829869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1"/>
                    </a:moveTo>
                    <a:cubicBezTo>
                      <a:pt x="57" y="1"/>
                      <a:pt x="57" y="1"/>
                      <a:pt x="57" y="1"/>
                    </a:cubicBezTo>
                    <a:cubicBezTo>
                      <a:pt x="56" y="1"/>
                      <a:pt x="55" y="1"/>
                      <a:pt x="55" y="2"/>
                    </a:cubicBezTo>
                    <a:cubicBezTo>
                      <a:pt x="50" y="2"/>
                      <a:pt x="46" y="3"/>
                      <a:pt x="43" y="8"/>
                    </a:cubicBezTo>
                    <a:lnTo>
                      <a:pt x="32" y="8"/>
                    </a:lnTo>
                    <a:cubicBezTo>
                      <a:pt x="27" y="10"/>
                      <a:pt x="24" y="12"/>
                      <a:pt x="24" y="21"/>
                    </a:cubicBezTo>
                    <a:cubicBezTo>
                      <a:pt x="24" y="24"/>
                      <a:pt x="24" y="27"/>
                      <a:pt x="25" y="29"/>
                    </a:cubicBezTo>
                    <a:lnTo>
                      <a:pt x="16" y="29"/>
                    </a:lnTo>
                    <a:cubicBezTo>
                      <a:pt x="10" y="29"/>
                      <a:pt x="6" y="29"/>
                      <a:pt x="4" y="34"/>
                    </a:cubicBezTo>
                    <a:cubicBezTo>
                      <a:pt x="0" y="41"/>
                      <a:pt x="0" y="46"/>
                      <a:pt x="4" y="51"/>
                    </a:cubicBezTo>
                    <a:cubicBezTo>
                      <a:pt x="5" y="52"/>
                      <a:pt x="5" y="53"/>
                      <a:pt x="6" y="54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0"/>
                      <a:pt x="4" y="74"/>
                      <a:pt x="10" y="77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5"/>
                    </a:lnTo>
                    <a:cubicBezTo>
                      <a:pt x="25" y="93"/>
                      <a:pt x="28" y="95"/>
                      <a:pt x="29" y="99"/>
                    </a:cubicBezTo>
                    <a:lnTo>
                      <a:pt x="41" y="99"/>
                    </a:lnTo>
                    <a:cubicBezTo>
                      <a:pt x="43" y="99"/>
                      <a:pt x="43" y="100"/>
                      <a:pt x="43" y="100"/>
                    </a:cubicBezTo>
                    <a:cubicBezTo>
                      <a:pt x="45" y="105"/>
                      <a:pt x="48" y="107"/>
                      <a:pt x="50" y="107"/>
                    </a:cubicBezTo>
                    <a:cubicBezTo>
                      <a:pt x="52" y="107"/>
                      <a:pt x="53" y="106"/>
                      <a:pt x="55" y="106"/>
                    </a:cubicBezTo>
                    <a:cubicBezTo>
                      <a:pt x="56" y="106"/>
                      <a:pt x="56" y="104"/>
                      <a:pt x="57" y="104"/>
                    </a:cubicBezTo>
                    <a:cubicBezTo>
                      <a:pt x="59" y="104"/>
                      <a:pt x="61" y="103"/>
                      <a:pt x="62" y="102"/>
                    </a:cubicBezTo>
                    <a:cubicBezTo>
                      <a:pt x="66" y="100"/>
                      <a:pt x="68" y="99"/>
                      <a:pt x="70" y="99"/>
                    </a:cubicBezTo>
                    <a:cubicBezTo>
                      <a:pt x="71" y="99"/>
                      <a:pt x="72" y="100"/>
                      <a:pt x="73" y="100"/>
                    </a:cubicBezTo>
                    <a:cubicBezTo>
                      <a:pt x="75" y="102"/>
                      <a:pt x="76" y="102"/>
                      <a:pt x="77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8" y="85"/>
                      <a:pt x="90" y="85"/>
                    </a:cubicBezTo>
                    <a:cubicBezTo>
                      <a:pt x="92" y="84"/>
                      <a:pt x="96" y="84"/>
                      <a:pt x="97" y="83"/>
                    </a:cubicBezTo>
                    <a:cubicBezTo>
                      <a:pt x="98" y="83"/>
                      <a:pt x="99" y="80"/>
                      <a:pt x="102" y="78"/>
                    </a:cubicBezTo>
                    <a:cubicBezTo>
                      <a:pt x="108" y="70"/>
                      <a:pt x="112" y="62"/>
                      <a:pt x="106" y="56"/>
                    </a:cubicBezTo>
                    <a:cubicBezTo>
                      <a:pt x="106" y="54"/>
                      <a:pt x="107" y="53"/>
                      <a:pt x="107" y="51"/>
                    </a:cubicBezTo>
                    <a:cubicBezTo>
                      <a:pt x="109" y="40"/>
                      <a:pt x="108" y="32"/>
                      <a:pt x="98" y="31"/>
                    </a:cubicBezTo>
                    <a:cubicBezTo>
                      <a:pt x="96" y="31"/>
                      <a:pt x="93" y="29"/>
                      <a:pt x="91" y="29"/>
                    </a:cubicBezTo>
                    <a:cubicBezTo>
                      <a:pt x="92" y="18"/>
                      <a:pt x="85" y="8"/>
                      <a:pt x="81" y="8"/>
                    </a:cubicBezTo>
                    <a:cubicBezTo>
                      <a:pt x="80" y="8"/>
                      <a:pt x="78" y="9"/>
                      <a:pt x="77" y="9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41"/>
              <p:cNvSpPr/>
              <p:nvPr/>
            </p:nvSpPr>
            <p:spPr>
              <a:xfrm rot="-1311727">
                <a:off x="5516030" y="4803493"/>
                <a:ext cx="11041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59" y="1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6" y="1"/>
                      <a:pt x="55" y="2"/>
                      <a:pt x="55" y="2"/>
                    </a:cubicBezTo>
                    <a:cubicBezTo>
                      <a:pt x="51" y="2"/>
                      <a:pt x="46" y="4"/>
                      <a:pt x="43" y="9"/>
                    </a:cubicBezTo>
                    <a:lnTo>
                      <a:pt x="33" y="9"/>
                    </a:lnTo>
                    <a:cubicBezTo>
                      <a:pt x="28" y="10"/>
                      <a:pt x="24" y="12"/>
                      <a:pt x="24" y="21"/>
                    </a:cubicBezTo>
                    <a:cubicBezTo>
                      <a:pt x="24" y="25"/>
                      <a:pt x="24" y="27"/>
                      <a:pt x="25" y="30"/>
                    </a:cubicBezTo>
                    <a:lnTo>
                      <a:pt x="16" y="30"/>
                    </a:lnTo>
                    <a:cubicBezTo>
                      <a:pt x="11" y="30"/>
                      <a:pt x="8" y="30"/>
                      <a:pt x="4" y="35"/>
                    </a:cubicBezTo>
                    <a:cubicBezTo>
                      <a:pt x="0" y="42"/>
                      <a:pt x="0" y="46"/>
                      <a:pt x="4" y="51"/>
                    </a:cubicBezTo>
                    <a:cubicBezTo>
                      <a:pt x="5" y="52"/>
                      <a:pt x="5" y="53"/>
                      <a:pt x="8" y="55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1"/>
                      <a:pt x="4" y="74"/>
                      <a:pt x="12" y="77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2" y="79"/>
                      <a:pt x="23" y="81"/>
                      <a:pt x="25" y="82"/>
                    </a:cubicBezTo>
                    <a:lnTo>
                      <a:pt x="25" y="86"/>
                    </a:lnTo>
                    <a:cubicBezTo>
                      <a:pt x="25" y="92"/>
                      <a:pt x="28" y="94"/>
                      <a:pt x="29" y="99"/>
                    </a:cubicBezTo>
                    <a:lnTo>
                      <a:pt x="42" y="99"/>
                    </a:lnTo>
                    <a:cubicBezTo>
                      <a:pt x="43" y="99"/>
                      <a:pt x="43" y="101"/>
                      <a:pt x="43" y="101"/>
                    </a:cubicBezTo>
                    <a:cubicBezTo>
                      <a:pt x="46" y="106"/>
                      <a:pt x="48" y="107"/>
                      <a:pt x="51" y="107"/>
                    </a:cubicBezTo>
                    <a:cubicBezTo>
                      <a:pt x="52" y="107"/>
                      <a:pt x="53" y="107"/>
                      <a:pt x="55" y="107"/>
                    </a:cubicBezTo>
                    <a:cubicBezTo>
                      <a:pt x="56" y="107"/>
                      <a:pt x="56" y="104"/>
                      <a:pt x="58" y="104"/>
                    </a:cubicBezTo>
                    <a:cubicBezTo>
                      <a:pt x="59" y="104"/>
                      <a:pt x="61" y="103"/>
                      <a:pt x="63" y="102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1" y="100"/>
                      <a:pt x="73" y="100"/>
                      <a:pt x="74" y="101"/>
                    </a:cubicBezTo>
                    <a:cubicBezTo>
                      <a:pt x="75" y="102"/>
                      <a:pt x="76" y="102"/>
                      <a:pt x="77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9" y="86"/>
                      <a:pt x="91" y="86"/>
                    </a:cubicBezTo>
                    <a:cubicBezTo>
                      <a:pt x="94" y="84"/>
                      <a:pt x="96" y="84"/>
                      <a:pt x="97" y="83"/>
                    </a:cubicBezTo>
                    <a:cubicBezTo>
                      <a:pt x="98" y="83"/>
                      <a:pt x="100" y="81"/>
                      <a:pt x="102" y="78"/>
                    </a:cubicBezTo>
                    <a:cubicBezTo>
                      <a:pt x="108" y="71"/>
                      <a:pt x="112" y="62"/>
                      <a:pt x="106" y="56"/>
                    </a:cubicBezTo>
                    <a:cubicBezTo>
                      <a:pt x="106" y="55"/>
                      <a:pt x="107" y="53"/>
                      <a:pt x="107" y="51"/>
                    </a:cubicBezTo>
                    <a:cubicBezTo>
                      <a:pt x="110" y="41"/>
                      <a:pt x="108" y="32"/>
                      <a:pt x="98" y="31"/>
                    </a:cubicBezTo>
                    <a:cubicBezTo>
                      <a:pt x="96" y="31"/>
                      <a:pt x="95" y="30"/>
                      <a:pt x="92" y="30"/>
                    </a:cubicBezTo>
                    <a:cubicBezTo>
                      <a:pt x="93" y="18"/>
                      <a:pt x="85" y="8"/>
                      <a:pt x="81" y="8"/>
                    </a:cubicBezTo>
                    <a:cubicBezTo>
                      <a:pt x="80" y="8"/>
                      <a:pt x="79" y="10"/>
                      <a:pt x="77" y="10"/>
                    </a:cubicBezTo>
                    <a:cubicBezTo>
                      <a:pt x="76" y="11"/>
                      <a:pt x="75" y="11"/>
                      <a:pt x="74" y="11"/>
                    </a:cubicBezTo>
                    <a:cubicBezTo>
                      <a:pt x="70" y="5"/>
                      <a:pt x="62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41"/>
              <p:cNvSpPr/>
              <p:nvPr/>
            </p:nvSpPr>
            <p:spPr>
              <a:xfrm rot="-1311727">
                <a:off x="5508653" y="4910058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5" y="1"/>
                      <a:pt x="54" y="2"/>
                      <a:pt x="54" y="2"/>
                    </a:cubicBezTo>
                    <a:cubicBezTo>
                      <a:pt x="54" y="2"/>
                      <a:pt x="53" y="2"/>
                      <a:pt x="53" y="2"/>
                    </a:cubicBezTo>
                    <a:cubicBezTo>
                      <a:pt x="49" y="2"/>
                      <a:pt x="46" y="5"/>
                      <a:pt x="43" y="9"/>
                    </a:cubicBezTo>
                    <a:lnTo>
                      <a:pt x="33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4"/>
                      <a:pt x="23" y="26"/>
                      <a:pt x="24" y="30"/>
                    </a:cubicBezTo>
                    <a:lnTo>
                      <a:pt x="15" y="30"/>
                    </a:lnTo>
                    <a:cubicBezTo>
                      <a:pt x="10" y="30"/>
                      <a:pt x="7" y="30"/>
                      <a:pt x="4" y="35"/>
                    </a:cubicBezTo>
                    <a:cubicBezTo>
                      <a:pt x="1" y="42"/>
                      <a:pt x="1" y="46"/>
                      <a:pt x="4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1"/>
                      <a:pt x="4" y="74"/>
                      <a:pt x="11" y="77"/>
                    </a:cubicBezTo>
                    <a:cubicBezTo>
                      <a:pt x="13" y="78"/>
                      <a:pt x="14" y="78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1"/>
                      <a:pt x="24" y="82"/>
                    </a:cubicBezTo>
                    <a:lnTo>
                      <a:pt x="24" y="86"/>
                    </a:lnTo>
                    <a:cubicBezTo>
                      <a:pt x="26" y="93"/>
                      <a:pt x="28" y="96"/>
                      <a:pt x="28" y="99"/>
                    </a:cubicBezTo>
                    <a:lnTo>
                      <a:pt x="42" y="99"/>
                    </a:lnTo>
                    <a:cubicBezTo>
                      <a:pt x="43" y="99"/>
                      <a:pt x="43" y="101"/>
                      <a:pt x="43" y="101"/>
                    </a:cubicBezTo>
                    <a:cubicBezTo>
                      <a:pt x="46" y="106"/>
                      <a:pt x="48" y="107"/>
                      <a:pt x="51" y="107"/>
                    </a:cubicBezTo>
                    <a:cubicBezTo>
                      <a:pt x="52" y="107"/>
                      <a:pt x="53" y="107"/>
                      <a:pt x="54" y="106"/>
                    </a:cubicBezTo>
                    <a:cubicBezTo>
                      <a:pt x="55" y="106"/>
                      <a:pt x="55" y="104"/>
                      <a:pt x="57" y="104"/>
                    </a:cubicBezTo>
                    <a:cubicBezTo>
                      <a:pt x="58" y="104"/>
                      <a:pt x="60" y="103"/>
                      <a:pt x="62" y="102"/>
                    </a:cubicBezTo>
                    <a:cubicBezTo>
                      <a:pt x="65" y="100"/>
                      <a:pt x="67" y="99"/>
                      <a:pt x="69" y="99"/>
                    </a:cubicBezTo>
                    <a:cubicBezTo>
                      <a:pt x="71" y="99"/>
                      <a:pt x="72" y="100"/>
                      <a:pt x="74" y="101"/>
                    </a:cubicBezTo>
                    <a:cubicBezTo>
                      <a:pt x="75" y="102"/>
                      <a:pt x="76" y="102"/>
                      <a:pt x="78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9" y="86"/>
                      <a:pt x="90" y="86"/>
                    </a:cubicBezTo>
                    <a:cubicBezTo>
                      <a:pt x="93" y="84"/>
                      <a:pt x="95" y="84"/>
                      <a:pt x="96" y="83"/>
                    </a:cubicBezTo>
                    <a:cubicBezTo>
                      <a:pt x="98" y="83"/>
                      <a:pt x="99" y="81"/>
                      <a:pt x="101" y="78"/>
                    </a:cubicBezTo>
                    <a:cubicBezTo>
                      <a:pt x="108" y="71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1"/>
                      <a:pt x="107" y="32"/>
                      <a:pt x="97" y="31"/>
                    </a:cubicBezTo>
                    <a:cubicBezTo>
                      <a:pt x="95" y="31"/>
                      <a:pt x="94" y="28"/>
                      <a:pt x="91" y="28"/>
                    </a:cubicBezTo>
                    <a:cubicBezTo>
                      <a:pt x="92" y="18"/>
                      <a:pt x="85" y="8"/>
                      <a:pt x="81" y="8"/>
                    </a:cubicBezTo>
                    <a:cubicBezTo>
                      <a:pt x="80" y="8"/>
                      <a:pt x="79" y="10"/>
                      <a:pt x="78" y="10"/>
                    </a:cubicBezTo>
                    <a:cubicBezTo>
                      <a:pt x="76" y="11"/>
                      <a:pt x="75" y="11"/>
                      <a:pt x="74" y="11"/>
                    </a:cubicBezTo>
                    <a:cubicBezTo>
                      <a:pt x="70" y="5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41"/>
              <p:cNvSpPr/>
              <p:nvPr/>
            </p:nvSpPr>
            <p:spPr>
              <a:xfrm rot="-1311727">
                <a:off x="5458569" y="4901515"/>
                <a:ext cx="10943" cy="1035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6" extrusionOk="0">
                    <a:moveTo>
                      <a:pt x="58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55" y="0"/>
                      <a:pt x="54" y="1"/>
                      <a:pt x="54" y="1"/>
                    </a:cubicBezTo>
                    <a:cubicBezTo>
                      <a:pt x="50" y="1"/>
                      <a:pt x="46" y="2"/>
                      <a:pt x="42" y="7"/>
                    </a:cubicBezTo>
                    <a:lnTo>
                      <a:pt x="32" y="7"/>
                    </a:lnTo>
                    <a:cubicBezTo>
                      <a:pt x="27" y="9"/>
                      <a:pt x="23" y="11"/>
                      <a:pt x="23" y="21"/>
                    </a:cubicBezTo>
                    <a:cubicBezTo>
                      <a:pt x="23" y="23"/>
                      <a:pt x="23" y="26"/>
                      <a:pt x="25" y="28"/>
                    </a:cubicBezTo>
                    <a:lnTo>
                      <a:pt x="15" y="28"/>
                    </a:lnTo>
                    <a:cubicBezTo>
                      <a:pt x="10" y="28"/>
                      <a:pt x="6" y="28"/>
                      <a:pt x="4" y="33"/>
                    </a:cubicBezTo>
                    <a:cubicBezTo>
                      <a:pt x="0" y="41"/>
                      <a:pt x="0" y="45"/>
                      <a:pt x="4" y="50"/>
                    </a:cubicBezTo>
                    <a:cubicBezTo>
                      <a:pt x="5" y="51"/>
                      <a:pt x="5" y="52"/>
                      <a:pt x="6" y="53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69"/>
                      <a:pt x="4" y="73"/>
                      <a:pt x="10" y="76"/>
                    </a:cubicBezTo>
                    <a:cubicBezTo>
                      <a:pt x="13" y="77"/>
                      <a:pt x="14" y="77"/>
                      <a:pt x="16" y="78"/>
                    </a:cubicBezTo>
                    <a:lnTo>
                      <a:pt x="19" y="78"/>
                    </a:lnTo>
                    <a:cubicBezTo>
                      <a:pt x="21" y="78"/>
                      <a:pt x="22" y="79"/>
                      <a:pt x="25" y="81"/>
                    </a:cubicBezTo>
                    <a:lnTo>
                      <a:pt x="25" y="84"/>
                    </a:lnTo>
                    <a:cubicBezTo>
                      <a:pt x="25" y="92"/>
                      <a:pt x="27" y="94"/>
                      <a:pt x="29" y="99"/>
                    </a:cubicBezTo>
                    <a:lnTo>
                      <a:pt x="41" y="99"/>
                    </a:lnTo>
                    <a:cubicBezTo>
                      <a:pt x="42" y="99"/>
                      <a:pt x="42" y="100"/>
                      <a:pt x="42" y="100"/>
                    </a:cubicBezTo>
                    <a:cubicBezTo>
                      <a:pt x="45" y="104"/>
                      <a:pt x="47" y="106"/>
                      <a:pt x="50" y="106"/>
                    </a:cubicBezTo>
                    <a:cubicBezTo>
                      <a:pt x="52" y="106"/>
                      <a:pt x="53" y="105"/>
                      <a:pt x="54" y="105"/>
                    </a:cubicBezTo>
                    <a:cubicBezTo>
                      <a:pt x="55" y="105"/>
                      <a:pt x="55" y="104"/>
                      <a:pt x="56" y="104"/>
                    </a:cubicBezTo>
                    <a:cubicBezTo>
                      <a:pt x="57" y="104"/>
                      <a:pt x="61" y="103"/>
                      <a:pt x="62" y="102"/>
                    </a:cubicBezTo>
                    <a:cubicBezTo>
                      <a:pt x="65" y="99"/>
                      <a:pt x="67" y="99"/>
                      <a:pt x="69" y="99"/>
                    </a:cubicBezTo>
                    <a:cubicBezTo>
                      <a:pt x="71" y="99"/>
                      <a:pt x="72" y="99"/>
                      <a:pt x="73" y="100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80" y="102"/>
                      <a:pt x="86" y="93"/>
                      <a:pt x="85" y="86"/>
                    </a:cubicBezTo>
                    <a:cubicBezTo>
                      <a:pt x="87" y="86"/>
                      <a:pt x="88" y="84"/>
                      <a:pt x="90" y="84"/>
                    </a:cubicBezTo>
                    <a:cubicBezTo>
                      <a:pt x="92" y="83"/>
                      <a:pt x="94" y="83"/>
                      <a:pt x="96" y="82"/>
                    </a:cubicBezTo>
                    <a:cubicBezTo>
                      <a:pt x="97" y="82"/>
                      <a:pt x="98" y="79"/>
                      <a:pt x="102" y="77"/>
                    </a:cubicBezTo>
                    <a:cubicBezTo>
                      <a:pt x="108" y="69"/>
                      <a:pt x="112" y="62"/>
                      <a:pt x="105" y="56"/>
                    </a:cubicBezTo>
                    <a:cubicBezTo>
                      <a:pt x="105" y="53"/>
                      <a:pt x="107" y="52"/>
                      <a:pt x="107" y="50"/>
                    </a:cubicBezTo>
                    <a:cubicBezTo>
                      <a:pt x="109" y="39"/>
                      <a:pt x="108" y="31"/>
                      <a:pt x="97" y="30"/>
                    </a:cubicBezTo>
                    <a:cubicBezTo>
                      <a:pt x="94" y="30"/>
                      <a:pt x="93" y="28"/>
                      <a:pt x="91" y="28"/>
                    </a:cubicBezTo>
                    <a:cubicBezTo>
                      <a:pt x="92" y="18"/>
                      <a:pt x="84" y="7"/>
                      <a:pt x="81" y="7"/>
                    </a:cubicBezTo>
                    <a:cubicBezTo>
                      <a:pt x="80" y="7"/>
                      <a:pt x="78" y="9"/>
                      <a:pt x="77" y="9"/>
                    </a:cubicBezTo>
                    <a:cubicBezTo>
                      <a:pt x="76" y="10"/>
                      <a:pt x="75" y="10"/>
                      <a:pt x="73" y="10"/>
                    </a:cubicBezTo>
                    <a:cubicBezTo>
                      <a:pt x="70" y="3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41"/>
              <p:cNvSpPr/>
              <p:nvPr/>
            </p:nvSpPr>
            <p:spPr>
              <a:xfrm rot="-1311727">
                <a:off x="5432754" y="4873326"/>
                <a:ext cx="11041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7" extrusionOk="0">
                    <a:moveTo>
                      <a:pt x="59" y="1"/>
                    </a:moveTo>
                    <a:cubicBezTo>
                      <a:pt x="58" y="1"/>
                      <a:pt x="58" y="1"/>
                      <a:pt x="57" y="1"/>
                    </a:cubicBezTo>
                    <a:cubicBezTo>
                      <a:pt x="56" y="1"/>
                      <a:pt x="55" y="1"/>
                      <a:pt x="55" y="2"/>
                    </a:cubicBezTo>
                    <a:cubicBezTo>
                      <a:pt x="51" y="2"/>
                      <a:pt x="47" y="3"/>
                      <a:pt x="44" y="9"/>
                    </a:cubicBezTo>
                    <a:lnTo>
                      <a:pt x="32" y="9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4"/>
                      <a:pt x="24" y="27"/>
                      <a:pt x="25" y="29"/>
                    </a:cubicBezTo>
                    <a:lnTo>
                      <a:pt x="16" y="29"/>
                    </a:lnTo>
                    <a:cubicBezTo>
                      <a:pt x="11" y="29"/>
                      <a:pt x="7" y="29"/>
                      <a:pt x="5" y="34"/>
                    </a:cubicBezTo>
                    <a:cubicBezTo>
                      <a:pt x="1" y="42"/>
                      <a:pt x="1" y="45"/>
                      <a:pt x="5" y="51"/>
                    </a:cubicBezTo>
                    <a:cubicBezTo>
                      <a:pt x="6" y="53"/>
                      <a:pt x="6" y="54"/>
                      <a:pt x="7" y="55"/>
                    </a:cubicBezTo>
                    <a:cubicBezTo>
                      <a:pt x="5" y="56"/>
                      <a:pt x="4" y="59"/>
                      <a:pt x="4" y="63"/>
                    </a:cubicBezTo>
                    <a:cubicBezTo>
                      <a:pt x="4" y="70"/>
                      <a:pt x="5" y="74"/>
                      <a:pt x="11" y="76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1" y="80"/>
                      <a:pt x="23" y="81"/>
                      <a:pt x="25" y="83"/>
                    </a:cubicBezTo>
                    <a:lnTo>
                      <a:pt x="25" y="86"/>
                    </a:lnTo>
                    <a:cubicBezTo>
                      <a:pt x="25" y="95"/>
                      <a:pt x="28" y="97"/>
                      <a:pt x="29" y="100"/>
                    </a:cubicBezTo>
                    <a:lnTo>
                      <a:pt x="42" y="100"/>
                    </a:lnTo>
                    <a:cubicBezTo>
                      <a:pt x="44" y="100"/>
                      <a:pt x="44" y="101"/>
                      <a:pt x="44" y="101"/>
                    </a:cubicBezTo>
                    <a:cubicBezTo>
                      <a:pt x="46" y="105"/>
                      <a:pt x="49" y="106"/>
                      <a:pt x="52" y="106"/>
                    </a:cubicBezTo>
                    <a:cubicBezTo>
                      <a:pt x="53" y="106"/>
                      <a:pt x="54" y="106"/>
                      <a:pt x="55" y="106"/>
                    </a:cubicBezTo>
                    <a:cubicBezTo>
                      <a:pt x="56" y="106"/>
                      <a:pt x="56" y="105"/>
                      <a:pt x="57" y="105"/>
                    </a:cubicBezTo>
                    <a:cubicBezTo>
                      <a:pt x="59" y="105"/>
                      <a:pt x="61" y="104"/>
                      <a:pt x="62" y="102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2" y="100"/>
                      <a:pt x="73" y="100"/>
                      <a:pt x="75" y="101"/>
                    </a:cubicBezTo>
                    <a:cubicBezTo>
                      <a:pt x="76" y="102"/>
                      <a:pt x="77" y="102"/>
                      <a:pt x="78" y="102"/>
                    </a:cubicBezTo>
                    <a:cubicBezTo>
                      <a:pt x="81" y="102"/>
                      <a:pt x="87" y="95"/>
                      <a:pt x="86" y="86"/>
                    </a:cubicBezTo>
                    <a:cubicBezTo>
                      <a:pt x="88" y="86"/>
                      <a:pt x="89" y="85"/>
                      <a:pt x="91" y="85"/>
                    </a:cubicBezTo>
                    <a:cubicBezTo>
                      <a:pt x="93" y="84"/>
                      <a:pt x="96" y="84"/>
                      <a:pt x="97" y="83"/>
                    </a:cubicBezTo>
                    <a:cubicBezTo>
                      <a:pt x="98" y="83"/>
                      <a:pt x="99" y="80"/>
                      <a:pt x="102" y="78"/>
                    </a:cubicBezTo>
                    <a:cubicBezTo>
                      <a:pt x="108" y="70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1"/>
                    </a:cubicBezTo>
                    <a:cubicBezTo>
                      <a:pt x="109" y="40"/>
                      <a:pt x="108" y="32"/>
                      <a:pt x="98" y="30"/>
                    </a:cubicBezTo>
                    <a:cubicBezTo>
                      <a:pt x="96" y="30"/>
                      <a:pt x="94" y="29"/>
                      <a:pt x="92" y="29"/>
                    </a:cubicBezTo>
                    <a:cubicBezTo>
                      <a:pt x="93" y="19"/>
                      <a:pt x="86" y="9"/>
                      <a:pt x="82" y="9"/>
                    </a:cubicBezTo>
                    <a:cubicBezTo>
                      <a:pt x="81" y="9"/>
                      <a:pt x="79" y="10"/>
                      <a:pt x="78" y="10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1" y="5"/>
                      <a:pt x="64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41"/>
              <p:cNvSpPr/>
              <p:nvPr/>
            </p:nvSpPr>
            <p:spPr>
              <a:xfrm rot="-1311727">
                <a:off x="5526149" y="4744285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9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5" y="1"/>
                      <a:pt x="54" y="1"/>
                      <a:pt x="54" y="2"/>
                    </a:cubicBezTo>
                    <a:cubicBezTo>
                      <a:pt x="50" y="2"/>
                      <a:pt x="46" y="3"/>
                      <a:pt x="43" y="8"/>
                    </a:cubicBezTo>
                    <a:lnTo>
                      <a:pt x="32" y="8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4"/>
                      <a:pt x="24" y="27"/>
                      <a:pt x="25" y="29"/>
                    </a:cubicBezTo>
                    <a:cubicBezTo>
                      <a:pt x="24" y="31"/>
                      <a:pt x="24" y="31"/>
                      <a:pt x="22" y="31"/>
                    </a:cubicBezTo>
                    <a:lnTo>
                      <a:pt x="16" y="31"/>
                    </a:lnTo>
                    <a:cubicBezTo>
                      <a:pt x="10" y="31"/>
                      <a:pt x="6" y="31"/>
                      <a:pt x="4" y="36"/>
                    </a:cubicBezTo>
                    <a:cubicBezTo>
                      <a:pt x="0" y="42"/>
                      <a:pt x="0" y="47"/>
                      <a:pt x="4" y="53"/>
                    </a:cubicBezTo>
                    <a:cubicBezTo>
                      <a:pt x="5" y="54"/>
                      <a:pt x="5" y="55"/>
                      <a:pt x="6" y="56"/>
                    </a:cubicBezTo>
                    <a:cubicBezTo>
                      <a:pt x="4" y="58"/>
                      <a:pt x="3" y="60"/>
                      <a:pt x="3" y="64"/>
                    </a:cubicBezTo>
                    <a:cubicBezTo>
                      <a:pt x="3" y="71"/>
                      <a:pt x="4" y="75"/>
                      <a:pt x="10" y="78"/>
                    </a:cubicBezTo>
                    <a:cubicBezTo>
                      <a:pt x="13" y="79"/>
                      <a:pt x="14" y="79"/>
                      <a:pt x="18" y="80"/>
                    </a:cubicBezTo>
                    <a:lnTo>
                      <a:pt x="19" y="80"/>
                    </a:lnTo>
                    <a:cubicBezTo>
                      <a:pt x="21" y="80"/>
                      <a:pt x="23" y="82"/>
                      <a:pt x="25" y="83"/>
                    </a:cubicBezTo>
                    <a:lnTo>
                      <a:pt x="25" y="87"/>
                    </a:lnTo>
                    <a:cubicBezTo>
                      <a:pt x="25" y="94"/>
                      <a:pt x="28" y="96"/>
                      <a:pt x="29" y="100"/>
                    </a:cubicBezTo>
                    <a:lnTo>
                      <a:pt x="41" y="100"/>
                    </a:lnTo>
                    <a:cubicBezTo>
                      <a:pt x="43" y="100"/>
                      <a:pt x="43" y="101"/>
                      <a:pt x="43" y="101"/>
                    </a:cubicBezTo>
                    <a:cubicBezTo>
                      <a:pt x="45" y="105"/>
                      <a:pt x="48" y="107"/>
                      <a:pt x="50" y="107"/>
                    </a:cubicBezTo>
                    <a:cubicBezTo>
                      <a:pt x="52" y="107"/>
                      <a:pt x="53" y="107"/>
                      <a:pt x="54" y="106"/>
                    </a:cubicBezTo>
                    <a:cubicBezTo>
                      <a:pt x="55" y="106"/>
                      <a:pt x="55" y="105"/>
                      <a:pt x="57" y="105"/>
                    </a:cubicBezTo>
                    <a:cubicBezTo>
                      <a:pt x="59" y="105"/>
                      <a:pt x="61" y="104"/>
                      <a:pt x="62" y="103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1" y="100"/>
                      <a:pt x="73" y="100"/>
                      <a:pt x="74" y="101"/>
                    </a:cubicBezTo>
                    <a:cubicBezTo>
                      <a:pt x="75" y="103"/>
                      <a:pt x="76" y="103"/>
                      <a:pt x="77" y="103"/>
                    </a:cubicBezTo>
                    <a:cubicBezTo>
                      <a:pt x="80" y="103"/>
                      <a:pt x="86" y="95"/>
                      <a:pt x="85" y="87"/>
                    </a:cubicBezTo>
                    <a:cubicBezTo>
                      <a:pt x="87" y="87"/>
                      <a:pt x="88" y="85"/>
                      <a:pt x="90" y="85"/>
                    </a:cubicBezTo>
                    <a:cubicBezTo>
                      <a:pt x="92" y="84"/>
                      <a:pt x="95" y="84"/>
                      <a:pt x="96" y="83"/>
                    </a:cubicBezTo>
                    <a:cubicBezTo>
                      <a:pt x="97" y="83"/>
                      <a:pt x="99" y="80"/>
                      <a:pt x="102" y="78"/>
                    </a:cubicBezTo>
                    <a:cubicBezTo>
                      <a:pt x="108" y="70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0"/>
                    </a:cubicBezTo>
                    <a:cubicBezTo>
                      <a:pt x="109" y="40"/>
                      <a:pt x="108" y="32"/>
                      <a:pt x="97" y="30"/>
                    </a:cubicBezTo>
                    <a:cubicBezTo>
                      <a:pt x="95" y="30"/>
                      <a:pt x="93" y="29"/>
                      <a:pt x="91" y="29"/>
                    </a:cubicBezTo>
                    <a:cubicBezTo>
                      <a:pt x="92" y="19"/>
                      <a:pt x="85" y="8"/>
                      <a:pt x="81" y="8"/>
                    </a:cubicBezTo>
                    <a:cubicBezTo>
                      <a:pt x="80" y="8"/>
                      <a:pt x="79" y="9"/>
                      <a:pt x="77" y="9"/>
                    </a:cubicBezTo>
                    <a:cubicBezTo>
                      <a:pt x="76" y="12"/>
                      <a:pt x="75" y="12"/>
                      <a:pt x="74" y="12"/>
                    </a:cubicBezTo>
                    <a:cubicBezTo>
                      <a:pt x="71" y="5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41"/>
              <p:cNvSpPr/>
              <p:nvPr/>
            </p:nvSpPr>
            <p:spPr>
              <a:xfrm rot="-1311727">
                <a:off x="5496898" y="4778314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0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20" y="21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2" y="26"/>
                    </a:cubicBezTo>
                    <a:cubicBezTo>
                      <a:pt x="0" y="31"/>
                      <a:pt x="0" y="35"/>
                      <a:pt x="2" y="39"/>
                    </a:cubicBezTo>
                    <a:lnTo>
                      <a:pt x="6" y="41"/>
                    </a:lnTo>
                    <a:cubicBezTo>
                      <a:pt x="4" y="43"/>
                      <a:pt x="2" y="45"/>
                      <a:pt x="2" y="48"/>
                    </a:cubicBezTo>
                    <a:cubicBezTo>
                      <a:pt x="2" y="54"/>
                      <a:pt x="4" y="56"/>
                      <a:pt x="8" y="59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3" y="62"/>
                      <a:pt x="16" y="62"/>
                      <a:pt x="17" y="64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1" y="82"/>
                    </a:cubicBezTo>
                    <a:cubicBezTo>
                      <a:pt x="42" y="82"/>
                      <a:pt x="43" y="81"/>
                      <a:pt x="43" y="81"/>
                    </a:cubicBezTo>
                    <a:cubicBezTo>
                      <a:pt x="43" y="80"/>
                      <a:pt x="45" y="80"/>
                      <a:pt x="45" y="80"/>
                    </a:cubicBezTo>
                    <a:cubicBezTo>
                      <a:pt x="47" y="79"/>
                      <a:pt x="48" y="79"/>
                      <a:pt x="49" y="77"/>
                    </a:cubicBezTo>
                    <a:cubicBezTo>
                      <a:pt x="51" y="76"/>
                      <a:pt x="52" y="75"/>
                      <a:pt x="54" y="75"/>
                    </a:cubicBezTo>
                    <a:cubicBezTo>
                      <a:pt x="55" y="75"/>
                      <a:pt x="55" y="76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8" y="64"/>
                      <a:pt x="69" y="64"/>
                    </a:cubicBezTo>
                    <a:cubicBezTo>
                      <a:pt x="72" y="64"/>
                      <a:pt x="73" y="64"/>
                      <a:pt x="74" y="62"/>
                    </a:cubicBezTo>
                    <a:cubicBezTo>
                      <a:pt x="76" y="62"/>
                      <a:pt x="76" y="61"/>
                      <a:pt x="78" y="59"/>
                    </a:cubicBezTo>
                    <a:cubicBezTo>
                      <a:pt x="83" y="52"/>
                      <a:pt x="86" y="46"/>
                      <a:pt x="81" y="41"/>
                    </a:cubicBezTo>
                    <a:cubicBezTo>
                      <a:pt x="82" y="40"/>
                      <a:pt x="82" y="39"/>
                      <a:pt x="82" y="38"/>
                    </a:cubicBezTo>
                    <a:cubicBezTo>
                      <a:pt x="84" y="30"/>
                      <a:pt x="83" y="24"/>
                      <a:pt x="76" y="23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5"/>
                      <a:pt x="63" y="5"/>
                    </a:cubicBezTo>
                    <a:cubicBezTo>
                      <a:pt x="63" y="5"/>
                      <a:pt x="62" y="7"/>
                      <a:pt x="61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41"/>
              <p:cNvSpPr/>
              <p:nvPr/>
            </p:nvSpPr>
            <p:spPr>
              <a:xfrm rot="-1311727">
                <a:off x="5577207" y="476861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0"/>
                    </a:moveTo>
                    <a:cubicBezTo>
                      <a:pt x="46" y="0"/>
                      <a:pt x="45" y="0"/>
                      <a:pt x="45" y="0"/>
                    </a:cubicBezTo>
                    <a:lnTo>
                      <a:pt x="43" y="2"/>
                    </a:lnTo>
                    <a:cubicBezTo>
                      <a:pt x="40" y="2"/>
                      <a:pt x="37" y="4"/>
                      <a:pt x="35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9" y="22"/>
                      <a:pt x="6" y="22"/>
                      <a:pt x="4" y="26"/>
                    </a:cubicBezTo>
                    <a:cubicBezTo>
                      <a:pt x="1" y="31"/>
                      <a:pt x="1" y="35"/>
                      <a:pt x="4" y="39"/>
                    </a:cubicBezTo>
                    <a:lnTo>
                      <a:pt x="6" y="41"/>
                    </a:lnTo>
                    <a:cubicBezTo>
                      <a:pt x="5" y="42"/>
                      <a:pt x="4" y="46"/>
                      <a:pt x="4" y="48"/>
                    </a:cubicBezTo>
                    <a:cubicBezTo>
                      <a:pt x="4" y="53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3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6"/>
                    </a:lnTo>
                    <a:cubicBezTo>
                      <a:pt x="37" y="79"/>
                      <a:pt x="39" y="81"/>
                      <a:pt x="42" y="81"/>
                    </a:cubicBezTo>
                    <a:cubicBezTo>
                      <a:pt x="43" y="81"/>
                      <a:pt x="44" y="81"/>
                      <a:pt x="45" y="80"/>
                    </a:cubicBezTo>
                    <a:cubicBezTo>
                      <a:pt x="45" y="78"/>
                      <a:pt x="46" y="78"/>
                      <a:pt x="46" y="78"/>
                    </a:cubicBezTo>
                    <a:cubicBezTo>
                      <a:pt x="47" y="77"/>
                      <a:pt x="48" y="77"/>
                      <a:pt x="50" y="76"/>
                    </a:cubicBezTo>
                    <a:cubicBezTo>
                      <a:pt x="52" y="75"/>
                      <a:pt x="53" y="74"/>
                      <a:pt x="54" y="74"/>
                    </a:cubicBezTo>
                    <a:cubicBezTo>
                      <a:pt x="55" y="74"/>
                      <a:pt x="56" y="74"/>
                      <a:pt x="57" y="75"/>
                    </a:cubicBezTo>
                    <a:lnTo>
                      <a:pt x="60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70" y="62"/>
                    </a:cubicBezTo>
                    <a:cubicBezTo>
                      <a:pt x="73" y="62"/>
                      <a:pt x="74" y="62"/>
                      <a:pt x="76" y="61"/>
                    </a:cubicBezTo>
                    <a:cubicBezTo>
                      <a:pt x="77" y="61"/>
                      <a:pt x="77" y="60"/>
                      <a:pt x="79" y="57"/>
                    </a:cubicBezTo>
                    <a:cubicBezTo>
                      <a:pt x="84" y="52"/>
                      <a:pt x="87" y="47"/>
                      <a:pt x="82" y="41"/>
                    </a:cubicBezTo>
                    <a:cubicBezTo>
                      <a:pt x="83" y="40"/>
                      <a:pt x="83" y="39"/>
                      <a:pt x="83" y="37"/>
                    </a:cubicBezTo>
                    <a:cubicBezTo>
                      <a:pt x="86" y="30"/>
                      <a:pt x="84" y="24"/>
                      <a:pt x="77" y="22"/>
                    </a:cubicBezTo>
                    <a:cubicBezTo>
                      <a:pt x="74" y="21"/>
                      <a:pt x="73" y="21"/>
                      <a:pt x="72" y="21"/>
                    </a:cubicBezTo>
                    <a:cubicBezTo>
                      <a:pt x="73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4" y="3"/>
                      <a:pt x="49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41"/>
              <p:cNvSpPr/>
              <p:nvPr/>
            </p:nvSpPr>
            <p:spPr>
              <a:xfrm rot="-1311727">
                <a:off x="5498131" y="474391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2"/>
                    </a:cubicBezTo>
                    <a:lnTo>
                      <a:pt x="43" y="3"/>
                    </a:lnTo>
                    <a:cubicBezTo>
                      <a:pt x="39" y="3"/>
                      <a:pt x="37" y="4"/>
                      <a:pt x="34" y="8"/>
                    </a:cubicBezTo>
                    <a:lnTo>
                      <a:pt x="25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3" y="27"/>
                    </a:cubicBezTo>
                    <a:cubicBezTo>
                      <a:pt x="1" y="31"/>
                      <a:pt x="1" y="35"/>
                      <a:pt x="3" y="39"/>
                    </a:cubicBezTo>
                    <a:lnTo>
                      <a:pt x="6" y="43"/>
                    </a:lnTo>
                    <a:cubicBezTo>
                      <a:pt x="5" y="44"/>
                      <a:pt x="3" y="46"/>
                      <a:pt x="3" y="49"/>
                    </a:cubicBezTo>
                    <a:cubicBezTo>
                      <a:pt x="3" y="54"/>
                      <a:pt x="5" y="56"/>
                      <a:pt x="8" y="59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6"/>
                    </a:lnTo>
                    <a:cubicBezTo>
                      <a:pt x="37" y="79"/>
                      <a:pt x="39" y="81"/>
                      <a:pt x="42" y="81"/>
                    </a:cubicBezTo>
                    <a:cubicBezTo>
                      <a:pt x="42" y="81"/>
                      <a:pt x="43" y="81"/>
                      <a:pt x="44" y="80"/>
                    </a:cubicBezTo>
                    <a:cubicBezTo>
                      <a:pt x="44" y="79"/>
                      <a:pt x="46" y="79"/>
                      <a:pt x="46" y="79"/>
                    </a:cubicBezTo>
                    <a:cubicBezTo>
                      <a:pt x="47" y="78"/>
                      <a:pt x="48" y="78"/>
                      <a:pt x="49" y="76"/>
                    </a:cubicBezTo>
                    <a:cubicBezTo>
                      <a:pt x="51" y="75"/>
                      <a:pt x="53" y="75"/>
                      <a:pt x="54" y="75"/>
                    </a:cubicBezTo>
                    <a:cubicBezTo>
                      <a:pt x="55" y="75"/>
                      <a:pt x="56" y="75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9"/>
                      <a:pt x="66" y="64"/>
                    </a:cubicBezTo>
                    <a:cubicBezTo>
                      <a:pt x="67" y="63"/>
                      <a:pt x="69" y="63"/>
                      <a:pt x="70" y="63"/>
                    </a:cubicBezTo>
                    <a:cubicBezTo>
                      <a:pt x="73" y="63"/>
                      <a:pt x="74" y="63"/>
                      <a:pt x="75" y="61"/>
                    </a:cubicBezTo>
                    <a:cubicBezTo>
                      <a:pt x="77" y="61"/>
                      <a:pt x="77" y="60"/>
                      <a:pt x="79" y="58"/>
                    </a:cubicBezTo>
                    <a:cubicBezTo>
                      <a:pt x="84" y="53"/>
                      <a:pt x="87" y="48"/>
                      <a:pt x="82" y="43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5" y="30"/>
                      <a:pt x="84" y="24"/>
                      <a:pt x="77" y="23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3" y="14"/>
                      <a:pt x="66" y="6"/>
                      <a:pt x="63" y="6"/>
                    </a:cubicBezTo>
                    <a:cubicBezTo>
                      <a:pt x="63" y="6"/>
                      <a:pt x="62" y="8"/>
                      <a:pt x="61" y="8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4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41"/>
              <p:cNvSpPr/>
              <p:nvPr/>
            </p:nvSpPr>
            <p:spPr>
              <a:xfrm rot="-1311727">
                <a:off x="5536534" y="4789778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1"/>
                    </a:cubicBezTo>
                    <a:lnTo>
                      <a:pt x="42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8" y="22"/>
                      <a:pt x="5" y="22"/>
                      <a:pt x="3" y="26"/>
                    </a:cubicBezTo>
                    <a:cubicBezTo>
                      <a:pt x="0" y="31"/>
                      <a:pt x="0" y="35"/>
                      <a:pt x="3" y="39"/>
                    </a:cubicBezTo>
                    <a:lnTo>
                      <a:pt x="6" y="42"/>
                    </a:lnTo>
                    <a:cubicBezTo>
                      <a:pt x="5" y="43"/>
                      <a:pt x="3" y="46"/>
                      <a:pt x="3" y="48"/>
                    </a:cubicBezTo>
                    <a:cubicBezTo>
                      <a:pt x="3" y="53"/>
                      <a:pt x="5" y="56"/>
                      <a:pt x="8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5"/>
                    </a:cubicBezTo>
                    <a:lnTo>
                      <a:pt x="35" y="75"/>
                    </a:lnTo>
                    <a:lnTo>
                      <a:pt x="35" y="76"/>
                    </a:lnTo>
                    <a:cubicBezTo>
                      <a:pt x="37" y="80"/>
                      <a:pt x="39" y="81"/>
                      <a:pt x="41" y="81"/>
                    </a:cubicBezTo>
                    <a:cubicBezTo>
                      <a:pt x="42" y="81"/>
                      <a:pt x="43" y="81"/>
                      <a:pt x="44" y="81"/>
                    </a:cubicBezTo>
                    <a:cubicBezTo>
                      <a:pt x="44" y="78"/>
                      <a:pt x="46" y="78"/>
                      <a:pt x="46" y="78"/>
                    </a:cubicBezTo>
                    <a:cubicBezTo>
                      <a:pt x="47" y="77"/>
                      <a:pt x="48" y="77"/>
                      <a:pt x="49" y="76"/>
                    </a:cubicBezTo>
                    <a:cubicBezTo>
                      <a:pt x="51" y="75"/>
                      <a:pt x="52" y="74"/>
                      <a:pt x="53" y="74"/>
                    </a:cubicBezTo>
                    <a:cubicBezTo>
                      <a:pt x="54" y="74"/>
                      <a:pt x="55" y="74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6" y="61"/>
                      <a:pt x="76" y="60"/>
                      <a:pt x="78" y="57"/>
                    </a:cubicBezTo>
                    <a:cubicBezTo>
                      <a:pt x="82" y="52"/>
                      <a:pt x="87" y="47"/>
                      <a:pt x="81" y="42"/>
                    </a:cubicBezTo>
                    <a:cubicBezTo>
                      <a:pt x="82" y="41"/>
                      <a:pt x="82" y="40"/>
                      <a:pt x="82" y="37"/>
                    </a:cubicBezTo>
                    <a:cubicBezTo>
                      <a:pt x="85" y="30"/>
                      <a:pt x="83" y="24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3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41"/>
              <p:cNvSpPr/>
              <p:nvPr/>
            </p:nvSpPr>
            <p:spPr>
              <a:xfrm rot="-1311727">
                <a:off x="5568191" y="482118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1"/>
                    </a:moveTo>
                    <a:cubicBezTo>
                      <a:pt x="46" y="1"/>
                      <a:pt x="45" y="1"/>
                      <a:pt x="45" y="1"/>
                    </a:cubicBezTo>
                    <a:lnTo>
                      <a:pt x="44" y="2"/>
                    </a:lnTo>
                    <a:cubicBezTo>
                      <a:pt x="40" y="2"/>
                      <a:pt x="37" y="3"/>
                      <a:pt x="35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8"/>
                      <a:pt x="20" y="21"/>
                      <a:pt x="20" y="22"/>
                    </a:cubicBezTo>
                    <a:lnTo>
                      <a:pt x="13" y="22"/>
                    </a:lnTo>
                    <a:cubicBezTo>
                      <a:pt x="9" y="22"/>
                      <a:pt x="5" y="22"/>
                      <a:pt x="4" y="26"/>
                    </a:cubicBezTo>
                    <a:cubicBezTo>
                      <a:pt x="1" y="32"/>
                      <a:pt x="1" y="36"/>
                      <a:pt x="4" y="39"/>
                    </a:cubicBezTo>
                    <a:lnTo>
                      <a:pt x="6" y="42"/>
                    </a:lnTo>
                    <a:cubicBezTo>
                      <a:pt x="5" y="43"/>
                      <a:pt x="4" y="46"/>
                      <a:pt x="4" y="48"/>
                    </a:cubicBezTo>
                    <a:cubicBezTo>
                      <a:pt x="4" y="53"/>
                      <a:pt x="5" y="55"/>
                      <a:pt x="9" y="58"/>
                    </a:cubicBezTo>
                    <a:cubicBezTo>
                      <a:pt x="10" y="59"/>
                      <a:pt x="11" y="59"/>
                      <a:pt x="13" y="61"/>
                    </a:cubicBezTo>
                    <a:cubicBezTo>
                      <a:pt x="14" y="62"/>
                      <a:pt x="16" y="62"/>
                      <a:pt x="18" y="63"/>
                    </a:cubicBezTo>
                    <a:lnTo>
                      <a:pt x="18" y="67"/>
                    </a:lnTo>
                    <a:cubicBezTo>
                      <a:pt x="18" y="72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7"/>
                    </a:lnTo>
                    <a:cubicBezTo>
                      <a:pt x="38" y="79"/>
                      <a:pt x="40" y="80"/>
                      <a:pt x="42" y="80"/>
                    </a:cubicBezTo>
                    <a:cubicBezTo>
                      <a:pt x="43" y="80"/>
                      <a:pt x="44" y="80"/>
                      <a:pt x="45" y="80"/>
                    </a:cubicBezTo>
                    <a:cubicBezTo>
                      <a:pt x="45" y="79"/>
                      <a:pt x="46" y="79"/>
                      <a:pt x="46" y="79"/>
                    </a:cubicBezTo>
                    <a:cubicBezTo>
                      <a:pt x="47" y="78"/>
                      <a:pt x="49" y="78"/>
                      <a:pt x="50" y="77"/>
                    </a:cubicBezTo>
                    <a:cubicBezTo>
                      <a:pt x="53" y="75"/>
                      <a:pt x="54" y="74"/>
                      <a:pt x="55" y="74"/>
                    </a:cubicBezTo>
                    <a:cubicBezTo>
                      <a:pt x="56" y="74"/>
                      <a:pt x="56" y="74"/>
                      <a:pt x="57" y="75"/>
                    </a:cubicBezTo>
                    <a:lnTo>
                      <a:pt x="60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70" y="62"/>
                      <a:pt x="71" y="62"/>
                    </a:cubicBezTo>
                    <a:cubicBezTo>
                      <a:pt x="73" y="62"/>
                      <a:pt x="75" y="62"/>
                      <a:pt x="76" y="61"/>
                    </a:cubicBezTo>
                    <a:cubicBezTo>
                      <a:pt x="77" y="61"/>
                      <a:pt x="77" y="59"/>
                      <a:pt x="80" y="57"/>
                    </a:cubicBezTo>
                    <a:cubicBezTo>
                      <a:pt x="85" y="52"/>
                      <a:pt x="87" y="47"/>
                      <a:pt x="82" y="42"/>
                    </a:cubicBezTo>
                    <a:cubicBezTo>
                      <a:pt x="83" y="41"/>
                      <a:pt x="83" y="39"/>
                      <a:pt x="83" y="38"/>
                    </a:cubicBezTo>
                    <a:cubicBezTo>
                      <a:pt x="86" y="30"/>
                      <a:pt x="85" y="23"/>
                      <a:pt x="77" y="22"/>
                    </a:cubicBezTo>
                    <a:cubicBezTo>
                      <a:pt x="75" y="21"/>
                      <a:pt x="73" y="21"/>
                      <a:pt x="72" y="21"/>
                    </a:cubicBezTo>
                    <a:cubicBezTo>
                      <a:pt x="73" y="13"/>
                      <a:pt x="66" y="6"/>
                      <a:pt x="64" y="6"/>
                    </a:cubicBezTo>
                    <a:cubicBezTo>
                      <a:pt x="64" y="6"/>
                      <a:pt x="62" y="7"/>
                      <a:pt x="61" y="7"/>
                    </a:cubicBezTo>
                    <a:cubicBezTo>
                      <a:pt x="60" y="8"/>
                      <a:pt x="59" y="8"/>
                      <a:pt x="57" y="8"/>
                    </a:cubicBezTo>
                    <a:cubicBezTo>
                      <a:pt x="55" y="3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41"/>
              <p:cNvSpPr/>
              <p:nvPr/>
            </p:nvSpPr>
            <p:spPr>
              <a:xfrm rot="-1311727">
                <a:off x="5549441" y="4848087"/>
                <a:ext cx="8500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7" h="83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lnTo>
                      <a:pt x="43" y="2"/>
                    </a:lnTo>
                    <a:cubicBezTo>
                      <a:pt x="39" y="2"/>
                      <a:pt x="36" y="3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4" y="23"/>
                      <a:pt x="3" y="27"/>
                    </a:cubicBezTo>
                    <a:cubicBezTo>
                      <a:pt x="0" y="32"/>
                      <a:pt x="0" y="36"/>
                      <a:pt x="3" y="39"/>
                    </a:cubicBezTo>
                    <a:lnTo>
                      <a:pt x="5" y="42"/>
                    </a:lnTo>
                    <a:cubicBezTo>
                      <a:pt x="4" y="43"/>
                      <a:pt x="3" y="46"/>
                      <a:pt x="3" y="48"/>
                    </a:cubicBezTo>
                    <a:cubicBezTo>
                      <a:pt x="3" y="53"/>
                      <a:pt x="4" y="56"/>
                      <a:pt x="8" y="59"/>
                    </a:cubicBezTo>
                    <a:cubicBezTo>
                      <a:pt x="9" y="60"/>
                      <a:pt x="10" y="60"/>
                      <a:pt x="12" y="62"/>
                    </a:cubicBezTo>
                    <a:cubicBezTo>
                      <a:pt x="13" y="63"/>
                      <a:pt x="15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4"/>
                      <a:pt x="26" y="77"/>
                    </a:cubicBezTo>
                    <a:lnTo>
                      <a:pt x="35" y="77"/>
                    </a:lnTo>
                    <a:lnTo>
                      <a:pt x="35" y="78"/>
                    </a:lnTo>
                    <a:cubicBezTo>
                      <a:pt x="37" y="81"/>
                      <a:pt x="39" y="83"/>
                      <a:pt x="42" y="83"/>
                    </a:cubicBezTo>
                    <a:cubicBezTo>
                      <a:pt x="42" y="83"/>
                      <a:pt x="43" y="82"/>
                      <a:pt x="44" y="82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6" y="79"/>
                      <a:pt x="48" y="79"/>
                      <a:pt x="49" y="78"/>
                    </a:cubicBezTo>
                    <a:cubicBezTo>
                      <a:pt x="52" y="76"/>
                      <a:pt x="53" y="75"/>
                      <a:pt x="54" y="75"/>
                    </a:cubicBezTo>
                    <a:cubicBezTo>
                      <a:pt x="55" y="75"/>
                      <a:pt x="56" y="76"/>
                      <a:pt x="56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9" y="64"/>
                      <a:pt x="70" y="64"/>
                    </a:cubicBezTo>
                    <a:cubicBezTo>
                      <a:pt x="72" y="64"/>
                      <a:pt x="74" y="64"/>
                      <a:pt x="75" y="63"/>
                    </a:cubicBezTo>
                    <a:cubicBezTo>
                      <a:pt x="76" y="63"/>
                      <a:pt x="76" y="62"/>
                      <a:pt x="79" y="59"/>
                    </a:cubicBezTo>
                    <a:cubicBezTo>
                      <a:pt x="84" y="52"/>
                      <a:pt x="86" y="47"/>
                      <a:pt x="81" y="42"/>
                    </a:cubicBezTo>
                    <a:cubicBezTo>
                      <a:pt x="82" y="41"/>
                      <a:pt x="82" y="39"/>
                      <a:pt x="82" y="38"/>
                    </a:cubicBezTo>
                    <a:cubicBezTo>
                      <a:pt x="85" y="31"/>
                      <a:pt x="84" y="24"/>
                      <a:pt x="76" y="23"/>
                    </a:cubicBezTo>
                    <a:cubicBezTo>
                      <a:pt x="74" y="22"/>
                      <a:pt x="72" y="22"/>
                      <a:pt x="71" y="22"/>
                    </a:cubicBezTo>
                    <a:cubicBezTo>
                      <a:pt x="72" y="14"/>
                      <a:pt x="66" y="6"/>
                      <a:pt x="64" y="6"/>
                    </a:cubicBezTo>
                    <a:cubicBezTo>
                      <a:pt x="64" y="6"/>
                      <a:pt x="62" y="7"/>
                      <a:pt x="61" y="7"/>
                    </a:cubicBezTo>
                    <a:cubicBezTo>
                      <a:pt x="59" y="8"/>
                      <a:pt x="58" y="8"/>
                      <a:pt x="56" y="8"/>
                    </a:cubicBezTo>
                    <a:cubicBezTo>
                      <a:pt x="54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41"/>
              <p:cNvSpPr/>
              <p:nvPr/>
            </p:nvSpPr>
            <p:spPr>
              <a:xfrm rot="-1311727">
                <a:off x="5552707" y="4899519"/>
                <a:ext cx="8500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7" h="83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lnTo>
                      <a:pt x="42" y="2"/>
                    </a:lnTo>
                    <a:cubicBezTo>
                      <a:pt x="39" y="2"/>
                      <a:pt x="36" y="3"/>
                      <a:pt x="34" y="8"/>
                    </a:cubicBezTo>
                    <a:lnTo>
                      <a:pt x="25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1" y="23"/>
                    </a:lnTo>
                    <a:cubicBezTo>
                      <a:pt x="8" y="23"/>
                      <a:pt x="4" y="23"/>
                      <a:pt x="3" y="27"/>
                    </a:cubicBezTo>
                    <a:cubicBezTo>
                      <a:pt x="0" y="32"/>
                      <a:pt x="0" y="35"/>
                      <a:pt x="3" y="39"/>
                    </a:cubicBezTo>
                    <a:lnTo>
                      <a:pt x="5" y="42"/>
                    </a:lnTo>
                    <a:cubicBezTo>
                      <a:pt x="4" y="43"/>
                      <a:pt x="3" y="45"/>
                      <a:pt x="3" y="49"/>
                    </a:cubicBezTo>
                    <a:cubicBezTo>
                      <a:pt x="3" y="54"/>
                      <a:pt x="4" y="56"/>
                      <a:pt x="8" y="59"/>
                    </a:cubicBezTo>
                    <a:cubicBezTo>
                      <a:pt x="9" y="60"/>
                      <a:pt x="10" y="60"/>
                      <a:pt x="11" y="61"/>
                    </a:cubicBezTo>
                    <a:cubicBezTo>
                      <a:pt x="13" y="63"/>
                      <a:pt x="15" y="63"/>
                      <a:pt x="16" y="64"/>
                    </a:cubicBezTo>
                    <a:lnTo>
                      <a:pt x="16" y="68"/>
                    </a:lnTo>
                    <a:cubicBezTo>
                      <a:pt x="16" y="73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8"/>
                    </a:lnTo>
                    <a:cubicBezTo>
                      <a:pt x="36" y="80"/>
                      <a:pt x="38" y="82"/>
                      <a:pt x="41" y="82"/>
                    </a:cubicBezTo>
                    <a:cubicBezTo>
                      <a:pt x="42" y="82"/>
                      <a:pt x="43" y="82"/>
                      <a:pt x="44" y="81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6" y="79"/>
                      <a:pt x="47" y="79"/>
                      <a:pt x="49" y="78"/>
                    </a:cubicBezTo>
                    <a:cubicBezTo>
                      <a:pt x="51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6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8" y="64"/>
                      <a:pt x="70" y="64"/>
                    </a:cubicBezTo>
                    <a:cubicBezTo>
                      <a:pt x="72" y="64"/>
                      <a:pt x="73" y="64"/>
                      <a:pt x="75" y="62"/>
                    </a:cubicBezTo>
                    <a:cubicBezTo>
                      <a:pt x="76" y="62"/>
                      <a:pt x="76" y="61"/>
                      <a:pt x="78" y="59"/>
                    </a:cubicBezTo>
                    <a:cubicBezTo>
                      <a:pt x="83" y="53"/>
                      <a:pt x="86" y="47"/>
                      <a:pt x="81" y="42"/>
                    </a:cubicBezTo>
                    <a:cubicBezTo>
                      <a:pt x="82" y="40"/>
                      <a:pt x="82" y="39"/>
                      <a:pt x="82" y="38"/>
                    </a:cubicBezTo>
                    <a:cubicBezTo>
                      <a:pt x="85" y="30"/>
                      <a:pt x="83" y="24"/>
                      <a:pt x="76" y="23"/>
                    </a:cubicBezTo>
                    <a:cubicBezTo>
                      <a:pt x="73" y="22"/>
                      <a:pt x="72" y="22"/>
                      <a:pt x="71" y="22"/>
                    </a:cubicBezTo>
                    <a:cubicBezTo>
                      <a:pt x="72" y="14"/>
                      <a:pt x="66" y="7"/>
                      <a:pt x="63" y="7"/>
                    </a:cubicBezTo>
                    <a:cubicBezTo>
                      <a:pt x="63" y="7"/>
                      <a:pt x="62" y="8"/>
                      <a:pt x="61" y="8"/>
                    </a:cubicBezTo>
                    <a:cubicBezTo>
                      <a:pt x="59" y="9"/>
                      <a:pt x="57" y="9"/>
                      <a:pt x="56" y="9"/>
                    </a:cubicBezTo>
                    <a:cubicBezTo>
                      <a:pt x="53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41"/>
              <p:cNvSpPr/>
              <p:nvPr/>
            </p:nvSpPr>
            <p:spPr>
              <a:xfrm rot="-1311727">
                <a:off x="5445157" y="4761190"/>
                <a:ext cx="8403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6" h="81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7" y="10"/>
                      <a:pt x="17" y="16"/>
                    </a:cubicBezTo>
                    <a:cubicBezTo>
                      <a:pt x="17" y="19"/>
                      <a:pt x="19" y="21"/>
                      <a:pt x="19" y="22"/>
                    </a:cubicBezTo>
                    <a:lnTo>
                      <a:pt x="11" y="22"/>
                    </a:lnTo>
                    <a:cubicBezTo>
                      <a:pt x="7" y="22"/>
                      <a:pt x="3" y="22"/>
                      <a:pt x="2" y="26"/>
                    </a:cubicBezTo>
                    <a:cubicBezTo>
                      <a:pt x="0" y="31"/>
                      <a:pt x="0" y="35"/>
                      <a:pt x="2" y="40"/>
                    </a:cubicBezTo>
                    <a:lnTo>
                      <a:pt x="5" y="42"/>
                    </a:lnTo>
                    <a:cubicBezTo>
                      <a:pt x="3" y="43"/>
                      <a:pt x="2" y="46"/>
                      <a:pt x="2" y="48"/>
                    </a:cubicBezTo>
                    <a:cubicBezTo>
                      <a:pt x="2" y="53"/>
                      <a:pt x="3" y="56"/>
                      <a:pt x="7" y="58"/>
                    </a:cubicBezTo>
                    <a:cubicBezTo>
                      <a:pt x="8" y="60"/>
                      <a:pt x="10" y="60"/>
                      <a:pt x="11" y="61"/>
                    </a:cubicBezTo>
                    <a:cubicBezTo>
                      <a:pt x="12" y="62"/>
                      <a:pt x="15" y="62"/>
                      <a:pt x="16" y="63"/>
                    </a:cubicBezTo>
                    <a:lnTo>
                      <a:pt x="16" y="67"/>
                    </a:lnTo>
                    <a:cubicBezTo>
                      <a:pt x="16" y="72"/>
                      <a:pt x="19" y="75"/>
                      <a:pt x="26" y="75"/>
                    </a:cubicBezTo>
                    <a:lnTo>
                      <a:pt x="34" y="75"/>
                    </a:lnTo>
                    <a:lnTo>
                      <a:pt x="34" y="76"/>
                    </a:lnTo>
                    <a:cubicBezTo>
                      <a:pt x="36" y="80"/>
                      <a:pt x="38" y="81"/>
                      <a:pt x="41" y="81"/>
                    </a:cubicBezTo>
                    <a:cubicBezTo>
                      <a:pt x="41" y="81"/>
                      <a:pt x="42" y="81"/>
                      <a:pt x="43" y="81"/>
                    </a:cubicBezTo>
                    <a:cubicBezTo>
                      <a:pt x="43" y="78"/>
                      <a:pt x="44" y="78"/>
                      <a:pt x="44" y="78"/>
                    </a:cubicBezTo>
                    <a:cubicBezTo>
                      <a:pt x="46" y="77"/>
                      <a:pt x="47" y="77"/>
                      <a:pt x="48" y="76"/>
                    </a:cubicBezTo>
                    <a:cubicBezTo>
                      <a:pt x="50" y="75"/>
                      <a:pt x="52" y="74"/>
                      <a:pt x="53" y="74"/>
                    </a:cubicBezTo>
                    <a:cubicBezTo>
                      <a:pt x="54" y="74"/>
                      <a:pt x="55" y="74"/>
                      <a:pt x="56" y="75"/>
                    </a:cubicBezTo>
                    <a:lnTo>
                      <a:pt x="58" y="75"/>
                    </a:lnTo>
                    <a:cubicBezTo>
                      <a:pt x="62" y="75"/>
                      <a:pt x="67" y="68"/>
                      <a:pt x="65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5" y="61"/>
                      <a:pt x="75" y="60"/>
                      <a:pt x="78" y="57"/>
                    </a:cubicBezTo>
                    <a:cubicBezTo>
                      <a:pt x="82" y="52"/>
                      <a:pt x="85" y="47"/>
                      <a:pt x="80" y="42"/>
                    </a:cubicBezTo>
                    <a:cubicBezTo>
                      <a:pt x="82" y="41"/>
                      <a:pt x="82" y="40"/>
                      <a:pt x="82" y="37"/>
                    </a:cubicBezTo>
                    <a:cubicBezTo>
                      <a:pt x="84" y="30"/>
                      <a:pt x="83" y="24"/>
                      <a:pt x="75" y="22"/>
                    </a:cubicBezTo>
                    <a:cubicBezTo>
                      <a:pt x="73" y="21"/>
                      <a:pt x="72" y="21"/>
                      <a:pt x="70" y="21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8" y="9"/>
                      <a:pt x="57" y="9"/>
                      <a:pt x="56" y="9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41"/>
              <p:cNvSpPr/>
              <p:nvPr/>
            </p:nvSpPr>
            <p:spPr>
              <a:xfrm rot="-1311727">
                <a:off x="5429551" y="4792300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0"/>
                    </a:cubicBezTo>
                    <a:lnTo>
                      <a:pt x="43" y="1"/>
                    </a:lnTo>
                    <a:cubicBezTo>
                      <a:pt x="39" y="1"/>
                      <a:pt x="36" y="3"/>
                      <a:pt x="33" y="6"/>
                    </a:cubicBezTo>
                    <a:lnTo>
                      <a:pt x="24" y="6"/>
                    </a:lnTo>
                    <a:cubicBezTo>
                      <a:pt x="21" y="6"/>
                      <a:pt x="18" y="10"/>
                      <a:pt x="18" y="16"/>
                    </a:cubicBezTo>
                    <a:cubicBezTo>
                      <a:pt x="18" y="19"/>
                      <a:pt x="19" y="21"/>
                      <a:pt x="19" y="22"/>
                    </a:cubicBezTo>
                    <a:lnTo>
                      <a:pt x="12" y="22"/>
                    </a:lnTo>
                    <a:cubicBezTo>
                      <a:pt x="8" y="22"/>
                      <a:pt x="4" y="22"/>
                      <a:pt x="3" y="26"/>
                    </a:cubicBezTo>
                    <a:cubicBezTo>
                      <a:pt x="1" y="31"/>
                      <a:pt x="1" y="35"/>
                      <a:pt x="3" y="38"/>
                    </a:cubicBezTo>
                    <a:lnTo>
                      <a:pt x="6" y="41"/>
                    </a:lnTo>
                    <a:cubicBezTo>
                      <a:pt x="4" y="42"/>
                      <a:pt x="3" y="45"/>
                      <a:pt x="3" y="47"/>
                    </a:cubicBezTo>
                    <a:cubicBezTo>
                      <a:pt x="3" y="53"/>
                      <a:pt x="4" y="56"/>
                      <a:pt x="8" y="58"/>
                    </a:cubicBezTo>
                    <a:cubicBezTo>
                      <a:pt x="9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8" y="72"/>
                      <a:pt x="19" y="75"/>
                      <a:pt x="26" y="76"/>
                    </a:cubicBezTo>
                    <a:lnTo>
                      <a:pt x="34" y="76"/>
                    </a:lnTo>
                    <a:lnTo>
                      <a:pt x="34" y="77"/>
                    </a:lnTo>
                    <a:cubicBezTo>
                      <a:pt x="37" y="80"/>
                      <a:pt x="39" y="82"/>
                      <a:pt x="41" y="82"/>
                    </a:cubicBezTo>
                    <a:cubicBezTo>
                      <a:pt x="42" y="82"/>
                      <a:pt x="43" y="81"/>
                      <a:pt x="44" y="81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7" y="78"/>
                      <a:pt x="48" y="78"/>
                      <a:pt x="49" y="77"/>
                    </a:cubicBezTo>
                    <a:cubicBezTo>
                      <a:pt x="51" y="75"/>
                      <a:pt x="52" y="75"/>
                      <a:pt x="54" y="75"/>
                    </a:cubicBezTo>
                    <a:cubicBezTo>
                      <a:pt x="55" y="75"/>
                      <a:pt x="56" y="75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69"/>
                      <a:pt x="65" y="64"/>
                    </a:cubicBezTo>
                    <a:cubicBezTo>
                      <a:pt x="67" y="63"/>
                      <a:pt x="68" y="63"/>
                      <a:pt x="69" y="63"/>
                    </a:cubicBezTo>
                    <a:cubicBezTo>
                      <a:pt x="72" y="63"/>
                      <a:pt x="73" y="63"/>
                      <a:pt x="74" y="62"/>
                    </a:cubicBezTo>
                    <a:cubicBezTo>
                      <a:pt x="75" y="62"/>
                      <a:pt x="75" y="61"/>
                      <a:pt x="78" y="58"/>
                    </a:cubicBezTo>
                    <a:cubicBezTo>
                      <a:pt x="83" y="52"/>
                      <a:pt x="86" y="46"/>
                      <a:pt x="81" y="41"/>
                    </a:cubicBezTo>
                    <a:cubicBezTo>
                      <a:pt x="83" y="40"/>
                      <a:pt x="83" y="39"/>
                      <a:pt x="83" y="37"/>
                    </a:cubicBezTo>
                    <a:cubicBezTo>
                      <a:pt x="85" y="30"/>
                      <a:pt x="84" y="24"/>
                      <a:pt x="75" y="22"/>
                    </a:cubicBezTo>
                    <a:cubicBezTo>
                      <a:pt x="73" y="21"/>
                      <a:pt x="72" y="21"/>
                      <a:pt x="70" y="21"/>
                    </a:cubicBezTo>
                    <a:cubicBezTo>
                      <a:pt x="72" y="13"/>
                      <a:pt x="65" y="5"/>
                      <a:pt x="63" y="5"/>
                    </a:cubicBezTo>
                    <a:cubicBezTo>
                      <a:pt x="63" y="5"/>
                      <a:pt x="62" y="6"/>
                      <a:pt x="60" y="6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4" y="2"/>
                      <a:pt x="49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41"/>
              <p:cNvSpPr/>
              <p:nvPr/>
            </p:nvSpPr>
            <p:spPr>
              <a:xfrm rot="-1311727">
                <a:off x="5427501" y="4896081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1"/>
                    </a:moveTo>
                    <a:cubicBezTo>
                      <a:pt x="45" y="1"/>
                      <a:pt x="44" y="1"/>
                      <a:pt x="44" y="1"/>
                    </a:cubicBezTo>
                    <a:lnTo>
                      <a:pt x="43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19" y="22"/>
                      <a:pt x="19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3" y="27"/>
                    </a:cubicBezTo>
                    <a:cubicBezTo>
                      <a:pt x="1" y="32"/>
                      <a:pt x="1" y="36"/>
                      <a:pt x="3" y="40"/>
                    </a:cubicBezTo>
                    <a:lnTo>
                      <a:pt x="6" y="42"/>
                    </a:lnTo>
                    <a:cubicBezTo>
                      <a:pt x="4" y="43"/>
                      <a:pt x="3" y="46"/>
                      <a:pt x="3" y="48"/>
                    </a:cubicBezTo>
                    <a:cubicBezTo>
                      <a:pt x="3" y="53"/>
                      <a:pt x="4" y="56"/>
                      <a:pt x="8" y="58"/>
                    </a:cubicBezTo>
                    <a:cubicBezTo>
                      <a:pt x="9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19" y="76"/>
                      <a:pt x="26" y="76"/>
                    </a:cubicBezTo>
                    <a:lnTo>
                      <a:pt x="34" y="76"/>
                    </a:lnTo>
                    <a:lnTo>
                      <a:pt x="34" y="77"/>
                    </a:lnTo>
                    <a:cubicBezTo>
                      <a:pt x="37" y="80"/>
                      <a:pt x="38" y="81"/>
                      <a:pt x="41" y="81"/>
                    </a:cubicBezTo>
                    <a:cubicBezTo>
                      <a:pt x="42" y="81"/>
                      <a:pt x="43" y="81"/>
                      <a:pt x="44" y="81"/>
                    </a:cubicBezTo>
                    <a:cubicBezTo>
                      <a:pt x="44" y="79"/>
                      <a:pt x="45" y="79"/>
                      <a:pt x="45" y="79"/>
                    </a:cubicBezTo>
                    <a:cubicBezTo>
                      <a:pt x="47" y="78"/>
                      <a:pt x="48" y="78"/>
                      <a:pt x="49" y="77"/>
                    </a:cubicBezTo>
                    <a:cubicBezTo>
                      <a:pt x="51" y="75"/>
                      <a:pt x="52" y="74"/>
                      <a:pt x="54" y="74"/>
                    </a:cubicBezTo>
                    <a:cubicBezTo>
                      <a:pt x="55" y="74"/>
                      <a:pt x="56" y="75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69"/>
                      <a:pt x="65" y="64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5" y="61"/>
                      <a:pt x="75" y="60"/>
                      <a:pt x="78" y="57"/>
                    </a:cubicBezTo>
                    <a:cubicBezTo>
                      <a:pt x="84" y="52"/>
                      <a:pt x="86" y="47"/>
                      <a:pt x="80" y="42"/>
                    </a:cubicBezTo>
                    <a:cubicBezTo>
                      <a:pt x="83" y="41"/>
                      <a:pt x="83" y="40"/>
                      <a:pt x="83" y="38"/>
                    </a:cubicBezTo>
                    <a:cubicBezTo>
                      <a:pt x="85" y="31"/>
                      <a:pt x="84" y="25"/>
                      <a:pt x="75" y="23"/>
                    </a:cubicBezTo>
                    <a:cubicBezTo>
                      <a:pt x="73" y="22"/>
                      <a:pt x="72" y="22"/>
                      <a:pt x="70" y="22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3" y="3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41"/>
              <p:cNvSpPr/>
              <p:nvPr/>
            </p:nvSpPr>
            <p:spPr>
              <a:xfrm rot="-1311727">
                <a:off x="5483815" y="489767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8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8" y="22"/>
                      <a:pt x="4" y="22"/>
                      <a:pt x="2" y="26"/>
                    </a:cubicBezTo>
                    <a:cubicBezTo>
                      <a:pt x="0" y="31"/>
                      <a:pt x="0" y="35"/>
                      <a:pt x="2" y="38"/>
                    </a:cubicBezTo>
                    <a:lnTo>
                      <a:pt x="5" y="42"/>
                    </a:lnTo>
                    <a:cubicBezTo>
                      <a:pt x="4" y="43"/>
                      <a:pt x="2" y="46"/>
                      <a:pt x="2" y="48"/>
                    </a:cubicBezTo>
                    <a:cubicBezTo>
                      <a:pt x="2" y="53"/>
                      <a:pt x="4" y="56"/>
                      <a:pt x="8" y="58"/>
                    </a:cubicBezTo>
                    <a:cubicBezTo>
                      <a:pt x="10" y="59"/>
                      <a:pt x="11" y="59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2"/>
                      <a:pt x="20" y="74"/>
                      <a:pt x="26" y="74"/>
                    </a:cubicBezTo>
                    <a:lnTo>
                      <a:pt x="35" y="74"/>
                    </a:lnTo>
                    <a:lnTo>
                      <a:pt x="35" y="76"/>
                    </a:lnTo>
                    <a:cubicBezTo>
                      <a:pt x="37" y="79"/>
                      <a:pt x="39" y="80"/>
                      <a:pt x="41" y="80"/>
                    </a:cubicBezTo>
                    <a:cubicBezTo>
                      <a:pt x="42" y="80"/>
                      <a:pt x="43" y="80"/>
                      <a:pt x="43" y="79"/>
                    </a:cubicBezTo>
                    <a:cubicBezTo>
                      <a:pt x="43" y="78"/>
                      <a:pt x="45" y="78"/>
                      <a:pt x="45" y="78"/>
                    </a:cubicBezTo>
                    <a:cubicBezTo>
                      <a:pt x="46" y="77"/>
                      <a:pt x="48" y="77"/>
                      <a:pt x="49" y="76"/>
                    </a:cubicBezTo>
                    <a:cubicBezTo>
                      <a:pt x="51" y="74"/>
                      <a:pt x="52" y="74"/>
                      <a:pt x="54" y="74"/>
                    </a:cubicBezTo>
                    <a:cubicBezTo>
                      <a:pt x="55" y="74"/>
                      <a:pt x="56" y="74"/>
                      <a:pt x="57" y="74"/>
                    </a:cubicBezTo>
                    <a:lnTo>
                      <a:pt x="59" y="74"/>
                    </a:lnTo>
                    <a:cubicBezTo>
                      <a:pt x="62" y="74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6" y="61"/>
                      <a:pt x="76" y="59"/>
                      <a:pt x="78" y="57"/>
                    </a:cubicBezTo>
                    <a:cubicBezTo>
                      <a:pt x="83" y="52"/>
                      <a:pt x="86" y="47"/>
                      <a:pt x="81" y="42"/>
                    </a:cubicBezTo>
                    <a:cubicBezTo>
                      <a:pt x="82" y="41"/>
                      <a:pt x="82" y="38"/>
                      <a:pt x="82" y="37"/>
                    </a:cubicBezTo>
                    <a:cubicBezTo>
                      <a:pt x="84" y="30"/>
                      <a:pt x="83" y="23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3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41"/>
              <p:cNvSpPr/>
              <p:nvPr/>
            </p:nvSpPr>
            <p:spPr>
              <a:xfrm rot="-1311727">
                <a:off x="5415270" y="4858773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1"/>
                    </a:moveTo>
                    <a:cubicBezTo>
                      <a:pt x="45" y="1"/>
                      <a:pt x="44" y="1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8" y="11"/>
                      <a:pt x="18" y="17"/>
                    </a:cubicBezTo>
                    <a:cubicBezTo>
                      <a:pt x="18" y="19"/>
                      <a:pt x="19" y="22"/>
                      <a:pt x="19" y="23"/>
                    </a:cubicBezTo>
                    <a:lnTo>
                      <a:pt x="11" y="23"/>
                    </a:lnTo>
                    <a:cubicBezTo>
                      <a:pt x="7" y="23"/>
                      <a:pt x="3" y="23"/>
                      <a:pt x="2" y="27"/>
                    </a:cubicBezTo>
                    <a:cubicBezTo>
                      <a:pt x="0" y="32"/>
                      <a:pt x="0" y="36"/>
                      <a:pt x="2" y="39"/>
                    </a:cubicBezTo>
                    <a:lnTo>
                      <a:pt x="5" y="42"/>
                    </a:lnTo>
                    <a:cubicBezTo>
                      <a:pt x="3" y="43"/>
                      <a:pt x="2" y="46"/>
                      <a:pt x="2" y="48"/>
                    </a:cubicBezTo>
                    <a:cubicBezTo>
                      <a:pt x="2" y="54"/>
                      <a:pt x="3" y="56"/>
                      <a:pt x="7" y="59"/>
                    </a:cubicBezTo>
                    <a:cubicBezTo>
                      <a:pt x="8" y="60"/>
                      <a:pt x="10" y="60"/>
                      <a:pt x="11" y="62"/>
                    </a:cubicBezTo>
                    <a:cubicBezTo>
                      <a:pt x="12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4"/>
                      <a:pt x="18" y="75"/>
                      <a:pt x="26" y="75"/>
                    </a:cubicBezTo>
                    <a:lnTo>
                      <a:pt x="34" y="75"/>
                    </a:lnTo>
                    <a:lnTo>
                      <a:pt x="34" y="77"/>
                    </a:lnTo>
                    <a:cubicBezTo>
                      <a:pt x="36" y="79"/>
                      <a:pt x="38" y="81"/>
                      <a:pt x="40" y="81"/>
                    </a:cubicBezTo>
                    <a:cubicBezTo>
                      <a:pt x="41" y="81"/>
                      <a:pt x="42" y="81"/>
                      <a:pt x="43" y="80"/>
                    </a:cubicBezTo>
                    <a:cubicBezTo>
                      <a:pt x="43" y="79"/>
                      <a:pt x="44" y="79"/>
                      <a:pt x="44" y="79"/>
                    </a:cubicBezTo>
                    <a:cubicBezTo>
                      <a:pt x="46" y="78"/>
                      <a:pt x="47" y="78"/>
                      <a:pt x="48" y="77"/>
                    </a:cubicBezTo>
                    <a:cubicBezTo>
                      <a:pt x="51" y="75"/>
                      <a:pt x="52" y="74"/>
                      <a:pt x="54" y="74"/>
                    </a:cubicBezTo>
                    <a:cubicBezTo>
                      <a:pt x="55" y="74"/>
                      <a:pt x="55" y="75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9"/>
                      <a:pt x="65" y="64"/>
                    </a:cubicBezTo>
                    <a:cubicBezTo>
                      <a:pt x="67" y="63"/>
                      <a:pt x="68" y="63"/>
                      <a:pt x="69" y="63"/>
                    </a:cubicBezTo>
                    <a:cubicBezTo>
                      <a:pt x="72" y="63"/>
                      <a:pt x="73" y="63"/>
                      <a:pt x="74" y="62"/>
                    </a:cubicBezTo>
                    <a:cubicBezTo>
                      <a:pt x="75" y="62"/>
                      <a:pt x="75" y="60"/>
                      <a:pt x="78" y="58"/>
                    </a:cubicBezTo>
                    <a:cubicBezTo>
                      <a:pt x="83" y="53"/>
                      <a:pt x="85" y="47"/>
                      <a:pt x="80" y="42"/>
                    </a:cubicBezTo>
                    <a:cubicBezTo>
                      <a:pt x="82" y="41"/>
                      <a:pt x="82" y="39"/>
                      <a:pt x="82" y="38"/>
                    </a:cubicBezTo>
                    <a:cubicBezTo>
                      <a:pt x="84" y="31"/>
                      <a:pt x="83" y="24"/>
                      <a:pt x="75" y="23"/>
                    </a:cubicBezTo>
                    <a:cubicBezTo>
                      <a:pt x="73" y="22"/>
                      <a:pt x="72" y="22"/>
                      <a:pt x="70" y="22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4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41"/>
              <p:cNvSpPr/>
              <p:nvPr/>
            </p:nvSpPr>
            <p:spPr>
              <a:xfrm rot="-1311727">
                <a:off x="5494156" y="4845210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6" y="0"/>
                    </a:moveTo>
                    <a:cubicBezTo>
                      <a:pt x="45" y="0"/>
                      <a:pt x="45" y="0"/>
                      <a:pt x="45" y="0"/>
                    </a:cubicBezTo>
                    <a:lnTo>
                      <a:pt x="43" y="2"/>
                    </a:lnTo>
                    <a:cubicBezTo>
                      <a:pt x="40" y="2"/>
                      <a:pt x="36" y="4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3"/>
                    </a:cubicBezTo>
                    <a:lnTo>
                      <a:pt x="12" y="23"/>
                    </a:lnTo>
                    <a:cubicBezTo>
                      <a:pt x="9" y="23"/>
                      <a:pt x="5" y="23"/>
                      <a:pt x="4" y="26"/>
                    </a:cubicBezTo>
                    <a:cubicBezTo>
                      <a:pt x="1" y="31"/>
                      <a:pt x="1" y="35"/>
                      <a:pt x="4" y="39"/>
                    </a:cubicBezTo>
                    <a:lnTo>
                      <a:pt x="6" y="41"/>
                    </a:lnTo>
                    <a:cubicBezTo>
                      <a:pt x="5" y="43"/>
                      <a:pt x="4" y="46"/>
                      <a:pt x="4" y="49"/>
                    </a:cubicBezTo>
                    <a:cubicBezTo>
                      <a:pt x="4" y="54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4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2" y="82"/>
                    </a:cubicBezTo>
                    <a:cubicBezTo>
                      <a:pt x="43" y="82"/>
                      <a:pt x="44" y="82"/>
                      <a:pt x="45" y="81"/>
                    </a:cubicBezTo>
                    <a:cubicBezTo>
                      <a:pt x="45" y="80"/>
                      <a:pt x="46" y="80"/>
                      <a:pt x="46" y="80"/>
                    </a:cubicBezTo>
                    <a:cubicBezTo>
                      <a:pt x="47" y="79"/>
                      <a:pt x="48" y="79"/>
                      <a:pt x="50" y="77"/>
                    </a:cubicBezTo>
                    <a:cubicBezTo>
                      <a:pt x="52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60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3"/>
                      <a:pt x="68" y="63"/>
                      <a:pt x="70" y="63"/>
                    </a:cubicBezTo>
                    <a:cubicBezTo>
                      <a:pt x="72" y="63"/>
                      <a:pt x="73" y="63"/>
                      <a:pt x="75" y="62"/>
                    </a:cubicBezTo>
                    <a:cubicBezTo>
                      <a:pt x="76" y="62"/>
                      <a:pt x="76" y="61"/>
                      <a:pt x="78" y="58"/>
                    </a:cubicBezTo>
                    <a:cubicBezTo>
                      <a:pt x="83" y="52"/>
                      <a:pt x="87" y="47"/>
                      <a:pt x="82" y="41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6" y="30"/>
                      <a:pt x="84" y="24"/>
                      <a:pt x="76" y="23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41"/>
              <p:cNvSpPr/>
              <p:nvPr/>
            </p:nvSpPr>
            <p:spPr>
              <a:xfrm rot="-1311727">
                <a:off x="5574253" y="4878432"/>
                <a:ext cx="8598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8" h="83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0"/>
                    </a:cubicBezTo>
                    <a:lnTo>
                      <a:pt x="43" y="3"/>
                    </a:lnTo>
                    <a:cubicBezTo>
                      <a:pt x="39" y="3"/>
                      <a:pt x="37" y="4"/>
                      <a:pt x="34" y="8"/>
                    </a:cubicBezTo>
                    <a:lnTo>
                      <a:pt x="26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5" y="23"/>
                      <a:pt x="3" y="26"/>
                    </a:cubicBezTo>
                    <a:cubicBezTo>
                      <a:pt x="1" y="31"/>
                      <a:pt x="1" y="35"/>
                      <a:pt x="3" y="39"/>
                    </a:cubicBezTo>
                    <a:lnTo>
                      <a:pt x="6" y="43"/>
                    </a:lnTo>
                    <a:cubicBezTo>
                      <a:pt x="5" y="44"/>
                      <a:pt x="3" y="46"/>
                      <a:pt x="3" y="49"/>
                    </a:cubicBezTo>
                    <a:cubicBezTo>
                      <a:pt x="3" y="54"/>
                      <a:pt x="5" y="56"/>
                      <a:pt x="8" y="59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4"/>
                      <a:pt x="27" y="76"/>
                    </a:cubicBezTo>
                    <a:lnTo>
                      <a:pt x="36" y="76"/>
                    </a:lnTo>
                    <a:lnTo>
                      <a:pt x="36" y="78"/>
                    </a:lnTo>
                    <a:cubicBezTo>
                      <a:pt x="37" y="81"/>
                      <a:pt x="39" y="82"/>
                      <a:pt x="41" y="82"/>
                    </a:cubicBezTo>
                    <a:cubicBezTo>
                      <a:pt x="42" y="82"/>
                      <a:pt x="43" y="82"/>
                      <a:pt x="44" y="81"/>
                    </a:cubicBezTo>
                    <a:cubicBezTo>
                      <a:pt x="44" y="80"/>
                      <a:pt x="46" y="80"/>
                      <a:pt x="46" y="80"/>
                    </a:cubicBezTo>
                    <a:cubicBezTo>
                      <a:pt x="47" y="79"/>
                      <a:pt x="48" y="79"/>
                      <a:pt x="49" y="77"/>
                    </a:cubicBezTo>
                    <a:cubicBezTo>
                      <a:pt x="52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8" y="70"/>
                      <a:pt x="67" y="65"/>
                    </a:cubicBezTo>
                    <a:cubicBezTo>
                      <a:pt x="68" y="64"/>
                      <a:pt x="69" y="64"/>
                      <a:pt x="70" y="64"/>
                    </a:cubicBezTo>
                    <a:cubicBezTo>
                      <a:pt x="73" y="64"/>
                      <a:pt x="74" y="64"/>
                      <a:pt x="75" y="62"/>
                    </a:cubicBezTo>
                    <a:cubicBezTo>
                      <a:pt x="77" y="62"/>
                      <a:pt x="77" y="61"/>
                      <a:pt x="79" y="59"/>
                    </a:cubicBezTo>
                    <a:cubicBezTo>
                      <a:pt x="83" y="52"/>
                      <a:pt x="87" y="48"/>
                      <a:pt x="82" y="43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5" y="30"/>
                      <a:pt x="84" y="24"/>
                      <a:pt x="77" y="23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3" y="14"/>
                      <a:pt x="67" y="6"/>
                      <a:pt x="63" y="6"/>
                    </a:cubicBezTo>
                    <a:cubicBezTo>
                      <a:pt x="63" y="6"/>
                      <a:pt x="62" y="8"/>
                      <a:pt x="61" y="8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4" y="3"/>
                      <a:pt x="49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41"/>
              <p:cNvSpPr/>
              <p:nvPr/>
            </p:nvSpPr>
            <p:spPr>
              <a:xfrm rot="-1311727">
                <a:off x="5528088" y="4866547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6" y="0"/>
                    </a:moveTo>
                    <a:cubicBezTo>
                      <a:pt x="45" y="0"/>
                      <a:pt x="45" y="0"/>
                      <a:pt x="44" y="0"/>
                    </a:cubicBezTo>
                    <a:lnTo>
                      <a:pt x="42" y="2"/>
                    </a:lnTo>
                    <a:cubicBezTo>
                      <a:pt x="39" y="2"/>
                      <a:pt x="36" y="4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9" y="22"/>
                      <a:pt x="6" y="22"/>
                      <a:pt x="4" y="26"/>
                    </a:cubicBezTo>
                    <a:cubicBezTo>
                      <a:pt x="0" y="31"/>
                      <a:pt x="0" y="35"/>
                      <a:pt x="4" y="39"/>
                    </a:cubicBezTo>
                    <a:lnTo>
                      <a:pt x="6" y="41"/>
                    </a:lnTo>
                    <a:cubicBezTo>
                      <a:pt x="5" y="43"/>
                      <a:pt x="4" y="46"/>
                      <a:pt x="4" y="48"/>
                    </a:cubicBezTo>
                    <a:cubicBezTo>
                      <a:pt x="4" y="53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9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2" y="82"/>
                    </a:cubicBezTo>
                    <a:cubicBezTo>
                      <a:pt x="43" y="82"/>
                      <a:pt x="44" y="82"/>
                      <a:pt x="44" y="81"/>
                    </a:cubicBezTo>
                    <a:cubicBezTo>
                      <a:pt x="44" y="80"/>
                      <a:pt x="46" y="80"/>
                      <a:pt x="46" y="80"/>
                    </a:cubicBezTo>
                    <a:cubicBezTo>
                      <a:pt x="47" y="78"/>
                      <a:pt x="48" y="78"/>
                      <a:pt x="50" y="77"/>
                    </a:cubicBezTo>
                    <a:cubicBezTo>
                      <a:pt x="51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60" y="76"/>
                    </a:lnTo>
                    <a:cubicBezTo>
                      <a:pt x="62" y="76"/>
                      <a:pt x="66" y="70"/>
                      <a:pt x="66" y="65"/>
                    </a:cubicBezTo>
                    <a:cubicBezTo>
                      <a:pt x="67" y="63"/>
                      <a:pt x="68" y="63"/>
                      <a:pt x="70" y="63"/>
                    </a:cubicBezTo>
                    <a:cubicBezTo>
                      <a:pt x="72" y="63"/>
                      <a:pt x="73" y="63"/>
                      <a:pt x="75" y="62"/>
                    </a:cubicBezTo>
                    <a:cubicBezTo>
                      <a:pt x="76" y="62"/>
                      <a:pt x="76" y="61"/>
                      <a:pt x="78" y="58"/>
                    </a:cubicBezTo>
                    <a:cubicBezTo>
                      <a:pt x="82" y="52"/>
                      <a:pt x="87" y="47"/>
                      <a:pt x="81" y="41"/>
                    </a:cubicBezTo>
                    <a:cubicBezTo>
                      <a:pt x="82" y="40"/>
                      <a:pt x="82" y="39"/>
                      <a:pt x="82" y="37"/>
                    </a:cubicBezTo>
                    <a:cubicBezTo>
                      <a:pt x="85" y="30"/>
                      <a:pt x="83" y="24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45" name="Google Shape;5745;p41"/>
          <p:cNvGrpSpPr/>
          <p:nvPr/>
        </p:nvGrpSpPr>
        <p:grpSpPr>
          <a:xfrm>
            <a:off x="6406368" y="3799980"/>
            <a:ext cx="2903782" cy="2105410"/>
            <a:chOff x="6406368" y="3799980"/>
            <a:chExt cx="2903782" cy="2105410"/>
          </a:xfrm>
        </p:grpSpPr>
        <p:grpSp>
          <p:nvGrpSpPr>
            <p:cNvPr id="5746" name="Google Shape;5746;p41"/>
            <p:cNvGrpSpPr/>
            <p:nvPr/>
          </p:nvGrpSpPr>
          <p:grpSpPr>
            <a:xfrm>
              <a:off x="8355490" y="3799980"/>
              <a:ext cx="897510" cy="1317905"/>
              <a:chOff x="10023327" y="888845"/>
              <a:chExt cx="769140" cy="1129407"/>
            </a:xfrm>
          </p:grpSpPr>
          <p:sp>
            <p:nvSpPr>
              <p:cNvPr id="5747" name="Google Shape;5747;p41"/>
              <p:cNvSpPr/>
              <p:nvPr/>
            </p:nvSpPr>
            <p:spPr>
              <a:xfrm>
                <a:off x="10023327" y="888845"/>
                <a:ext cx="769140" cy="112940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41"/>
              <p:cNvSpPr/>
              <p:nvPr/>
            </p:nvSpPr>
            <p:spPr>
              <a:xfrm>
                <a:off x="10067837" y="889118"/>
                <a:ext cx="671746" cy="1128406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9" name="Google Shape;5749;p41"/>
            <p:cNvGrpSpPr/>
            <p:nvPr/>
          </p:nvGrpSpPr>
          <p:grpSpPr>
            <a:xfrm rot="-6716127">
              <a:off x="6971406" y="4308799"/>
              <a:ext cx="819213" cy="1771509"/>
              <a:chOff x="10127912" y="2140772"/>
              <a:chExt cx="702057" cy="1518164"/>
            </a:xfrm>
          </p:grpSpPr>
          <p:sp>
            <p:nvSpPr>
              <p:cNvPr id="5750" name="Google Shape;5750;p41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41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2" name="Google Shape;5752;p41"/>
            <p:cNvGrpSpPr/>
            <p:nvPr/>
          </p:nvGrpSpPr>
          <p:grpSpPr>
            <a:xfrm>
              <a:off x="7842799" y="4212332"/>
              <a:ext cx="1467351" cy="1257472"/>
              <a:chOff x="9473367" y="2813612"/>
              <a:chExt cx="1257478" cy="1077618"/>
            </a:xfrm>
          </p:grpSpPr>
          <p:sp>
            <p:nvSpPr>
              <p:cNvPr id="5753" name="Google Shape;5753;p41"/>
              <p:cNvSpPr/>
              <p:nvPr/>
            </p:nvSpPr>
            <p:spPr>
              <a:xfrm>
                <a:off x="10057734" y="3521041"/>
                <a:ext cx="728" cy="4460"/>
              </a:xfrm>
              <a:custGeom>
                <a:avLst/>
                <a:gdLst/>
                <a:ahLst/>
                <a:cxnLst/>
                <a:rect l="l" t="t" r="r" b="b"/>
                <a:pathLst>
                  <a:path w="8" h="49" extrusionOk="0">
                    <a:moveTo>
                      <a:pt x="1" y="0"/>
                    </a:moveTo>
                    <a:cubicBezTo>
                      <a:pt x="6" y="32"/>
                      <a:pt x="8" y="48"/>
                      <a:pt x="8" y="48"/>
                    </a:cubicBezTo>
                    <a:cubicBezTo>
                      <a:pt x="8" y="48"/>
                      <a:pt x="6" y="28"/>
                      <a:pt x="1" y="0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41"/>
              <p:cNvSpPr/>
              <p:nvPr/>
            </p:nvSpPr>
            <p:spPr>
              <a:xfrm>
                <a:off x="9714578" y="3354378"/>
                <a:ext cx="132802" cy="216269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2376" extrusionOk="0">
                    <a:moveTo>
                      <a:pt x="1459" y="1"/>
                    </a:moveTo>
                    <a:lnTo>
                      <a:pt x="1459" y="1"/>
                    </a:lnTo>
                    <a:cubicBezTo>
                      <a:pt x="1392" y="229"/>
                      <a:pt x="1277" y="438"/>
                      <a:pt x="1138" y="623"/>
                    </a:cubicBezTo>
                    <a:cubicBezTo>
                      <a:pt x="998" y="814"/>
                      <a:pt x="824" y="947"/>
                      <a:pt x="623" y="1094"/>
                    </a:cubicBezTo>
                    <a:cubicBezTo>
                      <a:pt x="257" y="1432"/>
                      <a:pt x="60" y="1904"/>
                      <a:pt x="0" y="2375"/>
                    </a:cubicBezTo>
                    <a:cubicBezTo>
                      <a:pt x="70" y="2148"/>
                      <a:pt x="161" y="1929"/>
                      <a:pt x="273" y="1724"/>
                    </a:cubicBezTo>
                    <a:cubicBezTo>
                      <a:pt x="385" y="1519"/>
                      <a:pt x="522" y="1328"/>
                      <a:pt x="696" y="1179"/>
                    </a:cubicBezTo>
                    <a:cubicBezTo>
                      <a:pt x="873" y="1041"/>
                      <a:pt x="1082" y="879"/>
                      <a:pt x="1208" y="673"/>
                    </a:cubicBezTo>
                    <a:cubicBezTo>
                      <a:pt x="1342" y="469"/>
                      <a:pt x="1433" y="239"/>
                      <a:pt x="1459" y="1"/>
                    </a:cubicBezTo>
                    <a:close/>
                  </a:path>
                </a:pathLst>
              </a:custGeom>
              <a:solidFill>
                <a:srgbClr val="8C7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41"/>
              <p:cNvSpPr/>
              <p:nvPr/>
            </p:nvSpPr>
            <p:spPr>
              <a:xfrm>
                <a:off x="10054093" y="2813612"/>
                <a:ext cx="676752" cy="685126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7527" extrusionOk="0">
                    <a:moveTo>
                      <a:pt x="2159" y="0"/>
                    </a:moveTo>
                    <a:cubicBezTo>
                      <a:pt x="1792" y="0"/>
                      <a:pt x="1419" y="200"/>
                      <a:pt x="998" y="695"/>
                    </a:cubicBezTo>
                    <a:cubicBezTo>
                      <a:pt x="1" y="1864"/>
                      <a:pt x="138" y="3188"/>
                      <a:pt x="1131" y="4741"/>
                    </a:cubicBezTo>
                    <a:cubicBezTo>
                      <a:pt x="1718" y="5660"/>
                      <a:pt x="1844" y="6466"/>
                      <a:pt x="1850" y="6972"/>
                    </a:cubicBezTo>
                    <a:cubicBezTo>
                      <a:pt x="1854" y="7320"/>
                      <a:pt x="1798" y="7526"/>
                      <a:pt x="1798" y="7526"/>
                    </a:cubicBezTo>
                    <a:cubicBezTo>
                      <a:pt x="1798" y="7526"/>
                      <a:pt x="3491" y="7168"/>
                      <a:pt x="4623" y="6076"/>
                    </a:cubicBezTo>
                    <a:cubicBezTo>
                      <a:pt x="4623" y="6076"/>
                      <a:pt x="4371" y="5712"/>
                      <a:pt x="5903" y="4684"/>
                    </a:cubicBezTo>
                    <a:cubicBezTo>
                      <a:pt x="7435" y="3657"/>
                      <a:pt x="6381" y="1379"/>
                      <a:pt x="5776" y="1274"/>
                    </a:cubicBezTo>
                    <a:cubicBezTo>
                      <a:pt x="5722" y="1264"/>
                      <a:pt x="5669" y="1260"/>
                      <a:pt x="5616" y="1260"/>
                    </a:cubicBezTo>
                    <a:cubicBezTo>
                      <a:pt x="5344" y="1260"/>
                      <a:pt x="5091" y="1368"/>
                      <a:pt x="4788" y="1368"/>
                    </a:cubicBezTo>
                    <a:cubicBezTo>
                      <a:pt x="4497" y="1368"/>
                      <a:pt x="4161" y="1269"/>
                      <a:pt x="3719" y="879"/>
                    </a:cubicBezTo>
                    <a:cubicBezTo>
                      <a:pt x="3146" y="374"/>
                      <a:pt x="2659" y="0"/>
                      <a:pt x="2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41"/>
              <p:cNvSpPr/>
              <p:nvPr/>
            </p:nvSpPr>
            <p:spPr>
              <a:xfrm>
                <a:off x="10154855" y="3182983"/>
                <a:ext cx="315848" cy="3155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467" extrusionOk="0">
                    <a:moveTo>
                      <a:pt x="1690" y="2935"/>
                    </a:moveTo>
                    <a:lnTo>
                      <a:pt x="1669" y="2945"/>
                    </a:lnTo>
                    <a:lnTo>
                      <a:pt x="1667" y="2945"/>
                    </a:lnTo>
                    <a:cubicBezTo>
                      <a:pt x="1675" y="2941"/>
                      <a:pt x="1682" y="2938"/>
                      <a:pt x="1690" y="2935"/>
                    </a:cubicBezTo>
                    <a:close/>
                    <a:moveTo>
                      <a:pt x="570" y="0"/>
                    </a:moveTo>
                    <a:cubicBezTo>
                      <a:pt x="524" y="132"/>
                      <a:pt x="555" y="254"/>
                      <a:pt x="560" y="379"/>
                    </a:cubicBezTo>
                    <a:cubicBezTo>
                      <a:pt x="572" y="505"/>
                      <a:pt x="588" y="628"/>
                      <a:pt x="604" y="752"/>
                    </a:cubicBezTo>
                    <a:cubicBezTo>
                      <a:pt x="639" y="999"/>
                      <a:pt x="678" y="1246"/>
                      <a:pt x="719" y="1492"/>
                    </a:cubicBezTo>
                    <a:cubicBezTo>
                      <a:pt x="742" y="1607"/>
                      <a:pt x="767" y="1721"/>
                      <a:pt x="789" y="1836"/>
                    </a:cubicBezTo>
                    <a:cubicBezTo>
                      <a:pt x="752" y="1690"/>
                      <a:pt x="711" y="1544"/>
                      <a:pt x="665" y="1400"/>
                    </a:cubicBezTo>
                    <a:cubicBezTo>
                      <a:pt x="584" y="1173"/>
                      <a:pt x="499" y="946"/>
                      <a:pt x="394" y="727"/>
                    </a:cubicBezTo>
                    <a:cubicBezTo>
                      <a:pt x="291" y="506"/>
                      <a:pt x="174" y="292"/>
                      <a:pt x="22" y="91"/>
                    </a:cubicBezTo>
                    <a:lnTo>
                      <a:pt x="1" y="99"/>
                    </a:lnTo>
                    <a:lnTo>
                      <a:pt x="446" y="1476"/>
                    </a:lnTo>
                    <a:lnTo>
                      <a:pt x="724" y="2291"/>
                    </a:lnTo>
                    <a:cubicBezTo>
                      <a:pt x="724" y="2291"/>
                      <a:pt x="572" y="3414"/>
                      <a:pt x="695" y="3464"/>
                    </a:cubicBezTo>
                    <a:cubicBezTo>
                      <a:pt x="700" y="3466"/>
                      <a:pt x="705" y="3467"/>
                      <a:pt x="712" y="3467"/>
                    </a:cubicBezTo>
                    <a:cubicBezTo>
                      <a:pt x="885" y="3467"/>
                      <a:pt x="1817" y="2891"/>
                      <a:pt x="1918" y="2829"/>
                    </a:cubicBezTo>
                    <a:lnTo>
                      <a:pt x="1918" y="2829"/>
                    </a:lnTo>
                    <a:cubicBezTo>
                      <a:pt x="1920" y="2828"/>
                      <a:pt x="1923" y="2826"/>
                      <a:pt x="1926" y="2825"/>
                    </a:cubicBezTo>
                    <a:cubicBezTo>
                      <a:pt x="2116" y="2731"/>
                      <a:pt x="2295" y="2623"/>
                      <a:pt x="2472" y="2512"/>
                    </a:cubicBezTo>
                    <a:cubicBezTo>
                      <a:pt x="2645" y="2394"/>
                      <a:pt x="2818" y="2278"/>
                      <a:pt x="2982" y="2148"/>
                    </a:cubicBezTo>
                    <a:cubicBezTo>
                      <a:pt x="3148" y="2022"/>
                      <a:pt x="3306" y="1886"/>
                      <a:pt x="3470" y="1732"/>
                    </a:cubicBezTo>
                    <a:lnTo>
                      <a:pt x="3460" y="1711"/>
                    </a:lnTo>
                    <a:cubicBezTo>
                      <a:pt x="3263" y="1787"/>
                      <a:pt x="3075" y="1889"/>
                      <a:pt x="2891" y="1991"/>
                    </a:cubicBezTo>
                    <a:cubicBezTo>
                      <a:pt x="2706" y="2095"/>
                      <a:pt x="2525" y="2205"/>
                      <a:pt x="2346" y="2317"/>
                    </a:cubicBezTo>
                    <a:cubicBezTo>
                      <a:pt x="2079" y="2495"/>
                      <a:pt x="1818" y="2679"/>
                      <a:pt x="1557" y="2868"/>
                    </a:cubicBezTo>
                    <a:lnTo>
                      <a:pt x="1521" y="2843"/>
                    </a:lnTo>
                    <a:cubicBezTo>
                      <a:pt x="1621" y="2761"/>
                      <a:pt x="1716" y="2675"/>
                      <a:pt x="1804" y="2583"/>
                    </a:cubicBezTo>
                    <a:cubicBezTo>
                      <a:pt x="1971" y="2412"/>
                      <a:pt x="2117" y="2223"/>
                      <a:pt x="2251" y="2025"/>
                    </a:cubicBezTo>
                    <a:cubicBezTo>
                      <a:pt x="2379" y="1823"/>
                      <a:pt x="2502" y="1617"/>
                      <a:pt x="2591" y="1390"/>
                    </a:cubicBezTo>
                    <a:cubicBezTo>
                      <a:pt x="2681" y="1166"/>
                      <a:pt x="2752" y="927"/>
                      <a:pt x="2755" y="677"/>
                    </a:cubicBezTo>
                    <a:lnTo>
                      <a:pt x="2733" y="669"/>
                    </a:lnTo>
                    <a:cubicBezTo>
                      <a:pt x="2569" y="1108"/>
                      <a:pt x="2322" y="1510"/>
                      <a:pt x="2061" y="1897"/>
                    </a:cubicBezTo>
                    <a:cubicBezTo>
                      <a:pt x="1862" y="2199"/>
                      <a:pt x="1647" y="2491"/>
                      <a:pt x="1425" y="2776"/>
                    </a:cubicBezTo>
                    <a:lnTo>
                      <a:pt x="1410" y="2766"/>
                    </a:lnTo>
                    <a:cubicBezTo>
                      <a:pt x="1513" y="2445"/>
                      <a:pt x="1614" y="2126"/>
                      <a:pt x="1688" y="1797"/>
                    </a:cubicBezTo>
                    <a:cubicBezTo>
                      <a:pt x="1736" y="1593"/>
                      <a:pt x="1787" y="1390"/>
                      <a:pt x="1824" y="1183"/>
                    </a:cubicBezTo>
                    <a:cubicBezTo>
                      <a:pt x="1851" y="974"/>
                      <a:pt x="1900" y="767"/>
                      <a:pt x="1885" y="549"/>
                    </a:cubicBezTo>
                    <a:lnTo>
                      <a:pt x="1862" y="548"/>
                    </a:lnTo>
                    <a:cubicBezTo>
                      <a:pt x="1835" y="752"/>
                      <a:pt x="1772" y="952"/>
                      <a:pt x="1713" y="1151"/>
                    </a:cubicBezTo>
                    <a:cubicBezTo>
                      <a:pt x="1653" y="1351"/>
                      <a:pt x="1590" y="1548"/>
                      <a:pt x="1525" y="1745"/>
                    </a:cubicBezTo>
                    <a:cubicBezTo>
                      <a:pt x="1428" y="2044"/>
                      <a:pt x="1324" y="2340"/>
                      <a:pt x="1220" y="2635"/>
                    </a:cubicBezTo>
                    <a:lnTo>
                      <a:pt x="1163" y="2596"/>
                    </a:lnTo>
                    <a:lnTo>
                      <a:pt x="1158" y="1490"/>
                    </a:lnTo>
                    <a:lnTo>
                      <a:pt x="1167" y="769"/>
                    </a:lnTo>
                    <a:cubicBezTo>
                      <a:pt x="1174" y="529"/>
                      <a:pt x="1175" y="287"/>
                      <a:pt x="1213" y="52"/>
                    </a:cubicBezTo>
                    <a:lnTo>
                      <a:pt x="1189" y="47"/>
                    </a:lnTo>
                    <a:cubicBezTo>
                      <a:pt x="1105" y="282"/>
                      <a:pt x="1081" y="526"/>
                      <a:pt x="1039" y="765"/>
                    </a:cubicBezTo>
                    <a:cubicBezTo>
                      <a:pt x="1006" y="1006"/>
                      <a:pt x="984" y="1246"/>
                      <a:pt x="968" y="1487"/>
                    </a:cubicBezTo>
                    <a:cubicBezTo>
                      <a:pt x="967" y="1517"/>
                      <a:pt x="965" y="1546"/>
                      <a:pt x="964" y="1574"/>
                    </a:cubicBezTo>
                    <a:cubicBezTo>
                      <a:pt x="958" y="1533"/>
                      <a:pt x="953" y="1492"/>
                      <a:pt x="947" y="1451"/>
                    </a:cubicBezTo>
                    <a:cubicBezTo>
                      <a:pt x="898" y="1208"/>
                      <a:pt x="850" y="967"/>
                      <a:pt x="784" y="727"/>
                    </a:cubicBezTo>
                    <a:cubicBezTo>
                      <a:pt x="753" y="606"/>
                      <a:pt x="716" y="487"/>
                      <a:pt x="681" y="368"/>
                    </a:cubicBezTo>
                    <a:cubicBezTo>
                      <a:pt x="647" y="250"/>
                      <a:pt x="598" y="127"/>
                      <a:pt x="589" y="16"/>
                    </a:cubicBez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41"/>
              <p:cNvSpPr/>
              <p:nvPr/>
            </p:nvSpPr>
            <p:spPr>
              <a:xfrm>
                <a:off x="10499377" y="2932488"/>
                <a:ext cx="32859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49" y="0"/>
                    </a:moveTo>
                    <a:cubicBezTo>
                      <a:pt x="284" y="68"/>
                      <a:pt x="241" y="142"/>
                      <a:pt x="198" y="216"/>
                    </a:cubicBezTo>
                    <a:cubicBezTo>
                      <a:pt x="157" y="289"/>
                      <a:pt x="131" y="369"/>
                      <a:pt x="96" y="445"/>
                    </a:cubicBezTo>
                    <a:cubicBezTo>
                      <a:pt x="75" y="525"/>
                      <a:pt x="46" y="604"/>
                      <a:pt x="31" y="686"/>
                    </a:cubicBezTo>
                    <a:cubicBezTo>
                      <a:pt x="16" y="769"/>
                      <a:pt x="1" y="851"/>
                      <a:pt x="0" y="943"/>
                    </a:cubicBezTo>
                    <a:lnTo>
                      <a:pt x="11" y="948"/>
                    </a:lnTo>
                    <a:cubicBezTo>
                      <a:pt x="161" y="646"/>
                      <a:pt x="262" y="324"/>
                      <a:pt x="360" y="4"/>
                    </a:cubicBez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41"/>
              <p:cNvSpPr/>
              <p:nvPr/>
            </p:nvSpPr>
            <p:spPr>
              <a:xfrm>
                <a:off x="10539973" y="2929302"/>
                <a:ext cx="40323" cy="8920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80" extrusionOk="0">
                    <a:moveTo>
                      <a:pt x="433" y="1"/>
                    </a:moveTo>
                    <a:cubicBezTo>
                      <a:pt x="364" y="70"/>
                      <a:pt x="315" y="147"/>
                      <a:pt x="268" y="222"/>
                    </a:cubicBezTo>
                    <a:cubicBezTo>
                      <a:pt x="221" y="299"/>
                      <a:pt x="188" y="381"/>
                      <a:pt x="147" y="460"/>
                    </a:cubicBezTo>
                    <a:cubicBezTo>
                      <a:pt x="120" y="544"/>
                      <a:pt x="84" y="624"/>
                      <a:pt x="62" y="709"/>
                    </a:cubicBezTo>
                    <a:cubicBezTo>
                      <a:pt x="37" y="795"/>
                      <a:pt x="17" y="880"/>
                      <a:pt x="0" y="973"/>
                    </a:cubicBezTo>
                    <a:lnTo>
                      <a:pt x="8" y="979"/>
                    </a:lnTo>
                    <a:cubicBezTo>
                      <a:pt x="111" y="833"/>
                      <a:pt x="181" y="667"/>
                      <a:pt x="253" y="504"/>
                    </a:cubicBezTo>
                    <a:cubicBezTo>
                      <a:pt x="320" y="339"/>
                      <a:pt x="384" y="173"/>
                      <a:pt x="443" y="5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41"/>
              <p:cNvSpPr/>
              <p:nvPr/>
            </p:nvSpPr>
            <p:spPr>
              <a:xfrm>
                <a:off x="10310777" y="2847109"/>
                <a:ext cx="25122" cy="9584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053" extrusionOk="0">
                    <a:moveTo>
                      <a:pt x="267" y="1"/>
                    </a:moveTo>
                    <a:cubicBezTo>
                      <a:pt x="203" y="77"/>
                      <a:pt x="162" y="159"/>
                      <a:pt x="123" y="242"/>
                    </a:cubicBezTo>
                    <a:cubicBezTo>
                      <a:pt x="86" y="325"/>
                      <a:pt x="65" y="412"/>
                      <a:pt x="36" y="499"/>
                    </a:cubicBezTo>
                    <a:cubicBezTo>
                      <a:pt x="24" y="589"/>
                      <a:pt x="3" y="677"/>
                      <a:pt x="2" y="770"/>
                    </a:cubicBezTo>
                    <a:cubicBezTo>
                      <a:pt x="3" y="862"/>
                      <a:pt x="0" y="963"/>
                      <a:pt x="55" y="1052"/>
                    </a:cubicBezTo>
                    <a:lnTo>
                      <a:pt x="66" y="1049"/>
                    </a:lnTo>
                    <a:cubicBezTo>
                      <a:pt x="53" y="964"/>
                      <a:pt x="75" y="873"/>
                      <a:pt x="89" y="786"/>
                    </a:cubicBezTo>
                    <a:cubicBezTo>
                      <a:pt x="106" y="699"/>
                      <a:pt x="126" y="612"/>
                      <a:pt x="147" y="524"/>
                    </a:cubicBezTo>
                    <a:cubicBezTo>
                      <a:pt x="185" y="350"/>
                      <a:pt x="229" y="176"/>
                      <a:pt x="276" y="5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41"/>
              <p:cNvSpPr/>
              <p:nvPr/>
            </p:nvSpPr>
            <p:spPr>
              <a:xfrm>
                <a:off x="10285473" y="2830360"/>
                <a:ext cx="23757" cy="55342"/>
              </a:xfrm>
              <a:custGeom>
                <a:avLst/>
                <a:gdLst/>
                <a:ahLst/>
                <a:cxnLst/>
                <a:rect l="l" t="t" r="r" b="b"/>
                <a:pathLst>
                  <a:path w="261" h="608" extrusionOk="0">
                    <a:moveTo>
                      <a:pt x="250" y="0"/>
                    </a:moveTo>
                    <a:cubicBezTo>
                      <a:pt x="191" y="34"/>
                      <a:pt x="153" y="76"/>
                      <a:pt x="117" y="119"/>
                    </a:cubicBezTo>
                    <a:cubicBezTo>
                      <a:pt x="82" y="164"/>
                      <a:pt x="62" y="214"/>
                      <a:pt x="35" y="263"/>
                    </a:cubicBezTo>
                    <a:cubicBezTo>
                      <a:pt x="24" y="317"/>
                      <a:pt x="3" y="369"/>
                      <a:pt x="1" y="427"/>
                    </a:cubicBezTo>
                    <a:cubicBezTo>
                      <a:pt x="0" y="485"/>
                      <a:pt x="0" y="548"/>
                      <a:pt x="36" y="608"/>
                    </a:cubicBezTo>
                    <a:lnTo>
                      <a:pt x="48" y="608"/>
                    </a:lnTo>
                    <a:cubicBezTo>
                      <a:pt x="62" y="502"/>
                      <a:pt x="106" y="403"/>
                      <a:pt x="143" y="303"/>
                    </a:cubicBezTo>
                    <a:cubicBezTo>
                      <a:pt x="180" y="201"/>
                      <a:pt x="219" y="102"/>
                      <a:pt x="261" y="3"/>
                    </a:cubicBez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41"/>
              <p:cNvSpPr/>
              <p:nvPr/>
            </p:nvSpPr>
            <p:spPr>
              <a:xfrm>
                <a:off x="9473367" y="3208469"/>
                <a:ext cx="682032" cy="572987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6295" extrusionOk="0">
                    <a:moveTo>
                      <a:pt x="2497" y="1"/>
                    </a:moveTo>
                    <a:cubicBezTo>
                      <a:pt x="2126" y="1"/>
                      <a:pt x="1744" y="88"/>
                      <a:pt x="1350" y="269"/>
                    </a:cubicBezTo>
                    <a:cubicBezTo>
                      <a:pt x="0" y="890"/>
                      <a:pt x="253" y="1698"/>
                      <a:pt x="806" y="2850"/>
                    </a:cubicBezTo>
                    <a:cubicBezTo>
                      <a:pt x="1358" y="4001"/>
                      <a:pt x="692" y="4276"/>
                      <a:pt x="631" y="4867"/>
                    </a:cubicBezTo>
                    <a:cubicBezTo>
                      <a:pt x="586" y="5307"/>
                      <a:pt x="1595" y="6294"/>
                      <a:pt x="2674" y="6294"/>
                    </a:cubicBezTo>
                    <a:cubicBezTo>
                      <a:pt x="3045" y="6294"/>
                      <a:pt x="3424" y="6178"/>
                      <a:pt x="3772" y="5883"/>
                    </a:cubicBezTo>
                    <a:cubicBezTo>
                      <a:pt x="4636" y="5147"/>
                      <a:pt x="5060" y="5014"/>
                      <a:pt x="5255" y="5014"/>
                    </a:cubicBezTo>
                    <a:cubicBezTo>
                      <a:pt x="5366" y="5014"/>
                      <a:pt x="5402" y="5058"/>
                      <a:pt x="5402" y="5058"/>
                    </a:cubicBezTo>
                    <a:cubicBezTo>
                      <a:pt x="6715" y="4294"/>
                      <a:pt x="7493" y="2813"/>
                      <a:pt x="7493" y="2813"/>
                    </a:cubicBezTo>
                    <a:cubicBezTo>
                      <a:pt x="7493" y="2813"/>
                      <a:pt x="7288" y="2809"/>
                      <a:pt x="6964" y="2714"/>
                    </a:cubicBezTo>
                    <a:cubicBezTo>
                      <a:pt x="6497" y="2576"/>
                      <a:pt x="5779" y="2246"/>
                      <a:pt x="5079" y="1458"/>
                    </a:cubicBezTo>
                    <a:cubicBezTo>
                      <a:pt x="4242" y="515"/>
                      <a:pt x="3398" y="1"/>
                      <a:pt x="2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41"/>
              <p:cNvSpPr/>
              <p:nvPr/>
            </p:nvSpPr>
            <p:spPr>
              <a:xfrm>
                <a:off x="9853843" y="3325342"/>
                <a:ext cx="303469" cy="332414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652" extrusionOk="0">
                    <a:moveTo>
                      <a:pt x="2575" y="2295"/>
                    </a:moveTo>
                    <a:lnTo>
                      <a:pt x="2575" y="2296"/>
                    </a:lnTo>
                    <a:lnTo>
                      <a:pt x="2559" y="2314"/>
                    </a:lnTo>
                    <a:lnTo>
                      <a:pt x="2559" y="2314"/>
                    </a:lnTo>
                    <a:cubicBezTo>
                      <a:pt x="2564" y="2308"/>
                      <a:pt x="2570" y="2301"/>
                      <a:pt x="2575" y="2295"/>
                    </a:cubicBezTo>
                    <a:close/>
                    <a:moveTo>
                      <a:pt x="361" y="0"/>
                    </a:moveTo>
                    <a:lnTo>
                      <a:pt x="349" y="19"/>
                    </a:lnTo>
                    <a:cubicBezTo>
                      <a:pt x="494" y="212"/>
                      <a:pt x="665" y="377"/>
                      <a:pt x="842" y="531"/>
                    </a:cubicBezTo>
                    <a:cubicBezTo>
                      <a:pt x="1017" y="687"/>
                      <a:pt x="1207" y="824"/>
                      <a:pt x="1397" y="958"/>
                    </a:cubicBezTo>
                    <a:cubicBezTo>
                      <a:pt x="1519" y="1039"/>
                      <a:pt x="1643" y="1116"/>
                      <a:pt x="1770" y="1189"/>
                    </a:cubicBezTo>
                    <a:cubicBezTo>
                      <a:pt x="1669" y="1138"/>
                      <a:pt x="1571" y="1084"/>
                      <a:pt x="1469" y="1034"/>
                    </a:cubicBezTo>
                    <a:cubicBezTo>
                      <a:pt x="1252" y="931"/>
                      <a:pt x="1032" y="829"/>
                      <a:pt x="811" y="732"/>
                    </a:cubicBezTo>
                    <a:cubicBezTo>
                      <a:pt x="700" y="684"/>
                      <a:pt x="590" y="636"/>
                      <a:pt x="477" y="593"/>
                    </a:cubicBezTo>
                    <a:cubicBezTo>
                      <a:pt x="369" y="559"/>
                      <a:pt x="269" y="503"/>
                      <a:pt x="148" y="503"/>
                    </a:cubicBezTo>
                    <a:cubicBezTo>
                      <a:pt x="139" y="503"/>
                      <a:pt x="130" y="504"/>
                      <a:pt x="120" y="504"/>
                    </a:cubicBezTo>
                    <a:lnTo>
                      <a:pt x="130" y="525"/>
                    </a:lnTo>
                    <a:cubicBezTo>
                      <a:pt x="231" y="562"/>
                      <a:pt x="334" y="641"/>
                      <a:pt x="433" y="704"/>
                    </a:cubicBezTo>
                    <a:cubicBezTo>
                      <a:pt x="534" y="768"/>
                      <a:pt x="636" y="833"/>
                      <a:pt x="739" y="893"/>
                    </a:cubicBezTo>
                    <a:cubicBezTo>
                      <a:pt x="944" y="1018"/>
                      <a:pt x="1156" y="1127"/>
                      <a:pt x="1372" y="1235"/>
                    </a:cubicBezTo>
                    <a:cubicBezTo>
                      <a:pt x="1408" y="1251"/>
                      <a:pt x="1445" y="1269"/>
                      <a:pt x="1481" y="1285"/>
                    </a:cubicBezTo>
                    <a:cubicBezTo>
                      <a:pt x="1454" y="1279"/>
                      <a:pt x="1427" y="1273"/>
                      <a:pt x="1399" y="1266"/>
                    </a:cubicBezTo>
                    <a:cubicBezTo>
                      <a:pt x="1171" y="1219"/>
                      <a:pt x="940" y="1175"/>
                      <a:pt x="709" y="1142"/>
                    </a:cubicBezTo>
                    <a:cubicBezTo>
                      <a:pt x="513" y="1121"/>
                      <a:pt x="319" y="1089"/>
                      <a:pt x="121" y="1089"/>
                    </a:cubicBezTo>
                    <a:cubicBezTo>
                      <a:pt x="81" y="1089"/>
                      <a:pt x="42" y="1091"/>
                      <a:pt x="1" y="1094"/>
                    </a:cubicBezTo>
                    <a:lnTo>
                      <a:pt x="0" y="1115"/>
                    </a:lnTo>
                    <a:cubicBezTo>
                      <a:pt x="228" y="1143"/>
                      <a:pt x="453" y="1204"/>
                      <a:pt x="679" y="1260"/>
                    </a:cubicBezTo>
                    <a:lnTo>
                      <a:pt x="1351" y="1440"/>
                    </a:lnTo>
                    <a:lnTo>
                      <a:pt x="2379" y="1735"/>
                    </a:lnTo>
                    <a:lnTo>
                      <a:pt x="2401" y="1799"/>
                    </a:lnTo>
                    <a:cubicBezTo>
                      <a:pt x="2098" y="1817"/>
                      <a:pt x="1795" y="1837"/>
                      <a:pt x="1493" y="1849"/>
                    </a:cubicBezTo>
                    <a:cubicBezTo>
                      <a:pt x="1292" y="1858"/>
                      <a:pt x="1092" y="1864"/>
                      <a:pt x="890" y="1866"/>
                    </a:cubicBezTo>
                    <a:cubicBezTo>
                      <a:pt x="819" y="1867"/>
                      <a:pt x="747" y="1868"/>
                      <a:pt x="675" y="1868"/>
                    </a:cubicBezTo>
                    <a:cubicBezTo>
                      <a:pt x="546" y="1868"/>
                      <a:pt x="417" y="1864"/>
                      <a:pt x="290" y="1846"/>
                    </a:cubicBezTo>
                    <a:lnTo>
                      <a:pt x="285" y="1868"/>
                    </a:lnTo>
                    <a:cubicBezTo>
                      <a:pt x="484" y="1937"/>
                      <a:pt x="689" y="1948"/>
                      <a:pt x="890" y="1978"/>
                    </a:cubicBezTo>
                    <a:cubicBezTo>
                      <a:pt x="1093" y="1999"/>
                      <a:pt x="1295" y="2004"/>
                      <a:pt x="1498" y="2013"/>
                    </a:cubicBezTo>
                    <a:cubicBezTo>
                      <a:pt x="1631" y="2020"/>
                      <a:pt x="1764" y="2022"/>
                      <a:pt x="1898" y="2022"/>
                    </a:cubicBezTo>
                    <a:cubicBezTo>
                      <a:pt x="2089" y="2022"/>
                      <a:pt x="2281" y="2017"/>
                      <a:pt x="2472" y="2009"/>
                    </a:cubicBezTo>
                    <a:lnTo>
                      <a:pt x="2479" y="2026"/>
                    </a:lnTo>
                    <a:cubicBezTo>
                      <a:pt x="2155" y="2156"/>
                      <a:pt x="1828" y="2280"/>
                      <a:pt x="1495" y="2386"/>
                    </a:cubicBezTo>
                    <a:cubicBezTo>
                      <a:pt x="1066" y="2526"/>
                      <a:pt x="627" y="2652"/>
                      <a:pt x="176" y="2688"/>
                    </a:cubicBezTo>
                    <a:lnTo>
                      <a:pt x="177" y="2710"/>
                    </a:lnTo>
                    <a:cubicBezTo>
                      <a:pt x="314" y="2748"/>
                      <a:pt x="455" y="2762"/>
                      <a:pt x="594" y="2762"/>
                    </a:cubicBezTo>
                    <a:cubicBezTo>
                      <a:pt x="691" y="2762"/>
                      <a:pt x="788" y="2755"/>
                      <a:pt x="884" y="2745"/>
                    </a:cubicBezTo>
                    <a:cubicBezTo>
                      <a:pt x="1119" y="2721"/>
                      <a:pt x="1343" y="2663"/>
                      <a:pt x="1564" y="2596"/>
                    </a:cubicBezTo>
                    <a:cubicBezTo>
                      <a:pt x="1784" y="2521"/>
                      <a:pt x="1997" y="2436"/>
                      <a:pt x="2201" y="2325"/>
                    </a:cubicBezTo>
                    <a:cubicBezTo>
                      <a:pt x="2309" y="2268"/>
                      <a:pt x="2415" y="2202"/>
                      <a:pt x="2517" y="2131"/>
                    </a:cubicBezTo>
                    <a:lnTo>
                      <a:pt x="2532" y="2171"/>
                    </a:lnTo>
                    <a:cubicBezTo>
                      <a:pt x="2288" y="2362"/>
                      <a:pt x="2047" y="2557"/>
                      <a:pt x="1812" y="2761"/>
                    </a:cubicBezTo>
                    <a:cubicBezTo>
                      <a:pt x="1661" y="2897"/>
                      <a:pt x="1510" y="3037"/>
                      <a:pt x="1366" y="3181"/>
                    </a:cubicBezTo>
                    <a:cubicBezTo>
                      <a:pt x="1221" y="3326"/>
                      <a:pt x="1079" y="3473"/>
                      <a:pt x="955" y="3637"/>
                    </a:cubicBezTo>
                    <a:lnTo>
                      <a:pt x="972" y="3652"/>
                    </a:lnTo>
                    <a:cubicBezTo>
                      <a:pt x="1159" y="3540"/>
                      <a:pt x="1326" y="3428"/>
                      <a:pt x="1489" y="3307"/>
                    </a:cubicBezTo>
                    <a:cubicBezTo>
                      <a:pt x="1652" y="3189"/>
                      <a:pt x="1806" y="3058"/>
                      <a:pt x="1960" y="2929"/>
                    </a:cubicBezTo>
                    <a:cubicBezTo>
                      <a:pt x="2109" y="2793"/>
                      <a:pt x="2257" y="2656"/>
                      <a:pt x="2396" y="2504"/>
                    </a:cubicBezTo>
                    <a:cubicBezTo>
                      <a:pt x="2396" y="2504"/>
                      <a:pt x="3333" y="1653"/>
                      <a:pt x="3316" y="1527"/>
                    </a:cubicBezTo>
                    <a:cubicBezTo>
                      <a:pt x="3296" y="1403"/>
                      <a:pt x="2211" y="1249"/>
                      <a:pt x="2211" y="1249"/>
                    </a:cubicBezTo>
                    <a:lnTo>
                      <a:pt x="1525" y="77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41"/>
              <p:cNvSpPr/>
              <p:nvPr/>
            </p:nvSpPr>
            <p:spPr>
              <a:xfrm>
                <a:off x="9546458" y="3596135"/>
                <a:ext cx="8856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0" extrusionOk="0">
                    <a:moveTo>
                      <a:pt x="636" y="1"/>
                    </a:moveTo>
                    <a:cubicBezTo>
                      <a:pt x="598" y="1"/>
                      <a:pt x="560" y="2"/>
                      <a:pt x="522" y="2"/>
                    </a:cubicBezTo>
                    <a:cubicBezTo>
                      <a:pt x="508" y="2"/>
                      <a:pt x="494" y="2"/>
                      <a:pt x="480" y="1"/>
                    </a:cubicBezTo>
                    <a:cubicBezTo>
                      <a:pt x="400" y="15"/>
                      <a:pt x="319" y="18"/>
                      <a:pt x="239" y="37"/>
                    </a:cubicBezTo>
                    <a:cubicBezTo>
                      <a:pt x="160" y="56"/>
                      <a:pt x="80" y="77"/>
                      <a:pt x="1" y="119"/>
                    </a:cubicBezTo>
                    <a:lnTo>
                      <a:pt x="2" y="129"/>
                    </a:lnTo>
                    <a:cubicBezTo>
                      <a:pt x="325" y="122"/>
                      <a:pt x="652" y="113"/>
                      <a:pt x="972" y="52"/>
                    </a:cubicBezTo>
                    <a:lnTo>
                      <a:pt x="970" y="42"/>
                    </a:lnTo>
                    <a:cubicBezTo>
                      <a:pt x="884" y="21"/>
                      <a:pt x="804" y="11"/>
                      <a:pt x="723" y="4"/>
                    </a:cubicBezTo>
                    <a:cubicBezTo>
                      <a:pt x="694" y="1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41"/>
              <p:cNvSpPr/>
              <p:nvPr/>
            </p:nvSpPr>
            <p:spPr>
              <a:xfrm>
                <a:off x="9530803" y="3636549"/>
                <a:ext cx="93207" cy="155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71" extrusionOk="0">
                    <a:moveTo>
                      <a:pt x="739" y="1"/>
                    </a:moveTo>
                    <a:cubicBezTo>
                      <a:pt x="660" y="1"/>
                      <a:pt x="583" y="12"/>
                      <a:pt x="503" y="14"/>
                    </a:cubicBezTo>
                    <a:cubicBezTo>
                      <a:pt x="419" y="33"/>
                      <a:pt x="333" y="42"/>
                      <a:pt x="250" y="65"/>
                    </a:cubicBezTo>
                    <a:cubicBezTo>
                      <a:pt x="167" y="88"/>
                      <a:pt x="83" y="114"/>
                      <a:pt x="0" y="160"/>
                    </a:cubicBezTo>
                    <a:lnTo>
                      <a:pt x="0" y="170"/>
                    </a:lnTo>
                    <a:cubicBezTo>
                      <a:pt x="173" y="158"/>
                      <a:pt x="344" y="144"/>
                      <a:pt x="515" y="125"/>
                    </a:cubicBezTo>
                    <a:cubicBezTo>
                      <a:pt x="686" y="99"/>
                      <a:pt x="859" y="79"/>
                      <a:pt x="1023" y="22"/>
                    </a:cubicBezTo>
                    <a:lnTo>
                      <a:pt x="1019" y="12"/>
                    </a:lnTo>
                    <a:cubicBezTo>
                      <a:pt x="927" y="3"/>
                      <a:pt x="844" y="1"/>
                      <a:pt x="758" y="1"/>
                    </a:cubicBezTo>
                    <a:cubicBezTo>
                      <a:pt x="752" y="1"/>
                      <a:pt x="746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41"/>
              <p:cNvSpPr/>
              <p:nvPr/>
            </p:nvSpPr>
            <p:spPr>
              <a:xfrm>
                <a:off x="9518605" y="3394610"/>
                <a:ext cx="94299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74" extrusionOk="0">
                    <a:moveTo>
                      <a:pt x="525" y="1"/>
                    </a:moveTo>
                    <a:cubicBezTo>
                      <a:pt x="437" y="3"/>
                      <a:pt x="350" y="1"/>
                      <a:pt x="263" y="13"/>
                    </a:cubicBezTo>
                    <a:cubicBezTo>
                      <a:pt x="175" y="26"/>
                      <a:pt x="88" y="43"/>
                      <a:pt x="1" y="83"/>
                    </a:cubicBezTo>
                    <a:lnTo>
                      <a:pt x="0" y="95"/>
                    </a:lnTo>
                    <a:cubicBezTo>
                      <a:pt x="172" y="97"/>
                      <a:pt x="346" y="102"/>
                      <a:pt x="519" y="112"/>
                    </a:cubicBezTo>
                    <a:cubicBezTo>
                      <a:pt x="606" y="114"/>
                      <a:pt x="692" y="118"/>
                      <a:pt x="777" y="126"/>
                    </a:cubicBezTo>
                    <a:cubicBezTo>
                      <a:pt x="863" y="135"/>
                      <a:pt x="953" y="139"/>
                      <a:pt x="1029" y="174"/>
                    </a:cubicBezTo>
                    <a:lnTo>
                      <a:pt x="1035" y="165"/>
                    </a:lnTo>
                    <a:cubicBezTo>
                      <a:pt x="966" y="89"/>
                      <a:pt x="871" y="66"/>
                      <a:pt x="786" y="40"/>
                    </a:cubicBezTo>
                    <a:cubicBezTo>
                      <a:pt x="701" y="16"/>
                      <a:pt x="612" y="12"/>
                      <a:pt x="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41"/>
              <p:cNvSpPr/>
              <p:nvPr/>
            </p:nvSpPr>
            <p:spPr>
              <a:xfrm>
                <a:off x="9509958" y="3360659"/>
                <a:ext cx="56707" cy="13016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3" extrusionOk="0">
                    <a:moveTo>
                      <a:pt x="302" y="4"/>
                    </a:moveTo>
                    <a:cubicBezTo>
                      <a:pt x="250" y="16"/>
                      <a:pt x="198" y="21"/>
                      <a:pt x="147" y="41"/>
                    </a:cubicBezTo>
                    <a:cubicBezTo>
                      <a:pt x="97" y="63"/>
                      <a:pt x="48" y="88"/>
                      <a:pt x="2" y="134"/>
                    </a:cubicBezTo>
                    <a:lnTo>
                      <a:pt x="1" y="143"/>
                    </a:lnTo>
                    <a:cubicBezTo>
                      <a:pt x="105" y="130"/>
                      <a:pt x="208" y="119"/>
                      <a:pt x="311" y="112"/>
                    </a:cubicBezTo>
                    <a:cubicBezTo>
                      <a:pt x="382" y="106"/>
                      <a:pt x="453" y="98"/>
                      <a:pt x="523" y="98"/>
                    </a:cubicBezTo>
                    <a:cubicBezTo>
                      <a:pt x="556" y="98"/>
                      <a:pt x="588" y="100"/>
                      <a:pt x="620" y="104"/>
                    </a:cubicBezTo>
                    <a:lnTo>
                      <a:pt x="623" y="94"/>
                    </a:lnTo>
                    <a:cubicBezTo>
                      <a:pt x="577" y="46"/>
                      <a:pt x="517" y="29"/>
                      <a:pt x="464" y="15"/>
                    </a:cubicBezTo>
                    <a:cubicBezTo>
                      <a:pt x="409" y="0"/>
                      <a:pt x="357" y="7"/>
                      <a:pt x="30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41"/>
              <p:cNvSpPr/>
              <p:nvPr/>
            </p:nvSpPr>
            <p:spPr>
              <a:xfrm>
                <a:off x="9687544" y="2900812"/>
                <a:ext cx="573715" cy="617588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6785" extrusionOk="0">
                    <a:moveTo>
                      <a:pt x="1621" y="0"/>
                    </a:moveTo>
                    <a:cubicBezTo>
                      <a:pt x="1464" y="0"/>
                      <a:pt x="1304" y="36"/>
                      <a:pt x="1141" y="122"/>
                    </a:cubicBezTo>
                    <a:cubicBezTo>
                      <a:pt x="136" y="651"/>
                      <a:pt x="0" y="1127"/>
                      <a:pt x="270" y="2576"/>
                    </a:cubicBezTo>
                    <a:cubicBezTo>
                      <a:pt x="539" y="4027"/>
                      <a:pt x="277" y="4854"/>
                      <a:pt x="1271" y="5765"/>
                    </a:cubicBezTo>
                    <a:cubicBezTo>
                      <a:pt x="2105" y="6527"/>
                      <a:pt x="4702" y="6729"/>
                      <a:pt x="5510" y="6774"/>
                    </a:cubicBezTo>
                    <a:cubicBezTo>
                      <a:pt x="5662" y="6782"/>
                      <a:pt x="5753" y="6784"/>
                      <a:pt x="5753" y="6784"/>
                    </a:cubicBezTo>
                    <a:cubicBezTo>
                      <a:pt x="5753" y="6784"/>
                      <a:pt x="5882" y="6573"/>
                      <a:pt x="6004" y="6046"/>
                    </a:cubicBezTo>
                    <a:cubicBezTo>
                      <a:pt x="6081" y="5724"/>
                      <a:pt x="6152" y="5284"/>
                      <a:pt x="6194" y="4703"/>
                    </a:cubicBezTo>
                    <a:cubicBezTo>
                      <a:pt x="6303" y="3173"/>
                      <a:pt x="5659" y="2213"/>
                      <a:pt x="5659" y="2213"/>
                    </a:cubicBezTo>
                    <a:cubicBezTo>
                      <a:pt x="5659" y="2213"/>
                      <a:pt x="5089" y="1232"/>
                      <a:pt x="4060" y="1085"/>
                    </a:cubicBezTo>
                    <a:cubicBezTo>
                      <a:pt x="3197" y="964"/>
                      <a:pt x="2436" y="0"/>
                      <a:pt x="1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41"/>
              <p:cNvSpPr/>
              <p:nvPr/>
            </p:nvSpPr>
            <p:spPr>
              <a:xfrm>
                <a:off x="9895895" y="3197000"/>
                <a:ext cx="337967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3531" extrusionOk="0">
                    <a:moveTo>
                      <a:pt x="3179" y="1"/>
                    </a:moveTo>
                    <a:lnTo>
                      <a:pt x="3179" y="1"/>
                    </a:lnTo>
                    <a:cubicBezTo>
                      <a:pt x="3169" y="242"/>
                      <a:pt x="3190" y="487"/>
                      <a:pt x="3214" y="732"/>
                    </a:cubicBezTo>
                    <a:cubicBezTo>
                      <a:pt x="3238" y="975"/>
                      <a:pt x="3270" y="1218"/>
                      <a:pt x="3306" y="1460"/>
                    </a:cubicBezTo>
                    <a:cubicBezTo>
                      <a:pt x="3366" y="1830"/>
                      <a:pt x="3439" y="2199"/>
                      <a:pt x="3517" y="2566"/>
                    </a:cubicBezTo>
                    <a:lnTo>
                      <a:pt x="3475" y="2587"/>
                    </a:lnTo>
                    <a:cubicBezTo>
                      <a:pt x="3435" y="2442"/>
                      <a:pt x="3389" y="2296"/>
                      <a:pt x="3333" y="2153"/>
                    </a:cubicBezTo>
                    <a:cubicBezTo>
                      <a:pt x="3235" y="1889"/>
                      <a:pt x="3106" y="1632"/>
                      <a:pt x="2965" y="1384"/>
                    </a:cubicBezTo>
                    <a:cubicBezTo>
                      <a:pt x="2816" y="1137"/>
                      <a:pt x="2659" y="896"/>
                      <a:pt x="2467" y="674"/>
                    </a:cubicBezTo>
                    <a:cubicBezTo>
                      <a:pt x="2278" y="454"/>
                      <a:pt x="2066" y="244"/>
                      <a:pt x="1811" y="93"/>
                    </a:cubicBezTo>
                    <a:lnTo>
                      <a:pt x="1794" y="112"/>
                    </a:lnTo>
                    <a:cubicBezTo>
                      <a:pt x="2169" y="531"/>
                      <a:pt x="2471" y="1013"/>
                      <a:pt x="2751" y="1499"/>
                    </a:cubicBezTo>
                    <a:cubicBezTo>
                      <a:pt x="2970" y="1874"/>
                      <a:pt x="3172" y="2256"/>
                      <a:pt x="3364" y="2643"/>
                    </a:cubicBezTo>
                    <a:lnTo>
                      <a:pt x="3347" y="2653"/>
                    </a:lnTo>
                    <a:cubicBezTo>
                      <a:pt x="3067" y="2361"/>
                      <a:pt x="2784" y="2074"/>
                      <a:pt x="2481" y="1808"/>
                    </a:cubicBezTo>
                    <a:cubicBezTo>
                      <a:pt x="2292" y="1640"/>
                      <a:pt x="2111" y="1472"/>
                      <a:pt x="1914" y="1312"/>
                    </a:cubicBezTo>
                    <a:cubicBezTo>
                      <a:pt x="1714" y="1160"/>
                      <a:pt x="1524" y="993"/>
                      <a:pt x="1294" y="878"/>
                    </a:cubicBezTo>
                    <a:lnTo>
                      <a:pt x="1284" y="901"/>
                    </a:lnTo>
                    <a:cubicBezTo>
                      <a:pt x="1478" y="1046"/>
                      <a:pt x="1656" y="1229"/>
                      <a:pt x="1834" y="1402"/>
                    </a:cubicBezTo>
                    <a:cubicBezTo>
                      <a:pt x="2010" y="1577"/>
                      <a:pt x="2183" y="1756"/>
                      <a:pt x="2355" y="1935"/>
                    </a:cubicBezTo>
                    <a:cubicBezTo>
                      <a:pt x="2616" y="2208"/>
                      <a:pt x="2871" y="2484"/>
                      <a:pt x="3131" y="2761"/>
                    </a:cubicBezTo>
                    <a:lnTo>
                      <a:pt x="3062" y="2794"/>
                    </a:lnTo>
                    <a:lnTo>
                      <a:pt x="1932" y="2150"/>
                    </a:lnTo>
                    <a:lnTo>
                      <a:pt x="1201" y="1718"/>
                    </a:lnTo>
                    <a:cubicBezTo>
                      <a:pt x="961" y="1571"/>
                      <a:pt x="715" y="1427"/>
                      <a:pt x="493" y="1251"/>
                    </a:cubicBezTo>
                    <a:lnTo>
                      <a:pt x="477" y="1271"/>
                    </a:lnTo>
                    <a:cubicBezTo>
                      <a:pt x="679" y="1492"/>
                      <a:pt x="917" y="1660"/>
                      <a:pt x="1143" y="1843"/>
                    </a:cubicBezTo>
                    <a:cubicBezTo>
                      <a:pt x="1374" y="2017"/>
                      <a:pt x="1610" y="2178"/>
                      <a:pt x="1847" y="2337"/>
                    </a:cubicBezTo>
                    <a:cubicBezTo>
                      <a:pt x="1875" y="2356"/>
                      <a:pt x="1906" y="2371"/>
                      <a:pt x="1934" y="2391"/>
                    </a:cubicBezTo>
                    <a:cubicBezTo>
                      <a:pt x="1890" y="2373"/>
                      <a:pt x="1845" y="2353"/>
                      <a:pt x="1801" y="2337"/>
                    </a:cubicBezTo>
                    <a:cubicBezTo>
                      <a:pt x="1530" y="2240"/>
                      <a:pt x="1262" y="2148"/>
                      <a:pt x="989" y="2071"/>
                    </a:cubicBezTo>
                    <a:cubicBezTo>
                      <a:pt x="852" y="2033"/>
                      <a:pt x="715" y="1998"/>
                      <a:pt x="577" y="1961"/>
                    </a:cubicBezTo>
                    <a:cubicBezTo>
                      <a:pt x="442" y="1928"/>
                      <a:pt x="293" y="1904"/>
                      <a:pt x="177" y="1848"/>
                    </a:cubicBezTo>
                    <a:lnTo>
                      <a:pt x="154" y="1856"/>
                    </a:lnTo>
                    <a:cubicBezTo>
                      <a:pt x="268" y="1979"/>
                      <a:pt x="406" y="2020"/>
                      <a:pt x="536" y="2091"/>
                    </a:cubicBezTo>
                    <a:cubicBezTo>
                      <a:pt x="668" y="2151"/>
                      <a:pt x="800" y="2208"/>
                      <a:pt x="934" y="2265"/>
                    </a:cubicBezTo>
                    <a:cubicBezTo>
                      <a:pt x="1202" y="2376"/>
                      <a:pt x="1472" y="2481"/>
                      <a:pt x="1740" y="2584"/>
                    </a:cubicBezTo>
                    <a:cubicBezTo>
                      <a:pt x="1868" y="2632"/>
                      <a:pt x="1995" y="2673"/>
                      <a:pt x="2123" y="2719"/>
                    </a:cubicBezTo>
                    <a:cubicBezTo>
                      <a:pt x="1955" y="2669"/>
                      <a:pt x="1789" y="2625"/>
                      <a:pt x="1621" y="2586"/>
                    </a:cubicBezTo>
                    <a:cubicBezTo>
                      <a:pt x="1353" y="2531"/>
                      <a:pt x="1084" y="2480"/>
                      <a:pt x="815" y="2458"/>
                    </a:cubicBezTo>
                    <a:cubicBezTo>
                      <a:pt x="662" y="2442"/>
                      <a:pt x="509" y="2432"/>
                      <a:pt x="356" y="2432"/>
                    </a:cubicBezTo>
                    <a:cubicBezTo>
                      <a:pt x="238" y="2432"/>
                      <a:pt x="120" y="2438"/>
                      <a:pt x="2" y="2452"/>
                    </a:cubicBezTo>
                    <a:lnTo>
                      <a:pt x="1" y="2481"/>
                    </a:lnTo>
                    <a:lnTo>
                      <a:pt x="1605" y="2849"/>
                    </a:lnTo>
                    <a:cubicBezTo>
                      <a:pt x="2165" y="2970"/>
                      <a:pt x="2715" y="3198"/>
                      <a:pt x="3220" y="3520"/>
                    </a:cubicBezTo>
                    <a:cubicBezTo>
                      <a:pt x="3372" y="3528"/>
                      <a:pt x="3462" y="3530"/>
                      <a:pt x="3462" y="3530"/>
                    </a:cubicBezTo>
                    <a:cubicBezTo>
                      <a:pt x="3462" y="3530"/>
                      <a:pt x="3592" y="3319"/>
                      <a:pt x="3713" y="2792"/>
                    </a:cubicBezTo>
                    <a:cubicBezTo>
                      <a:pt x="3680" y="2484"/>
                      <a:pt x="3643" y="2218"/>
                      <a:pt x="3636" y="2180"/>
                    </a:cubicBezTo>
                    <a:lnTo>
                      <a:pt x="3636" y="2177"/>
                    </a:lnTo>
                    <a:cubicBezTo>
                      <a:pt x="3624" y="1935"/>
                      <a:pt x="3592" y="1692"/>
                      <a:pt x="3557" y="1451"/>
                    </a:cubicBezTo>
                    <a:cubicBezTo>
                      <a:pt x="3516" y="1210"/>
                      <a:pt x="3472" y="970"/>
                      <a:pt x="3413" y="734"/>
                    </a:cubicBezTo>
                    <a:cubicBezTo>
                      <a:pt x="3357" y="494"/>
                      <a:pt x="3287" y="256"/>
                      <a:pt x="3203" y="5"/>
                    </a:cubicBezTo>
                    <a:lnTo>
                      <a:pt x="31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41"/>
              <p:cNvSpPr/>
              <p:nvPr/>
            </p:nvSpPr>
            <p:spPr>
              <a:xfrm>
                <a:off x="9701106" y="3060102"/>
                <a:ext cx="87746" cy="10531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157" extrusionOk="0">
                    <a:moveTo>
                      <a:pt x="11" y="0"/>
                    </a:moveTo>
                    <a:lnTo>
                      <a:pt x="1" y="6"/>
                    </a:lnTo>
                    <a:cubicBezTo>
                      <a:pt x="40" y="131"/>
                      <a:pt x="98" y="243"/>
                      <a:pt x="160" y="354"/>
                    </a:cubicBezTo>
                    <a:cubicBezTo>
                      <a:pt x="223" y="464"/>
                      <a:pt x="300" y="564"/>
                      <a:pt x="373" y="668"/>
                    </a:cubicBezTo>
                    <a:cubicBezTo>
                      <a:pt x="457" y="762"/>
                      <a:pt x="538" y="861"/>
                      <a:pt x="635" y="945"/>
                    </a:cubicBezTo>
                    <a:cubicBezTo>
                      <a:pt x="731" y="1028"/>
                      <a:pt x="835" y="1110"/>
                      <a:pt x="957" y="1156"/>
                    </a:cubicBezTo>
                    <a:lnTo>
                      <a:pt x="963" y="1148"/>
                    </a:lnTo>
                    <a:cubicBezTo>
                      <a:pt x="774" y="990"/>
                      <a:pt x="616" y="793"/>
                      <a:pt x="461" y="598"/>
                    </a:cubicBezTo>
                    <a:cubicBezTo>
                      <a:pt x="305" y="403"/>
                      <a:pt x="155" y="203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41"/>
              <p:cNvSpPr/>
              <p:nvPr/>
            </p:nvSpPr>
            <p:spPr>
              <a:xfrm>
                <a:off x="9711574" y="3135014"/>
                <a:ext cx="41233" cy="4177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9" extrusionOk="0">
                    <a:moveTo>
                      <a:pt x="9" y="0"/>
                    </a:moveTo>
                    <a:lnTo>
                      <a:pt x="1" y="8"/>
                    </a:lnTo>
                    <a:cubicBezTo>
                      <a:pt x="3" y="74"/>
                      <a:pt x="24" y="127"/>
                      <a:pt x="48" y="178"/>
                    </a:cubicBezTo>
                    <a:cubicBezTo>
                      <a:pt x="72" y="229"/>
                      <a:pt x="109" y="269"/>
                      <a:pt x="141" y="315"/>
                    </a:cubicBezTo>
                    <a:cubicBezTo>
                      <a:pt x="185" y="349"/>
                      <a:pt x="223" y="390"/>
                      <a:pt x="274" y="417"/>
                    </a:cubicBezTo>
                    <a:cubicBezTo>
                      <a:pt x="315" y="436"/>
                      <a:pt x="362" y="459"/>
                      <a:pt x="412" y="459"/>
                    </a:cubicBezTo>
                    <a:cubicBezTo>
                      <a:pt x="425" y="459"/>
                      <a:pt x="437" y="457"/>
                      <a:pt x="449" y="454"/>
                    </a:cubicBezTo>
                    <a:lnTo>
                      <a:pt x="453" y="443"/>
                    </a:lnTo>
                    <a:cubicBezTo>
                      <a:pt x="364" y="395"/>
                      <a:pt x="293" y="312"/>
                      <a:pt x="221" y="236"/>
                    </a:cubicBezTo>
                    <a:cubicBezTo>
                      <a:pt x="147" y="161"/>
                      <a:pt x="77" y="81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41"/>
              <p:cNvSpPr/>
              <p:nvPr/>
            </p:nvSpPr>
            <p:spPr>
              <a:xfrm>
                <a:off x="9933124" y="2938860"/>
                <a:ext cx="53885" cy="7026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72" extrusionOk="0">
                    <a:moveTo>
                      <a:pt x="9" y="0"/>
                    </a:moveTo>
                    <a:lnTo>
                      <a:pt x="1" y="7"/>
                    </a:lnTo>
                    <a:cubicBezTo>
                      <a:pt x="18" y="95"/>
                      <a:pt x="52" y="170"/>
                      <a:pt x="88" y="243"/>
                    </a:cubicBezTo>
                    <a:cubicBezTo>
                      <a:pt x="123" y="316"/>
                      <a:pt x="172" y="379"/>
                      <a:pt x="214" y="446"/>
                    </a:cubicBezTo>
                    <a:cubicBezTo>
                      <a:pt x="269" y="504"/>
                      <a:pt x="315" y="569"/>
                      <a:pt x="377" y="622"/>
                    </a:cubicBezTo>
                    <a:cubicBezTo>
                      <a:pt x="437" y="678"/>
                      <a:pt x="501" y="730"/>
                      <a:pt x="583" y="772"/>
                    </a:cubicBezTo>
                    <a:lnTo>
                      <a:pt x="592" y="766"/>
                    </a:lnTo>
                    <a:cubicBezTo>
                      <a:pt x="402" y="506"/>
                      <a:pt x="208" y="250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41"/>
              <p:cNvSpPr/>
              <p:nvPr/>
            </p:nvSpPr>
            <p:spPr>
              <a:xfrm>
                <a:off x="10003120" y="2981003"/>
                <a:ext cx="45966" cy="4332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76" extrusionOk="0">
                    <a:moveTo>
                      <a:pt x="6" y="0"/>
                    </a:moveTo>
                    <a:lnTo>
                      <a:pt x="0" y="11"/>
                    </a:lnTo>
                    <a:cubicBezTo>
                      <a:pt x="26" y="78"/>
                      <a:pt x="60" y="127"/>
                      <a:pt x="96" y="175"/>
                    </a:cubicBezTo>
                    <a:cubicBezTo>
                      <a:pt x="131" y="222"/>
                      <a:pt x="175" y="257"/>
                      <a:pt x="212" y="298"/>
                    </a:cubicBezTo>
                    <a:cubicBezTo>
                      <a:pt x="258" y="327"/>
                      <a:pt x="298" y="364"/>
                      <a:pt x="346" y="391"/>
                    </a:cubicBezTo>
                    <a:cubicBezTo>
                      <a:pt x="370" y="404"/>
                      <a:pt x="395" y="419"/>
                      <a:pt x="416" y="431"/>
                    </a:cubicBezTo>
                    <a:cubicBezTo>
                      <a:pt x="446" y="442"/>
                      <a:pt x="463" y="453"/>
                      <a:pt x="493" y="476"/>
                    </a:cubicBezTo>
                    <a:lnTo>
                      <a:pt x="504" y="474"/>
                    </a:lnTo>
                    <a:cubicBezTo>
                      <a:pt x="487" y="415"/>
                      <a:pt x="444" y="371"/>
                      <a:pt x="406" y="328"/>
                    </a:cubicBezTo>
                    <a:cubicBezTo>
                      <a:pt x="366" y="286"/>
                      <a:pt x="324" y="246"/>
                      <a:pt x="280" y="208"/>
                    </a:cubicBezTo>
                    <a:cubicBezTo>
                      <a:pt x="192" y="135"/>
                      <a:pt x="100" y="66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41"/>
              <p:cNvSpPr/>
              <p:nvPr/>
            </p:nvSpPr>
            <p:spPr>
              <a:xfrm>
                <a:off x="10018503" y="3299492"/>
                <a:ext cx="325952" cy="270519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2972" extrusionOk="0">
                    <a:moveTo>
                      <a:pt x="2338" y="1"/>
                    </a:moveTo>
                    <a:cubicBezTo>
                      <a:pt x="2306" y="1"/>
                      <a:pt x="2277" y="6"/>
                      <a:pt x="2255" y="18"/>
                    </a:cubicBezTo>
                    <a:lnTo>
                      <a:pt x="2253" y="18"/>
                    </a:lnTo>
                    <a:cubicBezTo>
                      <a:pt x="2225" y="33"/>
                      <a:pt x="2201" y="51"/>
                      <a:pt x="2176" y="71"/>
                    </a:cubicBezTo>
                    <a:cubicBezTo>
                      <a:pt x="2168" y="70"/>
                      <a:pt x="2159" y="70"/>
                      <a:pt x="2151" y="70"/>
                    </a:cubicBezTo>
                    <a:cubicBezTo>
                      <a:pt x="2043" y="70"/>
                      <a:pt x="1927" y="127"/>
                      <a:pt x="1785" y="280"/>
                    </a:cubicBezTo>
                    <a:cubicBezTo>
                      <a:pt x="1768" y="283"/>
                      <a:pt x="1750" y="284"/>
                      <a:pt x="1730" y="285"/>
                    </a:cubicBezTo>
                    <a:cubicBezTo>
                      <a:pt x="1661" y="289"/>
                      <a:pt x="1594" y="294"/>
                      <a:pt x="1533" y="304"/>
                    </a:cubicBezTo>
                    <a:lnTo>
                      <a:pt x="1533" y="303"/>
                    </a:lnTo>
                    <a:lnTo>
                      <a:pt x="1530" y="304"/>
                    </a:lnTo>
                    <a:cubicBezTo>
                      <a:pt x="1502" y="308"/>
                      <a:pt x="1473" y="314"/>
                      <a:pt x="1446" y="320"/>
                    </a:cubicBezTo>
                    <a:lnTo>
                      <a:pt x="1443" y="321"/>
                    </a:lnTo>
                    <a:cubicBezTo>
                      <a:pt x="1274" y="365"/>
                      <a:pt x="1150" y="461"/>
                      <a:pt x="1071" y="695"/>
                    </a:cubicBezTo>
                    <a:cubicBezTo>
                      <a:pt x="1043" y="777"/>
                      <a:pt x="1031" y="852"/>
                      <a:pt x="1033" y="918"/>
                    </a:cubicBezTo>
                    <a:cubicBezTo>
                      <a:pt x="1007" y="930"/>
                      <a:pt x="980" y="939"/>
                      <a:pt x="951" y="945"/>
                    </a:cubicBezTo>
                    <a:lnTo>
                      <a:pt x="944" y="945"/>
                    </a:lnTo>
                    <a:lnTo>
                      <a:pt x="944" y="946"/>
                    </a:lnTo>
                    <a:cubicBezTo>
                      <a:pt x="874" y="965"/>
                      <a:pt x="805" y="974"/>
                      <a:pt x="735" y="984"/>
                    </a:cubicBezTo>
                    <a:cubicBezTo>
                      <a:pt x="735" y="982"/>
                      <a:pt x="734" y="982"/>
                      <a:pt x="733" y="982"/>
                    </a:cubicBezTo>
                    <a:lnTo>
                      <a:pt x="731" y="984"/>
                    </a:lnTo>
                    <a:cubicBezTo>
                      <a:pt x="588" y="1006"/>
                      <a:pt x="451" y="1038"/>
                      <a:pt x="338" y="1176"/>
                    </a:cubicBezTo>
                    <a:cubicBezTo>
                      <a:pt x="176" y="1375"/>
                      <a:pt x="137" y="1484"/>
                      <a:pt x="200" y="1627"/>
                    </a:cubicBezTo>
                    <a:lnTo>
                      <a:pt x="198" y="1629"/>
                    </a:lnTo>
                    <a:cubicBezTo>
                      <a:pt x="198" y="1630"/>
                      <a:pt x="200" y="1630"/>
                      <a:pt x="201" y="1631"/>
                    </a:cubicBezTo>
                    <a:cubicBezTo>
                      <a:pt x="213" y="1659"/>
                      <a:pt x="229" y="1688"/>
                      <a:pt x="249" y="1721"/>
                    </a:cubicBezTo>
                    <a:cubicBezTo>
                      <a:pt x="160" y="1784"/>
                      <a:pt x="87" y="1859"/>
                      <a:pt x="59" y="1963"/>
                    </a:cubicBezTo>
                    <a:cubicBezTo>
                      <a:pt x="0" y="2174"/>
                      <a:pt x="23" y="2266"/>
                      <a:pt x="175" y="2333"/>
                    </a:cubicBezTo>
                    <a:lnTo>
                      <a:pt x="175" y="2334"/>
                    </a:lnTo>
                    <a:lnTo>
                      <a:pt x="178" y="2334"/>
                    </a:lnTo>
                    <a:cubicBezTo>
                      <a:pt x="221" y="2352"/>
                      <a:pt x="270" y="2369"/>
                      <a:pt x="333" y="2385"/>
                    </a:cubicBezTo>
                    <a:lnTo>
                      <a:pt x="333" y="2387"/>
                    </a:lnTo>
                    <a:cubicBezTo>
                      <a:pt x="341" y="2390"/>
                      <a:pt x="349" y="2392"/>
                      <a:pt x="356" y="2392"/>
                    </a:cubicBezTo>
                    <a:cubicBezTo>
                      <a:pt x="427" y="2413"/>
                      <a:pt x="485" y="2435"/>
                      <a:pt x="539" y="2456"/>
                    </a:cubicBezTo>
                    <a:cubicBezTo>
                      <a:pt x="523" y="2495"/>
                      <a:pt x="509" y="2536"/>
                      <a:pt x="499" y="2579"/>
                    </a:cubicBezTo>
                    <a:cubicBezTo>
                      <a:pt x="456" y="2774"/>
                      <a:pt x="523" y="2835"/>
                      <a:pt x="656" y="2840"/>
                    </a:cubicBezTo>
                    <a:lnTo>
                      <a:pt x="658" y="2840"/>
                    </a:lnTo>
                    <a:cubicBezTo>
                      <a:pt x="680" y="2840"/>
                      <a:pt x="703" y="2840"/>
                      <a:pt x="728" y="2837"/>
                    </a:cubicBezTo>
                    <a:lnTo>
                      <a:pt x="729" y="2837"/>
                    </a:lnTo>
                    <a:cubicBezTo>
                      <a:pt x="779" y="2834"/>
                      <a:pt x="837" y="2825"/>
                      <a:pt x="898" y="2813"/>
                    </a:cubicBezTo>
                    <a:cubicBezTo>
                      <a:pt x="939" y="2806"/>
                      <a:pt x="972" y="2802"/>
                      <a:pt x="1000" y="2802"/>
                    </a:cubicBezTo>
                    <a:cubicBezTo>
                      <a:pt x="1016" y="2802"/>
                      <a:pt x="1031" y="2803"/>
                      <a:pt x="1044" y="2805"/>
                    </a:cubicBezTo>
                    <a:cubicBezTo>
                      <a:pt x="1048" y="2815"/>
                      <a:pt x="1052" y="2825"/>
                      <a:pt x="1056" y="2835"/>
                    </a:cubicBezTo>
                    <a:cubicBezTo>
                      <a:pt x="1100" y="2932"/>
                      <a:pt x="1159" y="2972"/>
                      <a:pt x="1233" y="2972"/>
                    </a:cubicBezTo>
                    <a:cubicBezTo>
                      <a:pt x="1275" y="2972"/>
                      <a:pt x="1322" y="2959"/>
                      <a:pt x="1374" y="2937"/>
                    </a:cubicBezTo>
                    <a:lnTo>
                      <a:pt x="1376" y="2936"/>
                    </a:lnTo>
                    <a:cubicBezTo>
                      <a:pt x="1399" y="2926"/>
                      <a:pt x="1422" y="2914"/>
                      <a:pt x="1447" y="2902"/>
                    </a:cubicBezTo>
                    <a:lnTo>
                      <a:pt x="1450" y="2902"/>
                    </a:lnTo>
                    <a:cubicBezTo>
                      <a:pt x="1502" y="2875"/>
                      <a:pt x="1556" y="2841"/>
                      <a:pt x="1616" y="2804"/>
                    </a:cubicBezTo>
                    <a:cubicBezTo>
                      <a:pt x="1735" y="2730"/>
                      <a:pt x="1810" y="2711"/>
                      <a:pt x="1868" y="2711"/>
                    </a:cubicBezTo>
                    <a:cubicBezTo>
                      <a:pt x="1901" y="2711"/>
                      <a:pt x="1929" y="2717"/>
                      <a:pt x="1956" y="2723"/>
                    </a:cubicBezTo>
                    <a:lnTo>
                      <a:pt x="1956" y="2724"/>
                    </a:lnTo>
                    <a:lnTo>
                      <a:pt x="1958" y="2724"/>
                    </a:lnTo>
                    <a:cubicBezTo>
                      <a:pt x="1981" y="2730"/>
                      <a:pt x="2005" y="2734"/>
                      <a:pt x="2031" y="2734"/>
                    </a:cubicBezTo>
                    <a:cubicBezTo>
                      <a:pt x="2041" y="2734"/>
                      <a:pt x="2050" y="2734"/>
                      <a:pt x="2060" y="2732"/>
                    </a:cubicBezTo>
                    <a:lnTo>
                      <a:pt x="2062" y="2731"/>
                    </a:lnTo>
                    <a:cubicBezTo>
                      <a:pt x="2159" y="2716"/>
                      <a:pt x="2396" y="2475"/>
                      <a:pt x="2430" y="2267"/>
                    </a:cubicBezTo>
                    <a:cubicBezTo>
                      <a:pt x="2499" y="2245"/>
                      <a:pt x="2553" y="2227"/>
                      <a:pt x="2598" y="2214"/>
                    </a:cubicBezTo>
                    <a:cubicBezTo>
                      <a:pt x="2694" y="2184"/>
                      <a:pt x="2744" y="2168"/>
                      <a:pt x="2804" y="2130"/>
                    </a:cubicBezTo>
                    <a:cubicBezTo>
                      <a:pt x="2856" y="2098"/>
                      <a:pt x="2914" y="2048"/>
                      <a:pt x="3015" y="1960"/>
                    </a:cubicBezTo>
                    <a:cubicBezTo>
                      <a:pt x="3272" y="1734"/>
                      <a:pt x="3449" y="1504"/>
                      <a:pt x="3305" y="1356"/>
                    </a:cubicBezTo>
                    <a:cubicBezTo>
                      <a:pt x="3326" y="1322"/>
                      <a:pt x="3348" y="1278"/>
                      <a:pt x="3377" y="1223"/>
                    </a:cubicBezTo>
                    <a:cubicBezTo>
                      <a:pt x="3529" y="930"/>
                      <a:pt x="3580" y="675"/>
                      <a:pt x="3278" y="674"/>
                    </a:cubicBezTo>
                    <a:cubicBezTo>
                      <a:pt x="3206" y="672"/>
                      <a:pt x="3145" y="669"/>
                      <a:pt x="3088" y="668"/>
                    </a:cubicBezTo>
                    <a:cubicBezTo>
                      <a:pt x="3227" y="402"/>
                      <a:pt x="3085" y="139"/>
                      <a:pt x="2969" y="139"/>
                    </a:cubicBezTo>
                    <a:cubicBezTo>
                      <a:pt x="2966" y="139"/>
                      <a:pt x="2964" y="139"/>
                      <a:pt x="2962" y="140"/>
                    </a:cubicBezTo>
                    <a:lnTo>
                      <a:pt x="2960" y="140"/>
                    </a:lnTo>
                    <a:cubicBezTo>
                      <a:pt x="2914" y="144"/>
                      <a:pt x="2871" y="161"/>
                      <a:pt x="2826" y="180"/>
                    </a:cubicBezTo>
                    <a:lnTo>
                      <a:pt x="2825" y="180"/>
                    </a:lnTo>
                    <a:lnTo>
                      <a:pt x="2824" y="181"/>
                    </a:lnTo>
                    <a:cubicBezTo>
                      <a:pt x="2779" y="200"/>
                      <a:pt x="2733" y="217"/>
                      <a:pt x="2682" y="227"/>
                    </a:cubicBezTo>
                    <a:cubicBezTo>
                      <a:pt x="2628" y="79"/>
                      <a:pt x="2458" y="1"/>
                      <a:pt x="2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41"/>
              <p:cNvSpPr/>
              <p:nvPr/>
            </p:nvSpPr>
            <p:spPr>
              <a:xfrm>
                <a:off x="10133374" y="3396977"/>
                <a:ext cx="92752" cy="77096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47" extrusionOk="0">
                    <a:moveTo>
                      <a:pt x="666" y="0"/>
                    </a:moveTo>
                    <a:cubicBezTo>
                      <a:pt x="657" y="0"/>
                      <a:pt x="649" y="2"/>
                      <a:pt x="642" y="5"/>
                    </a:cubicBezTo>
                    <a:cubicBezTo>
                      <a:pt x="635" y="10"/>
                      <a:pt x="627" y="16"/>
                      <a:pt x="621" y="21"/>
                    </a:cubicBezTo>
                    <a:cubicBezTo>
                      <a:pt x="618" y="20"/>
                      <a:pt x="615" y="20"/>
                      <a:pt x="613" y="20"/>
                    </a:cubicBezTo>
                    <a:cubicBezTo>
                      <a:pt x="582" y="20"/>
                      <a:pt x="550" y="37"/>
                      <a:pt x="509" y="81"/>
                    </a:cubicBezTo>
                    <a:cubicBezTo>
                      <a:pt x="504" y="81"/>
                      <a:pt x="499" y="82"/>
                      <a:pt x="494" y="82"/>
                    </a:cubicBezTo>
                    <a:cubicBezTo>
                      <a:pt x="473" y="83"/>
                      <a:pt x="456" y="84"/>
                      <a:pt x="437" y="87"/>
                    </a:cubicBezTo>
                    <a:lnTo>
                      <a:pt x="436" y="87"/>
                    </a:lnTo>
                    <a:cubicBezTo>
                      <a:pt x="427" y="88"/>
                      <a:pt x="420" y="89"/>
                      <a:pt x="412" y="92"/>
                    </a:cubicBezTo>
                    <a:lnTo>
                      <a:pt x="411" y="92"/>
                    </a:lnTo>
                    <a:cubicBezTo>
                      <a:pt x="362" y="104"/>
                      <a:pt x="328" y="132"/>
                      <a:pt x="304" y="199"/>
                    </a:cubicBezTo>
                    <a:cubicBezTo>
                      <a:pt x="297" y="223"/>
                      <a:pt x="293" y="243"/>
                      <a:pt x="294" y="263"/>
                    </a:cubicBezTo>
                    <a:lnTo>
                      <a:pt x="271" y="271"/>
                    </a:lnTo>
                    <a:lnTo>
                      <a:pt x="268" y="271"/>
                    </a:lnTo>
                    <a:cubicBezTo>
                      <a:pt x="249" y="276"/>
                      <a:pt x="228" y="278"/>
                      <a:pt x="210" y="281"/>
                    </a:cubicBezTo>
                    <a:lnTo>
                      <a:pt x="208" y="281"/>
                    </a:lnTo>
                    <a:cubicBezTo>
                      <a:pt x="168" y="287"/>
                      <a:pt x="128" y="296"/>
                      <a:pt x="95" y="335"/>
                    </a:cubicBezTo>
                    <a:cubicBezTo>
                      <a:pt x="49" y="392"/>
                      <a:pt x="38" y="422"/>
                      <a:pt x="56" y="463"/>
                    </a:cubicBezTo>
                    <a:lnTo>
                      <a:pt x="57" y="463"/>
                    </a:lnTo>
                    <a:cubicBezTo>
                      <a:pt x="61" y="472"/>
                      <a:pt x="65" y="481"/>
                      <a:pt x="72" y="489"/>
                    </a:cubicBezTo>
                    <a:cubicBezTo>
                      <a:pt x="47" y="507"/>
                      <a:pt x="26" y="529"/>
                      <a:pt x="17" y="559"/>
                    </a:cubicBezTo>
                    <a:cubicBezTo>
                      <a:pt x="1" y="619"/>
                      <a:pt x="7" y="645"/>
                      <a:pt x="51" y="663"/>
                    </a:cubicBezTo>
                    <a:lnTo>
                      <a:pt x="52" y="663"/>
                    </a:lnTo>
                    <a:cubicBezTo>
                      <a:pt x="65" y="668"/>
                      <a:pt x="79" y="672"/>
                      <a:pt x="97" y="678"/>
                    </a:cubicBezTo>
                    <a:cubicBezTo>
                      <a:pt x="99" y="679"/>
                      <a:pt x="100" y="679"/>
                      <a:pt x="103" y="679"/>
                    </a:cubicBezTo>
                    <a:cubicBezTo>
                      <a:pt x="124" y="684"/>
                      <a:pt x="140" y="691"/>
                      <a:pt x="156" y="697"/>
                    </a:cubicBezTo>
                    <a:cubicBezTo>
                      <a:pt x="151" y="708"/>
                      <a:pt x="147" y="720"/>
                      <a:pt x="144" y="733"/>
                    </a:cubicBezTo>
                    <a:cubicBezTo>
                      <a:pt x="133" y="788"/>
                      <a:pt x="151" y="806"/>
                      <a:pt x="185" y="812"/>
                    </a:cubicBezTo>
                    <a:cubicBezTo>
                      <a:pt x="191" y="812"/>
                      <a:pt x="198" y="811"/>
                      <a:pt x="205" y="811"/>
                    </a:cubicBezTo>
                    <a:cubicBezTo>
                      <a:pt x="220" y="810"/>
                      <a:pt x="236" y="807"/>
                      <a:pt x="253" y="804"/>
                    </a:cubicBezTo>
                    <a:cubicBezTo>
                      <a:pt x="265" y="801"/>
                      <a:pt x="275" y="800"/>
                      <a:pt x="283" y="800"/>
                    </a:cubicBezTo>
                    <a:cubicBezTo>
                      <a:pt x="287" y="800"/>
                      <a:pt x="291" y="800"/>
                      <a:pt x="294" y="801"/>
                    </a:cubicBezTo>
                    <a:cubicBezTo>
                      <a:pt x="294" y="804"/>
                      <a:pt x="295" y="806"/>
                      <a:pt x="297" y="809"/>
                    </a:cubicBezTo>
                    <a:cubicBezTo>
                      <a:pt x="310" y="836"/>
                      <a:pt x="326" y="847"/>
                      <a:pt x="347" y="847"/>
                    </a:cubicBezTo>
                    <a:cubicBezTo>
                      <a:pt x="359" y="847"/>
                      <a:pt x="372" y="843"/>
                      <a:pt x="387" y="837"/>
                    </a:cubicBezTo>
                    <a:lnTo>
                      <a:pt x="389" y="837"/>
                    </a:lnTo>
                    <a:cubicBezTo>
                      <a:pt x="395" y="835"/>
                      <a:pt x="402" y="831"/>
                      <a:pt x="410" y="827"/>
                    </a:cubicBezTo>
                    <a:cubicBezTo>
                      <a:pt x="423" y="820"/>
                      <a:pt x="441" y="810"/>
                      <a:pt x="457" y="800"/>
                    </a:cubicBezTo>
                    <a:cubicBezTo>
                      <a:pt x="491" y="778"/>
                      <a:pt x="513" y="772"/>
                      <a:pt x="530" y="772"/>
                    </a:cubicBezTo>
                    <a:cubicBezTo>
                      <a:pt x="539" y="772"/>
                      <a:pt x="547" y="774"/>
                      <a:pt x="554" y="776"/>
                    </a:cubicBezTo>
                    <a:cubicBezTo>
                      <a:pt x="561" y="778"/>
                      <a:pt x="568" y="779"/>
                      <a:pt x="576" y="779"/>
                    </a:cubicBezTo>
                    <a:cubicBezTo>
                      <a:pt x="578" y="779"/>
                      <a:pt x="581" y="779"/>
                      <a:pt x="584" y="779"/>
                    </a:cubicBezTo>
                    <a:lnTo>
                      <a:pt x="585" y="779"/>
                    </a:lnTo>
                    <a:cubicBezTo>
                      <a:pt x="613" y="775"/>
                      <a:pt x="681" y="706"/>
                      <a:pt x="690" y="647"/>
                    </a:cubicBezTo>
                    <a:cubicBezTo>
                      <a:pt x="709" y="641"/>
                      <a:pt x="724" y="636"/>
                      <a:pt x="738" y="631"/>
                    </a:cubicBezTo>
                    <a:cubicBezTo>
                      <a:pt x="764" y="622"/>
                      <a:pt x="780" y="617"/>
                      <a:pt x="796" y="607"/>
                    </a:cubicBezTo>
                    <a:cubicBezTo>
                      <a:pt x="811" y="599"/>
                      <a:pt x="827" y="584"/>
                      <a:pt x="857" y="559"/>
                    </a:cubicBezTo>
                    <a:cubicBezTo>
                      <a:pt x="929" y="494"/>
                      <a:pt x="981" y="430"/>
                      <a:pt x="940" y="387"/>
                    </a:cubicBezTo>
                    <a:cubicBezTo>
                      <a:pt x="947" y="376"/>
                      <a:pt x="953" y="364"/>
                      <a:pt x="960" y="349"/>
                    </a:cubicBezTo>
                    <a:cubicBezTo>
                      <a:pt x="1004" y="266"/>
                      <a:pt x="1019" y="192"/>
                      <a:pt x="932" y="192"/>
                    </a:cubicBezTo>
                    <a:cubicBezTo>
                      <a:pt x="912" y="192"/>
                      <a:pt x="895" y="191"/>
                      <a:pt x="878" y="191"/>
                    </a:cubicBezTo>
                    <a:cubicBezTo>
                      <a:pt x="918" y="114"/>
                      <a:pt x="878" y="40"/>
                      <a:pt x="844" y="40"/>
                    </a:cubicBezTo>
                    <a:cubicBezTo>
                      <a:pt x="844" y="40"/>
                      <a:pt x="843" y="40"/>
                      <a:pt x="842" y="40"/>
                    </a:cubicBezTo>
                    <a:cubicBezTo>
                      <a:pt x="830" y="41"/>
                      <a:pt x="817" y="46"/>
                      <a:pt x="804" y="51"/>
                    </a:cubicBezTo>
                    <a:cubicBezTo>
                      <a:pt x="793" y="57"/>
                      <a:pt x="779" y="62"/>
                      <a:pt x="764" y="64"/>
                    </a:cubicBezTo>
                    <a:cubicBezTo>
                      <a:pt x="749" y="23"/>
                      <a:pt x="701" y="0"/>
                      <a:pt x="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41"/>
              <p:cNvSpPr/>
              <p:nvPr/>
            </p:nvSpPr>
            <p:spPr>
              <a:xfrm>
                <a:off x="10073026" y="3382413"/>
                <a:ext cx="41233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6" extrusionOk="0">
                    <a:moveTo>
                      <a:pt x="296" y="0"/>
                    </a:moveTo>
                    <a:cubicBezTo>
                      <a:pt x="292" y="0"/>
                      <a:pt x="289" y="1"/>
                      <a:pt x="286" y="2"/>
                    </a:cubicBezTo>
                    <a:cubicBezTo>
                      <a:pt x="282" y="3"/>
                      <a:pt x="279" y="6"/>
                      <a:pt x="275" y="8"/>
                    </a:cubicBezTo>
                    <a:cubicBezTo>
                      <a:pt x="275" y="8"/>
                      <a:pt x="274" y="8"/>
                      <a:pt x="273" y="8"/>
                    </a:cubicBezTo>
                    <a:cubicBezTo>
                      <a:pt x="258" y="8"/>
                      <a:pt x="244" y="16"/>
                      <a:pt x="225" y="35"/>
                    </a:cubicBezTo>
                    <a:lnTo>
                      <a:pt x="219" y="35"/>
                    </a:lnTo>
                    <a:cubicBezTo>
                      <a:pt x="211" y="37"/>
                      <a:pt x="203" y="37"/>
                      <a:pt x="195" y="38"/>
                    </a:cubicBezTo>
                    <a:cubicBezTo>
                      <a:pt x="192" y="39"/>
                      <a:pt x="188" y="39"/>
                      <a:pt x="185" y="40"/>
                    </a:cubicBezTo>
                    <a:cubicBezTo>
                      <a:pt x="163" y="46"/>
                      <a:pt x="147" y="59"/>
                      <a:pt x="137" y="88"/>
                    </a:cubicBezTo>
                    <a:cubicBezTo>
                      <a:pt x="134" y="99"/>
                      <a:pt x="132" y="108"/>
                      <a:pt x="132" y="116"/>
                    </a:cubicBezTo>
                    <a:cubicBezTo>
                      <a:pt x="129" y="117"/>
                      <a:pt x="126" y="119"/>
                      <a:pt x="122" y="120"/>
                    </a:cubicBezTo>
                    <a:lnTo>
                      <a:pt x="121" y="120"/>
                    </a:lnTo>
                    <a:cubicBezTo>
                      <a:pt x="112" y="122"/>
                      <a:pt x="103" y="124"/>
                      <a:pt x="94" y="125"/>
                    </a:cubicBezTo>
                    <a:cubicBezTo>
                      <a:pt x="76" y="127"/>
                      <a:pt x="58" y="131"/>
                      <a:pt x="44" y="150"/>
                    </a:cubicBezTo>
                    <a:cubicBezTo>
                      <a:pt x="23" y="176"/>
                      <a:pt x="18" y="189"/>
                      <a:pt x="26" y="207"/>
                    </a:cubicBezTo>
                    <a:cubicBezTo>
                      <a:pt x="27" y="211"/>
                      <a:pt x="30" y="214"/>
                      <a:pt x="33" y="219"/>
                    </a:cubicBezTo>
                    <a:cubicBezTo>
                      <a:pt x="21" y="227"/>
                      <a:pt x="12" y="237"/>
                      <a:pt x="8" y="249"/>
                    </a:cubicBezTo>
                    <a:cubicBezTo>
                      <a:pt x="1" y="276"/>
                      <a:pt x="3" y="288"/>
                      <a:pt x="22" y="296"/>
                    </a:cubicBezTo>
                    <a:cubicBezTo>
                      <a:pt x="27" y="300"/>
                      <a:pt x="34" y="301"/>
                      <a:pt x="42" y="304"/>
                    </a:cubicBezTo>
                    <a:cubicBezTo>
                      <a:pt x="42" y="305"/>
                      <a:pt x="43" y="305"/>
                      <a:pt x="44" y="305"/>
                    </a:cubicBezTo>
                    <a:cubicBezTo>
                      <a:pt x="53" y="308"/>
                      <a:pt x="60" y="310"/>
                      <a:pt x="67" y="313"/>
                    </a:cubicBezTo>
                    <a:cubicBezTo>
                      <a:pt x="64" y="318"/>
                      <a:pt x="63" y="323"/>
                      <a:pt x="62" y="328"/>
                    </a:cubicBezTo>
                    <a:cubicBezTo>
                      <a:pt x="58" y="350"/>
                      <a:pt x="63" y="359"/>
                      <a:pt x="77" y="359"/>
                    </a:cubicBezTo>
                    <a:cubicBezTo>
                      <a:pt x="79" y="359"/>
                      <a:pt x="82" y="358"/>
                      <a:pt x="85" y="358"/>
                    </a:cubicBezTo>
                    <a:lnTo>
                      <a:pt x="94" y="358"/>
                    </a:lnTo>
                    <a:cubicBezTo>
                      <a:pt x="100" y="358"/>
                      <a:pt x="107" y="357"/>
                      <a:pt x="116" y="356"/>
                    </a:cubicBezTo>
                    <a:cubicBezTo>
                      <a:pt x="123" y="355"/>
                      <a:pt x="128" y="355"/>
                      <a:pt x="133" y="355"/>
                    </a:cubicBezTo>
                    <a:cubicBezTo>
                      <a:pt x="133" y="356"/>
                      <a:pt x="135" y="357"/>
                      <a:pt x="135" y="358"/>
                    </a:cubicBezTo>
                    <a:cubicBezTo>
                      <a:pt x="140" y="370"/>
                      <a:pt x="147" y="375"/>
                      <a:pt x="157" y="375"/>
                    </a:cubicBezTo>
                    <a:cubicBezTo>
                      <a:pt x="162" y="375"/>
                      <a:pt x="168" y="374"/>
                      <a:pt x="174" y="371"/>
                    </a:cubicBezTo>
                    <a:cubicBezTo>
                      <a:pt x="177" y="370"/>
                      <a:pt x="181" y="368"/>
                      <a:pt x="183" y="367"/>
                    </a:cubicBezTo>
                    <a:cubicBezTo>
                      <a:pt x="189" y="363"/>
                      <a:pt x="197" y="360"/>
                      <a:pt x="204" y="355"/>
                    </a:cubicBezTo>
                    <a:cubicBezTo>
                      <a:pt x="219" y="345"/>
                      <a:pt x="229" y="342"/>
                      <a:pt x="236" y="342"/>
                    </a:cubicBezTo>
                    <a:cubicBezTo>
                      <a:pt x="241" y="342"/>
                      <a:pt x="244" y="343"/>
                      <a:pt x="248" y="345"/>
                    </a:cubicBezTo>
                    <a:cubicBezTo>
                      <a:pt x="250" y="345"/>
                      <a:pt x="253" y="346"/>
                      <a:pt x="256" y="346"/>
                    </a:cubicBezTo>
                    <a:cubicBezTo>
                      <a:pt x="257" y="346"/>
                      <a:pt x="259" y="346"/>
                      <a:pt x="260" y="346"/>
                    </a:cubicBezTo>
                    <a:cubicBezTo>
                      <a:pt x="271" y="343"/>
                      <a:pt x="302" y="314"/>
                      <a:pt x="306" y="286"/>
                    </a:cubicBezTo>
                    <a:cubicBezTo>
                      <a:pt x="315" y="284"/>
                      <a:pt x="323" y="281"/>
                      <a:pt x="328" y="280"/>
                    </a:cubicBezTo>
                    <a:cubicBezTo>
                      <a:pt x="340" y="276"/>
                      <a:pt x="346" y="275"/>
                      <a:pt x="353" y="270"/>
                    </a:cubicBezTo>
                    <a:cubicBezTo>
                      <a:pt x="361" y="266"/>
                      <a:pt x="368" y="260"/>
                      <a:pt x="381" y="248"/>
                    </a:cubicBezTo>
                    <a:cubicBezTo>
                      <a:pt x="414" y="219"/>
                      <a:pt x="435" y="191"/>
                      <a:pt x="418" y="171"/>
                    </a:cubicBezTo>
                    <a:cubicBezTo>
                      <a:pt x="420" y="167"/>
                      <a:pt x="423" y="161"/>
                      <a:pt x="427" y="155"/>
                    </a:cubicBezTo>
                    <a:cubicBezTo>
                      <a:pt x="446" y="117"/>
                      <a:pt x="453" y="85"/>
                      <a:pt x="414" y="85"/>
                    </a:cubicBezTo>
                    <a:lnTo>
                      <a:pt x="389" y="85"/>
                    </a:lnTo>
                    <a:cubicBezTo>
                      <a:pt x="407" y="51"/>
                      <a:pt x="390" y="19"/>
                      <a:pt x="375" y="19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69" y="19"/>
                      <a:pt x="363" y="22"/>
                      <a:pt x="357" y="24"/>
                    </a:cubicBezTo>
                    <a:cubicBezTo>
                      <a:pt x="352" y="25"/>
                      <a:pt x="346" y="28"/>
                      <a:pt x="340" y="29"/>
                    </a:cubicBezTo>
                    <a:cubicBezTo>
                      <a:pt x="334" y="10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41"/>
              <p:cNvSpPr/>
              <p:nvPr/>
            </p:nvSpPr>
            <p:spPr>
              <a:xfrm>
                <a:off x="10044353" y="3412815"/>
                <a:ext cx="19115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73" extrusionOk="0">
                    <a:moveTo>
                      <a:pt x="137" y="0"/>
                    </a:moveTo>
                    <a:cubicBezTo>
                      <a:pt x="135" y="0"/>
                      <a:pt x="134" y="1"/>
                      <a:pt x="132" y="1"/>
                    </a:cubicBezTo>
                    <a:cubicBezTo>
                      <a:pt x="129" y="1"/>
                      <a:pt x="128" y="2"/>
                      <a:pt x="127" y="3"/>
                    </a:cubicBezTo>
                    <a:cubicBezTo>
                      <a:pt x="121" y="3"/>
                      <a:pt x="113" y="7"/>
                      <a:pt x="104" y="17"/>
                    </a:cubicBezTo>
                    <a:lnTo>
                      <a:pt x="102" y="17"/>
                    </a:lnTo>
                    <a:cubicBezTo>
                      <a:pt x="98" y="17"/>
                      <a:pt x="93" y="18"/>
                      <a:pt x="90" y="18"/>
                    </a:cubicBezTo>
                    <a:cubicBezTo>
                      <a:pt x="88" y="18"/>
                      <a:pt x="86" y="19"/>
                      <a:pt x="85" y="19"/>
                    </a:cubicBezTo>
                    <a:cubicBezTo>
                      <a:pt x="74" y="22"/>
                      <a:pt x="68" y="27"/>
                      <a:pt x="63" y="41"/>
                    </a:cubicBezTo>
                    <a:cubicBezTo>
                      <a:pt x="61" y="46"/>
                      <a:pt x="61" y="51"/>
                      <a:pt x="61" y="54"/>
                    </a:cubicBezTo>
                    <a:cubicBezTo>
                      <a:pt x="59" y="54"/>
                      <a:pt x="57" y="56"/>
                      <a:pt x="56" y="56"/>
                    </a:cubicBezTo>
                    <a:cubicBezTo>
                      <a:pt x="51" y="57"/>
                      <a:pt x="47" y="58"/>
                      <a:pt x="44" y="58"/>
                    </a:cubicBezTo>
                    <a:cubicBezTo>
                      <a:pt x="35" y="59"/>
                      <a:pt x="27" y="62"/>
                      <a:pt x="21" y="69"/>
                    </a:cubicBezTo>
                    <a:cubicBezTo>
                      <a:pt x="11" y="81"/>
                      <a:pt x="9" y="87"/>
                      <a:pt x="14" y="95"/>
                    </a:cubicBezTo>
                    <a:cubicBezTo>
                      <a:pt x="14" y="97"/>
                      <a:pt x="15" y="99"/>
                      <a:pt x="16" y="100"/>
                    </a:cubicBezTo>
                    <a:cubicBezTo>
                      <a:pt x="10" y="104"/>
                      <a:pt x="5" y="108"/>
                      <a:pt x="4" y="114"/>
                    </a:cubicBezTo>
                    <a:cubicBezTo>
                      <a:pt x="0" y="127"/>
                      <a:pt x="1" y="133"/>
                      <a:pt x="10" y="136"/>
                    </a:cubicBezTo>
                    <a:cubicBezTo>
                      <a:pt x="14" y="138"/>
                      <a:pt x="16" y="138"/>
                      <a:pt x="20" y="139"/>
                    </a:cubicBezTo>
                    <a:lnTo>
                      <a:pt x="21" y="139"/>
                    </a:lnTo>
                    <a:cubicBezTo>
                      <a:pt x="25" y="140"/>
                      <a:pt x="29" y="141"/>
                      <a:pt x="31" y="143"/>
                    </a:cubicBezTo>
                    <a:cubicBezTo>
                      <a:pt x="30" y="145"/>
                      <a:pt x="29" y="148"/>
                      <a:pt x="29" y="150"/>
                    </a:cubicBezTo>
                    <a:cubicBezTo>
                      <a:pt x="26" y="160"/>
                      <a:pt x="29" y="165"/>
                      <a:pt x="37" y="165"/>
                    </a:cubicBezTo>
                    <a:cubicBezTo>
                      <a:pt x="37" y="165"/>
                      <a:pt x="38" y="164"/>
                      <a:pt x="39" y="164"/>
                    </a:cubicBezTo>
                    <a:lnTo>
                      <a:pt x="42" y="164"/>
                    </a:lnTo>
                    <a:cubicBezTo>
                      <a:pt x="46" y="164"/>
                      <a:pt x="49" y="164"/>
                      <a:pt x="52" y="162"/>
                    </a:cubicBezTo>
                    <a:lnTo>
                      <a:pt x="62" y="162"/>
                    </a:lnTo>
                    <a:cubicBezTo>
                      <a:pt x="63" y="162"/>
                      <a:pt x="63" y="164"/>
                      <a:pt x="63" y="164"/>
                    </a:cubicBezTo>
                    <a:cubicBezTo>
                      <a:pt x="65" y="170"/>
                      <a:pt x="69" y="173"/>
                      <a:pt x="74" y="173"/>
                    </a:cubicBezTo>
                    <a:cubicBezTo>
                      <a:pt x="76" y="173"/>
                      <a:pt x="78" y="172"/>
                      <a:pt x="81" y="170"/>
                    </a:cubicBezTo>
                    <a:cubicBezTo>
                      <a:pt x="82" y="169"/>
                      <a:pt x="83" y="169"/>
                      <a:pt x="85" y="167"/>
                    </a:cubicBezTo>
                    <a:cubicBezTo>
                      <a:pt x="88" y="166"/>
                      <a:pt x="91" y="165"/>
                      <a:pt x="95" y="162"/>
                    </a:cubicBezTo>
                    <a:cubicBezTo>
                      <a:pt x="102" y="158"/>
                      <a:pt x="107" y="156"/>
                      <a:pt x="110" y="156"/>
                    </a:cubicBezTo>
                    <a:cubicBezTo>
                      <a:pt x="112" y="156"/>
                      <a:pt x="113" y="157"/>
                      <a:pt x="114" y="157"/>
                    </a:cubicBezTo>
                    <a:lnTo>
                      <a:pt x="121" y="157"/>
                    </a:lnTo>
                    <a:cubicBezTo>
                      <a:pt x="127" y="156"/>
                      <a:pt x="140" y="142"/>
                      <a:pt x="143" y="131"/>
                    </a:cubicBezTo>
                    <a:cubicBezTo>
                      <a:pt x="148" y="130"/>
                      <a:pt x="150" y="130"/>
                      <a:pt x="153" y="128"/>
                    </a:cubicBezTo>
                    <a:cubicBezTo>
                      <a:pt x="158" y="125"/>
                      <a:pt x="160" y="125"/>
                      <a:pt x="164" y="123"/>
                    </a:cubicBezTo>
                    <a:cubicBezTo>
                      <a:pt x="168" y="120"/>
                      <a:pt x="170" y="118"/>
                      <a:pt x="177" y="113"/>
                    </a:cubicBezTo>
                    <a:cubicBezTo>
                      <a:pt x="191" y="100"/>
                      <a:pt x="203" y="87"/>
                      <a:pt x="194" y="78"/>
                    </a:cubicBezTo>
                    <a:cubicBezTo>
                      <a:pt x="195" y="75"/>
                      <a:pt x="196" y="74"/>
                      <a:pt x="198" y="70"/>
                    </a:cubicBezTo>
                    <a:cubicBezTo>
                      <a:pt x="205" y="54"/>
                      <a:pt x="209" y="38"/>
                      <a:pt x="191" y="38"/>
                    </a:cubicBezTo>
                    <a:lnTo>
                      <a:pt x="180" y="38"/>
                    </a:lnTo>
                    <a:cubicBezTo>
                      <a:pt x="188" y="23"/>
                      <a:pt x="179" y="8"/>
                      <a:pt x="172" y="8"/>
                    </a:cubicBezTo>
                    <a:cubicBezTo>
                      <a:pt x="169" y="8"/>
                      <a:pt x="167" y="9"/>
                      <a:pt x="164" y="11"/>
                    </a:cubicBezTo>
                    <a:cubicBezTo>
                      <a:pt x="161" y="12"/>
                      <a:pt x="159" y="13"/>
                      <a:pt x="156" y="13"/>
                    </a:cubicBezTo>
                    <a:cubicBezTo>
                      <a:pt x="154" y="5"/>
                      <a:pt x="144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41"/>
              <p:cNvSpPr/>
              <p:nvPr/>
            </p:nvSpPr>
            <p:spPr>
              <a:xfrm>
                <a:off x="10049542" y="3433841"/>
                <a:ext cx="41051" cy="33951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73" extrusionOk="0">
                    <a:moveTo>
                      <a:pt x="295" y="0"/>
                    </a:moveTo>
                    <a:cubicBezTo>
                      <a:pt x="291" y="0"/>
                      <a:pt x="287" y="1"/>
                      <a:pt x="284" y="2"/>
                    </a:cubicBezTo>
                    <a:cubicBezTo>
                      <a:pt x="277" y="5"/>
                      <a:pt x="274" y="10"/>
                      <a:pt x="269" y="13"/>
                    </a:cubicBezTo>
                    <a:cubicBezTo>
                      <a:pt x="265" y="18"/>
                      <a:pt x="260" y="23"/>
                      <a:pt x="254" y="27"/>
                    </a:cubicBezTo>
                    <a:cubicBezTo>
                      <a:pt x="245" y="23"/>
                      <a:pt x="235" y="21"/>
                      <a:pt x="225" y="21"/>
                    </a:cubicBezTo>
                    <a:cubicBezTo>
                      <a:pt x="206" y="21"/>
                      <a:pt x="187" y="27"/>
                      <a:pt x="180" y="34"/>
                    </a:cubicBezTo>
                    <a:cubicBezTo>
                      <a:pt x="178" y="37"/>
                      <a:pt x="175" y="41"/>
                      <a:pt x="174" y="43"/>
                    </a:cubicBezTo>
                    <a:cubicBezTo>
                      <a:pt x="158" y="48"/>
                      <a:pt x="146" y="61"/>
                      <a:pt x="137" y="84"/>
                    </a:cubicBezTo>
                    <a:cubicBezTo>
                      <a:pt x="136" y="85"/>
                      <a:pt x="133" y="87"/>
                      <a:pt x="131" y="88"/>
                    </a:cubicBezTo>
                    <a:cubicBezTo>
                      <a:pt x="122" y="92"/>
                      <a:pt x="112" y="97"/>
                      <a:pt x="105" y="100"/>
                    </a:cubicBezTo>
                    <a:cubicBezTo>
                      <a:pt x="101" y="103"/>
                      <a:pt x="97" y="104"/>
                      <a:pt x="95" y="108"/>
                    </a:cubicBezTo>
                    <a:cubicBezTo>
                      <a:pt x="74" y="120"/>
                      <a:pt x="65" y="136"/>
                      <a:pt x="71" y="161"/>
                    </a:cubicBezTo>
                    <a:cubicBezTo>
                      <a:pt x="74" y="170"/>
                      <a:pt x="77" y="178"/>
                      <a:pt x="83" y="183"/>
                    </a:cubicBezTo>
                    <a:cubicBezTo>
                      <a:pt x="81" y="185"/>
                      <a:pt x="77" y="188"/>
                      <a:pt x="74" y="191"/>
                    </a:cubicBezTo>
                    <a:lnTo>
                      <a:pt x="72" y="191"/>
                    </a:lnTo>
                    <a:cubicBezTo>
                      <a:pt x="65" y="196"/>
                      <a:pt x="56" y="201"/>
                      <a:pt x="47" y="206"/>
                    </a:cubicBezTo>
                    <a:cubicBezTo>
                      <a:pt x="30" y="216"/>
                      <a:pt x="14" y="227"/>
                      <a:pt x="9" y="246"/>
                    </a:cubicBezTo>
                    <a:cubicBezTo>
                      <a:pt x="1" y="273"/>
                      <a:pt x="4" y="284"/>
                      <a:pt x="23" y="293"/>
                    </a:cubicBezTo>
                    <a:cubicBezTo>
                      <a:pt x="26" y="296"/>
                      <a:pt x="30" y="297"/>
                      <a:pt x="35" y="298"/>
                    </a:cubicBezTo>
                    <a:cubicBezTo>
                      <a:pt x="28" y="308"/>
                      <a:pt x="24" y="320"/>
                      <a:pt x="28" y="330"/>
                    </a:cubicBezTo>
                    <a:cubicBezTo>
                      <a:pt x="34" y="348"/>
                      <a:pt x="42" y="356"/>
                      <a:pt x="58" y="356"/>
                    </a:cubicBezTo>
                    <a:cubicBezTo>
                      <a:pt x="62" y="356"/>
                      <a:pt x="66" y="355"/>
                      <a:pt x="71" y="355"/>
                    </a:cubicBezTo>
                    <a:cubicBezTo>
                      <a:pt x="77" y="354"/>
                      <a:pt x="86" y="353"/>
                      <a:pt x="96" y="349"/>
                    </a:cubicBezTo>
                    <a:cubicBezTo>
                      <a:pt x="97" y="349"/>
                      <a:pt x="98" y="348"/>
                      <a:pt x="100" y="348"/>
                    </a:cubicBezTo>
                    <a:cubicBezTo>
                      <a:pt x="110" y="345"/>
                      <a:pt x="120" y="344"/>
                      <a:pt x="129" y="343"/>
                    </a:cubicBezTo>
                    <a:cubicBezTo>
                      <a:pt x="131" y="347"/>
                      <a:pt x="132" y="353"/>
                      <a:pt x="133" y="356"/>
                    </a:cubicBezTo>
                    <a:cubicBezTo>
                      <a:pt x="138" y="367"/>
                      <a:pt x="145" y="372"/>
                      <a:pt x="154" y="372"/>
                    </a:cubicBezTo>
                    <a:cubicBezTo>
                      <a:pt x="159" y="372"/>
                      <a:pt x="166" y="370"/>
                      <a:pt x="173" y="367"/>
                    </a:cubicBezTo>
                    <a:cubicBezTo>
                      <a:pt x="175" y="366"/>
                      <a:pt x="179" y="365"/>
                      <a:pt x="182" y="364"/>
                    </a:cubicBezTo>
                    <a:cubicBezTo>
                      <a:pt x="188" y="360"/>
                      <a:pt x="194" y="356"/>
                      <a:pt x="202" y="350"/>
                    </a:cubicBezTo>
                    <a:cubicBezTo>
                      <a:pt x="210" y="346"/>
                      <a:pt x="216" y="343"/>
                      <a:pt x="221" y="341"/>
                    </a:cubicBezTo>
                    <a:cubicBezTo>
                      <a:pt x="223" y="341"/>
                      <a:pt x="224" y="343"/>
                      <a:pt x="225" y="343"/>
                    </a:cubicBezTo>
                    <a:cubicBezTo>
                      <a:pt x="232" y="346"/>
                      <a:pt x="238" y="347"/>
                      <a:pt x="244" y="347"/>
                    </a:cubicBezTo>
                    <a:cubicBezTo>
                      <a:pt x="256" y="347"/>
                      <a:pt x="266" y="342"/>
                      <a:pt x="276" y="333"/>
                    </a:cubicBezTo>
                    <a:lnTo>
                      <a:pt x="284" y="325"/>
                    </a:lnTo>
                    <a:cubicBezTo>
                      <a:pt x="290" y="320"/>
                      <a:pt x="295" y="314"/>
                      <a:pt x="300" y="307"/>
                    </a:cubicBezTo>
                    <a:cubicBezTo>
                      <a:pt x="316" y="287"/>
                      <a:pt x="327" y="283"/>
                      <a:pt x="339" y="280"/>
                    </a:cubicBezTo>
                    <a:cubicBezTo>
                      <a:pt x="344" y="279"/>
                      <a:pt x="348" y="278"/>
                      <a:pt x="353" y="275"/>
                    </a:cubicBezTo>
                    <a:cubicBezTo>
                      <a:pt x="364" y="268"/>
                      <a:pt x="379" y="233"/>
                      <a:pt x="368" y="213"/>
                    </a:cubicBezTo>
                    <a:cubicBezTo>
                      <a:pt x="377" y="209"/>
                      <a:pt x="383" y="203"/>
                      <a:pt x="388" y="200"/>
                    </a:cubicBezTo>
                    <a:cubicBezTo>
                      <a:pt x="398" y="192"/>
                      <a:pt x="404" y="186"/>
                      <a:pt x="409" y="180"/>
                    </a:cubicBezTo>
                    <a:cubicBezTo>
                      <a:pt x="414" y="175"/>
                      <a:pt x="418" y="167"/>
                      <a:pt x="425" y="154"/>
                    </a:cubicBezTo>
                    <a:cubicBezTo>
                      <a:pt x="443" y="119"/>
                      <a:pt x="450" y="88"/>
                      <a:pt x="420" y="84"/>
                    </a:cubicBezTo>
                    <a:lnTo>
                      <a:pt x="420" y="69"/>
                    </a:lnTo>
                    <a:cubicBezTo>
                      <a:pt x="419" y="42"/>
                      <a:pt x="412" y="22"/>
                      <a:pt x="390" y="22"/>
                    </a:cubicBezTo>
                    <a:cubicBezTo>
                      <a:pt x="384" y="22"/>
                      <a:pt x="376" y="24"/>
                      <a:pt x="366" y="28"/>
                    </a:cubicBezTo>
                    <a:cubicBezTo>
                      <a:pt x="357" y="33"/>
                      <a:pt x="348" y="36"/>
                      <a:pt x="341" y="39"/>
                    </a:cubicBezTo>
                    <a:cubicBezTo>
                      <a:pt x="339" y="14"/>
                      <a:pt x="312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41"/>
              <p:cNvSpPr/>
              <p:nvPr/>
            </p:nvSpPr>
            <p:spPr>
              <a:xfrm>
                <a:off x="10030609" y="3475803"/>
                <a:ext cx="1856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5" extrusionOk="0">
                    <a:moveTo>
                      <a:pt x="133" y="0"/>
                    </a:moveTo>
                    <a:cubicBezTo>
                      <a:pt x="131" y="0"/>
                      <a:pt x="129" y="0"/>
                      <a:pt x="128" y="1"/>
                    </a:cubicBezTo>
                    <a:cubicBezTo>
                      <a:pt x="126" y="2"/>
                      <a:pt x="125" y="4"/>
                      <a:pt x="121" y="6"/>
                    </a:cubicBezTo>
                    <a:cubicBezTo>
                      <a:pt x="119" y="7"/>
                      <a:pt x="116" y="10"/>
                      <a:pt x="114" y="11"/>
                    </a:cubicBezTo>
                    <a:cubicBezTo>
                      <a:pt x="111" y="10"/>
                      <a:pt x="107" y="9"/>
                      <a:pt x="102" y="9"/>
                    </a:cubicBezTo>
                    <a:cubicBezTo>
                      <a:pt x="93" y="9"/>
                      <a:pt x="84" y="12"/>
                      <a:pt x="80" y="16"/>
                    </a:cubicBezTo>
                    <a:cubicBezTo>
                      <a:pt x="79" y="17"/>
                      <a:pt x="79" y="18"/>
                      <a:pt x="78" y="20"/>
                    </a:cubicBezTo>
                    <a:cubicBezTo>
                      <a:pt x="71" y="22"/>
                      <a:pt x="65" y="28"/>
                      <a:pt x="61" y="38"/>
                    </a:cubicBezTo>
                    <a:cubicBezTo>
                      <a:pt x="61" y="38"/>
                      <a:pt x="60" y="40"/>
                      <a:pt x="59" y="40"/>
                    </a:cubicBezTo>
                    <a:cubicBezTo>
                      <a:pt x="55" y="42"/>
                      <a:pt x="51" y="43"/>
                      <a:pt x="48" y="46"/>
                    </a:cubicBezTo>
                    <a:cubicBezTo>
                      <a:pt x="45" y="46"/>
                      <a:pt x="44" y="47"/>
                      <a:pt x="43" y="48"/>
                    </a:cubicBezTo>
                    <a:cubicBezTo>
                      <a:pt x="33" y="55"/>
                      <a:pt x="29" y="63"/>
                      <a:pt x="32" y="74"/>
                    </a:cubicBezTo>
                    <a:cubicBezTo>
                      <a:pt x="33" y="79"/>
                      <a:pt x="34" y="82"/>
                      <a:pt x="37" y="84"/>
                    </a:cubicBezTo>
                    <a:lnTo>
                      <a:pt x="33" y="88"/>
                    </a:lnTo>
                    <a:lnTo>
                      <a:pt x="22" y="96"/>
                    </a:lnTo>
                    <a:cubicBezTo>
                      <a:pt x="14" y="100"/>
                      <a:pt x="7" y="105"/>
                      <a:pt x="4" y="114"/>
                    </a:cubicBezTo>
                    <a:cubicBezTo>
                      <a:pt x="1" y="127"/>
                      <a:pt x="2" y="132"/>
                      <a:pt x="11" y="135"/>
                    </a:cubicBezTo>
                    <a:cubicBezTo>
                      <a:pt x="13" y="137"/>
                      <a:pt x="14" y="137"/>
                      <a:pt x="17" y="138"/>
                    </a:cubicBezTo>
                    <a:cubicBezTo>
                      <a:pt x="13" y="144"/>
                      <a:pt x="12" y="149"/>
                      <a:pt x="13" y="154"/>
                    </a:cubicBezTo>
                    <a:cubicBezTo>
                      <a:pt x="15" y="163"/>
                      <a:pt x="20" y="165"/>
                      <a:pt x="28" y="165"/>
                    </a:cubicBezTo>
                    <a:cubicBezTo>
                      <a:pt x="29" y="165"/>
                      <a:pt x="31" y="165"/>
                      <a:pt x="32" y="165"/>
                    </a:cubicBezTo>
                    <a:cubicBezTo>
                      <a:pt x="36" y="164"/>
                      <a:pt x="39" y="164"/>
                      <a:pt x="44" y="163"/>
                    </a:cubicBezTo>
                    <a:lnTo>
                      <a:pt x="45" y="163"/>
                    </a:lnTo>
                    <a:cubicBezTo>
                      <a:pt x="50" y="161"/>
                      <a:pt x="55" y="161"/>
                      <a:pt x="59" y="160"/>
                    </a:cubicBezTo>
                    <a:cubicBezTo>
                      <a:pt x="59" y="163"/>
                      <a:pt x="59" y="164"/>
                      <a:pt x="60" y="166"/>
                    </a:cubicBezTo>
                    <a:cubicBezTo>
                      <a:pt x="63" y="172"/>
                      <a:pt x="66" y="174"/>
                      <a:pt x="70" y="174"/>
                    </a:cubicBezTo>
                    <a:cubicBezTo>
                      <a:pt x="72" y="174"/>
                      <a:pt x="73" y="174"/>
                      <a:pt x="75" y="173"/>
                    </a:cubicBezTo>
                    <a:cubicBezTo>
                      <a:pt x="76" y="171"/>
                      <a:pt x="78" y="171"/>
                      <a:pt x="79" y="170"/>
                    </a:cubicBezTo>
                    <a:cubicBezTo>
                      <a:pt x="84" y="169"/>
                      <a:pt x="86" y="168"/>
                      <a:pt x="90" y="165"/>
                    </a:cubicBezTo>
                    <a:cubicBezTo>
                      <a:pt x="94" y="164"/>
                      <a:pt x="96" y="163"/>
                      <a:pt x="99" y="161"/>
                    </a:cubicBezTo>
                    <a:cubicBezTo>
                      <a:pt x="99" y="163"/>
                      <a:pt x="100" y="163"/>
                      <a:pt x="100" y="163"/>
                    </a:cubicBezTo>
                    <a:cubicBezTo>
                      <a:pt x="103" y="164"/>
                      <a:pt x="105" y="165"/>
                      <a:pt x="108" y="165"/>
                    </a:cubicBezTo>
                    <a:cubicBezTo>
                      <a:pt x="114" y="165"/>
                      <a:pt x="118" y="162"/>
                      <a:pt x="122" y="158"/>
                    </a:cubicBezTo>
                    <a:lnTo>
                      <a:pt x="127" y="154"/>
                    </a:lnTo>
                    <a:cubicBezTo>
                      <a:pt x="128" y="151"/>
                      <a:pt x="131" y="148"/>
                      <a:pt x="133" y="145"/>
                    </a:cubicBezTo>
                    <a:cubicBezTo>
                      <a:pt x="141" y="134"/>
                      <a:pt x="146" y="133"/>
                      <a:pt x="151" y="132"/>
                    </a:cubicBezTo>
                    <a:cubicBezTo>
                      <a:pt x="153" y="132"/>
                      <a:pt x="155" y="130"/>
                      <a:pt x="157" y="129"/>
                    </a:cubicBezTo>
                    <a:cubicBezTo>
                      <a:pt x="163" y="127"/>
                      <a:pt x="171" y="110"/>
                      <a:pt x="166" y="102"/>
                    </a:cubicBezTo>
                    <a:cubicBezTo>
                      <a:pt x="170" y="99"/>
                      <a:pt x="172" y="96"/>
                      <a:pt x="174" y="94"/>
                    </a:cubicBezTo>
                    <a:cubicBezTo>
                      <a:pt x="179" y="91"/>
                      <a:pt x="182" y="88"/>
                      <a:pt x="184" y="86"/>
                    </a:cubicBezTo>
                    <a:cubicBezTo>
                      <a:pt x="187" y="83"/>
                      <a:pt x="188" y="79"/>
                      <a:pt x="192" y="73"/>
                    </a:cubicBezTo>
                    <a:cubicBezTo>
                      <a:pt x="199" y="57"/>
                      <a:pt x="203" y="42"/>
                      <a:pt x="189" y="41"/>
                    </a:cubicBezTo>
                    <a:lnTo>
                      <a:pt x="189" y="33"/>
                    </a:lnTo>
                    <a:cubicBezTo>
                      <a:pt x="189" y="21"/>
                      <a:pt x="186" y="12"/>
                      <a:pt x="177" y="12"/>
                    </a:cubicBezTo>
                    <a:cubicBezTo>
                      <a:pt x="174" y="12"/>
                      <a:pt x="170" y="13"/>
                      <a:pt x="166" y="14"/>
                    </a:cubicBezTo>
                    <a:cubicBezTo>
                      <a:pt x="161" y="17"/>
                      <a:pt x="157" y="18"/>
                      <a:pt x="153" y="20"/>
                    </a:cubicBezTo>
                    <a:cubicBezTo>
                      <a:pt x="153" y="7"/>
                      <a:pt x="141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41"/>
              <p:cNvSpPr/>
              <p:nvPr/>
            </p:nvSpPr>
            <p:spPr>
              <a:xfrm>
                <a:off x="10056551" y="3478716"/>
                <a:ext cx="36773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93" extrusionOk="0">
                    <a:moveTo>
                      <a:pt x="302" y="1"/>
                    </a:moveTo>
                    <a:cubicBezTo>
                      <a:pt x="290" y="1"/>
                      <a:pt x="277" y="6"/>
                      <a:pt x="262" y="20"/>
                    </a:cubicBezTo>
                    <a:cubicBezTo>
                      <a:pt x="255" y="27"/>
                      <a:pt x="246" y="33"/>
                      <a:pt x="240" y="40"/>
                    </a:cubicBezTo>
                    <a:cubicBezTo>
                      <a:pt x="232" y="31"/>
                      <a:pt x="217" y="27"/>
                      <a:pt x="203" y="27"/>
                    </a:cubicBezTo>
                    <a:cubicBezTo>
                      <a:pt x="184" y="27"/>
                      <a:pt x="165" y="33"/>
                      <a:pt x="158" y="41"/>
                    </a:cubicBezTo>
                    <a:cubicBezTo>
                      <a:pt x="154" y="46"/>
                      <a:pt x="152" y="51"/>
                      <a:pt x="149" y="56"/>
                    </a:cubicBezTo>
                    <a:cubicBezTo>
                      <a:pt x="147" y="61"/>
                      <a:pt x="143" y="67"/>
                      <a:pt x="139" y="72"/>
                    </a:cubicBezTo>
                    <a:cubicBezTo>
                      <a:pt x="107" y="74"/>
                      <a:pt x="69" y="98"/>
                      <a:pt x="65" y="112"/>
                    </a:cubicBezTo>
                    <a:cubicBezTo>
                      <a:pt x="64" y="114"/>
                      <a:pt x="64" y="118"/>
                      <a:pt x="64" y="120"/>
                    </a:cubicBezTo>
                    <a:cubicBezTo>
                      <a:pt x="51" y="133"/>
                      <a:pt x="45" y="145"/>
                      <a:pt x="49" y="166"/>
                    </a:cubicBezTo>
                    <a:cubicBezTo>
                      <a:pt x="47" y="169"/>
                      <a:pt x="46" y="170"/>
                      <a:pt x="43" y="173"/>
                    </a:cubicBezTo>
                    <a:cubicBezTo>
                      <a:pt x="35" y="179"/>
                      <a:pt x="29" y="186"/>
                      <a:pt x="24" y="194"/>
                    </a:cubicBezTo>
                    <a:cubicBezTo>
                      <a:pt x="20" y="196"/>
                      <a:pt x="19" y="200"/>
                      <a:pt x="16" y="203"/>
                    </a:cubicBezTo>
                    <a:cubicBezTo>
                      <a:pt x="4" y="220"/>
                      <a:pt x="2" y="236"/>
                      <a:pt x="24" y="250"/>
                    </a:cubicBezTo>
                    <a:cubicBezTo>
                      <a:pt x="31" y="255"/>
                      <a:pt x="39" y="257"/>
                      <a:pt x="49" y="259"/>
                    </a:cubicBezTo>
                    <a:cubicBezTo>
                      <a:pt x="47" y="261"/>
                      <a:pt x="46" y="265"/>
                      <a:pt x="43" y="267"/>
                    </a:cubicBezTo>
                    <a:lnTo>
                      <a:pt x="41" y="269"/>
                    </a:lnTo>
                    <a:cubicBezTo>
                      <a:pt x="36" y="277"/>
                      <a:pt x="30" y="285"/>
                      <a:pt x="24" y="292"/>
                    </a:cubicBezTo>
                    <a:cubicBezTo>
                      <a:pt x="11" y="307"/>
                      <a:pt x="0" y="323"/>
                      <a:pt x="6" y="338"/>
                    </a:cubicBezTo>
                    <a:cubicBezTo>
                      <a:pt x="12" y="355"/>
                      <a:pt x="21" y="364"/>
                      <a:pt x="38" y="364"/>
                    </a:cubicBezTo>
                    <a:cubicBezTo>
                      <a:pt x="42" y="364"/>
                      <a:pt x="45" y="363"/>
                      <a:pt x="50" y="363"/>
                    </a:cubicBezTo>
                    <a:cubicBezTo>
                      <a:pt x="55" y="363"/>
                      <a:pt x="60" y="362"/>
                      <a:pt x="66" y="360"/>
                    </a:cubicBezTo>
                    <a:lnTo>
                      <a:pt x="66" y="360"/>
                    </a:lnTo>
                    <a:cubicBezTo>
                      <a:pt x="65" y="372"/>
                      <a:pt x="66" y="380"/>
                      <a:pt x="76" y="385"/>
                    </a:cubicBezTo>
                    <a:cubicBezTo>
                      <a:pt x="86" y="390"/>
                      <a:pt x="94" y="393"/>
                      <a:pt x="103" y="393"/>
                    </a:cubicBezTo>
                    <a:cubicBezTo>
                      <a:pt x="113" y="393"/>
                      <a:pt x="123" y="389"/>
                      <a:pt x="137" y="382"/>
                    </a:cubicBezTo>
                    <a:cubicBezTo>
                      <a:pt x="143" y="378"/>
                      <a:pt x="150" y="373"/>
                      <a:pt x="159" y="367"/>
                    </a:cubicBezTo>
                    <a:lnTo>
                      <a:pt x="162" y="364"/>
                    </a:lnTo>
                    <a:cubicBezTo>
                      <a:pt x="173" y="357"/>
                      <a:pt x="182" y="351"/>
                      <a:pt x="190" y="346"/>
                    </a:cubicBezTo>
                    <a:cubicBezTo>
                      <a:pt x="194" y="349"/>
                      <a:pt x="197" y="351"/>
                      <a:pt x="202" y="353"/>
                    </a:cubicBezTo>
                    <a:cubicBezTo>
                      <a:pt x="209" y="357"/>
                      <a:pt x="215" y="358"/>
                      <a:pt x="221" y="358"/>
                    </a:cubicBezTo>
                    <a:cubicBezTo>
                      <a:pt x="232" y="358"/>
                      <a:pt x="242" y="352"/>
                      <a:pt x="254" y="342"/>
                    </a:cubicBezTo>
                    <a:lnTo>
                      <a:pt x="261" y="334"/>
                    </a:lnTo>
                    <a:cubicBezTo>
                      <a:pt x="266" y="329"/>
                      <a:pt x="271" y="323"/>
                      <a:pt x="276" y="317"/>
                    </a:cubicBezTo>
                    <a:cubicBezTo>
                      <a:pt x="282" y="309"/>
                      <a:pt x="286" y="304"/>
                      <a:pt x="291" y="301"/>
                    </a:cubicBezTo>
                    <a:lnTo>
                      <a:pt x="297" y="301"/>
                    </a:lnTo>
                    <a:cubicBezTo>
                      <a:pt x="325" y="297"/>
                      <a:pt x="338" y="287"/>
                      <a:pt x="346" y="270"/>
                    </a:cubicBezTo>
                    <a:cubicBezTo>
                      <a:pt x="347" y="266"/>
                      <a:pt x="348" y="263"/>
                      <a:pt x="349" y="261"/>
                    </a:cubicBezTo>
                    <a:cubicBezTo>
                      <a:pt x="351" y="256"/>
                      <a:pt x="353" y="250"/>
                      <a:pt x="354" y="242"/>
                    </a:cubicBezTo>
                    <a:cubicBezTo>
                      <a:pt x="359" y="220"/>
                      <a:pt x="371" y="212"/>
                      <a:pt x="382" y="205"/>
                    </a:cubicBezTo>
                    <a:cubicBezTo>
                      <a:pt x="387" y="202"/>
                      <a:pt x="390" y="199"/>
                      <a:pt x="394" y="195"/>
                    </a:cubicBezTo>
                    <a:cubicBezTo>
                      <a:pt x="403" y="184"/>
                      <a:pt x="398" y="154"/>
                      <a:pt x="375" y="145"/>
                    </a:cubicBezTo>
                    <a:cubicBezTo>
                      <a:pt x="380" y="138"/>
                      <a:pt x="384" y="132"/>
                      <a:pt x="387" y="127"/>
                    </a:cubicBezTo>
                    <a:cubicBezTo>
                      <a:pt x="393" y="117"/>
                      <a:pt x="397" y="112"/>
                      <a:pt x="398" y="103"/>
                    </a:cubicBezTo>
                    <a:cubicBezTo>
                      <a:pt x="399" y="98"/>
                      <a:pt x="399" y="91"/>
                      <a:pt x="399" y="78"/>
                    </a:cubicBezTo>
                    <a:cubicBezTo>
                      <a:pt x="398" y="51"/>
                      <a:pt x="391" y="30"/>
                      <a:pt x="369" y="30"/>
                    </a:cubicBezTo>
                    <a:cubicBezTo>
                      <a:pt x="364" y="30"/>
                      <a:pt x="359" y="31"/>
                      <a:pt x="353" y="33"/>
                    </a:cubicBezTo>
                    <a:cubicBezTo>
                      <a:pt x="351" y="31"/>
                      <a:pt x="348" y="27"/>
                      <a:pt x="344" y="22"/>
                    </a:cubicBezTo>
                    <a:cubicBezTo>
                      <a:pt x="332" y="10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41"/>
              <p:cNvSpPr/>
              <p:nvPr/>
            </p:nvSpPr>
            <p:spPr>
              <a:xfrm>
                <a:off x="10053547" y="3525137"/>
                <a:ext cx="16930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77" extrusionOk="0">
                    <a:moveTo>
                      <a:pt x="138" y="0"/>
                    </a:moveTo>
                    <a:cubicBezTo>
                      <a:pt x="132" y="0"/>
                      <a:pt x="126" y="3"/>
                      <a:pt x="120" y="8"/>
                    </a:cubicBezTo>
                    <a:cubicBezTo>
                      <a:pt x="115" y="13"/>
                      <a:pt x="112" y="16"/>
                      <a:pt x="109" y="18"/>
                    </a:cubicBezTo>
                    <a:cubicBezTo>
                      <a:pt x="105" y="13"/>
                      <a:pt x="99" y="11"/>
                      <a:pt x="92" y="11"/>
                    </a:cubicBezTo>
                    <a:cubicBezTo>
                      <a:pt x="84" y="11"/>
                      <a:pt x="75" y="14"/>
                      <a:pt x="72" y="18"/>
                    </a:cubicBezTo>
                    <a:cubicBezTo>
                      <a:pt x="71" y="19"/>
                      <a:pt x="69" y="22"/>
                      <a:pt x="68" y="24"/>
                    </a:cubicBezTo>
                    <a:cubicBezTo>
                      <a:pt x="68" y="27"/>
                      <a:pt x="67" y="29"/>
                      <a:pt x="64" y="32"/>
                    </a:cubicBezTo>
                    <a:cubicBezTo>
                      <a:pt x="51" y="33"/>
                      <a:pt x="33" y="44"/>
                      <a:pt x="31" y="49"/>
                    </a:cubicBezTo>
                    <a:cubicBezTo>
                      <a:pt x="30" y="52"/>
                      <a:pt x="30" y="53"/>
                      <a:pt x="30" y="54"/>
                    </a:cubicBezTo>
                    <a:cubicBezTo>
                      <a:pt x="23" y="59"/>
                      <a:pt x="20" y="65"/>
                      <a:pt x="22" y="74"/>
                    </a:cubicBezTo>
                    <a:lnTo>
                      <a:pt x="20" y="77"/>
                    </a:lnTo>
                    <a:cubicBezTo>
                      <a:pt x="16" y="80"/>
                      <a:pt x="13" y="84"/>
                      <a:pt x="11" y="87"/>
                    </a:cubicBezTo>
                    <a:lnTo>
                      <a:pt x="7" y="90"/>
                    </a:lnTo>
                    <a:cubicBezTo>
                      <a:pt x="2" y="100"/>
                      <a:pt x="1" y="106"/>
                      <a:pt x="11" y="113"/>
                    </a:cubicBezTo>
                    <a:cubicBezTo>
                      <a:pt x="15" y="115"/>
                      <a:pt x="18" y="116"/>
                      <a:pt x="22" y="116"/>
                    </a:cubicBezTo>
                    <a:cubicBezTo>
                      <a:pt x="21" y="118"/>
                      <a:pt x="21" y="119"/>
                      <a:pt x="20" y="120"/>
                    </a:cubicBezTo>
                    <a:cubicBezTo>
                      <a:pt x="18" y="124"/>
                      <a:pt x="15" y="126"/>
                      <a:pt x="12" y="130"/>
                    </a:cubicBezTo>
                    <a:cubicBezTo>
                      <a:pt x="6" y="137"/>
                      <a:pt x="1" y="145"/>
                      <a:pt x="3" y="151"/>
                    </a:cubicBezTo>
                    <a:cubicBezTo>
                      <a:pt x="5" y="159"/>
                      <a:pt x="9" y="163"/>
                      <a:pt x="16" y="163"/>
                    </a:cubicBezTo>
                    <a:cubicBezTo>
                      <a:pt x="18" y="163"/>
                      <a:pt x="20" y="163"/>
                      <a:pt x="22" y="162"/>
                    </a:cubicBezTo>
                    <a:cubicBezTo>
                      <a:pt x="25" y="162"/>
                      <a:pt x="27" y="161"/>
                      <a:pt x="30" y="161"/>
                    </a:cubicBezTo>
                    <a:cubicBezTo>
                      <a:pt x="30" y="166"/>
                      <a:pt x="30" y="170"/>
                      <a:pt x="35" y="172"/>
                    </a:cubicBezTo>
                    <a:cubicBezTo>
                      <a:pt x="40" y="175"/>
                      <a:pt x="44" y="176"/>
                      <a:pt x="48" y="176"/>
                    </a:cubicBezTo>
                    <a:cubicBezTo>
                      <a:pt x="53" y="176"/>
                      <a:pt x="57" y="175"/>
                      <a:pt x="63" y="171"/>
                    </a:cubicBezTo>
                    <a:cubicBezTo>
                      <a:pt x="66" y="170"/>
                      <a:pt x="69" y="167"/>
                      <a:pt x="73" y="165"/>
                    </a:cubicBezTo>
                    <a:lnTo>
                      <a:pt x="74" y="164"/>
                    </a:lnTo>
                    <a:cubicBezTo>
                      <a:pt x="80" y="161"/>
                      <a:pt x="84" y="159"/>
                      <a:pt x="88" y="156"/>
                    </a:cubicBezTo>
                    <a:cubicBezTo>
                      <a:pt x="89" y="157"/>
                      <a:pt x="90" y="159"/>
                      <a:pt x="93" y="160"/>
                    </a:cubicBezTo>
                    <a:cubicBezTo>
                      <a:pt x="96" y="162"/>
                      <a:pt x="99" y="162"/>
                      <a:pt x="102" y="162"/>
                    </a:cubicBezTo>
                    <a:cubicBezTo>
                      <a:pt x="107" y="162"/>
                      <a:pt x="112" y="160"/>
                      <a:pt x="117" y="159"/>
                    </a:cubicBezTo>
                    <a:lnTo>
                      <a:pt x="121" y="155"/>
                    </a:lnTo>
                    <a:cubicBezTo>
                      <a:pt x="124" y="152"/>
                      <a:pt x="126" y="149"/>
                      <a:pt x="129" y="146"/>
                    </a:cubicBezTo>
                    <a:cubicBezTo>
                      <a:pt x="131" y="142"/>
                      <a:pt x="133" y="140"/>
                      <a:pt x="135" y="139"/>
                    </a:cubicBezTo>
                    <a:lnTo>
                      <a:pt x="138" y="139"/>
                    </a:lnTo>
                    <a:cubicBezTo>
                      <a:pt x="150" y="137"/>
                      <a:pt x="155" y="131"/>
                      <a:pt x="159" y="124"/>
                    </a:cubicBezTo>
                    <a:cubicBezTo>
                      <a:pt x="159" y="123"/>
                      <a:pt x="161" y="121"/>
                      <a:pt x="161" y="120"/>
                    </a:cubicBezTo>
                    <a:cubicBezTo>
                      <a:pt x="162" y="118"/>
                      <a:pt x="162" y="115"/>
                      <a:pt x="164" y="111"/>
                    </a:cubicBezTo>
                    <a:cubicBezTo>
                      <a:pt x="166" y="101"/>
                      <a:pt x="171" y="99"/>
                      <a:pt x="176" y="95"/>
                    </a:cubicBezTo>
                    <a:cubicBezTo>
                      <a:pt x="177" y="94"/>
                      <a:pt x="180" y="93"/>
                      <a:pt x="181" y="89"/>
                    </a:cubicBezTo>
                    <a:cubicBezTo>
                      <a:pt x="185" y="84"/>
                      <a:pt x="182" y="70"/>
                      <a:pt x="172" y="67"/>
                    </a:cubicBezTo>
                    <a:cubicBezTo>
                      <a:pt x="175" y="63"/>
                      <a:pt x="176" y="60"/>
                      <a:pt x="177" y="58"/>
                    </a:cubicBezTo>
                    <a:cubicBezTo>
                      <a:pt x="180" y="54"/>
                      <a:pt x="181" y="52"/>
                      <a:pt x="182" y="47"/>
                    </a:cubicBezTo>
                    <a:lnTo>
                      <a:pt x="182" y="36"/>
                    </a:lnTo>
                    <a:cubicBezTo>
                      <a:pt x="181" y="24"/>
                      <a:pt x="178" y="14"/>
                      <a:pt x="168" y="14"/>
                    </a:cubicBezTo>
                    <a:cubicBezTo>
                      <a:pt x="166" y="14"/>
                      <a:pt x="163" y="15"/>
                      <a:pt x="161" y="16"/>
                    </a:cubicBezTo>
                    <a:cubicBezTo>
                      <a:pt x="161" y="14"/>
                      <a:pt x="158" y="13"/>
                      <a:pt x="156" y="11"/>
                    </a:cubicBezTo>
                    <a:cubicBezTo>
                      <a:pt x="152" y="5"/>
                      <a:pt x="145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41"/>
              <p:cNvSpPr/>
              <p:nvPr/>
            </p:nvSpPr>
            <p:spPr>
              <a:xfrm>
                <a:off x="10088135" y="3507388"/>
                <a:ext cx="37228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3" extrusionOk="0">
                    <a:moveTo>
                      <a:pt x="300" y="1"/>
                    </a:moveTo>
                    <a:cubicBezTo>
                      <a:pt x="290" y="1"/>
                      <a:pt x="278" y="5"/>
                      <a:pt x="266" y="14"/>
                    </a:cubicBezTo>
                    <a:cubicBezTo>
                      <a:pt x="261" y="13"/>
                      <a:pt x="256" y="13"/>
                      <a:pt x="250" y="12"/>
                    </a:cubicBezTo>
                    <a:cubicBezTo>
                      <a:pt x="243" y="11"/>
                      <a:pt x="235" y="10"/>
                      <a:pt x="228" y="10"/>
                    </a:cubicBezTo>
                    <a:cubicBezTo>
                      <a:pt x="200" y="10"/>
                      <a:pt x="175" y="19"/>
                      <a:pt x="161" y="49"/>
                    </a:cubicBezTo>
                    <a:cubicBezTo>
                      <a:pt x="158" y="58"/>
                      <a:pt x="154" y="64"/>
                      <a:pt x="149" y="71"/>
                    </a:cubicBezTo>
                    <a:cubicBezTo>
                      <a:pt x="147" y="71"/>
                      <a:pt x="145" y="71"/>
                      <a:pt x="143" y="71"/>
                    </a:cubicBezTo>
                    <a:cubicBezTo>
                      <a:pt x="111" y="71"/>
                      <a:pt x="67" y="98"/>
                      <a:pt x="62" y="111"/>
                    </a:cubicBezTo>
                    <a:cubicBezTo>
                      <a:pt x="61" y="116"/>
                      <a:pt x="61" y="120"/>
                      <a:pt x="61" y="126"/>
                    </a:cubicBezTo>
                    <a:cubicBezTo>
                      <a:pt x="61" y="131"/>
                      <a:pt x="61" y="135"/>
                      <a:pt x="60" y="141"/>
                    </a:cubicBezTo>
                    <a:cubicBezTo>
                      <a:pt x="28" y="157"/>
                      <a:pt x="2" y="192"/>
                      <a:pt x="5" y="202"/>
                    </a:cubicBezTo>
                    <a:cubicBezTo>
                      <a:pt x="6" y="206"/>
                      <a:pt x="7" y="207"/>
                      <a:pt x="9" y="209"/>
                    </a:cubicBezTo>
                    <a:cubicBezTo>
                      <a:pt x="1" y="223"/>
                      <a:pt x="2" y="236"/>
                      <a:pt x="19" y="248"/>
                    </a:cubicBezTo>
                    <a:cubicBezTo>
                      <a:pt x="17" y="250"/>
                      <a:pt x="17" y="251"/>
                      <a:pt x="16" y="254"/>
                    </a:cubicBezTo>
                    <a:cubicBezTo>
                      <a:pt x="14" y="261"/>
                      <a:pt x="11" y="270"/>
                      <a:pt x="9" y="276"/>
                    </a:cubicBezTo>
                    <a:cubicBezTo>
                      <a:pt x="7" y="280"/>
                      <a:pt x="6" y="284"/>
                      <a:pt x="6" y="286"/>
                    </a:cubicBezTo>
                    <a:cubicBezTo>
                      <a:pt x="4" y="304"/>
                      <a:pt x="11" y="315"/>
                      <a:pt x="38" y="315"/>
                    </a:cubicBezTo>
                    <a:cubicBezTo>
                      <a:pt x="39" y="315"/>
                      <a:pt x="41" y="315"/>
                      <a:pt x="42" y="315"/>
                    </a:cubicBezTo>
                    <a:cubicBezTo>
                      <a:pt x="53" y="315"/>
                      <a:pt x="63" y="314"/>
                      <a:pt x="74" y="310"/>
                    </a:cubicBezTo>
                    <a:cubicBezTo>
                      <a:pt x="76" y="313"/>
                      <a:pt x="74" y="316"/>
                      <a:pt x="74" y="319"/>
                    </a:cubicBezTo>
                    <a:lnTo>
                      <a:pt x="74" y="320"/>
                    </a:lnTo>
                    <a:cubicBezTo>
                      <a:pt x="73" y="329"/>
                      <a:pt x="71" y="337"/>
                      <a:pt x="67" y="345"/>
                    </a:cubicBezTo>
                    <a:cubicBezTo>
                      <a:pt x="63" y="361"/>
                      <a:pt x="61" y="377"/>
                      <a:pt x="76" y="385"/>
                    </a:cubicBezTo>
                    <a:cubicBezTo>
                      <a:pt x="85" y="390"/>
                      <a:pt x="93" y="392"/>
                      <a:pt x="101" y="392"/>
                    </a:cubicBezTo>
                    <a:cubicBezTo>
                      <a:pt x="111" y="392"/>
                      <a:pt x="121" y="389"/>
                      <a:pt x="135" y="381"/>
                    </a:cubicBezTo>
                    <a:cubicBezTo>
                      <a:pt x="140" y="378"/>
                      <a:pt x="145" y="375"/>
                      <a:pt x="153" y="371"/>
                    </a:cubicBezTo>
                    <a:cubicBezTo>
                      <a:pt x="155" y="378"/>
                      <a:pt x="161" y="383"/>
                      <a:pt x="172" y="383"/>
                    </a:cubicBezTo>
                    <a:cubicBezTo>
                      <a:pt x="174" y="383"/>
                      <a:pt x="176" y="383"/>
                      <a:pt x="178" y="383"/>
                    </a:cubicBezTo>
                    <a:cubicBezTo>
                      <a:pt x="207" y="381"/>
                      <a:pt x="222" y="375"/>
                      <a:pt x="241" y="352"/>
                    </a:cubicBezTo>
                    <a:cubicBezTo>
                      <a:pt x="246" y="346"/>
                      <a:pt x="251" y="340"/>
                      <a:pt x="257" y="331"/>
                    </a:cubicBezTo>
                    <a:cubicBezTo>
                      <a:pt x="258" y="331"/>
                      <a:pt x="260" y="330"/>
                      <a:pt x="260" y="329"/>
                    </a:cubicBezTo>
                    <a:cubicBezTo>
                      <a:pt x="267" y="318"/>
                      <a:pt x="273" y="310"/>
                      <a:pt x="281" y="303"/>
                    </a:cubicBezTo>
                    <a:cubicBezTo>
                      <a:pt x="286" y="303"/>
                      <a:pt x="291" y="303"/>
                      <a:pt x="297" y="301"/>
                    </a:cubicBezTo>
                    <a:cubicBezTo>
                      <a:pt x="324" y="298"/>
                      <a:pt x="337" y="288"/>
                      <a:pt x="345" y="270"/>
                    </a:cubicBezTo>
                    <a:cubicBezTo>
                      <a:pt x="347" y="267"/>
                      <a:pt x="348" y="264"/>
                      <a:pt x="349" y="262"/>
                    </a:cubicBezTo>
                    <a:cubicBezTo>
                      <a:pt x="350" y="257"/>
                      <a:pt x="353" y="250"/>
                      <a:pt x="354" y="242"/>
                    </a:cubicBezTo>
                    <a:cubicBezTo>
                      <a:pt x="355" y="234"/>
                      <a:pt x="359" y="229"/>
                      <a:pt x="361" y="224"/>
                    </a:cubicBezTo>
                    <a:cubicBezTo>
                      <a:pt x="363" y="223"/>
                      <a:pt x="365" y="223"/>
                      <a:pt x="366" y="222"/>
                    </a:cubicBezTo>
                    <a:cubicBezTo>
                      <a:pt x="393" y="207"/>
                      <a:pt x="401" y="193"/>
                      <a:pt x="400" y="178"/>
                    </a:cubicBezTo>
                    <a:cubicBezTo>
                      <a:pt x="400" y="176"/>
                      <a:pt x="398" y="173"/>
                      <a:pt x="398" y="171"/>
                    </a:cubicBezTo>
                    <a:cubicBezTo>
                      <a:pt x="396" y="167"/>
                      <a:pt x="395" y="160"/>
                      <a:pt x="393" y="155"/>
                    </a:cubicBezTo>
                    <a:cubicBezTo>
                      <a:pt x="385" y="137"/>
                      <a:pt x="393" y="127"/>
                      <a:pt x="400" y="116"/>
                    </a:cubicBezTo>
                    <a:cubicBezTo>
                      <a:pt x="402" y="113"/>
                      <a:pt x="405" y="109"/>
                      <a:pt x="406" y="104"/>
                    </a:cubicBezTo>
                    <a:cubicBezTo>
                      <a:pt x="408" y="94"/>
                      <a:pt x="390" y="79"/>
                      <a:pt x="366" y="79"/>
                    </a:cubicBezTo>
                    <a:cubicBezTo>
                      <a:pt x="362" y="79"/>
                      <a:pt x="359" y="79"/>
                      <a:pt x="355" y="79"/>
                    </a:cubicBezTo>
                    <a:cubicBezTo>
                      <a:pt x="355" y="72"/>
                      <a:pt x="358" y="67"/>
                      <a:pt x="358" y="62"/>
                    </a:cubicBezTo>
                    <a:cubicBezTo>
                      <a:pt x="359" y="52"/>
                      <a:pt x="359" y="45"/>
                      <a:pt x="355" y="40"/>
                    </a:cubicBezTo>
                    <a:cubicBezTo>
                      <a:pt x="353" y="34"/>
                      <a:pt x="349" y="31"/>
                      <a:pt x="342" y="22"/>
                    </a:cubicBezTo>
                    <a:cubicBezTo>
                      <a:pt x="330" y="10"/>
                      <a:pt x="316" y="1"/>
                      <a:pt x="300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41"/>
              <p:cNvSpPr/>
              <p:nvPr/>
            </p:nvSpPr>
            <p:spPr>
              <a:xfrm>
                <a:off x="10105885" y="3548166"/>
                <a:ext cx="17112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8" extrusionOk="0">
                    <a:moveTo>
                      <a:pt x="138" y="0"/>
                    </a:moveTo>
                    <a:cubicBezTo>
                      <a:pt x="133" y="0"/>
                      <a:pt x="128" y="2"/>
                      <a:pt x="123" y="7"/>
                    </a:cubicBezTo>
                    <a:cubicBezTo>
                      <a:pt x="119" y="7"/>
                      <a:pt x="117" y="6"/>
                      <a:pt x="114" y="6"/>
                    </a:cubicBezTo>
                    <a:cubicBezTo>
                      <a:pt x="111" y="5"/>
                      <a:pt x="108" y="5"/>
                      <a:pt x="105" y="5"/>
                    </a:cubicBezTo>
                    <a:cubicBezTo>
                      <a:pt x="92" y="5"/>
                      <a:pt x="80" y="9"/>
                      <a:pt x="73" y="22"/>
                    </a:cubicBezTo>
                    <a:cubicBezTo>
                      <a:pt x="72" y="26"/>
                      <a:pt x="70" y="29"/>
                      <a:pt x="68" y="32"/>
                    </a:cubicBezTo>
                    <a:cubicBezTo>
                      <a:pt x="67" y="32"/>
                      <a:pt x="66" y="32"/>
                      <a:pt x="65" y="32"/>
                    </a:cubicBezTo>
                    <a:cubicBezTo>
                      <a:pt x="50" y="32"/>
                      <a:pt x="31" y="45"/>
                      <a:pt x="29" y="51"/>
                    </a:cubicBezTo>
                    <a:cubicBezTo>
                      <a:pt x="27" y="53"/>
                      <a:pt x="27" y="55"/>
                      <a:pt x="27" y="57"/>
                    </a:cubicBezTo>
                    <a:cubicBezTo>
                      <a:pt x="27" y="58"/>
                      <a:pt x="29" y="61"/>
                      <a:pt x="27" y="63"/>
                    </a:cubicBezTo>
                    <a:cubicBezTo>
                      <a:pt x="12" y="71"/>
                      <a:pt x="1" y="87"/>
                      <a:pt x="2" y="92"/>
                    </a:cubicBezTo>
                    <a:cubicBezTo>
                      <a:pt x="2" y="93"/>
                      <a:pt x="2" y="94"/>
                      <a:pt x="4" y="96"/>
                    </a:cubicBezTo>
                    <a:cubicBezTo>
                      <a:pt x="1" y="102"/>
                      <a:pt x="1" y="108"/>
                      <a:pt x="9" y="113"/>
                    </a:cubicBezTo>
                    <a:cubicBezTo>
                      <a:pt x="9" y="113"/>
                      <a:pt x="7" y="114"/>
                      <a:pt x="7" y="116"/>
                    </a:cubicBezTo>
                    <a:cubicBezTo>
                      <a:pt x="6" y="119"/>
                      <a:pt x="5" y="122"/>
                      <a:pt x="4" y="126"/>
                    </a:cubicBezTo>
                    <a:cubicBezTo>
                      <a:pt x="2" y="128"/>
                      <a:pt x="2" y="129"/>
                      <a:pt x="2" y="130"/>
                    </a:cubicBezTo>
                    <a:cubicBezTo>
                      <a:pt x="1" y="138"/>
                      <a:pt x="5" y="143"/>
                      <a:pt x="18" y="143"/>
                    </a:cubicBezTo>
                    <a:cubicBezTo>
                      <a:pt x="23" y="143"/>
                      <a:pt x="27" y="142"/>
                      <a:pt x="32" y="140"/>
                    </a:cubicBezTo>
                    <a:lnTo>
                      <a:pt x="32" y="144"/>
                    </a:lnTo>
                    <a:cubicBezTo>
                      <a:pt x="32" y="148"/>
                      <a:pt x="31" y="152"/>
                      <a:pt x="30" y="155"/>
                    </a:cubicBezTo>
                    <a:cubicBezTo>
                      <a:pt x="28" y="163"/>
                      <a:pt x="27" y="170"/>
                      <a:pt x="33" y="174"/>
                    </a:cubicBezTo>
                    <a:cubicBezTo>
                      <a:pt x="38" y="176"/>
                      <a:pt x="42" y="177"/>
                      <a:pt x="47" y="177"/>
                    </a:cubicBezTo>
                    <a:cubicBezTo>
                      <a:pt x="51" y="177"/>
                      <a:pt x="56" y="176"/>
                      <a:pt x="62" y="173"/>
                    </a:cubicBezTo>
                    <a:cubicBezTo>
                      <a:pt x="64" y="171"/>
                      <a:pt x="67" y="168"/>
                      <a:pt x="69" y="167"/>
                    </a:cubicBezTo>
                    <a:cubicBezTo>
                      <a:pt x="71" y="170"/>
                      <a:pt x="74" y="173"/>
                      <a:pt x="82" y="173"/>
                    </a:cubicBezTo>
                    <a:cubicBezTo>
                      <a:pt x="94" y="171"/>
                      <a:pt x="100" y="168"/>
                      <a:pt x="109" y="158"/>
                    </a:cubicBezTo>
                    <a:cubicBezTo>
                      <a:pt x="112" y="155"/>
                      <a:pt x="114" y="152"/>
                      <a:pt x="117" y="148"/>
                    </a:cubicBezTo>
                    <a:cubicBezTo>
                      <a:pt x="118" y="148"/>
                      <a:pt x="118" y="147"/>
                      <a:pt x="118" y="147"/>
                    </a:cubicBezTo>
                    <a:cubicBezTo>
                      <a:pt x="122" y="143"/>
                      <a:pt x="125" y="139"/>
                      <a:pt x="128" y="135"/>
                    </a:cubicBezTo>
                    <a:lnTo>
                      <a:pt x="135" y="135"/>
                    </a:lnTo>
                    <a:cubicBezTo>
                      <a:pt x="147" y="133"/>
                      <a:pt x="153" y="128"/>
                      <a:pt x="158" y="128"/>
                    </a:cubicBezTo>
                    <a:cubicBezTo>
                      <a:pt x="159" y="128"/>
                      <a:pt x="159" y="128"/>
                      <a:pt x="159" y="129"/>
                    </a:cubicBezTo>
                    <a:cubicBezTo>
                      <a:pt x="159" y="128"/>
                      <a:pt x="160" y="126"/>
                      <a:pt x="160" y="124"/>
                    </a:cubicBezTo>
                    <a:cubicBezTo>
                      <a:pt x="161" y="122"/>
                      <a:pt x="161" y="119"/>
                      <a:pt x="164" y="116"/>
                    </a:cubicBezTo>
                    <a:cubicBezTo>
                      <a:pt x="164" y="113"/>
                      <a:pt x="165" y="111"/>
                      <a:pt x="166" y="108"/>
                    </a:cubicBezTo>
                    <a:cubicBezTo>
                      <a:pt x="167" y="108"/>
                      <a:pt x="167" y="107"/>
                      <a:pt x="169" y="107"/>
                    </a:cubicBezTo>
                    <a:cubicBezTo>
                      <a:pt x="181" y="99"/>
                      <a:pt x="184" y="93"/>
                      <a:pt x="184" y="87"/>
                    </a:cubicBezTo>
                    <a:lnTo>
                      <a:pt x="184" y="82"/>
                    </a:lnTo>
                    <a:cubicBezTo>
                      <a:pt x="184" y="80"/>
                      <a:pt x="183" y="77"/>
                      <a:pt x="181" y="75"/>
                    </a:cubicBezTo>
                    <a:cubicBezTo>
                      <a:pt x="178" y="66"/>
                      <a:pt x="181" y="62"/>
                      <a:pt x="184" y="57"/>
                    </a:cubicBezTo>
                    <a:cubicBezTo>
                      <a:pt x="185" y="55"/>
                      <a:pt x="186" y="53"/>
                      <a:pt x="186" y="51"/>
                    </a:cubicBezTo>
                    <a:cubicBezTo>
                      <a:pt x="188" y="46"/>
                      <a:pt x="180" y="39"/>
                      <a:pt x="169" y="39"/>
                    </a:cubicBezTo>
                    <a:cubicBezTo>
                      <a:pt x="167" y="39"/>
                      <a:pt x="166" y="39"/>
                      <a:pt x="164" y="39"/>
                    </a:cubicBezTo>
                    <a:lnTo>
                      <a:pt x="164" y="30"/>
                    </a:lnTo>
                    <a:cubicBezTo>
                      <a:pt x="165" y="25"/>
                      <a:pt x="165" y="22"/>
                      <a:pt x="164" y="20"/>
                    </a:cubicBezTo>
                    <a:cubicBezTo>
                      <a:pt x="163" y="17"/>
                      <a:pt x="160" y="15"/>
                      <a:pt x="157" y="11"/>
                    </a:cubicBezTo>
                    <a:cubicBezTo>
                      <a:pt x="152" y="5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41"/>
              <p:cNvSpPr/>
              <p:nvPr/>
            </p:nvSpPr>
            <p:spPr>
              <a:xfrm>
                <a:off x="10138016" y="3512212"/>
                <a:ext cx="38776" cy="3413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5" extrusionOk="0">
                    <a:moveTo>
                      <a:pt x="245" y="1"/>
                    </a:moveTo>
                    <a:cubicBezTo>
                      <a:pt x="219" y="1"/>
                      <a:pt x="194" y="8"/>
                      <a:pt x="179" y="33"/>
                    </a:cubicBezTo>
                    <a:cubicBezTo>
                      <a:pt x="174" y="36"/>
                      <a:pt x="168" y="37"/>
                      <a:pt x="160" y="40"/>
                    </a:cubicBezTo>
                    <a:cubicBezTo>
                      <a:pt x="119" y="53"/>
                      <a:pt x="83" y="74"/>
                      <a:pt x="87" y="107"/>
                    </a:cubicBezTo>
                    <a:cubicBezTo>
                      <a:pt x="87" y="117"/>
                      <a:pt x="88" y="123"/>
                      <a:pt x="88" y="129"/>
                    </a:cubicBezTo>
                    <a:cubicBezTo>
                      <a:pt x="50" y="140"/>
                      <a:pt x="15" y="185"/>
                      <a:pt x="18" y="197"/>
                    </a:cubicBezTo>
                    <a:cubicBezTo>
                      <a:pt x="18" y="201"/>
                      <a:pt x="22" y="205"/>
                      <a:pt x="25" y="207"/>
                    </a:cubicBezTo>
                    <a:cubicBezTo>
                      <a:pt x="27" y="210"/>
                      <a:pt x="31" y="212"/>
                      <a:pt x="32" y="217"/>
                    </a:cubicBezTo>
                    <a:cubicBezTo>
                      <a:pt x="7" y="245"/>
                      <a:pt x="0" y="279"/>
                      <a:pt x="9" y="286"/>
                    </a:cubicBezTo>
                    <a:cubicBezTo>
                      <a:pt x="11" y="287"/>
                      <a:pt x="14" y="288"/>
                      <a:pt x="17" y="288"/>
                    </a:cubicBezTo>
                    <a:cubicBezTo>
                      <a:pt x="17" y="302"/>
                      <a:pt x="26" y="309"/>
                      <a:pt x="50" y="309"/>
                    </a:cubicBezTo>
                    <a:cubicBezTo>
                      <a:pt x="50" y="311"/>
                      <a:pt x="51" y="312"/>
                      <a:pt x="51" y="314"/>
                    </a:cubicBezTo>
                    <a:cubicBezTo>
                      <a:pt x="52" y="322"/>
                      <a:pt x="53" y="329"/>
                      <a:pt x="56" y="334"/>
                    </a:cubicBezTo>
                    <a:lnTo>
                      <a:pt x="61" y="342"/>
                    </a:lnTo>
                    <a:cubicBezTo>
                      <a:pt x="65" y="349"/>
                      <a:pt x="71" y="354"/>
                      <a:pt x="81" y="354"/>
                    </a:cubicBezTo>
                    <a:cubicBezTo>
                      <a:pt x="89" y="354"/>
                      <a:pt x="100" y="351"/>
                      <a:pt x="115" y="344"/>
                    </a:cubicBezTo>
                    <a:cubicBezTo>
                      <a:pt x="127" y="338"/>
                      <a:pt x="137" y="333"/>
                      <a:pt x="146" y="325"/>
                    </a:cubicBezTo>
                    <a:cubicBezTo>
                      <a:pt x="149" y="328"/>
                      <a:pt x="150" y="329"/>
                      <a:pt x="151" y="332"/>
                    </a:cubicBezTo>
                    <a:lnTo>
                      <a:pt x="151" y="333"/>
                    </a:lnTo>
                    <a:cubicBezTo>
                      <a:pt x="155" y="339"/>
                      <a:pt x="156" y="345"/>
                      <a:pt x="159" y="352"/>
                    </a:cubicBezTo>
                    <a:cubicBezTo>
                      <a:pt x="164" y="364"/>
                      <a:pt x="169" y="375"/>
                      <a:pt x="187" y="375"/>
                    </a:cubicBezTo>
                    <a:cubicBezTo>
                      <a:pt x="188" y="375"/>
                      <a:pt x="189" y="375"/>
                      <a:pt x="190" y="375"/>
                    </a:cubicBezTo>
                    <a:cubicBezTo>
                      <a:pt x="219" y="373"/>
                      <a:pt x="235" y="366"/>
                      <a:pt x="252" y="344"/>
                    </a:cubicBezTo>
                    <a:cubicBezTo>
                      <a:pt x="256" y="340"/>
                      <a:pt x="260" y="335"/>
                      <a:pt x="264" y="330"/>
                    </a:cubicBezTo>
                    <a:cubicBezTo>
                      <a:pt x="267" y="332"/>
                      <a:pt x="272" y="333"/>
                      <a:pt x="277" y="333"/>
                    </a:cubicBezTo>
                    <a:cubicBezTo>
                      <a:pt x="283" y="333"/>
                      <a:pt x="290" y="331"/>
                      <a:pt x="298" y="327"/>
                    </a:cubicBezTo>
                    <a:cubicBezTo>
                      <a:pt x="328" y="311"/>
                      <a:pt x="339" y="298"/>
                      <a:pt x="348" y="276"/>
                    </a:cubicBezTo>
                    <a:cubicBezTo>
                      <a:pt x="350" y="268"/>
                      <a:pt x="351" y="262"/>
                      <a:pt x="353" y="253"/>
                    </a:cubicBezTo>
                    <a:lnTo>
                      <a:pt x="353" y="251"/>
                    </a:lnTo>
                    <a:cubicBezTo>
                      <a:pt x="354" y="241"/>
                      <a:pt x="356" y="231"/>
                      <a:pt x="359" y="224"/>
                    </a:cubicBezTo>
                    <a:cubicBezTo>
                      <a:pt x="364" y="222"/>
                      <a:pt x="369" y="220"/>
                      <a:pt x="375" y="216"/>
                    </a:cubicBezTo>
                    <a:cubicBezTo>
                      <a:pt x="402" y="201"/>
                      <a:pt x="410" y="188"/>
                      <a:pt x="410" y="166"/>
                    </a:cubicBezTo>
                    <a:cubicBezTo>
                      <a:pt x="410" y="164"/>
                      <a:pt x="409" y="161"/>
                      <a:pt x="409" y="159"/>
                    </a:cubicBezTo>
                    <a:cubicBezTo>
                      <a:pt x="407" y="155"/>
                      <a:pt x="406" y="148"/>
                      <a:pt x="404" y="143"/>
                    </a:cubicBezTo>
                    <a:cubicBezTo>
                      <a:pt x="401" y="137"/>
                      <a:pt x="401" y="132"/>
                      <a:pt x="401" y="128"/>
                    </a:cubicBezTo>
                    <a:lnTo>
                      <a:pt x="405" y="124"/>
                    </a:lnTo>
                    <a:cubicBezTo>
                      <a:pt x="425" y="101"/>
                      <a:pt x="425" y="88"/>
                      <a:pt x="415" y="79"/>
                    </a:cubicBezTo>
                    <a:cubicBezTo>
                      <a:pt x="414" y="78"/>
                      <a:pt x="412" y="77"/>
                      <a:pt x="410" y="76"/>
                    </a:cubicBezTo>
                    <a:lnTo>
                      <a:pt x="395" y="67"/>
                    </a:lnTo>
                    <a:cubicBezTo>
                      <a:pt x="376" y="58"/>
                      <a:pt x="378" y="48"/>
                      <a:pt x="379" y="38"/>
                    </a:cubicBezTo>
                    <a:cubicBezTo>
                      <a:pt x="380" y="35"/>
                      <a:pt x="380" y="31"/>
                      <a:pt x="379" y="26"/>
                    </a:cubicBezTo>
                    <a:cubicBezTo>
                      <a:pt x="378" y="22"/>
                      <a:pt x="370" y="20"/>
                      <a:pt x="360" y="20"/>
                    </a:cubicBezTo>
                    <a:cubicBezTo>
                      <a:pt x="347" y="20"/>
                      <a:pt x="328" y="24"/>
                      <a:pt x="313" y="35"/>
                    </a:cubicBezTo>
                    <a:cubicBezTo>
                      <a:pt x="309" y="30"/>
                      <a:pt x="307" y="25"/>
                      <a:pt x="303" y="21"/>
                    </a:cubicBezTo>
                    <a:cubicBezTo>
                      <a:pt x="298" y="14"/>
                      <a:pt x="296" y="10"/>
                      <a:pt x="289" y="7"/>
                    </a:cubicBezTo>
                    <a:cubicBezTo>
                      <a:pt x="284" y="6"/>
                      <a:pt x="277" y="5"/>
                      <a:pt x="264" y="2"/>
                    </a:cubicBezTo>
                    <a:cubicBezTo>
                      <a:pt x="257" y="1"/>
                      <a:pt x="251" y="1"/>
                      <a:pt x="24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41"/>
              <p:cNvSpPr/>
              <p:nvPr/>
            </p:nvSpPr>
            <p:spPr>
              <a:xfrm>
                <a:off x="10174607" y="3538791"/>
                <a:ext cx="17658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2" extrusionOk="0">
                    <a:moveTo>
                      <a:pt x="111" y="0"/>
                    </a:moveTo>
                    <a:cubicBezTo>
                      <a:pt x="99" y="0"/>
                      <a:pt x="88" y="4"/>
                      <a:pt x="81" y="15"/>
                    </a:cubicBezTo>
                    <a:cubicBezTo>
                      <a:pt x="78" y="15"/>
                      <a:pt x="76" y="16"/>
                      <a:pt x="72" y="17"/>
                    </a:cubicBezTo>
                    <a:cubicBezTo>
                      <a:pt x="52" y="25"/>
                      <a:pt x="37" y="33"/>
                      <a:pt x="39" y="48"/>
                    </a:cubicBezTo>
                    <a:cubicBezTo>
                      <a:pt x="40" y="52"/>
                      <a:pt x="40" y="56"/>
                      <a:pt x="40" y="58"/>
                    </a:cubicBezTo>
                    <a:cubicBezTo>
                      <a:pt x="21" y="63"/>
                      <a:pt x="6" y="84"/>
                      <a:pt x="8" y="89"/>
                    </a:cubicBezTo>
                    <a:cubicBezTo>
                      <a:pt x="9" y="92"/>
                      <a:pt x="10" y="93"/>
                      <a:pt x="11" y="94"/>
                    </a:cubicBezTo>
                    <a:cubicBezTo>
                      <a:pt x="13" y="96"/>
                      <a:pt x="14" y="97"/>
                      <a:pt x="15" y="99"/>
                    </a:cubicBezTo>
                    <a:cubicBezTo>
                      <a:pt x="4" y="111"/>
                      <a:pt x="1" y="128"/>
                      <a:pt x="5" y="130"/>
                    </a:cubicBezTo>
                    <a:cubicBezTo>
                      <a:pt x="6" y="130"/>
                      <a:pt x="8" y="132"/>
                      <a:pt x="9" y="132"/>
                    </a:cubicBezTo>
                    <a:cubicBezTo>
                      <a:pt x="9" y="138"/>
                      <a:pt x="13" y="141"/>
                      <a:pt x="24" y="141"/>
                    </a:cubicBezTo>
                    <a:lnTo>
                      <a:pt x="24" y="144"/>
                    </a:lnTo>
                    <a:cubicBezTo>
                      <a:pt x="25" y="149"/>
                      <a:pt x="25" y="151"/>
                      <a:pt x="27" y="154"/>
                    </a:cubicBezTo>
                    <a:cubicBezTo>
                      <a:pt x="27" y="155"/>
                      <a:pt x="29" y="156"/>
                      <a:pt x="29" y="158"/>
                    </a:cubicBezTo>
                    <a:cubicBezTo>
                      <a:pt x="30" y="161"/>
                      <a:pt x="33" y="163"/>
                      <a:pt x="38" y="163"/>
                    </a:cubicBezTo>
                    <a:cubicBezTo>
                      <a:pt x="42" y="163"/>
                      <a:pt x="47" y="162"/>
                      <a:pt x="54" y="159"/>
                    </a:cubicBezTo>
                    <a:cubicBezTo>
                      <a:pt x="59" y="156"/>
                      <a:pt x="64" y="154"/>
                      <a:pt x="67" y="150"/>
                    </a:cubicBezTo>
                    <a:cubicBezTo>
                      <a:pt x="70" y="150"/>
                      <a:pt x="71" y="151"/>
                      <a:pt x="71" y="153"/>
                    </a:cubicBezTo>
                    <a:cubicBezTo>
                      <a:pt x="72" y="155"/>
                      <a:pt x="73" y="159"/>
                      <a:pt x="75" y="161"/>
                    </a:cubicBezTo>
                    <a:cubicBezTo>
                      <a:pt x="76" y="165"/>
                      <a:pt x="79" y="171"/>
                      <a:pt x="85" y="171"/>
                    </a:cubicBezTo>
                    <a:cubicBezTo>
                      <a:pt x="86" y="171"/>
                      <a:pt x="87" y="171"/>
                      <a:pt x="88" y="171"/>
                    </a:cubicBezTo>
                    <a:cubicBezTo>
                      <a:pt x="101" y="170"/>
                      <a:pt x="107" y="167"/>
                      <a:pt x="117" y="158"/>
                    </a:cubicBezTo>
                    <a:cubicBezTo>
                      <a:pt x="118" y="156"/>
                      <a:pt x="121" y="154"/>
                      <a:pt x="122" y="151"/>
                    </a:cubicBezTo>
                    <a:cubicBezTo>
                      <a:pt x="124" y="152"/>
                      <a:pt x="127" y="153"/>
                      <a:pt x="129" y="153"/>
                    </a:cubicBezTo>
                    <a:cubicBezTo>
                      <a:pt x="132" y="153"/>
                      <a:pt x="135" y="152"/>
                      <a:pt x="138" y="150"/>
                    </a:cubicBezTo>
                    <a:cubicBezTo>
                      <a:pt x="152" y="143"/>
                      <a:pt x="157" y="136"/>
                      <a:pt x="160" y="127"/>
                    </a:cubicBezTo>
                    <a:cubicBezTo>
                      <a:pt x="162" y="124"/>
                      <a:pt x="162" y="120"/>
                      <a:pt x="163" y="117"/>
                    </a:cubicBezTo>
                    <a:lnTo>
                      <a:pt x="163" y="115"/>
                    </a:lnTo>
                    <a:cubicBezTo>
                      <a:pt x="163" y="110"/>
                      <a:pt x="164" y="106"/>
                      <a:pt x="166" y="102"/>
                    </a:cubicBezTo>
                    <a:lnTo>
                      <a:pt x="173" y="98"/>
                    </a:lnTo>
                    <a:cubicBezTo>
                      <a:pt x="186" y="92"/>
                      <a:pt x="189" y="86"/>
                      <a:pt x="185" y="78"/>
                    </a:cubicBezTo>
                    <a:lnTo>
                      <a:pt x="185" y="74"/>
                    </a:lnTo>
                    <a:cubicBezTo>
                      <a:pt x="185" y="72"/>
                      <a:pt x="184" y="69"/>
                      <a:pt x="183" y="67"/>
                    </a:cubicBezTo>
                    <a:cubicBezTo>
                      <a:pt x="182" y="63"/>
                      <a:pt x="182" y="62"/>
                      <a:pt x="182" y="60"/>
                    </a:cubicBezTo>
                    <a:cubicBezTo>
                      <a:pt x="182" y="58"/>
                      <a:pt x="183" y="58"/>
                      <a:pt x="183" y="57"/>
                    </a:cubicBezTo>
                    <a:cubicBezTo>
                      <a:pt x="193" y="47"/>
                      <a:pt x="194" y="41"/>
                      <a:pt x="188" y="37"/>
                    </a:cubicBezTo>
                    <a:cubicBezTo>
                      <a:pt x="187" y="36"/>
                      <a:pt x="187" y="35"/>
                      <a:pt x="185" y="35"/>
                    </a:cubicBezTo>
                    <a:cubicBezTo>
                      <a:pt x="184" y="33"/>
                      <a:pt x="182" y="32"/>
                      <a:pt x="179" y="31"/>
                    </a:cubicBezTo>
                    <a:cubicBezTo>
                      <a:pt x="172" y="27"/>
                      <a:pt x="173" y="21"/>
                      <a:pt x="173" y="17"/>
                    </a:cubicBezTo>
                    <a:lnTo>
                      <a:pt x="173" y="12"/>
                    </a:lnTo>
                    <a:cubicBezTo>
                      <a:pt x="173" y="11"/>
                      <a:pt x="170" y="10"/>
                      <a:pt x="165" y="10"/>
                    </a:cubicBezTo>
                    <a:cubicBezTo>
                      <a:pt x="159" y="10"/>
                      <a:pt x="150" y="12"/>
                      <a:pt x="142" y="16"/>
                    </a:cubicBezTo>
                    <a:cubicBezTo>
                      <a:pt x="141" y="14"/>
                      <a:pt x="139" y="11"/>
                      <a:pt x="138" y="10"/>
                    </a:cubicBezTo>
                    <a:cubicBezTo>
                      <a:pt x="136" y="6"/>
                      <a:pt x="134" y="5"/>
                      <a:pt x="132" y="4"/>
                    </a:cubicBezTo>
                    <a:cubicBezTo>
                      <a:pt x="129" y="2"/>
                      <a:pt x="127" y="2"/>
                      <a:pt x="121" y="1"/>
                    </a:cubicBezTo>
                    <a:cubicBezTo>
                      <a:pt x="118" y="1"/>
                      <a:pt x="114" y="0"/>
                      <a:pt x="111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41"/>
              <p:cNvSpPr/>
              <p:nvPr/>
            </p:nvSpPr>
            <p:spPr>
              <a:xfrm>
                <a:off x="10194632" y="3491095"/>
                <a:ext cx="38685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71" extrusionOk="0">
                    <a:moveTo>
                      <a:pt x="295" y="1"/>
                    </a:moveTo>
                    <a:cubicBezTo>
                      <a:pt x="282" y="1"/>
                      <a:pt x="249" y="15"/>
                      <a:pt x="231" y="38"/>
                    </a:cubicBezTo>
                    <a:cubicBezTo>
                      <a:pt x="224" y="37"/>
                      <a:pt x="218" y="36"/>
                      <a:pt x="213" y="34"/>
                    </a:cubicBezTo>
                    <a:cubicBezTo>
                      <a:pt x="206" y="33"/>
                      <a:pt x="201" y="32"/>
                      <a:pt x="196" y="32"/>
                    </a:cubicBezTo>
                    <a:cubicBezTo>
                      <a:pt x="194" y="32"/>
                      <a:pt x="192" y="32"/>
                      <a:pt x="190" y="32"/>
                    </a:cubicBezTo>
                    <a:cubicBezTo>
                      <a:pt x="184" y="32"/>
                      <a:pt x="174" y="34"/>
                      <a:pt x="159" y="39"/>
                    </a:cubicBezTo>
                    <a:cubicBezTo>
                      <a:pt x="121" y="51"/>
                      <a:pt x="87" y="70"/>
                      <a:pt x="86" y="100"/>
                    </a:cubicBezTo>
                    <a:cubicBezTo>
                      <a:pt x="82" y="104"/>
                      <a:pt x="76" y="108"/>
                      <a:pt x="70" y="113"/>
                    </a:cubicBezTo>
                    <a:cubicBezTo>
                      <a:pt x="34" y="142"/>
                      <a:pt x="8" y="172"/>
                      <a:pt x="31" y="193"/>
                    </a:cubicBezTo>
                    <a:lnTo>
                      <a:pt x="45" y="207"/>
                    </a:lnTo>
                    <a:cubicBezTo>
                      <a:pt x="12" y="234"/>
                      <a:pt x="0" y="280"/>
                      <a:pt x="10" y="287"/>
                    </a:cubicBezTo>
                    <a:cubicBezTo>
                      <a:pt x="15" y="289"/>
                      <a:pt x="20" y="289"/>
                      <a:pt x="25" y="290"/>
                    </a:cubicBezTo>
                    <a:cubicBezTo>
                      <a:pt x="29" y="292"/>
                      <a:pt x="34" y="292"/>
                      <a:pt x="39" y="294"/>
                    </a:cubicBezTo>
                    <a:cubicBezTo>
                      <a:pt x="29" y="325"/>
                      <a:pt x="41" y="352"/>
                      <a:pt x="55" y="352"/>
                    </a:cubicBezTo>
                    <a:cubicBezTo>
                      <a:pt x="59" y="352"/>
                      <a:pt x="61" y="352"/>
                      <a:pt x="65" y="351"/>
                    </a:cubicBezTo>
                    <a:cubicBezTo>
                      <a:pt x="68" y="355"/>
                      <a:pt x="74" y="358"/>
                      <a:pt x="81" y="358"/>
                    </a:cubicBezTo>
                    <a:cubicBezTo>
                      <a:pt x="89" y="358"/>
                      <a:pt x="99" y="355"/>
                      <a:pt x="112" y="350"/>
                    </a:cubicBezTo>
                    <a:cubicBezTo>
                      <a:pt x="115" y="350"/>
                      <a:pt x="116" y="351"/>
                      <a:pt x="117" y="352"/>
                    </a:cubicBezTo>
                    <a:cubicBezTo>
                      <a:pt x="122" y="357"/>
                      <a:pt x="128" y="361"/>
                      <a:pt x="133" y="364"/>
                    </a:cubicBezTo>
                    <a:lnTo>
                      <a:pt x="142" y="367"/>
                    </a:lnTo>
                    <a:cubicBezTo>
                      <a:pt x="146" y="369"/>
                      <a:pt x="151" y="370"/>
                      <a:pt x="155" y="370"/>
                    </a:cubicBezTo>
                    <a:cubicBezTo>
                      <a:pt x="168" y="370"/>
                      <a:pt x="183" y="362"/>
                      <a:pt x="202" y="344"/>
                    </a:cubicBezTo>
                    <a:cubicBezTo>
                      <a:pt x="210" y="334"/>
                      <a:pt x="218" y="325"/>
                      <a:pt x="224" y="316"/>
                    </a:cubicBezTo>
                    <a:cubicBezTo>
                      <a:pt x="228" y="318"/>
                      <a:pt x="230" y="318"/>
                      <a:pt x="233" y="319"/>
                    </a:cubicBezTo>
                    <a:cubicBezTo>
                      <a:pt x="239" y="321"/>
                      <a:pt x="245" y="324"/>
                      <a:pt x="251" y="328"/>
                    </a:cubicBezTo>
                    <a:cubicBezTo>
                      <a:pt x="259" y="332"/>
                      <a:pt x="267" y="335"/>
                      <a:pt x="276" y="335"/>
                    </a:cubicBezTo>
                    <a:cubicBezTo>
                      <a:pt x="282" y="335"/>
                      <a:pt x="289" y="333"/>
                      <a:pt x="297" y="329"/>
                    </a:cubicBezTo>
                    <a:cubicBezTo>
                      <a:pt x="327" y="314"/>
                      <a:pt x="338" y="300"/>
                      <a:pt x="347" y="278"/>
                    </a:cubicBezTo>
                    <a:lnTo>
                      <a:pt x="351" y="263"/>
                    </a:lnTo>
                    <a:cubicBezTo>
                      <a:pt x="362" y="260"/>
                      <a:pt x="373" y="254"/>
                      <a:pt x="385" y="243"/>
                    </a:cubicBezTo>
                    <a:cubicBezTo>
                      <a:pt x="408" y="219"/>
                      <a:pt x="414" y="205"/>
                      <a:pt x="408" y="186"/>
                    </a:cubicBezTo>
                    <a:cubicBezTo>
                      <a:pt x="407" y="180"/>
                      <a:pt x="404" y="174"/>
                      <a:pt x="400" y="167"/>
                    </a:cubicBezTo>
                    <a:cubicBezTo>
                      <a:pt x="400" y="166"/>
                      <a:pt x="399" y="165"/>
                      <a:pt x="399" y="165"/>
                    </a:cubicBezTo>
                    <a:cubicBezTo>
                      <a:pt x="395" y="159"/>
                      <a:pt x="393" y="151"/>
                      <a:pt x="390" y="145"/>
                    </a:cubicBezTo>
                    <a:cubicBezTo>
                      <a:pt x="395" y="141"/>
                      <a:pt x="400" y="135"/>
                      <a:pt x="404" y="130"/>
                    </a:cubicBezTo>
                    <a:cubicBezTo>
                      <a:pt x="424" y="108"/>
                      <a:pt x="424" y="95"/>
                      <a:pt x="415" y="82"/>
                    </a:cubicBezTo>
                    <a:cubicBezTo>
                      <a:pt x="414" y="80"/>
                      <a:pt x="413" y="79"/>
                      <a:pt x="410" y="78"/>
                    </a:cubicBezTo>
                    <a:lnTo>
                      <a:pt x="395" y="70"/>
                    </a:lnTo>
                    <a:cubicBezTo>
                      <a:pt x="390" y="68"/>
                      <a:pt x="387" y="64"/>
                      <a:pt x="383" y="62"/>
                    </a:cubicBezTo>
                    <a:cubicBezTo>
                      <a:pt x="383" y="59"/>
                      <a:pt x="385" y="58"/>
                      <a:pt x="385" y="57"/>
                    </a:cubicBezTo>
                    <a:cubicBezTo>
                      <a:pt x="393" y="31"/>
                      <a:pt x="387" y="22"/>
                      <a:pt x="369" y="21"/>
                    </a:cubicBezTo>
                    <a:lnTo>
                      <a:pt x="361" y="21"/>
                    </a:lnTo>
                    <a:cubicBezTo>
                      <a:pt x="356" y="21"/>
                      <a:pt x="348" y="21"/>
                      <a:pt x="340" y="22"/>
                    </a:cubicBezTo>
                    <a:cubicBezTo>
                      <a:pt x="338" y="22"/>
                      <a:pt x="335" y="22"/>
                      <a:pt x="333" y="22"/>
                    </a:cubicBezTo>
                    <a:cubicBezTo>
                      <a:pt x="315" y="22"/>
                      <a:pt x="310" y="16"/>
                      <a:pt x="307" y="8"/>
                    </a:cubicBezTo>
                    <a:cubicBezTo>
                      <a:pt x="304" y="6"/>
                      <a:pt x="303" y="2"/>
                      <a:pt x="298" y="1"/>
                    </a:cubicBezTo>
                    <a:cubicBezTo>
                      <a:pt x="298" y="1"/>
                      <a:pt x="296" y="1"/>
                      <a:pt x="29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41"/>
              <p:cNvSpPr/>
              <p:nvPr/>
            </p:nvSpPr>
            <p:spPr>
              <a:xfrm>
                <a:off x="10243147" y="3499924"/>
                <a:ext cx="17931" cy="1529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8" extrusionOk="0">
                    <a:moveTo>
                      <a:pt x="135" y="1"/>
                    </a:moveTo>
                    <a:cubicBezTo>
                      <a:pt x="129" y="1"/>
                      <a:pt x="115" y="8"/>
                      <a:pt x="107" y="18"/>
                    </a:cubicBezTo>
                    <a:cubicBezTo>
                      <a:pt x="104" y="17"/>
                      <a:pt x="102" y="16"/>
                      <a:pt x="99" y="16"/>
                    </a:cubicBezTo>
                    <a:cubicBezTo>
                      <a:pt x="95" y="14"/>
                      <a:pt x="92" y="14"/>
                      <a:pt x="88" y="14"/>
                    </a:cubicBezTo>
                    <a:cubicBezTo>
                      <a:pt x="86" y="14"/>
                      <a:pt x="81" y="16"/>
                      <a:pt x="75" y="18"/>
                    </a:cubicBezTo>
                    <a:cubicBezTo>
                      <a:pt x="56" y="24"/>
                      <a:pt x="42" y="32"/>
                      <a:pt x="41" y="47"/>
                    </a:cubicBezTo>
                    <a:cubicBezTo>
                      <a:pt x="39" y="49"/>
                      <a:pt x="36" y="50"/>
                      <a:pt x="34" y="53"/>
                    </a:cubicBezTo>
                    <a:cubicBezTo>
                      <a:pt x="17" y="67"/>
                      <a:pt x="5" y="81"/>
                      <a:pt x="15" y="90"/>
                    </a:cubicBezTo>
                    <a:cubicBezTo>
                      <a:pt x="19" y="93"/>
                      <a:pt x="20" y="95"/>
                      <a:pt x="22" y="96"/>
                    </a:cubicBezTo>
                    <a:cubicBezTo>
                      <a:pt x="5" y="108"/>
                      <a:pt x="0" y="130"/>
                      <a:pt x="5" y="132"/>
                    </a:cubicBezTo>
                    <a:cubicBezTo>
                      <a:pt x="6" y="134"/>
                      <a:pt x="9" y="134"/>
                      <a:pt x="11" y="134"/>
                    </a:cubicBezTo>
                    <a:cubicBezTo>
                      <a:pt x="14" y="134"/>
                      <a:pt x="15" y="134"/>
                      <a:pt x="19" y="135"/>
                    </a:cubicBezTo>
                    <a:cubicBezTo>
                      <a:pt x="13" y="147"/>
                      <a:pt x="19" y="160"/>
                      <a:pt x="25" y="160"/>
                    </a:cubicBezTo>
                    <a:cubicBezTo>
                      <a:pt x="27" y="160"/>
                      <a:pt x="29" y="159"/>
                      <a:pt x="30" y="159"/>
                    </a:cubicBezTo>
                    <a:cubicBezTo>
                      <a:pt x="32" y="162"/>
                      <a:pt x="34" y="163"/>
                      <a:pt x="38" y="163"/>
                    </a:cubicBezTo>
                    <a:cubicBezTo>
                      <a:pt x="41" y="163"/>
                      <a:pt x="46" y="162"/>
                      <a:pt x="51" y="159"/>
                    </a:cubicBezTo>
                    <a:cubicBezTo>
                      <a:pt x="52" y="159"/>
                      <a:pt x="52" y="160"/>
                      <a:pt x="54" y="160"/>
                    </a:cubicBezTo>
                    <a:cubicBezTo>
                      <a:pt x="56" y="163"/>
                      <a:pt x="60" y="165"/>
                      <a:pt x="62" y="166"/>
                    </a:cubicBezTo>
                    <a:cubicBezTo>
                      <a:pt x="63" y="166"/>
                      <a:pt x="65" y="167"/>
                      <a:pt x="66" y="167"/>
                    </a:cubicBezTo>
                    <a:cubicBezTo>
                      <a:pt x="67" y="167"/>
                      <a:pt x="69" y="168"/>
                      <a:pt x="71" y="168"/>
                    </a:cubicBezTo>
                    <a:cubicBezTo>
                      <a:pt x="77" y="168"/>
                      <a:pt x="85" y="164"/>
                      <a:pt x="93" y="155"/>
                    </a:cubicBezTo>
                    <a:cubicBezTo>
                      <a:pt x="99" y="150"/>
                      <a:pt x="102" y="146"/>
                      <a:pt x="104" y="142"/>
                    </a:cubicBezTo>
                    <a:cubicBezTo>
                      <a:pt x="106" y="142"/>
                      <a:pt x="107" y="144"/>
                      <a:pt x="108" y="144"/>
                    </a:cubicBezTo>
                    <a:cubicBezTo>
                      <a:pt x="112" y="145"/>
                      <a:pt x="114" y="146"/>
                      <a:pt x="117" y="147"/>
                    </a:cubicBezTo>
                    <a:cubicBezTo>
                      <a:pt x="120" y="149"/>
                      <a:pt x="124" y="150"/>
                      <a:pt x="128" y="150"/>
                    </a:cubicBezTo>
                    <a:cubicBezTo>
                      <a:pt x="131" y="150"/>
                      <a:pt x="134" y="149"/>
                      <a:pt x="138" y="147"/>
                    </a:cubicBezTo>
                    <a:cubicBezTo>
                      <a:pt x="152" y="141"/>
                      <a:pt x="157" y="135"/>
                      <a:pt x="161" y="125"/>
                    </a:cubicBezTo>
                    <a:cubicBezTo>
                      <a:pt x="161" y="124"/>
                      <a:pt x="162" y="120"/>
                      <a:pt x="162" y="118"/>
                    </a:cubicBezTo>
                    <a:cubicBezTo>
                      <a:pt x="168" y="116"/>
                      <a:pt x="173" y="114"/>
                      <a:pt x="178" y="109"/>
                    </a:cubicBezTo>
                    <a:cubicBezTo>
                      <a:pt x="189" y="98"/>
                      <a:pt x="192" y="91"/>
                      <a:pt x="189" y="83"/>
                    </a:cubicBezTo>
                    <a:lnTo>
                      <a:pt x="185" y="74"/>
                    </a:lnTo>
                    <a:lnTo>
                      <a:pt x="185" y="73"/>
                    </a:lnTo>
                    <a:cubicBezTo>
                      <a:pt x="184" y="69"/>
                      <a:pt x="183" y="65"/>
                      <a:pt x="182" y="63"/>
                    </a:cubicBezTo>
                    <a:lnTo>
                      <a:pt x="188" y="57"/>
                    </a:lnTo>
                    <a:cubicBezTo>
                      <a:pt x="197" y="47"/>
                      <a:pt x="197" y="40"/>
                      <a:pt x="191" y="38"/>
                    </a:cubicBezTo>
                    <a:lnTo>
                      <a:pt x="189" y="36"/>
                    </a:lnTo>
                    <a:cubicBezTo>
                      <a:pt x="188" y="34"/>
                      <a:pt x="185" y="33"/>
                      <a:pt x="183" y="32"/>
                    </a:cubicBezTo>
                    <a:cubicBezTo>
                      <a:pt x="179" y="31"/>
                      <a:pt x="178" y="29"/>
                      <a:pt x="177" y="28"/>
                    </a:cubicBezTo>
                    <a:cubicBezTo>
                      <a:pt x="178" y="27"/>
                      <a:pt x="178" y="27"/>
                      <a:pt x="178" y="26"/>
                    </a:cubicBezTo>
                    <a:cubicBezTo>
                      <a:pt x="180" y="14"/>
                      <a:pt x="178" y="11"/>
                      <a:pt x="170" y="9"/>
                    </a:cubicBezTo>
                    <a:lnTo>
                      <a:pt x="167" y="9"/>
                    </a:lnTo>
                    <a:cubicBezTo>
                      <a:pt x="163" y="9"/>
                      <a:pt x="160" y="11"/>
                      <a:pt x="157" y="11"/>
                    </a:cubicBezTo>
                    <a:cubicBezTo>
                      <a:pt x="155" y="11"/>
                      <a:pt x="154" y="11"/>
                      <a:pt x="153" y="11"/>
                    </a:cubicBezTo>
                    <a:cubicBezTo>
                      <a:pt x="144" y="11"/>
                      <a:pt x="143" y="8"/>
                      <a:pt x="142" y="6"/>
                    </a:cubicBezTo>
                    <a:lnTo>
                      <a:pt x="137" y="2"/>
                    </a:lnTo>
                    <a:cubicBezTo>
                      <a:pt x="137" y="1"/>
                      <a:pt x="136" y="1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41"/>
              <p:cNvSpPr/>
              <p:nvPr/>
            </p:nvSpPr>
            <p:spPr>
              <a:xfrm>
                <a:off x="10241509" y="3449497"/>
                <a:ext cx="4132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79" extrusionOk="0">
                    <a:moveTo>
                      <a:pt x="313" y="0"/>
                    </a:moveTo>
                    <a:cubicBezTo>
                      <a:pt x="308" y="0"/>
                      <a:pt x="303" y="1"/>
                      <a:pt x="298" y="3"/>
                    </a:cubicBezTo>
                    <a:cubicBezTo>
                      <a:pt x="295" y="4"/>
                      <a:pt x="293" y="6"/>
                      <a:pt x="289" y="7"/>
                    </a:cubicBezTo>
                    <a:cubicBezTo>
                      <a:pt x="283" y="11"/>
                      <a:pt x="274" y="14"/>
                      <a:pt x="267" y="19"/>
                    </a:cubicBezTo>
                    <a:cubicBezTo>
                      <a:pt x="253" y="27"/>
                      <a:pt x="244" y="29"/>
                      <a:pt x="237" y="29"/>
                    </a:cubicBezTo>
                    <a:cubicBezTo>
                      <a:pt x="232" y="29"/>
                      <a:pt x="229" y="28"/>
                      <a:pt x="225" y="27"/>
                    </a:cubicBezTo>
                    <a:cubicBezTo>
                      <a:pt x="221" y="25"/>
                      <a:pt x="217" y="24"/>
                      <a:pt x="212" y="24"/>
                    </a:cubicBezTo>
                    <a:cubicBezTo>
                      <a:pt x="200" y="24"/>
                      <a:pt x="167" y="53"/>
                      <a:pt x="161" y="80"/>
                    </a:cubicBezTo>
                    <a:cubicBezTo>
                      <a:pt x="151" y="82"/>
                      <a:pt x="144" y="84"/>
                      <a:pt x="139" y="85"/>
                    </a:cubicBezTo>
                    <a:cubicBezTo>
                      <a:pt x="128" y="88"/>
                      <a:pt x="121" y="90"/>
                      <a:pt x="113" y="94"/>
                    </a:cubicBezTo>
                    <a:cubicBezTo>
                      <a:pt x="107" y="99"/>
                      <a:pt x="99" y="105"/>
                      <a:pt x="85" y="115"/>
                    </a:cubicBezTo>
                    <a:cubicBezTo>
                      <a:pt x="52" y="142"/>
                      <a:pt x="27" y="169"/>
                      <a:pt x="43" y="191"/>
                    </a:cubicBezTo>
                    <a:cubicBezTo>
                      <a:pt x="41" y="194"/>
                      <a:pt x="37" y="200"/>
                      <a:pt x="32" y="207"/>
                    </a:cubicBezTo>
                    <a:cubicBezTo>
                      <a:pt x="10" y="244"/>
                      <a:pt x="1" y="277"/>
                      <a:pt x="38" y="280"/>
                    </a:cubicBezTo>
                    <a:cubicBezTo>
                      <a:pt x="47" y="281"/>
                      <a:pt x="54" y="281"/>
                      <a:pt x="61" y="283"/>
                    </a:cubicBezTo>
                    <a:cubicBezTo>
                      <a:pt x="41" y="317"/>
                      <a:pt x="56" y="353"/>
                      <a:pt x="69" y="353"/>
                    </a:cubicBezTo>
                    <a:cubicBezTo>
                      <a:pt x="74" y="353"/>
                      <a:pt x="80" y="352"/>
                      <a:pt x="87" y="350"/>
                    </a:cubicBezTo>
                    <a:cubicBezTo>
                      <a:pt x="93" y="348"/>
                      <a:pt x="98" y="346"/>
                      <a:pt x="104" y="346"/>
                    </a:cubicBezTo>
                    <a:cubicBezTo>
                      <a:pt x="109" y="367"/>
                      <a:pt x="131" y="379"/>
                      <a:pt x="146" y="379"/>
                    </a:cubicBezTo>
                    <a:cubicBezTo>
                      <a:pt x="149" y="379"/>
                      <a:pt x="152" y="378"/>
                      <a:pt x="154" y="377"/>
                    </a:cubicBezTo>
                    <a:cubicBezTo>
                      <a:pt x="159" y="375"/>
                      <a:pt x="162" y="373"/>
                      <a:pt x="165" y="371"/>
                    </a:cubicBezTo>
                    <a:cubicBezTo>
                      <a:pt x="167" y="371"/>
                      <a:pt x="168" y="372"/>
                      <a:pt x="170" y="372"/>
                    </a:cubicBezTo>
                    <a:cubicBezTo>
                      <a:pt x="183" y="372"/>
                      <a:pt x="197" y="365"/>
                      <a:pt x="215" y="348"/>
                    </a:cubicBezTo>
                    <a:lnTo>
                      <a:pt x="246" y="348"/>
                    </a:lnTo>
                    <a:cubicBezTo>
                      <a:pt x="249" y="348"/>
                      <a:pt x="252" y="347"/>
                      <a:pt x="256" y="347"/>
                    </a:cubicBezTo>
                    <a:cubicBezTo>
                      <a:pt x="276" y="342"/>
                      <a:pt x="293" y="331"/>
                      <a:pt x="305" y="301"/>
                    </a:cubicBezTo>
                    <a:cubicBezTo>
                      <a:pt x="310" y="291"/>
                      <a:pt x="313" y="283"/>
                      <a:pt x="313" y="274"/>
                    </a:cubicBezTo>
                    <a:cubicBezTo>
                      <a:pt x="317" y="273"/>
                      <a:pt x="319" y="271"/>
                      <a:pt x="324" y="271"/>
                    </a:cubicBezTo>
                    <a:lnTo>
                      <a:pt x="325" y="271"/>
                    </a:lnTo>
                    <a:cubicBezTo>
                      <a:pt x="334" y="270"/>
                      <a:pt x="341" y="270"/>
                      <a:pt x="350" y="269"/>
                    </a:cubicBezTo>
                    <a:cubicBezTo>
                      <a:pt x="367" y="266"/>
                      <a:pt x="385" y="264"/>
                      <a:pt x="400" y="246"/>
                    </a:cubicBezTo>
                    <a:cubicBezTo>
                      <a:pt x="423" y="223"/>
                      <a:pt x="430" y="208"/>
                      <a:pt x="423" y="189"/>
                    </a:cubicBezTo>
                    <a:cubicBezTo>
                      <a:pt x="422" y="187"/>
                      <a:pt x="421" y="182"/>
                      <a:pt x="418" y="177"/>
                    </a:cubicBezTo>
                    <a:cubicBezTo>
                      <a:pt x="430" y="170"/>
                      <a:pt x="438" y="161"/>
                      <a:pt x="443" y="148"/>
                    </a:cubicBezTo>
                    <a:cubicBezTo>
                      <a:pt x="454" y="121"/>
                      <a:pt x="453" y="109"/>
                      <a:pt x="435" y="99"/>
                    </a:cubicBezTo>
                    <a:cubicBezTo>
                      <a:pt x="430" y="95"/>
                      <a:pt x="425" y="93"/>
                      <a:pt x="417" y="90"/>
                    </a:cubicBezTo>
                    <a:cubicBezTo>
                      <a:pt x="416" y="89"/>
                      <a:pt x="416" y="89"/>
                      <a:pt x="415" y="89"/>
                    </a:cubicBezTo>
                    <a:cubicBezTo>
                      <a:pt x="406" y="85"/>
                      <a:pt x="399" y="83"/>
                      <a:pt x="392" y="79"/>
                    </a:cubicBezTo>
                    <a:cubicBezTo>
                      <a:pt x="395" y="74"/>
                      <a:pt x="397" y="69"/>
                      <a:pt x="399" y="64"/>
                    </a:cubicBezTo>
                    <a:cubicBezTo>
                      <a:pt x="407" y="39"/>
                      <a:pt x="399" y="30"/>
                      <a:pt x="384" y="23"/>
                    </a:cubicBezTo>
                    <a:lnTo>
                      <a:pt x="375" y="23"/>
                    </a:lnTo>
                    <a:cubicBezTo>
                      <a:pt x="370" y="23"/>
                      <a:pt x="361" y="23"/>
                      <a:pt x="354" y="24"/>
                    </a:cubicBezTo>
                    <a:cubicBezTo>
                      <a:pt x="350" y="24"/>
                      <a:pt x="347" y="24"/>
                      <a:pt x="344" y="24"/>
                    </a:cubicBezTo>
                    <a:cubicBezTo>
                      <a:pt x="340" y="24"/>
                      <a:pt x="338" y="24"/>
                      <a:pt x="336" y="24"/>
                    </a:cubicBezTo>
                    <a:cubicBezTo>
                      <a:pt x="336" y="23"/>
                      <a:pt x="335" y="22"/>
                      <a:pt x="335" y="20"/>
                    </a:cubicBezTo>
                    <a:cubicBezTo>
                      <a:pt x="331" y="6"/>
                      <a:pt x="323" y="0"/>
                      <a:pt x="313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41"/>
              <p:cNvSpPr/>
              <p:nvPr/>
            </p:nvSpPr>
            <p:spPr>
              <a:xfrm>
                <a:off x="10293301" y="3440759"/>
                <a:ext cx="1893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2" extrusionOk="0">
                    <a:moveTo>
                      <a:pt x="142" y="0"/>
                    </a:moveTo>
                    <a:cubicBezTo>
                      <a:pt x="140" y="0"/>
                      <a:pt x="137" y="1"/>
                      <a:pt x="135" y="2"/>
                    </a:cubicBezTo>
                    <a:cubicBezTo>
                      <a:pt x="134" y="2"/>
                      <a:pt x="133" y="2"/>
                      <a:pt x="131" y="3"/>
                    </a:cubicBezTo>
                    <a:cubicBezTo>
                      <a:pt x="128" y="5"/>
                      <a:pt x="124" y="6"/>
                      <a:pt x="120" y="8"/>
                    </a:cubicBezTo>
                    <a:cubicBezTo>
                      <a:pt x="114" y="12"/>
                      <a:pt x="110" y="13"/>
                      <a:pt x="106" y="13"/>
                    </a:cubicBezTo>
                    <a:cubicBezTo>
                      <a:pt x="105" y="13"/>
                      <a:pt x="103" y="12"/>
                      <a:pt x="102" y="12"/>
                    </a:cubicBezTo>
                    <a:cubicBezTo>
                      <a:pt x="100" y="11"/>
                      <a:pt x="99" y="11"/>
                      <a:pt x="97" y="11"/>
                    </a:cubicBezTo>
                    <a:cubicBezTo>
                      <a:pt x="92" y="11"/>
                      <a:pt x="76" y="23"/>
                      <a:pt x="73" y="37"/>
                    </a:cubicBezTo>
                    <a:cubicBezTo>
                      <a:pt x="68" y="38"/>
                      <a:pt x="66" y="39"/>
                      <a:pt x="63" y="39"/>
                    </a:cubicBezTo>
                    <a:cubicBezTo>
                      <a:pt x="58" y="40"/>
                      <a:pt x="56" y="40"/>
                      <a:pt x="52" y="43"/>
                    </a:cubicBezTo>
                    <a:cubicBezTo>
                      <a:pt x="49" y="44"/>
                      <a:pt x="46" y="47"/>
                      <a:pt x="38" y="52"/>
                    </a:cubicBezTo>
                    <a:cubicBezTo>
                      <a:pt x="23" y="63"/>
                      <a:pt x="12" y="78"/>
                      <a:pt x="20" y="86"/>
                    </a:cubicBezTo>
                    <a:cubicBezTo>
                      <a:pt x="18" y="89"/>
                      <a:pt x="17" y="91"/>
                      <a:pt x="15" y="94"/>
                    </a:cubicBezTo>
                    <a:cubicBezTo>
                      <a:pt x="5" y="110"/>
                      <a:pt x="0" y="126"/>
                      <a:pt x="17" y="128"/>
                    </a:cubicBezTo>
                    <a:cubicBezTo>
                      <a:pt x="21" y="128"/>
                      <a:pt x="25" y="129"/>
                      <a:pt x="27" y="129"/>
                    </a:cubicBezTo>
                    <a:cubicBezTo>
                      <a:pt x="17" y="144"/>
                      <a:pt x="25" y="161"/>
                      <a:pt x="31" y="161"/>
                    </a:cubicBezTo>
                    <a:cubicBezTo>
                      <a:pt x="33" y="161"/>
                      <a:pt x="36" y="161"/>
                      <a:pt x="38" y="160"/>
                    </a:cubicBezTo>
                    <a:cubicBezTo>
                      <a:pt x="41" y="159"/>
                      <a:pt x="44" y="157"/>
                      <a:pt x="47" y="157"/>
                    </a:cubicBezTo>
                    <a:cubicBezTo>
                      <a:pt x="48" y="166"/>
                      <a:pt x="58" y="172"/>
                      <a:pt x="65" y="172"/>
                    </a:cubicBezTo>
                    <a:cubicBezTo>
                      <a:pt x="67" y="172"/>
                      <a:pt x="68" y="171"/>
                      <a:pt x="69" y="171"/>
                    </a:cubicBezTo>
                    <a:cubicBezTo>
                      <a:pt x="72" y="171"/>
                      <a:pt x="73" y="170"/>
                      <a:pt x="74" y="168"/>
                    </a:cubicBezTo>
                    <a:cubicBezTo>
                      <a:pt x="76" y="168"/>
                      <a:pt x="77" y="168"/>
                      <a:pt x="79" y="168"/>
                    </a:cubicBezTo>
                    <a:cubicBezTo>
                      <a:pt x="84" y="168"/>
                      <a:pt x="90" y="165"/>
                      <a:pt x="98" y="159"/>
                    </a:cubicBezTo>
                    <a:lnTo>
                      <a:pt x="117" y="159"/>
                    </a:lnTo>
                    <a:cubicBezTo>
                      <a:pt x="128" y="157"/>
                      <a:pt x="135" y="151"/>
                      <a:pt x="140" y="137"/>
                    </a:cubicBezTo>
                    <a:cubicBezTo>
                      <a:pt x="143" y="134"/>
                      <a:pt x="144" y="129"/>
                      <a:pt x="144" y="125"/>
                    </a:cubicBezTo>
                    <a:cubicBezTo>
                      <a:pt x="146" y="125"/>
                      <a:pt x="148" y="124"/>
                      <a:pt x="149" y="124"/>
                    </a:cubicBezTo>
                    <a:cubicBezTo>
                      <a:pt x="153" y="122"/>
                      <a:pt x="156" y="122"/>
                      <a:pt x="160" y="122"/>
                    </a:cubicBezTo>
                    <a:cubicBezTo>
                      <a:pt x="169" y="121"/>
                      <a:pt x="176" y="120"/>
                      <a:pt x="184" y="112"/>
                    </a:cubicBezTo>
                    <a:cubicBezTo>
                      <a:pt x="194" y="100"/>
                      <a:pt x="196" y="94"/>
                      <a:pt x="194" y="85"/>
                    </a:cubicBezTo>
                    <a:cubicBezTo>
                      <a:pt x="192" y="84"/>
                      <a:pt x="192" y="83"/>
                      <a:pt x="191" y="80"/>
                    </a:cubicBezTo>
                    <a:cubicBezTo>
                      <a:pt x="196" y="76"/>
                      <a:pt x="200" y="73"/>
                      <a:pt x="202" y="65"/>
                    </a:cubicBezTo>
                    <a:cubicBezTo>
                      <a:pt x="208" y="53"/>
                      <a:pt x="206" y="48"/>
                      <a:pt x="199" y="43"/>
                    </a:cubicBezTo>
                    <a:cubicBezTo>
                      <a:pt x="196" y="42"/>
                      <a:pt x="193" y="41"/>
                      <a:pt x="190" y="39"/>
                    </a:cubicBezTo>
                    <a:lnTo>
                      <a:pt x="188" y="39"/>
                    </a:lnTo>
                    <a:cubicBezTo>
                      <a:pt x="185" y="37"/>
                      <a:pt x="181" y="36"/>
                      <a:pt x="179" y="34"/>
                    </a:cubicBezTo>
                    <a:cubicBezTo>
                      <a:pt x="180" y="32"/>
                      <a:pt x="180" y="28"/>
                      <a:pt x="181" y="26"/>
                    </a:cubicBezTo>
                    <a:cubicBezTo>
                      <a:pt x="185" y="15"/>
                      <a:pt x="181" y="11"/>
                      <a:pt x="174" y="9"/>
                    </a:cubicBezTo>
                    <a:lnTo>
                      <a:pt x="170" y="9"/>
                    </a:lnTo>
                    <a:cubicBezTo>
                      <a:pt x="165" y="9"/>
                      <a:pt x="163" y="11"/>
                      <a:pt x="159" y="11"/>
                    </a:cubicBezTo>
                    <a:lnTo>
                      <a:pt x="151" y="11"/>
                    </a:lnTo>
                    <a:lnTo>
                      <a:pt x="151" y="9"/>
                    </a:lnTo>
                    <a:cubicBezTo>
                      <a:pt x="150" y="3"/>
                      <a:pt x="147" y="0"/>
                      <a:pt x="142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41"/>
              <p:cNvSpPr/>
              <p:nvPr/>
            </p:nvSpPr>
            <p:spPr>
              <a:xfrm>
                <a:off x="10269453" y="3399162"/>
                <a:ext cx="41233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8" extrusionOk="0">
                    <a:moveTo>
                      <a:pt x="308" y="1"/>
                    </a:moveTo>
                    <a:cubicBezTo>
                      <a:pt x="304" y="1"/>
                      <a:pt x="299" y="2"/>
                      <a:pt x="294" y="4"/>
                    </a:cubicBezTo>
                    <a:cubicBezTo>
                      <a:pt x="292" y="6"/>
                      <a:pt x="289" y="7"/>
                      <a:pt x="285" y="8"/>
                    </a:cubicBezTo>
                    <a:cubicBezTo>
                      <a:pt x="279" y="12"/>
                      <a:pt x="272" y="16"/>
                      <a:pt x="264" y="19"/>
                    </a:cubicBezTo>
                    <a:cubicBezTo>
                      <a:pt x="256" y="23"/>
                      <a:pt x="249" y="26"/>
                      <a:pt x="244" y="27"/>
                    </a:cubicBezTo>
                    <a:cubicBezTo>
                      <a:pt x="243" y="26"/>
                      <a:pt x="242" y="26"/>
                      <a:pt x="241" y="24"/>
                    </a:cubicBezTo>
                    <a:cubicBezTo>
                      <a:pt x="234" y="20"/>
                      <a:pt x="227" y="18"/>
                      <a:pt x="220" y="18"/>
                    </a:cubicBezTo>
                    <a:cubicBezTo>
                      <a:pt x="210" y="18"/>
                      <a:pt x="200" y="23"/>
                      <a:pt x="191" y="31"/>
                    </a:cubicBezTo>
                    <a:cubicBezTo>
                      <a:pt x="188" y="33"/>
                      <a:pt x="186" y="35"/>
                      <a:pt x="183" y="38"/>
                    </a:cubicBezTo>
                    <a:cubicBezTo>
                      <a:pt x="177" y="43"/>
                      <a:pt x="172" y="49"/>
                      <a:pt x="166" y="55"/>
                    </a:cubicBezTo>
                    <a:cubicBezTo>
                      <a:pt x="149" y="78"/>
                      <a:pt x="136" y="79"/>
                      <a:pt x="125" y="81"/>
                    </a:cubicBezTo>
                    <a:cubicBezTo>
                      <a:pt x="120" y="81"/>
                      <a:pt x="116" y="82"/>
                      <a:pt x="111" y="85"/>
                    </a:cubicBezTo>
                    <a:cubicBezTo>
                      <a:pt x="100" y="91"/>
                      <a:pt x="82" y="126"/>
                      <a:pt x="90" y="147"/>
                    </a:cubicBezTo>
                    <a:cubicBezTo>
                      <a:pt x="83" y="154"/>
                      <a:pt x="77" y="158"/>
                      <a:pt x="72" y="162"/>
                    </a:cubicBezTo>
                    <a:cubicBezTo>
                      <a:pt x="60" y="170"/>
                      <a:pt x="53" y="173"/>
                      <a:pt x="48" y="180"/>
                    </a:cubicBezTo>
                    <a:cubicBezTo>
                      <a:pt x="43" y="186"/>
                      <a:pt x="38" y="192"/>
                      <a:pt x="31" y="207"/>
                    </a:cubicBezTo>
                    <a:cubicBezTo>
                      <a:pt x="10" y="242"/>
                      <a:pt x="0" y="272"/>
                      <a:pt x="29" y="278"/>
                    </a:cubicBezTo>
                    <a:cubicBezTo>
                      <a:pt x="29" y="284"/>
                      <a:pt x="28" y="289"/>
                      <a:pt x="28" y="295"/>
                    </a:cubicBezTo>
                    <a:cubicBezTo>
                      <a:pt x="27" y="323"/>
                      <a:pt x="32" y="345"/>
                      <a:pt x="56" y="345"/>
                    </a:cubicBezTo>
                    <a:cubicBezTo>
                      <a:pt x="62" y="345"/>
                      <a:pt x="69" y="344"/>
                      <a:pt x="77" y="341"/>
                    </a:cubicBezTo>
                    <a:cubicBezTo>
                      <a:pt x="85" y="337"/>
                      <a:pt x="94" y="335"/>
                      <a:pt x="103" y="332"/>
                    </a:cubicBezTo>
                    <a:lnTo>
                      <a:pt x="103" y="332"/>
                    </a:lnTo>
                    <a:cubicBezTo>
                      <a:pt x="100" y="361"/>
                      <a:pt x="127" y="377"/>
                      <a:pt x="144" y="377"/>
                    </a:cubicBezTo>
                    <a:cubicBezTo>
                      <a:pt x="147" y="377"/>
                      <a:pt x="150" y="377"/>
                      <a:pt x="152" y="376"/>
                    </a:cubicBezTo>
                    <a:cubicBezTo>
                      <a:pt x="157" y="373"/>
                      <a:pt x="162" y="369"/>
                      <a:pt x="167" y="366"/>
                    </a:cubicBezTo>
                    <a:cubicBezTo>
                      <a:pt x="172" y="361"/>
                      <a:pt x="177" y="357"/>
                      <a:pt x="185" y="354"/>
                    </a:cubicBezTo>
                    <a:cubicBezTo>
                      <a:pt x="193" y="360"/>
                      <a:pt x="205" y="362"/>
                      <a:pt x="217" y="362"/>
                    </a:cubicBezTo>
                    <a:cubicBezTo>
                      <a:pt x="234" y="362"/>
                      <a:pt x="250" y="357"/>
                      <a:pt x="256" y="351"/>
                    </a:cubicBezTo>
                    <a:cubicBezTo>
                      <a:pt x="259" y="348"/>
                      <a:pt x="261" y="345"/>
                      <a:pt x="264" y="342"/>
                    </a:cubicBezTo>
                    <a:cubicBezTo>
                      <a:pt x="279" y="337"/>
                      <a:pt x="293" y="326"/>
                      <a:pt x="303" y="302"/>
                    </a:cubicBezTo>
                    <a:lnTo>
                      <a:pt x="311" y="299"/>
                    </a:lnTo>
                    <a:cubicBezTo>
                      <a:pt x="320" y="295"/>
                      <a:pt x="329" y="291"/>
                      <a:pt x="336" y="287"/>
                    </a:cubicBezTo>
                    <a:cubicBezTo>
                      <a:pt x="340" y="285"/>
                      <a:pt x="343" y="284"/>
                      <a:pt x="347" y="281"/>
                    </a:cubicBezTo>
                    <a:cubicBezTo>
                      <a:pt x="367" y="268"/>
                      <a:pt x="377" y="253"/>
                      <a:pt x="374" y="227"/>
                    </a:cubicBezTo>
                    <a:cubicBezTo>
                      <a:pt x="372" y="218"/>
                      <a:pt x="370" y="210"/>
                      <a:pt x="365" y="204"/>
                    </a:cubicBezTo>
                    <a:cubicBezTo>
                      <a:pt x="367" y="202"/>
                      <a:pt x="370" y="201"/>
                      <a:pt x="374" y="198"/>
                    </a:cubicBezTo>
                    <a:lnTo>
                      <a:pt x="375" y="198"/>
                    </a:lnTo>
                    <a:cubicBezTo>
                      <a:pt x="382" y="192"/>
                      <a:pt x="392" y="188"/>
                      <a:pt x="401" y="183"/>
                    </a:cubicBezTo>
                    <a:cubicBezTo>
                      <a:pt x="418" y="173"/>
                      <a:pt x="436" y="164"/>
                      <a:pt x="442" y="145"/>
                    </a:cubicBezTo>
                    <a:cubicBezTo>
                      <a:pt x="452" y="118"/>
                      <a:pt x="451" y="105"/>
                      <a:pt x="433" y="95"/>
                    </a:cubicBezTo>
                    <a:cubicBezTo>
                      <a:pt x="429" y="92"/>
                      <a:pt x="425" y="91"/>
                      <a:pt x="420" y="89"/>
                    </a:cubicBezTo>
                    <a:cubicBezTo>
                      <a:pt x="427" y="79"/>
                      <a:pt x="433" y="68"/>
                      <a:pt x="431" y="56"/>
                    </a:cubicBezTo>
                    <a:cubicBezTo>
                      <a:pt x="424" y="35"/>
                      <a:pt x="416" y="27"/>
                      <a:pt x="395" y="27"/>
                    </a:cubicBezTo>
                    <a:cubicBezTo>
                      <a:pt x="394" y="27"/>
                      <a:pt x="392" y="27"/>
                      <a:pt x="391" y="27"/>
                    </a:cubicBezTo>
                    <a:cubicBezTo>
                      <a:pt x="384" y="27"/>
                      <a:pt x="375" y="28"/>
                      <a:pt x="366" y="29"/>
                    </a:cubicBezTo>
                    <a:cubicBezTo>
                      <a:pt x="365" y="31"/>
                      <a:pt x="364" y="31"/>
                      <a:pt x="362" y="31"/>
                    </a:cubicBezTo>
                    <a:cubicBezTo>
                      <a:pt x="351" y="34"/>
                      <a:pt x="341" y="34"/>
                      <a:pt x="333" y="35"/>
                    </a:cubicBezTo>
                    <a:cubicBezTo>
                      <a:pt x="333" y="29"/>
                      <a:pt x="331" y="26"/>
                      <a:pt x="330" y="21"/>
                    </a:cubicBezTo>
                    <a:cubicBezTo>
                      <a:pt x="326" y="7"/>
                      <a:pt x="318" y="1"/>
                      <a:pt x="308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41"/>
              <p:cNvSpPr/>
              <p:nvPr/>
            </p:nvSpPr>
            <p:spPr>
              <a:xfrm>
                <a:off x="10312507" y="3376679"/>
                <a:ext cx="19024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74" extrusionOk="0">
                    <a:moveTo>
                      <a:pt x="135" y="1"/>
                    </a:moveTo>
                    <a:cubicBezTo>
                      <a:pt x="134" y="1"/>
                      <a:pt x="133" y="1"/>
                      <a:pt x="132" y="3"/>
                    </a:cubicBezTo>
                    <a:cubicBezTo>
                      <a:pt x="128" y="4"/>
                      <a:pt x="125" y="5"/>
                      <a:pt x="122" y="8"/>
                    </a:cubicBezTo>
                    <a:cubicBezTo>
                      <a:pt x="117" y="10"/>
                      <a:pt x="114" y="11"/>
                      <a:pt x="112" y="11"/>
                    </a:cubicBezTo>
                    <a:lnTo>
                      <a:pt x="111" y="10"/>
                    </a:lnTo>
                    <a:cubicBezTo>
                      <a:pt x="107" y="8"/>
                      <a:pt x="104" y="7"/>
                      <a:pt x="101" y="7"/>
                    </a:cubicBezTo>
                    <a:cubicBezTo>
                      <a:pt x="97" y="7"/>
                      <a:pt x="92" y="9"/>
                      <a:pt x="88" y="13"/>
                    </a:cubicBezTo>
                    <a:cubicBezTo>
                      <a:pt x="87" y="13"/>
                      <a:pt x="86" y="14"/>
                      <a:pt x="84" y="15"/>
                    </a:cubicBezTo>
                    <a:lnTo>
                      <a:pt x="76" y="23"/>
                    </a:lnTo>
                    <a:cubicBezTo>
                      <a:pt x="67" y="32"/>
                      <a:pt x="62" y="34"/>
                      <a:pt x="57" y="35"/>
                    </a:cubicBezTo>
                    <a:cubicBezTo>
                      <a:pt x="55" y="36"/>
                      <a:pt x="53" y="36"/>
                      <a:pt x="51" y="37"/>
                    </a:cubicBezTo>
                    <a:cubicBezTo>
                      <a:pt x="46" y="40"/>
                      <a:pt x="37" y="55"/>
                      <a:pt x="42" y="65"/>
                    </a:cubicBezTo>
                    <a:cubicBezTo>
                      <a:pt x="37" y="67"/>
                      <a:pt x="35" y="70"/>
                      <a:pt x="32" y="71"/>
                    </a:cubicBezTo>
                    <a:cubicBezTo>
                      <a:pt x="27" y="76"/>
                      <a:pt x="25" y="78"/>
                      <a:pt x="22" y="81"/>
                    </a:cubicBezTo>
                    <a:cubicBezTo>
                      <a:pt x="20" y="83"/>
                      <a:pt x="17" y="87"/>
                      <a:pt x="14" y="93"/>
                    </a:cubicBezTo>
                    <a:cubicBezTo>
                      <a:pt x="5" y="110"/>
                      <a:pt x="1" y="124"/>
                      <a:pt x="14" y="127"/>
                    </a:cubicBezTo>
                    <a:cubicBezTo>
                      <a:pt x="12" y="129"/>
                      <a:pt x="12" y="132"/>
                      <a:pt x="12" y="134"/>
                    </a:cubicBezTo>
                    <a:cubicBezTo>
                      <a:pt x="11" y="148"/>
                      <a:pt x="14" y="159"/>
                      <a:pt x="25" y="159"/>
                    </a:cubicBezTo>
                    <a:cubicBezTo>
                      <a:pt x="27" y="159"/>
                      <a:pt x="31" y="158"/>
                      <a:pt x="34" y="157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45" y="165"/>
                      <a:pt x="56" y="174"/>
                      <a:pt x="64" y="174"/>
                    </a:cubicBezTo>
                    <a:cubicBezTo>
                      <a:pt x="66" y="174"/>
                      <a:pt x="67" y="174"/>
                      <a:pt x="68" y="173"/>
                    </a:cubicBezTo>
                    <a:cubicBezTo>
                      <a:pt x="71" y="172"/>
                      <a:pt x="73" y="169"/>
                      <a:pt x="76" y="168"/>
                    </a:cubicBezTo>
                    <a:cubicBezTo>
                      <a:pt x="78" y="167"/>
                      <a:pt x="82" y="164"/>
                      <a:pt x="84" y="163"/>
                    </a:cubicBezTo>
                    <a:cubicBezTo>
                      <a:pt x="88" y="165"/>
                      <a:pt x="94" y="166"/>
                      <a:pt x="100" y="166"/>
                    </a:cubicBezTo>
                    <a:cubicBezTo>
                      <a:pt x="107" y="166"/>
                      <a:pt x="115" y="165"/>
                      <a:pt x="117" y="162"/>
                    </a:cubicBezTo>
                    <a:lnTo>
                      <a:pt x="122" y="158"/>
                    </a:lnTo>
                    <a:cubicBezTo>
                      <a:pt x="128" y="156"/>
                      <a:pt x="134" y="149"/>
                      <a:pt x="139" y="140"/>
                    </a:cubicBezTo>
                    <a:cubicBezTo>
                      <a:pt x="140" y="140"/>
                      <a:pt x="142" y="138"/>
                      <a:pt x="143" y="138"/>
                    </a:cubicBezTo>
                    <a:cubicBezTo>
                      <a:pt x="147" y="137"/>
                      <a:pt x="150" y="135"/>
                      <a:pt x="154" y="133"/>
                    </a:cubicBezTo>
                    <a:cubicBezTo>
                      <a:pt x="156" y="132"/>
                      <a:pt x="158" y="132"/>
                      <a:pt x="159" y="131"/>
                    </a:cubicBezTo>
                    <a:cubicBezTo>
                      <a:pt x="170" y="126"/>
                      <a:pt x="174" y="118"/>
                      <a:pt x="173" y="106"/>
                    </a:cubicBezTo>
                    <a:cubicBezTo>
                      <a:pt x="173" y="102"/>
                      <a:pt x="171" y="99"/>
                      <a:pt x="169" y="96"/>
                    </a:cubicBezTo>
                    <a:cubicBezTo>
                      <a:pt x="170" y="96"/>
                      <a:pt x="171" y="95"/>
                      <a:pt x="173" y="94"/>
                    </a:cubicBezTo>
                    <a:cubicBezTo>
                      <a:pt x="176" y="91"/>
                      <a:pt x="180" y="90"/>
                      <a:pt x="184" y="87"/>
                    </a:cubicBezTo>
                    <a:cubicBezTo>
                      <a:pt x="193" y="82"/>
                      <a:pt x="200" y="79"/>
                      <a:pt x="202" y="69"/>
                    </a:cubicBezTo>
                    <a:cubicBezTo>
                      <a:pt x="209" y="56"/>
                      <a:pt x="207" y="51"/>
                      <a:pt x="199" y="46"/>
                    </a:cubicBezTo>
                    <a:cubicBezTo>
                      <a:pt x="198" y="45"/>
                      <a:pt x="196" y="45"/>
                      <a:pt x="194" y="44"/>
                    </a:cubicBezTo>
                    <a:cubicBezTo>
                      <a:pt x="198" y="39"/>
                      <a:pt x="200" y="34"/>
                      <a:pt x="199" y="28"/>
                    </a:cubicBezTo>
                    <a:cubicBezTo>
                      <a:pt x="196" y="18"/>
                      <a:pt x="193" y="15"/>
                      <a:pt x="181" y="15"/>
                    </a:cubicBezTo>
                    <a:cubicBezTo>
                      <a:pt x="178" y="15"/>
                      <a:pt x="174" y="15"/>
                      <a:pt x="170" y="17"/>
                    </a:cubicBezTo>
                    <a:lnTo>
                      <a:pt x="169" y="17"/>
                    </a:lnTo>
                    <a:cubicBezTo>
                      <a:pt x="165" y="17"/>
                      <a:pt x="159" y="18"/>
                      <a:pt x="155" y="18"/>
                    </a:cubicBezTo>
                    <a:cubicBezTo>
                      <a:pt x="155" y="15"/>
                      <a:pt x="155" y="14"/>
                      <a:pt x="154" y="12"/>
                    </a:cubicBezTo>
                    <a:cubicBezTo>
                      <a:pt x="152" y="2"/>
                      <a:pt x="145" y="2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41"/>
              <p:cNvSpPr/>
              <p:nvPr/>
            </p:nvSpPr>
            <p:spPr>
              <a:xfrm>
                <a:off x="10271638" y="3350829"/>
                <a:ext cx="37228" cy="3568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2" extrusionOk="0">
                    <a:moveTo>
                      <a:pt x="312" y="1"/>
                    </a:moveTo>
                    <a:cubicBezTo>
                      <a:pt x="303" y="1"/>
                      <a:pt x="294" y="4"/>
                      <a:pt x="282" y="10"/>
                    </a:cubicBezTo>
                    <a:cubicBezTo>
                      <a:pt x="274" y="14"/>
                      <a:pt x="266" y="19"/>
                      <a:pt x="257" y="24"/>
                    </a:cubicBezTo>
                    <a:cubicBezTo>
                      <a:pt x="256" y="25"/>
                      <a:pt x="255" y="25"/>
                      <a:pt x="254" y="26"/>
                    </a:cubicBezTo>
                    <a:cubicBezTo>
                      <a:pt x="242" y="33"/>
                      <a:pt x="233" y="38"/>
                      <a:pt x="224" y="43"/>
                    </a:cubicBezTo>
                    <a:cubicBezTo>
                      <a:pt x="222" y="41"/>
                      <a:pt x="218" y="38"/>
                      <a:pt x="214" y="36"/>
                    </a:cubicBezTo>
                    <a:cubicBezTo>
                      <a:pt x="207" y="32"/>
                      <a:pt x="200" y="30"/>
                      <a:pt x="194" y="30"/>
                    </a:cubicBezTo>
                    <a:cubicBezTo>
                      <a:pt x="184" y="30"/>
                      <a:pt x="175" y="35"/>
                      <a:pt x="168" y="45"/>
                    </a:cubicBezTo>
                    <a:cubicBezTo>
                      <a:pt x="165" y="46"/>
                      <a:pt x="163" y="48"/>
                      <a:pt x="160" y="51"/>
                    </a:cubicBezTo>
                    <a:cubicBezTo>
                      <a:pt x="154" y="56"/>
                      <a:pt x="149" y="62"/>
                      <a:pt x="143" y="69"/>
                    </a:cubicBezTo>
                    <a:cubicBezTo>
                      <a:pt x="138" y="77"/>
                      <a:pt x="133" y="81"/>
                      <a:pt x="128" y="84"/>
                    </a:cubicBezTo>
                    <a:lnTo>
                      <a:pt x="123" y="84"/>
                    </a:lnTo>
                    <a:cubicBezTo>
                      <a:pt x="96" y="86"/>
                      <a:pt x="82" y="96"/>
                      <a:pt x="72" y="113"/>
                    </a:cubicBezTo>
                    <a:lnTo>
                      <a:pt x="69" y="120"/>
                    </a:lnTo>
                    <a:cubicBezTo>
                      <a:pt x="66" y="125"/>
                      <a:pt x="64" y="132"/>
                      <a:pt x="61" y="139"/>
                    </a:cubicBezTo>
                    <a:cubicBezTo>
                      <a:pt x="54" y="161"/>
                      <a:pt x="42" y="169"/>
                      <a:pt x="31" y="175"/>
                    </a:cubicBezTo>
                    <a:cubicBezTo>
                      <a:pt x="26" y="179"/>
                      <a:pt x="23" y="181"/>
                      <a:pt x="19" y="185"/>
                    </a:cubicBezTo>
                    <a:cubicBezTo>
                      <a:pt x="10" y="196"/>
                      <a:pt x="11" y="227"/>
                      <a:pt x="34" y="238"/>
                    </a:cubicBezTo>
                    <a:cubicBezTo>
                      <a:pt x="28" y="246"/>
                      <a:pt x="24" y="251"/>
                      <a:pt x="20" y="256"/>
                    </a:cubicBezTo>
                    <a:cubicBezTo>
                      <a:pt x="13" y="266"/>
                      <a:pt x="9" y="271"/>
                      <a:pt x="6" y="279"/>
                    </a:cubicBezTo>
                    <a:cubicBezTo>
                      <a:pt x="4" y="286"/>
                      <a:pt x="4" y="293"/>
                      <a:pt x="3" y="306"/>
                    </a:cubicBezTo>
                    <a:cubicBezTo>
                      <a:pt x="0" y="334"/>
                      <a:pt x="6" y="356"/>
                      <a:pt x="29" y="356"/>
                    </a:cubicBezTo>
                    <a:cubicBezTo>
                      <a:pt x="33" y="356"/>
                      <a:pt x="37" y="356"/>
                      <a:pt x="42" y="354"/>
                    </a:cubicBezTo>
                    <a:cubicBezTo>
                      <a:pt x="44" y="358"/>
                      <a:pt x="46" y="361"/>
                      <a:pt x="50" y="366"/>
                    </a:cubicBezTo>
                    <a:cubicBezTo>
                      <a:pt x="60" y="381"/>
                      <a:pt x="74" y="392"/>
                      <a:pt x="90" y="392"/>
                    </a:cubicBezTo>
                    <a:cubicBezTo>
                      <a:pt x="101" y="392"/>
                      <a:pt x="114" y="387"/>
                      <a:pt x="128" y="375"/>
                    </a:cubicBezTo>
                    <a:cubicBezTo>
                      <a:pt x="137" y="368"/>
                      <a:pt x="144" y="361"/>
                      <a:pt x="151" y="355"/>
                    </a:cubicBezTo>
                    <a:cubicBezTo>
                      <a:pt x="159" y="367"/>
                      <a:pt x="176" y="371"/>
                      <a:pt x="192" y="371"/>
                    </a:cubicBezTo>
                    <a:cubicBezTo>
                      <a:pt x="208" y="371"/>
                      <a:pt x="224" y="367"/>
                      <a:pt x="230" y="361"/>
                    </a:cubicBezTo>
                    <a:cubicBezTo>
                      <a:pt x="234" y="358"/>
                      <a:pt x="238" y="352"/>
                      <a:pt x="241" y="347"/>
                    </a:cubicBezTo>
                    <a:cubicBezTo>
                      <a:pt x="244" y="342"/>
                      <a:pt x="246" y="337"/>
                      <a:pt x="251" y="332"/>
                    </a:cubicBezTo>
                    <a:cubicBezTo>
                      <a:pt x="282" y="330"/>
                      <a:pt x="321" y="308"/>
                      <a:pt x="327" y="296"/>
                    </a:cubicBezTo>
                    <a:cubicBezTo>
                      <a:pt x="328" y="293"/>
                      <a:pt x="329" y="289"/>
                      <a:pt x="329" y="287"/>
                    </a:cubicBezTo>
                    <a:cubicBezTo>
                      <a:pt x="343" y="276"/>
                      <a:pt x="351" y="261"/>
                      <a:pt x="348" y="241"/>
                    </a:cubicBezTo>
                    <a:lnTo>
                      <a:pt x="353" y="236"/>
                    </a:lnTo>
                    <a:lnTo>
                      <a:pt x="374" y="215"/>
                    </a:lnTo>
                    <a:cubicBezTo>
                      <a:pt x="377" y="212"/>
                      <a:pt x="379" y="209"/>
                      <a:pt x="382" y="206"/>
                    </a:cubicBezTo>
                    <a:cubicBezTo>
                      <a:pt x="395" y="186"/>
                      <a:pt x="398" y="171"/>
                      <a:pt x="379" y="156"/>
                    </a:cubicBezTo>
                    <a:cubicBezTo>
                      <a:pt x="373" y="149"/>
                      <a:pt x="365" y="147"/>
                      <a:pt x="356" y="144"/>
                    </a:cubicBezTo>
                    <a:cubicBezTo>
                      <a:pt x="358" y="142"/>
                      <a:pt x="359" y="138"/>
                      <a:pt x="362" y="135"/>
                    </a:cubicBezTo>
                    <a:lnTo>
                      <a:pt x="364" y="134"/>
                    </a:lnTo>
                    <a:cubicBezTo>
                      <a:pt x="369" y="127"/>
                      <a:pt x="377" y="120"/>
                      <a:pt x="383" y="113"/>
                    </a:cubicBezTo>
                    <a:cubicBezTo>
                      <a:pt x="397" y="97"/>
                      <a:pt x="409" y="82"/>
                      <a:pt x="405" y="66"/>
                    </a:cubicBezTo>
                    <a:cubicBezTo>
                      <a:pt x="399" y="44"/>
                      <a:pt x="390" y="37"/>
                      <a:pt x="369" y="37"/>
                    </a:cubicBezTo>
                    <a:cubicBezTo>
                      <a:pt x="367" y="37"/>
                      <a:pt x="366" y="37"/>
                      <a:pt x="365" y="37"/>
                    </a:cubicBezTo>
                    <a:cubicBezTo>
                      <a:pt x="359" y="37"/>
                      <a:pt x="354" y="37"/>
                      <a:pt x="348" y="38"/>
                    </a:cubicBezTo>
                    <a:cubicBezTo>
                      <a:pt x="351" y="28"/>
                      <a:pt x="349" y="17"/>
                      <a:pt x="341" y="11"/>
                    </a:cubicBezTo>
                    <a:cubicBezTo>
                      <a:pt x="331" y="5"/>
                      <a:pt x="322" y="1"/>
                      <a:pt x="312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41"/>
              <p:cNvSpPr/>
              <p:nvPr/>
            </p:nvSpPr>
            <p:spPr>
              <a:xfrm>
                <a:off x="10297215" y="3323977"/>
                <a:ext cx="17203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44" y="1"/>
                    </a:moveTo>
                    <a:cubicBezTo>
                      <a:pt x="140" y="1"/>
                      <a:pt x="136" y="2"/>
                      <a:pt x="131" y="5"/>
                    </a:cubicBezTo>
                    <a:cubicBezTo>
                      <a:pt x="127" y="7"/>
                      <a:pt x="122" y="9"/>
                      <a:pt x="118" y="11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3" y="15"/>
                      <a:pt x="108" y="18"/>
                      <a:pt x="105" y="20"/>
                    </a:cubicBezTo>
                    <a:cubicBezTo>
                      <a:pt x="103" y="19"/>
                      <a:pt x="101" y="18"/>
                      <a:pt x="100" y="17"/>
                    </a:cubicBezTo>
                    <a:cubicBezTo>
                      <a:pt x="96" y="15"/>
                      <a:pt x="92" y="14"/>
                      <a:pt x="89" y="14"/>
                    </a:cubicBezTo>
                    <a:cubicBezTo>
                      <a:pt x="85" y="14"/>
                      <a:pt x="83" y="15"/>
                      <a:pt x="80" y="16"/>
                    </a:cubicBezTo>
                    <a:cubicBezTo>
                      <a:pt x="79" y="16"/>
                      <a:pt x="77" y="18"/>
                      <a:pt x="76" y="19"/>
                    </a:cubicBezTo>
                    <a:lnTo>
                      <a:pt x="69" y="27"/>
                    </a:lnTo>
                    <a:cubicBezTo>
                      <a:pt x="66" y="29"/>
                      <a:pt x="64" y="32"/>
                      <a:pt x="61" y="34"/>
                    </a:cubicBezTo>
                    <a:lnTo>
                      <a:pt x="59" y="34"/>
                    </a:lnTo>
                    <a:cubicBezTo>
                      <a:pt x="46" y="35"/>
                      <a:pt x="39" y="39"/>
                      <a:pt x="35" y="46"/>
                    </a:cubicBezTo>
                    <a:cubicBezTo>
                      <a:pt x="35" y="47"/>
                      <a:pt x="34" y="49"/>
                      <a:pt x="34" y="50"/>
                    </a:cubicBezTo>
                    <a:cubicBezTo>
                      <a:pt x="33" y="53"/>
                      <a:pt x="31" y="55"/>
                      <a:pt x="30" y="59"/>
                    </a:cubicBezTo>
                    <a:cubicBezTo>
                      <a:pt x="26" y="69"/>
                      <a:pt x="21" y="72"/>
                      <a:pt x="16" y="76"/>
                    </a:cubicBezTo>
                    <a:cubicBezTo>
                      <a:pt x="14" y="78"/>
                      <a:pt x="11" y="80"/>
                      <a:pt x="10" y="81"/>
                    </a:cubicBezTo>
                    <a:cubicBezTo>
                      <a:pt x="6" y="86"/>
                      <a:pt x="6" y="100"/>
                      <a:pt x="16" y="105"/>
                    </a:cubicBezTo>
                    <a:cubicBezTo>
                      <a:pt x="14" y="109"/>
                      <a:pt x="11" y="111"/>
                      <a:pt x="10" y="113"/>
                    </a:cubicBezTo>
                    <a:cubicBezTo>
                      <a:pt x="6" y="118"/>
                      <a:pt x="5" y="121"/>
                      <a:pt x="4" y="124"/>
                    </a:cubicBezTo>
                    <a:cubicBezTo>
                      <a:pt x="4" y="128"/>
                      <a:pt x="3" y="131"/>
                      <a:pt x="3" y="137"/>
                    </a:cubicBezTo>
                    <a:cubicBezTo>
                      <a:pt x="1" y="150"/>
                      <a:pt x="4" y="160"/>
                      <a:pt x="14" y="160"/>
                    </a:cubicBezTo>
                    <a:cubicBezTo>
                      <a:pt x="16" y="160"/>
                      <a:pt x="18" y="160"/>
                      <a:pt x="20" y="160"/>
                    </a:cubicBezTo>
                    <a:cubicBezTo>
                      <a:pt x="21" y="162"/>
                      <a:pt x="22" y="163"/>
                      <a:pt x="24" y="165"/>
                    </a:cubicBezTo>
                    <a:cubicBezTo>
                      <a:pt x="28" y="172"/>
                      <a:pt x="34" y="177"/>
                      <a:pt x="42" y="177"/>
                    </a:cubicBezTo>
                    <a:cubicBezTo>
                      <a:pt x="47" y="177"/>
                      <a:pt x="53" y="175"/>
                      <a:pt x="60" y="169"/>
                    </a:cubicBezTo>
                    <a:cubicBezTo>
                      <a:pt x="63" y="165"/>
                      <a:pt x="67" y="163"/>
                      <a:pt x="70" y="160"/>
                    </a:cubicBezTo>
                    <a:cubicBezTo>
                      <a:pt x="74" y="165"/>
                      <a:pt x="82" y="167"/>
                      <a:pt x="90" y="167"/>
                    </a:cubicBezTo>
                    <a:cubicBezTo>
                      <a:pt x="97" y="167"/>
                      <a:pt x="104" y="165"/>
                      <a:pt x="106" y="163"/>
                    </a:cubicBezTo>
                    <a:cubicBezTo>
                      <a:pt x="108" y="162"/>
                      <a:pt x="109" y="159"/>
                      <a:pt x="111" y="156"/>
                    </a:cubicBezTo>
                    <a:cubicBezTo>
                      <a:pt x="112" y="153"/>
                      <a:pt x="113" y="151"/>
                      <a:pt x="116" y="148"/>
                    </a:cubicBezTo>
                    <a:cubicBezTo>
                      <a:pt x="130" y="147"/>
                      <a:pt x="148" y="137"/>
                      <a:pt x="150" y="132"/>
                    </a:cubicBezTo>
                    <a:cubicBezTo>
                      <a:pt x="152" y="131"/>
                      <a:pt x="152" y="129"/>
                      <a:pt x="152" y="128"/>
                    </a:cubicBezTo>
                    <a:cubicBezTo>
                      <a:pt x="158" y="123"/>
                      <a:pt x="162" y="118"/>
                      <a:pt x="160" y="107"/>
                    </a:cubicBezTo>
                    <a:lnTo>
                      <a:pt x="163" y="105"/>
                    </a:lnTo>
                    <a:lnTo>
                      <a:pt x="173" y="96"/>
                    </a:lnTo>
                    <a:lnTo>
                      <a:pt x="176" y="92"/>
                    </a:lnTo>
                    <a:cubicBezTo>
                      <a:pt x="183" y="83"/>
                      <a:pt x="184" y="77"/>
                      <a:pt x="175" y="69"/>
                    </a:cubicBezTo>
                    <a:cubicBezTo>
                      <a:pt x="173" y="66"/>
                      <a:pt x="169" y="65"/>
                      <a:pt x="165" y="64"/>
                    </a:cubicBezTo>
                    <a:cubicBezTo>
                      <a:pt x="165" y="62"/>
                      <a:pt x="166" y="61"/>
                      <a:pt x="168" y="60"/>
                    </a:cubicBezTo>
                    <a:cubicBezTo>
                      <a:pt x="170" y="56"/>
                      <a:pt x="174" y="54"/>
                      <a:pt x="177" y="50"/>
                    </a:cubicBezTo>
                    <a:cubicBezTo>
                      <a:pt x="183" y="44"/>
                      <a:pt x="188" y="37"/>
                      <a:pt x="187" y="29"/>
                    </a:cubicBezTo>
                    <a:cubicBezTo>
                      <a:pt x="184" y="20"/>
                      <a:pt x="181" y="16"/>
                      <a:pt x="172" y="16"/>
                    </a:cubicBezTo>
                    <a:cubicBezTo>
                      <a:pt x="171" y="16"/>
                      <a:pt x="170" y="16"/>
                      <a:pt x="169" y="16"/>
                    </a:cubicBezTo>
                    <a:cubicBezTo>
                      <a:pt x="166" y="16"/>
                      <a:pt x="163" y="18"/>
                      <a:pt x="161" y="18"/>
                    </a:cubicBezTo>
                    <a:cubicBezTo>
                      <a:pt x="162" y="13"/>
                      <a:pt x="161" y="8"/>
                      <a:pt x="157" y="5"/>
                    </a:cubicBezTo>
                    <a:cubicBezTo>
                      <a:pt x="153" y="2"/>
                      <a:pt x="149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41"/>
              <p:cNvSpPr/>
              <p:nvPr/>
            </p:nvSpPr>
            <p:spPr>
              <a:xfrm>
                <a:off x="10242692" y="3319244"/>
                <a:ext cx="37319" cy="3549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90" extrusionOk="0">
                    <a:moveTo>
                      <a:pt x="322" y="1"/>
                    </a:moveTo>
                    <a:cubicBezTo>
                      <a:pt x="313" y="1"/>
                      <a:pt x="303" y="4"/>
                      <a:pt x="291" y="10"/>
                    </a:cubicBezTo>
                    <a:cubicBezTo>
                      <a:pt x="286" y="13"/>
                      <a:pt x="281" y="15"/>
                      <a:pt x="275" y="19"/>
                    </a:cubicBezTo>
                    <a:cubicBezTo>
                      <a:pt x="271" y="10"/>
                      <a:pt x="264" y="4"/>
                      <a:pt x="250" y="4"/>
                    </a:cubicBezTo>
                    <a:cubicBezTo>
                      <a:pt x="223" y="4"/>
                      <a:pt x="208" y="10"/>
                      <a:pt x="188" y="30"/>
                    </a:cubicBezTo>
                    <a:cubicBezTo>
                      <a:pt x="182" y="35"/>
                      <a:pt x="176" y="43"/>
                      <a:pt x="169" y="51"/>
                    </a:cubicBezTo>
                    <a:cubicBezTo>
                      <a:pt x="168" y="52"/>
                      <a:pt x="167" y="52"/>
                      <a:pt x="167" y="54"/>
                    </a:cubicBezTo>
                    <a:cubicBezTo>
                      <a:pt x="159" y="62"/>
                      <a:pt x="152" y="70"/>
                      <a:pt x="146" y="77"/>
                    </a:cubicBezTo>
                    <a:lnTo>
                      <a:pt x="130" y="77"/>
                    </a:lnTo>
                    <a:cubicBezTo>
                      <a:pt x="105" y="79"/>
                      <a:pt x="90" y="90"/>
                      <a:pt x="80" y="108"/>
                    </a:cubicBezTo>
                    <a:cubicBezTo>
                      <a:pt x="79" y="112"/>
                      <a:pt x="77" y="115"/>
                      <a:pt x="76" y="117"/>
                    </a:cubicBezTo>
                    <a:cubicBezTo>
                      <a:pt x="73" y="122"/>
                      <a:pt x="71" y="129"/>
                      <a:pt x="69" y="137"/>
                    </a:cubicBezTo>
                    <a:cubicBezTo>
                      <a:pt x="66" y="144"/>
                      <a:pt x="61" y="149"/>
                      <a:pt x="59" y="154"/>
                    </a:cubicBezTo>
                    <a:cubicBezTo>
                      <a:pt x="57" y="156"/>
                      <a:pt x="55" y="156"/>
                      <a:pt x="54" y="157"/>
                    </a:cubicBezTo>
                    <a:cubicBezTo>
                      <a:pt x="28" y="172"/>
                      <a:pt x="18" y="184"/>
                      <a:pt x="18" y="199"/>
                    </a:cubicBezTo>
                    <a:lnTo>
                      <a:pt x="18" y="207"/>
                    </a:lnTo>
                    <a:cubicBezTo>
                      <a:pt x="19" y="213"/>
                      <a:pt x="20" y="218"/>
                      <a:pt x="22" y="224"/>
                    </a:cubicBezTo>
                    <a:cubicBezTo>
                      <a:pt x="28" y="241"/>
                      <a:pt x="19" y="254"/>
                      <a:pt x="12" y="262"/>
                    </a:cubicBezTo>
                    <a:cubicBezTo>
                      <a:pt x="9" y="266"/>
                      <a:pt x="5" y="270"/>
                      <a:pt x="4" y="275"/>
                    </a:cubicBezTo>
                    <a:cubicBezTo>
                      <a:pt x="0" y="285"/>
                      <a:pt x="18" y="303"/>
                      <a:pt x="44" y="303"/>
                    </a:cubicBezTo>
                    <a:cubicBezTo>
                      <a:pt x="46" y="303"/>
                      <a:pt x="48" y="303"/>
                      <a:pt x="50" y="303"/>
                    </a:cubicBezTo>
                    <a:lnTo>
                      <a:pt x="50" y="303"/>
                    </a:lnTo>
                    <a:cubicBezTo>
                      <a:pt x="49" y="311"/>
                      <a:pt x="49" y="317"/>
                      <a:pt x="47" y="322"/>
                    </a:cubicBezTo>
                    <a:cubicBezTo>
                      <a:pt x="45" y="333"/>
                      <a:pt x="45" y="338"/>
                      <a:pt x="46" y="344"/>
                    </a:cubicBezTo>
                    <a:cubicBezTo>
                      <a:pt x="47" y="349"/>
                      <a:pt x="51" y="354"/>
                      <a:pt x="57" y="363"/>
                    </a:cubicBezTo>
                    <a:cubicBezTo>
                      <a:pt x="69" y="378"/>
                      <a:pt x="82" y="389"/>
                      <a:pt x="98" y="389"/>
                    </a:cubicBezTo>
                    <a:cubicBezTo>
                      <a:pt x="107" y="389"/>
                      <a:pt x="118" y="386"/>
                      <a:pt x="129" y="378"/>
                    </a:cubicBezTo>
                    <a:cubicBezTo>
                      <a:pt x="133" y="379"/>
                      <a:pt x="138" y="380"/>
                      <a:pt x="146" y="382"/>
                    </a:cubicBezTo>
                    <a:cubicBezTo>
                      <a:pt x="155" y="384"/>
                      <a:pt x="164" y="385"/>
                      <a:pt x="174" y="385"/>
                    </a:cubicBezTo>
                    <a:cubicBezTo>
                      <a:pt x="198" y="385"/>
                      <a:pt x="220" y="376"/>
                      <a:pt x="235" y="349"/>
                    </a:cubicBezTo>
                    <a:cubicBezTo>
                      <a:pt x="239" y="341"/>
                      <a:pt x="244" y="333"/>
                      <a:pt x="248" y="326"/>
                    </a:cubicBezTo>
                    <a:cubicBezTo>
                      <a:pt x="252" y="328"/>
                      <a:pt x="257" y="328"/>
                      <a:pt x="262" y="328"/>
                    </a:cubicBezTo>
                    <a:cubicBezTo>
                      <a:pt x="292" y="328"/>
                      <a:pt x="330" y="305"/>
                      <a:pt x="336" y="293"/>
                    </a:cubicBezTo>
                    <a:cubicBezTo>
                      <a:pt x="338" y="287"/>
                      <a:pt x="338" y="282"/>
                      <a:pt x="338" y="277"/>
                    </a:cubicBezTo>
                    <a:cubicBezTo>
                      <a:pt x="338" y="272"/>
                      <a:pt x="338" y="269"/>
                      <a:pt x="341" y="262"/>
                    </a:cubicBezTo>
                    <a:cubicBezTo>
                      <a:pt x="373" y="248"/>
                      <a:pt x="402" y="214"/>
                      <a:pt x="400" y="203"/>
                    </a:cubicBezTo>
                    <a:cubicBezTo>
                      <a:pt x="400" y="200"/>
                      <a:pt x="399" y="198"/>
                      <a:pt x="398" y="195"/>
                    </a:cubicBezTo>
                    <a:cubicBezTo>
                      <a:pt x="407" y="180"/>
                      <a:pt x="407" y="168"/>
                      <a:pt x="391" y="154"/>
                    </a:cubicBezTo>
                    <a:cubicBezTo>
                      <a:pt x="391" y="152"/>
                      <a:pt x="393" y="151"/>
                      <a:pt x="394" y="148"/>
                    </a:cubicBezTo>
                    <a:cubicBezTo>
                      <a:pt x="398" y="141"/>
                      <a:pt x="402" y="133"/>
                      <a:pt x="404" y="125"/>
                    </a:cubicBezTo>
                    <a:cubicBezTo>
                      <a:pt x="405" y="121"/>
                      <a:pt x="405" y="117"/>
                      <a:pt x="407" y="115"/>
                    </a:cubicBezTo>
                    <a:cubicBezTo>
                      <a:pt x="410" y="96"/>
                      <a:pt x="405" y="84"/>
                      <a:pt x="374" y="82"/>
                    </a:cubicBezTo>
                    <a:cubicBezTo>
                      <a:pt x="364" y="82"/>
                      <a:pt x="354" y="84"/>
                      <a:pt x="343" y="87"/>
                    </a:cubicBezTo>
                    <a:cubicBezTo>
                      <a:pt x="343" y="84"/>
                      <a:pt x="343" y="80"/>
                      <a:pt x="345" y="77"/>
                    </a:cubicBezTo>
                    <a:lnTo>
                      <a:pt x="345" y="76"/>
                    </a:lnTo>
                    <a:cubicBezTo>
                      <a:pt x="346" y="69"/>
                      <a:pt x="350" y="60"/>
                      <a:pt x="353" y="52"/>
                    </a:cubicBezTo>
                    <a:cubicBezTo>
                      <a:pt x="359" y="35"/>
                      <a:pt x="363" y="20"/>
                      <a:pt x="350" y="11"/>
                    </a:cubicBezTo>
                    <a:cubicBezTo>
                      <a:pt x="340" y="4"/>
                      <a:pt x="332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41"/>
              <p:cNvSpPr/>
              <p:nvPr/>
            </p:nvSpPr>
            <p:spPr>
              <a:xfrm>
                <a:off x="10248518" y="3296397"/>
                <a:ext cx="17385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50" y="0"/>
                    </a:moveTo>
                    <a:cubicBezTo>
                      <a:pt x="146" y="0"/>
                      <a:pt x="142" y="2"/>
                      <a:pt x="136" y="4"/>
                    </a:cubicBezTo>
                    <a:lnTo>
                      <a:pt x="129" y="9"/>
                    </a:lnTo>
                    <a:cubicBezTo>
                      <a:pt x="126" y="4"/>
                      <a:pt x="124" y="2"/>
                      <a:pt x="117" y="2"/>
                    </a:cubicBezTo>
                    <a:cubicBezTo>
                      <a:pt x="104" y="2"/>
                      <a:pt x="97" y="5"/>
                      <a:pt x="88" y="15"/>
                    </a:cubicBezTo>
                    <a:cubicBezTo>
                      <a:pt x="85" y="18"/>
                      <a:pt x="83" y="20"/>
                      <a:pt x="79" y="24"/>
                    </a:cubicBezTo>
                    <a:cubicBezTo>
                      <a:pt x="78" y="24"/>
                      <a:pt x="78" y="25"/>
                      <a:pt x="78" y="25"/>
                    </a:cubicBezTo>
                    <a:cubicBezTo>
                      <a:pt x="74" y="29"/>
                      <a:pt x="71" y="33"/>
                      <a:pt x="68" y="36"/>
                    </a:cubicBezTo>
                    <a:lnTo>
                      <a:pt x="61" y="36"/>
                    </a:lnTo>
                    <a:cubicBezTo>
                      <a:pt x="49" y="38"/>
                      <a:pt x="43" y="41"/>
                      <a:pt x="38" y="48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6" y="55"/>
                      <a:pt x="34" y="57"/>
                      <a:pt x="33" y="61"/>
                    </a:cubicBezTo>
                    <a:lnTo>
                      <a:pt x="30" y="68"/>
                    </a:lnTo>
                    <a:cubicBezTo>
                      <a:pt x="28" y="68"/>
                      <a:pt x="28" y="70"/>
                      <a:pt x="27" y="70"/>
                    </a:cubicBezTo>
                    <a:cubicBezTo>
                      <a:pt x="14" y="76"/>
                      <a:pt x="11" y="81"/>
                      <a:pt x="11" y="89"/>
                    </a:cubicBezTo>
                    <a:lnTo>
                      <a:pt x="11" y="93"/>
                    </a:lnTo>
                    <a:cubicBezTo>
                      <a:pt x="11" y="96"/>
                      <a:pt x="11" y="98"/>
                      <a:pt x="12" y="101"/>
                    </a:cubicBezTo>
                    <a:cubicBezTo>
                      <a:pt x="15" y="109"/>
                      <a:pt x="11" y="114"/>
                      <a:pt x="7" y="118"/>
                    </a:cubicBezTo>
                    <a:cubicBezTo>
                      <a:pt x="6" y="121"/>
                      <a:pt x="5" y="122"/>
                      <a:pt x="3" y="124"/>
                    </a:cubicBezTo>
                    <a:cubicBezTo>
                      <a:pt x="1" y="129"/>
                      <a:pt x="10" y="138"/>
                      <a:pt x="21" y="138"/>
                    </a:cubicBezTo>
                    <a:cubicBezTo>
                      <a:pt x="22" y="138"/>
                      <a:pt x="22" y="138"/>
                      <a:pt x="23" y="138"/>
                    </a:cubicBezTo>
                    <a:lnTo>
                      <a:pt x="23" y="138"/>
                    </a:lnTo>
                    <a:cubicBezTo>
                      <a:pt x="23" y="142"/>
                      <a:pt x="22" y="144"/>
                      <a:pt x="22" y="147"/>
                    </a:cubicBezTo>
                    <a:cubicBezTo>
                      <a:pt x="22" y="152"/>
                      <a:pt x="21" y="154"/>
                      <a:pt x="22" y="157"/>
                    </a:cubicBezTo>
                    <a:cubicBezTo>
                      <a:pt x="22" y="159"/>
                      <a:pt x="25" y="162"/>
                      <a:pt x="27" y="165"/>
                    </a:cubicBezTo>
                    <a:cubicBezTo>
                      <a:pt x="33" y="172"/>
                      <a:pt x="39" y="178"/>
                      <a:pt x="47" y="178"/>
                    </a:cubicBezTo>
                    <a:cubicBezTo>
                      <a:pt x="52" y="178"/>
                      <a:pt x="56" y="176"/>
                      <a:pt x="61" y="173"/>
                    </a:cubicBezTo>
                    <a:cubicBezTo>
                      <a:pt x="62" y="173"/>
                      <a:pt x="64" y="173"/>
                      <a:pt x="67" y="174"/>
                    </a:cubicBezTo>
                    <a:cubicBezTo>
                      <a:pt x="71" y="175"/>
                      <a:pt x="76" y="175"/>
                      <a:pt x="80" y="175"/>
                    </a:cubicBezTo>
                    <a:cubicBezTo>
                      <a:pt x="91" y="175"/>
                      <a:pt x="102" y="171"/>
                      <a:pt x="108" y="159"/>
                    </a:cubicBezTo>
                    <a:cubicBezTo>
                      <a:pt x="110" y="156"/>
                      <a:pt x="113" y="153"/>
                      <a:pt x="114" y="149"/>
                    </a:cubicBezTo>
                    <a:cubicBezTo>
                      <a:pt x="116" y="150"/>
                      <a:pt x="118" y="150"/>
                      <a:pt x="120" y="150"/>
                    </a:cubicBezTo>
                    <a:cubicBezTo>
                      <a:pt x="134" y="150"/>
                      <a:pt x="152" y="139"/>
                      <a:pt x="154" y="134"/>
                    </a:cubicBezTo>
                    <a:cubicBezTo>
                      <a:pt x="155" y="132"/>
                      <a:pt x="155" y="131"/>
                      <a:pt x="155" y="127"/>
                    </a:cubicBezTo>
                    <a:cubicBezTo>
                      <a:pt x="155" y="124"/>
                      <a:pt x="155" y="122"/>
                      <a:pt x="156" y="119"/>
                    </a:cubicBezTo>
                    <a:cubicBezTo>
                      <a:pt x="171" y="113"/>
                      <a:pt x="184" y="98"/>
                      <a:pt x="184" y="93"/>
                    </a:cubicBezTo>
                    <a:cubicBezTo>
                      <a:pt x="184" y="92"/>
                      <a:pt x="182" y="91"/>
                      <a:pt x="182" y="89"/>
                    </a:cubicBezTo>
                    <a:cubicBezTo>
                      <a:pt x="186" y="82"/>
                      <a:pt x="186" y="77"/>
                      <a:pt x="180" y="71"/>
                    </a:cubicBezTo>
                    <a:cubicBezTo>
                      <a:pt x="180" y="71"/>
                      <a:pt x="181" y="70"/>
                      <a:pt x="181" y="68"/>
                    </a:cubicBezTo>
                    <a:cubicBezTo>
                      <a:pt x="184" y="65"/>
                      <a:pt x="185" y="62"/>
                      <a:pt x="186" y="58"/>
                    </a:cubicBezTo>
                    <a:cubicBezTo>
                      <a:pt x="186" y="56"/>
                      <a:pt x="187" y="55"/>
                      <a:pt x="187" y="54"/>
                    </a:cubicBezTo>
                    <a:cubicBezTo>
                      <a:pt x="190" y="44"/>
                      <a:pt x="187" y="37"/>
                      <a:pt x="174" y="37"/>
                    </a:cubicBezTo>
                    <a:cubicBezTo>
                      <a:pt x="169" y="37"/>
                      <a:pt x="165" y="37"/>
                      <a:pt x="159" y="39"/>
                    </a:cubicBezTo>
                    <a:cubicBezTo>
                      <a:pt x="160" y="38"/>
                      <a:pt x="160" y="36"/>
                      <a:pt x="160" y="35"/>
                    </a:cubicBezTo>
                    <a:lnTo>
                      <a:pt x="165" y="24"/>
                    </a:lnTo>
                    <a:cubicBezTo>
                      <a:pt x="167" y="16"/>
                      <a:pt x="170" y="9"/>
                      <a:pt x="164" y="4"/>
                    </a:cubicBezTo>
                    <a:cubicBezTo>
                      <a:pt x="159" y="2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41"/>
              <p:cNvSpPr/>
              <p:nvPr/>
            </p:nvSpPr>
            <p:spPr>
              <a:xfrm>
                <a:off x="10193631" y="3310961"/>
                <a:ext cx="39140" cy="3468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81" extrusionOk="0">
                    <a:moveTo>
                      <a:pt x="257" y="0"/>
                    </a:moveTo>
                    <a:cubicBezTo>
                      <a:pt x="231" y="0"/>
                      <a:pt x="215" y="7"/>
                      <a:pt x="195" y="28"/>
                    </a:cubicBezTo>
                    <a:cubicBezTo>
                      <a:pt x="191" y="32"/>
                      <a:pt x="185" y="37"/>
                      <a:pt x="182" y="42"/>
                    </a:cubicBezTo>
                    <a:cubicBezTo>
                      <a:pt x="178" y="40"/>
                      <a:pt x="173" y="39"/>
                      <a:pt x="167" y="39"/>
                    </a:cubicBezTo>
                    <a:cubicBezTo>
                      <a:pt x="161" y="39"/>
                      <a:pt x="155" y="40"/>
                      <a:pt x="148" y="43"/>
                    </a:cubicBezTo>
                    <a:cubicBezTo>
                      <a:pt x="118" y="57"/>
                      <a:pt x="105" y="69"/>
                      <a:pt x="96" y="91"/>
                    </a:cubicBezTo>
                    <a:cubicBezTo>
                      <a:pt x="95" y="100"/>
                      <a:pt x="92" y="106"/>
                      <a:pt x="90" y="115"/>
                    </a:cubicBezTo>
                    <a:cubicBezTo>
                      <a:pt x="88" y="116"/>
                      <a:pt x="88" y="116"/>
                      <a:pt x="88" y="117"/>
                    </a:cubicBezTo>
                    <a:cubicBezTo>
                      <a:pt x="86" y="127"/>
                      <a:pt x="82" y="137"/>
                      <a:pt x="80" y="145"/>
                    </a:cubicBezTo>
                    <a:cubicBezTo>
                      <a:pt x="73" y="147"/>
                      <a:pt x="68" y="150"/>
                      <a:pt x="61" y="152"/>
                    </a:cubicBezTo>
                    <a:cubicBezTo>
                      <a:pt x="35" y="166"/>
                      <a:pt x="26" y="179"/>
                      <a:pt x="23" y="193"/>
                    </a:cubicBezTo>
                    <a:lnTo>
                      <a:pt x="23" y="201"/>
                    </a:lnTo>
                    <a:cubicBezTo>
                      <a:pt x="25" y="205"/>
                      <a:pt x="26" y="210"/>
                      <a:pt x="27" y="218"/>
                    </a:cubicBezTo>
                    <a:cubicBezTo>
                      <a:pt x="29" y="223"/>
                      <a:pt x="29" y="228"/>
                      <a:pt x="29" y="233"/>
                    </a:cubicBezTo>
                    <a:lnTo>
                      <a:pt x="25" y="236"/>
                    </a:lnTo>
                    <a:cubicBezTo>
                      <a:pt x="3" y="260"/>
                      <a:pt x="1" y="273"/>
                      <a:pt x="10" y="282"/>
                    </a:cubicBezTo>
                    <a:lnTo>
                      <a:pt x="15" y="287"/>
                    </a:lnTo>
                    <a:cubicBezTo>
                      <a:pt x="19" y="291"/>
                      <a:pt x="25" y="294"/>
                      <a:pt x="30" y="297"/>
                    </a:cubicBezTo>
                    <a:cubicBezTo>
                      <a:pt x="46" y="308"/>
                      <a:pt x="44" y="318"/>
                      <a:pt x="41" y="328"/>
                    </a:cubicBezTo>
                    <a:cubicBezTo>
                      <a:pt x="40" y="333"/>
                      <a:pt x="39" y="337"/>
                      <a:pt x="40" y="342"/>
                    </a:cubicBezTo>
                    <a:cubicBezTo>
                      <a:pt x="41" y="346"/>
                      <a:pt x="50" y="349"/>
                      <a:pt x="62" y="349"/>
                    </a:cubicBezTo>
                    <a:cubicBezTo>
                      <a:pt x="75" y="349"/>
                      <a:pt x="91" y="346"/>
                      <a:pt x="105" y="338"/>
                    </a:cubicBezTo>
                    <a:cubicBezTo>
                      <a:pt x="109" y="346"/>
                      <a:pt x="111" y="349"/>
                      <a:pt x="113" y="353"/>
                    </a:cubicBezTo>
                    <a:cubicBezTo>
                      <a:pt x="117" y="361"/>
                      <a:pt x="119" y="364"/>
                      <a:pt x="124" y="368"/>
                    </a:cubicBezTo>
                    <a:cubicBezTo>
                      <a:pt x="129" y="371"/>
                      <a:pt x="136" y="373"/>
                      <a:pt x="149" y="376"/>
                    </a:cubicBezTo>
                    <a:cubicBezTo>
                      <a:pt x="158" y="379"/>
                      <a:pt x="168" y="380"/>
                      <a:pt x="178" y="380"/>
                    </a:cubicBezTo>
                    <a:cubicBezTo>
                      <a:pt x="199" y="380"/>
                      <a:pt x="219" y="373"/>
                      <a:pt x="234" y="352"/>
                    </a:cubicBezTo>
                    <a:cubicBezTo>
                      <a:pt x="239" y="352"/>
                      <a:pt x="245" y="351"/>
                      <a:pt x="252" y="348"/>
                    </a:cubicBezTo>
                    <a:cubicBezTo>
                      <a:pt x="293" y="336"/>
                      <a:pt x="329" y="319"/>
                      <a:pt x="329" y="284"/>
                    </a:cubicBezTo>
                    <a:lnTo>
                      <a:pt x="329" y="262"/>
                    </a:lnTo>
                    <a:cubicBezTo>
                      <a:pt x="368" y="253"/>
                      <a:pt x="405" y="210"/>
                      <a:pt x="404" y="198"/>
                    </a:cubicBezTo>
                    <a:cubicBezTo>
                      <a:pt x="404" y="193"/>
                      <a:pt x="401" y="190"/>
                      <a:pt x="399" y="187"/>
                    </a:cubicBezTo>
                    <a:cubicBezTo>
                      <a:pt x="396" y="184"/>
                      <a:pt x="393" y="180"/>
                      <a:pt x="392" y="175"/>
                    </a:cubicBezTo>
                    <a:cubicBezTo>
                      <a:pt x="419" y="151"/>
                      <a:pt x="429" y="114"/>
                      <a:pt x="421" y="107"/>
                    </a:cubicBezTo>
                    <a:lnTo>
                      <a:pt x="414" y="104"/>
                    </a:lnTo>
                    <a:cubicBezTo>
                      <a:pt x="415" y="89"/>
                      <a:pt x="408" y="80"/>
                      <a:pt x="384" y="79"/>
                    </a:cubicBezTo>
                    <a:cubicBezTo>
                      <a:pt x="383" y="78"/>
                      <a:pt x="383" y="76"/>
                      <a:pt x="383" y="74"/>
                    </a:cubicBezTo>
                    <a:cubicBezTo>
                      <a:pt x="383" y="66"/>
                      <a:pt x="382" y="60"/>
                      <a:pt x="380" y="54"/>
                    </a:cubicBezTo>
                    <a:cubicBezTo>
                      <a:pt x="379" y="50"/>
                      <a:pt x="379" y="48"/>
                      <a:pt x="378" y="45"/>
                    </a:cubicBezTo>
                    <a:cubicBezTo>
                      <a:pt x="374" y="37"/>
                      <a:pt x="368" y="32"/>
                      <a:pt x="356" y="32"/>
                    </a:cubicBezTo>
                    <a:cubicBezTo>
                      <a:pt x="349" y="32"/>
                      <a:pt x="339" y="34"/>
                      <a:pt x="326" y="39"/>
                    </a:cubicBezTo>
                    <a:cubicBezTo>
                      <a:pt x="313" y="43"/>
                      <a:pt x="302" y="49"/>
                      <a:pt x="293" y="56"/>
                    </a:cubicBezTo>
                    <a:cubicBezTo>
                      <a:pt x="292" y="55"/>
                      <a:pt x="291" y="53"/>
                      <a:pt x="290" y="49"/>
                    </a:cubicBezTo>
                    <a:lnTo>
                      <a:pt x="290" y="48"/>
                    </a:lnTo>
                    <a:cubicBezTo>
                      <a:pt x="287" y="42"/>
                      <a:pt x="286" y="34"/>
                      <a:pt x="285" y="28"/>
                    </a:cubicBezTo>
                    <a:cubicBezTo>
                      <a:pt x="282" y="14"/>
                      <a:pt x="277" y="0"/>
                      <a:pt x="2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41"/>
              <p:cNvSpPr/>
              <p:nvPr/>
            </p:nvSpPr>
            <p:spPr>
              <a:xfrm>
                <a:off x="10180615" y="3300766"/>
                <a:ext cx="18113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18" y="1"/>
                    </a:moveTo>
                    <a:cubicBezTo>
                      <a:pt x="106" y="1"/>
                      <a:pt x="98" y="4"/>
                      <a:pt x="89" y="13"/>
                    </a:cubicBezTo>
                    <a:cubicBezTo>
                      <a:pt x="88" y="14"/>
                      <a:pt x="87" y="17"/>
                      <a:pt x="85" y="19"/>
                    </a:cubicBezTo>
                    <a:cubicBezTo>
                      <a:pt x="82" y="18"/>
                      <a:pt x="80" y="17"/>
                      <a:pt x="77" y="17"/>
                    </a:cubicBezTo>
                    <a:cubicBezTo>
                      <a:pt x="75" y="17"/>
                      <a:pt x="72" y="18"/>
                      <a:pt x="68" y="19"/>
                    </a:cubicBezTo>
                    <a:cubicBezTo>
                      <a:pt x="55" y="26"/>
                      <a:pt x="48" y="31"/>
                      <a:pt x="45" y="42"/>
                    </a:cubicBezTo>
                    <a:cubicBezTo>
                      <a:pt x="44" y="44"/>
                      <a:pt x="41" y="48"/>
                      <a:pt x="40" y="52"/>
                    </a:cubicBezTo>
                    <a:lnTo>
                      <a:pt x="40" y="53"/>
                    </a:lnTo>
                    <a:cubicBezTo>
                      <a:pt x="39" y="58"/>
                      <a:pt x="38" y="62"/>
                      <a:pt x="36" y="65"/>
                    </a:cubicBezTo>
                    <a:lnTo>
                      <a:pt x="29" y="69"/>
                    </a:lnTo>
                    <a:cubicBezTo>
                      <a:pt x="16" y="75"/>
                      <a:pt x="13" y="80"/>
                      <a:pt x="11" y="89"/>
                    </a:cubicBezTo>
                    <a:lnTo>
                      <a:pt x="11" y="93"/>
                    </a:lnTo>
                    <a:cubicBezTo>
                      <a:pt x="11" y="95"/>
                      <a:pt x="11" y="98"/>
                      <a:pt x="13" y="100"/>
                    </a:cubicBezTo>
                    <a:lnTo>
                      <a:pt x="13" y="108"/>
                    </a:lnTo>
                    <a:lnTo>
                      <a:pt x="11" y="109"/>
                    </a:lnTo>
                    <a:cubicBezTo>
                      <a:pt x="0" y="119"/>
                      <a:pt x="0" y="125"/>
                      <a:pt x="5" y="130"/>
                    </a:cubicBezTo>
                    <a:lnTo>
                      <a:pt x="8" y="132"/>
                    </a:lnTo>
                    <a:cubicBezTo>
                      <a:pt x="9" y="134"/>
                      <a:pt x="11" y="135"/>
                      <a:pt x="14" y="136"/>
                    </a:cubicBezTo>
                    <a:cubicBezTo>
                      <a:pt x="21" y="141"/>
                      <a:pt x="20" y="145"/>
                      <a:pt x="19" y="150"/>
                    </a:cubicBezTo>
                    <a:lnTo>
                      <a:pt x="19" y="155"/>
                    </a:lnTo>
                    <a:cubicBezTo>
                      <a:pt x="19" y="157"/>
                      <a:pt x="23" y="159"/>
                      <a:pt x="30" y="159"/>
                    </a:cubicBezTo>
                    <a:cubicBezTo>
                      <a:pt x="35" y="159"/>
                      <a:pt x="42" y="158"/>
                      <a:pt x="49" y="154"/>
                    </a:cubicBezTo>
                    <a:cubicBezTo>
                      <a:pt x="50" y="156"/>
                      <a:pt x="51" y="159"/>
                      <a:pt x="52" y="160"/>
                    </a:cubicBezTo>
                    <a:cubicBezTo>
                      <a:pt x="54" y="165"/>
                      <a:pt x="55" y="167"/>
                      <a:pt x="57" y="168"/>
                    </a:cubicBezTo>
                    <a:cubicBezTo>
                      <a:pt x="60" y="170"/>
                      <a:pt x="62" y="171"/>
                      <a:pt x="69" y="172"/>
                    </a:cubicBezTo>
                    <a:cubicBezTo>
                      <a:pt x="73" y="173"/>
                      <a:pt x="78" y="174"/>
                      <a:pt x="82" y="174"/>
                    </a:cubicBezTo>
                    <a:cubicBezTo>
                      <a:pt x="92" y="174"/>
                      <a:pt x="101" y="170"/>
                      <a:pt x="107" y="160"/>
                    </a:cubicBezTo>
                    <a:cubicBezTo>
                      <a:pt x="110" y="159"/>
                      <a:pt x="112" y="159"/>
                      <a:pt x="116" y="157"/>
                    </a:cubicBezTo>
                    <a:cubicBezTo>
                      <a:pt x="136" y="152"/>
                      <a:pt x="152" y="144"/>
                      <a:pt x="152" y="129"/>
                    </a:cubicBezTo>
                    <a:lnTo>
                      <a:pt x="152" y="118"/>
                    </a:lnTo>
                    <a:cubicBezTo>
                      <a:pt x="170" y="114"/>
                      <a:pt x="188" y="94"/>
                      <a:pt x="187" y="89"/>
                    </a:cubicBezTo>
                    <a:cubicBezTo>
                      <a:pt x="187" y="86"/>
                      <a:pt x="185" y="85"/>
                      <a:pt x="184" y="84"/>
                    </a:cubicBezTo>
                    <a:cubicBezTo>
                      <a:pt x="183" y="83"/>
                      <a:pt x="182" y="80"/>
                      <a:pt x="182" y="78"/>
                    </a:cubicBezTo>
                    <a:cubicBezTo>
                      <a:pt x="193" y="65"/>
                      <a:pt x="198" y="49"/>
                      <a:pt x="194" y="47"/>
                    </a:cubicBezTo>
                    <a:cubicBezTo>
                      <a:pt x="193" y="47"/>
                      <a:pt x="192" y="45"/>
                      <a:pt x="190" y="45"/>
                    </a:cubicBezTo>
                    <a:cubicBezTo>
                      <a:pt x="190" y="38"/>
                      <a:pt x="187" y="34"/>
                      <a:pt x="177" y="33"/>
                    </a:cubicBezTo>
                    <a:lnTo>
                      <a:pt x="177" y="31"/>
                    </a:lnTo>
                    <a:cubicBezTo>
                      <a:pt x="177" y="28"/>
                      <a:pt x="175" y="24"/>
                      <a:pt x="175" y="22"/>
                    </a:cubicBezTo>
                    <a:cubicBezTo>
                      <a:pt x="175" y="21"/>
                      <a:pt x="174" y="19"/>
                      <a:pt x="174" y="18"/>
                    </a:cubicBezTo>
                    <a:cubicBezTo>
                      <a:pt x="172" y="14"/>
                      <a:pt x="169" y="12"/>
                      <a:pt x="164" y="12"/>
                    </a:cubicBezTo>
                    <a:cubicBezTo>
                      <a:pt x="160" y="12"/>
                      <a:pt x="155" y="13"/>
                      <a:pt x="149" y="16"/>
                    </a:cubicBezTo>
                    <a:cubicBezTo>
                      <a:pt x="144" y="18"/>
                      <a:pt x="139" y="21"/>
                      <a:pt x="136" y="23"/>
                    </a:cubicBezTo>
                    <a:cubicBezTo>
                      <a:pt x="136" y="23"/>
                      <a:pt x="134" y="22"/>
                      <a:pt x="134" y="21"/>
                    </a:cubicBezTo>
                    <a:cubicBezTo>
                      <a:pt x="133" y="18"/>
                      <a:pt x="133" y="14"/>
                      <a:pt x="132" y="12"/>
                    </a:cubicBezTo>
                    <a:cubicBezTo>
                      <a:pt x="130" y="6"/>
                      <a:pt x="128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41"/>
              <p:cNvSpPr/>
              <p:nvPr/>
            </p:nvSpPr>
            <p:spPr>
              <a:xfrm>
                <a:off x="10137197" y="3329438"/>
                <a:ext cx="38867" cy="3340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67" extrusionOk="0">
                    <a:moveTo>
                      <a:pt x="283" y="0"/>
                    </a:moveTo>
                    <a:cubicBezTo>
                      <a:pt x="271" y="0"/>
                      <a:pt x="257" y="8"/>
                      <a:pt x="239" y="25"/>
                    </a:cubicBezTo>
                    <a:cubicBezTo>
                      <a:pt x="229" y="34"/>
                      <a:pt x="221" y="42"/>
                      <a:pt x="215" y="51"/>
                    </a:cubicBezTo>
                    <a:cubicBezTo>
                      <a:pt x="213" y="51"/>
                      <a:pt x="210" y="50"/>
                      <a:pt x="208" y="49"/>
                    </a:cubicBezTo>
                    <a:cubicBezTo>
                      <a:pt x="201" y="45"/>
                      <a:pt x="195" y="41"/>
                      <a:pt x="189" y="37"/>
                    </a:cubicBezTo>
                    <a:cubicBezTo>
                      <a:pt x="182" y="32"/>
                      <a:pt x="174" y="28"/>
                      <a:pt x="163" y="28"/>
                    </a:cubicBezTo>
                    <a:cubicBezTo>
                      <a:pt x="157" y="28"/>
                      <a:pt x="151" y="29"/>
                      <a:pt x="144" y="32"/>
                    </a:cubicBezTo>
                    <a:cubicBezTo>
                      <a:pt x="114" y="46"/>
                      <a:pt x="101" y="58"/>
                      <a:pt x="92" y="81"/>
                    </a:cubicBezTo>
                    <a:cubicBezTo>
                      <a:pt x="91" y="86"/>
                      <a:pt x="88" y="91"/>
                      <a:pt x="87" y="96"/>
                    </a:cubicBezTo>
                    <a:cubicBezTo>
                      <a:pt x="75" y="98"/>
                      <a:pt x="62" y="102"/>
                      <a:pt x="51" y="113"/>
                    </a:cubicBezTo>
                    <a:cubicBezTo>
                      <a:pt x="29" y="135"/>
                      <a:pt x="20" y="150"/>
                      <a:pt x="24" y="170"/>
                    </a:cubicBezTo>
                    <a:cubicBezTo>
                      <a:pt x="24" y="175"/>
                      <a:pt x="27" y="182"/>
                      <a:pt x="30" y="189"/>
                    </a:cubicBezTo>
                    <a:cubicBezTo>
                      <a:pt x="30" y="190"/>
                      <a:pt x="31" y="190"/>
                      <a:pt x="31" y="191"/>
                    </a:cubicBezTo>
                    <a:cubicBezTo>
                      <a:pt x="34" y="199"/>
                      <a:pt x="36" y="206"/>
                      <a:pt x="37" y="213"/>
                    </a:cubicBezTo>
                    <a:cubicBezTo>
                      <a:pt x="32" y="216"/>
                      <a:pt x="29" y="221"/>
                      <a:pt x="23" y="226"/>
                    </a:cubicBezTo>
                    <a:cubicBezTo>
                      <a:pt x="3" y="247"/>
                      <a:pt x="1" y="260"/>
                      <a:pt x="8" y="272"/>
                    </a:cubicBezTo>
                    <a:lnTo>
                      <a:pt x="13" y="277"/>
                    </a:lnTo>
                    <a:cubicBezTo>
                      <a:pt x="16" y="281"/>
                      <a:pt x="21" y="283"/>
                      <a:pt x="27" y="287"/>
                    </a:cubicBezTo>
                    <a:cubicBezTo>
                      <a:pt x="32" y="291"/>
                      <a:pt x="35" y="293"/>
                      <a:pt x="37" y="297"/>
                    </a:cubicBezTo>
                    <a:cubicBezTo>
                      <a:pt x="36" y="299"/>
                      <a:pt x="35" y="301"/>
                      <a:pt x="35" y="302"/>
                    </a:cubicBezTo>
                    <a:cubicBezTo>
                      <a:pt x="24" y="327"/>
                      <a:pt x="31" y="337"/>
                      <a:pt x="46" y="339"/>
                    </a:cubicBezTo>
                    <a:cubicBezTo>
                      <a:pt x="49" y="340"/>
                      <a:pt x="51" y="340"/>
                      <a:pt x="54" y="340"/>
                    </a:cubicBezTo>
                    <a:lnTo>
                      <a:pt x="75" y="340"/>
                    </a:lnTo>
                    <a:cubicBezTo>
                      <a:pt x="76" y="340"/>
                      <a:pt x="77" y="340"/>
                      <a:pt x="78" y="340"/>
                    </a:cubicBezTo>
                    <a:cubicBezTo>
                      <a:pt x="99" y="340"/>
                      <a:pt x="102" y="349"/>
                      <a:pt x="105" y="357"/>
                    </a:cubicBezTo>
                    <a:cubicBezTo>
                      <a:pt x="106" y="360"/>
                      <a:pt x="109" y="363"/>
                      <a:pt x="112" y="365"/>
                    </a:cubicBezTo>
                    <a:cubicBezTo>
                      <a:pt x="113" y="366"/>
                      <a:pt x="116" y="367"/>
                      <a:pt x="119" y="367"/>
                    </a:cubicBezTo>
                    <a:cubicBezTo>
                      <a:pt x="134" y="367"/>
                      <a:pt x="163" y="354"/>
                      <a:pt x="180" y="333"/>
                    </a:cubicBezTo>
                    <a:cubicBezTo>
                      <a:pt x="188" y="336"/>
                      <a:pt x="194" y="338"/>
                      <a:pt x="198" y="339"/>
                    </a:cubicBezTo>
                    <a:cubicBezTo>
                      <a:pt x="206" y="343"/>
                      <a:pt x="211" y="345"/>
                      <a:pt x="219" y="345"/>
                    </a:cubicBezTo>
                    <a:cubicBezTo>
                      <a:pt x="225" y="345"/>
                      <a:pt x="235" y="342"/>
                      <a:pt x="250" y="338"/>
                    </a:cubicBezTo>
                    <a:cubicBezTo>
                      <a:pt x="288" y="329"/>
                      <a:pt x="323" y="313"/>
                      <a:pt x="327" y="282"/>
                    </a:cubicBezTo>
                    <a:cubicBezTo>
                      <a:pt x="332" y="280"/>
                      <a:pt x="337" y="276"/>
                      <a:pt x="344" y="271"/>
                    </a:cubicBezTo>
                    <a:cubicBezTo>
                      <a:pt x="382" y="244"/>
                      <a:pt x="410" y="214"/>
                      <a:pt x="389" y="191"/>
                    </a:cubicBezTo>
                    <a:cubicBezTo>
                      <a:pt x="384" y="186"/>
                      <a:pt x="380" y="181"/>
                      <a:pt x="377" y="175"/>
                    </a:cubicBezTo>
                    <a:cubicBezTo>
                      <a:pt x="411" y="150"/>
                      <a:pt x="426" y="104"/>
                      <a:pt x="418" y="96"/>
                    </a:cubicBezTo>
                    <a:cubicBezTo>
                      <a:pt x="414" y="93"/>
                      <a:pt x="410" y="92"/>
                      <a:pt x="405" y="91"/>
                    </a:cubicBezTo>
                    <a:cubicBezTo>
                      <a:pt x="400" y="89"/>
                      <a:pt x="394" y="88"/>
                      <a:pt x="390" y="86"/>
                    </a:cubicBezTo>
                    <a:cubicBezTo>
                      <a:pt x="404" y="57"/>
                      <a:pt x="394" y="27"/>
                      <a:pt x="382" y="26"/>
                    </a:cubicBezTo>
                    <a:cubicBezTo>
                      <a:pt x="378" y="26"/>
                      <a:pt x="375" y="26"/>
                      <a:pt x="372" y="27"/>
                    </a:cubicBezTo>
                    <a:cubicBezTo>
                      <a:pt x="368" y="21"/>
                      <a:pt x="362" y="18"/>
                      <a:pt x="353" y="18"/>
                    </a:cubicBezTo>
                    <a:cubicBezTo>
                      <a:pt x="346" y="18"/>
                      <a:pt x="337" y="20"/>
                      <a:pt x="326" y="25"/>
                    </a:cubicBezTo>
                    <a:lnTo>
                      <a:pt x="322" y="21"/>
                    </a:lnTo>
                    <a:cubicBezTo>
                      <a:pt x="317" y="16"/>
                      <a:pt x="311" y="11"/>
                      <a:pt x="306" y="7"/>
                    </a:cubicBezTo>
                    <a:lnTo>
                      <a:pt x="298" y="4"/>
                    </a:lnTo>
                    <a:cubicBezTo>
                      <a:pt x="293" y="2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41"/>
              <p:cNvSpPr/>
              <p:nvPr/>
            </p:nvSpPr>
            <p:spPr>
              <a:xfrm>
                <a:off x="10110800" y="3335992"/>
                <a:ext cx="18113" cy="1547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0" extrusionOk="0">
                    <a:moveTo>
                      <a:pt x="132" y="1"/>
                    </a:moveTo>
                    <a:cubicBezTo>
                      <a:pt x="126" y="1"/>
                      <a:pt x="120" y="4"/>
                      <a:pt x="112" y="11"/>
                    </a:cubicBezTo>
                    <a:cubicBezTo>
                      <a:pt x="109" y="15"/>
                      <a:pt x="104" y="19"/>
                      <a:pt x="101" y="23"/>
                    </a:cubicBezTo>
                    <a:cubicBezTo>
                      <a:pt x="100" y="23"/>
                      <a:pt x="99" y="21"/>
                      <a:pt x="98" y="21"/>
                    </a:cubicBezTo>
                    <a:cubicBezTo>
                      <a:pt x="95" y="20"/>
                      <a:pt x="93" y="18"/>
                      <a:pt x="90" y="16"/>
                    </a:cubicBezTo>
                    <a:cubicBezTo>
                      <a:pt x="87" y="14"/>
                      <a:pt x="83" y="12"/>
                      <a:pt x="79" y="12"/>
                    </a:cubicBezTo>
                    <a:cubicBezTo>
                      <a:pt x="76" y="12"/>
                      <a:pt x="73" y="13"/>
                      <a:pt x="70" y="14"/>
                    </a:cubicBezTo>
                    <a:cubicBezTo>
                      <a:pt x="55" y="19"/>
                      <a:pt x="49" y="26"/>
                      <a:pt x="45" y="36"/>
                    </a:cubicBezTo>
                    <a:cubicBezTo>
                      <a:pt x="44" y="39"/>
                      <a:pt x="44" y="41"/>
                      <a:pt x="43" y="44"/>
                    </a:cubicBezTo>
                    <a:cubicBezTo>
                      <a:pt x="36" y="44"/>
                      <a:pt x="32" y="46"/>
                      <a:pt x="27" y="51"/>
                    </a:cubicBezTo>
                    <a:cubicBezTo>
                      <a:pt x="14" y="62"/>
                      <a:pt x="12" y="70"/>
                      <a:pt x="13" y="78"/>
                    </a:cubicBezTo>
                    <a:cubicBezTo>
                      <a:pt x="13" y="81"/>
                      <a:pt x="14" y="85"/>
                      <a:pt x="16" y="87"/>
                    </a:cubicBezTo>
                    <a:lnTo>
                      <a:pt x="16" y="88"/>
                    </a:lnTo>
                    <a:cubicBezTo>
                      <a:pt x="17" y="92"/>
                      <a:pt x="17" y="96"/>
                      <a:pt x="18" y="98"/>
                    </a:cubicBezTo>
                    <a:lnTo>
                      <a:pt x="12" y="105"/>
                    </a:lnTo>
                    <a:cubicBezTo>
                      <a:pt x="2" y="116"/>
                      <a:pt x="1" y="121"/>
                      <a:pt x="7" y="126"/>
                    </a:cubicBezTo>
                    <a:lnTo>
                      <a:pt x="9" y="128"/>
                    </a:lnTo>
                    <a:cubicBezTo>
                      <a:pt x="10" y="129"/>
                      <a:pt x="13" y="131"/>
                      <a:pt x="15" y="132"/>
                    </a:cubicBezTo>
                    <a:lnTo>
                      <a:pt x="20" y="137"/>
                    </a:lnTo>
                    <a:cubicBezTo>
                      <a:pt x="19" y="138"/>
                      <a:pt x="19" y="138"/>
                      <a:pt x="19" y="139"/>
                    </a:cubicBezTo>
                    <a:cubicBezTo>
                      <a:pt x="14" y="153"/>
                      <a:pt x="18" y="157"/>
                      <a:pt x="24" y="158"/>
                    </a:cubicBezTo>
                    <a:lnTo>
                      <a:pt x="38" y="158"/>
                    </a:lnTo>
                    <a:cubicBezTo>
                      <a:pt x="49" y="158"/>
                      <a:pt x="50" y="162"/>
                      <a:pt x="51" y="165"/>
                    </a:cubicBezTo>
                    <a:cubicBezTo>
                      <a:pt x="51" y="167"/>
                      <a:pt x="53" y="168"/>
                      <a:pt x="54" y="169"/>
                    </a:cubicBezTo>
                    <a:cubicBezTo>
                      <a:pt x="55" y="169"/>
                      <a:pt x="56" y="170"/>
                      <a:pt x="57" y="170"/>
                    </a:cubicBezTo>
                    <a:cubicBezTo>
                      <a:pt x="64" y="170"/>
                      <a:pt x="77" y="163"/>
                      <a:pt x="86" y="154"/>
                    </a:cubicBezTo>
                    <a:cubicBezTo>
                      <a:pt x="90" y="155"/>
                      <a:pt x="91" y="155"/>
                      <a:pt x="94" y="157"/>
                    </a:cubicBezTo>
                    <a:cubicBezTo>
                      <a:pt x="99" y="158"/>
                      <a:pt x="100" y="159"/>
                      <a:pt x="104" y="159"/>
                    </a:cubicBezTo>
                    <a:cubicBezTo>
                      <a:pt x="106" y="159"/>
                      <a:pt x="112" y="158"/>
                      <a:pt x="118" y="157"/>
                    </a:cubicBezTo>
                    <a:cubicBezTo>
                      <a:pt x="135" y="153"/>
                      <a:pt x="151" y="144"/>
                      <a:pt x="153" y="131"/>
                    </a:cubicBezTo>
                    <a:cubicBezTo>
                      <a:pt x="154" y="129"/>
                      <a:pt x="157" y="128"/>
                      <a:pt x="161" y="126"/>
                    </a:cubicBezTo>
                    <a:cubicBezTo>
                      <a:pt x="177" y="114"/>
                      <a:pt x="189" y="100"/>
                      <a:pt x="181" y="90"/>
                    </a:cubicBezTo>
                    <a:cubicBezTo>
                      <a:pt x="179" y="87"/>
                      <a:pt x="177" y="86"/>
                      <a:pt x="176" y="83"/>
                    </a:cubicBezTo>
                    <a:cubicBezTo>
                      <a:pt x="193" y="72"/>
                      <a:pt x="199" y="51"/>
                      <a:pt x="195" y="47"/>
                    </a:cubicBezTo>
                    <a:cubicBezTo>
                      <a:pt x="193" y="46"/>
                      <a:pt x="192" y="45"/>
                      <a:pt x="188" y="45"/>
                    </a:cubicBezTo>
                    <a:cubicBezTo>
                      <a:pt x="186" y="44"/>
                      <a:pt x="185" y="44"/>
                      <a:pt x="182" y="42"/>
                    </a:cubicBezTo>
                    <a:cubicBezTo>
                      <a:pt x="188" y="29"/>
                      <a:pt x="183" y="14"/>
                      <a:pt x="178" y="14"/>
                    </a:cubicBezTo>
                    <a:lnTo>
                      <a:pt x="173" y="14"/>
                    </a:lnTo>
                    <a:cubicBezTo>
                      <a:pt x="171" y="11"/>
                      <a:pt x="168" y="10"/>
                      <a:pt x="164" y="10"/>
                    </a:cubicBezTo>
                    <a:cubicBezTo>
                      <a:pt x="161" y="10"/>
                      <a:pt x="157" y="11"/>
                      <a:pt x="152" y="13"/>
                    </a:cubicBezTo>
                    <a:cubicBezTo>
                      <a:pt x="152" y="13"/>
                      <a:pt x="152" y="11"/>
                      <a:pt x="151" y="11"/>
                    </a:cubicBezTo>
                    <a:cubicBezTo>
                      <a:pt x="148" y="9"/>
                      <a:pt x="146" y="6"/>
                      <a:pt x="143" y="5"/>
                    </a:cubicBezTo>
                    <a:cubicBezTo>
                      <a:pt x="142" y="4"/>
                      <a:pt x="141" y="3"/>
                      <a:pt x="140" y="3"/>
                    </a:cubicBezTo>
                    <a:cubicBezTo>
                      <a:pt x="137" y="2"/>
                      <a:pt x="135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41"/>
              <p:cNvSpPr/>
              <p:nvPr/>
            </p:nvSpPr>
            <p:spPr>
              <a:xfrm>
                <a:off x="10408081" y="3031794"/>
                <a:ext cx="286630" cy="719442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7904" extrusionOk="0">
                    <a:moveTo>
                      <a:pt x="1518" y="1"/>
                    </a:moveTo>
                    <a:cubicBezTo>
                      <a:pt x="1518" y="1"/>
                      <a:pt x="1408" y="420"/>
                      <a:pt x="969" y="1104"/>
                    </a:cubicBezTo>
                    <a:cubicBezTo>
                      <a:pt x="969" y="1104"/>
                      <a:pt x="967" y="1107"/>
                      <a:pt x="964" y="1111"/>
                    </a:cubicBezTo>
                    <a:cubicBezTo>
                      <a:pt x="851" y="1290"/>
                      <a:pt x="711" y="1490"/>
                      <a:pt x="544" y="1706"/>
                    </a:cubicBezTo>
                    <a:cubicBezTo>
                      <a:pt x="144" y="2220"/>
                      <a:pt x="25" y="2795"/>
                      <a:pt x="4" y="3292"/>
                    </a:cubicBezTo>
                    <a:cubicBezTo>
                      <a:pt x="1" y="3346"/>
                      <a:pt x="0" y="3398"/>
                      <a:pt x="0" y="3448"/>
                    </a:cubicBezTo>
                    <a:cubicBezTo>
                      <a:pt x="0" y="3458"/>
                      <a:pt x="1" y="3466"/>
                      <a:pt x="0" y="3474"/>
                    </a:cubicBezTo>
                    <a:lnTo>
                      <a:pt x="1" y="3475"/>
                    </a:lnTo>
                    <a:cubicBezTo>
                      <a:pt x="1" y="3891"/>
                      <a:pt x="62" y="4234"/>
                      <a:pt x="62" y="4413"/>
                    </a:cubicBezTo>
                    <a:cubicBezTo>
                      <a:pt x="62" y="4805"/>
                      <a:pt x="584" y="7621"/>
                      <a:pt x="634" y="7885"/>
                    </a:cubicBezTo>
                    <a:lnTo>
                      <a:pt x="636" y="7903"/>
                    </a:lnTo>
                    <a:cubicBezTo>
                      <a:pt x="636" y="7903"/>
                      <a:pt x="2445" y="5823"/>
                      <a:pt x="2797" y="4549"/>
                    </a:cubicBezTo>
                    <a:cubicBezTo>
                      <a:pt x="3148" y="3274"/>
                      <a:pt x="1518" y="1"/>
                      <a:pt x="1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41"/>
              <p:cNvSpPr/>
              <p:nvPr/>
            </p:nvSpPr>
            <p:spPr>
              <a:xfrm>
                <a:off x="9944957" y="3346368"/>
                <a:ext cx="521195" cy="503627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533" extrusionOk="0">
                    <a:moveTo>
                      <a:pt x="4661" y="0"/>
                    </a:moveTo>
                    <a:cubicBezTo>
                      <a:pt x="4184" y="0"/>
                      <a:pt x="3406" y="49"/>
                      <a:pt x="2856" y="322"/>
                    </a:cubicBezTo>
                    <a:cubicBezTo>
                      <a:pt x="2007" y="745"/>
                      <a:pt x="2267" y="1480"/>
                      <a:pt x="1168" y="2089"/>
                    </a:cubicBezTo>
                    <a:cubicBezTo>
                      <a:pt x="410" y="2511"/>
                      <a:pt x="60" y="2816"/>
                      <a:pt x="21" y="3197"/>
                    </a:cubicBezTo>
                    <a:cubicBezTo>
                      <a:pt x="1" y="3371"/>
                      <a:pt x="47" y="3560"/>
                      <a:pt x="147" y="3779"/>
                    </a:cubicBezTo>
                    <a:cubicBezTo>
                      <a:pt x="343" y="4212"/>
                      <a:pt x="1101" y="4629"/>
                      <a:pt x="1927" y="4960"/>
                    </a:cubicBezTo>
                    <a:cubicBezTo>
                      <a:pt x="1984" y="4985"/>
                      <a:pt x="2041" y="5006"/>
                      <a:pt x="2100" y="5029"/>
                    </a:cubicBezTo>
                    <a:cubicBezTo>
                      <a:pt x="2564" y="5211"/>
                      <a:pt x="3045" y="5368"/>
                      <a:pt x="3443" y="5481"/>
                    </a:cubicBezTo>
                    <a:cubicBezTo>
                      <a:pt x="3567" y="5516"/>
                      <a:pt x="3690" y="5533"/>
                      <a:pt x="3811" y="5533"/>
                    </a:cubicBezTo>
                    <a:cubicBezTo>
                      <a:pt x="3850" y="5533"/>
                      <a:pt x="3888" y="5531"/>
                      <a:pt x="3927" y="5528"/>
                    </a:cubicBezTo>
                    <a:cubicBezTo>
                      <a:pt x="4893" y="5455"/>
                      <a:pt x="5725" y="4446"/>
                      <a:pt x="5725" y="4446"/>
                    </a:cubicBezTo>
                    <a:lnTo>
                      <a:pt x="5722" y="4427"/>
                    </a:lnTo>
                    <a:lnTo>
                      <a:pt x="5090" y="14"/>
                    </a:lnTo>
                    <a:lnTo>
                      <a:pt x="5089" y="15"/>
                    </a:lnTo>
                    <a:cubicBezTo>
                      <a:pt x="5088" y="15"/>
                      <a:pt x="5086" y="15"/>
                      <a:pt x="5085" y="15"/>
                    </a:cubicBezTo>
                    <a:cubicBezTo>
                      <a:pt x="5084" y="15"/>
                      <a:pt x="5083" y="15"/>
                      <a:pt x="5082" y="14"/>
                    </a:cubicBezTo>
                    <a:cubicBezTo>
                      <a:pt x="5045" y="11"/>
                      <a:pt x="4886" y="0"/>
                      <a:pt x="4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41"/>
              <p:cNvSpPr/>
              <p:nvPr/>
            </p:nvSpPr>
            <p:spPr>
              <a:xfrm>
                <a:off x="9677167" y="3633545"/>
                <a:ext cx="641436" cy="25768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2831" extrusionOk="0">
                    <a:moveTo>
                      <a:pt x="637" y="1"/>
                    </a:moveTo>
                    <a:cubicBezTo>
                      <a:pt x="281" y="1"/>
                      <a:pt x="0" y="128"/>
                      <a:pt x="0" y="128"/>
                    </a:cubicBezTo>
                    <a:cubicBezTo>
                      <a:pt x="0" y="128"/>
                      <a:pt x="62" y="1326"/>
                      <a:pt x="1604" y="2189"/>
                    </a:cubicBezTo>
                    <a:cubicBezTo>
                      <a:pt x="2386" y="2626"/>
                      <a:pt x="3466" y="2830"/>
                      <a:pt x="4497" y="2830"/>
                    </a:cubicBezTo>
                    <a:cubicBezTo>
                      <a:pt x="5405" y="2830"/>
                      <a:pt x="6274" y="2672"/>
                      <a:pt x="6868" y="2376"/>
                    </a:cubicBezTo>
                    <a:cubicBezTo>
                      <a:pt x="6930" y="2345"/>
                      <a:pt x="6991" y="2310"/>
                      <a:pt x="7046" y="2276"/>
                    </a:cubicBezTo>
                    <a:cubicBezTo>
                      <a:pt x="7046" y="2276"/>
                      <a:pt x="6070" y="2268"/>
                      <a:pt x="5042" y="1876"/>
                    </a:cubicBezTo>
                    <a:cubicBezTo>
                      <a:pt x="4983" y="1854"/>
                      <a:pt x="4926" y="1833"/>
                      <a:pt x="4869" y="1808"/>
                    </a:cubicBezTo>
                    <a:cubicBezTo>
                      <a:pt x="4112" y="1487"/>
                      <a:pt x="3354" y="951"/>
                      <a:pt x="2961" y="46"/>
                    </a:cubicBezTo>
                    <a:cubicBezTo>
                      <a:pt x="2961" y="46"/>
                      <a:pt x="2324" y="188"/>
                      <a:pt x="1755" y="188"/>
                    </a:cubicBezTo>
                    <a:cubicBezTo>
                      <a:pt x="1522" y="188"/>
                      <a:pt x="1300" y="164"/>
                      <a:pt x="1139" y="96"/>
                    </a:cubicBezTo>
                    <a:cubicBezTo>
                      <a:pt x="1046" y="57"/>
                      <a:pt x="954" y="32"/>
                      <a:pt x="862" y="20"/>
                    </a:cubicBezTo>
                    <a:lnTo>
                      <a:pt x="861" y="19"/>
                    </a:lnTo>
                    <a:cubicBezTo>
                      <a:pt x="785" y="6"/>
                      <a:pt x="709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41"/>
              <p:cNvSpPr/>
              <p:nvPr/>
            </p:nvSpPr>
            <p:spPr>
              <a:xfrm>
                <a:off x="10406807" y="3342545"/>
                <a:ext cx="2276" cy="69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6" extrusionOk="0">
                    <a:moveTo>
                      <a:pt x="24" y="1"/>
                    </a:moveTo>
                    <a:lnTo>
                      <a:pt x="11" y="34"/>
                    </a:lnTo>
                    <a:cubicBezTo>
                      <a:pt x="9" y="45"/>
                      <a:pt x="6" y="52"/>
                      <a:pt x="4" y="59"/>
                    </a:cubicBezTo>
                    <a:cubicBezTo>
                      <a:pt x="2" y="70"/>
                      <a:pt x="1" y="76"/>
                      <a:pt x="3" y="76"/>
                    </a:cubicBezTo>
                    <a:cubicBezTo>
                      <a:pt x="4" y="76"/>
                      <a:pt x="8" y="71"/>
                      <a:pt x="14" y="61"/>
                    </a:cubicBezTo>
                    <a:lnTo>
                      <a:pt x="13" y="60"/>
                    </a:lnTo>
                    <a:lnTo>
                      <a:pt x="14" y="59"/>
                    </a:lnTo>
                    <a:cubicBezTo>
                      <a:pt x="21" y="46"/>
                      <a:pt x="24" y="26"/>
                      <a:pt x="24" y="1"/>
                    </a:cubicBezTo>
                    <a:close/>
                  </a:path>
                </a:pathLst>
              </a:custGeom>
              <a:solidFill>
                <a:srgbClr val="A24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41"/>
              <p:cNvSpPr/>
              <p:nvPr/>
            </p:nvSpPr>
            <p:spPr>
              <a:xfrm>
                <a:off x="10011312" y="3452137"/>
                <a:ext cx="615039" cy="416883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580" extrusionOk="0">
                    <a:moveTo>
                      <a:pt x="6736" y="1"/>
                    </a:moveTo>
                    <a:cubicBezTo>
                      <a:pt x="6692" y="311"/>
                      <a:pt x="6579" y="600"/>
                      <a:pt x="6440" y="878"/>
                    </a:cubicBezTo>
                    <a:cubicBezTo>
                      <a:pt x="6306" y="1157"/>
                      <a:pt x="6149" y="1425"/>
                      <a:pt x="5983" y="1687"/>
                    </a:cubicBezTo>
                    <a:cubicBezTo>
                      <a:pt x="5814" y="1948"/>
                      <a:pt x="5627" y="2195"/>
                      <a:pt x="5462" y="2458"/>
                    </a:cubicBezTo>
                    <a:lnTo>
                      <a:pt x="5400" y="2558"/>
                    </a:lnTo>
                    <a:lnTo>
                      <a:pt x="5400" y="2558"/>
                    </a:lnTo>
                    <a:lnTo>
                      <a:pt x="5640" y="1779"/>
                    </a:lnTo>
                    <a:cubicBezTo>
                      <a:pt x="5770" y="1339"/>
                      <a:pt x="5924" y="901"/>
                      <a:pt x="5980" y="441"/>
                    </a:cubicBezTo>
                    <a:cubicBezTo>
                      <a:pt x="5982" y="435"/>
                      <a:pt x="5977" y="430"/>
                      <a:pt x="5972" y="429"/>
                    </a:cubicBezTo>
                    <a:cubicBezTo>
                      <a:pt x="5971" y="429"/>
                      <a:pt x="5970" y="429"/>
                      <a:pt x="5969" y="429"/>
                    </a:cubicBezTo>
                    <a:cubicBezTo>
                      <a:pt x="5965" y="429"/>
                      <a:pt x="5962" y="432"/>
                      <a:pt x="5960" y="436"/>
                    </a:cubicBezTo>
                    <a:cubicBezTo>
                      <a:pt x="5916" y="662"/>
                      <a:pt x="5852" y="882"/>
                      <a:pt x="5775" y="1097"/>
                    </a:cubicBezTo>
                    <a:lnTo>
                      <a:pt x="5537" y="1744"/>
                    </a:lnTo>
                    <a:lnTo>
                      <a:pt x="5266" y="2486"/>
                    </a:lnTo>
                    <a:cubicBezTo>
                      <a:pt x="5263" y="2298"/>
                      <a:pt x="5251" y="2110"/>
                      <a:pt x="5230" y="1922"/>
                    </a:cubicBezTo>
                    <a:cubicBezTo>
                      <a:pt x="5188" y="1542"/>
                      <a:pt x="5127" y="1164"/>
                      <a:pt x="5029" y="793"/>
                    </a:cubicBezTo>
                    <a:cubicBezTo>
                      <a:pt x="5028" y="787"/>
                      <a:pt x="5023" y="785"/>
                      <a:pt x="5018" y="785"/>
                    </a:cubicBezTo>
                    <a:cubicBezTo>
                      <a:pt x="5018" y="785"/>
                      <a:pt x="5017" y="785"/>
                      <a:pt x="5016" y="785"/>
                    </a:cubicBezTo>
                    <a:cubicBezTo>
                      <a:pt x="5011" y="786"/>
                      <a:pt x="5009" y="790"/>
                      <a:pt x="5009" y="795"/>
                    </a:cubicBezTo>
                    <a:cubicBezTo>
                      <a:pt x="5005" y="1178"/>
                      <a:pt x="5020" y="1559"/>
                      <a:pt x="5031" y="1937"/>
                    </a:cubicBezTo>
                    <a:lnTo>
                      <a:pt x="5053" y="2501"/>
                    </a:lnTo>
                    <a:cubicBezTo>
                      <a:pt x="5057" y="2617"/>
                      <a:pt x="5061" y="2731"/>
                      <a:pt x="5062" y="2845"/>
                    </a:cubicBezTo>
                    <a:cubicBezTo>
                      <a:pt x="5055" y="2776"/>
                      <a:pt x="5045" y="2706"/>
                      <a:pt x="5034" y="2638"/>
                    </a:cubicBezTo>
                    <a:cubicBezTo>
                      <a:pt x="5012" y="2499"/>
                      <a:pt x="4978" y="2364"/>
                      <a:pt x="4937" y="2231"/>
                    </a:cubicBezTo>
                    <a:cubicBezTo>
                      <a:pt x="4776" y="1700"/>
                      <a:pt x="4617" y="1163"/>
                      <a:pt x="4396" y="651"/>
                    </a:cubicBezTo>
                    <a:cubicBezTo>
                      <a:pt x="4394" y="647"/>
                      <a:pt x="4390" y="644"/>
                      <a:pt x="4386" y="644"/>
                    </a:cubicBezTo>
                    <a:cubicBezTo>
                      <a:pt x="4385" y="644"/>
                      <a:pt x="4383" y="645"/>
                      <a:pt x="4382" y="645"/>
                    </a:cubicBezTo>
                    <a:cubicBezTo>
                      <a:pt x="4376" y="648"/>
                      <a:pt x="4374" y="653"/>
                      <a:pt x="4375" y="658"/>
                    </a:cubicBezTo>
                    <a:cubicBezTo>
                      <a:pt x="4437" y="870"/>
                      <a:pt x="4487" y="1086"/>
                      <a:pt x="4534" y="1301"/>
                    </a:cubicBezTo>
                    <a:cubicBezTo>
                      <a:pt x="4614" y="1640"/>
                      <a:pt x="4686" y="1980"/>
                      <a:pt x="4753" y="2322"/>
                    </a:cubicBezTo>
                    <a:cubicBezTo>
                      <a:pt x="4775" y="2435"/>
                      <a:pt x="4801" y="2547"/>
                      <a:pt x="4836" y="2655"/>
                    </a:cubicBezTo>
                    <a:cubicBezTo>
                      <a:pt x="4858" y="2726"/>
                      <a:pt x="4882" y="2797"/>
                      <a:pt x="4907" y="2865"/>
                    </a:cubicBezTo>
                    <a:cubicBezTo>
                      <a:pt x="4969" y="3032"/>
                      <a:pt x="4917" y="3220"/>
                      <a:pt x="4773" y="3326"/>
                    </a:cubicBezTo>
                    <a:cubicBezTo>
                      <a:pt x="4765" y="3201"/>
                      <a:pt x="4750" y="3078"/>
                      <a:pt x="4729" y="2955"/>
                    </a:cubicBezTo>
                    <a:cubicBezTo>
                      <a:pt x="4709" y="2833"/>
                      <a:pt x="4678" y="2713"/>
                      <a:pt x="4642" y="2594"/>
                    </a:cubicBezTo>
                    <a:cubicBezTo>
                      <a:pt x="4478" y="2055"/>
                      <a:pt x="4318" y="1510"/>
                      <a:pt x="4094" y="990"/>
                    </a:cubicBezTo>
                    <a:cubicBezTo>
                      <a:pt x="4092" y="986"/>
                      <a:pt x="4088" y="984"/>
                      <a:pt x="4084" y="984"/>
                    </a:cubicBezTo>
                    <a:cubicBezTo>
                      <a:pt x="4082" y="984"/>
                      <a:pt x="4081" y="984"/>
                      <a:pt x="4079" y="985"/>
                    </a:cubicBezTo>
                    <a:cubicBezTo>
                      <a:pt x="4074" y="988"/>
                      <a:pt x="4072" y="993"/>
                      <a:pt x="4073" y="998"/>
                    </a:cubicBezTo>
                    <a:cubicBezTo>
                      <a:pt x="4135" y="1209"/>
                      <a:pt x="4185" y="1425"/>
                      <a:pt x="4232" y="1641"/>
                    </a:cubicBezTo>
                    <a:cubicBezTo>
                      <a:pt x="4310" y="1972"/>
                      <a:pt x="4380" y="2305"/>
                      <a:pt x="4445" y="2638"/>
                    </a:cubicBezTo>
                    <a:cubicBezTo>
                      <a:pt x="4471" y="2767"/>
                      <a:pt x="4501" y="2895"/>
                      <a:pt x="4540" y="3020"/>
                    </a:cubicBezTo>
                    <a:cubicBezTo>
                      <a:pt x="4580" y="3146"/>
                      <a:pt x="4625" y="3270"/>
                      <a:pt x="4678" y="3393"/>
                    </a:cubicBezTo>
                    <a:cubicBezTo>
                      <a:pt x="4631" y="3428"/>
                      <a:pt x="4581" y="3463"/>
                      <a:pt x="4533" y="3499"/>
                    </a:cubicBezTo>
                    <a:cubicBezTo>
                      <a:pt x="4519" y="3444"/>
                      <a:pt x="4504" y="3392"/>
                      <a:pt x="4487" y="3340"/>
                    </a:cubicBezTo>
                    <a:cubicBezTo>
                      <a:pt x="4453" y="3235"/>
                      <a:pt x="4404" y="3138"/>
                      <a:pt x="4350" y="3044"/>
                    </a:cubicBezTo>
                    <a:cubicBezTo>
                      <a:pt x="4158" y="2711"/>
                      <a:pt x="3964" y="2371"/>
                      <a:pt x="3724" y="2066"/>
                    </a:cubicBezTo>
                    <a:cubicBezTo>
                      <a:pt x="3722" y="2064"/>
                      <a:pt x="3719" y="2062"/>
                      <a:pt x="3716" y="2062"/>
                    </a:cubicBezTo>
                    <a:cubicBezTo>
                      <a:pt x="3714" y="2062"/>
                      <a:pt x="3712" y="2063"/>
                      <a:pt x="3709" y="2065"/>
                    </a:cubicBezTo>
                    <a:cubicBezTo>
                      <a:pt x="3705" y="2067"/>
                      <a:pt x="3704" y="2074"/>
                      <a:pt x="3707" y="2077"/>
                    </a:cubicBezTo>
                    <a:cubicBezTo>
                      <a:pt x="3779" y="2215"/>
                      <a:pt x="3841" y="2356"/>
                      <a:pt x="3903" y="2496"/>
                    </a:cubicBezTo>
                    <a:cubicBezTo>
                      <a:pt x="4005" y="2720"/>
                      <a:pt x="4099" y="2946"/>
                      <a:pt x="4191" y="3174"/>
                    </a:cubicBezTo>
                    <a:cubicBezTo>
                      <a:pt x="4221" y="3246"/>
                      <a:pt x="4253" y="3316"/>
                      <a:pt x="4293" y="3383"/>
                    </a:cubicBezTo>
                    <a:cubicBezTo>
                      <a:pt x="4334" y="3449"/>
                      <a:pt x="4379" y="3515"/>
                      <a:pt x="4426" y="3578"/>
                    </a:cubicBezTo>
                    <a:cubicBezTo>
                      <a:pt x="4381" y="3608"/>
                      <a:pt x="4338" y="3640"/>
                      <a:pt x="4292" y="3671"/>
                    </a:cubicBezTo>
                    <a:cubicBezTo>
                      <a:pt x="4263" y="3622"/>
                      <a:pt x="4231" y="3572"/>
                      <a:pt x="4197" y="3526"/>
                    </a:cubicBezTo>
                    <a:cubicBezTo>
                      <a:pt x="4131" y="3433"/>
                      <a:pt x="4054" y="3348"/>
                      <a:pt x="3972" y="3269"/>
                    </a:cubicBezTo>
                    <a:cubicBezTo>
                      <a:pt x="3664" y="2967"/>
                      <a:pt x="3349" y="2671"/>
                      <a:pt x="3024" y="2382"/>
                    </a:cubicBezTo>
                    <a:cubicBezTo>
                      <a:pt x="3022" y="2380"/>
                      <a:pt x="3020" y="2378"/>
                      <a:pt x="3017" y="2378"/>
                    </a:cubicBezTo>
                    <a:cubicBezTo>
                      <a:pt x="3014" y="2378"/>
                      <a:pt x="3012" y="2380"/>
                      <a:pt x="3010" y="2382"/>
                    </a:cubicBezTo>
                    <a:cubicBezTo>
                      <a:pt x="3006" y="2385"/>
                      <a:pt x="3006" y="2392"/>
                      <a:pt x="3008" y="2395"/>
                    </a:cubicBezTo>
                    <a:cubicBezTo>
                      <a:pt x="3277" y="2738"/>
                      <a:pt x="3551" y="3078"/>
                      <a:pt x="3835" y="3409"/>
                    </a:cubicBezTo>
                    <a:cubicBezTo>
                      <a:pt x="3905" y="3491"/>
                      <a:pt x="3980" y="3570"/>
                      <a:pt x="4063" y="3639"/>
                    </a:cubicBezTo>
                    <a:cubicBezTo>
                      <a:pt x="4105" y="3674"/>
                      <a:pt x="4148" y="3707"/>
                      <a:pt x="4192" y="3739"/>
                    </a:cubicBezTo>
                    <a:cubicBezTo>
                      <a:pt x="4129" y="3782"/>
                      <a:pt x="4067" y="3824"/>
                      <a:pt x="4005" y="3863"/>
                    </a:cubicBezTo>
                    <a:cubicBezTo>
                      <a:pt x="3931" y="3832"/>
                      <a:pt x="3854" y="3803"/>
                      <a:pt x="3779" y="3776"/>
                    </a:cubicBezTo>
                    <a:cubicBezTo>
                      <a:pt x="3627" y="3721"/>
                      <a:pt x="3467" y="3704"/>
                      <a:pt x="3313" y="3663"/>
                    </a:cubicBezTo>
                    <a:cubicBezTo>
                      <a:pt x="3157" y="3624"/>
                      <a:pt x="3003" y="3577"/>
                      <a:pt x="2855" y="3521"/>
                    </a:cubicBezTo>
                    <a:cubicBezTo>
                      <a:pt x="2705" y="3468"/>
                      <a:pt x="2555" y="3407"/>
                      <a:pt x="2428" y="3310"/>
                    </a:cubicBezTo>
                    <a:cubicBezTo>
                      <a:pt x="2426" y="3308"/>
                      <a:pt x="2424" y="3307"/>
                      <a:pt x="2422" y="3307"/>
                    </a:cubicBezTo>
                    <a:cubicBezTo>
                      <a:pt x="2419" y="3307"/>
                      <a:pt x="2416" y="3309"/>
                      <a:pt x="2414" y="3311"/>
                    </a:cubicBezTo>
                    <a:cubicBezTo>
                      <a:pt x="2411" y="3315"/>
                      <a:pt x="2411" y="3321"/>
                      <a:pt x="2414" y="3325"/>
                    </a:cubicBezTo>
                    <a:cubicBezTo>
                      <a:pt x="2527" y="3447"/>
                      <a:pt x="2669" y="3536"/>
                      <a:pt x="2813" y="3617"/>
                    </a:cubicBezTo>
                    <a:cubicBezTo>
                      <a:pt x="2959" y="3693"/>
                      <a:pt x="3109" y="3760"/>
                      <a:pt x="3261" y="3819"/>
                    </a:cubicBezTo>
                    <a:cubicBezTo>
                      <a:pt x="3413" y="3879"/>
                      <a:pt x="3564" y="3951"/>
                      <a:pt x="3726" y="3976"/>
                    </a:cubicBezTo>
                    <a:cubicBezTo>
                      <a:pt x="3753" y="3980"/>
                      <a:pt x="3779" y="3983"/>
                      <a:pt x="3806" y="3988"/>
                    </a:cubicBezTo>
                    <a:cubicBezTo>
                      <a:pt x="3774" y="4007"/>
                      <a:pt x="3741" y="4026"/>
                      <a:pt x="3710" y="4044"/>
                    </a:cubicBezTo>
                    <a:lnTo>
                      <a:pt x="3427" y="4088"/>
                    </a:lnTo>
                    <a:cubicBezTo>
                      <a:pt x="3396" y="4084"/>
                      <a:pt x="3365" y="4081"/>
                      <a:pt x="3333" y="4079"/>
                    </a:cubicBezTo>
                    <a:cubicBezTo>
                      <a:pt x="3052" y="3985"/>
                      <a:pt x="2755" y="3980"/>
                      <a:pt x="2469" y="3909"/>
                    </a:cubicBezTo>
                    <a:cubicBezTo>
                      <a:pt x="2024" y="3799"/>
                      <a:pt x="1582" y="3632"/>
                      <a:pt x="1238" y="3311"/>
                    </a:cubicBezTo>
                    <a:cubicBezTo>
                      <a:pt x="1236" y="3309"/>
                      <a:pt x="1234" y="3308"/>
                      <a:pt x="1231" y="3308"/>
                    </a:cubicBezTo>
                    <a:cubicBezTo>
                      <a:pt x="1229" y="3308"/>
                      <a:pt x="1226" y="3309"/>
                      <a:pt x="1224" y="3311"/>
                    </a:cubicBezTo>
                    <a:cubicBezTo>
                      <a:pt x="1220" y="3315"/>
                      <a:pt x="1220" y="3321"/>
                      <a:pt x="1223" y="3325"/>
                    </a:cubicBezTo>
                    <a:cubicBezTo>
                      <a:pt x="1376" y="3507"/>
                      <a:pt x="1563" y="3658"/>
                      <a:pt x="1768" y="3782"/>
                    </a:cubicBezTo>
                    <a:cubicBezTo>
                      <a:pt x="2029" y="3932"/>
                      <a:pt x="2314" y="4035"/>
                      <a:pt x="2600" y="4126"/>
                    </a:cubicBezTo>
                    <a:cubicBezTo>
                      <a:pt x="2754" y="4175"/>
                      <a:pt x="2911" y="4214"/>
                      <a:pt x="3072" y="4229"/>
                    </a:cubicBezTo>
                    <a:cubicBezTo>
                      <a:pt x="3149" y="4238"/>
                      <a:pt x="3227" y="4243"/>
                      <a:pt x="3304" y="4245"/>
                    </a:cubicBezTo>
                    <a:cubicBezTo>
                      <a:pt x="3208" y="4287"/>
                      <a:pt x="3116" y="4322"/>
                      <a:pt x="3028" y="4354"/>
                    </a:cubicBezTo>
                    <a:cubicBezTo>
                      <a:pt x="2988" y="4369"/>
                      <a:pt x="2945" y="4376"/>
                      <a:pt x="2903" y="4376"/>
                    </a:cubicBezTo>
                    <a:cubicBezTo>
                      <a:pt x="2862" y="4376"/>
                      <a:pt x="2822" y="4370"/>
                      <a:pt x="2782" y="4357"/>
                    </a:cubicBezTo>
                    <a:cubicBezTo>
                      <a:pt x="2650" y="4320"/>
                      <a:pt x="2518" y="4288"/>
                      <a:pt x="2386" y="4260"/>
                    </a:cubicBezTo>
                    <a:cubicBezTo>
                      <a:pt x="2187" y="4217"/>
                      <a:pt x="1983" y="4209"/>
                      <a:pt x="1784" y="4177"/>
                    </a:cubicBezTo>
                    <a:cubicBezTo>
                      <a:pt x="1584" y="4146"/>
                      <a:pt x="1386" y="4106"/>
                      <a:pt x="1191" y="4053"/>
                    </a:cubicBezTo>
                    <a:cubicBezTo>
                      <a:pt x="997" y="4001"/>
                      <a:pt x="802" y="3939"/>
                      <a:pt x="629" y="3832"/>
                    </a:cubicBezTo>
                    <a:cubicBezTo>
                      <a:pt x="626" y="3830"/>
                      <a:pt x="624" y="3829"/>
                      <a:pt x="622" y="3829"/>
                    </a:cubicBezTo>
                    <a:cubicBezTo>
                      <a:pt x="619" y="3829"/>
                      <a:pt x="616" y="3831"/>
                      <a:pt x="614" y="3834"/>
                    </a:cubicBezTo>
                    <a:cubicBezTo>
                      <a:pt x="612" y="3839"/>
                      <a:pt x="613" y="3844"/>
                      <a:pt x="617" y="3848"/>
                    </a:cubicBezTo>
                    <a:cubicBezTo>
                      <a:pt x="777" y="3981"/>
                      <a:pt x="968" y="4071"/>
                      <a:pt x="1158" y="4150"/>
                    </a:cubicBezTo>
                    <a:cubicBezTo>
                      <a:pt x="1352" y="4226"/>
                      <a:pt x="1551" y="4288"/>
                      <a:pt x="1751" y="4339"/>
                    </a:cubicBezTo>
                    <a:cubicBezTo>
                      <a:pt x="1786" y="4348"/>
                      <a:pt x="1818" y="4356"/>
                      <a:pt x="1853" y="4366"/>
                    </a:cubicBezTo>
                    <a:cubicBezTo>
                      <a:pt x="1729" y="4370"/>
                      <a:pt x="1604" y="4375"/>
                      <a:pt x="1480" y="4375"/>
                    </a:cubicBezTo>
                    <a:cubicBezTo>
                      <a:pt x="1461" y="4375"/>
                      <a:pt x="1441" y="4375"/>
                      <a:pt x="1422" y="4375"/>
                    </a:cubicBezTo>
                    <a:cubicBezTo>
                      <a:pt x="1183" y="4374"/>
                      <a:pt x="945" y="4362"/>
                      <a:pt x="710" y="4330"/>
                    </a:cubicBezTo>
                    <a:cubicBezTo>
                      <a:pt x="475" y="4300"/>
                      <a:pt x="236" y="4259"/>
                      <a:pt x="18" y="4162"/>
                    </a:cubicBezTo>
                    <a:cubicBezTo>
                      <a:pt x="16" y="4161"/>
                      <a:pt x="15" y="4161"/>
                      <a:pt x="14" y="4161"/>
                    </a:cubicBezTo>
                    <a:cubicBezTo>
                      <a:pt x="9" y="4161"/>
                      <a:pt x="5" y="4163"/>
                      <a:pt x="3" y="4167"/>
                    </a:cubicBezTo>
                    <a:cubicBezTo>
                      <a:pt x="0" y="4172"/>
                      <a:pt x="3" y="4179"/>
                      <a:pt x="8" y="4186"/>
                    </a:cubicBezTo>
                    <a:cubicBezTo>
                      <a:pt x="218" y="4310"/>
                      <a:pt x="454" y="4381"/>
                      <a:pt x="691" y="4437"/>
                    </a:cubicBezTo>
                    <a:cubicBezTo>
                      <a:pt x="1080" y="4523"/>
                      <a:pt x="1475" y="4556"/>
                      <a:pt x="1869" y="4576"/>
                    </a:cubicBezTo>
                    <a:cubicBezTo>
                      <a:pt x="1917" y="4578"/>
                      <a:pt x="1965" y="4579"/>
                      <a:pt x="2013" y="4579"/>
                    </a:cubicBezTo>
                    <a:cubicBezTo>
                      <a:pt x="2057" y="4579"/>
                      <a:pt x="2101" y="4578"/>
                      <a:pt x="2145" y="4575"/>
                    </a:cubicBezTo>
                    <a:cubicBezTo>
                      <a:pt x="2191" y="4571"/>
                      <a:pt x="2238" y="4566"/>
                      <a:pt x="2284" y="4560"/>
                    </a:cubicBezTo>
                    <a:lnTo>
                      <a:pt x="2284" y="4560"/>
                    </a:lnTo>
                    <a:cubicBezTo>
                      <a:pt x="2279" y="4561"/>
                      <a:pt x="2276" y="4561"/>
                      <a:pt x="2276" y="4561"/>
                    </a:cubicBezTo>
                    <a:cubicBezTo>
                      <a:pt x="2285" y="4561"/>
                      <a:pt x="2291" y="4560"/>
                      <a:pt x="2300" y="4559"/>
                    </a:cubicBezTo>
                    <a:cubicBezTo>
                      <a:pt x="2314" y="4557"/>
                      <a:pt x="2330" y="4555"/>
                      <a:pt x="2344" y="4554"/>
                    </a:cubicBezTo>
                    <a:cubicBezTo>
                      <a:pt x="2920" y="4501"/>
                      <a:pt x="3398" y="4376"/>
                      <a:pt x="3790" y="4213"/>
                    </a:cubicBezTo>
                    <a:cubicBezTo>
                      <a:pt x="3806" y="4211"/>
                      <a:pt x="3821" y="4209"/>
                      <a:pt x="3835" y="4206"/>
                    </a:cubicBezTo>
                    <a:cubicBezTo>
                      <a:pt x="3840" y="4204"/>
                      <a:pt x="3844" y="4198"/>
                      <a:pt x="3843" y="4192"/>
                    </a:cubicBezTo>
                    <a:cubicBezTo>
                      <a:pt x="3843" y="4192"/>
                      <a:pt x="3841" y="4192"/>
                      <a:pt x="3841" y="4191"/>
                    </a:cubicBezTo>
                    <a:cubicBezTo>
                      <a:pt x="5042" y="3675"/>
                      <a:pt x="5422" y="2829"/>
                      <a:pt x="5425" y="2824"/>
                    </a:cubicBezTo>
                    <a:cubicBezTo>
                      <a:pt x="5494" y="2742"/>
                      <a:pt x="5565" y="2663"/>
                      <a:pt x="5632" y="2576"/>
                    </a:cubicBezTo>
                    <a:cubicBezTo>
                      <a:pt x="5821" y="2325"/>
                      <a:pt x="5974" y="2048"/>
                      <a:pt x="6126" y="1772"/>
                    </a:cubicBezTo>
                    <a:cubicBezTo>
                      <a:pt x="6277" y="1495"/>
                      <a:pt x="6418" y="1213"/>
                      <a:pt x="6536" y="919"/>
                    </a:cubicBezTo>
                    <a:cubicBezTo>
                      <a:pt x="6650" y="627"/>
                      <a:pt x="6739" y="318"/>
                      <a:pt x="6756" y="4"/>
                    </a:cubicBezTo>
                    <a:lnTo>
                      <a:pt x="67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41"/>
              <p:cNvSpPr/>
              <p:nvPr/>
            </p:nvSpPr>
            <p:spPr>
              <a:xfrm>
                <a:off x="10050907" y="3536788"/>
                <a:ext cx="84560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0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65" y="874"/>
                      <a:pt x="928" y="107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41"/>
              <p:cNvSpPr/>
              <p:nvPr/>
            </p:nvSpPr>
            <p:spPr>
              <a:xfrm>
                <a:off x="10083129" y="3515398"/>
                <a:ext cx="4159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8" extrusionOk="0">
                    <a:moveTo>
                      <a:pt x="1" y="1"/>
                    </a:moveTo>
                    <a:lnTo>
                      <a:pt x="457" y="538"/>
                    </a:lnTo>
                    <a:cubicBezTo>
                      <a:pt x="332" y="3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41"/>
              <p:cNvSpPr/>
              <p:nvPr/>
            </p:nvSpPr>
            <p:spPr>
              <a:xfrm>
                <a:off x="10249974" y="3366029"/>
                <a:ext cx="47150" cy="10394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142" extrusionOk="0">
                    <a:moveTo>
                      <a:pt x="1" y="1"/>
                    </a:moveTo>
                    <a:lnTo>
                      <a:pt x="517" y="1142"/>
                    </a:lnTo>
                    <a:cubicBezTo>
                      <a:pt x="435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41"/>
              <p:cNvSpPr/>
              <p:nvPr/>
            </p:nvSpPr>
            <p:spPr>
              <a:xfrm>
                <a:off x="10285473" y="3352558"/>
                <a:ext cx="27125" cy="593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2" extrusionOk="0">
                    <a:moveTo>
                      <a:pt x="0" y="0"/>
                    </a:moveTo>
                    <a:lnTo>
                      <a:pt x="296" y="651"/>
                    </a:lnTo>
                    <a:cubicBezTo>
                      <a:pt x="298" y="59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41"/>
              <p:cNvSpPr/>
              <p:nvPr/>
            </p:nvSpPr>
            <p:spPr>
              <a:xfrm>
                <a:off x="10524135" y="3084041"/>
                <a:ext cx="36591" cy="13061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35" extrusionOk="0">
                    <a:moveTo>
                      <a:pt x="1" y="1"/>
                    </a:moveTo>
                    <a:cubicBezTo>
                      <a:pt x="57" y="245"/>
                      <a:pt x="130" y="481"/>
                      <a:pt x="197" y="719"/>
                    </a:cubicBezTo>
                    <a:lnTo>
                      <a:pt x="303" y="1076"/>
                    </a:lnTo>
                    <a:cubicBezTo>
                      <a:pt x="337" y="1195"/>
                      <a:pt x="375" y="1313"/>
                      <a:pt x="402" y="1435"/>
                    </a:cubicBezTo>
                    <a:cubicBezTo>
                      <a:pt x="382" y="1185"/>
                      <a:pt x="311" y="944"/>
                      <a:pt x="247" y="704"/>
                    </a:cubicBezTo>
                    <a:cubicBezTo>
                      <a:pt x="174" y="467"/>
                      <a:pt x="98" y="23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41"/>
              <p:cNvSpPr/>
              <p:nvPr/>
            </p:nvSpPr>
            <p:spPr>
              <a:xfrm>
                <a:off x="10495827" y="3132829"/>
                <a:ext cx="16293" cy="6708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" y="254"/>
                      <a:pt x="83" y="497"/>
                      <a:pt x="179" y="737"/>
                    </a:cubicBezTo>
                    <a:cubicBezTo>
                      <a:pt x="153" y="485"/>
                      <a:pt x="93" y="23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41"/>
              <p:cNvSpPr/>
              <p:nvPr/>
            </p:nvSpPr>
            <p:spPr>
              <a:xfrm>
                <a:off x="9780842" y="3642192"/>
                <a:ext cx="51428" cy="8283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910" extrusionOk="0">
                    <a:moveTo>
                      <a:pt x="0" y="0"/>
                    </a:moveTo>
                    <a:cubicBezTo>
                      <a:pt x="0" y="1"/>
                      <a:pt x="257" y="571"/>
                      <a:pt x="565" y="9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41"/>
              <p:cNvSpPr/>
              <p:nvPr/>
            </p:nvSpPr>
            <p:spPr>
              <a:xfrm>
                <a:off x="9835001" y="3650384"/>
                <a:ext cx="27580" cy="6098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0" y="424"/>
                      <a:pt x="303" y="67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12" name="Google Shape;5812;p41"/>
          <p:cNvGrpSpPr/>
          <p:nvPr/>
        </p:nvGrpSpPr>
        <p:grpSpPr>
          <a:xfrm rot="-746751">
            <a:off x="821166" y="3840194"/>
            <a:ext cx="1848883" cy="1725637"/>
            <a:chOff x="-448591" y="3923183"/>
            <a:chExt cx="1702116" cy="1588653"/>
          </a:xfrm>
        </p:grpSpPr>
        <p:grpSp>
          <p:nvGrpSpPr>
            <p:cNvPr id="5813" name="Google Shape;5813;p41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5814" name="Google Shape;5814;p41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41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6" name="Google Shape;5816;p41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5817" name="Google Shape;5817;p41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41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9" name="Google Shape;5819;p41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5820" name="Google Shape;5820;p41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41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41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41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41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41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41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41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41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41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41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41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41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41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41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41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41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41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41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41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singulart.com/blog/wp-content/uploads/2023/09/Frida_Kahlo_self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0" y="960654"/>
            <a:ext cx="2714599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57350" y="314326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Alcune opere di Frida </a:t>
            </a:r>
            <a:r>
              <a:rPr lang="it-IT" sz="3600" dirty="0" err="1" smtClean="0"/>
              <a:t>Kahlo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71600" y="4464844"/>
            <a:ext cx="219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Collana di spine e colibrì</a:t>
            </a:r>
            <a:endParaRPr lang="it-IT" dirty="0"/>
          </a:p>
        </p:txBody>
      </p:sp>
      <p:pic>
        <p:nvPicPr>
          <p:cNvPr id="6148" name="Picture 4" descr="https://www.singulart.com/blog/wp-content/uploads/2023/10/the-two-fri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6" y="960655"/>
            <a:ext cx="3521488" cy="35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867150" y="4464843"/>
            <a:ext cx="219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due Frida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34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57350" y="314326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Alcune opere di Frida </a:t>
            </a:r>
            <a:r>
              <a:rPr lang="it-IT" sz="3600" dirty="0" err="1" smtClean="0"/>
              <a:t>Kahlo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71600" y="4464844"/>
            <a:ext cx="219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cervo ferito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63715" y="4464843"/>
            <a:ext cx="219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Diego e io</a:t>
            </a:r>
            <a:endParaRPr lang="it-IT" dirty="0"/>
          </a:p>
        </p:txBody>
      </p:sp>
      <p:pic>
        <p:nvPicPr>
          <p:cNvPr id="8194" name="Picture 2" descr="https://www.singulart.com/blog/wp-content/uploads/2023/10/The-Wounded-D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2" y="1391840"/>
            <a:ext cx="38481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singulart.com/blog/wp-content/uploads/2023/10/Diego-and-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15" y="934640"/>
            <a:ext cx="2571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57350" y="314326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Alcune opere di Frida </a:t>
            </a:r>
            <a:r>
              <a:rPr lang="it-IT" sz="3600" dirty="0" err="1" smtClean="0"/>
              <a:t>Kahlo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00125" y="4100512"/>
            <a:ext cx="219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Autoritratto con scimmia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05968" y="4408289"/>
            <a:ext cx="3820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Autoritratto al confine tra Messico e Stati Uniti</a:t>
            </a:r>
            <a:endParaRPr lang="it-IT" dirty="0"/>
          </a:p>
        </p:txBody>
      </p:sp>
      <p:pic>
        <p:nvPicPr>
          <p:cNvPr id="9218" name="Picture 2" descr="https://www.singulart.com/blog/wp-content/uploads/2023/10/Self-Portrait-with-M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7" y="960657"/>
            <a:ext cx="2108994" cy="287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singulart.com/blog/wp-content/uploads/2023/10/Self-Portrait-on-the-Borderline-Between-Mexico-and-the-United-States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44" y="960657"/>
            <a:ext cx="3888940" cy="33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57350" y="314326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Alcune opere di Frida </a:t>
            </a:r>
            <a:r>
              <a:rPr lang="it-IT" sz="3600" dirty="0" err="1" smtClean="0"/>
              <a:t>Kahlo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329743" y="4716066"/>
            <a:ext cx="263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Ciò che l’acqua mi ha dato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29087" y="4710113"/>
            <a:ext cx="2904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Autoritratto con Diego nella mente</a:t>
            </a:r>
            <a:endParaRPr lang="it-IT" dirty="0"/>
          </a:p>
        </p:txBody>
      </p:sp>
      <p:pic>
        <p:nvPicPr>
          <p:cNvPr id="10242" name="Picture 2" descr="https://www.singulart.com/blog/wp-content/uploads/2023/10/What-the-Water-Gave-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3" y="960656"/>
            <a:ext cx="2887234" cy="36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singulart.com/blog/wp-content/uploads/2023/10/Self-Portrait-with-Diego-on-My-M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960656"/>
            <a:ext cx="2843213" cy="368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5" name="Google Shape;6865;p60"/>
          <p:cNvGrpSpPr/>
          <p:nvPr/>
        </p:nvGrpSpPr>
        <p:grpSpPr>
          <a:xfrm>
            <a:off x="1364673" y="748750"/>
            <a:ext cx="2327563" cy="3646575"/>
            <a:chOff x="1185075" y="748750"/>
            <a:chExt cx="2683200" cy="3646575"/>
          </a:xfrm>
        </p:grpSpPr>
        <p:sp>
          <p:nvSpPr>
            <p:cNvPr id="6866" name="Google Shape;6866;p60"/>
            <p:cNvSpPr/>
            <p:nvPr/>
          </p:nvSpPr>
          <p:spPr>
            <a:xfrm>
              <a:off x="1185075" y="748750"/>
              <a:ext cx="2683200" cy="36465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60"/>
            <p:cNvSpPr/>
            <p:nvPr/>
          </p:nvSpPr>
          <p:spPr>
            <a:xfrm>
              <a:off x="1185075" y="4186525"/>
              <a:ext cx="2683200" cy="208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60"/>
            <p:cNvSpPr/>
            <p:nvPr/>
          </p:nvSpPr>
          <p:spPr>
            <a:xfrm>
              <a:off x="2242725" y="4252050"/>
              <a:ext cx="567900" cy="74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9" name="Google Shape;6869;p60"/>
          <p:cNvSpPr txBox="1">
            <a:spLocks noGrp="1"/>
          </p:cNvSpPr>
          <p:nvPr>
            <p:ph type="title"/>
          </p:nvPr>
        </p:nvSpPr>
        <p:spPr>
          <a:xfrm>
            <a:off x="4781781" y="1343188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 ora tocca a te!</a:t>
            </a:r>
            <a:endParaRPr dirty="0"/>
          </a:p>
        </p:txBody>
      </p:sp>
      <p:sp>
        <p:nvSpPr>
          <p:cNvPr id="6870" name="Google Shape;6870;p60"/>
          <p:cNvSpPr txBox="1">
            <a:spLocks noGrp="1"/>
          </p:cNvSpPr>
          <p:nvPr>
            <p:ph type="subTitle" idx="1"/>
          </p:nvPr>
        </p:nvSpPr>
        <p:spPr>
          <a:xfrm>
            <a:off x="4913571" y="2320861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/>
              <a:t>Realizza il ritratto di Frida Kahlo con una cornice di fiori in 3D!</a:t>
            </a:r>
            <a:endParaRPr sz="1600" dirty="0"/>
          </a:p>
        </p:txBody>
      </p:sp>
      <p:pic>
        <p:nvPicPr>
          <p:cNvPr id="6871" name="Google Shape;6871;p6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10" y="807125"/>
            <a:ext cx="2217730" cy="3321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" name="Google Shape;6307;p53"/>
          <p:cNvGrpSpPr/>
          <p:nvPr/>
        </p:nvGrpSpPr>
        <p:grpSpPr>
          <a:xfrm rot="9950456">
            <a:off x="1162779" y="-308874"/>
            <a:ext cx="570832" cy="1924028"/>
            <a:chOff x="9671582" y="1414775"/>
            <a:chExt cx="525532" cy="1771341"/>
          </a:xfrm>
        </p:grpSpPr>
        <p:sp>
          <p:nvSpPr>
            <p:cNvPr id="6308" name="Google Shape;6308;p53"/>
            <p:cNvSpPr/>
            <p:nvPr/>
          </p:nvSpPr>
          <p:spPr>
            <a:xfrm>
              <a:off x="9690605" y="1965843"/>
              <a:ext cx="368154" cy="546012"/>
            </a:xfrm>
            <a:custGeom>
              <a:avLst/>
              <a:gdLst/>
              <a:ahLst/>
              <a:cxnLst/>
              <a:rect l="l" t="t" r="r" b="b"/>
              <a:pathLst>
                <a:path w="5032" h="7463" extrusionOk="0">
                  <a:moveTo>
                    <a:pt x="133" y="0"/>
                  </a:moveTo>
                  <a:cubicBezTo>
                    <a:pt x="118" y="0"/>
                    <a:pt x="106" y="5"/>
                    <a:pt x="100" y="14"/>
                  </a:cubicBezTo>
                  <a:cubicBezTo>
                    <a:pt x="0" y="153"/>
                    <a:pt x="972" y="1225"/>
                    <a:pt x="1442" y="2014"/>
                  </a:cubicBezTo>
                  <a:cubicBezTo>
                    <a:pt x="1742" y="2515"/>
                    <a:pt x="1985" y="3046"/>
                    <a:pt x="2281" y="3551"/>
                  </a:cubicBezTo>
                  <a:cubicBezTo>
                    <a:pt x="2521" y="3962"/>
                    <a:pt x="2772" y="4367"/>
                    <a:pt x="3032" y="4765"/>
                  </a:cubicBezTo>
                  <a:cubicBezTo>
                    <a:pt x="3110" y="4884"/>
                    <a:pt x="3188" y="5002"/>
                    <a:pt x="3267" y="5120"/>
                  </a:cubicBezTo>
                  <a:cubicBezTo>
                    <a:pt x="3515" y="5489"/>
                    <a:pt x="3735" y="5854"/>
                    <a:pt x="3954" y="6241"/>
                  </a:cubicBezTo>
                  <a:cubicBezTo>
                    <a:pt x="4159" y="6604"/>
                    <a:pt x="4379" y="6963"/>
                    <a:pt x="4681" y="7246"/>
                  </a:cubicBezTo>
                  <a:cubicBezTo>
                    <a:pt x="4739" y="7302"/>
                    <a:pt x="4883" y="7463"/>
                    <a:pt x="4964" y="7463"/>
                  </a:cubicBezTo>
                  <a:cubicBezTo>
                    <a:pt x="5006" y="7463"/>
                    <a:pt x="5032" y="7420"/>
                    <a:pt x="5019" y="7297"/>
                  </a:cubicBezTo>
                  <a:cubicBezTo>
                    <a:pt x="4917" y="6294"/>
                    <a:pt x="4461" y="5437"/>
                    <a:pt x="4176" y="4493"/>
                  </a:cubicBezTo>
                  <a:cubicBezTo>
                    <a:pt x="4069" y="4141"/>
                    <a:pt x="3899" y="3816"/>
                    <a:pt x="3718" y="3499"/>
                  </a:cubicBezTo>
                  <a:cubicBezTo>
                    <a:pt x="3437" y="3003"/>
                    <a:pt x="3130" y="2520"/>
                    <a:pt x="2750" y="2101"/>
                  </a:cubicBezTo>
                  <a:cubicBezTo>
                    <a:pt x="2472" y="1793"/>
                    <a:pt x="2157" y="1526"/>
                    <a:pt x="1835" y="1266"/>
                  </a:cubicBezTo>
                  <a:cubicBezTo>
                    <a:pt x="1316" y="850"/>
                    <a:pt x="343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53"/>
            <p:cNvSpPr/>
            <p:nvPr/>
          </p:nvSpPr>
          <p:spPr>
            <a:xfrm>
              <a:off x="9855808" y="1708673"/>
              <a:ext cx="287016" cy="1477444"/>
            </a:xfrm>
            <a:custGeom>
              <a:avLst/>
              <a:gdLst/>
              <a:ahLst/>
              <a:cxnLst/>
              <a:rect l="l" t="t" r="r" b="b"/>
              <a:pathLst>
                <a:path w="3923" h="20194" fill="none" extrusionOk="0">
                  <a:moveTo>
                    <a:pt x="0" y="1"/>
                  </a:moveTo>
                  <a:cubicBezTo>
                    <a:pt x="2205" y="6499"/>
                    <a:pt x="3530" y="13317"/>
                    <a:pt x="3922" y="2019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53"/>
            <p:cNvSpPr/>
            <p:nvPr/>
          </p:nvSpPr>
          <p:spPr>
            <a:xfrm>
              <a:off x="9774889" y="1614146"/>
              <a:ext cx="116328" cy="132497"/>
            </a:xfrm>
            <a:custGeom>
              <a:avLst/>
              <a:gdLst/>
              <a:ahLst/>
              <a:cxnLst/>
              <a:rect l="l" t="t" r="r" b="b"/>
              <a:pathLst>
                <a:path w="1590" h="1811" extrusionOk="0">
                  <a:moveTo>
                    <a:pt x="1445" y="0"/>
                  </a:moveTo>
                  <a:lnTo>
                    <a:pt x="0" y="399"/>
                  </a:lnTo>
                  <a:cubicBezTo>
                    <a:pt x="220" y="756"/>
                    <a:pt x="456" y="1103"/>
                    <a:pt x="707" y="1439"/>
                  </a:cubicBezTo>
                  <a:cubicBezTo>
                    <a:pt x="837" y="1611"/>
                    <a:pt x="995" y="1796"/>
                    <a:pt x="1208" y="1810"/>
                  </a:cubicBezTo>
                  <a:cubicBezTo>
                    <a:pt x="1214" y="1811"/>
                    <a:pt x="1221" y="1811"/>
                    <a:pt x="1227" y="1811"/>
                  </a:cubicBezTo>
                  <a:cubicBezTo>
                    <a:pt x="1372" y="1811"/>
                    <a:pt x="1458" y="1701"/>
                    <a:pt x="1486" y="1557"/>
                  </a:cubicBezTo>
                  <a:cubicBezTo>
                    <a:pt x="1590" y="1042"/>
                    <a:pt x="1383" y="522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53"/>
            <p:cNvSpPr/>
            <p:nvPr/>
          </p:nvSpPr>
          <p:spPr>
            <a:xfrm>
              <a:off x="9671582" y="1414775"/>
              <a:ext cx="249923" cy="236461"/>
            </a:xfrm>
            <a:custGeom>
              <a:avLst/>
              <a:gdLst/>
              <a:ahLst/>
              <a:cxnLst/>
              <a:rect l="l" t="t" r="r" b="b"/>
              <a:pathLst>
                <a:path w="3416" h="3232" extrusionOk="0">
                  <a:moveTo>
                    <a:pt x="1471" y="1"/>
                  </a:moveTo>
                  <a:cubicBezTo>
                    <a:pt x="1470" y="1"/>
                    <a:pt x="1470" y="1"/>
                    <a:pt x="1470" y="1"/>
                  </a:cubicBezTo>
                  <a:cubicBezTo>
                    <a:pt x="1470" y="47"/>
                    <a:pt x="1458" y="95"/>
                    <a:pt x="1435" y="134"/>
                  </a:cubicBezTo>
                  <a:cubicBezTo>
                    <a:pt x="1384" y="111"/>
                    <a:pt x="1370" y="22"/>
                    <a:pt x="1314" y="21"/>
                  </a:cubicBezTo>
                  <a:cubicBezTo>
                    <a:pt x="1289" y="21"/>
                    <a:pt x="1270" y="36"/>
                    <a:pt x="1252" y="52"/>
                  </a:cubicBezTo>
                  <a:cubicBezTo>
                    <a:pt x="1201" y="102"/>
                    <a:pt x="1155" y="157"/>
                    <a:pt x="1116" y="218"/>
                  </a:cubicBezTo>
                  <a:cubicBezTo>
                    <a:pt x="1130" y="196"/>
                    <a:pt x="1121" y="188"/>
                    <a:pt x="1103" y="188"/>
                  </a:cubicBezTo>
                  <a:cubicBezTo>
                    <a:pt x="1067" y="188"/>
                    <a:pt x="995" y="218"/>
                    <a:pt x="983" y="230"/>
                  </a:cubicBezTo>
                  <a:cubicBezTo>
                    <a:pt x="935" y="280"/>
                    <a:pt x="942" y="355"/>
                    <a:pt x="921" y="416"/>
                  </a:cubicBezTo>
                  <a:cubicBezTo>
                    <a:pt x="851" y="623"/>
                    <a:pt x="735" y="823"/>
                    <a:pt x="643" y="1020"/>
                  </a:cubicBezTo>
                  <a:cubicBezTo>
                    <a:pt x="542" y="887"/>
                    <a:pt x="395" y="793"/>
                    <a:pt x="235" y="762"/>
                  </a:cubicBezTo>
                  <a:lnTo>
                    <a:pt x="235" y="762"/>
                  </a:lnTo>
                  <a:lnTo>
                    <a:pt x="304" y="1453"/>
                  </a:lnTo>
                  <a:cubicBezTo>
                    <a:pt x="209" y="1419"/>
                    <a:pt x="114" y="1383"/>
                    <a:pt x="18" y="1347"/>
                  </a:cubicBezTo>
                  <a:lnTo>
                    <a:pt x="18" y="1347"/>
                  </a:lnTo>
                  <a:cubicBezTo>
                    <a:pt x="0" y="1833"/>
                    <a:pt x="178" y="2325"/>
                    <a:pt x="503" y="2676"/>
                  </a:cubicBezTo>
                  <a:cubicBezTo>
                    <a:pt x="691" y="2883"/>
                    <a:pt x="914" y="3028"/>
                    <a:pt x="1155" y="3119"/>
                  </a:cubicBezTo>
                  <a:cubicBezTo>
                    <a:pt x="1362" y="3195"/>
                    <a:pt x="1582" y="3232"/>
                    <a:pt x="1807" y="3232"/>
                  </a:cubicBezTo>
                  <a:cubicBezTo>
                    <a:pt x="1893" y="3232"/>
                    <a:pt x="1979" y="3227"/>
                    <a:pt x="2066" y="3216"/>
                  </a:cubicBezTo>
                  <a:cubicBezTo>
                    <a:pt x="2504" y="3160"/>
                    <a:pt x="2958" y="3024"/>
                    <a:pt x="3219" y="2617"/>
                  </a:cubicBezTo>
                  <a:cubicBezTo>
                    <a:pt x="3405" y="2326"/>
                    <a:pt x="3416" y="1951"/>
                    <a:pt x="3390" y="1603"/>
                  </a:cubicBezTo>
                  <a:cubicBezTo>
                    <a:pt x="3355" y="1126"/>
                    <a:pt x="3261" y="640"/>
                    <a:pt x="3001" y="245"/>
                  </a:cubicBezTo>
                  <a:cubicBezTo>
                    <a:pt x="2970" y="436"/>
                    <a:pt x="2934" y="624"/>
                    <a:pt x="2893" y="813"/>
                  </a:cubicBezTo>
                  <a:cubicBezTo>
                    <a:pt x="2851" y="629"/>
                    <a:pt x="2770" y="456"/>
                    <a:pt x="2657" y="309"/>
                  </a:cubicBezTo>
                  <a:cubicBezTo>
                    <a:pt x="2634" y="534"/>
                    <a:pt x="2611" y="762"/>
                    <a:pt x="2588" y="987"/>
                  </a:cubicBezTo>
                  <a:cubicBezTo>
                    <a:pt x="2473" y="774"/>
                    <a:pt x="2311" y="553"/>
                    <a:pt x="2149" y="377"/>
                  </a:cubicBezTo>
                  <a:cubicBezTo>
                    <a:pt x="2092" y="315"/>
                    <a:pt x="150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53"/>
            <p:cNvSpPr/>
            <p:nvPr/>
          </p:nvSpPr>
          <p:spPr>
            <a:xfrm>
              <a:off x="9836932" y="1494523"/>
              <a:ext cx="26192" cy="117792"/>
            </a:xfrm>
            <a:custGeom>
              <a:avLst/>
              <a:gdLst/>
              <a:ahLst/>
              <a:cxnLst/>
              <a:rect l="l" t="t" r="r" b="b"/>
              <a:pathLst>
                <a:path w="358" h="1610" fill="none" extrusionOk="0">
                  <a:moveTo>
                    <a:pt x="342" y="1"/>
                  </a:moveTo>
                  <a:cubicBezTo>
                    <a:pt x="357" y="135"/>
                    <a:pt x="350" y="272"/>
                    <a:pt x="320" y="402"/>
                  </a:cubicBezTo>
                  <a:cubicBezTo>
                    <a:pt x="247" y="268"/>
                    <a:pt x="134" y="155"/>
                    <a:pt x="1" y="85"/>
                  </a:cubicBezTo>
                  <a:cubicBezTo>
                    <a:pt x="49" y="594"/>
                    <a:pt x="96" y="1101"/>
                    <a:pt x="145" y="161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53"/>
            <p:cNvSpPr/>
            <p:nvPr/>
          </p:nvSpPr>
          <p:spPr>
            <a:xfrm>
              <a:off x="9720455" y="1464160"/>
              <a:ext cx="112231" cy="180053"/>
            </a:xfrm>
            <a:custGeom>
              <a:avLst/>
              <a:gdLst/>
              <a:ahLst/>
              <a:cxnLst/>
              <a:rect l="l" t="t" r="r" b="b"/>
              <a:pathLst>
                <a:path w="1534" h="2461" fill="none" extrusionOk="0">
                  <a:moveTo>
                    <a:pt x="1533" y="2460"/>
                  </a:moveTo>
                  <a:cubicBezTo>
                    <a:pt x="1340" y="2249"/>
                    <a:pt x="1267" y="1968"/>
                    <a:pt x="1099" y="1737"/>
                  </a:cubicBezTo>
                  <a:cubicBezTo>
                    <a:pt x="911" y="1473"/>
                    <a:pt x="789" y="1179"/>
                    <a:pt x="676" y="876"/>
                  </a:cubicBezTo>
                  <a:cubicBezTo>
                    <a:pt x="575" y="610"/>
                    <a:pt x="436" y="286"/>
                    <a:pt x="410" y="1"/>
                  </a:cubicBezTo>
                  <a:cubicBezTo>
                    <a:pt x="381" y="68"/>
                    <a:pt x="173" y="512"/>
                    <a:pt x="206" y="569"/>
                  </a:cubicBezTo>
                  <a:cubicBezTo>
                    <a:pt x="161" y="488"/>
                    <a:pt x="85" y="427"/>
                    <a:pt x="0" y="4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53"/>
            <p:cNvSpPr/>
            <p:nvPr/>
          </p:nvSpPr>
          <p:spPr>
            <a:xfrm>
              <a:off x="9776499" y="1423408"/>
              <a:ext cx="31753" cy="109890"/>
            </a:xfrm>
            <a:custGeom>
              <a:avLst/>
              <a:gdLst/>
              <a:ahLst/>
              <a:cxnLst/>
              <a:rect l="l" t="t" r="r" b="b"/>
              <a:pathLst>
                <a:path w="434" h="1502" fill="none" extrusionOk="0">
                  <a:moveTo>
                    <a:pt x="353" y="36"/>
                  </a:moveTo>
                  <a:cubicBezTo>
                    <a:pt x="300" y="16"/>
                    <a:pt x="245" y="5"/>
                    <a:pt x="188" y="0"/>
                  </a:cubicBezTo>
                  <a:cubicBezTo>
                    <a:pt x="172" y="67"/>
                    <a:pt x="196" y="138"/>
                    <a:pt x="229" y="199"/>
                  </a:cubicBezTo>
                  <a:cubicBezTo>
                    <a:pt x="262" y="259"/>
                    <a:pt x="305" y="316"/>
                    <a:pt x="327" y="380"/>
                  </a:cubicBezTo>
                  <a:cubicBezTo>
                    <a:pt x="210" y="337"/>
                    <a:pt x="124" y="219"/>
                    <a:pt x="1" y="198"/>
                  </a:cubicBezTo>
                  <a:lnTo>
                    <a:pt x="55" y="497"/>
                  </a:lnTo>
                  <a:cubicBezTo>
                    <a:pt x="73" y="595"/>
                    <a:pt x="91" y="660"/>
                    <a:pt x="139" y="746"/>
                  </a:cubicBezTo>
                  <a:cubicBezTo>
                    <a:pt x="271" y="980"/>
                    <a:pt x="353" y="1243"/>
                    <a:pt x="433" y="15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53"/>
            <p:cNvSpPr/>
            <p:nvPr/>
          </p:nvSpPr>
          <p:spPr>
            <a:xfrm>
              <a:off x="9753086" y="1737938"/>
              <a:ext cx="198490" cy="287455"/>
            </a:xfrm>
            <a:custGeom>
              <a:avLst/>
              <a:gdLst/>
              <a:ahLst/>
              <a:cxnLst/>
              <a:rect l="l" t="t" r="r" b="b"/>
              <a:pathLst>
                <a:path w="2713" h="3929" extrusionOk="0">
                  <a:moveTo>
                    <a:pt x="0" y="0"/>
                  </a:moveTo>
                  <a:cubicBezTo>
                    <a:pt x="176" y="702"/>
                    <a:pt x="594" y="1310"/>
                    <a:pt x="1015" y="1891"/>
                  </a:cubicBezTo>
                  <a:cubicBezTo>
                    <a:pt x="1333" y="2333"/>
                    <a:pt x="1659" y="2771"/>
                    <a:pt x="1990" y="3203"/>
                  </a:cubicBezTo>
                  <a:cubicBezTo>
                    <a:pt x="2138" y="3394"/>
                    <a:pt x="2296" y="3689"/>
                    <a:pt x="2484" y="3837"/>
                  </a:cubicBezTo>
                  <a:cubicBezTo>
                    <a:pt x="2561" y="3897"/>
                    <a:pt x="2616" y="3928"/>
                    <a:pt x="2651" y="3928"/>
                  </a:cubicBezTo>
                  <a:cubicBezTo>
                    <a:pt x="2707" y="3928"/>
                    <a:pt x="2712" y="3851"/>
                    <a:pt x="2673" y="3690"/>
                  </a:cubicBezTo>
                  <a:cubicBezTo>
                    <a:pt x="2462" y="2825"/>
                    <a:pt x="1632" y="1983"/>
                    <a:pt x="1090" y="1325"/>
                  </a:cubicBezTo>
                  <a:cubicBezTo>
                    <a:pt x="727" y="885"/>
                    <a:pt x="364" y="44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53"/>
            <p:cNvSpPr/>
            <p:nvPr/>
          </p:nvSpPr>
          <p:spPr>
            <a:xfrm>
              <a:off x="9914997" y="1667335"/>
              <a:ext cx="40752" cy="260751"/>
            </a:xfrm>
            <a:custGeom>
              <a:avLst/>
              <a:gdLst/>
              <a:ahLst/>
              <a:cxnLst/>
              <a:rect l="l" t="t" r="r" b="b"/>
              <a:pathLst>
                <a:path w="557" h="3564" extrusionOk="0">
                  <a:moveTo>
                    <a:pt x="471" y="1"/>
                  </a:moveTo>
                  <a:cubicBezTo>
                    <a:pt x="93" y="941"/>
                    <a:pt x="1" y="2190"/>
                    <a:pt x="58" y="3249"/>
                  </a:cubicBezTo>
                  <a:cubicBezTo>
                    <a:pt x="66" y="3385"/>
                    <a:pt x="111" y="3564"/>
                    <a:pt x="213" y="3564"/>
                  </a:cubicBezTo>
                  <a:cubicBezTo>
                    <a:pt x="216" y="3564"/>
                    <a:pt x="218" y="3563"/>
                    <a:pt x="221" y="3563"/>
                  </a:cubicBezTo>
                  <a:cubicBezTo>
                    <a:pt x="295" y="3558"/>
                    <a:pt x="339" y="3456"/>
                    <a:pt x="365" y="3366"/>
                  </a:cubicBezTo>
                  <a:cubicBezTo>
                    <a:pt x="520" y="2824"/>
                    <a:pt x="556" y="2239"/>
                    <a:pt x="551" y="1660"/>
                  </a:cubicBezTo>
                  <a:cubicBezTo>
                    <a:pt x="549" y="1369"/>
                    <a:pt x="536" y="1078"/>
                    <a:pt x="523" y="787"/>
                  </a:cubicBezTo>
                  <a:cubicBezTo>
                    <a:pt x="513" y="556"/>
                    <a:pt x="549" y="208"/>
                    <a:pt x="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53"/>
            <p:cNvSpPr/>
            <p:nvPr/>
          </p:nvSpPr>
          <p:spPr>
            <a:xfrm>
              <a:off x="10087370" y="2019033"/>
              <a:ext cx="109744" cy="711432"/>
            </a:xfrm>
            <a:custGeom>
              <a:avLst/>
              <a:gdLst/>
              <a:ahLst/>
              <a:cxnLst/>
              <a:rect l="l" t="t" r="r" b="b"/>
              <a:pathLst>
                <a:path w="1500" h="9724" extrusionOk="0">
                  <a:moveTo>
                    <a:pt x="1413" y="0"/>
                  </a:moveTo>
                  <a:cubicBezTo>
                    <a:pt x="1413" y="0"/>
                    <a:pt x="634" y="3833"/>
                    <a:pt x="422" y="5803"/>
                  </a:cubicBezTo>
                  <a:cubicBezTo>
                    <a:pt x="429" y="6462"/>
                    <a:pt x="240" y="7171"/>
                    <a:pt x="175" y="7824"/>
                  </a:cubicBezTo>
                  <a:cubicBezTo>
                    <a:pt x="132" y="8234"/>
                    <a:pt x="1" y="9006"/>
                    <a:pt x="99" y="9496"/>
                  </a:cubicBezTo>
                  <a:cubicBezTo>
                    <a:pt x="116" y="9582"/>
                    <a:pt x="140" y="9659"/>
                    <a:pt x="173" y="9723"/>
                  </a:cubicBezTo>
                  <a:cubicBezTo>
                    <a:pt x="388" y="9594"/>
                    <a:pt x="467" y="8940"/>
                    <a:pt x="542" y="8668"/>
                  </a:cubicBezTo>
                  <a:cubicBezTo>
                    <a:pt x="926" y="7283"/>
                    <a:pt x="1254" y="5863"/>
                    <a:pt x="1400" y="4394"/>
                  </a:cubicBezTo>
                  <a:cubicBezTo>
                    <a:pt x="1474" y="3641"/>
                    <a:pt x="1499" y="2880"/>
                    <a:pt x="1467" y="2118"/>
                  </a:cubicBezTo>
                  <a:cubicBezTo>
                    <a:pt x="1441" y="1474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8" name="Google Shape;6318;p53"/>
          <p:cNvGrpSpPr/>
          <p:nvPr/>
        </p:nvGrpSpPr>
        <p:grpSpPr>
          <a:xfrm rot="9950456" flipH="1">
            <a:off x="303598" y="68230"/>
            <a:ext cx="1848836" cy="1725592"/>
            <a:chOff x="-448591" y="3923183"/>
            <a:chExt cx="1702116" cy="1588653"/>
          </a:xfrm>
        </p:grpSpPr>
        <p:grpSp>
          <p:nvGrpSpPr>
            <p:cNvPr id="6319" name="Google Shape;6319;p53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6320" name="Google Shape;6320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2" name="Google Shape;6322;p53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6323" name="Google Shape;6323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5" name="Google Shape;6325;p53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6326" name="Google Shape;6326;p53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53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53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53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53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53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53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53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53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53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53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53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53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53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53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53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53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53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53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53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42" y="674989"/>
            <a:ext cx="2926443" cy="39494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91" y="667755"/>
            <a:ext cx="2926799" cy="394994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091" y="2168236"/>
            <a:ext cx="2168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Prendi la scheda che ti darà l’insegnante e colora a piacere il ritratto di Frida </a:t>
            </a:r>
            <a:r>
              <a:rPr lang="it-IT" dirty="0" err="1" smtClean="0"/>
              <a:t>Kahlo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" name="Google Shape;6307;p53"/>
          <p:cNvGrpSpPr/>
          <p:nvPr/>
        </p:nvGrpSpPr>
        <p:grpSpPr>
          <a:xfrm rot="9950456">
            <a:off x="1162779" y="-308874"/>
            <a:ext cx="570832" cy="1924028"/>
            <a:chOff x="9671582" y="1414775"/>
            <a:chExt cx="525532" cy="1771341"/>
          </a:xfrm>
        </p:grpSpPr>
        <p:sp>
          <p:nvSpPr>
            <p:cNvPr id="6308" name="Google Shape;6308;p53"/>
            <p:cNvSpPr/>
            <p:nvPr/>
          </p:nvSpPr>
          <p:spPr>
            <a:xfrm>
              <a:off x="9690605" y="1965843"/>
              <a:ext cx="368154" cy="546012"/>
            </a:xfrm>
            <a:custGeom>
              <a:avLst/>
              <a:gdLst/>
              <a:ahLst/>
              <a:cxnLst/>
              <a:rect l="l" t="t" r="r" b="b"/>
              <a:pathLst>
                <a:path w="5032" h="7463" extrusionOk="0">
                  <a:moveTo>
                    <a:pt x="133" y="0"/>
                  </a:moveTo>
                  <a:cubicBezTo>
                    <a:pt x="118" y="0"/>
                    <a:pt x="106" y="5"/>
                    <a:pt x="100" y="14"/>
                  </a:cubicBezTo>
                  <a:cubicBezTo>
                    <a:pt x="0" y="153"/>
                    <a:pt x="972" y="1225"/>
                    <a:pt x="1442" y="2014"/>
                  </a:cubicBezTo>
                  <a:cubicBezTo>
                    <a:pt x="1742" y="2515"/>
                    <a:pt x="1985" y="3046"/>
                    <a:pt x="2281" y="3551"/>
                  </a:cubicBezTo>
                  <a:cubicBezTo>
                    <a:pt x="2521" y="3962"/>
                    <a:pt x="2772" y="4367"/>
                    <a:pt x="3032" y="4765"/>
                  </a:cubicBezTo>
                  <a:cubicBezTo>
                    <a:pt x="3110" y="4884"/>
                    <a:pt x="3188" y="5002"/>
                    <a:pt x="3267" y="5120"/>
                  </a:cubicBezTo>
                  <a:cubicBezTo>
                    <a:pt x="3515" y="5489"/>
                    <a:pt x="3735" y="5854"/>
                    <a:pt x="3954" y="6241"/>
                  </a:cubicBezTo>
                  <a:cubicBezTo>
                    <a:pt x="4159" y="6604"/>
                    <a:pt x="4379" y="6963"/>
                    <a:pt x="4681" y="7246"/>
                  </a:cubicBezTo>
                  <a:cubicBezTo>
                    <a:pt x="4739" y="7302"/>
                    <a:pt x="4883" y="7463"/>
                    <a:pt x="4964" y="7463"/>
                  </a:cubicBezTo>
                  <a:cubicBezTo>
                    <a:pt x="5006" y="7463"/>
                    <a:pt x="5032" y="7420"/>
                    <a:pt x="5019" y="7297"/>
                  </a:cubicBezTo>
                  <a:cubicBezTo>
                    <a:pt x="4917" y="6294"/>
                    <a:pt x="4461" y="5437"/>
                    <a:pt x="4176" y="4493"/>
                  </a:cubicBezTo>
                  <a:cubicBezTo>
                    <a:pt x="4069" y="4141"/>
                    <a:pt x="3899" y="3816"/>
                    <a:pt x="3718" y="3499"/>
                  </a:cubicBezTo>
                  <a:cubicBezTo>
                    <a:pt x="3437" y="3003"/>
                    <a:pt x="3130" y="2520"/>
                    <a:pt x="2750" y="2101"/>
                  </a:cubicBezTo>
                  <a:cubicBezTo>
                    <a:pt x="2472" y="1793"/>
                    <a:pt x="2157" y="1526"/>
                    <a:pt x="1835" y="1266"/>
                  </a:cubicBezTo>
                  <a:cubicBezTo>
                    <a:pt x="1316" y="850"/>
                    <a:pt x="343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53"/>
            <p:cNvSpPr/>
            <p:nvPr/>
          </p:nvSpPr>
          <p:spPr>
            <a:xfrm>
              <a:off x="9855808" y="1708673"/>
              <a:ext cx="287016" cy="1477444"/>
            </a:xfrm>
            <a:custGeom>
              <a:avLst/>
              <a:gdLst/>
              <a:ahLst/>
              <a:cxnLst/>
              <a:rect l="l" t="t" r="r" b="b"/>
              <a:pathLst>
                <a:path w="3923" h="20194" fill="none" extrusionOk="0">
                  <a:moveTo>
                    <a:pt x="0" y="1"/>
                  </a:moveTo>
                  <a:cubicBezTo>
                    <a:pt x="2205" y="6499"/>
                    <a:pt x="3530" y="13317"/>
                    <a:pt x="3922" y="2019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53"/>
            <p:cNvSpPr/>
            <p:nvPr/>
          </p:nvSpPr>
          <p:spPr>
            <a:xfrm>
              <a:off x="9774889" y="1614146"/>
              <a:ext cx="116328" cy="132497"/>
            </a:xfrm>
            <a:custGeom>
              <a:avLst/>
              <a:gdLst/>
              <a:ahLst/>
              <a:cxnLst/>
              <a:rect l="l" t="t" r="r" b="b"/>
              <a:pathLst>
                <a:path w="1590" h="1811" extrusionOk="0">
                  <a:moveTo>
                    <a:pt x="1445" y="0"/>
                  </a:moveTo>
                  <a:lnTo>
                    <a:pt x="0" y="399"/>
                  </a:lnTo>
                  <a:cubicBezTo>
                    <a:pt x="220" y="756"/>
                    <a:pt x="456" y="1103"/>
                    <a:pt x="707" y="1439"/>
                  </a:cubicBezTo>
                  <a:cubicBezTo>
                    <a:pt x="837" y="1611"/>
                    <a:pt x="995" y="1796"/>
                    <a:pt x="1208" y="1810"/>
                  </a:cubicBezTo>
                  <a:cubicBezTo>
                    <a:pt x="1214" y="1811"/>
                    <a:pt x="1221" y="1811"/>
                    <a:pt x="1227" y="1811"/>
                  </a:cubicBezTo>
                  <a:cubicBezTo>
                    <a:pt x="1372" y="1811"/>
                    <a:pt x="1458" y="1701"/>
                    <a:pt x="1486" y="1557"/>
                  </a:cubicBezTo>
                  <a:cubicBezTo>
                    <a:pt x="1590" y="1042"/>
                    <a:pt x="1383" y="522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53"/>
            <p:cNvSpPr/>
            <p:nvPr/>
          </p:nvSpPr>
          <p:spPr>
            <a:xfrm>
              <a:off x="9671582" y="1414775"/>
              <a:ext cx="249923" cy="236461"/>
            </a:xfrm>
            <a:custGeom>
              <a:avLst/>
              <a:gdLst/>
              <a:ahLst/>
              <a:cxnLst/>
              <a:rect l="l" t="t" r="r" b="b"/>
              <a:pathLst>
                <a:path w="3416" h="3232" extrusionOk="0">
                  <a:moveTo>
                    <a:pt x="1471" y="1"/>
                  </a:moveTo>
                  <a:cubicBezTo>
                    <a:pt x="1470" y="1"/>
                    <a:pt x="1470" y="1"/>
                    <a:pt x="1470" y="1"/>
                  </a:cubicBezTo>
                  <a:cubicBezTo>
                    <a:pt x="1470" y="47"/>
                    <a:pt x="1458" y="95"/>
                    <a:pt x="1435" y="134"/>
                  </a:cubicBezTo>
                  <a:cubicBezTo>
                    <a:pt x="1384" y="111"/>
                    <a:pt x="1370" y="22"/>
                    <a:pt x="1314" y="21"/>
                  </a:cubicBezTo>
                  <a:cubicBezTo>
                    <a:pt x="1289" y="21"/>
                    <a:pt x="1270" y="36"/>
                    <a:pt x="1252" y="52"/>
                  </a:cubicBezTo>
                  <a:cubicBezTo>
                    <a:pt x="1201" y="102"/>
                    <a:pt x="1155" y="157"/>
                    <a:pt x="1116" y="218"/>
                  </a:cubicBezTo>
                  <a:cubicBezTo>
                    <a:pt x="1130" y="196"/>
                    <a:pt x="1121" y="188"/>
                    <a:pt x="1103" y="188"/>
                  </a:cubicBezTo>
                  <a:cubicBezTo>
                    <a:pt x="1067" y="188"/>
                    <a:pt x="995" y="218"/>
                    <a:pt x="983" y="230"/>
                  </a:cubicBezTo>
                  <a:cubicBezTo>
                    <a:pt x="935" y="280"/>
                    <a:pt x="942" y="355"/>
                    <a:pt x="921" y="416"/>
                  </a:cubicBezTo>
                  <a:cubicBezTo>
                    <a:pt x="851" y="623"/>
                    <a:pt x="735" y="823"/>
                    <a:pt x="643" y="1020"/>
                  </a:cubicBezTo>
                  <a:cubicBezTo>
                    <a:pt x="542" y="887"/>
                    <a:pt x="395" y="793"/>
                    <a:pt x="235" y="762"/>
                  </a:cubicBezTo>
                  <a:lnTo>
                    <a:pt x="235" y="762"/>
                  </a:lnTo>
                  <a:lnTo>
                    <a:pt x="304" y="1453"/>
                  </a:lnTo>
                  <a:cubicBezTo>
                    <a:pt x="209" y="1419"/>
                    <a:pt x="114" y="1383"/>
                    <a:pt x="18" y="1347"/>
                  </a:cubicBezTo>
                  <a:lnTo>
                    <a:pt x="18" y="1347"/>
                  </a:lnTo>
                  <a:cubicBezTo>
                    <a:pt x="0" y="1833"/>
                    <a:pt x="178" y="2325"/>
                    <a:pt x="503" y="2676"/>
                  </a:cubicBezTo>
                  <a:cubicBezTo>
                    <a:pt x="691" y="2883"/>
                    <a:pt x="914" y="3028"/>
                    <a:pt x="1155" y="3119"/>
                  </a:cubicBezTo>
                  <a:cubicBezTo>
                    <a:pt x="1362" y="3195"/>
                    <a:pt x="1582" y="3232"/>
                    <a:pt x="1807" y="3232"/>
                  </a:cubicBezTo>
                  <a:cubicBezTo>
                    <a:pt x="1893" y="3232"/>
                    <a:pt x="1979" y="3227"/>
                    <a:pt x="2066" y="3216"/>
                  </a:cubicBezTo>
                  <a:cubicBezTo>
                    <a:pt x="2504" y="3160"/>
                    <a:pt x="2958" y="3024"/>
                    <a:pt x="3219" y="2617"/>
                  </a:cubicBezTo>
                  <a:cubicBezTo>
                    <a:pt x="3405" y="2326"/>
                    <a:pt x="3416" y="1951"/>
                    <a:pt x="3390" y="1603"/>
                  </a:cubicBezTo>
                  <a:cubicBezTo>
                    <a:pt x="3355" y="1126"/>
                    <a:pt x="3261" y="640"/>
                    <a:pt x="3001" y="245"/>
                  </a:cubicBezTo>
                  <a:cubicBezTo>
                    <a:pt x="2970" y="436"/>
                    <a:pt x="2934" y="624"/>
                    <a:pt x="2893" y="813"/>
                  </a:cubicBezTo>
                  <a:cubicBezTo>
                    <a:pt x="2851" y="629"/>
                    <a:pt x="2770" y="456"/>
                    <a:pt x="2657" y="309"/>
                  </a:cubicBezTo>
                  <a:cubicBezTo>
                    <a:pt x="2634" y="534"/>
                    <a:pt x="2611" y="762"/>
                    <a:pt x="2588" y="987"/>
                  </a:cubicBezTo>
                  <a:cubicBezTo>
                    <a:pt x="2473" y="774"/>
                    <a:pt x="2311" y="553"/>
                    <a:pt x="2149" y="377"/>
                  </a:cubicBezTo>
                  <a:cubicBezTo>
                    <a:pt x="2092" y="315"/>
                    <a:pt x="150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53"/>
            <p:cNvSpPr/>
            <p:nvPr/>
          </p:nvSpPr>
          <p:spPr>
            <a:xfrm>
              <a:off x="9836932" y="1494523"/>
              <a:ext cx="26192" cy="117792"/>
            </a:xfrm>
            <a:custGeom>
              <a:avLst/>
              <a:gdLst/>
              <a:ahLst/>
              <a:cxnLst/>
              <a:rect l="l" t="t" r="r" b="b"/>
              <a:pathLst>
                <a:path w="358" h="1610" fill="none" extrusionOk="0">
                  <a:moveTo>
                    <a:pt x="342" y="1"/>
                  </a:moveTo>
                  <a:cubicBezTo>
                    <a:pt x="357" y="135"/>
                    <a:pt x="350" y="272"/>
                    <a:pt x="320" y="402"/>
                  </a:cubicBezTo>
                  <a:cubicBezTo>
                    <a:pt x="247" y="268"/>
                    <a:pt x="134" y="155"/>
                    <a:pt x="1" y="85"/>
                  </a:cubicBezTo>
                  <a:cubicBezTo>
                    <a:pt x="49" y="594"/>
                    <a:pt x="96" y="1101"/>
                    <a:pt x="145" y="161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53"/>
            <p:cNvSpPr/>
            <p:nvPr/>
          </p:nvSpPr>
          <p:spPr>
            <a:xfrm>
              <a:off x="9720455" y="1464160"/>
              <a:ext cx="112231" cy="180053"/>
            </a:xfrm>
            <a:custGeom>
              <a:avLst/>
              <a:gdLst/>
              <a:ahLst/>
              <a:cxnLst/>
              <a:rect l="l" t="t" r="r" b="b"/>
              <a:pathLst>
                <a:path w="1534" h="2461" fill="none" extrusionOk="0">
                  <a:moveTo>
                    <a:pt x="1533" y="2460"/>
                  </a:moveTo>
                  <a:cubicBezTo>
                    <a:pt x="1340" y="2249"/>
                    <a:pt x="1267" y="1968"/>
                    <a:pt x="1099" y="1737"/>
                  </a:cubicBezTo>
                  <a:cubicBezTo>
                    <a:pt x="911" y="1473"/>
                    <a:pt x="789" y="1179"/>
                    <a:pt x="676" y="876"/>
                  </a:cubicBezTo>
                  <a:cubicBezTo>
                    <a:pt x="575" y="610"/>
                    <a:pt x="436" y="286"/>
                    <a:pt x="410" y="1"/>
                  </a:cubicBezTo>
                  <a:cubicBezTo>
                    <a:pt x="381" y="68"/>
                    <a:pt x="173" y="512"/>
                    <a:pt x="206" y="569"/>
                  </a:cubicBezTo>
                  <a:cubicBezTo>
                    <a:pt x="161" y="488"/>
                    <a:pt x="85" y="427"/>
                    <a:pt x="0" y="4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53"/>
            <p:cNvSpPr/>
            <p:nvPr/>
          </p:nvSpPr>
          <p:spPr>
            <a:xfrm>
              <a:off x="9776499" y="1423408"/>
              <a:ext cx="31753" cy="109890"/>
            </a:xfrm>
            <a:custGeom>
              <a:avLst/>
              <a:gdLst/>
              <a:ahLst/>
              <a:cxnLst/>
              <a:rect l="l" t="t" r="r" b="b"/>
              <a:pathLst>
                <a:path w="434" h="1502" fill="none" extrusionOk="0">
                  <a:moveTo>
                    <a:pt x="353" y="36"/>
                  </a:moveTo>
                  <a:cubicBezTo>
                    <a:pt x="300" y="16"/>
                    <a:pt x="245" y="5"/>
                    <a:pt x="188" y="0"/>
                  </a:cubicBezTo>
                  <a:cubicBezTo>
                    <a:pt x="172" y="67"/>
                    <a:pt x="196" y="138"/>
                    <a:pt x="229" y="199"/>
                  </a:cubicBezTo>
                  <a:cubicBezTo>
                    <a:pt x="262" y="259"/>
                    <a:pt x="305" y="316"/>
                    <a:pt x="327" y="380"/>
                  </a:cubicBezTo>
                  <a:cubicBezTo>
                    <a:pt x="210" y="337"/>
                    <a:pt x="124" y="219"/>
                    <a:pt x="1" y="198"/>
                  </a:cubicBezTo>
                  <a:lnTo>
                    <a:pt x="55" y="497"/>
                  </a:lnTo>
                  <a:cubicBezTo>
                    <a:pt x="73" y="595"/>
                    <a:pt x="91" y="660"/>
                    <a:pt x="139" y="746"/>
                  </a:cubicBezTo>
                  <a:cubicBezTo>
                    <a:pt x="271" y="980"/>
                    <a:pt x="353" y="1243"/>
                    <a:pt x="433" y="15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53"/>
            <p:cNvSpPr/>
            <p:nvPr/>
          </p:nvSpPr>
          <p:spPr>
            <a:xfrm>
              <a:off x="9753086" y="1737938"/>
              <a:ext cx="198490" cy="287455"/>
            </a:xfrm>
            <a:custGeom>
              <a:avLst/>
              <a:gdLst/>
              <a:ahLst/>
              <a:cxnLst/>
              <a:rect l="l" t="t" r="r" b="b"/>
              <a:pathLst>
                <a:path w="2713" h="3929" extrusionOk="0">
                  <a:moveTo>
                    <a:pt x="0" y="0"/>
                  </a:moveTo>
                  <a:cubicBezTo>
                    <a:pt x="176" y="702"/>
                    <a:pt x="594" y="1310"/>
                    <a:pt x="1015" y="1891"/>
                  </a:cubicBezTo>
                  <a:cubicBezTo>
                    <a:pt x="1333" y="2333"/>
                    <a:pt x="1659" y="2771"/>
                    <a:pt x="1990" y="3203"/>
                  </a:cubicBezTo>
                  <a:cubicBezTo>
                    <a:pt x="2138" y="3394"/>
                    <a:pt x="2296" y="3689"/>
                    <a:pt x="2484" y="3837"/>
                  </a:cubicBezTo>
                  <a:cubicBezTo>
                    <a:pt x="2561" y="3897"/>
                    <a:pt x="2616" y="3928"/>
                    <a:pt x="2651" y="3928"/>
                  </a:cubicBezTo>
                  <a:cubicBezTo>
                    <a:pt x="2707" y="3928"/>
                    <a:pt x="2712" y="3851"/>
                    <a:pt x="2673" y="3690"/>
                  </a:cubicBezTo>
                  <a:cubicBezTo>
                    <a:pt x="2462" y="2825"/>
                    <a:pt x="1632" y="1983"/>
                    <a:pt x="1090" y="1325"/>
                  </a:cubicBezTo>
                  <a:cubicBezTo>
                    <a:pt x="727" y="885"/>
                    <a:pt x="364" y="44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53"/>
            <p:cNvSpPr/>
            <p:nvPr/>
          </p:nvSpPr>
          <p:spPr>
            <a:xfrm>
              <a:off x="9914997" y="1667335"/>
              <a:ext cx="40752" cy="260751"/>
            </a:xfrm>
            <a:custGeom>
              <a:avLst/>
              <a:gdLst/>
              <a:ahLst/>
              <a:cxnLst/>
              <a:rect l="l" t="t" r="r" b="b"/>
              <a:pathLst>
                <a:path w="557" h="3564" extrusionOk="0">
                  <a:moveTo>
                    <a:pt x="471" y="1"/>
                  </a:moveTo>
                  <a:cubicBezTo>
                    <a:pt x="93" y="941"/>
                    <a:pt x="1" y="2190"/>
                    <a:pt x="58" y="3249"/>
                  </a:cubicBezTo>
                  <a:cubicBezTo>
                    <a:pt x="66" y="3385"/>
                    <a:pt x="111" y="3564"/>
                    <a:pt x="213" y="3564"/>
                  </a:cubicBezTo>
                  <a:cubicBezTo>
                    <a:pt x="216" y="3564"/>
                    <a:pt x="218" y="3563"/>
                    <a:pt x="221" y="3563"/>
                  </a:cubicBezTo>
                  <a:cubicBezTo>
                    <a:pt x="295" y="3558"/>
                    <a:pt x="339" y="3456"/>
                    <a:pt x="365" y="3366"/>
                  </a:cubicBezTo>
                  <a:cubicBezTo>
                    <a:pt x="520" y="2824"/>
                    <a:pt x="556" y="2239"/>
                    <a:pt x="551" y="1660"/>
                  </a:cubicBezTo>
                  <a:cubicBezTo>
                    <a:pt x="549" y="1369"/>
                    <a:pt x="536" y="1078"/>
                    <a:pt x="523" y="787"/>
                  </a:cubicBezTo>
                  <a:cubicBezTo>
                    <a:pt x="513" y="556"/>
                    <a:pt x="549" y="208"/>
                    <a:pt x="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53"/>
            <p:cNvSpPr/>
            <p:nvPr/>
          </p:nvSpPr>
          <p:spPr>
            <a:xfrm>
              <a:off x="10087370" y="2019033"/>
              <a:ext cx="109744" cy="711432"/>
            </a:xfrm>
            <a:custGeom>
              <a:avLst/>
              <a:gdLst/>
              <a:ahLst/>
              <a:cxnLst/>
              <a:rect l="l" t="t" r="r" b="b"/>
              <a:pathLst>
                <a:path w="1500" h="9724" extrusionOk="0">
                  <a:moveTo>
                    <a:pt x="1413" y="0"/>
                  </a:moveTo>
                  <a:cubicBezTo>
                    <a:pt x="1413" y="0"/>
                    <a:pt x="634" y="3833"/>
                    <a:pt x="422" y="5803"/>
                  </a:cubicBezTo>
                  <a:cubicBezTo>
                    <a:pt x="429" y="6462"/>
                    <a:pt x="240" y="7171"/>
                    <a:pt x="175" y="7824"/>
                  </a:cubicBezTo>
                  <a:cubicBezTo>
                    <a:pt x="132" y="8234"/>
                    <a:pt x="1" y="9006"/>
                    <a:pt x="99" y="9496"/>
                  </a:cubicBezTo>
                  <a:cubicBezTo>
                    <a:pt x="116" y="9582"/>
                    <a:pt x="140" y="9659"/>
                    <a:pt x="173" y="9723"/>
                  </a:cubicBezTo>
                  <a:cubicBezTo>
                    <a:pt x="388" y="9594"/>
                    <a:pt x="467" y="8940"/>
                    <a:pt x="542" y="8668"/>
                  </a:cubicBezTo>
                  <a:cubicBezTo>
                    <a:pt x="926" y="7283"/>
                    <a:pt x="1254" y="5863"/>
                    <a:pt x="1400" y="4394"/>
                  </a:cubicBezTo>
                  <a:cubicBezTo>
                    <a:pt x="1474" y="3641"/>
                    <a:pt x="1499" y="2880"/>
                    <a:pt x="1467" y="2118"/>
                  </a:cubicBezTo>
                  <a:cubicBezTo>
                    <a:pt x="1441" y="1474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8" name="Google Shape;6318;p53"/>
          <p:cNvGrpSpPr/>
          <p:nvPr/>
        </p:nvGrpSpPr>
        <p:grpSpPr>
          <a:xfrm rot="9950456" flipH="1">
            <a:off x="303598" y="68230"/>
            <a:ext cx="1848836" cy="1725592"/>
            <a:chOff x="-448591" y="3923183"/>
            <a:chExt cx="1702116" cy="1588653"/>
          </a:xfrm>
        </p:grpSpPr>
        <p:grpSp>
          <p:nvGrpSpPr>
            <p:cNvPr id="6319" name="Google Shape;6319;p53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6320" name="Google Shape;6320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2" name="Google Shape;6322;p53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6323" name="Google Shape;6323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5" name="Google Shape;6325;p53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6326" name="Google Shape;6326;p53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53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53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53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53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53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53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53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53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53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53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53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53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53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53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53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53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53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53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53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91" y="667756"/>
            <a:ext cx="2926799" cy="39499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091" y="2168236"/>
            <a:ext cx="2168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Poi ritaglia con cura.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64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" name="Google Shape;6307;p53"/>
          <p:cNvGrpSpPr/>
          <p:nvPr/>
        </p:nvGrpSpPr>
        <p:grpSpPr>
          <a:xfrm rot="9950456">
            <a:off x="1162779" y="-308874"/>
            <a:ext cx="570832" cy="1924028"/>
            <a:chOff x="9671582" y="1414775"/>
            <a:chExt cx="525532" cy="1771341"/>
          </a:xfrm>
        </p:grpSpPr>
        <p:sp>
          <p:nvSpPr>
            <p:cNvPr id="6308" name="Google Shape;6308;p53"/>
            <p:cNvSpPr/>
            <p:nvPr/>
          </p:nvSpPr>
          <p:spPr>
            <a:xfrm>
              <a:off x="9690605" y="1965843"/>
              <a:ext cx="368154" cy="546012"/>
            </a:xfrm>
            <a:custGeom>
              <a:avLst/>
              <a:gdLst/>
              <a:ahLst/>
              <a:cxnLst/>
              <a:rect l="l" t="t" r="r" b="b"/>
              <a:pathLst>
                <a:path w="5032" h="7463" extrusionOk="0">
                  <a:moveTo>
                    <a:pt x="133" y="0"/>
                  </a:moveTo>
                  <a:cubicBezTo>
                    <a:pt x="118" y="0"/>
                    <a:pt x="106" y="5"/>
                    <a:pt x="100" y="14"/>
                  </a:cubicBezTo>
                  <a:cubicBezTo>
                    <a:pt x="0" y="153"/>
                    <a:pt x="972" y="1225"/>
                    <a:pt x="1442" y="2014"/>
                  </a:cubicBezTo>
                  <a:cubicBezTo>
                    <a:pt x="1742" y="2515"/>
                    <a:pt x="1985" y="3046"/>
                    <a:pt x="2281" y="3551"/>
                  </a:cubicBezTo>
                  <a:cubicBezTo>
                    <a:pt x="2521" y="3962"/>
                    <a:pt x="2772" y="4367"/>
                    <a:pt x="3032" y="4765"/>
                  </a:cubicBezTo>
                  <a:cubicBezTo>
                    <a:pt x="3110" y="4884"/>
                    <a:pt x="3188" y="5002"/>
                    <a:pt x="3267" y="5120"/>
                  </a:cubicBezTo>
                  <a:cubicBezTo>
                    <a:pt x="3515" y="5489"/>
                    <a:pt x="3735" y="5854"/>
                    <a:pt x="3954" y="6241"/>
                  </a:cubicBezTo>
                  <a:cubicBezTo>
                    <a:pt x="4159" y="6604"/>
                    <a:pt x="4379" y="6963"/>
                    <a:pt x="4681" y="7246"/>
                  </a:cubicBezTo>
                  <a:cubicBezTo>
                    <a:pt x="4739" y="7302"/>
                    <a:pt x="4883" y="7463"/>
                    <a:pt x="4964" y="7463"/>
                  </a:cubicBezTo>
                  <a:cubicBezTo>
                    <a:pt x="5006" y="7463"/>
                    <a:pt x="5032" y="7420"/>
                    <a:pt x="5019" y="7297"/>
                  </a:cubicBezTo>
                  <a:cubicBezTo>
                    <a:pt x="4917" y="6294"/>
                    <a:pt x="4461" y="5437"/>
                    <a:pt x="4176" y="4493"/>
                  </a:cubicBezTo>
                  <a:cubicBezTo>
                    <a:pt x="4069" y="4141"/>
                    <a:pt x="3899" y="3816"/>
                    <a:pt x="3718" y="3499"/>
                  </a:cubicBezTo>
                  <a:cubicBezTo>
                    <a:pt x="3437" y="3003"/>
                    <a:pt x="3130" y="2520"/>
                    <a:pt x="2750" y="2101"/>
                  </a:cubicBezTo>
                  <a:cubicBezTo>
                    <a:pt x="2472" y="1793"/>
                    <a:pt x="2157" y="1526"/>
                    <a:pt x="1835" y="1266"/>
                  </a:cubicBezTo>
                  <a:cubicBezTo>
                    <a:pt x="1316" y="850"/>
                    <a:pt x="343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53"/>
            <p:cNvSpPr/>
            <p:nvPr/>
          </p:nvSpPr>
          <p:spPr>
            <a:xfrm>
              <a:off x="9855808" y="1708673"/>
              <a:ext cx="287016" cy="1477444"/>
            </a:xfrm>
            <a:custGeom>
              <a:avLst/>
              <a:gdLst/>
              <a:ahLst/>
              <a:cxnLst/>
              <a:rect l="l" t="t" r="r" b="b"/>
              <a:pathLst>
                <a:path w="3923" h="20194" fill="none" extrusionOk="0">
                  <a:moveTo>
                    <a:pt x="0" y="1"/>
                  </a:moveTo>
                  <a:cubicBezTo>
                    <a:pt x="2205" y="6499"/>
                    <a:pt x="3530" y="13317"/>
                    <a:pt x="3922" y="2019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53"/>
            <p:cNvSpPr/>
            <p:nvPr/>
          </p:nvSpPr>
          <p:spPr>
            <a:xfrm>
              <a:off x="9774889" y="1614146"/>
              <a:ext cx="116328" cy="132497"/>
            </a:xfrm>
            <a:custGeom>
              <a:avLst/>
              <a:gdLst/>
              <a:ahLst/>
              <a:cxnLst/>
              <a:rect l="l" t="t" r="r" b="b"/>
              <a:pathLst>
                <a:path w="1590" h="1811" extrusionOk="0">
                  <a:moveTo>
                    <a:pt x="1445" y="0"/>
                  </a:moveTo>
                  <a:lnTo>
                    <a:pt x="0" y="399"/>
                  </a:lnTo>
                  <a:cubicBezTo>
                    <a:pt x="220" y="756"/>
                    <a:pt x="456" y="1103"/>
                    <a:pt x="707" y="1439"/>
                  </a:cubicBezTo>
                  <a:cubicBezTo>
                    <a:pt x="837" y="1611"/>
                    <a:pt x="995" y="1796"/>
                    <a:pt x="1208" y="1810"/>
                  </a:cubicBezTo>
                  <a:cubicBezTo>
                    <a:pt x="1214" y="1811"/>
                    <a:pt x="1221" y="1811"/>
                    <a:pt x="1227" y="1811"/>
                  </a:cubicBezTo>
                  <a:cubicBezTo>
                    <a:pt x="1372" y="1811"/>
                    <a:pt x="1458" y="1701"/>
                    <a:pt x="1486" y="1557"/>
                  </a:cubicBezTo>
                  <a:cubicBezTo>
                    <a:pt x="1590" y="1042"/>
                    <a:pt x="1383" y="522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53"/>
            <p:cNvSpPr/>
            <p:nvPr/>
          </p:nvSpPr>
          <p:spPr>
            <a:xfrm>
              <a:off x="9671582" y="1414775"/>
              <a:ext cx="249923" cy="236461"/>
            </a:xfrm>
            <a:custGeom>
              <a:avLst/>
              <a:gdLst/>
              <a:ahLst/>
              <a:cxnLst/>
              <a:rect l="l" t="t" r="r" b="b"/>
              <a:pathLst>
                <a:path w="3416" h="3232" extrusionOk="0">
                  <a:moveTo>
                    <a:pt x="1471" y="1"/>
                  </a:moveTo>
                  <a:cubicBezTo>
                    <a:pt x="1470" y="1"/>
                    <a:pt x="1470" y="1"/>
                    <a:pt x="1470" y="1"/>
                  </a:cubicBezTo>
                  <a:cubicBezTo>
                    <a:pt x="1470" y="47"/>
                    <a:pt x="1458" y="95"/>
                    <a:pt x="1435" y="134"/>
                  </a:cubicBezTo>
                  <a:cubicBezTo>
                    <a:pt x="1384" y="111"/>
                    <a:pt x="1370" y="22"/>
                    <a:pt x="1314" y="21"/>
                  </a:cubicBezTo>
                  <a:cubicBezTo>
                    <a:pt x="1289" y="21"/>
                    <a:pt x="1270" y="36"/>
                    <a:pt x="1252" y="52"/>
                  </a:cubicBezTo>
                  <a:cubicBezTo>
                    <a:pt x="1201" y="102"/>
                    <a:pt x="1155" y="157"/>
                    <a:pt x="1116" y="218"/>
                  </a:cubicBezTo>
                  <a:cubicBezTo>
                    <a:pt x="1130" y="196"/>
                    <a:pt x="1121" y="188"/>
                    <a:pt x="1103" y="188"/>
                  </a:cubicBezTo>
                  <a:cubicBezTo>
                    <a:pt x="1067" y="188"/>
                    <a:pt x="995" y="218"/>
                    <a:pt x="983" y="230"/>
                  </a:cubicBezTo>
                  <a:cubicBezTo>
                    <a:pt x="935" y="280"/>
                    <a:pt x="942" y="355"/>
                    <a:pt x="921" y="416"/>
                  </a:cubicBezTo>
                  <a:cubicBezTo>
                    <a:pt x="851" y="623"/>
                    <a:pt x="735" y="823"/>
                    <a:pt x="643" y="1020"/>
                  </a:cubicBezTo>
                  <a:cubicBezTo>
                    <a:pt x="542" y="887"/>
                    <a:pt x="395" y="793"/>
                    <a:pt x="235" y="762"/>
                  </a:cubicBezTo>
                  <a:lnTo>
                    <a:pt x="235" y="762"/>
                  </a:lnTo>
                  <a:lnTo>
                    <a:pt x="304" y="1453"/>
                  </a:lnTo>
                  <a:cubicBezTo>
                    <a:pt x="209" y="1419"/>
                    <a:pt x="114" y="1383"/>
                    <a:pt x="18" y="1347"/>
                  </a:cubicBezTo>
                  <a:lnTo>
                    <a:pt x="18" y="1347"/>
                  </a:lnTo>
                  <a:cubicBezTo>
                    <a:pt x="0" y="1833"/>
                    <a:pt x="178" y="2325"/>
                    <a:pt x="503" y="2676"/>
                  </a:cubicBezTo>
                  <a:cubicBezTo>
                    <a:pt x="691" y="2883"/>
                    <a:pt x="914" y="3028"/>
                    <a:pt x="1155" y="3119"/>
                  </a:cubicBezTo>
                  <a:cubicBezTo>
                    <a:pt x="1362" y="3195"/>
                    <a:pt x="1582" y="3232"/>
                    <a:pt x="1807" y="3232"/>
                  </a:cubicBezTo>
                  <a:cubicBezTo>
                    <a:pt x="1893" y="3232"/>
                    <a:pt x="1979" y="3227"/>
                    <a:pt x="2066" y="3216"/>
                  </a:cubicBezTo>
                  <a:cubicBezTo>
                    <a:pt x="2504" y="3160"/>
                    <a:pt x="2958" y="3024"/>
                    <a:pt x="3219" y="2617"/>
                  </a:cubicBezTo>
                  <a:cubicBezTo>
                    <a:pt x="3405" y="2326"/>
                    <a:pt x="3416" y="1951"/>
                    <a:pt x="3390" y="1603"/>
                  </a:cubicBezTo>
                  <a:cubicBezTo>
                    <a:pt x="3355" y="1126"/>
                    <a:pt x="3261" y="640"/>
                    <a:pt x="3001" y="245"/>
                  </a:cubicBezTo>
                  <a:cubicBezTo>
                    <a:pt x="2970" y="436"/>
                    <a:pt x="2934" y="624"/>
                    <a:pt x="2893" y="813"/>
                  </a:cubicBezTo>
                  <a:cubicBezTo>
                    <a:pt x="2851" y="629"/>
                    <a:pt x="2770" y="456"/>
                    <a:pt x="2657" y="309"/>
                  </a:cubicBezTo>
                  <a:cubicBezTo>
                    <a:pt x="2634" y="534"/>
                    <a:pt x="2611" y="762"/>
                    <a:pt x="2588" y="987"/>
                  </a:cubicBezTo>
                  <a:cubicBezTo>
                    <a:pt x="2473" y="774"/>
                    <a:pt x="2311" y="553"/>
                    <a:pt x="2149" y="377"/>
                  </a:cubicBezTo>
                  <a:cubicBezTo>
                    <a:pt x="2092" y="315"/>
                    <a:pt x="150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53"/>
            <p:cNvSpPr/>
            <p:nvPr/>
          </p:nvSpPr>
          <p:spPr>
            <a:xfrm>
              <a:off x="9836932" y="1494523"/>
              <a:ext cx="26192" cy="117792"/>
            </a:xfrm>
            <a:custGeom>
              <a:avLst/>
              <a:gdLst/>
              <a:ahLst/>
              <a:cxnLst/>
              <a:rect l="l" t="t" r="r" b="b"/>
              <a:pathLst>
                <a:path w="358" h="1610" fill="none" extrusionOk="0">
                  <a:moveTo>
                    <a:pt x="342" y="1"/>
                  </a:moveTo>
                  <a:cubicBezTo>
                    <a:pt x="357" y="135"/>
                    <a:pt x="350" y="272"/>
                    <a:pt x="320" y="402"/>
                  </a:cubicBezTo>
                  <a:cubicBezTo>
                    <a:pt x="247" y="268"/>
                    <a:pt x="134" y="155"/>
                    <a:pt x="1" y="85"/>
                  </a:cubicBezTo>
                  <a:cubicBezTo>
                    <a:pt x="49" y="594"/>
                    <a:pt x="96" y="1101"/>
                    <a:pt x="145" y="161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53"/>
            <p:cNvSpPr/>
            <p:nvPr/>
          </p:nvSpPr>
          <p:spPr>
            <a:xfrm>
              <a:off x="9720455" y="1464160"/>
              <a:ext cx="112231" cy="180053"/>
            </a:xfrm>
            <a:custGeom>
              <a:avLst/>
              <a:gdLst/>
              <a:ahLst/>
              <a:cxnLst/>
              <a:rect l="l" t="t" r="r" b="b"/>
              <a:pathLst>
                <a:path w="1534" h="2461" fill="none" extrusionOk="0">
                  <a:moveTo>
                    <a:pt x="1533" y="2460"/>
                  </a:moveTo>
                  <a:cubicBezTo>
                    <a:pt x="1340" y="2249"/>
                    <a:pt x="1267" y="1968"/>
                    <a:pt x="1099" y="1737"/>
                  </a:cubicBezTo>
                  <a:cubicBezTo>
                    <a:pt x="911" y="1473"/>
                    <a:pt x="789" y="1179"/>
                    <a:pt x="676" y="876"/>
                  </a:cubicBezTo>
                  <a:cubicBezTo>
                    <a:pt x="575" y="610"/>
                    <a:pt x="436" y="286"/>
                    <a:pt x="410" y="1"/>
                  </a:cubicBezTo>
                  <a:cubicBezTo>
                    <a:pt x="381" y="68"/>
                    <a:pt x="173" y="512"/>
                    <a:pt x="206" y="569"/>
                  </a:cubicBezTo>
                  <a:cubicBezTo>
                    <a:pt x="161" y="488"/>
                    <a:pt x="85" y="427"/>
                    <a:pt x="0" y="4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53"/>
            <p:cNvSpPr/>
            <p:nvPr/>
          </p:nvSpPr>
          <p:spPr>
            <a:xfrm>
              <a:off x="9776499" y="1423408"/>
              <a:ext cx="31753" cy="109890"/>
            </a:xfrm>
            <a:custGeom>
              <a:avLst/>
              <a:gdLst/>
              <a:ahLst/>
              <a:cxnLst/>
              <a:rect l="l" t="t" r="r" b="b"/>
              <a:pathLst>
                <a:path w="434" h="1502" fill="none" extrusionOk="0">
                  <a:moveTo>
                    <a:pt x="353" y="36"/>
                  </a:moveTo>
                  <a:cubicBezTo>
                    <a:pt x="300" y="16"/>
                    <a:pt x="245" y="5"/>
                    <a:pt x="188" y="0"/>
                  </a:cubicBezTo>
                  <a:cubicBezTo>
                    <a:pt x="172" y="67"/>
                    <a:pt x="196" y="138"/>
                    <a:pt x="229" y="199"/>
                  </a:cubicBezTo>
                  <a:cubicBezTo>
                    <a:pt x="262" y="259"/>
                    <a:pt x="305" y="316"/>
                    <a:pt x="327" y="380"/>
                  </a:cubicBezTo>
                  <a:cubicBezTo>
                    <a:pt x="210" y="337"/>
                    <a:pt x="124" y="219"/>
                    <a:pt x="1" y="198"/>
                  </a:cubicBezTo>
                  <a:lnTo>
                    <a:pt x="55" y="497"/>
                  </a:lnTo>
                  <a:cubicBezTo>
                    <a:pt x="73" y="595"/>
                    <a:pt x="91" y="660"/>
                    <a:pt x="139" y="746"/>
                  </a:cubicBezTo>
                  <a:cubicBezTo>
                    <a:pt x="271" y="980"/>
                    <a:pt x="353" y="1243"/>
                    <a:pt x="433" y="15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53"/>
            <p:cNvSpPr/>
            <p:nvPr/>
          </p:nvSpPr>
          <p:spPr>
            <a:xfrm>
              <a:off x="9753086" y="1737938"/>
              <a:ext cx="198490" cy="287455"/>
            </a:xfrm>
            <a:custGeom>
              <a:avLst/>
              <a:gdLst/>
              <a:ahLst/>
              <a:cxnLst/>
              <a:rect l="l" t="t" r="r" b="b"/>
              <a:pathLst>
                <a:path w="2713" h="3929" extrusionOk="0">
                  <a:moveTo>
                    <a:pt x="0" y="0"/>
                  </a:moveTo>
                  <a:cubicBezTo>
                    <a:pt x="176" y="702"/>
                    <a:pt x="594" y="1310"/>
                    <a:pt x="1015" y="1891"/>
                  </a:cubicBezTo>
                  <a:cubicBezTo>
                    <a:pt x="1333" y="2333"/>
                    <a:pt x="1659" y="2771"/>
                    <a:pt x="1990" y="3203"/>
                  </a:cubicBezTo>
                  <a:cubicBezTo>
                    <a:pt x="2138" y="3394"/>
                    <a:pt x="2296" y="3689"/>
                    <a:pt x="2484" y="3837"/>
                  </a:cubicBezTo>
                  <a:cubicBezTo>
                    <a:pt x="2561" y="3897"/>
                    <a:pt x="2616" y="3928"/>
                    <a:pt x="2651" y="3928"/>
                  </a:cubicBezTo>
                  <a:cubicBezTo>
                    <a:pt x="2707" y="3928"/>
                    <a:pt x="2712" y="3851"/>
                    <a:pt x="2673" y="3690"/>
                  </a:cubicBezTo>
                  <a:cubicBezTo>
                    <a:pt x="2462" y="2825"/>
                    <a:pt x="1632" y="1983"/>
                    <a:pt x="1090" y="1325"/>
                  </a:cubicBezTo>
                  <a:cubicBezTo>
                    <a:pt x="727" y="885"/>
                    <a:pt x="364" y="44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53"/>
            <p:cNvSpPr/>
            <p:nvPr/>
          </p:nvSpPr>
          <p:spPr>
            <a:xfrm>
              <a:off x="9914997" y="1667335"/>
              <a:ext cx="40752" cy="260751"/>
            </a:xfrm>
            <a:custGeom>
              <a:avLst/>
              <a:gdLst/>
              <a:ahLst/>
              <a:cxnLst/>
              <a:rect l="l" t="t" r="r" b="b"/>
              <a:pathLst>
                <a:path w="557" h="3564" extrusionOk="0">
                  <a:moveTo>
                    <a:pt x="471" y="1"/>
                  </a:moveTo>
                  <a:cubicBezTo>
                    <a:pt x="93" y="941"/>
                    <a:pt x="1" y="2190"/>
                    <a:pt x="58" y="3249"/>
                  </a:cubicBezTo>
                  <a:cubicBezTo>
                    <a:pt x="66" y="3385"/>
                    <a:pt x="111" y="3564"/>
                    <a:pt x="213" y="3564"/>
                  </a:cubicBezTo>
                  <a:cubicBezTo>
                    <a:pt x="216" y="3564"/>
                    <a:pt x="218" y="3563"/>
                    <a:pt x="221" y="3563"/>
                  </a:cubicBezTo>
                  <a:cubicBezTo>
                    <a:pt x="295" y="3558"/>
                    <a:pt x="339" y="3456"/>
                    <a:pt x="365" y="3366"/>
                  </a:cubicBezTo>
                  <a:cubicBezTo>
                    <a:pt x="520" y="2824"/>
                    <a:pt x="556" y="2239"/>
                    <a:pt x="551" y="1660"/>
                  </a:cubicBezTo>
                  <a:cubicBezTo>
                    <a:pt x="549" y="1369"/>
                    <a:pt x="536" y="1078"/>
                    <a:pt x="523" y="787"/>
                  </a:cubicBezTo>
                  <a:cubicBezTo>
                    <a:pt x="513" y="556"/>
                    <a:pt x="549" y="208"/>
                    <a:pt x="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53"/>
            <p:cNvSpPr/>
            <p:nvPr/>
          </p:nvSpPr>
          <p:spPr>
            <a:xfrm>
              <a:off x="10087370" y="2019033"/>
              <a:ext cx="109744" cy="711432"/>
            </a:xfrm>
            <a:custGeom>
              <a:avLst/>
              <a:gdLst/>
              <a:ahLst/>
              <a:cxnLst/>
              <a:rect l="l" t="t" r="r" b="b"/>
              <a:pathLst>
                <a:path w="1500" h="9724" extrusionOk="0">
                  <a:moveTo>
                    <a:pt x="1413" y="0"/>
                  </a:moveTo>
                  <a:cubicBezTo>
                    <a:pt x="1413" y="0"/>
                    <a:pt x="634" y="3833"/>
                    <a:pt x="422" y="5803"/>
                  </a:cubicBezTo>
                  <a:cubicBezTo>
                    <a:pt x="429" y="6462"/>
                    <a:pt x="240" y="7171"/>
                    <a:pt x="175" y="7824"/>
                  </a:cubicBezTo>
                  <a:cubicBezTo>
                    <a:pt x="132" y="8234"/>
                    <a:pt x="1" y="9006"/>
                    <a:pt x="99" y="9496"/>
                  </a:cubicBezTo>
                  <a:cubicBezTo>
                    <a:pt x="116" y="9582"/>
                    <a:pt x="140" y="9659"/>
                    <a:pt x="173" y="9723"/>
                  </a:cubicBezTo>
                  <a:cubicBezTo>
                    <a:pt x="388" y="9594"/>
                    <a:pt x="467" y="8940"/>
                    <a:pt x="542" y="8668"/>
                  </a:cubicBezTo>
                  <a:cubicBezTo>
                    <a:pt x="926" y="7283"/>
                    <a:pt x="1254" y="5863"/>
                    <a:pt x="1400" y="4394"/>
                  </a:cubicBezTo>
                  <a:cubicBezTo>
                    <a:pt x="1474" y="3641"/>
                    <a:pt x="1499" y="2880"/>
                    <a:pt x="1467" y="2118"/>
                  </a:cubicBezTo>
                  <a:cubicBezTo>
                    <a:pt x="1441" y="1474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8" name="Google Shape;6318;p53"/>
          <p:cNvGrpSpPr/>
          <p:nvPr/>
        </p:nvGrpSpPr>
        <p:grpSpPr>
          <a:xfrm rot="9950456" flipH="1">
            <a:off x="303598" y="68230"/>
            <a:ext cx="1848836" cy="1725592"/>
            <a:chOff x="-448591" y="3923183"/>
            <a:chExt cx="1702116" cy="1588653"/>
          </a:xfrm>
        </p:grpSpPr>
        <p:grpSp>
          <p:nvGrpSpPr>
            <p:cNvPr id="6319" name="Google Shape;6319;p53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6320" name="Google Shape;6320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2" name="Google Shape;6322;p53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6323" name="Google Shape;6323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5" name="Google Shape;6325;p53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6326" name="Google Shape;6326;p53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53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53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53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53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53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53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53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53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53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53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53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53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53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53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53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53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53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53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53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ttangolo 1"/>
          <p:cNvSpPr/>
          <p:nvPr/>
        </p:nvSpPr>
        <p:spPr>
          <a:xfrm>
            <a:off x="2618509" y="0"/>
            <a:ext cx="3422073" cy="461769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91" y="667756"/>
            <a:ext cx="2926799" cy="39499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091" y="2168236"/>
            <a:ext cx="216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Incolla il ritratto su un cartoncino colorato.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71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" name="Google Shape;6307;p53"/>
          <p:cNvGrpSpPr/>
          <p:nvPr/>
        </p:nvGrpSpPr>
        <p:grpSpPr>
          <a:xfrm rot="9950456">
            <a:off x="1162779" y="-308874"/>
            <a:ext cx="570832" cy="1924028"/>
            <a:chOff x="9671582" y="1414775"/>
            <a:chExt cx="525532" cy="1771341"/>
          </a:xfrm>
        </p:grpSpPr>
        <p:sp>
          <p:nvSpPr>
            <p:cNvPr id="6308" name="Google Shape;6308;p53"/>
            <p:cNvSpPr/>
            <p:nvPr/>
          </p:nvSpPr>
          <p:spPr>
            <a:xfrm>
              <a:off x="9690605" y="1965843"/>
              <a:ext cx="368154" cy="546012"/>
            </a:xfrm>
            <a:custGeom>
              <a:avLst/>
              <a:gdLst/>
              <a:ahLst/>
              <a:cxnLst/>
              <a:rect l="l" t="t" r="r" b="b"/>
              <a:pathLst>
                <a:path w="5032" h="7463" extrusionOk="0">
                  <a:moveTo>
                    <a:pt x="133" y="0"/>
                  </a:moveTo>
                  <a:cubicBezTo>
                    <a:pt x="118" y="0"/>
                    <a:pt x="106" y="5"/>
                    <a:pt x="100" y="14"/>
                  </a:cubicBezTo>
                  <a:cubicBezTo>
                    <a:pt x="0" y="153"/>
                    <a:pt x="972" y="1225"/>
                    <a:pt x="1442" y="2014"/>
                  </a:cubicBezTo>
                  <a:cubicBezTo>
                    <a:pt x="1742" y="2515"/>
                    <a:pt x="1985" y="3046"/>
                    <a:pt x="2281" y="3551"/>
                  </a:cubicBezTo>
                  <a:cubicBezTo>
                    <a:pt x="2521" y="3962"/>
                    <a:pt x="2772" y="4367"/>
                    <a:pt x="3032" y="4765"/>
                  </a:cubicBezTo>
                  <a:cubicBezTo>
                    <a:pt x="3110" y="4884"/>
                    <a:pt x="3188" y="5002"/>
                    <a:pt x="3267" y="5120"/>
                  </a:cubicBezTo>
                  <a:cubicBezTo>
                    <a:pt x="3515" y="5489"/>
                    <a:pt x="3735" y="5854"/>
                    <a:pt x="3954" y="6241"/>
                  </a:cubicBezTo>
                  <a:cubicBezTo>
                    <a:pt x="4159" y="6604"/>
                    <a:pt x="4379" y="6963"/>
                    <a:pt x="4681" y="7246"/>
                  </a:cubicBezTo>
                  <a:cubicBezTo>
                    <a:pt x="4739" y="7302"/>
                    <a:pt x="4883" y="7463"/>
                    <a:pt x="4964" y="7463"/>
                  </a:cubicBezTo>
                  <a:cubicBezTo>
                    <a:pt x="5006" y="7463"/>
                    <a:pt x="5032" y="7420"/>
                    <a:pt x="5019" y="7297"/>
                  </a:cubicBezTo>
                  <a:cubicBezTo>
                    <a:pt x="4917" y="6294"/>
                    <a:pt x="4461" y="5437"/>
                    <a:pt x="4176" y="4493"/>
                  </a:cubicBezTo>
                  <a:cubicBezTo>
                    <a:pt x="4069" y="4141"/>
                    <a:pt x="3899" y="3816"/>
                    <a:pt x="3718" y="3499"/>
                  </a:cubicBezTo>
                  <a:cubicBezTo>
                    <a:pt x="3437" y="3003"/>
                    <a:pt x="3130" y="2520"/>
                    <a:pt x="2750" y="2101"/>
                  </a:cubicBezTo>
                  <a:cubicBezTo>
                    <a:pt x="2472" y="1793"/>
                    <a:pt x="2157" y="1526"/>
                    <a:pt x="1835" y="1266"/>
                  </a:cubicBezTo>
                  <a:cubicBezTo>
                    <a:pt x="1316" y="850"/>
                    <a:pt x="343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53"/>
            <p:cNvSpPr/>
            <p:nvPr/>
          </p:nvSpPr>
          <p:spPr>
            <a:xfrm>
              <a:off x="9855808" y="1708673"/>
              <a:ext cx="287016" cy="1477444"/>
            </a:xfrm>
            <a:custGeom>
              <a:avLst/>
              <a:gdLst/>
              <a:ahLst/>
              <a:cxnLst/>
              <a:rect l="l" t="t" r="r" b="b"/>
              <a:pathLst>
                <a:path w="3923" h="20194" fill="none" extrusionOk="0">
                  <a:moveTo>
                    <a:pt x="0" y="1"/>
                  </a:moveTo>
                  <a:cubicBezTo>
                    <a:pt x="2205" y="6499"/>
                    <a:pt x="3530" y="13317"/>
                    <a:pt x="3922" y="2019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53"/>
            <p:cNvSpPr/>
            <p:nvPr/>
          </p:nvSpPr>
          <p:spPr>
            <a:xfrm>
              <a:off x="9774889" y="1614146"/>
              <a:ext cx="116328" cy="132497"/>
            </a:xfrm>
            <a:custGeom>
              <a:avLst/>
              <a:gdLst/>
              <a:ahLst/>
              <a:cxnLst/>
              <a:rect l="l" t="t" r="r" b="b"/>
              <a:pathLst>
                <a:path w="1590" h="1811" extrusionOk="0">
                  <a:moveTo>
                    <a:pt x="1445" y="0"/>
                  </a:moveTo>
                  <a:lnTo>
                    <a:pt x="0" y="399"/>
                  </a:lnTo>
                  <a:cubicBezTo>
                    <a:pt x="220" y="756"/>
                    <a:pt x="456" y="1103"/>
                    <a:pt x="707" y="1439"/>
                  </a:cubicBezTo>
                  <a:cubicBezTo>
                    <a:pt x="837" y="1611"/>
                    <a:pt x="995" y="1796"/>
                    <a:pt x="1208" y="1810"/>
                  </a:cubicBezTo>
                  <a:cubicBezTo>
                    <a:pt x="1214" y="1811"/>
                    <a:pt x="1221" y="1811"/>
                    <a:pt x="1227" y="1811"/>
                  </a:cubicBezTo>
                  <a:cubicBezTo>
                    <a:pt x="1372" y="1811"/>
                    <a:pt x="1458" y="1701"/>
                    <a:pt x="1486" y="1557"/>
                  </a:cubicBezTo>
                  <a:cubicBezTo>
                    <a:pt x="1590" y="1042"/>
                    <a:pt x="1383" y="522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53"/>
            <p:cNvSpPr/>
            <p:nvPr/>
          </p:nvSpPr>
          <p:spPr>
            <a:xfrm>
              <a:off x="9671582" y="1414775"/>
              <a:ext cx="249923" cy="236461"/>
            </a:xfrm>
            <a:custGeom>
              <a:avLst/>
              <a:gdLst/>
              <a:ahLst/>
              <a:cxnLst/>
              <a:rect l="l" t="t" r="r" b="b"/>
              <a:pathLst>
                <a:path w="3416" h="3232" extrusionOk="0">
                  <a:moveTo>
                    <a:pt x="1471" y="1"/>
                  </a:moveTo>
                  <a:cubicBezTo>
                    <a:pt x="1470" y="1"/>
                    <a:pt x="1470" y="1"/>
                    <a:pt x="1470" y="1"/>
                  </a:cubicBezTo>
                  <a:cubicBezTo>
                    <a:pt x="1470" y="47"/>
                    <a:pt x="1458" y="95"/>
                    <a:pt x="1435" y="134"/>
                  </a:cubicBezTo>
                  <a:cubicBezTo>
                    <a:pt x="1384" y="111"/>
                    <a:pt x="1370" y="22"/>
                    <a:pt x="1314" y="21"/>
                  </a:cubicBezTo>
                  <a:cubicBezTo>
                    <a:pt x="1289" y="21"/>
                    <a:pt x="1270" y="36"/>
                    <a:pt x="1252" y="52"/>
                  </a:cubicBezTo>
                  <a:cubicBezTo>
                    <a:pt x="1201" y="102"/>
                    <a:pt x="1155" y="157"/>
                    <a:pt x="1116" y="218"/>
                  </a:cubicBezTo>
                  <a:cubicBezTo>
                    <a:pt x="1130" y="196"/>
                    <a:pt x="1121" y="188"/>
                    <a:pt x="1103" y="188"/>
                  </a:cubicBezTo>
                  <a:cubicBezTo>
                    <a:pt x="1067" y="188"/>
                    <a:pt x="995" y="218"/>
                    <a:pt x="983" y="230"/>
                  </a:cubicBezTo>
                  <a:cubicBezTo>
                    <a:pt x="935" y="280"/>
                    <a:pt x="942" y="355"/>
                    <a:pt x="921" y="416"/>
                  </a:cubicBezTo>
                  <a:cubicBezTo>
                    <a:pt x="851" y="623"/>
                    <a:pt x="735" y="823"/>
                    <a:pt x="643" y="1020"/>
                  </a:cubicBezTo>
                  <a:cubicBezTo>
                    <a:pt x="542" y="887"/>
                    <a:pt x="395" y="793"/>
                    <a:pt x="235" y="762"/>
                  </a:cubicBezTo>
                  <a:lnTo>
                    <a:pt x="235" y="762"/>
                  </a:lnTo>
                  <a:lnTo>
                    <a:pt x="304" y="1453"/>
                  </a:lnTo>
                  <a:cubicBezTo>
                    <a:pt x="209" y="1419"/>
                    <a:pt x="114" y="1383"/>
                    <a:pt x="18" y="1347"/>
                  </a:cubicBezTo>
                  <a:lnTo>
                    <a:pt x="18" y="1347"/>
                  </a:lnTo>
                  <a:cubicBezTo>
                    <a:pt x="0" y="1833"/>
                    <a:pt x="178" y="2325"/>
                    <a:pt x="503" y="2676"/>
                  </a:cubicBezTo>
                  <a:cubicBezTo>
                    <a:pt x="691" y="2883"/>
                    <a:pt x="914" y="3028"/>
                    <a:pt x="1155" y="3119"/>
                  </a:cubicBezTo>
                  <a:cubicBezTo>
                    <a:pt x="1362" y="3195"/>
                    <a:pt x="1582" y="3232"/>
                    <a:pt x="1807" y="3232"/>
                  </a:cubicBezTo>
                  <a:cubicBezTo>
                    <a:pt x="1893" y="3232"/>
                    <a:pt x="1979" y="3227"/>
                    <a:pt x="2066" y="3216"/>
                  </a:cubicBezTo>
                  <a:cubicBezTo>
                    <a:pt x="2504" y="3160"/>
                    <a:pt x="2958" y="3024"/>
                    <a:pt x="3219" y="2617"/>
                  </a:cubicBezTo>
                  <a:cubicBezTo>
                    <a:pt x="3405" y="2326"/>
                    <a:pt x="3416" y="1951"/>
                    <a:pt x="3390" y="1603"/>
                  </a:cubicBezTo>
                  <a:cubicBezTo>
                    <a:pt x="3355" y="1126"/>
                    <a:pt x="3261" y="640"/>
                    <a:pt x="3001" y="245"/>
                  </a:cubicBezTo>
                  <a:cubicBezTo>
                    <a:pt x="2970" y="436"/>
                    <a:pt x="2934" y="624"/>
                    <a:pt x="2893" y="813"/>
                  </a:cubicBezTo>
                  <a:cubicBezTo>
                    <a:pt x="2851" y="629"/>
                    <a:pt x="2770" y="456"/>
                    <a:pt x="2657" y="309"/>
                  </a:cubicBezTo>
                  <a:cubicBezTo>
                    <a:pt x="2634" y="534"/>
                    <a:pt x="2611" y="762"/>
                    <a:pt x="2588" y="987"/>
                  </a:cubicBezTo>
                  <a:cubicBezTo>
                    <a:pt x="2473" y="774"/>
                    <a:pt x="2311" y="553"/>
                    <a:pt x="2149" y="377"/>
                  </a:cubicBezTo>
                  <a:cubicBezTo>
                    <a:pt x="2092" y="315"/>
                    <a:pt x="150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53"/>
            <p:cNvSpPr/>
            <p:nvPr/>
          </p:nvSpPr>
          <p:spPr>
            <a:xfrm>
              <a:off x="9836932" y="1494523"/>
              <a:ext cx="26192" cy="117792"/>
            </a:xfrm>
            <a:custGeom>
              <a:avLst/>
              <a:gdLst/>
              <a:ahLst/>
              <a:cxnLst/>
              <a:rect l="l" t="t" r="r" b="b"/>
              <a:pathLst>
                <a:path w="358" h="1610" fill="none" extrusionOk="0">
                  <a:moveTo>
                    <a:pt x="342" y="1"/>
                  </a:moveTo>
                  <a:cubicBezTo>
                    <a:pt x="357" y="135"/>
                    <a:pt x="350" y="272"/>
                    <a:pt x="320" y="402"/>
                  </a:cubicBezTo>
                  <a:cubicBezTo>
                    <a:pt x="247" y="268"/>
                    <a:pt x="134" y="155"/>
                    <a:pt x="1" y="85"/>
                  </a:cubicBezTo>
                  <a:cubicBezTo>
                    <a:pt x="49" y="594"/>
                    <a:pt x="96" y="1101"/>
                    <a:pt x="145" y="161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53"/>
            <p:cNvSpPr/>
            <p:nvPr/>
          </p:nvSpPr>
          <p:spPr>
            <a:xfrm>
              <a:off x="9720455" y="1464160"/>
              <a:ext cx="112231" cy="180053"/>
            </a:xfrm>
            <a:custGeom>
              <a:avLst/>
              <a:gdLst/>
              <a:ahLst/>
              <a:cxnLst/>
              <a:rect l="l" t="t" r="r" b="b"/>
              <a:pathLst>
                <a:path w="1534" h="2461" fill="none" extrusionOk="0">
                  <a:moveTo>
                    <a:pt x="1533" y="2460"/>
                  </a:moveTo>
                  <a:cubicBezTo>
                    <a:pt x="1340" y="2249"/>
                    <a:pt x="1267" y="1968"/>
                    <a:pt x="1099" y="1737"/>
                  </a:cubicBezTo>
                  <a:cubicBezTo>
                    <a:pt x="911" y="1473"/>
                    <a:pt x="789" y="1179"/>
                    <a:pt x="676" y="876"/>
                  </a:cubicBezTo>
                  <a:cubicBezTo>
                    <a:pt x="575" y="610"/>
                    <a:pt x="436" y="286"/>
                    <a:pt x="410" y="1"/>
                  </a:cubicBezTo>
                  <a:cubicBezTo>
                    <a:pt x="381" y="68"/>
                    <a:pt x="173" y="512"/>
                    <a:pt x="206" y="569"/>
                  </a:cubicBezTo>
                  <a:cubicBezTo>
                    <a:pt x="161" y="488"/>
                    <a:pt x="85" y="427"/>
                    <a:pt x="0" y="4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53"/>
            <p:cNvSpPr/>
            <p:nvPr/>
          </p:nvSpPr>
          <p:spPr>
            <a:xfrm>
              <a:off x="9776499" y="1423408"/>
              <a:ext cx="31753" cy="109890"/>
            </a:xfrm>
            <a:custGeom>
              <a:avLst/>
              <a:gdLst/>
              <a:ahLst/>
              <a:cxnLst/>
              <a:rect l="l" t="t" r="r" b="b"/>
              <a:pathLst>
                <a:path w="434" h="1502" fill="none" extrusionOk="0">
                  <a:moveTo>
                    <a:pt x="353" y="36"/>
                  </a:moveTo>
                  <a:cubicBezTo>
                    <a:pt x="300" y="16"/>
                    <a:pt x="245" y="5"/>
                    <a:pt x="188" y="0"/>
                  </a:cubicBezTo>
                  <a:cubicBezTo>
                    <a:pt x="172" y="67"/>
                    <a:pt x="196" y="138"/>
                    <a:pt x="229" y="199"/>
                  </a:cubicBezTo>
                  <a:cubicBezTo>
                    <a:pt x="262" y="259"/>
                    <a:pt x="305" y="316"/>
                    <a:pt x="327" y="380"/>
                  </a:cubicBezTo>
                  <a:cubicBezTo>
                    <a:pt x="210" y="337"/>
                    <a:pt x="124" y="219"/>
                    <a:pt x="1" y="198"/>
                  </a:cubicBezTo>
                  <a:lnTo>
                    <a:pt x="55" y="497"/>
                  </a:lnTo>
                  <a:cubicBezTo>
                    <a:pt x="73" y="595"/>
                    <a:pt x="91" y="660"/>
                    <a:pt x="139" y="746"/>
                  </a:cubicBezTo>
                  <a:cubicBezTo>
                    <a:pt x="271" y="980"/>
                    <a:pt x="353" y="1243"/>
                    <a:pt x="433" y="15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53"/>
            <p:cNvSpPr/>
            <p:nvPr/>
          </p:nvSpPr>
          <p:spPr>
            <a:xfrm>
              <a:off x="9753086" y="1737938"/>
              <a:ext cx="198490" cy="287455"/>
            </a:xfrm>
            <a:custGeom>
              <a:avLst/>
              <a:gdLst/>
              <a:ahLst/>
              <a:cxnLst/>
              <a:rect l="l" t="t" r="r" b="b"/>
              <a:pathLst>
                <a:path w="2713" h="3929" extrusionOk="0">
                  <a:moveTo>
                    <a:pt x="0" y="0"/>
                  </a:moveTo>
                  <a:cubicBezTo>
                    <a:pt x="176" y="702"/>
                    <a:pt x="594" y="1310"/>
                    <a:pt x="1015" y="1891"/>
                  </a:cubicBezTo>
                  <a:cubicBezTo>
                    <a:pt x="1333" y="2333"/>
                    <a:pt x="1659" y="2771"/>
                    <a:pt x="1990" y="3203"/>
                  </a:cubicBezTo>
                  <a:cubicBezTo>
                    <a:pt x="2138" y="3394"/>
                    <a:pt x="2296" y="3689"/>
                    <a:pt x="2484" y="3837"/>
                  </a:cubicBezTo>
                  <a:cubicBezTo>
                    <a:pt x="2561" y="3897"/>
                    <a:pt x="2616" y="3928"/>
                    <a:pt x="2651" y="3928"/>
                  </a:cubicBezTo>
                  <a:cubicBezTo>
                    <a:pt x="2707" y="3928"/>
                    <a:pt x="2712" y="3851"/>
                    <a:pt x="2673" y="3690"/>
                  </a:cubicBezTo>
                  <a:cubicBezTo>
                    <a:pt x="2462" y="2825"/>
                    <a:pt x="1632" y="1983"/>
                    <a:pt x="1090" y="1325"/>
                  </a:cubicBezTo>
                  <a:cubicBezTo>
                    <a:pt x="727" y="885"/>
                    <a:pt x="364" y="44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53"/>
            <p:cNvSpPr/>
            <p:nvPr/>
          </p:nvSpPr>
          <p:spPr>
            <a:xfrm>
              <a:off x="9914997" y="1667335"/>
              <a:ext cx="40752" cy="260751"/>
            </a:xfrm>
            <a:custGeom>
              <a:avLst/>
              <a:gdLst/>
              <a:ahLst/>
              <a:cxnLst/>
              <a:rect l="l" t="t" r="r" b="b"/>
              <a:pathLst>
                <a:path w="557" h="3564" extrusionOk="0">
                  <a:moveTo>
                    <a:pt x="471" y="1"/>
                  </a:moveTo>
                  <a:cubicBezTo>
                    <a:pt x="93" y="941"/>
                    <a:pt x="1" y="2190"/>
                    <a:pt x="58" y="3249"/>
                  </a:cubicBezTo>
                  <a:cubicBezTo>
                    <a:pt x="66" y="3385"/>
                    <a:pt x="111" y="3564"/>
                    <a:pt x="213" y="3564"/>
                  </a:cubicBezTo>
                  <a:cubicBezTo>
                    <a:pt x="216" y="3564"/>
                    <a:pt x="218" y="3563"/>
                    <a:pt x="221" y="3563"/>
                  </a:cubicBezTo>
                  <a:cubicBezTo>
                    <a:pt x="295" y="3558"/>
                    <a:pt x="339" y="3456"/>
                    <a:pt x="365" y="3366"/>
                  </a:cubicBezTo>
                  <a:cubicBezTo>
                    <a:pt x="520" y="2824"/>
                    <a:pt x="556" y="2239"/>
                    <a:pt x="551" y="1660"/>
                  </a:cubicBezTo>
                  <a:cubicBezTo>
                    <a:pt x="549" y="1369"/>
                    <a:pt x="536" y="1078"/>
                    <a:pt x="523" y="787"/>
                  </a:cubicBezTo>
                  <a:cubicBezTo>
                    <a:pt x="513" y="556"/>
                    <a:pt x="549" y="208"/>
                    <a:pt x="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53"/>
            <p:cNvSpPr/>
            <p:nvPr/>
          </p:nvSpPr>
          <p:spPr>
            <a:xfrm>
              <a:off x="10087370" y="2019033"/>
              <a:ext cx="109744" cy="711432"/>
            </a:xfrm>
            <a:custGeom>
              <a:avLst/>
              <a:gdLst/>
              <a:ahLst/>
              <a:cxnLst/>
              <a:rect l="l" t="t" r="r" b="b"/>
              <a:pathLst>
                <a:path w="1500" h="9724" extrusionOk="0">
                  <a:moveTo>
                    <a:pt x="1413" y="0"/>
                  </a:moveTo>
                  <a:cubicBezTo>
                    <a:pt x="1413" y="0"/>
                    <a:pt x="634" y="3833"/>
                    <a:pt x="422" y="5803"/>
                  </a:cubicBezTo>
                  <a:cubicBezTo>
                    <a:pt x="429" y="6462"/>
                    <a:pt x="240" y="7171"/>
                    <a:pt x="175" y="7824"/>
                  </a:cubicBezTo>
                  <a:cubicBezTo>
                    <a:pt x="132" y="8234"/>
                    <a:pt x="1" y="9006"/>
                    <a:pt x="99" y="9496"/>
                  </a:cubicBezTo>
                  <a:cubicBezTo>
                    <a:pt x="116" y="9582"/>
                    <a:pt x="140" y="9659"/>
                    <a:pt x="173" y="9723"/>
                  </a:cubicBezTo>
                  <a:cubicBezTo>
                    <a:pt x="388" y="9594"/>
                    <a:pt x="467" y="8940"/>
                    <a:pt x="542" y="8668"/>
                  </a:cubicBezTo>
                  <a:cubicBezTo>
                    <a:pt x="926" y="7283"/>
                    <a:pt x="1254" y="5863"/>
                    <a:pt x="1400" y="4394"/>
                  </a:cubicBezTo>
                  <a:cubicBezTo>
                    <a:pt x="1474" y="3641"/>
                    <a:pt x="1499" y="2880"/>
                    <a:pt x="1467" y="2118"/>
                  </a:cubicBezTo>
                  <a:cubicBezTo>
                    <a:pt x="1441" y="1474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8" name="Google Shape;6318;p53"/>
          <p:cNvGrpSpPr/>
          <p:nvPr/>
        </p:nvGrpSpPr>
        <p:grpSpPr>
          <a:xfrm rot="9950456" flipH="1">
            <a:off x="303598" y="68230"/>
            <a:ext cx="1848836" cy="1725592"/>
            <a:chOff x="-448591" y="3923183"/>
            <a:chExt cx="1702116" cy="1588653"/>
          </a:xfrm>
        </p:grpSpPr>
        <p:grpSp>
          <p:nvGrpSpPr>
            <p:cNvPr id="6319" name="Google Shape;6319;p53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6320" name="Google Shape;6320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2" name="Google Shape;6322;p53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6323" name="Google Shape;6323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5" name="Google Shape;6325;p53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6326" name="Google Shape;6326;p53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53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53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53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53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53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53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53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53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53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53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53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53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53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53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53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53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53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53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53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ttangolo 1"/>
          <p:cNvSpPr/>
          <p:nvPr/>
        </p:nvSpPr>
        <p:spPr>
          <a:xfrm>
            <a:off x="2618509" y="0"/>
            <a:ext cx="3422073" cy="461769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91" y="667756"/>
            <a:ext cx="2926799" cy="39499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091" y="2168236"/>
            <a:ext cx="21682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Crea dei fiori con carta crespa o con altro materiale e incollali sul cartoncino, formando un arco.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524" y="13205"/>
            <a:ext cx="561267" cy="561267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9703">
            <a:off x="2675739" y="564257"/>
            <a:ext cx="821766" cy="821766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254">
            <a:off x="2656001" y="1437875"/>
            <a:ext cx="555231" cy="555231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457" y="-18735"/>
            <a:ext cx="821766" cy="821766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53239">
            <a:off x="4245029" y="-11011"/>
            <a:ext cx="657230" cy="65723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5150">
            <a:off x="4844491" y="419664"/>
            <a:ext cx="647668" cy="647668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254">
            <a:off x="5394762" y="32070"/>
            <a:ext cx="555231" cy="555231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9703">
            <a:off x="5281955" y="977678"/>
            <a:ext cx="821766" cy="821766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07115">
            <a:off x="5422880" y="546275"/>
            <a:ext cx="555231" cy="555231"/>
          </a:xfrm>
          <a:prstGeom prst="rect">
            <a:avLst/>
          </a:prstGeom>
        </p:spPr>
      </p:pic>
      <p:pic>
        <p:nvPicPr>
          <p:cNvPr id="56" name="Immagin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254">
            <a:off x="4850516" y="-19731"/>
            <a:ext cx="555231" cy="555231"/>
          </a:xfrm>
          <a:prstGeom prst="rect">
            <a:avLst/>
          </a:prstGeom>
        </p:spPr>
      </p:pic>
      <p:pic>
        <p:nvPicPr>
          <p:cNvPr id="57" name="Immagin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254">
            <a:off x="5514375" y="1844884"/>
            <a:ext cx="555231" cy="555231"/>
          </a:xfrm>
          <a:prstGeom prst="rect">
            <a:avLst/>
          </a:prstGeom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322">
            <a:off x="3121044" y="1260377"/>
            <a:ext cx="477683" cy="477683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322">
            <a:off x="2664855" y="2040093"/>
            <a:ext cx="477683" cy="477683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322">
            <a:off x="5606122" y="2496541"/>
            <a:ext cx="477683" cy="477683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0295">
            <a:off x="3524420" y="788131"/>
            <a:ext cx="409082" cy="409082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0295">
            <a:off x="3125936" y="111816"/>
            <a:ext cx="409082" cy="409082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0295">
            <a:off x="5108139" y="2176728"/>
            <a:ext cx="409082" cy="409082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8921">
            <a:off x="5627645" y="3058071"/>
            <a:ext cx="409082" cy="409082"/>
          </a:xfrm>
          <a:prstGeom prst="rect">
            <a:avLst/>
          </a:prstGeom>
        </p:spPr>
      </p:pic>
      <p:pic>
        <p:nvPicPr>
          <p:cNvPr id="65" name="Immagin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3681">
            <a:off x="5067049" y="1639287"/>
            <a:ext cx="409082" cy="4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" name="Google Shape;6307;p53"/>
          <p:cNvGrpSpPr/>
          <p:nvPr/>
        </p:nvGrpSpPr>
        <p:grpSpPr>
          <a:xfrm rot="9950456">
            <a:off x="1162779" y="-308874"/>
            <a:ext cx="570832" cy="1924028"/>
            <a:chOff x="9671582" y="1414775"/>
            <a:chExt cx="525532" cy="1771341"/>
          </a:xfrm>
        </p:grpSpPr>
        <p:sp>
          <p:nvSpPr>
            <p:cNvPr id="6308" name="Google Shape;6308;p53"/>
            <p:cNvSpPr/>
            <p:nvPr/>
          </p:nvSpPr>
          <p:spPr>
            <a:xfrm>
              <a:off x="9690605" y="1965843"/>
              <a:ext cx="368154" cy="546012"/>
            </a:xfrm>
            <a:custGeom>
              <a:avLst/>
              <a:gdLst/>
              <a:ahLst/>
              <a:cxnLst/>
              <a:rect l="l" t="t" r="r" b="b"/>
              <a:pathLst>
                <a:path w="5032" h="7463" extrusionOk="0">
                  <a:moveTo>
                    <a:pt x="133" y="0"/>
                  </a:moveTo>
                  <a:cubicBezTo>
                    <a:pt x="118" y="0"/>
                    <a:pt x="106" y="5"/>
                    <a:pt x="100" y="14"/>
                  </a:cubicBezTo>
                  <a:cubicBezTo>
                    <a:pt x="0" y="153"/>
                    <a:pt x="972" y="1225"/>
                    <a:pt x="1442" y="2014"/>
                  </a:cubicBezTo>
                  <a:cubicBezTo>
                    <a:pt x="1742" y="2515"/>
                    <a:pt x="1985" y="3046"/>
                    <a:pt x="2281" y="3551"/>
                  </a:cubicBezTo>
                  <a:cubicBezTo>
                    <a:pt x="2521" y="3962"/>
                    <a:pt x="2772" y="4367"/>
                    <a:pt x="3032" y="4765"/>
                  </a:cubicBezTo>
                  <a:cubicBezTo>
                    <a:pt x="3110" y="4884"/>
                    <a:pt x="3188" y="5002"/>
                    <a:pt x="3267" y="5120"/>
                  </a:cubicBezTo>
                  <a:cubicBezTo>
                    <a:pt x="3515" y="5489"/>
                    <a:pt x="3735" y="5854"/>
                    <a:pt x="3954" y="6241"/>
                  </a:cubicBezTo>
                  <a:cubicBezTo>
                    <a:pt x="4159" y="6604"/>
                    <a:pt x="4379" y="6963"/>
                    <a:pt x="4681" y="7246"/>
                  </a:cubicBezTo>
                  <a:cubicBezTo>
                    <a:pt x="4739" y="7302"/>
                    <a:pt x="4883" y="7463"/>
                    <a:pt x="4964" y="7463"/>
                  </a:cubicBezTo>
                  <a:cubicBezTo>
                    <a:pt x="5006" y="7463"/>
                    <a:pt x="5032" y="7420"/>
                    <a:pt x="5019" y="7297"/>
                  </a:cubicBezTo>
                  <a:cubicBezTo>
                    <a:pt x="4917" y="6294"/>
                    <a:pt x="4461" y="5437"/>
                    <a:pt x="4176" y="4493"/>
                  </a:cubicBezTo>
                  <a:cubicBezTo>
                    <a:pt x="4069" y="4141"/>
                    <a:pt x="3899" y="3816"/>
                    <a:pt x="3718" y="3499"/>
                  </a:cubicBezTo>
                  <a:cubicBezTo>
                    <a:pt x="3437" y="3003"/>
                    <a:pt x="3130" y="2520"/>
                    <a:pt x="2750" y="2101"/>
                  </a:cubicBezTo>
                  <a:cubicBezTo>
                    <a:pt x="2472" y="1793"/>
                    <a:pt x="2157" y="1526"/>
                    <a:pt x="1835" y="1266"/>
                  </a:cubicBezTo>
                  <a:cubicBezTo>
                    <a:pt x="1316" y="850"/>
                    <a:pt x="343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53"/>
            <p:cNvSpPr/>
            <p:nvPr/>
          </p:nvSpPr>
          <p:spPr>
            <a:xfrm>
              <a:off x="9855808" y="1708673"/>
              <a:ext cx="287016" cy="1477444"/>
            </a:xfrm>
            <a:custGeom>
              <a:avLst/>
              <a:gdLst/>
              <a:ahLst/>
              <a:cxnLst/>
              <a:rect l="l" t="t" r="r" b="b"/>
              <a:pathLst>
                <a:path w="3923" h="20194" fill="none" extrusionOk="0">
                  <a:moveTo>
                    <a:pt x="0" y="1"/>
                  </a:moveTo>
                  <a:cubicBezTo>
                    <a:pt x="2205" y="6499"/>
                    <a:pt x="3530" y="13317"/>
                    <a:pt x="3922" y="20193"/>
                  </a:cubicBezTo>
                </a:path>
              </a:pathLst>
            </a:custGeom>
            <a:noFill/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53"/>
            <p:cNvSpPr/>
            <p:nvPr/>
          </p:nvSpPr>
          <p:spPr>
            <a:xfrm>
              <a:off x="9774889" y="1614146"/>
              <a:ext cx="116328" cy="132497"/>
            </a:xfrm>
            <a:custGeom>
              <a:avLst/>
              <a:gdLst/>
              <a:ahLst/>
              <a:cxnLst/>
              <a:rect l="l" t="t" r="r" b="b"/>
              <a:pathLst>
                <a:path w="1590" h="1811" extrusionOk="0">
                  <a:moveTo>
                    <a:pt x="1445" y="0"/>
                  </a:moveTo>
                  <a:lnTo>
                    <a:pt x="0" y="399"/>
                  </a:lnTo>
                  <a:cubicBezTo>
                    <a:pt x="220" y="756"/>
                    <a:pt x="456" y="1103"/>
                    <a:pt x="707" y="1439"/>
                  </a:cubicBezTo>
                  <a:cubicBezTo>
                    <a:pt x="837" y="1611"/>
                    <a:pt x="995" y="1796"/>
                    <a:pt x="1208" y="1810"/>
                  </a:cubicBezTo>
                  <a:cubicBezTo>
                    <a:pt x="1214" y="1811"/>
                    <a:pt x="1221" y="1811"/>
                    <a:pt x="1227" y="1811"/>
                  </a:cubicBezTo>
                  <a:cubicBezTo>
                    <a:pt x="1372" y="1811"/>
                    <a:pt x="1458" y="1701"/>
                    <a:pt x="1486" y="1557"/>
                  </a:cubicBezTo>
                  <a:cubicBezTo>
                    <a:pt x="1590" y="1042"/>
                    <a:pt x="1383" y="522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53"/>
            <p:cNvSpPr/>
            <p:nvPr/>
          </p:nvSpPr>
          <p:spPr>
            <a:xfrm>
              <a:off x="9671582" y="1414775"/>
              <a:ext cx="249923" cy="236461"/>
            </a:xfrm>
            <a:custGeom>
              <a:avLst/>
              <a:gdLst/>
              <a:ahLst/>
              <a:cxnLst/>
              <a:rect l="l" t="t" r="r" b="b"/>
              <a:pathLst>
                <a:path w="3416" h="3232" extrusionOk="0">
                  <a:moveTo>
                    <a:pt x="1471" y="1"/>
                  </a:moveTo>
                  <a:cubicBezTo>
                    <a:pt x="1470" y="1"/>
                    <a:pt x="1470" y="1"/>
                    <a:pt x="1470" y="1"/>
                  </a:cubicBezTo>
                  <a:cubicBezTo>
                    <a:pt x="1470" y="47"/>
                    <a:pt x="1458" y="95"/>
                    <a:pt x="1435" y="134"/>
                  </a:cubicBezTo>
                  <a:cubicBezTo>
                    <a:pt x="1384" y="111"/>
                    <a:pt x="1370" y="22"/>
                    <a:pt x="1314" y="21"/>
                  </a:cubicBezTo>
                  <a:cubicBezTo>
                    <a:pt x="1289" y="21"/>
                    <a:pt x="1270" y="36"/>
                    <a:pt x="1252" y="52"/>
                  </a:cubicBezTo>
                  <a:cubicBezTo>
                    <a:pt x="1201" y="102"/>
                    <a:pt x="1155" y="157"/>
                    <a:pt x="1116" y="218"/>
                  </a:cubicBezTo>
                  <a:cubicBezTo>
                    <a:pt x="1130" y="196"/>
                    <a:pt x="1121" y="188"/>
                    <a:pt x="1103" y="188"/>
                  </a:cubicBezTo>
                  <a:cubicBezTo>
                    <a:pt x="1067" y="188"/>
                    <a:pt x="995" y="218"/>
                    <a:pt x="983" y="230"/>
                  </a:cubicBezTo>
                  <a:cubicBezTo>
                    <a:pt x="935" y="280"/>
                    <a:pt x="942" y="355"/>
                    <a:pt x="921" y="416"/>
                  </a:cubicBezTo>
                  <a:cubicBezTo>
                    <a:pt x="851" y="623"/>
                    <a:pt x="735" y="823"/>
                    <a:pt x="643" y="1020"/>
                  </a:cubicBezTo>
                  <a:cubicBezTo>
                    <a:pt x="542" y="887"/>
                    <a:pt x="395" y="793"/>
                    <a:pt x="235" y="762"/>
                  </a:cubicBezTo>
                  <a:lnTo>
                    <a:pt x="235" y="762"/>
                  </a:lnTo>
                  <a:lnTo>
                    <a:pt x="304" y="1453"/>
                  </a:lnTo>
                  <a:cubicBezTo>
                    <a:pt x="209" y="1419"/>
                    <a:pt x="114" y="1383"/>
                    <a:pt x="18" y="1347"/>
                  </a:cubicBezTo>
                  <a:lnTo>
                    <a:pt x="18" y="1347"/>
                  </a:lnTo>
                  <a:cubicBezTo>
                    <a:pt x="0" y="1833"/>
                    <a:pt x="178" y="2325"/>
                    <a:pt x="503" y="2676"/>
                  </a:cubicBezTo>
                  <a:cubicBezTo>
                    <a:pt x="691" y="2883"/>
                    <a:pt x="914" y="3028"/>
                    <a:pt x="1155" y="3119"/>
                  </a:cubicBezTo>
                  <a:cubicBezTo>
                    <a:pt x="1362" y="3195"/>
                    <a:pt x="1582" y="3232"/>
                    <a:pt x="1807" y="3232"/>
                  </a:cubicBezTo>
                  <a:cubicBezTo>
                    <a:pt x="1893" y="3232"/>
                    <a:pt x="1979" y="3227"/>
                    <a:pt x="2066" y="3216"/>
                  </a:cubicBezTo>
                  <a:cubicBezTo>
                    <a:pt x="2504" y="3160"/>
                    <a:pt x="2958" y="3024"/>
                    <a:pt x="3219" y="2617"/>
                  </a:cubicBezTo>
                  <a:cubicBezTo>
                    <a:pt x="3405" y="2326"/>
                    <a:pt x="3416" y="1951"/>
                    <a:pt x="3390" y="1603"/>
                  </a:cubicBezTo>
                  <a:cubicBezTo>
                    <a:pt x="3355" y="1126"/>
                    <a:pt x="3261" y="640"/>
                    <a:pt x="3001" y="245"/>
                  </a:cubicBezTo>
                  <a:cubicBezTo>
                    <a:pt x="2970" y="436"/>
                    <a:pt x="2934" y="624"/>
                    <a:pt x="2893" y="813"/>
                  </a:cubicBezTo>
                  <a:cubicBezTo>
                    <a:pt x="2851" y="629"/>
                    <a:pt x="2770" y="456"/>
                    <a:pt x="2657" y="309"/>
                  </a:cubicBezTo>
                  <a:cubicBezTo>
                    <a:pt x="2634" y="534"/>
                    <a:pt x="2611" y="762"/>
                    <a:pt x="2588" y="987"/>
                  </a:cubicBezTo>
                  <a:cubicBezTo>
                    <a:pt x="2473" y="774"/>
                    <a:pt x="2311" y="553"/>
                    <a:pt x="2149" y="377"/>
                  </a:cubicBezTo>
                  <a:cubicBezTo>
                    <a:pt x="2092" y="315"/>
                    <a:pt x="1501" y="1"/>
                    <a:pt x="1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53"/>
            <p:cNvSpPr/>
            <p:nvPr/>
          </p:nvSpPr>
          <p:spPr>
            <a:xfrm>
              <a:off x="9836932" y="1494523"/>
              <a:ext cx="26192" cy="117792"/>
            </a:xfrm>
            <a:custGeom>
              <a:avLst/>
              <a:gdLst/>
              <a:ahLst/>
              <a:cxnLst/>
              <a:rect l="l" t="t" r="r" b="b"/>
              <a:pathLst>
                <a:path w="358" h="1610" fill="none" extrusionOk="0">
                  <a:moveTo>
                    <a:pt x="342" y="1"/>
                  </a:moveTo>
                  <a:cubicBezTo>
                    <a:pt x="357" y="135"/>
                    <a:pt x="350" y="272"/>
                    <a:pt x="320" y="402"/>
                  </a:cubicBezTo>
                  <a:cubicBezTo>
                    <a:pt x="247" y="268"/>
                    <a:pt x="134" y="155"/>
                    <a:pt x="1" y="85"/>
                  </a:cubicBezTo>
                  <a:cubicBezTo>
                    <a:pt x="49" y="594"/>
                    <a:pt x="96" y="1101"/>
                    <a:pt x="145" y="161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53"/>
            <p:cNvSpPr/>
            <p:nvPr/>
          </p:nvSpPr>
          <p:spPr>
            <a:xfrm>
              <a:off x="9720455" y="1464160"/>
              <a:ext cx="112231" cy="180053"/>
            </a:xfrm>
            <a:custGeom>
              <a:avLst/>
              <a:gdLst/>
              <a:ahLst/>
              <a:cxnLst/>
              <a:rect l="l" t="t" r="r" b="b"/>
              <a:pathLst>
                <a:path w="1534" h="2461" fill="none" extrusionOk="0">
                  <a:moveTo>
                    <a:pt x="1533" y="2460"/>
                  </a:moveTo>
                  <a:cubicBezTo>
                    <a:pt x="1340" y="2249"/>
                    <a:pt x="1267" y="1968"/>
                    <a:pt x="1099" y="1737"/>
                  </a:cubicBezTo>
                  <a:cubicBezTo>
                    <a:pt x="911" y="1473"/>
                    <a:pt x="789" y="1179"/>
                    <a:pt x="676" y="876"/>
                  </a:cubicBezTo>
                  <a:cubicBezTo>
                    <a:pt x="575" y="610"/>
                    <a:pt x="436" y="286"/>
                    <a:pt x="410" y="1"/>
                  </a:cubicBezTo>
                  <a:cubicBezTo>
                    <a:pt x="381" y="68"/>
                    <a:pt x="173" y="512"/>
                    <a:pt x="206" y="569"/>
                  </a:cubicBezTo>
                  <a:cubicBezTo>
                    <a:pt x="161" y="488"/>
                    <a:pt x="85" y="427"/>
                    <a:pt x="0" y="4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53"/>
            <p:cNvSpPr/>
            <p:nvPr/>
          </p:nvSpPr>
          <p:spPr>
            <a:xfrm>
              <a:off x="9776499" y="1423408"/>
              <a:ext cx="31753" cy="109890"/>
            </a:xfrm>
            <a:custGeom>
              <a:avLst/>
              <a:gdLst/>
              <a:ahLst/>
              <a:cxnLst/>
              <a:rect l="l" t="t" r="r" b="b"/>
              <a:pathLst>
                <a:path w="434" h="1502" fill="none" extrusionOk="0">
                  <a:moveTo>
                    <a:pt x="353" y="36"/>
                  </a:moveTo>
                  <a:cubicBezTo>
                    <a:pt x="300" y="16"/>
                    <a:pt x="245" y="5"/>
                    <a:pt x="188" y="0"/>
                  </a:cubicBezTo>
                  <a:cubicBezTo>
                    <a:pt x="172" y="67"/>
                    <a:pt x="196" y="138"/>
                    <a:pt x="229" y="199"/>
                  </a:cubicBezTo>
                  <a:cubicBezTo>
                    <a:pt x="262" y="259"/>
                    <a:pt x="305" y="316"/>
                    <a:pt x="327" y="380"/>
                  </a:cubicBezTo>
                  <a:cubicBezTo>
                    <a:pt x="210" y="337"/>
                    <a:pt x="124" y="219"/>
                    <a:pt x="1" y="198"/>
                  </a:cubicBezTo>
                  <a:lnTo>
                    <a:pt x="55" y="497"/>
                  </a:lnTo>
                  <a:cubicBezTo>
                    <a:pt x="73" y="595"/>
                    <a:pt x="91" y="660"/>
                    <a:pt x="139" y="746"/>
                  </a:cubicBezTo>
                  <a:cubicBezTo>
                    <a:pt x="271" y="980"/>
                    <a:pt x="353" y="1243"/>
                    <a:pt x="433" y="15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53"/>
            <p:cNvSpPr/>
            <p:nvPr/>
          </p:nvSpPr>
          <p:spPr>
            <a:xfrm>
              <a:off x="9753086" y="1737938"/>
              <a:ext cx="198490" cy="287455"/>
            </a:xfrm>
            <a:custGeom>
              <a:avLst/>
              <a:gdLst/>
              <a:ahLst/>
              <a:cxnLst/>
              <a:rect l="l" t="t" r="r" b="b"/>
              <a:pathLst>
                <a:path w="2713" h="3929" extrusionOk="0">
                  <a:moveTo>
                    <a:pt x="0" y="0"/>
                  </a:moveTo>
                  <a:cubicBezTo>
                    <a:pt x="176" y="702"/>
                    <a:pt x="594" y="1310"/>
                    <a:pt x="1015" y="1891"/>
                  </a:cubicBezTo>
                  <a:cubicBezTo>
                    <a:pt x="1333" y="2333"/>
                    <a:pt x="1659" y="2771"/>
                    <a:pt x="1990" y="3203"/>
                  </a:cubicBezTo>
                  <a:cubicBezTo>
                    <a:pt x="2138" y="3394"/>
                    <a:pt x="2296" y="3689"/>
                    <a:pt x="2484" y="3837"/>
                  </a:cubicBezTo>
                  <a:cubicBezTo>
                    <a:pt x="2561" y="3897"/>
                    <a:pt x="2616" y="3928"/>
                    <a:pt x="2651" y="3928"/>
                  </a:cubicBezTo>
                  <a:cubicBezTo>
                    <a:pt x="2707" y="3928"/>
                    <a:pt x="2712" y="3851"/>
                    <a:pt x="2673" y="3690"/>
                  </a:cubicBezTo>
                  <a:cubicBezTo>
                    <a:pt x="2462" y="2825"/>
                    <a:pt x="1632" y="1983"/>
                    <a:pt x="1090" y="1325"/>
                  </a:cubicBezTo>
                  <a:cubicBezTo>
                    <a:pt x="727" y="885"/>
                    <a:pt x="364" y="44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53"/>
            <p:cNvSpPr/>
            <p:nvPr/>
          </p:nvSpPr>
          <p:spPr>
            <a:xfrm>
              <a:off x="9914997" y="1667335"/>
              <a:ext cx="40752" cy="260751"/>
            </a:xfrm>
            <a:custGeom>
              <a:avLst/>
              <a:gdLst/>
              <a:ahLst/>
              <a:cxnLst/>
              <a:rect l="l" t="t" r="r" b="b"/>
              <a:pathLst>
                <a:path w="557" h="3564" extrusionOk="0">
                  <a:moveTo>
                    <a:pt x="471" y="1"/>
                  </a:moveTo>
                  <a:cubicBezTo>
                    <a:pt x="93" y="941"/>
                    <a:pt x="1" y="2190"/>
                    <a:pt x="58" y="3249"/>
                  </a:cubicBezTo>
                  <a:cubicBezTo>
                    <a:pt x="66" y="3385"/>
                    <a:pt x="111" y="3564"/>
                    <a:pt x="213" y="3564"/>
                  </a:cubicBezTo>
                  <a:cubicBezTo>
                    <a:pt x="216" y="3564"/>
                    <a:pt x="218" y="3563"/>
                    <a:pt x="221" y="3563"/>
                  </a:cubicBezTo>
                  <a:cubicBezTo>
                    <a:pt x="295" y="3558"/>
                    <a:pt x="339" y="3456"/>
                    <a:pt x="365" y="3366"/>
                  </a:cubicBezTo>
                  <a:cubicBezTo>
                    <a:pt x="520" y="2824"/>
                    <a:pt x="556" y="2239"/>
                    <a:pt x="551" y="1660"/>
                  </a:cubicBezTo>
                  <a:cubicBezTo>
                    <a:pt x="549" y="1369"/>
                    <a:pt x="536" y="1078"/>
                    <a:pt x="523" y="787"/>
                  </a:cubicBezTo>
                  <a:cubicBezTo>
                    <a:pt x="513" y="556"/>
                    <a:pt x="549" y="208"/>
                    <a:pt x="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53"/>
            <p:cNvSpPr/>
            <p:nvPr/>
          </p:nvSpPr>
          <p:spPr>
            <a:xfrm>
              <a:off x="10087370" y="2019033"/>
              <a:ext cx="109744" cy="711432"/>
            </a:xfrm>
            <a:custGeom>
              <a:avLst/>
              <a:gdLst/>
              <a:ahLst/>
              <a:cxnLst/>
              <a:rect l="l" t="t" r="r" b="b"/>
              <a:pathLst>
                <a:path w="1500" h="9724" extrusionOk="0">
                  <a:moveTo>
                    <a:pt x="1413" y="0"/>
                  </a:moveTo>
                  <a:cubicBezTo>
                    <a:pt x="1413" y="0"/>
                    <a:pt x="634" y="3833"/>
                    <a:pt x="422" y="5803"/>
                  </a:cubicBezTo>
                  <a:cubicBezTo>
                    <a:pt x="429" y="6462"/>
                    <a:pt x="240" y="7171"/>
                    <a:pt x="175" y="7824"/>
                  </a:cubicBezTo>
                  <a:cubicBezTo>
                    <a:pt x="132" y="8234"/>
                    <a:pt x="1" y="9006"/>
                    <a:pt x="99" y="9496"/>
                  </a:cubicBezTo>
                  <a:cubicBezTo>
                    <a:pt x="116" y="9582"/>
                    <a:pt x="140" y="9659"/>
                    <a:pt x="173" y="9723"/>
                  </a:cubicBezTo>
                  <a:cubicBezTo>
                    <a:pt x="388" y="9594"/>
                    <a:pt x="467" y="8940"/>
                    <a:pt x="542" y="8668"/>
                  </a:cubicBezTo>
                  <a:cubicBezTo>
                    <a:pt x="926" y="7283"/>
                    <a:pt x="1254" y="5863"/>
                    <a:pt x="1400" y="4394"/>
                  </a:cubicBezTo>
                  <a:cubicBezTo>
                    <a:pt x="1474" y="3641"/>
                    <a:pt x="1499" y="2880"/>
                    <a:pt x="1467" y="2118"/>
                  </a:cubicBezTo>
                  <a:cubicBezTo>
                    <a:pt x="1441" y="1474"/>
                    <a:pt x="1413" y="0"/>
                    <a:pt x="1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8" name="Google Shape;6318;p53"/>
          <p:cNvGrpSpPr/>
          <p:nvPr/>
        </p:nvGrpSpPr>
        <p:grpSpPr>
          <a:xfrm rot="9950456" flipH="1">
            <a:off x="303598" y="68230"/>
            <a:ext cx="1848836" cy="1725592"/>
            <a:chOff x="-448591" y="3923183"/>
            <a:chExt cx="1702116" cy="1588653"/>
          </a:xfrm>
        </p:grpSpPr>
        <p:grpSp>
          <p:nvGrpSpPr>
            <p:cNvPr id="6319" name="Google Shape;6319;p53"/>
            <p:cNvGrpSpPr/>
            <p:nvPr/>
          </p:nvGrpSpPr>
          <p:grpSpPr>
            <a:xfrm rot="5400000">
              <a:off x="75284" y="4333583"/>
              <a:ext cx="994831" cy="1361651"/>
              <a:chOff x="4850216" y="3726180"/>
              <a:chExt cx="1290647" cy="1766543"/>
            </a:xfrm>
          </p:grpSpPr>
          <p:sp>
            <p:nvSpPr>
              <p:cNvPr id="6320" name="Google Shape;6320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2" name="Google Shape;6322;p53"/>
            <p:cNvGrpSpPr/>
            <p:nvPr/>
          </p:nvGrpSpPr>
          <p:grpSpPr>
            <a:xfrm>
              <a:off x="-448591" y="3923183"/>
              <a:ext cx="994831" cy="1361651"/>
              <a:chOff x="4850216" y="3726180"/>
              <a:chExt cx="1290647" cy="1766543"/>
            </a:xfrm>
          </p:grpSpPr>
          <p:sp>
            <p:nvSpPr>
              <p:cNvPr id="6323" name="Google Shape;6323;p53"/>
              <p:cNvSpPr/>
              <p:nvPr/>
            </p:nvSpPr>
            <p:spPr>
              <a:xfrm rot="-1311727">
                <a:off x="5121919" y="3807643"/>
                <a:ext cx="747241" cy="1603618"/>
              </a:xfrm>
              <a:custGeom>
                <a:avLst/>
                <a:gdLst/>
                <a:ahLst/>
                <a:cxnLst/>
                <a:rect l="l" t="t" r="r" b="b"/>
                <a:pathLst>
                  <a:path w="7648" h="16413" extrusionOk="0">
                    <a:moveTo>
                      <a:pt x="2906" y="16324"/>
                    </a:moveTo>
                    <a:lnTo>
                      <a:pt x="2906" y="16324"/>
                    </a:lnTo>
                    <a:cubicBezTo>
                      <a:pt x="2903" y="16339"/>
                      <a:pt x="2901" y="16353"/>
                      <a:pt x="2900" y="16365"/>
                    </a:cubicBezTo>
                    <a:cubicBezTo>
                      <a:pt x="2902" y="16353"/>
                      <a:pt x="2903" y="16339"/>
                      <a:pt x="2906" y="16324"/>
                    </a:cubicBezTo>
                    <a:close/>
                    <a:moveTo>
                      <a:pt x="4277" y="1"/>
                    </a:moveTo>
                    <a:cubicBezTo>
                      <a:pt x="4185" y="1"/>
                      <a:pt x="4085" y="30"/>
                      <a:pt x="3980" y="98"/>
                    </a:cubicBezTo>
                    <a:cubicBezTo>
                      <a:pt x="3601" y="344"/>
                      <a:pt x="3451" y="900"/>
                      <a:pt x="3311" y="1302"/>
                    </a:cubicBezTo>
                    <a:cubicBezTo>
                      <a:pt x="3242" y="1498"/>
                      <a:pt x="3113" y="2373"/>
                      <a:pt x="2890" y="2459"/>
                    </a:cubicBezTo>
                    <a:cubicBezTo>
                      <a:pt x="2885" y="2461"/>
                      <a:pt x="2879" y="2462"/>
                      <a:pt x="2873" y="2462"/>
                    </a:cubicBezTo>
                    <a:cubicBezTo>
                      <a:pt x="2699" y="2462"/>
                      <a:pt x="2433" y="1544"/>
                      <a:pt x="1962" y="1544"/>
                    </a:cubicBezTo>
                    <a:cubicBezTo>
                      <a:pt x="1851" y="1544"/>
                      <a:pt x="1729" y="1596"/>
                      <a:pt x="1593" y="1723"/>
                    </a:cubicBezTo>
                    <a:cubicBezTo>
                      <a:pt x="866" y="2406"/>
                      <a:pt x="2229" y="4986"/>
                      <a:pt x="1797" y="5005"/>
                    </a:cubicBezTo>
                    <a:cubicBezTo>
                      <a:pt x="1794" y="5005"/>
                      <a:pt x="1790" y="5006"/>
                      <a:pt x="1787" y="5006"/>
                    </a:cubicBezTo>
                    <a:cubicBezTo>
                      <a:pt x="1442" y="5006"/>
                      <a:pt x="1138" y="4232"/>
                      <a:pt x="808" y="4232"/>
                    </a:cubicBezTo>
                    <a:cubicBezTo>
                      <a:pt x="729" y="4232"/>
                      <a:pt x="649" y="4277"/>
                      <a:pt x="566" y="4386"/>
                    </a:cubicBezTo>
                    <a:cubicBezTo>
                      <a:pt x="134" y="4959"/>
                      <a:pt x="2406" y="7264"/>
                      <a:pt x="2228" y="7608"/>
                    </a:cubicBezTo>
                    <a:cubicBezTo>
                      <a:pt x="2208" y="7648"/>
                      <a:pt x="2176" y="7666"/>
                      <a:pt x="2135" y="7666"/>
                    </a:cubicBezTo>
                    <a:cubicBezTo>
                      <a:pt x="1830" y="7666"/>
                      <a:pt x="1013" y="6718"/>
                      <a:pt x="556" y="6718"/>
                    </a:cubicBezTo>
                    <a:cubicBezTo>
                      <a:pt x="538" y="6718"/>
                      <a:pt x="520" y="6720"/>
                      <a:pt x="503" y="6723"/>
                    </a:cubicBezTo>
                    <a:cubicBezTo>
                      <a:pt x="0" y="6818"/>
                      <a:pt x="700" y="8423"/>
                      <a:pt x="1307" y="9070"/>
                    </a:cubicBezTo>
                    <a:cubicBezTo>
                      <a:pt x="1915" y="9717"/>
                      <a:pt x="2380" y="10418"/>
                      <a:pt x="1720" y="10736"/>
                    </a:cubicBezTo>
                    <a:cubicBezTo>
                      <a:pt x="1060" y="11056"/>
                      <a:pt x="1581" y="11898"/>
                      <a:pt x="2406" y="13113"/>
                    </a:cubicBezTo>
                    <a:cubicBezTo>
                      <a:pt x="2760" y="13636"/>
                      <a:pt x="2900" y="14318"/>
                      <a:pt x="2944" y="14928"/>
                    </a:cubicBezTo>
                    <a:cubicBezTo>
                      <a:pt x="2910" y="15848"/>
                      <a:pt x="2893" y="16413"/>
                      <a:pt x="2893" y="16413"/>
                    </a:cubicBezTo>
                    <a:cubicBezTo>
                      <a:pt x="2893" y="16413"/>
                      <a:pt x="2903" y="16289"/>
                      <a:pt x="2930" y="16086"/>
                    </a:cubicBezTo>
                    <a:lnTo>
                      <a:pt x="2930" y="16086"/>
                    </a:lnTo>
                    <a:cubicBezTo>
                      <a:pt x="2922" y="16188"/>
                      <a:pt x="2913" y="16268"/>
                      <a:pt x="2906" y="16324"/>
                    </a:cubicBezTo>
                    <a:lnTo>
                      <a:pt x="2906" y="16324"/>
                    </a:lnTo>
                    <a:cubicBezTo>
                      <a:pt x="2921" y="16214"/>
                      <a:pt x="2951" y="16009"/>
                      <a:pt x="2991" y="15724"/>
                    </a:cubicBezTo>
                    <a:cubicBezTo>
                      <a:pt x="3124" y="15015"/>
                      <a:pt x="3422" y="13926"/>
                      <a:pt x="4066" y="13251"/>
                    </a:cubicBezTo>
                    <a:cubicBezTo>
                      <a:pt x="5079" y="12190"/>
                      <a:pt x="5731" y="11443"/>
                      <a:pt x="5133" y="11021"/>
                    </a:cubicBezTo>
                    <a:cubicBezTo>
                      <a:pt x="4534" y="10598"/>
                      <a:pt x="5109" y="9983"/>
                      <a:pt x="5814" y="9445"/>
                    </a:cubicBezTo>
                    <a:cubicBezTo>
                      <a:pt x="6518" y="8909"/>
                      <a:pt x="7474" y="7440"/>
                      <a:pt x="6994" y="7264"/>
                    </a:cubicBezTo>
                    <a:cubicBezTo>
                      <a:pt x="6959" y="7251"/>
                      <a:pt x="6920" y="7245"/>
                      <a:pt x="6877" y="7245"/>
                    </a:cubicBezTo>
                    <a:cubicBezTo>
                      <a:pt x="6420" y="7245"/>
                      <a:pt x="5574" y="7926"/>
                      <a:pt x="5260" y="7926"/>
                    </a:cubicBezTo>
                    <a:cubicBezTo>
                      <a:pt x="5203" y="7926"/>
                      <a:pt x="5164" y="7904"/>
                      <a:pt x="5147" y="7851"/>
                    </a:cubicBezTo>
                    <a:cubicBezTo>
                      <a:pt x="5029" y="7482"/>
                      <a:pt x="7648" y="5584"/>
                      <a:pt x="7317" y="4948"/>
                    </a:cubicBezTo>
                    <a:cubicBezTo>
                      <a:pt x="7243" y="4808"/>
                      <a:pt x="7159" y="4754"/>
                      <a:pt x="7067" y="4754"/>
                    </a:cubicBezTo>
                    <a:cubicBezTo>
                      <a:pt x="6760" y="4754"/>
                      <a:pt x="6371" y="5360"/>
                      <a:pt x="6050" y="5360"/>
                    </a:cubicBezTo>
                    <a:cubicBezTo>
                      <a:pt x="6033" y="5360"/>
                      <a:pt x="6016" y="5358"/>
                      <a:pt x="6000" y="5355"/>
                    </a:cubicBezTo>
                    <a:cubicBezTo>
                      <a:pt x="5576" y="5266"/>
                      <a:pt x="7345" y="2944"/>
                      <a:pt x="6741" y="2151"/>
                    </a:cubicBezTo>
                    <a:cubicBezTo>
                      <a:pt x="6608" y="1976"/>
                      <a:pt x="6475" y="1909"/>
                      <a:pt x="6346" y="1909"/>
                    </a:cubicBezTo>
                    <a:cubicBezTo>
                      <a:pt x="5915" y="1909"/>
                      <a:pt x="5534" y="2670"/>
                      <a:pt x="5365" y="2670"/>
                    </a:cubicBezTo>
                    <a:cubicBezTo>
                      <a:pt x="5356" y="2670"/>
                      <a:pt x="5348" y="2668"/>
                      <a:pt x="5340" y="2664"/>
                    </a:cubicBezTo>
                    <a:cubicBezTo>
                      <a:pt x="5181" y="2570"/>
                      <a:pt x="5194" y="1974"/>
                      <a:pt x="5173" y="1819"/>
                    </a:cubicBezTo>
                    <a:cubicBezTo>
                      <a:pt x="5111" y="1379"/>
                      <a:pt x="5052" y="912"/>
                      <a:pt x="4866" y="505"/>
                    </a:cubicBezTo>
                    <a:cubicBezTo>
                      <a:pt x="4744" y="238"/>
                      <a:pt x="4539" y="1"/>
                      <a:pt x="4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53"/>
              <p:cNvSpPr/>
              <p:nvPr/>
            </p:nvSpPr>
            <p:spPr>
              <a:xfrm rot="-1311727">
                <a:off x="5303511" y="3803727"/>
                <a:ext cx="402639" cy="159873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6363" extrusionOk="0">
                    <a:moveTo>
                      <a:pt x="2429" y="0"/>
                    </a:moveTo>
                    <a:lnTo>
                      <a:pt x="1983" y="4678"/>
                    </a:lnTo>
                    <a:cubicBezTo>
                      <a:pt x="1852" y="4328"/>
                      <a:pt x="1707" y="3980"/>
                      <a:pt x="1519" y="3657"/>
                    </a:cubicBezTo>
                    <a:cubicBezTo>
                      <a:pt x="1315" y="3275"/>
                      <a:pt x="1160" y="2865"/>
                      <a:pt x="1012" y="2456"/>
                    </a:cubicBezTo>
                    <a:lnTo>
                      <a:pt x="1012" y="2456"/>
                    </a:lnTo>
                    <a:cubicBezTo>
                      <a:pt x="1125" y="2876"/>
                      <a:pt x="1255" y="3295"/>
                      <a:pt x="1451" y="3690"/>
                    </a:cubicBezTo>
                    <a:cubicBezTo>
                      <a:pt x="1656" y="4073"/>
                      <a:pt x="1821" y="4475"/>
                      <a:pt x="1960" y="4885"/>
                    </a:cubicBezTo>
                    <a:lnTo>
                      <a:pt x="1963" y="4896"/>
                    </a:lnTo>
                    <a:lnTo>
                      <a:pt x="1769" y="6938"/>
                    </a:lnTo>
                    <a:cubicBezTo>
                      <a:pt x="1533" y="6556"/>
                      <a:pt x="1261" y="6201"/>
                      <a:pt x="972" y="5858"/>
                    </a:cubicBezTo>
                    <a:cubicBezTo>
                      <a:pt x="662" y="5521"/>
                      <a:pt x="342" y="5206"/>
                      <a:pt x="1" y="4904"/>
                    </a:cubicBezTo>
                    <a:lnTo>
                      <a:pt x="1" y="4904"/>
                    </a:lnTo>
                    <a:cubicBezTo>
                      <a:pt x="144" y="5080"/>
                      <a:pt x="292" y="5253"/>
                      <a:pt x="444" y="5421"/>
                    </a:cubicBezTo>
                    <a:cubicBezTo>
                      <a:pt x="593" y="5592"/>
                      <a:pt x="753" y="5750"/>
                      <a:pt x="897" y="5924"/>
                    </a:cubicBezTo>
                    <a:cubicBezTo>
                      <a:pt x="1193" y="6257"/>
                      <a:pt x="1470" y="6606"/>
                      <a:pt x="1769" y="6940"/>
                    </a:cubicBezTo>
                    <a:lnTo>
                      <a:pt x="1651" y="8173"/>
                    </a:lnTo>
                    <a:cubicBezTo>
                      <a:pt x="1628" y="8409"/>
                      <a:pt x="1610" y="8644"/>
                      <a:pt x="1587" y="8879"/>
                    </a:cubicBezTo>
                    <a:cubicBezTo>
                      <a:pt x="1548" y="8820"/>
                      <a:pt x="1507" y="8763"/>
                      <a:pt x="1471" y="8709"/>
                    </a:cubicBezTo>
                    <a:cubicBezTo>
                      <a:pt x="1366" y="8568"/>
                      <a:pt x="1248" y="8438"/>
                      <a:pt x="1130" y="8307"/>
                    </a:cubicBezTo>
                    <a:cubicBezTo>
                      <a:pt x="886" y="8058"/>
                      <a:pt x="634" y="7815"/>
                      <a:pt x="351" y="7607"/>
                    </a:cubicBezTo>
                    <a:lnTo>
                      <a:pt x="351" y="7607"/>
                    </a:lnTo>
                    <a:cubicBezTo>
                      <a:pt x="578" y="7876"/>
                      <a:pt x="824" y="8121"/>
                      <a:pt x="1059" y="8377"/>
                    </a:cubicBezTo>
                    <a:cubicBezTo>
                      <a:pt x="1182" y="8500"/>
                      <a:pt x="1296" y="8629"/>
                      <a:pt x="1412" y="8757"/>
                    </a:cubicBezTo>
                    <a:cubicBezTo>
                      <a:pt x="1471" y="8822"/>
                      <a:pt x="1526" y="8888"/>
                      <a:pt x="1578" y="8956"/>
                    </a:cubicBezTo>
                    <a:cubicBezTo>
                      <a:pt x="1579" y="8957"/>
                      <a:pt x="1579" y="8958"/>
                      <a:pt x="1581" y="8960"/>
                    </a:cubicBezTo>
                    <a:cubicBezTo>
                      <a:pt x="1495" y="9860"/>
                      <a:pt x="1412" y="10762"/>
                      <a:pt x="1334" y="11664"/>
                    </a:cubicBezTo>
                    <a:cubicBezTo>
                      <a:pt x="1213" y="11410"/>
                      <a:pt x="1020" y="11200"/>
                      <a:pt x="834" y="10987"/>
                    </a:cubicBezTo>
                    <a:cubicBezTo>
                      <a:pt x="620" y="10761"/>
                      <a:pt x="403" y="10537"/>
                      <a:pt x="154" y="10346"/>
                    </a:cubicBezTo>
                    <a:lnTo>
                      <a:pt x="154" y="10346"/>
                    </a:lnTo>
                    <a:cubicBezTo>
                      <a:pt x="343" y="10596"/>
                      <a:pt x="556" y="10822"/>
                      <a:pt x="761" y="11055"/>
                    </a:cubicBezTo>
                    <a:lnTo>
                      <a:pt x="1075" y="11397"/>
                    </a:lnTo>
                    <a:cubicBezTo>
                      <a:pt x="1160" y="11495"/>
                      <a:pt x="1248" y="11590"/>
                      <a:pt x="1323" y="11693"/>
                    </a:cubicBezTo>
                    <a:cubicBezTo>
                      <a:pt x="1307" y="11884"/>
                      <a:pt x="1287" y="12074"/>
                      <a:pt x="1271" y="12263"/>
                    </a:cubicBezTo>
                    <a:cubicBezTo>
                      <a:pt x="1171" y="13627"/>
                      <a:pt x="1067" y="14993"/>
                      <a:pt x="1005" y="16362"/>
                    </a:cubicBezTo>
                    <a:lnTo>
                      <a:pt x="1026" y="16363"/>
                    </a:lnTo>
                    <a:cubicBezTo>
                      <a:pt x="1202" y="15005"/>
                      <a:pt x="1335" y="13642"/>
                      <a:pt x="1471" y="12280"/>
                    </a:cubicBezTo>
                    <a:cubicBezTo>
                      <a:pt x="1472" y="12264"/>
                      <a:pt x="1474" y="12251"/>
                      <a:pt x="1475" y="12237"/>
                    </a:cubicBezTo>
                    <a:lnTo>
                      <a:pt x="1735" y="11940"/>
                    </a:lnTo>
                    <a:cubicBezTo>
                      <a:pt x="1864" y="11793"/>
                      <a:pt x="1989" y="11643"/>
                      <a:pt x="2126" y="11506"/>
                    </a:cubicBezTo>
                    <a:cubicBezTo>
                      <a:pt x="2258" y="11365"/>
                      <a:pt x="2411" y="11248"/>
                      <a:pt x="2567" y="11131"/>
                    </a:cubicBezTo>
                    <a:cubicBezTo>
                      <a:pt x="2725" y="11016"/>
                      <a:pt x="2886" y="10904"/>
                      <a:pt x="3050" y="10796"/>
                    </a:cubicBezTo>
                    <a:lnTo>
                      <a:pt x="3050" y="10796"/>
                    </a:lnTo>
                    <a:cubicBezTo>
                      <a:pt x="2688" y="10949"/>
                      <a:pt x="2343" y="11152"/>
                      <a:pt x="2056" y="11436"/>
                    </a:cubicBezTo>
                    <a:cubicBezTo>
                      <a:pt x="1843" y="11669"/>
                      <a:pt x="1653" y="11921"/>
                      <a:pt x="1481" y="12184"/>
                    </a:cubicBezTo>
                    <a:cubicBezTo>
                      <a:pt x="1573" y="11147"/>
                      <a:pt x="1655" y="10111"/>
                      <a:pt x="1736" y="9075"/>
                    </a:cubicBezTo>
                    <a:cubicBezTo>
                      <a:pt x="1972" y="8911"/>
                      <a:pt x="2196" y="8733"/>
                      <a:pt x="2419" y="8552"/>
                    </a:cubicBezTo>
                    <a:cubicBezTo>
                      <a:pt x="2674" y="8321"/>
                      <a:pt x="2934" y="8114"/>
                      <a:pt x="3249" y="7965"/>
                    </a:cubicBezTo>
                    <a:lnTo>
                      <a:pt x="3249" y="7965"/>
                    </a:lnTo>
                    <a:cubicBezTo>
                      <a:pt x="3080" y="8003"/>
                      <a:pt x="2919" y="8073"/>
                      <a:pt x="2768" y="8163"/>
                    </a:cubicBezTo>
                    <a:cubicBezTo>
                      <a:pt x="2616" y="8251"/>
                      <a:pt x="2488" y="8373"/>
                      <a:pt x="2353" y="8476"/>
                    </a:cubicBezTo>
                    <a:cubicBezTo>
                      <a:pt x="2145" y="8657"/>
                      <a:pt x="1937" y="8841"/>
                      <a:pt x="1740" y="9036"/>
                    </a:cubicBezTo>
                    <a:cubicBezTo>
                      <a:pt x="1762" y="8753"/>
                      <a:pt x="1788" y="8470"/>
                      <a:pt x="1809" y="8187"/>
                    </a:cubicBezTo>
                    <a:lnTo>
                      <a:pt x="1905" y="6954"/>
                    </a:lnTo>
                    <a:cubicBezTo>
                      <a:pt x="2291" y="6755"/>
                      <a:pt x="2663" y="6533"/>
                      <a:pt x="3027" y="6298"/>
                    </a:cubicBezTo>
                    <a:cubicBezTo>
                      <a:pt x="3229" y="6164"/>
                      <a:pt x="3421" y="6015"/>
                      <a:pt x="3596" y="5848"/>
                    </a:cubicBezTo>
                    <a:cubicBezTo>
                      <a:pt x="3775" y="5687"/>
                      <a:pt x="3951" y="5520"/>
                      <a:pt x="4121" y="5351"/>
                    </a:cubicBezTo>
                    <a:lnTo>
                      <a:pt x="4121" y="5351"/>
                    </a:lnTo>
                    <a:cubicBezTo>
                      <a:pt x="3925" y="5494"/>
                      <a:pt x="3734" y="5640"/>
                      <a:pt x="3547" y="5789"/>
                    </a:cubicBezTo>
                    <a:cubicBezTo>
                      <a:pt x="3362" y="5943"/>
                      <a:pt x="3177" y="6091"/>
                      <a:pt x="2972" y="6216"/>
                    </a:cubicBezTo>
                    <a:cubicBezTo>
                      <a:pt x="2619" y="6457"/>
                      <a:pt x="2259" y="6687"/>
                      <a:pt x="1907" y="6934"/>
                    </a:cubicBezTo>
                    <a:lnTo>
                      <a:pt x="2069" y="4875"/>
                    </a:lnTo>
                    <a:cubicBezTo>
                      <a:pt x="2358" y="4553"/>
                      <a:pt x="2645" y="4226"/>
                      <a:pt x="2908" y="3878"/>
                    </a:cubicBezTo>
                    <a:cubicBezTo>
                      <a:pt x="3044" y="3699"/>
                      <a:pt x="3166" y="3505"/>
                      <a:pt x="3255" y="3299"/>
                    </a:cubicBezTo>
                    <a:cubicBezTo>
                      <a:pt x="3344" y="3092"/>
                      <a:pt x="3413" y="2877"/>
                      <a:pt x="3462" y="2659"/>
                    </a:cubicBezTo>
                    <a:lnTo>
                      <a:pt x="3462" y="2659"/>
                    </a:lnTo>
                    <a:cubicBezTo>
                      <a:pt x="3330" y="3086"/>
                      <a:pt x="3132" y="3491"/>
                      <a:pt x="2847" y="3830"/>
                    </a:cubicBezTo>
                    <a:cubicBezTo>
                      <a:pt x="2602" y="4134"/>
                      <a:pt x="2344" y="4426"/>
                      <a:pt x="2080" y="4714"/>
                    </a:cubicBezTo>
                    <a:lnTo>
                      <a:pt x="2449" y="1"/>
                    </a:ln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5" name="Google Shape;6325;p53"/>
            <p:cNvGrpSpPr/>
            <p:nvPr/>
          </p:nvGrpSpPr>
          <p:grpSpPr>
            <a:xfrm>
              <a:off x="-391455" y="4247976"/>
              <a:ext cx="1263861" cy="1263861"/>
              <a:chOff x="-343830" y="4247976"/>
              <a:chExt cx="1263861" cy="1263861"/>
            </a:xfrm>
          </p:grpSpPr>
          <p:sp>
            <p:nvSpPr>
              <p:cNvPr id="6326" name="Google Shape;6326;p53"/>
              <p:cNvSpPr/>
              <p:nvPr/>
            </p:nvSpPr>
            <p:spPr>
              <a:xfrm rot="2700000">
                <a:off x="-168232" y="4442554"/>
                <a:ext cx="912665" cy="87470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7604" extrusionOk="0">
                    <a:moveTo>
                      <a:pt x="4867" y="1"/>
                    </a:moveTo>
                    <a:cubicBezTo>
                      <a:pt x="4585" y="213"/>
                      <a:pt x="4345" y="477"/>
                      <a:pt x="4160" y="779"/>
                    </a:cubicBezTo>
                    <a:cubicBezTo>
                      <a:pt x="4064" y="575"/>
                      <a:pt x="3983" y="365"/>
                      <a:pt x="3919" y="149"/>
                    </a:cubicBezTo>
                    <a:cubicBezTo>
                      <a:pt x="3634" y="484"/>
                      <a:pt x="3684" y="978"/>
                      <a:pt x="3747" y="1413"/>
                    </a:cubicBezTo>
                    <a:cubicBezTo>
                      <a:pt x="3524" y="1123"/>
                      <a:pt x="3197" y="916"/>
                      <a:pt x="2840" y="834"/>
                    </a:cubicBezTo>
                    <a:lnTo>
                      <a:pt x="2840" y="834"/>
                    </a:lnTo>
                    <a:cubicBezTo>
                      <a:pt x="2876" y="936"/>
                      <a:pt x="2896" y="1044"/>
                      <a:pt x="2904" y="1152"/>
                    </a:cubicBezTo>
                    <a:cubicBezTo>
                      <a:pt x="2791" y="1013"/>
                      <a:pt x="2655" y="892"/>
                      <a:pt x="2504" y="796"/>
                    </a:cubicBezTo>
                    <a:lnTo>
                      <a:pt x="2504" y="796"/>
                    </a:lnTo>
                    <a:cubicBezTo>
                      <a:pt x="2593" y="989"/>
                      <a:pt x="2629" y="1206"/>
                      <a:pt x="2604" y="1418"/>
                    </a:cubicBezTo>
                    <a:lnTo>
                      <a:pt x="2105" y="1137"/>
                    </a:lnTo>
                    <a:lnTo>
                      <a:pt x="2105" y="1137"/>
                    </a:lnTo>
                    <a:cubicBezTo>
                      <a:pt x="2167" y="1269"/>
                      <a:pt x="2213" y="1409"/>
                      <a:pt x="2240" y="1552"/>
                    </a:cubicBezTo>
                    <a:cubicBezTo>
                      <a:pt x="2018" y="1404"/>
                      <a:pt x="1769" y="1295"/>
                      <a:pt x="1510" y="1232"/>
                    </a:cubicBezTo>
                    <a:lnTo>
                      <a:pt x="1510" y="1232"/>
                    </a:lnTo>
                    <a:cubicBezTo>
                      <a:pt x="1505" y="1601"/>
                      <a:pt x="1592" y="1971"/>
                      <a:pt x="1759" y="2300"/>
                    </a:cubicBezTo>
                    <a:cubicBezTo>
                      <a:pt x="1573" y="2278"/>
                      <a:pt x="1394" y="2202"/>
                      <a:pt x="1249" y="2085"/>
                    </a:cubicBezTo>
                    <a:lnTo>
                      <a:pt x="1249" y="2085"/>
                    </a:lnTo>
                    <a:cubicBezTo>
                      <a:pt x="1280" y="2291"/>
                      <a:pt x="1379" y="2487"/>
                      <a:pt x="1525" y="2635"/>
                    </a:cubicBezTo>
                    <a:cubicBezTo>
                      <a:pt x="1236" y="2548"/>
                      <a:pt x="962" y="2423"/>
                      <a:pt x="707" y="2262"/>
                    </a:cubicBezTo>
                    <a:lnTo>
                      <a:pt x="707" y="2262"/>
                    </a:lnTo>
                    <a:cubicBezTo>
                      <a:pt x="664" y="2599"/>
                      <a:pt x="789" y="2953"/>
                      <a:pt x="1035" y="3188"/>
                    </a:cubicBezTo>
                    <a:cubicBezTo>
                      <a:pt x="774" y="3115"/>
                      <a:pt x="529" y="2982"/>
                      <a:pt x="328" y="2800"/>
                    </a:cubicBezTo>
                    <a:lnTo>
                      <a:pt x="328" y="2800"/>
                    </a:lnTo>
                    <a:cubicBezTo>
                      <a:pt x="306" y="3160"/>
                      <a:pt x="454" y="3526"/>
                      <a:pt x="721" y="3768"/>
                    </a:cubicBezTo>
                    <a:cubicBezTo>
                      <a:pt x="474" y="3728"/>
                      <a:pt x="230" y="3652"/>
                      <a:pt x="0" y="3546"/>
                    </a:cubicBezTo>
                    <a:lnTo>
                      <a:pt x="0" y="3546"/>
                    </a:lnTo>
                    <a:cubicBezTo>
                      <a:pt x="158" y="4021"/>
                      <a:pt x="385" y="4394"/>
                      <a:pt x="766" y="4730"/>
                    </a:cubicBezTo>
                    <a:cubicBezTo>
                      <a:pt x="1068" y="5000"/>
                      <a:pt x="1304" y="5186"/>
                      <a:pt x="1706" y="5216"/>
                    </a:cubicBezTo>
                    <a:cubicBezTo>
                      <a:pt x="1335" y="5419"/>
                      <a:pt x="1066" y="5588"/>
                      <a:pt x="651" y="5668"/>
                    </a:cubicBezTo>
                    <a:cubicBezTo>
                      <a:pt x="768" y="5784"/>
                      <a:pt x="901" y="5824"/>
                      <a:pt x="1056" y="5856"/>
                    </a:cubicBezTo>
                    <a:cubicBezTo>
                      <a:pt x="1122" y="5870"/>
                      <a:pt x="1262" y="5902"/>
                      <a:pt x="1376" y="5902"/>
                    </a:cubicBezTo>
                    <a:cubicBezTo>
                      <a:pt x="1438" y="5902"/>
                      <a:pt x="1493" y="5893"/>
                      <a:pt x="1524" y="5865"/>
                    </a:cubicBezTo>
                    <a:lnTo>
                      <a:pt x="1524" y="5865"/>
                    </a:lnTo>
                    <a:cubicBezTo>
                      <a:pt x="1367" y="6005"/>
                      <a:pt x="1186" y="6118"/>
                      <a:pt x="991" y="6199"/>
                    </a:cubicBezTo>
                    <a:cubicBezTo>
                      <a:pt x="1157" y="6235"/>
                      <a:pt x="1326" y="6254"/>
                      <a:pt x="1495" y="6254"/>
                    </a:cubicBezTo>
                    <a:cubicBezTo>
                      <a:pt x="1558" y="6254"/>
                      <a:pt x="1622" y="6251"/>
                      <a:pt x="1685" y="6246"/>
                    </a:cubicBezTo>
                    <a:lnTo>
                      <a:pt x="1685" y="6246"/>
                    </a:lnTo>
                    <a:cubicBezTo>
                      <a:pt x="1465" y="6403"/>
                      <a:pt x="1208" y="6507"/>
                      <a:pt x="940" y="6548"/>
                    </a:cubicBezTo>
                    <a:cubicBezTo>
                      <a:pt x="1325" y="6644"/>
                      <a:pt x="1721" y="6693"/>
                      <a:pt x="2118" y="6693"/>
                    </a:cubicBezTo>
                    <a:cubicBezTo>
                      <a:pt x="2331" y="6693"/>
                      <a:pt x="2544" y="6679"/>
                      <a:pt x="2755" y="6651"/>
                    </a:cubicBezTo>
                    <a:cubicBezTo>
                      <a:pt x="3013" y="6616"/>
                      <a:pt x="3288" y="6553"/>
                      <a:pt x="3466" y="6360"/>
                    </a:cubicBezTo>
                    <a:lnTo>
                      <a:pt x="3466" y="6360"/>
                    </a:lnTo>
                    <a:cubicBezTo>
                      <a:pt x="3415" y="6801"/>
                      <a:pt x="3212" y="7221"/>
                      <a:pt x="2901" y="7537"/>
                    </a:cubicBezTo>
                    <a:cubicBezTo>
                      <a:pt x="2939" y="7541"/>
                      <a:pt x="2978" y="7543"/>
                      <a:pt x="3017" y="7543"/>
                    </a:cubicBezTo>
                    <a:cubicBezTo>
                      <a:pt x="3342" y="7543"/>
                      <a:pt x="3667" y="7418"/>
                      <a:pt x="3908" y="7198"/>
                    </a:cubicBezTo>
                    <a:lnTo>
                      <a:pt x="3908" y="7198"/>
                    </a:lnTo>
                    <a:cubicBezTo>
                      <a:pt x="3840" y="7347"/>
                      <a:pt x="3748" y="7484"/>
                      <a:pt x="3636" y="7603"/>
                    </a:cubicBezTo>
                    <a:cubicBezTo>
                      <a:pt x="3943" y="7518"/>
                      <a:pt x="4223" y="7344"/>
                      <a:pt x="4435" y="7108"/>
                    </a:cubicBezTo>
                    <a:lnTo>
                      <a:pt x="4435" y="7108"/>
                    </a:lnTo>
                    <a:cubicBezTo>
                      <a:pt x="4427" y="7205"/>
                      <a:pt x="4418" y="7303"/>
                      <a:pt x="4410" y="7399"/>
                    </a:cubicBezTo>
                    <a:cubicBezTo>
                      <a:pt x="5135" y="7144"/>
                      <a:pt x="5644" y="6373"/>
                      <a:pt x="5591" y="5607"/>
                    </a:cubicBezTo>
                    <a:lnTo>
                      <a:pt x="5591" y="5607"/>
                    </a:lnTo>
                    <a:cubicBezTo>
                      <a:pt x="5733" y="5642"/>
                      <a:pt x="5880" y="5660"/>
                      <a:pt x="6026" y="5660"/>
                    </a:cubicBezTo>
                    <a:cubicBezTo>
                      <a:pt x="6208" y="5660"/>
                      <a:pt x="6389" y="5633"/>
                      <a:pt x="6561" y="5579"/>
                    </a:cubicBezTo>
                    <a:lnTo>
                      <a:pt x="6161" y="5340"/>
                    </a:lnTo>
                    <a:cubicBezTo>
                      <a:pt x="6487" y="5319"/>
                      <a:pt x="6822" y="5273"/>
                      <a:pt x="7113" y="5123"/>
                    </a:cubicBezTo>
                    <a:cubicBezTo>
                      <a:pt x="7405" y="4973"/>
                      <a:pt x="7651" y="4703"/>
                      <a:pt x="7697" y="4379"/>
                    </a:cubicBezTo>
                    <a:lnTo>
                      <a:pt x="7355" y="4325"/>
                    </a:lnTo>
                    <a:cubicBezTo>
                      <a:pt x="7480" y="4230"/>
                      <a:pt x="7618" y="4154"/>
                      <a:pt x="7764" y="4099"/>
                    </a:cubicBezTo>
                    <a:cubicBezTo>
                      <a:pt x="7679" y="4041"/>
                      <a:pt x="7574" y="4010"/>
                      <a:pt x="7469" y="4010"/>
                    </a:cubicBezTo>
                    <a:cubicBezTo>
                      <a:pt x="7451" y="4010"/>
                      <a:pt x="7434" y="4011"/>
                      <a:pt x="7416" y="4013"/>
                    </a:cubicBezTo>
                    <a:cubicBezTo>
                      <a:pt x="7630" y="3867"/>
                      <a:pt x="7797" y="3651"/>
                      <a:pt x="7881" y="3406"/>
                    </a:cubicBezTo>
                    <a:lnTo>
                      <a:pt x="7881" y="3406"/>
                    </a:lnTo>
                    <a:cubicBezTo>
                      <a:pt x="7647" y="3465"/>
                      <a:pt x="7408" y="3504"/>
                      <a:pt x="7168" y="3520"/>
                    </a:cubicBezTo>
                    <a:cubicBezTo>
                      <a:pt x="7691" y="2992"/>
                      <a:pt x="7934" y="2203"/>
                      <a:pt x="7800" y="1471"/>
                    </a:cubicBezTo>
                    <a:lnTo>
                      <a:pt x="7800" y="1471"/>
                    </a:lnTo>
                    <a:cubicBezTo>
                      <a:pt x="7729" y="1561"/>
                      <a:pt x="7634" y="1629"/>
                      <a:pt x="7527" y="1669"/>
                    </a:cubicBezTo>
                    <a:cubicBezTo>
                      <a:pt x="7544" y="1531"/>
                      <a:pt x="7562" y="1393"/>
                      <a:pt x="7579" y="1255"/>
                    </a:cubicBezTo>
                    <a:lnTo>
                      <a:pt x="7579" y="1255"/>
                    </a:lnTo>
                    <a:cubicBezTo>
                      <a:pt x="7462" y="1368"/>
                      <a:pt x="7332" y="1464"/>
                      <a:pt x="7190" y="1542"/>
                    </a:cubicBezTo>
                    <a:lnTo>
                      <a:pt x="7282" y="1081"/>
                    </a:lnTo>
                    <a:lnTo>
                      <a:pt x="7282" y="1081"/>
                    </a:lnTo>
                    <a:cubicBezTo>
                      <a:pt x="7141" y="1186"/>
                      <a:pt x="7001" y="1292"/>
                      <a:pt x="6861" y="1398"/>
                    </a:cubicBezTo>
                    <a:cubicBezTo>
                      <a:pt x="6919" y="1207"/>
                      <a:pt x="6968" y="1012"/>
                      <a:pt x="7004" y="815"/>
                    </a:cubicBezTo>
                    <a:lnTo>
                      <a:pt x="7004" y="815"/>
                    </a:lnTo>
                    <a:cubicBezTo>
                      <a:pt x="6639" y="877"/>
                      <a:pt x="6311" y="1126"/>
                      <a:pt x="6153" y="1461"/>
                    </a:cubicBezTo>
                    <a:cubicBezTo>
                      <a:pt x="6235" y="1051"/>
                      <a:pt x="6237" y="626"/>
                      <a:pt x="6163" y="215"/>
                    </a:cubicBezTo>
                    <a:lnTo>
                      <a:pt x="6163" y="215"/>
                    </a:lnTo>
                    <a:cubicBezTo>
                      <a:pt x="5989" y="409"/>
                      <a:pt x="5817" y="603"/>
                      <a:pt x="5645" y="797"/>
                    </a:cubicBezTo>
                    <a:cubicBezTo>
                      <a:pt x="5565" y="607"/>
                      <a:pt x="5486" y="418"/>
                      <a:pt x="5407" y="228"/>
                    </a:cubicBezTo>
                    <a:cubicBezTo>
                      <a:pt x="5302" y="413"/>
                      <a:pt x="5161" y="578"/>
                      <a:pt x="4999" y="715"/>
                    </a:cubicBezTo>
                    <a:cubicBezTo>
                      <a:pt x="4929" y="482"/>
                      <a:pt x="4884" y="242"/>
                      <a:pt x="48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53"/>
              <p:cNvSpPr/>
              <p:nvPr/>
            </p:nvSpPr>
            <p:spPr>
              <a:xfrm rot="2700000">
                <a:off x="-42506" y="4885463"/>
                <a:ext cx="347397" cy="239267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080" fill="none" extrusionOk="0">
                    <a:moveTo>
                      <a:pt x="1471" y="409"/>
                    </a:moveTo>
                    <a:cubicBezTo>
                      <a:pt x="1030" y="765"/>
                      <a:pt x="531" y="1049"/>
                      <a:pt x="0" y="1247"/>
                    </a:cubicBezTo>
                    <a:cubicBezTo>
                      <a:pt x="243" y="1338"/>
                      <a:pt x="510" y="1365"/>
                      <a:pt x="769" y="1324"/>
                    </a:cubicBezTo>
                    <a:cubicBezTo>
                      <a:pt x="688" y="1495"/>
                      <a:pt x="577" y="1654"/>
                      <a:pt x="443" y="1788"/>
                    </a:cubicBezTo>
                    <a:cubicBezTo>
                      <a:pt x="830" y="1782"/>
                      <a:pt x="1216" y="1682"/>
                      <a:pt x="1558" y="1501"/>
                    </a:cubicBezTo>
                    <a:cubicBezTo>
                      <a:pt x="1612" y="1689"/>
                      <a:pt x="1641" y="1884"/>
                      <a:pt x="1643" y="2079"/>
                    </a:cubicBezTo>
                    <a:cubicBezTo>
                      <a:pt x="1878" y="1946"/>
                      <a:pt x="2063" y="1730"/>
                      <a:pt x="2159" y="1479"/>
                    </a:cubicBezTo>
                    <a:cubicBezTo>
                      <a:pt x="2231" y="1655"/>
                      <a:pt x="2244" y="1857"/>
                      <a:pt x="2198" y="2041"/>
                    </a:cubicBezTo>
                    <a:cubicBezTo>
                      <a:pt x="2524" y="1832"/>
                      <a:pt x="2775" y="1508"/>
                      <a:pt x="2897" y="1140"/>
                    </a:cubicBezTo>
                    <a:cubicBezTo>
                      <a:pt x="3019" y="772"/>
                      <a:pt x="3010" y="362"/>
                      <a:pt x="28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53"/>
              <p:cNvSpPr/>
              <p:nvPr/>
            </p:nvSpPr>
            <p:spPr>
              <a:xfrm rot="2700000">
                <a:off x="61018" y="4604570"/>
                <a:ext cx="316453" cy="30690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2668" fill="none" extrusionOk="0">
                    <a:moveTo>
                      <a:pt x="1755" y="2613"/>
                    </a:moveTo>
                    <a:cubicBezTo>
                      <a:pt x="1476" y="2667"/>
                      <a:pt x="1184" y="2599"/>
                      <a:pt x="928" y="2479"/>
                    </a:cubicBezTo>
                    <a:cubicBezTo>
                      <a:pt x="672" y="2357"/>
                      <a:pt x="444" y="2184"/>
                      <a:pt x="219" y="2012"/>
                    </a:cubicBezTo>
                    <a:cubicBezTo>
                      <a:pt x="138" y="1951"/>
                      <a:pt x="57" y="1888"/>
                      <a:pt x="1" y="1803"/>
                    </a:cubicBezTo>
                    <a:cubicBezTo>
                      <a:pt x="221" y="1796"/>
                      <a:pt x="441" y="1787"/>
                      <a:pt x="662" y="1779"/>
                    </a:cubicBezTo>
                    <a:cubicBezTo>
                      <a:pt x="462" y="1666"/>
                      <a:pt x="343" y="1443"/>
                      <a:pt x="303" y="1215"/>
                    </a:cubicBezTo>
                    <a:cubicBezTo>
                      <a:pt x="265" y="989"/>
                      <a:pt x="296" y="756"/>
                      <a:pt x="333" y="528"/>
                    </a:cubicBezTo>
                    <a:cubicBezTo>
                      <a:pt x="440" y="669"/>
                      <a:pt x="567" y="793"/>
                      <a:pt x="707" y="899"/>
                    </a:cubicBezTo>
                    <a:cubicBezTo>
                      <a:pt x="648" y="660"/>
                      <a:pt x="655" y="404"/>
                      <a:pt x="727" y="169"/>
                    </a:cubicBezTo>
                    <a:cubicBezTo>
                      <a:pt x="805" y="292"/>
                      <a:pt x="895" y="408"/>
                      <a:pt x="994" y="515"/>
                    </a:cubicBezTo>
                    <a:cubicBezTo>
                      <a:pt x="958" y="341"/>
                      <a:pt x="993" y="152"/>
                      <a:pt x="1087" y="1"/>
                    </a:cubicBezTo>
                    <a:cubicBezTo>
                      <a:pt x="1443" y="742"/>
                      <a:pt x="2032" y="1368"/>
                      <a:pt x="2750" y="1767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53"/>
              <p:cNvSpPr/>
              <p:nvPr/>
            </p:nvSpPr>
            <p:spPr>
              <a:xfrm rot="2700000">
                <a:off x="339398" y="4905941"/>
                <a:ext cx="281254" cy="254681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214" fill="none" extrusionOk="0">
                    <a:moveTo>
                      <a:pt x="70" y="1948"/>
                    </a:moveTo>
                    <a:cubicBezTo>
                      <a:pt x="404" y="2141"/>
                      <a:pt x="806" y="2214"/>
                      <a:pt x="1187" y="2151"/>
                    </a:cubicBezTo>
                    <a:cubicBezTo>
                      <a:pt x="1567" y="2088"/>
                      <a:pt x="1925" y="1888"/>
                      <a:pt x="2178" y="1597"/>
                    </a:cubicBezTo>
                    <a:cubicBezTo>
                      <a:pt x="2043" y="1575"/>
                      <a:pt x="1910" y="1545"/>
                      <a:pt x="1777" y="1505"/>
                    </a:cubicBezTo>
                    <a:cubicBezTo>
                      <a:pt x="1956" y="1410"/>
                      <a:pt x="2082" y="1292"/>
                      <a:pt x="2202" y="1133"/>
                    </a:cubicBezTo>
                    <a:cubicBezTo>
                      <a:pt x="2253" y="1064"/>
                      <a:pt x="2316" y="996"/>
                      <a:pt x="2361" y="925"/>
                    </a:cubicBezTo>
                    <a:cubicBezTo>
                      <a:pt x="2377" y="900"/>
                      <a:pt x="2444" y="653"/>
                      <a:pt x="2429" y="659"/>
                    </a:cubicBezTo>
                    <a:cubicBezTo>
                      <a:pt x="2244" y="740"/>
                      <a:pt x="2044" y="787"/>
                      <a:pt x="1841" y="798"/>
                    </a:cubicBezTo>
                    <a:cubicBezTo>
                      <a:pt x="1999" y="608"/>
                      <a:pt x="2172" y="254"/>
                      <a:pt x="2121" y="0"/>
                    </a:cubicBezTo>
                    <a:cubicBezTo>
                      <a:pt x="1558" y="592"/>
                      <a:pt x="804" y="1000"/>
                      <a:pt x="0" y="114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53"/>
              <p:cNvSpPr/>
              <p:nvPr/>
            </p:nvSpPr>
            <p:spPr>
              <a:xfrm rot="2700000">
                <a:off x="302595" y="4627730"/>
                <a:ext cx="262618" cy="288731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510" fill="none" extrusionOk="0">
                    <a:moveTo>
                      <a:pt x="510" y="2509"/>
                    </a:moveTo>
                    <a:cubicBezTo>
                      <a:pt x="118" y="2072"/>
                      <a:pt x="0" y="1281"/>
                      <a:pt x="2" y="696"/>
                    </a:cubicBezTo>
                    <a:cubicBezTo>
                      <a:pt x="126" y="827"/>
                      <a:pt x="265" y="948"/>
                      <a:pt x="413" y="1052"/>
                    </a:cubicBezTo>
                    <a:lnTo>
                      <a:pt x="425" y="437"/>
                    </a:lnTo>
                    <a:cubicBezTo>
                      <a:pt x="634" y="539"/>
                      <a:pt x="823" y="679"/>
                      <a:pt x="982" y="849"/>
                    </a:cubicBezTo>
                    <a:cubicBezTo>
                      <a:pt x="1130" y="589"/>
                      <a:pt x="1220" y="298"/>
                      <a:pt x="1250" y="1"/>
                    </a:cubicBezTo>
                    <a:cubicBezTo>
                      <a:pt x="1502" y="143"/>
                      <a:pt x="1519" y="503"/>
                      <a:pt x="1705" y="724"/>
                    </a:cubicBezTo>
                    <a:cubicBezTo>
                      <a:pt x="1761" y="516"/>
                      <a:pt x="1787" y="298"/>
                      <a:pt x="1779" y="82"/>
                    </a:cubicBezTo>
                    <a:cubicBezTo>
                      <a:pt x="2009" y="330"/>
                      <a:pt x="2149" y="653"/>
                      <a:pt x="2216" y="987"/>
                    </a:cubicBezTo>
                    <a:cubicBezTo>
                      <a:pt x="2283" y="1320"/>
                      <a:pt x="2254" y="1777"/>
                      <a:pt x="2231" y="211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53"/>
              <p:cNvSpPr/>
              <p:nvPr/>
            </p:nvSpPr>
            <p:spPr>
              <a:xfrm rot="2700000">
                <a:off x="113425" y="4848372"/>
                <a:ext cx="216030" cy="109856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55" fill="none" extrusionOk="0">
                    <a:moveTo>
                      <a:pt x="1227" y="215"/>
                    </a:moveTo>
                    <a:cubicBezTo>
                      <a:pt x="925" y="194"/>
                      <a:pt x="625" y="123"/>
                      <a:pt x="348" y="1"/>
                    </a:cubicBezTo>
                    <a:cubicBezTo>
                      <a:pt x="415" y="146"/>
                      <a:pt x="523" y="272"/>
                      <a:pt x="655" y="364"/>
                    </a:cubicBezTo>
                    <a:cubicBezTo>
                      <a:pt x="435" y="355"/>
                      <a:pt x="215" y="326"/>
                      <a:pt x="0" y="278"/>
                    </a:cubicBezTo>
                    <a:cubicBezTo>
                      <a:pt x="112" y="458"/>
                      <a:pt x="247" y="625"/>
                      <a:pt x="418" y="750"/>
                    </a:cubicBezTo>
                    <a:cubicBezTo>
                      <a:pt x="588" y="874"/>
                      <a:pt x="797" y="955"/>
                      <a:pt x="1008" y="950"/>
                    </a:cubicBezTo>
                    <a:cubicBezTo>
                      <a:pt x="1361" y="943"/>
                      <a:pt x="1671" y="700"/>
                      <a:pt x="1878" y="4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53"/>
              <p:cNvSpPr/>
              <p:nvPr/>
            </p:nvSpPr>
            <p:spPr>
              <a:xfrm rot="2700000">
                <a:off x="514120" y="4811487"/>
                <a:ext cx="157939" cy="203147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766" fill="none" extrusionOk="0">
                    <a:moveTo>
                      <a:pt x="0" y="821"/>
                    </a:moveTo>
                    <a:cubicBezTo>
                      <a:pt x="160" y="572"/>
                      <a:pt x="271" y="292"/>
                      <a:pt x="321" y="1"/>
                    </a:cubicBezTo>
                    <a:cubicBezTo>
                      <a:pt x="459" y="72"/>
                      <a:pt x="559" y="213"/>
                      <a:pt x="574" y="369"/>
                    </a:cubicBezTo>
                    <a:cubicBezTo>
                      <a:pt x="577" y="387"/>
                      <a:pt x="578" y="410"/>
                      <a:pt x="593" y="421"/>
                    </a:cubicBezTo>
                    <a:cubicBezTo>
                      <a:pt x="619" y="443"/>
                      <a:pt x="657" y="418"/>
                      <a:pt x="682" y="392"/>
                    </a:cubicBezTo>
                    <a:cubicBezTo>
                      <a:pt x="763" y="309"/>
                      <a:pt x="836" y="218"/>
                      <a:pt x="902" y="123"/>
                    </a:cubicBezTo>
                    <a:cubicBezTo>
                      <a:pt x="927" y="231"/>
                      <a:pt x="939" y="340"/>
                      <a:pt x="942" y="451"/>
                    </a:cubicBezTo>
                    <a:cubicBezTo>
                      <a:pt x="1070" y="376"/>
                      <a:pt x="1185" y="283"/>
                      <a:pt x="1286" y="175"/>
                    </a:cubicBezTo>
                    <a:cubicBezTo>
                      <a:pt x="1343" y="439"/>
                      <a:pt x="1372" y="713"/>
                      <a:pt x="1336" y="980"/>
                    </a:cubicBezTo>
                    <a:cubicBezTo>
                      <a:pt x="1298" y="1246"/>
                      <a:pt x="1151" y="1575"/>
                      <a:pt x="961" y="176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53"/>
              <p:cNvSpPr/>
              <p:nvPr/>
            </p:nvSpPr>
            <p:spPr>
              <a:xfrm rot="2700000">
                <a:off x="355551" y="4808443"/>
                <a:ext cx="117908" cy="16783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459" fill="none" extrusionOk="0">
                    <a:moveTo>
                      <a:pt x="135" y="1459"/>
                    </a:moveTo>
                    <a:cubicBezTo>
                      <a:pt x="276" y="1067"/>
                      <a:pt x="225" y="613"/>
                      <a:pt x="1" y="263"/>
                    </a:cubicBezTo>
                    <a:cubicBezTo>
                      <a:pt x="127" y="311"/>
                      <a:pt x="235" y="401"/>
                      <a:pt x="307" y="516"/>
                    </a:cubicBezTo>
                    <a:cubicBezTo>
                      <a:pt x="412" y="414"/>
                      <a:pt x="327" y="221"/>
                      <a:pt x="411" y="102"/>
                    </a:cubicBezTo>
                    <a:cubicBezTo>
                      <a:pt x="528" y="165"/>
                      <a:pt x="508" y="350"/>
                      <a:pt x="596" y="451"/>
                    </a:cubicBezTo>
                    <a:cubicBezTo>
                      <a:pt x="629" y="303"/>
                      <a:pt x="655" y="153"/>
                      <a:pt x="671" y="3"/>
                    </a:cubicBezTo>
                    <a:cubicBezTo>
                      <a:pt x="693" y="0"/>
                      <a:pt x="711" y="21"/>
                      <a:pt x="724" y="39"/>
                    </a:cubicBezTo>
                    <a:cubicBezTo>
                      <a:pt x="931" y="331"/>
                      <a:pt x="1010" y="768"/>
                      <a:pt x="1025" y="112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53"/>
              <p:cNvSpPr/>
              <p:nvPr/>
            </p:nvSpPr>
            <p:spPr>
              <a:xfrm rot="2700000">
                <a:off x="293317" y="4930985"/>
                <a:ext cx="121014" cy="1028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94" fill="none" extrusionOk="0">
                    <a:moveTo>
                      <a:pt x="1" y="852"/>
                    </a:moveTo>
                    <a:cubicBezTo>
                      <a:pt x="341" y="893"/>
                      <a:pt x="698" y="801"/>
                      <a:pt x="975" y="599"/>
                    </a:cubicBezTo>
                    <a:cubicBezTo>
                      <a:pt x="880" y="579"/>
                      <a:pt x="785" y="558"/>
                      <a:pt x="689" y="537"/>
                    </a:cubicBezTo>
                    <a:cubicBezTo>
                      <a:pt x="858" y="492"/>
                      <a:pt x="998" y="358"/>
                      <a:pt x="1051" y="194"/>
                    </a:cubicBezTo>
                    <a:cubicBezTo>
                      <a:pt x="960" y="211"/>
                      <a:pt x="870" y="229"/>
                      <a:pt x="780" y="245"/>
                    </a:cubicBezTo>
                    <a:cubicBezTo>
                      <a:pt x="860" y="211"/>
                      <a:pt x="918" y="127"/>
                      <a:pt x="919" y="39"/>
                    </a:cubicBezTo>
                    <a:cubicBezTo>
                      <a:pt x="708" y="152"/>
                      <a:pt x="433" y="137"/>
                      <a:pt x="234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53"/>
              <p:cNvSpPr/>
              <p:nvPr/>
            </p:nvSpPr>
            <p:spPr>
              <a:xfrm rot="2700000">
                <a:off x="152739" y="4945314"/>
                <a:ext cx="55330" cy="82478"/>
              </a:xfrm>
              <a:custGeom>
                <a:avLst/>
                <a:gdLst/>
                <a:ahLst/>
                <a:cxnLst/>
                <a:rect l="l" t="t" r="r" b="b"/>
                <a:pathLst>
                  <a:path w="481" h="717" fill="none" extrusionOk="0">
                    <a:moveTo>
                      <a:pt x="0" y="716"/>
                    </a:moveTo>
                    <a:cubicBezTo>
                      <a:pt x="202" y="509"/>
                      <a:pt x="366" y="266"/>
                      <a:pt x="48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53"/>
              <p:cNvSpPr/>
              <p:nvPr/>
            </p:nvSpPr>
            <p:spPr>
              <a:xfrm rot="2700000">
                <a:off x="212725" y="4991019"/>
                <a:ext cx="20361" cy="68099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92" fill="none" extrusionOk="0">
                    <a:moveTo>
                      <a:pt x="0" y="591"/>
                    </a:moveTo>
                    <a:cubicBezTo>
                      <a:pt x="91" y="406"/>
                      <a:pt x="150" y="205"/>
                      <a:pt x="176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53"/>
              <p:cNvSpPr/>
              <p:nvPr/>
            </p:nvSpPr>
            <p:spPr>
              <a:xfrm rot="2700000">
                <a:off x="392731" y="5031119"/>
                <a:ext cx="72585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2" fill="none" extrusionOk="0">
                    <a:moveTo>
                      <a:pt x="1" y="160"/>
                    </a:moveTo>
                    <a:cubicBezTo>
                      <a:pt x="220" y="172"/>
                      <a:pt x="444" y="116"/>
                      <a:pt x="63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53"/>
              <p:cNvSpPr/>
              <p:nvPr/>
            </p:nvSpPr>
            <p:spPr>
              <a:xfrm rot="2700000">
                <a:off x="323260" y="4958405"/>
                <a:ext cx="42907" cy="586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1" fill="none" extrusionOk="0">
                    <a:moveTo>
                      <a:pt x="0" y="38"/>
                    </a:moveTo>
                    <a:cubicBezTo>
                      <a:pt x="125" y="50"/>
                      <a:pt x="253" y="37"/>
                      <a:pt x="372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53"/>
              <p:cNvSpPr/>
              <p:nvPr/>
            </p:nvSpPr>
            <p:spPr>
              <a:xfrm rot="2700000">
                <a:off x="215756" y="4906366"/>
                <a:ext cx="72700" cy="3600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13" fill="none" extrusionOk="0">
                    <a:moveTo>
                      <a:pt x="0" y="313"/>
                    </a:moveTo>
                    <a:cubicBezTo>
                      <a:pt x="236" y="275"/>
                      <a:pt x="458" y="164"/>
                      <a:pt x="63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53"/>
              <p:cNvSpPr/>
              <p:nvPr/>
            </p:nvSpPr>
            <p:spPr>
              <a:xfrm rot="2700000">
                <a:off x="193832" y="4800281"/>
                <a:ext cx="134933" cy="76381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64" fill="none" extrusionOk="0">
                    <a:moveTo>
                      <a:pt x="0" y="1"/>
                    </a:moveTo>
                    <a:cubicBezTo>
                      <a:pt x="173" y="149"/>
                      <a:pt x="346" y="299"/>
                      <a:pt x="539" y="421"/>
                    </a:cubicBezTo>
                    <a:cubicBezTo>
                      <a:pt x="732" y="542"/>
                      <a:pt x="946" y="637"/>
                      <a:pt x="1172" y="66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53"/>
              <p:cNvSpPr/>
              <p:nvPr/>
            </p:nvSpPr>
            <p:spPr>
              <a:xfrm rot="2700000">
                <a:off x="303596" y="4749155"/>
                <a:ext cx="69709" cy="1513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6" fill="none" extrusionOk="0">
                    <a:moveTo>
                      <a:pt x="0" y="0"/>
                    </a:moveTo>
                    <a:cubicBezTo>
                      <a:pt x="103" y="476"/>
                      <a:pt x="310" y="928"/>
                      <a:pt x="605" y="1315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53"/>
              <p:cNvSpPr/>
              <p:nvPr/>
            </p:nvSpPr>
            <p:spPr>
              <a:xfrm rot="2700000">
                <a:off x="338117" y="4786147"/>
                <a:ext cx="32554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025" fill="none" extrusionOk="0">
                    <a:moveTo>
                      <a:pt x="1" y="0"/>
                    </a:moveTo>
                    <a:cubicBezTo>
                      <a:pt x="63" y="349"/>
                      <a:pt x="157" y="692"/>
                      <a:pt x="283" y="1024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53"/>
              <p:cNvSpPr/>
              <p:nvPr/>
            </p:nvSpPr>
            <p:spPr>
              <a:xfrm rot="2700000">
                <a:off x="497018" y="4869883"/>
                <a:ext cx="33934" cy="10433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907" fill="none" extrusionOk="0">
                    <a:moveTo>
                      <a:pt x="1" y="906"/>
                    </a:moveTo>
                    <a:cubicBezTo>
                      <a:pt x="158" y="629"/>
                      <a:pt x="258" y="318"/>
                      <a:pt x="295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53"/>
              <p:cNvSpPr/>
              <p:nvPr/>
            </p:nvSpPr>
            <p:spPr>
              <a:xfrm rot="2700000">
                <a:off x="517688" y="4930995"/>
                <a:ext cx="36925" cy="6694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82" fill="none" extrusionOk="0">
                    <a:moveTo>
                      <a:pt x="0" y="582"/>
                    </a:moveTo>
                    <a:cubicBezTo>
                      <a:pt x="168" y="430"/>
                      <a:pt x="282" y="223"/>
                      <a:pt x="321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53"/>
              <p:cNvSpPr/>
              <p:nvPr/>
            </p:nvSpPr>
            <p:spPr>
              <a:xfrm rot="2700000">
                <a:off x="152384" y="4762651"/>
                <a:ext cx="48313" cy="2979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59" fill="none" extrusionOk="0">
                    <a:moveTo>
                      <a:pt x="0" y="0"/>
                    </a:moveTo>
                    <a:cubicBezTo>
                      <a:pt x="118" y="117"/>
                      <a:pt x="263" y="206"/>
                      <a:pt x="420" y="25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ttangolo 1"/>
          <p:cNvSpPr/>
          <p:nvPr/>
        </p:nvSpPr>
        <p:spPr>
          <a:xfrm>
            <a:off x="2618509" y="0"/>
            <a:ext cx="3422073" cy="461769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91" y="667756"/>
            <a:ext cx="2926799" cy="39499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091" y="2168236"/>
            <a:ext cx="2168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Aggiungi la tua firma.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524" y="13205"/>
            <a:ext cx="561267" cy="561267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9703">
            <a:off x="2675739" y="564257"/>
            <a:ext cx="821766" cy="821766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254">
            <a:off x="2656001" y="1437875"/>
            <a:ext cx="555231" cy="555231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457" y="-18735"/>
            <a:ext cx="821766" cy="821766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53239">
            <a:off x="4245029" y="-11011"/>
            <a:ext cx="657230" cy="657230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5150">
            <a:off x="4844491" y="419664"/>
            <a:ext cx="647668" cy="647668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254">
            <a:off x="5394762" y="32070"/>
            <a:ext cx="555231" cy="555231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9703">
            <a:off x="5281955" y="977678"/>
            <a:ext cx="821766" cy="821766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07115">
            <a:off x="5422880" y="546275"/>
            <a:ext cx="555231" cy="555231"/>
          </a:xfrm>
          <a:prstGeom prst="rect">
            <a:avLst/>
          </a:prstGeom>
        </p:spPr>
      </p:pic>
      <p:pic>
        <p:nvPicPr>
          <p:cNvPr id="56" name="Immagin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254">
            <a:off x="4850516" y="-19731"/>
            <a:ext cx="555231" cy="555231"/>
          </a:xfrm>
          <a:prstGeom prst="rect">
            <a:avLst/>
          </a:prstGeom>
        </p:spPr>
      </p:pic>
      <p:pic>
        <p:nvPicPr>
          <p:cNvPr id="57" name="Immagin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8254">
            <a:off x="5514375" y="1844884"/>
            <a:ext cx="555231" cy="555231"/>
          </a:xfrm>
          <a:prstGeom prst="rect">
            <a:avLst/>
          </a:prstGeom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322">
            <a:off x="3121044" y="1260377"/>
            <a:ext cx="477683" cy="477683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322">
            <a:off x="2664855" y="2040093"/>
            <a:ext cx="477683" cy="477683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322">
            <a:off x="5606122" y="2496541"/>
            <a:ext cx="477683" cy="477683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0295">
            <a:off x="3524420" y="788131"/>
            <a:ext cx="409082" cy="409082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0295">
            <a:off x="3125936" y="111816"/>
            <a:ext cx="409082" cy="409082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0295">
            <a:off x="5108139" y="2176728"/>
            <a:ext cx="409082" cy="409082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8921">
            <a:off x="5627645" y="3058071"/>
            <a:ext cx="409082" cy="409082"/>
          </a:xfrm>
          <a:prstGeom prst="rect">
            <a:avLst/>
          </a:prstGeom>
        </p:spPr>
      </p:pic>
      <p:pic>
        <p:nvPicPr>
          <p:cNvPr id="65" name="Immagin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3681">
            <a:off x="5067049" y="1639287"/>
            <a:ext cx="409082" cy="4090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13232" y="2965797"/>
            <a:ext cx="95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Freestyle Script" panose="030804020302050B0404" pitchFamily="66" charset="0"/>
              </a:rPr>
              <a:t>Bisia</a:t>
            </a:r>
            <a:endParaRPr lang="it-IT" sz="20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0" name="Google Shape;5880;p45"/>
          <p:cNvGrpSpPr/>
          <p:nvPr/>
        </p:nvGrpSpPr>
        <p:grpSpPr>
          <a:xfrm>
            <a:off x="1936342" y="3136687"/>
            <a:ext cx="1190899" cy="1595403"/>
            <a:chOff x="7765211" y="3009130"/>
            <a:chExt cx="1056792" cy="1524367"/>
          </a:xfrm>
        </p:grpSpPr>
        <p:sp>
          <p:nvSpPr>
            <p:cNvPr id="5881" name="Google Shape;5881;p45"/>
            <p:cNvSpPr/>
            <p:nvPr/>
          </p:nvSpPr>
          <p:spPr>
            <a:xfrm rot="2700000">
              <a:off x="8034580" y="3639007"/>
              <a:ext cx="345319" cy="904926"/>
            </a:xfrm>
            <a:custGeom>
              <a:avLst/>
              <a:gdLst/>
              <a:ahLst/>
              <a:cxnLst/>
              <a:rect l="l" t="t" r="r" b="b"/>
              <a:pathLst>
                <a:path w="4720" h="12369" fill="none" extrusionOk="0">
                  <a:moveTo>
                    <a:pt x="4719" y="12368"/>
                  </a:moveTo>
                  <a:cubicBezTo>
                    <a:pt x="4448" y="8449"/>
                    <a:pt x="2948" y="4546"/>
                    <a:pt x="795" y="1175"/>
                  </a:cubicBezTo>
                  <a:cubicBezTo>
                    <a:pt x="540" y="776"/>
                    <a:pt x="276" y="385"/>
                    <a:pt x="1" y="0"/>
                  </a:cubicBezTo>
                </a:path>
              </a:pathLst>
            </a:custGeom>
            <a:solidFill>
              <a:schemeClr val="accent4"/>
            </a:solidFill>
            <a:ln w="58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5"/>
            <p:cNvSpPr/>
            <p:nvPr/>
          </p:nvSpPr>
          <p:spPr>
            <a:xfrm rot="2700000">
              <a:off x="8307413" y="3481045"/>
              <a:ext cx="201046" cy="197827"/>
            </a:xfrm>
            <a:custGeom>
              <a:avLst/>
              <a:gdLst/>
              <a:ahLst/>
              <a:cxnLst/>
              <a:rect l="l" t="t" r="r" b="b"/>
              <a:pathLst>
                <a:path w="2748" h="2704" extrusionOk="0">
                  <a:moveTo>
                    <a:pt x="1992" y="1"/>
                  </a:moveTo>
                  <a:cubicBezTo>
                    <a:pt x="1671" y="177"/>
                    <a:pt x="1380" y="715"/>
                    <a:pt x="1090" y="979"/>
                  </a:cubicBezTo>
                  <a:cubicBezTo>
                    <a:pt x="1009" y="1052"/>
                    <a:pt x="115" y="1761"/>
                    <a:pt x="10" y="1761"/>
                  </a:cubicBezTo>
                  <a:cubicBezTo>
                    <a:pt x="5" y="1761"/>
                    <a:pt x="2" y="1759"/>
                    <a:pt x="1" y="1757"/>
                  </a:cubicBezTo>
                  <a:lnTo>
                    <a:pt x="1" y="1757"/>
                  </a:lnTo>
                  <a:cubicBezTo>
                    <a:pt x="61" y="1849"/>
                    <a:pt x="166" y="1899"/>
                    <a:pt x="266" y="1945"/>
                  </a:cubicBezTo>
                  <a:cubicBezTo>
                    <a:pt x="661" y="2129"/>
                    <a:pt x="1056" y="2314"/>
                    <a:pt x="1451" y="2498"/>
                  </a:cubicBezTo>
                  <a:cubicBezTo>
                    <a:pt x="1668" y="2599"/>
                    <a:pt x="1904" y="2703"/>
                    <a:pt x="2137" y="2703"/>
                  </a:cubicBezTo>
                  <a:cubicBezTo>
                    <a:pt x="2208" y="2703"/>
                    <a:pt x="2278" y="2694"/>
                    <a:pt x="2348" y="2671"/>
                  </a:cubicBezTo>
                  <a:cubicBezTo>
                    <a:pt x="2475" y="2631"/>
                    <a:pt x="2590" y="2547"/>
                    <a:pt x="2649" y="2428"/>
                  </a:cubicBezTo>
                  <a:cubicBezTo>
                    <a:pt x="2687" y="2349"/>
                    <a:pt x="2699" y="2260"/>
                    <a:pt x="2703" y="2173"/>
                  </a:cubicBezTo>
                  <a:cubicBezTo>
                    <a:pt x="2747" y="1455"/>
                    <a:pt x="2419" y="571"/>
                    <a:pt x="1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5"/>
            <p:cNvSpPr/>
            <p:nvPr/>
          </p:nvSpPr>
          <p:spPr>
            <a:xfrm rot="2700000">
              <a:off x="8125623" y="3705867"/>
              <a:ext cx="294984" cy="93353"/>
            </a:xfrm>
            <a:custGeom>
              <a:avLst/>
              <a:gdLst/>
              <a:ahLst/>
              <a:cxnLst/>
              <a:rect l="l" t="t" r="r" b="b"/>
              <a:pathLst>
                <a:path w="4032" h="1276" extrusionOk="0">
                  <a:moveTo>
                    <a:pt x="1" y="203"/>
                  </a:moveTo>
                  <a:cubicBezTo>
                    <a:pt x="1" y="204"/>
                    <a:pt x="0" y="204"/>
                    <a:pt x="0" y="204"/>
                  </a:cubicBezTo>
                  <a:cubicBezTo>
                    <a:pt x="0" y="204"/>
                    <a:pt x="1" y="204"/>
                    <a:pt x="1" y="203"/>
                  </a:cubicBezTo>
                  <a:close/>
                  <a:moveTo>
                    <a:pt x="1188" y="0"/>
                  </a:moveTo>
                  <a:cubicBezTo>
                    <a:pt x="784" y="0"/>
                    <a:pt x="381" y="58"/>
                    <a:pt x="1" y="203"/>
                  </a:cubicBezTo>
                  <a:lnTo>
                    <a:pt x="1" y="203"/>
                  </a:lnTo>
                  <a:cubicBezTo>
                    <a:pt x="12" y="199"/>
                    <a:pt x="26" y="197"/>
                    <a:pt x="43" y="197"/>
                  </a:cubicBezTo>
                  <a:cubicBezTo>
                    <a:pt x="172" y="197"/>
                    <a:pt x="443" y="310"/>
                    <a:pt x="539" y="329"/>
                  </a:cubicBezTo>
                  <a:cubicBezTo>
                    <a:pt x="742" y="371"/>
                    <a:pt x="945" y="409"/>
                    <a:pt x="1149" y="448"/>
                  </a:cubicBezTo>
                  <a:cubicBezTo>
                    <a:pt x="1539" y="527"/>
                    <a:pt x="1932" y="614"/>
                    <a:pt x="2302" y="760"/>
                  </a:cubicBezTo>
                  <a:cubicBezTo>
                    <a:pt x="2471" y="828"/>
                    <a:pt x="3380" y="1275"/>
                    <a:pt x="3787" y="1275"/>
                  </a:cubicBezTo>
                  <a:cubicBezTo>
                    <a:pt x="3888" y="1275"/>
                    <a:pt x="3958" y="1248"/>
                    <a:pt x="3979" y="1180"/>
                  </a:cubicBezTo>
                  <a:cubicBezTo>
                    <a:pt x="4032" y="1007"/>
                    <a:pt x="3706" y="743"/>
                    <a:pt x="3596" y="656"/>
                  </a:cubicBezTo>
                  <a:cubicBezTo>
                    <a:pt x="3116" y="281"/>
                    <a:pt x="2549" y="147"/>
                    <a:pt x="1958" y="61"/>
                  </a:cubicBezTo>
                  <a:lnTo>
                    <a:pt x="1872" y="50"/>
                  </a:lnTo>
                  <a:cubicBezTo>
                    <a:pt x="1646" y="19"/>
                    <a:pt x="1417" y="0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5"/>
            <p:cNvSpPr/>
            <p:nvPr/>
          </p:nvSpPr>
          <p:spPr>
            <a:xfrm rot="2700000">
              <a:off x="8129864" y="3132883"/>
              <a:ext cx="580458" cy="556315"/>
            </a:xfrm>
            <a:custGeom>
              <a:avLst/>
              <a:gdLst/>
              <a:ahLst/>
              <a:cxnLst/>
              <a:rect l="l" t="t" r="r" b="b"/>
              <a:pathLst>
                <a:path w="7934" h="7604" extrusionOk="0">
                  <a:moveTo>
                    <a:pt x="4867" y="1"/>
                  </a:moveTo>
                  <a:cubicBezTo>
                    <a:pt x="4585" y="213"/>
                    <a:pt x="4345" y="477"/>
                    <a:pt x="4160" y="779"/>
                  </a:cubicBezTo>
                  <a:cubicBezTo>
                    <a:pt x="4064" y="575"/>
                    <a:pt x="3983" y="365"/>
                    <a:pt x="3919" y="149"/>
                  </a:cubicBezTo>
                  <a:cubicBezTo>
                    <a:pt x="3634" y="484"/>
                    <a:pt x="3684" y="978"/>
                    <a:pt x="3747" y="1413"/>
                  </a:cubicBezTo>
                  <a:cubicBezTo>
                    <a:pt x="3524" y="1123"/>
                    <a:pt x="3197" y="916"/>
                    <a:pt x="2840" y="834"/>
                  </a:cubicBezTo>
                  <a:lnTo>
                    <a:pt x="2840" y="834"/>
                  </a:lnTo>
                  <a:cubicBezTo>
                    <a:pt x="2876" y="936"/>
                    <a:pt x="2896" y="1044"/>
                    <a:pt x="2904" y="1152"/>
                  </a:cubicBezTo>
                  <a:cubicBezTo>
                    <a:pt x="2791" y="1013"/>
                    <a:pt x="2655" y="892"/>
                    <a:pt x="2504" y="796"/>
                  </a:cubicBezTo>
                  <a:lnTo>
                    <a:pt x="2504" y="796"/>
                  </a:lnTo>
                  <a:cubicBezTo>
                    <a:pt x="2593" y="989"/>
                    <a:pt x="2629" y="1206"/>
                    <a:pt x="2604" y="1418"/>
                  </a:cubicBezTo>
                  <a:lnTo>
                    <a:pt x="2105" y="1137"/>
                  </a:lnTo>
                  <a:lnTo>
                    <a:pt x="2105" y="1137"/>
                  </a:lnTo>
                  <a:cubicBezTo>
                    <a:pt x="2167" y="1269"/>
                    <a:pt x="2213" y="1409"/>
                    <a:pt x="2240" y="1552"/>
                  </a:cubicBezTo>
                  <a:cubicBezTo>
                    <a:pt x="2018" y="1404"/>
                    <a:pt x="1769" y="1295"/>
                    <a:pt x="1510" y="1232"/>
                  </a:cubicBezTo>
                  <a:lnTo>
                    <a:pt x="1510" y="1232"/>
                  </a:lnTo>
                  <a:cubicBezTo>
                    <a:pt x="1505" y="1601"/>
                    <a:pt x="1592" y="1971"/>
                    <a:pt x="1759" y="2300"/>
                  </a:cubicBezTo>
                  <a:cubicBezTo>
                    <a:pt x="1573" y="2278"/>
                    <a:pt x="1394" y="2202"/>
                    <a:pt x="1249" y="2085"/>
                  </a:cubicBezTo>
                  <a:lnTo>
                    <a:pt x="1249" y="2085"/>
                  </a:lnTo>
                  <a:cubicBezTo>
                    <a:pt x="1280" y="2291"/>
                    <a:pt x="1379" y="2487"/>
                    <a:pt x="1525" y="2635"/>
                  </a:cubicBezTo>
                  <a:cubicBezTo>
                    <a:pt x="1236" y="2548"/>
                    <a:pt x="962" y="2423"/>
                    <a:pt x="707" y="2262"/>
                  </a:cubicBezTo>
                  <a:lnTo>
                    <a:pt x="707" y="2262"/>
                  </a:lnTo>
                  <a:cubicBezTo>
                    <a:pt x="664" y="2599"/>
                    <a:pt x="789" y="2953"/>
                    <a:pt x="1035" y="3188"/>
                  </a:cubicBezTo>
                  <a:cubicBezTo>
                    <a:pt x="774" y="3115"/>
                    <a:pt x="529" y="2982"/>
                    <a:pt x="328" y="2800"/>
                  </a:cubicBezTo>
                  <a:lnTo>
                    <a:pt x="328" y="2800"/>
                  </a:lnTo>
                  <a:cubicBezTo>
                    <a:pt x="306" y="3160"/>
                    <a:pt x="454" y="3526"/>
                    <a:pt x="721" y="3768"/>
                  </a:cubicBezTo>
                  <a:cubicBezTo>
                    <a:pt x="474" y="3728"/>
                    <a:pt x="230" y="3652"/>
                    <a:pt x="0" y="3546"/>
                  </a:cubicBezTo>
                  <a:lnTo>
                    <a:pt x="0" y="3546"/>
                  </a:lnTo>
                  <a:cubicBezTo>
                    <a:pt x="158" y="4021"/>
                    <a:pt x="385" y="4394"/>
                    <a:pt x="766" y="4730"/>
                  </a:cubicBezTo>
                  <a:cubicBezTo>
                    <a:pt x="1068" y="5000"/>
                    <a:pt x="1304" y="5186"/>
                    <a:pt x="1706" y="5216"/>
                  </a:cubicBezTo>
                  <a:cubicBezTo>
                    <a:pt x="1335" y="5419"/>
                    <a:pt x="1066" y="5588"/>
                    <a:pt x="651" y="5668"/>
                  </a:cubicBezTo>
                  <a:cubicBezTo>
                    <a:pt x="768" y="5784"/>
                    <a:pt x="901" y="5824"/>
                    <a:pt x="1056" y="5856"/>
                  </a:cubicBezTo>
                  <a:cubicBezTo>
                    <a:pt x="1122" y="5870"/>
                    <a:pt x="1262" y="5902"/>
                    <a:pt x="1376" y="5902"/>
                  </a:cubicBezTo>
                  <a:cubicBezTo>
                    <a:pt x="1438" y="5902"/>
                    <a:pt x="1493" y="5893"/>
                    <a:pt x="1524" y="5865"/>
                  </a:cubicBezTo>
                  <a:lnTo>
                    <a:pt x="1524" y="5865"/>
                  </a:lnTo>
                  <a:cubicBezTo>
                    <a:pt x="1367" y="6005"/>
                    <a:pt x="1186" y="6118"/>
                    <a:pt x="991" y="6199"/>
                  </a:cubicBezTo>
                  <a:cubicBezTo>
                    <a:pt x="1157" y="6235"/>
                    <a:pt x="1326" y="6254"/>
                    <a:pt x="1495" y="6254"/>
                  </a:cubicBezTo>
                  <a:cubicBezTo>
                    <a:pt x="1558" y="6254"/>
                    <a:pt x="1622" y="6251"/>
                    <a:pt x="1685" y="6246"/>
                  </a:cubicBezTo>
                  <a:lnTo>
                    <a:pt x="1685" y="6246"/>
                  </a:lnTo>
                  <a:cubicBezTo>
                    <a:pt x="1465" y="6403"/>
                    <a:pt x="1208" y="6507"/>
                    <a:pt x="940" y="6548"/>
                  </a:cubicBezTo>
                  <a:cubicBezTo>
                    <a:pt x="1325" y="6644"/>
                    <a:pt x="1721" y="6693"/>
                    <a:pt x="2118" y="6693"/>
                  </a:cubicBezTo>
                  <a:cubicBezTo>
                    <a:pt x="2331" y="6693"/>
                    <a:pt x="2544" y="6679"/>
                    <a:pt x="2755" y="6651"/>
                  </a:cubicBezTo>
                  <a:cubicBezTo>
                    <a:pt x="3013" y="6616"/>
                    <a:pt x="3288" y="6553"/>
                    <a:pt x="3466" y="6360"/>
                  </a:cubicBezTo>
                  <a:lnTo>
                    <a:pt x="3466" y="6360"/>
                  </a:lnTo>
                  <a:cubicBezTo>
                    <a:pt x="3415" y="6801"/>
                    <a:pt x="3212" y="7221"/>
                    <a:pt x="2901" y="7537"/>
                  </a:cubicBezTo>
                  <a:cubicBezTo>
                    <a:pt x="2939" y="7541"/>
                    <a:pt x="2978" y="7543"/>
                    <a:pt x="3017" y="7543"/>
                  </a:cubicBezTo>
                  <a:cubicBezTo>
                    <a:pt x="3342" y="7543"/>
                    <a:pt x="3667" y="7418"/>
                    <a:pt x="3908" y="7198"/>
                  </a:cubicBezTo>
                  <a:lnTo>
                    <a:pt x="3908" y="7198"/>
                  </a:lnTo>
                  <a:cubicBezTo>
                    <a:pt x="3840" y="7347"/>
                    <a:pt x="3748" y="7484"/>
                    <a:pt x="3636" y="7603"/>
                  </a:cubicBezTo>
                  <a:cubicBezTo>
                    <a:pt x="3943" y="7518"/>
                    <a:pt x="4223" y="7344"/>
                    <a:pt x="4435" y="7108"/>
                  </a:cubicBezTo>
                  <a:lnTo>
                    <a:pt x="4435" y="7108"/>
                  </a:lnTo>
                  <a:cubicBezTo>
                    <a:pt x="4427" y="7205"/>
                    <a:pt x="4418" y="7303"/>
                    <a:pt x="4410" y="7399"/>
                  </a:cubicBezTo>
                  <a:cubicBezTo>
                    <a:pt x="5135" y="7144"/>
                    <a:pt x="5644" y="6373"/>
                    <a:pt x="5591" y="5607"/>
                  </a:cubicBezTo>
                  <a:lnTo>
                    <a:pt x="5591" y="5607"/>
                  </a:lnTo>
                  <a:cubicBezTo>
                    <a:pt x="5733" y="5642"/>
                    <a:pt x="5880" y="5660"/>
                    <a:pt x="6026" y="5660"/>
                  </a:cubicBezTo>
                  <a:cubicBezTo>
                    <a:pt x="6208" y="5660"/>
                    <a:pt x="6389" y="5633"/>
                    <a:pt x="6561" y="5579"/>
                  </a:cubicBezTo>
                  <a:lnTo>
                    <a:pt x="6161" y="5340"/>
                  </a:lnTo>
                  <a:cubicBezTo>
                    <a:pt x="6487" y="5319"/>
                    <a:pt x="6822" y="5273"/>
                    <a:pt x="7113" y="5123"/>
                  </a:cubicBezTo>
                  <a:cubicBezTo>
                    <a:pt x="7405" y="4973"/>
                    <a:pt x="7651" y="4703"/>
                    <a:pt x="7697" y="4379"/>
                  </a:cubicBezTo>
                  <a:lnTo>
                    <a:pt x="7355" y="4325"/>
                  </a:lnTo>
                  <a:cubicBezTo>
                    <a:pt x="7480" y="4230"/>
                    <a:pt x="7618" y="4154"/>
                    <a:pt x="7764" y="4099"/>
                  </a:cubicBezTo>
                  <a:cubicBezTo>
                    <a:pt x="7679" y="4041"/>
                    <a:pt x="7574" y="4010"/>
                    <a:pt x="7469" y="4010"/>
                  </a:cubicBezTo>
                  <a:cubicBezTo>
                    <a:pt x="7451" y="4010"/>
                    <a:pt x="7434" y="4011"/>
                    <a:pt x="7416" y="4013"/>
                  </a:cubicBezTo>
                  <a:cubicBezTo>
                    <a:pt x="7630" y="3867"/>
                    <a:pt x="7797" y="3651"/>
                    <a:pt x="7881" y="3406"/>
                  </a:cubicBezTo>
                  <a:lnTo>
                    <a:pt x="7881" y="3406"/>
                  </a:lnTo>
                  <a:cubicBezTo>
                    <a:pt x="7647" y="3465"/>
                    <a:pt x="7408" y="3504"/>
                    <a:pt x="7168" y="3520"/>
                  </a:cubicBezTo>
                  <a:cubicBezTo>
                    <a:pt x="7691" y="2992"/>
                    <a:pt x="7934" y="2203"/>
                    <a:pt x="7800" y="1471"/>
                  </a:cubicBezTo>
                  <a:lnTo>
                    <a:pt x="7800" y="1471"/>
                  </a:lnTo>
                  <a:cubicBezTo>
                    <a:pt x="7729" y="1561"/>
                    <a:pt x="7634" y="1629"/>
                    <a:pt x="7527" y="1669"/>
                  </a:cubicBezTo>
                  <a:cubicBezTo>
                    <a:pt x="7544" y="1531"/>
                    <a:pt x="7562" y="1393"/>
                    <a:pt x="7579" y="1255"/>
                  </a:cubicBezTo>
                  <a:lnTo>
                    <a:pt x="7579" y="1255"/>
                  </a:lnTo>
                  <a:cubicBezTo>
                    <a:pt x="7462" y="1368"/>
                    <a:pt x="7332" y="1464"/>
                    <a:pt x="7190" y="1542"/>
                  </a:cubicBezTo>
                  <a:lnTo>
                    <a:pt x="7282" y="1081"/>
                  </a:lnTo>
                  <a:lnTo>
                    <a:pt x="7282" y="1081"/>
                  </a:lnTo>
                  <a:cubicBezTo>
                    <a:pt x="7141" y="1186"/>
                    <a:pt x="7001" y="1292"/>
                    <a:pt x="6861" y="1398"/>
                  </a:cubicBezTo>
                  <a:cubicBezTo>
                    <a:pt x="6919" y="1207"/>
                    <a:pt x="6968" y="1012"/>
                    <a:pt x="7004" y="815"/>
                  </a:cubicBezTo>
                  <a:lnTo>
                    <a:pt x="7004" y="815"/>
                  </a:lnTo>
                  <a:cubicBezTo>
                    <a:pt x="6639" y="877"/>
                    <a:pt x="6311" y="1126"/>
                    <a:pt x="6153" y="1461"/>
                  </a:cubicBezTo>
                  <a:cubicBezTo>
                    <a:pt x="6235" y="1051"/>
                    <a:pt x="6237" y="626"/>
                    <a:pt x="6163" y="215"/>
                  </a:cubicBezTo>
                  <a:lnTo>
                    <a:pt x="6163" y="215"/>
                  </a:lnTo>
                  <a:cubicBezTo>
                    <a:pt x="5989" y="409"/>
                    <a:pt x="5817" y="603"/>
                    <a:pt x="5645" y="797"/>
                  </a:cubicBezTo>
                  <a:cubicBezTo>
                    <a:pt x="5565" y="607"/>
                    <a:pt x="5486" y="418"/>
                    <a:pt x="5407" y="228"/>
                  </a:cubicBezTo>
                  <a:cubicBezTo>
                    <a:pt x="5302" y="413"/>
                    <a:pt x="5161" y="578"/>
                    <a:pt x="4999" y="715"/>
                  </a:cubicBezTo>
                  <a:cubicBezTo>
                    <a:pt x="4929" y="482"/>
                    <a:pt x="4884" y="242"/>
                    <a:pt x="4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5"/>
            <p:cNvSpPr/>
            <p:nvPr/>
          </p:nvSpPr>
          <p:spPr>
            <a:xfrm rot="2700000">
              <a:off x="8209825" y="3414579"/>
              <a:ext cx="220946" cy="152174"/>
            </a:xfrm>
            <a:custGeom>
              <a:avLst/>
              <a:gdLst/>
              <a:ahLst/>
              <a:cxnLst/>
              <a:rect l="l" t="t" r="r" b="b"/>
              <a:pathLst>
                <a:path w="3020" h="2080" fill="none" extrusionOk="0">
                  <a:moveTo>
                    <a:pt x="1471" y="409"/>
                  </a:moveTo>
                  <a:cubicBezTo>
                    <a:pt x="1030" y="765"/>
                    <a:pt x="531" y="1049"/>
                    <a:pt x="0" y="1247"/>
                  </a:cubicBezTo>
                  <a:cubicBezTo>
                    <a:pt x="243" y="1338"/>
                    <a:pt x="510" y="1365"/>
                    <a:pt x="769" y="1324"/>
                  </a:cubicBezTo>
                  <a:cubicBezTo>
                    <a:pt x="688" y="1495"/>
                    <a:pt x="577" y="1654"/>
                    <a:pt x="443" y="1788"/>
                  </a:cubicBezTo>
                  <a:cubicBezTo>
                    <a:pt x="830" y="1782"/>
                    <a:pt x="1216" y="1682"/>
                    <a:pt x="1558" y="1501"/>
                  </a:cubicBezTo>
                  <a:cubicBezTo>
                    <a:pt x="1612" y="1689"/>
                    <a:pt x="1641" y="1884"/>
                    <a:pt x="1643" y="2079"/>
                  </a:cubicBezTo>
                  <a:cubicBezTo>
                    <a:pt x="1878" y="1946"/>
                    <a:pt x="2063" y="1730"/>
                    <a:pt x="2159" y="1479"/>
                  </a:cubicBezTo>
                  <a:cubicBezTo>
                    <a:pt x="2231" y="1655"/>
                    <a:pt x="2244" y="1857"/>
                    <a:pt x="2198" y="2041"/>
                  </a:cubicBezTo>
                  <a:cubicBezTo>
                    <a:pt x="2524" y="1832"/>
                    <a:pt x="2775" y="1508"/>
                    <a:pt x="2897" y="1140"/>
                  </a:cubicBezTo>
                  <a:cubicBezTo>
                    <a:pt x="3019" y="772"/>
                    <a:pt x="3010" y="362"/>
                    <a:pt x="2872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5"/>
            <p:cNvSpPr/>
            <p:nvPr/>
          </p:nvSpPr>
          <p:spPr>
            <a:xfrm rot="2700000">
              <a:off x="8275667" y="3235928"/>
              <a:ext cx="201265" cy="195193"/>
            </a:xfrm>
            <a:custGeom>
              <a:avLst/>
              <a:gdLst/>
              <a:ahLst/>
              <a:cxnLst/>
              <a:rect l="l" t="t" r="r" b="b"/>
              <a:pathLst>
                <a:path w="2751" h="2668" fill="none" extrusionOk="0">
                  <a:moveTo>
                    <a:pt x="1755" y="2613"/>
                  </a:moveTo>
                  <a:cubicBezTo>
                    <a:pt x="1476" y="2667"/>
                    <a:pt x="1184" y="2599"/>
                    <a:pt x="928" y="2479"/>
                  </a:cubicBezTo>
                  <a:cubicBezTo>
                    <a:pt x="672" y="2357"/>
                    <a:pt x="444" y="2184"/>
                    <a:pt x="219" y="2012"/>
                  </a:cubicBezTo>
                  <a:cubicBezTo>
                    <a:pt x="138" y="1951"/>
                    <a:pt x="57" y="1888"/>
                    <a:pt x="1" y="1803"/>
                  </a:cubicBezTo>
                  <a:cubicBezTo>
                    <a:pt x="221" y="1796"/>
                    <a:pt x="441" y="1787"/>
                    <a:pt x="662" y="1779"/>
                  </a:cubicBezTo>
                  <a:cubicBezTo>
                    <a:pt x="462" y="1666"/>
                    <a:pt x="343" y="1443"/>
                    <a:pt x="303" y="1215"/>
                  </a:cubicBezTo>
                  <a:cubicBezTo>
                    <a:pt x="265" y="989"/>
                    <a:pt x="296" y="756"/>
                    <a:pt x="333" y="528"/>
                  </a:cubicBezTo>
                  <a:cubicBezTo>
                    <a:pt x="440" y="669"/>
                    <a:pt x="567" y="793"/>
                    <a:pt x="707" y="899"/>
                  </a:cubicBezTo>
                  <a:cubicBezTo>
                    <a:pt x="648" y="660"/>
                    <a:pt x="655" y="404"/>
                    <a:pt x="727" y="169"/>
                  </a:cubicBezTo>
                  <a:cubicBezTo>
                    <a:pt x="805" y="292"/>
                    <a:pt x="895" y="408"/>
                    <a:pt x="994" y="515"/>
                  </a:cubicBezTo>
                  <a:cubicBezTo>
                    <a:pt x="958" y="341"/>
                    <a:pt x="993" y="152"/>
                    <a:pt x="1087" y="1"/>
                  </a:cubicBezTo>
                  <a:cubicBezTo>
                    <a:pt x="1443" y="742"/>
                    <a:pt x="2032" y="1368"/>
                    <a:pt x="2750" y="1767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5"/>
            <p:cNvSpPr/>
            <p:nvPr/>
          </p:nvSpPr>
          <p:spPr>
            <a:xfrm rot="2700000">
              <a:off x="8452720" y="3427603"/>
              <a:ext cx="178878" cy="161978"/>
            </a:xfrm>
            <a:custGeom>
              <a:avLst/>
              <a:gdLst/>
              <a:ahLst/>
              <a:cxnLst/>
              <a:rect l="l" t="t" r="r" b="b"/>
              <a:pathLst>
                <a:path w="2445" h="2214" fill="none" extrusionOk="0">
                  <a:moveTo>
                    <a:pt x="70" y="1948"/>
                  </a:moveTo>
                  <a:cubicBezTo>
                    <a:pt x="404" y="2141"/>
                    <a:pt x="806" y="2214"/>
                    <a:pt x="1187" y="2151"/>
                  </a:cubicBezTo>
                  <a:cubicBezTo>
                    <a:pt x="1567" y="2088"/>
                    <a:pt x="1925" y="1888"/>
                    <a:pt x="2178" y="1597"/>
                  </a:cubicBezTo>
                  <a:cubicBezTo>
                    <a:pt x="2043" y="1575"/>
                    <a:pt x="1910" y="1545"/>
                    <a:pt x="1777" y="1505"/>
                  </a:cubicBezTo>
                  <a:cubicBezTo>
                    <a:pt x="1956" y="1410"/>
                    <a:pt x="2082" y="1292"/>
                    <a:pt x="2202" y="1133"/>
                  </a:cubicBezTo>
                  <a:cubicBezTo>
                    <a:pt x="2253" y="1064"/>
                    <a:pt x="2316" y="996"/>
                    <a:pt x="2361" y="925"/>
                  </a:cubicBezTo>
                  <a:cubicBezTo>
                    <a:pt x="2377" y="900"/>
                    <a:pt x="2444" y="653"/>
                    <a:pt x="2429" y="659"/>
                  </a:cubicBezTo>
                  <a:cubicBezTo>
                    <a:pt x="2244" y="740"/>
                    <a:pt x="2044" y="787"/>
                    <a:pt x="1841" y="798"/>
                  </a:cubicBezTo>
                  <a:cubicBezTo>
                    <a:pt x="1999" y="608"/>
                    <a:pt x="2172" y="254"/>
                    <a:pt x="2121" y="0"/>
                  </a:cubicBezTo>
                  <a:cubicBezTo>
                    <a:pt x="1558" y="592"/>
                    <a:pt x="804" y="1000"/>
                    <a:pt x="0" y="114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5"/>
            <p:cNvSpPr/>
            <p:nvPr/>
          </p:nvSpPr>
          <p:spPr>
            <a:xfrm rot="2700000">
              <a:off x="8429313" y="3250658"/>
              <a:ext cx="167026" cy="183634"/>
            </a:xfrm>
            <a:custGeom>
              <a:avLst/>
              <a:gdLst/>
              <a:ahLst/>
              <a:cxnLst/>
              <a:rect l="l" t="t" r="r" b="b"/>
              <a:pathLst>
                <a:path w="2283" h="2510" fill="none" extrusionOk="0">
                  <a:moveTo>
                    <a:pt x="510" y="2509"/>
                  </a:moveTo>
                  <a:cubicBezTo>
                    <a:pt x="118" y="2072"/>
                    <a:pt x="0" y="1281"/>
                    <a:pt x="2" y="696"/>
                  </a:cubicBezTo>
                  <a:cubicBezTo>
                    <a:pt x="126" y="827"/>
                    <a:pt x="265" y="948"/>
                    <a:pt x="413" y="1052"/>
                  </a:cubicBezTo>
                  <a:lnTo>
                    <a:pt x="425" y="437"/>
                  </a:lnTo>
                  <a:cubicBezTo>
                    <a:pt x="634" y="539"/>
                    <a:pt x="823" y="679"/>
                    <a:pt x="982" y="849"/>
                  </a:cubicBezTo>
                  <a:cubicBezTo>
                    <a:pt x="1130" y="589"/>
                    <a:pt x="1220" y="298"/>
                    <a:pt x="1250" y="1"/>
                  </a:cubicBezTo>
                  <a:cubicBezTo>
                    <a:pt x="1502" y="143"/>
                    <a:pt x="1519" y="503"/>
                    <a:pt x="1705" y="724"/>
                  </a:cubicBezTo>
                  <a:cubicBezTo>
                    <a:pt x="1761" y="516"/>
                    <a:pt x="1787" y="298"/>
                    <a:pt x="1779" y="82"/>
                  </a:cubicBezTo>
                  <a:cubicBezTo>
                    <a:pt x="2009" y="330"/>
                    <a:pt x="2149" y="653"/>
                    <a:pt x="2216" y="987"/>
                  </a:cubicBezTo>
                  <a:cubicBezTo>
                    <a:pt x="2283" y="1320"/>
                    <a:pt x="2254" y="1777"/>
                    <a:pt x="2231" y="211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5"/>
            <p:cNvSpPr/>
            <p:nvPr/>
          </p:nvSpPr>
          <p:spPr>
            <a:xfrm rot="2700000">
              <a:off x="8308998" y="3390989"/>
              <a:ext cx="137396" cy="69869"/>
            </a:xfrm>
            <a:custGeom>
              <a:avLst/>
              <a:gdLst/>
              <a:ahLst/>
              <a:cxnLst/>
              <a:rect l="l" t="t" r="r" b="b"/>
              <a:pathLst>
                <a:path w="1878" h="955" fill="none" extrusionOk="0">
                  <a:moveTo>
                    <a:pt x="1227" y="215"/>
                  </a:moveTo>
                  <a:cubicBezTo>
                    <a:pt x="925" y="194"/>
                    <a:pt x="625" y="123"/>
                    <a:pt x="348" y="1"/>
                  </a:cubicBezTo>
                  <a:cubicBezTo>
                    <a:pt x="415" y="146"/>
                    <a:pt x="523" y="272"/>
                    <a:pt x="655" y="364"/>
                  </a:cubicBezTo>
                  <a:cubicBezTo>
                    <a:pt x="435" y="355"/>
                    <a:pt x="215" y="326"/>
                    <a:pt x="0" y="278"/>
                  </a:cubicBezTo>
                  <a:cubicBezTo>
                    <a:pt x="112" y="458"/>
                    <a:pt x="247" y="625"/>
                    <a:pt x="418" y="750"/>
                  </a:cubicBezTo>
                  <a:cubicBezTo>
                    <a:pt x="588" y="874"/>
                    <a:pt x="797" y="955"/>
                    <a:pt x="1008" y="950"/>
                  </a:cubicBezTo>
                  <a:cubicBezTo>
                    <a:pt x="1361" y="943"/>
                    <a:pt x="1671" y="700"/>
                    <a:pt x="1878" y="4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5"/>
            <p:cNvSpPr/>
            <p:nvPr/>
          </p:nvSpPr>
          <p:spPr>
            <a:xfrm rot="2700000">
              <a:off x="8563845" y="3367530"/>
              <a:ext cx="100450" cy="129202"/>
            </a:xfrm>
            <a:custGeom>
              <a:avLst/>
              <a:gdLst/>
              <a:ahLst/>
              <a:cxnLst/>
              <a:rect l="l" t="t" r="r" b="b"/>
              <a:pathLst>
                <a:path w="1373" h="1766" fill="none" extrusionOk="0">
                  <a:moveTo>
                    <a:pt x="0" y="821"/>
                  </a:moveTo>
                  <a:cubicBezTo>
                    <a:pt x="160" y="572"/>
                    <a:pt x="271" y="292"/>
                    <a:pt x="321" y="1"/>
                  </a:cubicBezTo>
                  <a:cubicBezTo>
                    <a:pt x="459" y="72"/>
                    <a:pt x="559" y="213"/>
                    <a:pt x="574" y="369"/>
                  </a:cubicBezTo>
                  <a:cubicBezTo>
                    <a:pt x="577" y="387"/>
                    <a:pt x="578" y="410"/>
                    <a:pt x="593" y="421"/>
                  </a:cubicBezTo>
                  <a:cubicBezTo>
                    <a:pt x="619" y="443"/>
                    <a:pt x="657" y="418"/>
                    <a:pt x="682" y="392"/>
                  </a:cubicBezTo>
                  <a:cubicBezTo>
                    <a:pt x="763" y="309"/>
                    <a:pt x="836" y="218"/>
                    <a:pt x="902" y="123"/>
                  </a:cubicBezTo>
                  <a:cubicBezTo>
                    <a:pt x="927" y="231"/>
                    <a:pt x="939" y="340"/>
                    <a:pt x="942" y="451"/>
                  </a:cubicBezTo>
                  <a:cubicBezTo>
                    <a:pt x="1070" y="376"/>
                    <a:pt x="1185" y="283"/>
                    <a:pt x="1286" y="175"/>
                  </a:cubicBezTo>
                  <a:cubicBezTo>
                    <a:pt x="1343" y="439"/>
                    <a:pt x="1372" y="713"/>
                    <a:pt x="1336" y="980"/>
                  </a:cubicBezTo>
                  <a:cubicBezTo>
                    <a:pt x="1298" y="1246"/>
                    <a:pt x="1151" y="1575"/>
                    <a:pt x="961" y="1766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5"/>
            <p:cNvSpPr/>
            <p:nvPr/>
          </p:nvSpPr>
          <p:spPr>
            <a:xfrm rot="2700000">
              <a:off x="8462993" y="3365594"/>
              <a:ext cx="74990" cy="106742"/>
            </a:xfrm>
            <a:custGeom>
              <a:avLst/>
              <a:gdLst/>
              <a:ahLst/>
              <a:cxnLst/>
              <a:rect l="l" t="t" r="r" b="b"/>
              <a:pathLst>
                <a:path w="1025" h="1459" fill="none" extrusionOk="0">
                  <a:moveTo>
                    <a:pt x="135" y="1459"/>
                  </a:moveTo>
                  <a:cubicBezTo>
                    <a:pt x="276" y="1067"/>
                    <a:pt x="225" y="613"/>
                    <a:pt x="1" y="263"/>
                  </a:cubicBezTo>
                  <a:cubicBezTo>
                    <a:pt x="127" y="311"/>
                    <a:pt x="235" y="401"/>
                    <a:pt x="307" y="516"/>
                  </a:cubicBezTo>
                  <a:cubicBezTo>
                    <a:pt x="412" y="414"/>
                    <a:pt x="327" y="221"/>
                    <a:pt x="411" y="102"/>
                  </a:cubicBezTo>
                  <a:cubicBezTo>
                    <a:pt x="528" y="165"/>
                    <a:pt x="508" y="350"/>
                    <a:pt x="596" y="451"/>
                  </a:cubicBezTo>
                  <a:cubicBezTo>
                    <a:pt x="629" y="303"/>
                    <a:pt x="655" y="153"/>
                    <a:pt x="671" y="3"/>
                  </a:cubicBezTo>
                  <a:cubicBezTo>
                    <a:pt x="693" y="0"/>
                    <a:pt x="711" y="21"/>
                    <a:pt x="724" y="39"/>
                  </a:cubicBezTo>
                  <a:cubicBezTo>
                    <a:pt x="931" y="331"/>
                    <a:pt x="1010" y="768"/>
                    <a:pt x="1025" y="112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5"/>
            <p:cNvSpPr/>
            <p:nvPr/>
          </p:nvSpPr>
          <p:spPr>
            <a:xfrm rot="2700000">
              <a:off x="8423411" y="3443532"/>
              <a:ext cx="76965" cy="65406"/>
            </a:xfrm>
            <a:custGeom>
              <a:avLst/>
              <a:gdLst/>
              <a:ahLst/>
              <a:cxnLst/>
              <a:rect l="l" t="t" r="r" b="b"/>
              <a:pathLst>
                <a:path w="1052" h="894" fill="none" extrusionOk="0">
                  <a:moveTo>
                    <a:pt x="1" y="852"/>
                  </a:moveTo>
                  <a:cubicBezTo>
                    <a:pt x="341" y="893"/>
                    <a:pt x="698" y="801"/>
                    <a:pt x="975" y="599"/>
                  </a:cubicBezTo>
                  <a:cubicBezTo>
                    <a:pt x="880" y="579"/>
                    <a:pt x="785" y="558"/>
                    <a:pt x="689" y="537"/>
                  </a:cubicBezTo>
                  <a:cubicBezTo>
                    <a:pt x="858" y="492"/>
                    <a:pt x="998" y="358"/>
                    <a:pt x="1051" y="194"/>
                  </a:cubicBezTo>
                  <a:cubicBezTo>
                    <a:pt x="960" y="211"/>
                    <a:pt x="870" y="229"/>
                    <a:pt x="780" y="245"/>
                  </a:cubicBezTo>
                  <a:cubicBezTo>
                    <a:pt x="860" y="211"/>
                    <a:pt x="918" y="127"/>
                    <a:pt x="919" y="39"/>
                  </a:cubicBezTo>
                  <a:cubicBezTo>
                    <a:pt x="708" y="152"/>
                    <a:pt x="433" y="137"/>
                    <a:pt x="234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5"/>
            <p:cNvSpPr/>
            <p:nvPr/>
          </p:nvSpPr>
          <p:spPr>
            <a:xfrm rot="2700000">
              <a:off x="8334002" y="3452646"/>
              <a:ext cx="35190" cy="52456"/>
            </a:xfrm>
            <a:custGeom>
              <a:avLst/>
              <a:gdLst/>
              <a:ahLst/>
              <a:cxnLst/>
              <a:rect l="l" t="t" r="r" b="b"/>
              <a:pathLst>
                <a:path w="481" h="717" fill="none" extrusionOk="0">
                  <a:moveTo>
                    <a:pt x="0" y="716"/>
                  </a:moveTo>
                  <a:cubicBezTo>
                    <a:pt x="202" y="509"/>
                    <a:pt x="366" y="266"/>
                    <a:pt x="480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45"/>
            <p:cNvSpPr/>
            <p:nvPr/>
          </p:nvSpPr>
          <p:spPr>
            <a:xfrm rot="2700000">
              <a:off x="8372154" y="3481714"/>
              <a:ext cx="12949" cy="43311"/>
            </a:xfrm>
            <a:custGeom>
              <a:avLst/>
              <a:gdLst/>
              <a:ahLst/>
              <a:cxnLst/>
              <a:rect l="l" t="t" r="r" b="b"/>
              <a:pathLst>
                <a:path w="177" h="592" fill="none" extrusionOk="0">
                  <a:moveTo>
                    <a:pt x="0" y="591"/>
                  </a:moveTo>
                  <a:cubicBezTo>
                    <a:pt x="91" y="406"/>
                    <a:pt x="150" y="205"/>
                    <a:pt x="176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45"/>
            <p:cNvSpPr/>
            <p:nvPr/>
          </p:nvSpPr>
          <p:spPr>
            <a:xfrm rot="2700000">
              <a:off x="8486639" y="3507218"/>
              <a:ext cx="46164" cy="12584"/>
            </a:xfrm>
            <a:custGeom>
              <a:avLst/>
              <a:gdLst/>
              <a:ahLst/>
              <a:cxnLst/>
              <a:rect l="l" t="t" r="r" b="b"/>
              <a:pathLst>
                <a:path w="631" h="172" fill="none" extrusionOk="0">
                  <a:moveTo>
                    <a:pt x="1" y="160"/>
                  </a:moveTo>
                  <a:cubicBezTo>
                    <a:pt x="220" y="172"/>
                    <a:pt x="444" y="116"/>
                    <a:pt x="630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45"/>
            <p:cNvSpPr/>
            <p:nvPr/>
          </p:nvSpPr>
          <p:spPr>
            <a:xfrm rot="2700000">
              <a:off x="8442455" y="3460971"/>
              <a:ext cx="27289" cy="3731"/>
            </a:xfrm>
            <a:custGeom>
              <a:avLst/>
              <a:gdLst/>
              <a:ahLst/>
              <a:cxnLst/>
              <a:rect l="l" t="t" r="r" b="b"/>
              <a:pathLst>
                <a:path w="373" h="51" fill="none" extrusionOk="0">
                  <a:moveTo>
                    <a:pt x="0" y="38"/>
                  </a:moveTo>
                  <a:cubicBezTo>
                    <a:pt x="125" y="50"/>
                    <a:pt x="253" y="37"/>
                    <a:pt x="372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45"/>
            <p:cNvSpPr/>
            <p:nvPr/>
          </p:nvSpPr>
          <p:spPr>
            <a:xfrm rot="2700000">
              <a:off x="8374082" y="3427874"/>
              <a:ext cx="46238" cy="22899"/>
            </a:xfrm>
            <a:custGeom>
              <a:avLst/>
              <a:gdLst/>
              <a:ahLst/>
              <a:cxnLst/>
              <a:rect l="l" t="t" r="r" b="b"/>
              <a:pathLst>
                <a:path w="632" h="313" fill="none" extrusionOk="0">
                  <a:moveTo>
                    <a:pt x="0" y="313"/>
                  </a:moveTo>
                  <a:cubicBezTo>
                    <a:pt x="236" y="275"/>
                    <a:pt x="458" y="164"/>
                    <a:pt x="631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45"/>
            <p:cNvSpPr/>
            <p:nvPr/>
          </p:nvSpPr>
          <p:spPr>
            <a:xfrm rot="2700000">
              <a:off x="8360137" y="3360402"/>
              <a:ext cx="85818" cy="48579"/>
            </a:xfrm>
            <a:custGeom>
              <a:avLst/>
              <a:gdLst/>
              <a:ahLst/>
              <a:cxnLst/>
              <a:rect l="l" t="t" r="r" b="b"/>
              <a:pathLst>
                <a:path w="1173" h="664" fill="none" extrusionOk="0">
                  <a:moveTo>
                    <a:pt x="0" y="1"/>
                  </a:moveTo>
                  <a:cubicBezTo>
                    <a:pt x="173" y="149"/>
                    <a:pt x="346" y="299"/>
                    <a:pt x="539" y="421"/>
                  </a:cubicBezTo>
                  <a:cubicBezTo>
                    <a:pt x="732" y="542"/>
                    <a:pt x="946" y="637"/>
                    <a:pt x="1172" y="66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45"/>
            <p:cNvSpPr/>
            <p:nvPr/>
          </p:nvSpPr>
          <p:spPr>
            <a:xfrm rot="2700000">
              <a:off x="8429949" y="3327886"/>
              <a:ext cx="44335" cy="96280"/>
            </a:xfrm>
            <a:custGeom>
              <a:avLst/>
              <a:gdLst/>
              <a:ahLst/>
              <a:cxnLst/>
              <a:rect l="l" t="t" r="r" b="b"/>
              <a:pathLst>
                <a:path w="606" h="1316" fill="none" extrusionOk="0">
                  <a:moveTo>
                    <a:pt x="0" y="0"/>
                  </a:moveTo>
                  <a:cubicBezTo>
                    <a:pt x="103" y="476"/>
                    <a:pt x="310" y="928"/>
                    <a:pt x="605" y="1315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45"/>
            <p:cNvSpPr/>
            <p:nvPr/>
          </p:nvSpPr>
          <p:spPr>
            <a:xfrm rot="2700000">
              <a:off x="8451904" y="3351413"/>
              <a:ext cx="20705" cy="74990"/>
            </a:xfrm>
            <a:custGeom>
              <a:avLst/>
              <a:gdLst/>
              <a:ahLst/>
              <a:cxnLst/>
              <a:rect l="l" t="t" r="r" b="b"/>
              <a:pathLst>
                <a:path w="283" h="1025" fill="none" extrusionOk="0">
                  <a:moveTo>
                    <a:pt x="1" y="0"/>
                  </a:moveTo>
                  <a:cubicBezTo>
                    <a:pt x="63" y="349"/>
                    <a:pt x="157" y="692"/>
                    <a:pt x="283" y="1024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45"/>
            <p:cNvSpPr/>
            <p:nvPr/>
          </p:nvSpPr>
          <p:spPr>
            <a:xfrm rot="2700000">
              <a:off x="8552967" y="3404670"/>
              <a:ext cx="21582" cy="66357"/>
            </a:xfrm>
            <a:custGeom>
              <a:avLst/>
              <a:gdLst/>
              <a:ahLst/>
              <a:cxnLst/>
              <a:rect l="l" t="t" r="r" b="b"/>
              <a:pathLst>
                <a:path w="295" h="907" fill="none" extrusionOk="0">
                  <a:moveTo>
                    <a:pt x="1" y="906"/>
                  </a:moveTo>
                  <a:cubicBezTo>
                    <a:pt x="158" y="629"/>
                    <a:pt x="258" y="318"/>
                    <a:pt x="295" y="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45"/>
            <p:cNvSpPr/>
            <p:nvPr/>
          </p:nvSpPr>
          <p:spPr>
            <a:xfrm rot="2700000">
              <a:off x="8566113" y="3443538"/>
              <a:ext cx="23485" cy="42580"/>
            </a:xfrm>
            <a:custGeom>
              <a:avLst/>
              <a:gdLst/>
              <a:ahLst/>
              <a:cxnLst/>
              <a:rect l="l" t="t" r="r" b="b"/>
              <a:pathLst>
                <a:path w="321" h="582" fill="none" extrusionOk="0">
                  <a:moveTo>
                    <a:pt x="0" y="582"/>
                  </a:moveTo>
                  <a:cubicBezTo>
                    <a:pt x="168" y="430"/>
                    <a:pt x="282" y="223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45"/>
            <p:cNvSpPr/>
            <p:nvPr/>
          </p:nvSpPr>
          <p:spPr>
            <a:xfrm rot="2700000">
              <a:off x="8333776" y="3336469"/>
              <a:ext cx="30728" cy="18949"/>
            </a:xfrm>
            <a:custGeom>
              <a:avLst/>
              <a:gdLst/>
              <a:ahLst/>
              <a:cxnLst/>
              <a:rect l="l" t="t" r="r" b="b"/>
              <a:pathLst>
                <a:path w="420" h="259" fill="none" extrusionOk="0">
                  <a:moveTo>
                    <a:pt x="0" y="0"/>
                  </a:moveTo>
                  <a:cubicBezTo>
                    <a:pt x="118" y="117"/>
                    <a:pt x="263" y="206"/>
                    <a:pt x="420" y="258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45"/>
            <p:cNvSpPr/>
            <p:nvPr/>
          </p:nvSpPr>
          <p:spPr>
            <a:xfrm rot="2700000">
              <a:off x="8381798" y="3679844"/>
              <a:ext cx="114936" cy="634743"/>
            </a:xfrm>
            <a:custGeom>
              <a:avLst/>
              <a:gdLst/>
              <a:ahLst/>
              <a:cxnLst/>
              <a:rect l="l" t="t" r="r" b="b"/>
              <a:pathLst>
                <a:path w="1571" h="8676" extrusionOk="0">
                  <a:moveTo>
                    <a:pt x="1419" y="0"/>
                  </a:moveTo>
                  <a:cubicBezTo>
                    <a:pt x="1258" y="0"/>
                    <a:pt x="509" y="1259"/>
                    <a:pt x="317" y="2067"/>
                  </a:cubicBezTo>
                  <a:cubicBezTo>
                    <a:pt x="247" y="2356"/>
                    <a:pt x="212" y="2660"/>
                    <a:pt x="176" y="2963"/>
                  </a:cubicBezTo>
                  <a:cubicBezTo>
                    <a:pt x="134" y="3351"/>
                    <a:pt x="98" y="3757"/>
                    <a:pt x="75" y="4175"/>
                  </a:cubicBezTo>
                  <a:cubicBezTo>
                    <a:pt x="0" y="5611"/>
                    <a:pt x="108" y="7179"/>
                    <a:pt x="720" y="8518"/>
                  </a:cubicBezTo>
                  <a:cubicBezTo>
                    <a:pt x="743" y="8567"/>
                    <a:pt x="768" y="8618"/>
                    <a:pt x="806" y="8649"/>
                  </a:cubicBezTo>
                  <a:cubicBezTo>
                    <a:pt x="829" y="8667"/>
                    <a:pt x="851" y="8675"/>
                    <a:pt x="872" y="8675"/>
                  </a:cubicBezTo>
                  <a:cubicBezTo>
                    <a:pt x="965" y="8675"/>
                    <a:pt x="1037" y="8523"/>
                    <a:pt x="1058" y="8393"/>
                  </a:cubicBezTo>
                  <a:cubicBezTo>
                    <a:pt x="1278" y="7037"/>
                    <a:pt x="1152" y="5597"/>
                    <a:pt x="1077" y="4181"/>
                  </a:cubicBezTo>
                  <a:cubicBezTo>
                    <a:pt x="1004" y="2740"/>
                    <a:pt x="1570" y="47"/>
                    <a:pt x="1427" y="2"/>
                  </a:cubicBezTo>
                  <a:cubicBezTo>
                    <a:pt x="1424" y="1"/>
                    <a:pt x="1422" y="0"/>
                    <a:pt x="1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5" name="Google Shape;5905;p45"/>
          <p:cNvGrpSpPr/>
          <p:nvPr/>
        </p:nvGrpSpPr>
        <p:grpSpPr>
          <a:xfrm rot="-1319941">
            <a:off x="205824" y="2886827"/>
            <a:ext cx="817350" cy="1167165"/>
            <a:chOff x="5794958" y="3554555"/>
            <a:chExt cx="733346" cy="1101357"/>
          </a:xfrm>
        </p:grpSpPr>
        <p:sp>
          <p:nvSpPr>
            <p:cNvPr id="5906" name="Google Shape;5906;p45"/>
            <p:cNvSpPr/>
            <p:nvPr/>
          </p:nvSpPr>
          <p:spPr>
            <a:xfrm rot="-2517789" flipH="1">
              <a:off x="6016643" y="3973299"/>
              <a:ext cx="336048" cy="654135"/>
            </a:xfrm>
            <a:custGeom>
              <a:avLst/>
              <a:gdLst/>
              <a:ahLst/>
              <a:cxnLst/>
              <a:rect l="l" t="t" r="r" b="b"/>
              <a:pathLst>
                <a:path w="3164" h="6159" fill="none" extrusionOk="0">
                  <a:moveTo>
                    <a:pt x="3164" y="6158"/>
                  </a:moveTo>
                  <a:cubicBezTo>
                    <a:pt x="3164" y="6158"/>
                    <a:pt x="989" y="3666"/>
                    <a:pt x="0" y="1"/>
                  </a:cubicBezTo>
                </a:path>
              </a:pathLst>
            </a:custGeom>
            <a:solidFill>
              <a:schemeClr val="accent4"/>
            </a:solidFill>
            <a:ln w="11150" cap="flat" cmpd="sng">
              <a:solidFill>
                <a:schemeClr val="accent4"/>
              </a:solidFill>
              <a:prstDash val="solid"/>
              <a:miter lim="10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7" name="Google Shape;5907;p45"/>
            <p:cNvGrpSpPr/>
            <p:nvPr/>
          </p:nvGrpSpPr>
          <p:grpSpPr>
            <a:xfrm>
              <a:off x="5794958" y="3554555"/>
              <a:ext cx="681684" cy="637923"/>
              <a:chOff x="9513781" y="3957313"/>
              <a:chExt cx="584183" cy="546682"/>
            </a:xfrm>
          </p:grpSpPr>
          <p:sp>
            <p:nvSpPr>
              <p:cNvPr id="5908" name="Google Shape;5908;p45"/>
              <p:cNvSpPr/>
              <p:nvPr/>
            </p:nvSpPr>
            <p:spPr>
              <a:xfrm>
                <a:off x="9523703" y="4013929"/>
                <a:ext cx="339150" cy="270337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2970" extrusionOk="0">
                    <a:moveTo>
                      <a:pt x="1702" y="1"/>
                    </a:moveTo>
                    <a:cubicBezTo>
                      <a:pt x="1279" y="1"/>
                      <a:pt x="867" y="247"/>
                      <a:pt x="835" y="419"/>
                    </a:cubicBezTo>
                    <a:cubicBezTo>
                      <a:pt x="781" y="700"/>
                      <a:pt x="1052" y="919"/>
                      <a:pt x="640" y="1376"/>
                    </a:cubicBezTo>
                    <a:cubicBezTo>
                      <a:pt x="227" y="1833"/>
                      <a:pt x="1" y="2173"/>
                      <a:pt x="540" y="2643"/>
                    </a:cubicBezTo>
                    <a:cubicBezTo>
                      <a:pt x="795" y="2865"/>
                      <a:pt x="1068" y="2970"/>
                      <a:pt x="1362" y="2970"/>
                    </a:cubicBezTo>
                    <a:cubicBezTo>
                      <a:pt x="1689" y="2970"/>
                      <a:pt x="2042" y="2841"/>
                      <a:pt x="2425" y="2601"/>
                    </a:cubicBezTo>
                    <a:cubicBezTo>
                      <a:pt x="2856" y="2332"/>
                      <a:pt x="3233" y="2277"/>
                      <a:pt x="3469" y="2277"/>
                    </a:cubicBezTo>
                    <a:cubicBezTo>
                      <a:pt x="3631" y="2277"/>
                      <a:pt x="3726" y="2303"/>
                      <a:pt x="3726" y="2303"/>
                    </a:cubicBezTo>
                    <a:cubicBezTo>
                      <a:pt x="3726" y="2303"/>
                      <a:pt x="3568" y="1514"/>
                      <a:pt x="3066" y="981"/>
                    </a:cubicBezTo>
                    <a:cubicBezTo>
                      <a:pt x="3066" y="981"/>
                      <a:pt x="3056" y="988"/>
                      <a:pt x="3034" y="988"/>
                    </a:cubicBezTo>
                    <a:cubicBezTo>
                      <a:pt x="2965" y="988"/>
                      <a:pt x="2781" y="922"/>
                      <a:pt x="2424" y="378"/>
                    </a:cubicBezTo>
                    <a:cubicBezTo>
                      <a:pt x="2242" y="99"/>
                      <a:pt x="1970" y="1"/>
                      <a:pt x="1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45"/>
              <p:cNvSpPr/>
              <p:nvPr/>
            </p:nvSpPr>
            <p:spPr>
              <a:xfrm>
                <a:off x="9715761" y="4105407"/>
                <a:ext cx="149641" cy="14618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06" extrusionOk="0">
                    <a:moveTo>
                      <a:pt x="827" y="1"/>
                    </a:moveTo>
                    <a:lnTo>
                      <a:pt x="816" y="5"/>
                    </a:lnTo>
                    <a:cubicBezTo>
                      <a:pt x="851" y="97"/>
                      <a:pt x="897" y="184"/>
                      <a:pt x="945" y="271"/>
                    </a:cubicBezTo>
                    <a:cubicBezTo>
                      <a:pt x="992" y="356"/>
                      <a:pt x="1043" y="443"/>
                      <a:pt x="1094" y="526"/>
                    </a:cubicBezTo>
                    <a:cubicBezTo>
                      <a:pt x="1176" y="652"/>
                      <a:pt x="1261" y="775"/>
                      <a:pt x="1346" y="897"/>
                    </a:cubicBezTo>
                    <a:lnTo>
                      <a:pt x="1335" y="913"/>
                    </a:lnTo>
                    <a:cubicBezTo>
                      <a:pt x="1298" y="866"/>
                      <a:pt x="1258" y="821"/>
                      <a:pt x="1216" y="780"/>
                    </a:cubicBezTo>
                    <a:cubicBezTo>
                      <a:pt x="1136" y="702"/>
                      <a:pt x="1049" y="632"/>
                      <a:pt x="959" y="569"/>
                    </a:cubicBezTo>
                    <a:cubicBezTo>
                      <a:pt x="865" y="507"/>
                      <a:pt x="769" y="449"/>
                      <a:pt x="664" y="407"/>
                    </a:cubicBezTo>
                    <a:cubicBezTo>
                      <a:pt x="560" y="365"/>
                      <a:pt x="449" y="330"/>
                      <a:pt x="332" y="328"/>
                    </a:cubicBezTo>
                    <a:lnTo>
                      <a:pt x="329" y="338"/>
                    </a:lnTo>
                    <a:cubicBezTo>
                      <a:pt x="532" y="417"/>
                      <a:pt x="718" y="534"/>
                      <a:pt x="897" y="658"/>
                    </a:cubicBezTo>
                    <a:cubicBezTo>
                      <a:pt x="1037" y="751"/>
                      <a:pt x="1171" y="852"/>
                      <a:pt x="1303" y="957"/>
                    </a:cubicBezTo>
                    <a:lnTo>
                      <a:pt x="1298" y="965"/>
                    </a:lnTo>
                    <a:cubicBezTo>
                      <a:pt x="1150" y="915"/>
                      <a:pt x="1000" y="867"/>
                      <a:pt x="847" y="831"/>
                    </a:cubicBezTo>
                    <a:cubicBezTo>
                      <a:pt x="752" y="807"/>
                      <a:pt x="658" y="782"/>
                      <a:pt x="561" y="764"/>
                    </a:cubicBezTo>
                    <a:cubicBezTo>
                      <a:pt x="473" y="751"/>
                      <a:pt x="386" y="731"/>
                      <a:pt x="296" y="731"/>
                    </a:cubicBezTo>
                    <a:cubicBezTo>
                      <a:pt x="286" y="731"/>
                      <a:pt x="277" y="731"/>
                      <a:pt x="267" y="732"/>
                    </a:cubicBezTo>
                    <a:lnTo>
                      <a:pt x="265" y="742"/>
                    </a:lnTo>
                    <a:cubicBezTo>
                      <a:pt x="359" y="755"/>
                      <a:pt x="453" y="786"/>
                      <a:pt x="545" y="814"/>
                    </a:cubicBezTo>
                    <a:cubicBezTo>
                      <a:pt x="637" y="843"/>
                      <a:pt x="728" y="874"/>
                      <a:pt x="821" y="905"/>
                    </a:cubicBezTo>
                    <a:cubicBezTo>
                      <a:pt x="959" y="953"/>
                      <a:pt x="1097" y="1002"/>
                      <a:pt x="1234" y="1052"/>
                    </a:cubicBezTo>
                    <a:lnTo>
                      <a:pt x="1215" y="1079"/>
                    </a:lnTo>
                    <a:lnTo>
                      <a:pt x="700" y="1076"/>
                    </a:lnTo>
                    <a:lnTo>
                      <a:pt x="365" y="1068"/>
                    </a:lnTo>
                    <a:cubicBezTo>
                      <a:pt x="253" y="1063"/>
                      <a:pt x="140" y="1060"/>
                      <a:pt x="31" y="1042"/>
                    </a:cubicBezTo>
                    <a:lnTo>
                      <a:pt x="28" y="1052"/>
                    </a:lnTo>
                    <a:cubicBezTo>
                      <a:pt x="137" y="1093"/>
                      <a:pt x="250" y="1106"/>
                      <a:pt x="361" y="1126"/>
                    </a:cubicBezTo>
                    <a:cubicBezTo>
                      <a:pt x="474" y="1144"/>
                      <a:pt x="586" y="1155"/>
                      <a:pt x="699" y="1164"/>
                    </a:cubicBezTo>
                    <a:cubicBezTo>
                      <a:pt x="711" y="1165"/>
                      <a:pt x="725" y="1165"/>
                      <a:pt x="739" y="1166"/>
                    </a:cubicBezTo>
                    <a:lnTo>
                      <a:pt x="680" y="1174"/>
                    </a:lnTo>
                    <a:cubicBezTo>
                      <a:pt x="566" y="1195"/>
                      <a:pt x="453" y="1216"/>
                      <a:pt x="341" y="1246"/>
                    </a:cubicBezTo>
                    <a:cubicBezTo>
                      <a:pt x="285" y="1260"/>
                      <a:pt x="228" y="1277"/>
                      <a:pt x="173" y="1292"/>
                    </a:cubicBezTo>
                    <a:cubicBezTo>
                      <a:pt x="119" y="1308"/>
                      <a:pt x="59" y="1329"/>
                      <a:pt x="8" y="1333"/>
                    </a:cubicBezTo>
                    <a:lnTo>
                      <a:pt x="1" y="1340"/>
                    </a:lnTo>
                    <a:cubicBezTo>
                      <a:pt x="27" y="1350"/>
                      <a:pt x="53" y="1353"/>
                      <a:pt x="78" y="1353"/>
                    </a:cubicBezTo>
                    <a:cubicBezTo>
                      <a:pt x="111" y="1353"/>
                      <a:pt x="144" y="1348"/>
                      <a:pt x="177" y="1347"/>
                    </a:cubicBezTo>
                    <a:cubicBezTo>
                      <a:pt x="236" y="1343"/>
                      <a:pt x="294" y="1337"/>
                      <a:pt x="351" y="1329"/>
                    </a:cubicBezTo>
                    <a:cubicBezTo>
                      <a:pt x="468" y="1315"/>
                      <a:pt x="582" y="1297"/>
                      <a:pt x="698" y="1279"/>
                    </a:cubicBezTo>
                    <a:cubicBezTo>
                      <a:pt x="751" y="1269"/>
                      <a:pt x="803" y="1258"/>
                      <a:pt x="857" y="1248"/>
                    </a:cubicBezTo>
                    <a:lnTo>
                      <a:pt x="857" y="1248"/>
                    </a:lnTo>
                    <a:cubicBezTo>
                      <a:pt x="790" y="1267"/>
                      <a:pt x="721" y="1284"/>
                      <a:pt x="654" y="1304"/>
                    </a:cubicBezTo>
                    <a:cubicBezTo>
                      <a:pt x="547" y="1340"/>
                      <a:pt x="441" y="1378"/>
                      <a:pt x="339" y="1426"/>
                    </a:cubicBezTo>
                    <a:cubicBezTo>
                      <a:pt x="234" y="1473"/>
                      <a:pt x="135" y="1527"/>
                      <a:pt x="40" y="1596"/>
                    </a:cubicBezTo>
                    <a:lnTo>
                      <a:pt x="44" y="1606"/>
                    </a:lnTo>
                    <a:lnTo>
                      <a:pt x="688" y="1405"/>
                    </a:lnTo>
                    <a:lnTo>
                      <a:pt x="1069" y="1279"/>
                    </a:lnTo>
                    <a:cubicBezTo>
                      <a:pt x="1069" y="1279"/>
                      <a:pt x="1357" y="1322"/>
                      <a:pt x="1517" y="1322"/>
                    </a:cubicBezTo>
                    <a:cubicBezTo>
                      <a:pt x="1573" y="1322"/>
                      <a:pt x="1613" y="1317"/>
                      <a:pt x="1620" y="1302"/>
                    </a:cubicBezTo>
                    <a:cubicBezTo>
                      <a:pt x="1644" y="1251"/>
                      <a:pt x="1374" y="801"/>
                      <a:pt x="1333" y="734"/>
                    </a:cubicBezTo>
                    <a:lnTo>
                      <a:pt x="1333" y="734"/>
                    </a:lnTo>
                    <a:cubicBezTo>
                      <a:pt x="1332" y="731"/>
                      <a:pt x="1330" y="728"/>
                      <a:pt x="1329" y="725"/>
                    </a:cubicBezTo>
                    <a:cubicBezTo>
                      <a:pt x="1285" y="636"/>
                      <a:pt x="1236" y="553"/>
                      <a:pt x="1185" y="469"/>
                    </a:cubicBezTo>
                    <a:cubicBezTo>
                      <a:pt x="1131" y="387"/>
                      <a:pt x="1079" y="307"/>
                      <a:pt x="1018" y="230"/>
                    </a:cubicBezTo>
                    <a:cubicBezTo>
                      <a:pt x="960" y="151"/>
                      <a:pt x="897" y="78"/>
                      <a:pt x="827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45"/>
              <p:cNvSpPr/>
              <p:nvPr/>
            </p:nvSpPr>
            <p:spPr>
              <a:xfrm>
                <a:off x="9600799" y="4074277"/>
                <a:ext cx="40141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74" extrusionOk="0">
                    <a:moveTo>
                      <a:pt x="2" y="1"/>
                    </a:moveTo>
                    <a:lnTo>
                      <a:pt x="0" y="7"/>
                    </a:lnTo>
                    <a:cubicBezTo>
                      <a:pt x="31" y="37"/>
                      <a:pt x="66" y="58"/>
                      <a:pt x="100" y="77"/>
                    </a:cubicBezTo>
                    <a:cubicBezTo>
                      <a:pt x="134" y="97"/>
                      <a:pt x="170" y="109"/>
                      <a:pt x="206" y="127"/>
                    </a:cubicBezTo>
                    <a:cubicBezTo>
                      <a:pt x="243" y="137"/>
                      <a:pt x="280" y="150"/>
                      <a:pt x="318" y="158"/>
                    </a:cubicBezTo>
                    <a:cubicBezTo>
                      <a:pt x="357" y="166"/>
                      <a:pt x="395" y="173"/>
                      <a:pt x="438" y="174"/>
                    </a:cubicBezTo>
                    <a:lnTo>
                      <a:pt x="441" y="169"/>
                    </a:lnTo>
                    <a:cubicBezTo>
                      <a:pt x="301" y="97"/>
                      <a:pt x="152" y="48"/>
                      <a:pt x="2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45"/>
              <p:cNvSpPr/>
              <p:nvPr/>
            </p:nvSpPr>
            <p:spPr>
              <a:xfrm>
                <a:off x="9599434" y="4051977"/>
                <a:ext cx="41506" cy="19388"/>
              </a:xfrm>
              <a:custGeom>
                <a:avLst/>
                <a:gdLst/>
                <a:ahLst/>
                <a:cxnLst/>
                <a:rect l="l" t="t" r="r" b="b"/>
                <a:pathLst>
                  <a:path w="456" h="213" extrusionOk="0">
                    <a:moveTo>
                      <a:pt x="4" y="1"/>
                    </a:moveTo>
                    <a:lnTo>
                      <a:pt x="1" y="5"/>
                    </a:lnTo>
                    <a:cubicBezTo>
                      <a:pt x="34" y="36"/>
                      <a:pt x="67" y="60"/>
                      <a:pt x="103" y="83"/>
                    </a:cubicBezTo>
                    <a:cubicBezTo>
                      <a:pt x="139" y="105"/>
                      <a:pt x="177" y="121"/>
                      <a:pt x="214" y="141"/>
                    </a:cubicBezTo>
                    <a:cubicBezTo>
                      <a:pt x="254" y="153"/>
                      <a:pt x="290" y="172"/>
                      <a:pt x="329" y="182"/>
                    </a:cubicBezTo>
                    <a:cubicBezTo>
                      <a:pt x="369" y="193"/>
                      <a:pt x="409" y="204"/>
                      <a:pt x="452" y="213"/>
                    </a:cubicBezTo>
                    <a:lnTo>
                      <a:pt x="456" y="209"/>
                    </a:lnTo>
                    <a:cubicBezTo>
                      <a:pt x="388" y="159"/>
                      <a:pt x="311" y="127"/>
                      <a:pt x="235" y="92"/>
                    </a:cubicBezTo>
                    <a:cubicBezTo>
                      <a:pt x="159" y="60"/>
                      <a:pt x="82" y="29"/>
                      <a:pt x="4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45"/>
              <p:cNvSpPr/>
              <p:nvPr/>
            </p:nvSpPr>
            <p:spPr>
              <a:xfrm>
                <a:off x="9560021" y="4165482"/>
                <a:ext cx="44601" cy="1192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31" extrusionOk="0">
                    <a:moveTo>
                      <a:pt x="2" y="1"/>
                    </a:moveTo>
                    <a:lnTo>
                      <a:pt x="0" y="4"/>
                    </a:lnTo>
                    <a:cubicBezTo>
                      <a:pt x="34" y="34"/>
                      <a:pt x="73" y="54"/>
                      <a:pt x="111" y="73"/>
                    </a:cubicBezTo>
                    <a:cubicBezTo>
                      <a:pt x="150" y="90"/>
                      <a:pt x="191" y="100"/>
                      <a:pt x="231" y="115"/>
                    </a:cubicBezTo>
                    <a:cubicBezTo>
                      <a:pt x="273" y="121"/>
                      <a:pt x="314" y="131"/>
                      <a:pt x="357" y="131"/>
                    </a:cubicBezTo>
                    <a:cubicBezTo>
                      <a:pt x="360" y="131"/>
                      <a:pt x="364" y="131"/>
                      <a:pt x="367" y="131"/>
                    </a:cubicBezTo>
                    <a:cubicBezTo>
                      <a:pt x="407" y="131"/>
                      <a:pt x="450" y="130"/>
                      <a:pt x="489" y="108"/>
                    </a:cubicBezTo>
                    <a:lnTo>
                      <a:pt x="488" y="103"/>
                    </a:lnTo>
                    <a:cubicBezTo>
                      <a:pt x="481" y="104"/>
                      <a:pt x="473" y="105"/>
                      <a:pt x="465" y="105"/>
                    </a:cubicBezTo>
                    <a:cubicBezTo>
                      <a:pt x="432" y="105"/>
                      <a:pt x="399" y="97"/>
                      <a:pt x="366" y="91"/>
                    </a:cubicBezTo>
                    <a:cubicBezTo>
                      <a:pt x="325" y="84"/>
                      <a:pt x="285" y="74"/>
                      <a:pt x="244" y="63"/>
                    </a:cubicBezTo>
                    <a:cubicBezTo>
                      <a:pt x="164" y="44"/>
                      <a:pt x="83" y="23"/>
                      <a:pt x="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45"/>
              <p:cNvSpPr/>
              <p:nvPr/>
            </p:nvSpPr>
            <p:spPr>
              <a:xfrm>
                <a:off x="9552102" y="4177770"/>
                <a:ext cx="25759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24" extrusionOk="0">
                    <a:moveTo>
                      <a:pt x="3" y="0"/>
                    </a:moveTo>
                    <a:lnTo>
                      <a:pt x="0" y="5"/>
                    </a:lnTo>
                    <a:cubicBezTo>
                      <a:pt x="15" y="33"/>
                      <a:pt x="34" y="51"/>
                      <a:pt x="54" y="68"/>
                    </a:cubicBezTo>
                    <a:cubicBezTo>
                      <a:pt x="75" y="84"/>
                      <a:pt x="98" y="93"/>
                      <a:pt x="121" y="107"/>
                    </a:cubicBezTo>
                    <a:cubicBezTo>
                      <a:pt x="147" y="111"/>
                      <a:pt x="170" y="122"/>
                      <a:pt x="198" y="123"/>
                    </a:cubicBezTo>
                    <a:cubicBezTo>
                      <a:pt x="203" y="123"/>
                      <a:pt x="209" y="123"/>
                      <a:pt x="215" y="123"/>
                    </a:cubicBezTo>
                    <a:cubicBezTo>
                      <a:pt x="237" y="123"/>
                      <a:pt x="260" y="121"/>
                      <a:pt x="283" y="108"/>
                    </a:cubicBezTo>
                    <a:lnTo>
                      <a:pt x="283" y="103"/>
                    </a:lnTo>
                    <a:cubicBezTo>
                      <a:pt x="234" y="95"/>
                      <a:pt x="188" y="74"/>
                      <a:pt x="142" y="56"/>
                    </a:cubicBezTo>
                    <a:cubicBezTo>
                      <a:pt x="95" y="38"/>
                      <a:pt x="48" y="21"/>
                      <a:pt x="3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45"/>
              <p:cNvSpPr/>
              <p:nvPr/>
            </p:nvSpPr>
            <p:spPr>
              <a:xfrm>
                <a:off x="9809970" y="4195884"/>
                <a:ext cx="271156" cy="23028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2530" extrusionOk="0">
                    <a:moveTo>
                      <a:pt x="1198" y="1"/>
                    </a:moveTo>
                    <a:cubicBezTo>
                      <a:pt x="578" y="2"/>
                      <a:pt x="1" y="365"/>
                      <a:pt x="1" y="365"/>
                    </a:cubicBezTo>
                    <a:cubicBezTo>
                      <a:pt x="1" y="365"/>
                      <a:pt x="73" y="408"/>
                      <a:pt x="167" y="508"/>
                    </a:cubicBezTo>
                    <a:cubicBezTo>
                      <a:pt x="304" y="653"/>
                      <a:pt x="490" y="917"/>
                      <a:pt x="576" y="1338"/>
                    </a:cubicBezTo>
                    <a:cubicBezTo>
                      <a:pt x="719" y="2052"/>
                      <a:pt x="1044" y="2466"/>
                      <a:pt x="1649" y="2523"/>
                    </a:cubicBezTo>
                    <a:cubicBezTo>
                      <a:pt x="1693" y="2527"/>
                      <a:pt x="1735" y="2529"/>
                      <a:pt x="1775" y="2529"/>
                    </a:cubicBezTo>
                    <a:cubicBezTo>
                      <a:pt x="2264" y="2529"/>
                      <a:pt x="2332" y="2204"/>
                      <a:pt x="2370" y="1723"/>
                    </a:cubicBezTo>
                    <a:cubicBezTo>
                      <a:pt x="2411" y="1202"/>
                      <a:pt x="2703" y="1241"/>
                      <a:pt x="2846" y="1045"/>
                    </a:cubicBezTo>
                    <a:cubicBezTo>
                      <a:pt x="2979" y="861"/>
                      <a:pt x="2702" y="30"/>
                      <a:pt x="2079" y="30"/>
                    </a:cubicBezTo>
                    <a:cubicBezTo>
                      <a:pt x="2035" y="30"/>
                      <a:pt x="1991" y="34"/>
                      <a:pt x="1944" y="43"/>
                    </a:cubicBezTo>
                    <a:cubicBezTo>
                      <a:pt x="1747" y="79"/>
                      <a:pt x="1602" y="92"/>
                      <a:pt x="1495" y="92"/>
                    </a:cubicBezTo>
                    <a:cubicBezTo>
                      <a:pt x="1213" y="92"/>
                      <a:pt x="1198" y="1"/>
                      <a:pt x="1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45"/>
              <p:cNvSpPr/>
              <p:nvPr/>
            </p:nvSpPr>
            <p:spPr>
              <a:xfrm>
                <a:off x="9808149" y="4204531"/>
                <a:ext cx="124701" cy="12897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417" extrusionOk="0">
                    <a:moveTo>
                      <a:pt x="1283" y="0"/>
                    </a:moveTo>
                    <a:cubicBezTo>
                      <a:pt x="1195" y="2"/>
                      <a:pt x="1113" y="7"/>
                      <a:pt x="1031" y="16"/>
                    </a:cubicBezTo>
                    <a:cubicBezTo>
                      <a:pt x="949" y="24"/>
                      <a:pt x="868" y="39"/>
                      <a:pt x="786" y="54"/>
                    </a:cubicBezTo>
                    <a:cubicBezTo>
                      <a:pt x="705" y="71"/>
                      <a:pt x="624" y="89"/>
                      <a:pt x="545" y="115"/>
                    </a:cubicBezTo>
                    <a:cubicBezTo>
                      <a:pt x="545" y="115"/>
                      <a:pt x="39" y="224"/>
                      <a:pt x="20" y="271"/>
                    </a:cubicBezTo>
                    <a:cubicBezTo>
                      <a:pt x="0" y="318"/>
                      <a:pt x="351" y="595"/>
                      <a:pt x="351" y="595"/>
                    </a:cubicBezTo>
                    <a:lnTo>
                      <a:pt x="495" y="902"/>
                    </a:lnTo>
                    <a:lnTo>
                      <a:pt x="748" y="1417"/>
                    </a:lnTo>
                    <a:lnTo>
                      <a:pt x="757" y="1412"/>
                    </a:lnTo>
                    <a:cubicBezTo>
                      <a:pt x="745" y="1314"/>
                      <a:pt x="719" y="1222"/>
                      <a:pt x="688" y="1131"/>
                    </a:cubicBezTo>
                    <a:cubicBezTo>
                      <a:pt x="657" y="1039"/>
                      <a:pt x="618" y="952"/>
                      <a:pt x="579" y="865"/>
                    </a:cubicBezTo>
                    <a:cubicBezTo>
                      <a:pt x="552" y="812"/>
                      <a:pt x="524" y="759"/>
                      <a:pt x="494" y="707"/>
                    </a:cubicBezTo>
                    <a:lnTo>
                      <a:pt x="494" y="707"/>
                    </a:lnTo>
                    <a:cubicBezTo>
                      <a:pt x="520" y="746"/>
                      <a:pt x="544" y="786"/>
                      <a:pt x="569" y="824"/>
                    </a:cubicBezTo>
                    <a:cubicBezTo>
                      <a:pt x="625" y="905"/>
                      <a:pt x="682" y="986"/>
                      <a:pt x="739" y="1066"/>
                    </a:cubicBezTo>
                    <a:cubicBezTo>
                      <a:pt x="769" y="1106"/>
                      <a:pt x="798" y="1146"/>
                      <a:pt x="828" y="1184"/>
                    </a:cubicBezTo>
                    <a:cubicBezTo>
                      <a:pt x="862" y="1222"/>
                      <a:pt x="887" y="1264"/>
                      <a:pt x="936" y="1289"/>
                    </a:cubicBezTo>
                    <a:lnTo>
                      <a:pt x="938" y="1280"/>
                    </a:lnTo>
                    <a:cubicBezTo>
                      <a:pt x="909" y="1247"/>
                      <a:pt x="890" y="1197"/>
                      <a:pt x="867" y="1155"/>
                    </a:cubicBezTo>
                    <a:cubicBezTo>
                      <a:pt x="844" y="1111"/>
                      <a:pt x="822" y="1068"/>
                      <a:pt x="798" y="1025"/>
                    </a:cubicBezTo>
                    <a:cubicBezTo>
                      <a:pt x="750" y="940"/>
                      <a:pt x="698" y="856"/>
                      <a:pt x="644" y="774"/>
                    </a:cubicBezTo>
                    <a:cubicBezTo>
                      <a:pt x="636" y="762"/>
                      <a:pt x="625" y="747"/>
                      <a:pt x="616" y="735"/>
                    </a:cubicBezTo>
                    <a:lnTo>
                      <a:pt x="616" y="735"/>
                    </a:lnTo>
                    <a:cubicBezTo>
                      <a:pt x="625" y="742"/>
                      <a:pt x="633" y="750"/>
                      <a:pt x="641" y="758"/>
                    </a:cubicBezTo>
                    <a:cubicBezTo>
                      <a:pt x="710" y="822"/>
                      <a:pt x="784" y="884"/>
                      <a:pt x="859" y="943"/>
                    </a:cubicBezTo>
                    <a:cubicBezTo>
                      <a:pt x="938" y="999"/>
                      <a:pt x="1011" y="1063"/>
                      <a:pt x="1099" y="1106"/>
                    </a:cubicBezTo>
                    <a:lnTo>
                      <a:pt x="1104" y="1099"/>
                    </a:lnTo>
                    <a:cubicBezTo>
                      <a:pt x="1030" y="1042"/>
                      <a:pt x="962" y="974"/>
                      <a:pt x="894" y="907"/>
                    </a:cubicBezTo>
                    <a:lnTo>
                      <a:pt x="693" y="705"/>
                    </a:lnTo>
                    <a:lnTo>
                      <a:pt x="391" y="390"/>
                    </a:lnTo>
                    <a:lnTo>
                      <a:pt x="396" y="363"/>
                    </a:lnTo>
                    <a:cubicBezTo>
                      <a:pt x="506" y="418"/>
                      <a:pt x="617" y="475"/>
                      <a:pt x="727" y="532"/>
                    </a:cubicBezTo>
                    <a:cubicBezTo>
                      <a:pt x="801" y="571"/>
                      <a:pt x="872" y="609"/>
                      <a:pt x="944" y="649"/>
                    </a:cubicBezTo>
                    <a:cubicBezTo>
                      <a:pt x="1014" y="690"/>
                      <a:pt x="1089" y="728"/>
                      <a:pt x="1151" y="778"/>
                    </a:cubicBezTo>
                    <a:lnTo>
                      <a:pt x="1157" y="772"/>
                    </a:lnTo>
                    <a:cubicBezTo>
                      <a:pt x="1103" y="706"/>
                      <a:pt x="1032" y="660"/>
                      <a:pt x="967" y="609"/>
                    </a:cubicBezTo>
                    <a:cubicBezTo>
                      <a:pt x="899" y="561"/>
                      <a:pt x="828" y="517"/>
                      <a:pt x="760" y="472"/>
                    </a:cubicBezTo>
                    <a:cubicBezTo>
                      <a:pt x="648" y="399"/>
                      <a:pt x="531" y="335"/>
                      <a:pt x="413" y="274"/>
                    </a:cubicBezTo>
                    <a:lnTo>
                      <a:pt x="414" y="266"/>
                    </a:lnTo>
                    <a:cubicBezTo>
                      <a:pt x="556" y="286"/>
                      <a:pt x="696" y="310"/>
                      <a:pt x="837" y="340"/>
                    </a:cubicBezTo>
                    <a:cubicBezTo>
                      <a:pt x="1017" y="378"/>
                      <a:pt x="1197" y="425"/>
                      <a:pt x="1365" y="504"/>
                    </a:cubicBezTo>
                    <a:lnTo>
                      <a:pt x="1369" y="496"/>
                    </a:lnTo>
                    <a:cubicBezTo>
                      <a:pt x="1300" y="426"/>
                      <a:pt x="1214" y="377"/>
                      <a:pt x="1127" y="338"/>
                    </a:cubicBezTo>
                    <a:cubicBezTo>
                      <a:pt x="1039" y="299"/>
                      <a:pt x="947" y="274"/>
                      <a:pt x="857" y="251"/>
                    </a:cubicBezTo>
                    <a:cubicBezTo>
                      <a:pt x="765" y="233"/>
                      <a:pt x="671" y="220"/>
                      <a:pt x="576" y="217"/>
                    </a:cubicBezTo>
                    <a:cubicBezTo>
                      <a:pt x="562" y="217"/>
                      <a:pt x="548" y="217"/>
                      <a:pt x="534" y="217"/>
                    </a:cubicBezTo>
                    <a:cubicBezTo>
                      <a:pt x="497" y="217"/>
                      <a:pt x="461" y="218"/>
                      <a:pt x="425" y="221"/>
                    </a:cubicBezTo>
                    <a:lnTo>
                      <a:pt x="429" y="204"/>
                    </a:lnTo>
                    <a:cubicBezTo>
                      <a:pt x="555" y="187"/>
                      <a:pt x="679" y="167"/>
                      <a:pt x="804" y="143"/>
                    </a:cubicBezTo>
                    <a:cubicBezTo>
                      <a:pt x="886" y="126"/>
                      <a:pt x="967" y="107"/>
                      <a:pt x="1049" y="86"/>
                    </a:cubicBezTo>
                    <a:cubicBezTo>
                      <a:pt x="1130" y="65"/>
                      <a:pt x="1211" y="41"/>
                      <a:pt x="1287" y="9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45"/>
              <p:cNvSpPr/>
              <p:nvPr/>
            </p:nvSpPr>
            <p:spPr>
              <a:xfrm>
                <a:off x="10021689" y="4287544"/>
                <a:ext cx="32859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77" extrusionOk="0">
                    <a:moveTo>
                      <a:pt x="2" y="0"/>
                    </a:moveTo>
                    <a:lnTo>
                      <a:pt x="0" y="4"/>
                    </a:lnTo>
                    <a:cubicBezTo>
                      <a:pt x="26" y="30"/>
                      <a:pt x="53" y="50"/>
                      <a:pt x="80" y="69"/>
                    </a:cubicBezTo>
                    <a:cubicBezTo>
                      <a:pt x="107" y="87"/>
                      <a:pt x="136" y="101"/>
                      <a:pt x="165" y="118"/>
                    </a:cubicBezTo>
                    <a:cubicBezTo>
                      <a:pt x="196" y="132"/>
                      <a:pt x="225" y="146"/>
                      <a:pt x="257" y="156"/>
                    </a:cubicBezTo>
                    <a:cubicBezTo>
                      <a:pt x="289" y="166"/>
                      <a:pt x="321" y="175"/>
                      <a:pt x="358" y="177"/>
                    </a:cubicBezTo>
                    <a:lnTo>
                      <a:pt x="361" y="173"/>
                    </a:lnTo>
                    <a:cubicBezTo>
                      <a:pt x="244" y="108"/>
                      <a:pt x="127" y="45"/>
                      <a:pt x="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45"/>
              <p:cNvSpPr/>
              <p:nvPr/>
            </p:nvSpPr>
            <p:spPr>
              <a:xfrm>
                <a:off x="10033522" y="4276530"/>
                <a:ext cx="35681" cy="14746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2" extrusionOk="0">
                    <a:moveTo>
                      <a:pt x="1" y="0"/>
                    </a:moveTo>
                    <a:lnTo>
                      <a:pt x="0" y="3"/>
                    </a:lnTo>
                    <a:cubicBezTo>
                      <a:pt x="31" y="26"/>
                      <a:pt x="59" y="43"/>
                      <a:pt x="89" y="62"/>
                    </a:cubicBezTo>
                    <a:cubicBezTo>
                      <a:pt x="119" y="79"/>
                      <a:pt x="151" y="93"/>
                      <a:pt x="182" y="109"/>
                    </a:cubicBezTo>
                    <a:cubicBezTo>
                      <a:pt x="214" y="120"/>
                      <a:pt x="246" y="135"/>
                      <a:pt x="281" y="144"/>
                    </a:cubicBezTo>
                    <a:cubicBezTo>
                      <a:pt x="315" y="152"/>
                      <a:pt x="350" y="160"/>
                      <a:pt x="389" y="161"/>
                    </a:cubicBezTo>
                    <a:lnTo>
                      <a:pt x="392" y="157"/>
                    </a:lnTo>
                    <a:cubicBezTo>
                      <a:pt x="329" y="126"/>
                      <a:pt x="266" y="96"/>
                      <a:pt x="201" y="68"/>
                    </a:cubicBezTo>
                    <a:cubicBezTo>
                      <a:pt x="136" y="42"/>
                      <a:pt x="70" y="14"/>
                      <a:pt x="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45"/>
              <p:cNvSpPr/>
              <p:nvPr/>
            </p:nvSpPr>
            <p:spPr>
              <a:xfrm>
                <a:off x="9990286" y="4359543"/>
                <a:ext cx="32040" cy="2220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44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10" y="44"/>
                      <a:pt x="40" y="70"/>
                      <a:pt x="64" y="98"/>
                    </a:cubicBezTo>
                    <a:cubicBezTo>
                      <a:pt x="90" y="125"/>
                      <a:pt x="121" y="144"/>
                      <a:pt x="148" y="166"/>
                    </a:cubicBezTo>
                    <a:cubicBezTo>
                      <a:pt x="179" y="182"/>
                      <a:pt x="210" y="201"/>
                      <a:pt x="244" y="214"/>
                    </a:cubicBezTo>
                    <a:cubicBezTo>
                      <a:pt x="276" y="228"/>
                      <a:pt x="311" y="239"/>
                      <a:pt x="349" y="243"/>
                    </a:cubicBezTo>
                    <a:lnTo>
                      <a:pt x="351" y="238"/>
                    </a:lnTo>
                    <a:cubicBezTo>
                      <a:pt x="291" y="201"/>
                      <a:pt x="230" y="164"/>
                      <a:pt x="172" y="126"/>
                    </a:cubicBezTo>
                    <a:cubicBezTo>
                      <a:pt x="142" y="108"/>
                      <a:pt x="113" y="89"/>
                      <a:pt x="83" y="68"/>
                    </a:cubicBezTo>
                    <a:cubicBezTo>
                      <a:pt x="56" y="48"/>
                      <a:pt x="24" y="28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45"/>
              <p:cNvSpPr/>
              <p:nvPr/>
            </p:nvSpPr>
            <p:spPr>
              <a:xfrm>
                <a:off x="9998387" y="4383027"/>
                <a:ext cx="20844" cy="1128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24" extrusionOk="0">
                    <a:moveTo>
                      <a:pt x="3" y="1"/>
                    </a:moveTo>
                    <a:lnTo>
                      <a:pt x="1" y="5"/>
                    </a:lnTo>
                    <a:cubicBezTo>
                      <a:pt x="7" y="32"/>
                      <a:pt x="24" y="51"/>
                      <a:pt x="40" y="66"/>
                    </a:cubicBezTo>
                    <a:cubicBezTo>
                      <a:pt x="57" y="82"/>
                      <a:pt x="78" y="91"/>
                      <a:pt x="95" y="103"/>
                    </a:cubicBezTo>
                    <a:cubicBezTo>
                      <a:pt x="116" y="109"/>
                      <a:pt x="136" y="119"/>
                      <a:pt x="158" y="122"/>
                    </a:cubicBezTo>
                    <a:cubicBezTo>
                      <a:pt x="168" y="123"/>
                      <a:pt x="177" y="123"/>
                      <a:pt x="187" y="123"/>
                    </a:cubicBezTo>
                    <a:cubicBezTo>
                      <a:pt x="200" y="123"/>
                      <a:pt x="214" y="122"/>
                      <a:pt x="228" y="119"/>
                    </a:cubicBezTo>
                    <a:lnTo>
                      <a:pt x="228" y="114"/>
                    </a:lnTo>
                    <a:cubicBezTo>
                      <a:pt x="191" y="97"/>
                      <a:pt x="152" y="79"/>
                      <a:pt x="114" y="61"/>
                    </a:cubicBezTo>
                    <a:cubicBezTo>
                      <a:pt x="76" y="43"/>
                      <a:pt x="35" y="26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45"/>
              <p:cNvSpPr/>
              <p:nvPr/>
            </p:nvSpPr>
            <p:spPr>
              <a:xfrm>
                <a:off x="9635206" y="4212541"/>
                <a:ext cx="272066" cy="291454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3202" extrusionOk="0">
                    <a:moveTo>
                      <a:pt x="2169" y="0"/>
                    </a:moveTo>
                    <a:cubicBezTo>
                      <a:pt x="2022" y="0"/>
                      <a:pt x="1743" y="22"/>
                      <a:pt x="1314" y="142"/>
                    </a:cubicBezTo>
                    <a:cubicBezTo>
                      <a:pt x="640" y="330"/>
                      <a:pt x="368" y="746"/>
                      <a:pt x="368" y="746"/>
                    </a:cubicBezTo>
                    <a:cubicBezTo>
                      <a:pt x="368" y="746"/>
                      <a:pt x="72" y="1135"/>
                      <a:pt x="228" y="1587"/>
                    </a:cubicBezTo>
                    <a:cubicBezTo>
                      <a:pt x="385" y="2039"/>
                      <a:pt x="0" y="2616"/>
                      <a:pt x="438" y="2955"/>
                    </a:cubicBezTo>
                    <a:cubicBezTo>
                      <a:pt x="653" y="3121"/>
                      <a:pt x="818" y="3202"/>
                      <a:pt x="996" y="3202"/>
                    </a:cubicBezTo>
                    <a:cubicBezTo>
                      <a:pt x="1182" y="3202"/>
                      <a:pt x="1382" y="3114"/>
                      <a:pt x="1668" y="2944"/>
                    </a:cubicBezTo>
                    <a:cubicBezTo>
                      <a:pt x="2228" y="2608"/>
                      <a:pt x="2635" y="2591"/>
                      <a:pt x="2812" y="2037"/>
                    </a:cubicBezTo>
                    <a:cubicBezTo>
                      <a:pt x="2989" y="1482"/>
                      <a:pt x="2295" y="8"/>
                      <a:pt x="2295" y="8"/>
                    </a:cubicBezTo>
                    <a:cubicBezTo>
                      <a:pt x="2295" y="8"/>
                      <a:pt x="2254" y="0"/>
                      <a:pt x="2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45"/>
              <p:cNvSpPr/>
              <p:nvPr/>
            </p:nvSpPr>
            <p:spPr>
              <a:xfrm>
                <a:off x="9718310" y="4216000"/>
                <a:ext cx="144726" cy="150005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648" extrusionOk="0">
                    <a:moveTo>
                      <a:pt x="1359" y="1"/>
                    </a:moveTo>
                    <a:cubicBezTo>
                      <a:pt x="1267" y="1"/>
                      <a:pt x="767" y="269"/>
                      <a:pt x="767" y="269"/>
                    </a:cubicBezTo>
                    <a:cubicBezTo>
                      <a:pt x="673" y="308"/>
                      <a:pt x="585" y="354"/>
                      <a:pt x="497" y="401"/>
                    </a:cubicBezTo>
                    <a:cubicBezTo>
                      <a:pt x="411" y="451"/>
                      <a:pt x="327" y="501"/>
                      <a:pt x="245" y="558"/>
                    </a:cubicBezTo>
                    <a:cubicBezTo>
                      <a:pt x="162" y="614"/>
                      <a:pt x="82" y="673"/>
                      <a:pt x="0" y="740"/>
                    </a:cubicBezTo>
                    <a:lnTo>
                      <a:pt x="4" y="750"/>
                    </a:lnTo>
                    <a:cubicBezTo>
                      <a:pt x="102" y="720"/>
                      <a:pt x="193" y="678"/>
                      <a:pt x="283" y="635"/>
                    </a:cubicBezTo>
                    <a:cubicBezTo>
                      <a:pt x="374" y="591"/>
                      <a:pt x="463" y="544"/>
                      <a:pt x="552" y="496"/>
                    </a:cubicBezTo>
                    <a:cubicBezTo>
                      <a:pt x="683" y="420"/>
                      <a:pt x="813" y="340"/>
                      <a:pt x="942" y="259"/>
                    </a:cubicBezTo>
                    <a:lnTo>
                      <a:pt x="959" y="272"/>
                    </a:lnTo>
                    <a:cubicBezTo>
                      <a:pt x="908" y="308"/>
                      <a:pt x="861" y="345"/>
                      <a:pt x="816" y="386"/>
                    </a:cubicBezTo>
                    <a:cubicBezTo>
                      <a:pt x="732" y="462"/>
                      <a:pt x="657" y="548"/>
                      <a:pt x="588" y="637"/>
                    </a:cubicBezTo>
                    <a:cubicBezTo>
                      <a:pt x="519" y="728"/>
                      <a:pt x="455" y="822"/>
                      <a:pt x="406" y="928"/>
                    </a:cubicBezTo>
                    <a:cubicBezTo>
                      <a:pt x="357" y="1031"/>
                      <a:pt x="316" y="1142"/>
                      <a:pt x="307" y="1261"/>
                    </a:cubicBezTo>
                    <a:lnTo>
                      <a:pt x="317" y="1265"/>
                    </a:lnTo>
                    <a:cubicBezTo>
                      <a:pt x="408" y="1061"/>
                      <a:pt x="537" y="878"/>
                      <a:pt x="673" y="702"/>
                    </a:cubicBezTo>
                    <a:cubicBezTo>
                      <a:pt x="777" y="565"/>
                      <a:pt x="887" y="433"/>
                      <a:pt x="1001" y="305"/>
                    </a:cubicBezTo>
                    <a:lnTo>
                      <a:pt x="1008" y="310"/>
                    </a:lnTo>
                    <a:cubicBezTo>
                      <a:pt x="948" y="457"/>
                      <a:pt x="891" y="607"/>
                      <a:pt x="846" y="761"/>
                    </a:cubicBezTo>
                    <a:cubicBezTo>
                      <a:pt x="818" y="856"/>
                      <a:pt x="787" y="950"/>
                      <a:pt x="763" y="1048"/>
                    </a:cubicBezTo>
                    <a:cubicBezTo>
                      <a:pt x="742" y="1147"/>
                      <a:pt x="714" y="1242"/>
                      <a:pt x="714" y="1347"/>
                    </a:cubicBezTo>
                    <a:lnTo>
                      <a:pt x="724" y="1348"/>
                    </a:lnTo>
                    <a:cubicBezTo>
                      <a:pt x="742" y="1253"/>
                      <a:pt x="779" y="1159"/>
                      <a:pt x="813" y="1067"/>
                    </a:cubicBezTo>
                    <a:cubicBezTo>
                      <a:pt x="847" y="974"/>
                      <a:pt x="883" y="883"/>
                      <a:pt x="921" y="790"/>
                    </a:cubicBezTo>
                    <a:cubicBezTo>
                      <a:pt x="975" y="652"/>
                      <a:pt x="1034" y="515"/>
                      <a:pt x="1092" y="378"/>
                    </a:cubicBezTo>
                    <a:lnTo>
                      <a:pt x="1117" y="399"/>
                    </a:lnTo>
                    <a:lnTo>
                      <a:pt x="1086" y="923"/>
                    </a:lnTo>
                    <a:lnTo>
                      <a:pt x="1059" y="1265"/>
                    </a:lnTo>
                    <a:cubicBezTo>
                      <a:pt x="1049" y="1378"/>
                      <a:pt x="1040" y="1492"/>
                      <a:pt x="1015" y="1603"/>
                    </a:cubicBezTo>
                    <a:lnTo>
                      <a:pt x="1025" y="1605"/>
                    </a:lnTo>
                    <a:cubicBezTo>
                      <a:pt x="1072" y="1497"/>
                      <a:pt x="1092" y="1383"/>
                      <a:pt x="1118" y="1270"/>
                    </a:cubicBezTo>
                    <a:cubicBezTo>
                      <a:pt x="1141" y="1155"/>
                      <a:pt x="1158" y="1043"/>
                      <a:pt x="1174" y="929"/>
                    </a:cubicBezTo>
                    <a:cubicBezTo>
                      <a:pt x="1175" y="914"/>
                      <a:pt x="1177" y="902"/>
                      <a:pt x="1178" y="888"/>
                    </a:cubicBezTo>
                    <a:cubicBezTo>
                      <a:pt x="1179" y="907"/>
                      <a:pt x="1182" y="928"/>
                      <a:pt x="1183" y="947"/>
                    </a:cubicBezTo>
                    <a:cubicBezTo>
                      <a:pt x="1198" y="1065"/>
                      <a:pt x="1214" y="1181"/>
                      <a:pt x="1238" y="1297"/>
                    </a:cubicBezTo>
                    <a:cubicBezTo>
                      <a:pt x="1249" y="1354"/>
                      <a:pt x="1262" y="1411"/>
                      <a:pt x="1275" y="1470"/>
                    </a:cubicBezTo>
                    <a:cubicBezTo>
                      <a:pt x="1288" y="1527"/>
                      <a:pt x="1307" y="1588"/>
                      <a:pt x="1308" y="1640"/>
                    </a:cubicBezTo>
                    <a:lnTo>
                      <a:pt x="1316" y="1647"/>
                    </a:lnTo>
                    <a:cubicBezTo>
                      <a:pt x="1342" y="1588"/>
                      <a:pt x="1332" y="1528"/>
                      <a:pt x="1333" y="1468"/>
                    </a:cubicBezTo>
                    <a:cubicBezTo>
                      <a:pt x="1332" y="1408"/>
                      <a:pt x="1328" y="1349"/>
                      <a:pt x="1323" y="1291"/>
                    </a:cubicBezTo>
                    <a:cubicBezTo>
                      <a:pt x="1315" y="1171"/>
                      <a:pt x="1305" y="1053"/>
                      <a:pt x="1292" y="935"/>
                    </a:cubicBezTo>
                    <a:cubicBezTo>
                      <a:pt x="1286" y="881"/>
                      <a:pt x="1276" y="825"/>
                      <a:pt x="1270" y="770"/>
                    </a:cubicBezTo>
                    <a:lnTo>
                      <a:pt x="1270" y="770"/>
                    </a:lnTo>
                    <a:cubicBezTo>
                      <a:pt x="1284" y="841"/>
                      <a:pt x="1300" y="911"/>
                      <a:pt x="1316" y="980"/>
                    </a:cubicBezTo>
                    <a:cubicBezTo>
                      <a:pt x="1347" y="1091"/>
                      <a:pt x="1380" y="1200"/>
                      <a:pt x="1424" y="1308"/>
                    </a:cubicBezTo>
                    <a:cubicBezTo>
                      <a:pt x="1466" y="1416"/>
                      <a:pt x="1515" y="1521"/>
                      <a:pt x="1580" y="1621"/>
                    </a:cubicBezTo>
                    <a:lnTo>
                      <a:pt x="1590" y="1619"/>
                    </a:lnTo>
                    <a:lnTo>
                      <a:pt x="1421" y="950"/>
                    </a:lnTo>
                    <a:cubicBezTo>
                      <a:pt x="1356" y="712"/>
                      <a:pt x="1341" y="462"/>
                      <a:pt x="1370" y="217"/>
                    </a:cubicBezTo>
                    <a:cubicBezTo>
                      <a:pt x="1383" y="107"/>
                      <a:pt x="1388" y="11"/>
                      <a:pt x="1370" y="2"/>
                    </a:cubicBezTo>
                    <a:cubicBezTo>
                      <a:pt x="1367" y="1"/>
                      <a:pt x="1364" y="1"/>
                      <a:pt x="1359" y="1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45"/>
              <p:cNvSpPr/>
              <p:nvPr/>
            </p:nvSpPr>
            <p:spPr>
              <a:xfrm>
                <a:off x="9757085" y="4443739"/>
                <a:ext cx="27125" cy="5270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79" extrusionOk="0">
                    <a:moveTo>
                      <a:pt x="287" y="1"/>
                    </a:moveTo>
                    <a:cubicBezTo>
                      <a:pt x="260" y="105"/>
                      <a:pt x="210" y="201"/>
                      <a:pt x="160" y="296"/>
                    </a:cubicBezTo>
                    <a:cubicBezTo>
                      <a:pt x="110" y="390"/>
                      <a:pt x="57" y="485"/>
                      <a:pt x="1" y="575"/>
                    </a:cubicBezTo>
                    <a:lnTo>
                      <a:pt x="5" y="579"/>
                    </a:lnTo>
                    <a:cubicBezTo>
                      <a:pt x="50" y="544"/>
                      <a:pt x="86" y="502"/>
                      <a:pt x="119" y="459"/>
                    </a:cubicBezTo>
                    <a:cubicBezTo>
                      <a:pt x="152" y="415"/>
                      <a:pt x="179" y="368"/>
                      <a:pt x="207" y="322"/>
                    </a:cubicBezTo>
                    <a:cubicBezTo>
                      <a:pt x="229" y="272"/>
                      <a:pt x="255" y="223"/>
                      <a:pt x="270" y="169"/>
                    </a:cubicBezTo>
                    <a:cubicBezTo>
                      <a:pt x="286" y="117"/>
                      <a:pt x="298" y="60"/>
                      <a:pt x="292" y="3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45"/>
              <p:cNvSpPr/>
              <p:nvPr/>
            </p:nvSpPr>
            <p:spPr>
              <a:xfrm>
                <a:off x="9786941" y="4457119"/>
                <a:ext cx="11105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58" extrusionOk="0">
                    <a:moveTo>
                      <a:pt x="95" y="1"/>
                    </a:moveTo>
                    <a:cubicBezTo>
                      <a:pt x="93" y="45"/>
                      <a:pt x="72" y="88"/>
                      <a:pt x="56" y="129"/>
                    </a:cubicBezTo>
                    <a:cubicBezTo>
                      <a:pt x="40" y="171"/>
                      <a:pt x="20" y="212"/>
                      <a:pt x="1" y="253"/>
                    </a:cubicBezTo>
                    <a:lnTo>
                      <a:pt x="5" y="258"/>
                    </a:lnTo>
                    <a:cubicBezTo>
                      <a:pt x="33" y="246"/>
                      <a:pt x="51" y="230"/>
                      <a:pt x="67" y="212"/>
                    </a:cubicBezTo>
                    <a:cubicBezTo>
                      <a:pt x="84" y="194"/>
                      <a:pt x="93" y="172"/>
                      <a:pt x="106" y="151"/>
                    </a:cubicBezTo>
                    <a:cubicBezTo>
                      <a:pt x="111" y="129"/>
                      <a:pt x="122" y="105"/>
                      <a:pt x="122" y="79"/>
                    </a:cubicBezTo>
                    <a:cubicBezTo>
                      <a:pt x="122" y="56"/>
                      <a:pt x="121" y="25"/>
                      <a:pt x="10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45"/>
              <p:cNvSpPr/>
              <p:nvPr/>
            </p:nvSpPr>
            <p:spPr>
              <a:xfrm>
                <a:off x="9656232" y="4384938"/>
                <a:ext cx="19024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209" h="365" extrusionOk="0">
                    <a:moveTo>
                      <a:pt x="204" y="0"/>
                    </a:moveTo>
                    <a:cubicBezTo>
                      <a:pt x="133" y="119"/>
                      <a:pt x="66" y="240"/>
                      <a:pt x="1" y="362"/>
                    </a:cubicBezTo>
                    <a:lnTo>
                      <a:pt x="6" y="364"/>
                    </a:lnTo>
                    <a:cubicBezTo>
                      <a:pt x="40" y="344"/>
                      <a:pt x="65" y="318"/>
                      <a:pt x="88" y="291"/>
                    </a:cubicBezTo>
                    <a:cubicBezTo>
                      <a:pt x="110" y="266"/>
                      <a:pt x="128" y="235"/>
                      <a:pt x="147" y="206"/>
                    </a:cubicBezTo>
                    <a:cubicBezTo>
                      <a:pt x="160" y="175"/>
                      <a:pt x="178" y="145"/>
                      <a:pt x="188" y="112"/>
                    </a:cubicBezTo>
                    <a:cubicBezTo>
                      <a:pt x="199" y="78"/>
                      <a:pt x="207" y="44"/>
                      <a:pt x="209" y="3"/>
                    </a:cubicBez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45"/>
              <p:cNvSpPr/>
              <p:nvPr/>
            </p:nvSpPr>
            <p:spPr>
              <a:xfrm>
                <a:off x="9659509" y="4356448"/>
                <a:ext cx="9102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84" extrusionOk="0">
                    <a:moveTo>
                      <a:pt x="97" y="1"/>
                    </a:moveTo>
                    <a:cubicBezTo>
                      <a:pt x="76" y="17"/>
                      <a:pt x="66" y="42"/>
                      <a:pt x="56" y="65"/>
                    </a:cubicBezTo>
                    <a:cubicBezTo>
                      <a:pt x="46" y="88"/>
                      <a:pt x="38" y="112"/>
                      <a:pt x="31" y="135"/>
                    </a:cubicBezTo>
                    <a:cubicBezTo>
                      <a:pt x="19" y="184"/>
                      <a:pt x="10" y="232"/>
                      <a:pt x="1" y="282"/>
                    </a:cubicBezTo>
                    <a:lnTo>
                      <a:pt x="5" y="284"/>
                    </a:lnTo>
                    <a:cubicBezTo>
                      <a:pt x="27" y="263"/>
                      <a:pt x="42" y="241"/>
                      <a:pt x="55" y="219"/>
                    </a:cubicBezTo>
                    <a:cubicBezTo>
                      <a:pt x="67" y="196"/>
                      <a:pt x="72" y="172"/>
                      <a:pt x="83" y="150"/>
                    </a:cubicBezTo>
                    <a:cubicBezTo>
                      <a:pt x="86" y="127"/>
                      <a:pt x="93" y="104"/>
                      <a:pt x="94" y="81"/>
                    </a:cubicBezTo>
                    <a:cubicBezTo>
                      <a:pt x="94" y="68"/>
                      <a:pt x="96" y="56"/>
                      <a:pt x="97" y="45"/>
                    </a:cubicBezTo>
                    <a:cubicBezTo>
                      <a:pt x="96" y="30"/>
                      <a:pt x="97" y="21"/>
                      <a:pt x="99" y="6"/>
                    </a:cubicBez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45"/>
              <p:cNvSpPr/>
              <p:nvPr/>
            </p:nvSpPr>
            <p:spPr>
              <a:xfrm>
                <a:off x="9778567" y="3957313"/>
                <a:ext cx="238843" cy="264238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903" extrusionOk="0">
                    <a:moveTo>
                      <a:pt x="1203" y="0"/>
                    </a:moveTo>
                    <a:cubicBezTo>
                      <a:pt x="1059" y="0"/>
                      <a:pt x="915" y="60"/>
                      <a:pt x="772" y="200"/>
                    </a:cubicBezTo>
                    <a:cubicBezTo>
                      <a:pt x="609" y="361"/>
                      <a:pt x="467" y="481"/>
                      <a:pt x="351" y="599"/>
                    </a:cubicBezTo>
                    <a:cubicBezTo>
                      <a:pt x="79" y="872"/>
                      <a:pt x="0" y="1283"/>
                      <a:pt x="141" y="1642"/>
                    </a:cubicBezTo>
                    <a:lnTo>
                      <a:pt x="550" y="2691"/>
                    </a:lnTo>
                    <a:cubicBezTo>
                      <a:pt x="550" y="2691"/>
                      <a:pt x="709" y="2857"/>
                      <a:pt x="865" y="2857"/>
                    </a:cubicBezTo>
                    <a:cubicBezTo>
                      <a:pt x="898" y="2857"/>
                      <a:pt x="931" y="2850"/>
                      <a:pt x="962" y="2832"/>
                    </a:cubicBezTo>
                    <a:cubicBezTo>
                      <a:pt x="1141" y="2731"/>
                      <a:pt x="2117" y="2903"/>
                      <a:pt x="2371" y="2603"/>
                    </a:cubicBezTo>
                    <a:cubicBezTo>
                      <a:pt x="2624" y="2305"/>
                      <a:pt x="2427" y="2231"/>
                      <a:pt x="2361" y="1587"/>
                    </a:cubicBezTo>
                    <a:cubicBezTo>
                      <a:pt x="2294" y="942"/>
                      <a:pt x="2383" y="1004"/>
                      <a:pt x="2009" y="540"/>
                    </a:cubicBezTo>
                    <a:cubicBezTo>
                      <a:pt x="1761" y="233"/>
                      <a:pt x="1484" y="0"/>
                      <a:pt x="12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45"/>
              <p:cNvSpPr/>
              <p:nvPr/>
            </p:nvSpPr>
            <p:spPr>
              <a:xfrm>
                <a:off x="9809788" y="4081286"/>
                <a:ext cx="138081" cy="136079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495" extrusionOk="0">
                    <a:moveTo>
                      <a:pt x="264" y="1163"/>
                    </a:moveTo>
                    <a:cubicBezTo>
                      <a:pt x="265" y="1183"/>
                      <a:pt x="265" y="1204"/>
                      <a:pt x="266" y="1224"/>
                    </a:cubicBezTo>
                    <a:cubicBezTo>
                      <a:pt x="262" y="1252"/>
                      <a:pt x="259" y="1281"/>
                      <a:pt x="255" y="1309"/>
                    </a:cubicBezTo>
                    <a:lnTo>
                      <a:pt x="255" y="1309"/>
                    </a:lnTo>
                    <a:cubicBezTo>
                      <a:pt x="260" y="1260"/>
                      <a:pt x="263" y="1211"/>
                      <a:pt x="264" y="1163"/>
                    </a:cubicBezTo>
                    <a:close/>
                    <a:moveTo>
                      <a:pt x="276" y="0"/>
                    </a:moveTo>
                    <a:cubicBezTo>
                      <a:pt x="246" y="60"/>
                      <a:pt x="251" y="118"/>
                      <a:pt x="245" y="179"/>
                    </a:cubicBezTo>
                    <a:cubicBezTo>
                      <a:pt x="241" y="237"/>
                      <a:pt x="240" y="298"/>
                      <a:pt x="240" y="357"/>
                    </a:cubicBezTo>
                    <a:cubicBezTo>
                      <a:pt x="238" y="476"/>
                      <a:pt x="240" y="594"/>
                      <a:pt x="241" y="713"/>
                    </a:cubicBezTo>
                    <a:cubicBezTo>
                      <a:pt x="242" y="768"/>
                      <a:pt x="246" y="824"/>
                      <a:pt x="249" y="880"/>
                    </a:cubicBezTo>
                    <a:cubicBezTo>
                      <a:pt x="241" y="808"/>
                      <a:pt x="231" y="737"/>
                      <a:pt x="220" y="666"/>
                    </a:cubicBezTo>
                    <a:cubicBezTo>
                      <a:pt x="199" y="553"/>
                      <a:pt x="175" y="440"/>
                      <a:pt x="141" y="329"/>
                    </a:cubicBezTo>
                    <a:cubicBezTo>
                      <a:pt x="107" y="220"/>
                      <a:pt x="69" y="109"/>
                      <a:pt x="11" y="5"/>
                    </a:cubicBezTo>
                    <a:lnTo>
                      <a:pt x="1" y="7"/>
                    </a:lnTo>
                    <a:lnTo>
                      <a:pt x="112" y="686"/>
                    </a:lnTo>
                    <a:lnTo>
                      <a:pt x="235" y="1362"/>
                    </a:lnTo>
                    <a:lnTo>
                      <a:pt x="246" y="1361"/>
                    </a:lnTo>
                    <a:lnTo>
                      <a:pt x="246" y="1361"/>
                    </a:lnTo>
                    <a:lnTo>
                      <a:pt x="242" y="1392"/>
                    </a:lnTo>
                    <a:cubicBezTo>
                      <a:pt x="251" y="1399"/>
                      <a:pt x="261" y="1404"/>
                      <a:pt x="270" y="1413"/>
                    </a:cubicBezTo>
                    <a:cubicBezTo>
                      <a:pt x="271" y="1414"/>
                      <a:pt x="272" y="1415"/>
                      <a:pt x="274" y="1415"/>
                    </a:cubicBezTo>
                    <a:cubicBezTo>
                      <a:pt x="293" y="1425"/>
                      <a:pt x="312" y="1436"/>
                      <a:pt x="332" y="1446"/>
                    </a:cubicBezTo>
                    <a:cubicBezTo>
                      <a:pt x="357" y="1461"/>
                      <a:pt x="383" y="1477"/>
                      <a:pt x="408" y="1493"/>
                    </a:cubicBezTo>
                    <a:lnTo>
                      <a:pt x="409" y="1491"/>
                    </a:lnTo>
                    <a:lnTo>
                      <a:pt x="411" y="1495"/>
                    </a:lnTo>
                    <a:lnTo>
                      <a:pt x="413" y="1495"/>
                    </a:lnTo>
                    <a:cubicBezTo>
                      <a:pt x="518" y="1481"/>
                      <a:pt x="618" y="1456"/>
                      <a:pt x="712" y="1424"/>
                    </a:cubicBezTo>
                    <a:cubicBezTo>
                      <a:pt x="808" y="1393"/>
                      <a:pt x="901" y="1354"/>
                      <a:pt x="992" y="1315"/>
                    </a:cubicBezTo>
                    <a:cubicBezTo>
                      <a:pt x="1082" y="1270"/>
                      <a:pt x="1171" y="1228"/>
                      <a:pt x="1258" y="1179"/>
                    </a:cubicBezTo>
                    <a:cubicBezTo>
                      <a:pt x="1344" y="1131"/>
                      <a:pt x="1429" y="1078"/>
                      <a:pt x="1516" y="1018"/>
                    </a:cubicBezTo>
                    <a:lnTo>
                      <a:pt x="1514" y="1008"/>
                    </a:lnTo>
                    <a:cubicBezTo>
                      <a:pt x="1415" y="1030"/>
                      <a:pt x="1321" y="1064"/>
                      <a:pt x="1225" y="1100"/>
                    </a:cubicBezTo>
                    <a:cubicBezTo>
                      <a:pt x="1132" y="1136"/>
                      <a:pt x="1039" y="1174"/>
                      <a:pt x="947" y="1215"/>
                    </a:cubicBezTo>
                    <a:cubicBezTo>
                      <a:pt x="766" y="1298"/>
                      <a:pt x="589" y="1387"/>
                      <a:pt x="414" y="1480"/>
                    </a:cubicBezTo>
                    <a:lnTo>
                      <a:pt x="423" y="1462"/>
                    </a:lnTo>
                    <a:cubicBezTo>
                      <a:pt x="424" y="1460"/>
                      <a:pt x="425" y="1459"/>
                      <a:pt x="425" y="1456"/>
                    </a:cubicBezTo>
                    <a:cubicBezTo>
                      <a:pt x="515" y="1413"/>
                      <a:pt x="595" y="1359"/>
                      <a:pt x="671" y="1301"/>
                    </a:cubicBezTo>
                    <a:cubicBezTo>
                      <a:pt x="762" y="1231"/>
                      <a:pt x="844" y="1153"/>
                      <a:pt x="921" y="1070"/>
                    </a:cubicBezTo>
                    <a:cubicBezTo>
                      <a:pt x="995" y="984"/>
                      <a:pt x="1069" y="896"/>
                      <a:pt x="1126" y="796"/>
                    </a:cubicBezTo>
                    <a:cubicBezTo>
                      <a:pt x="1184" y="697"/>
                      <a:pt x="1235" y="590"/>
                      <a:pt x="1254" y="472"/>
                    </a:cubicBezTo>
                    <a:lnTo>
                      <a:pt x="1244" y="467"/>
                    </a:lnTo>
                    <a:cubicBezTo>
                      <a:pt x="1136" y="661"/>
                      <a:pt x="990" y="834"/>
                      <a:pt x="840" y="996"/>
                    </a:cubicBezTo>
                    <a:cubicBezTo>
                      <a:pt x="720" y="1131"/>
                      <a:pt x="592" y="1257"/>
                      <a:pt x="461" y="1382"/>
                    </a:cubicBezTo>
                    <a:cubicBezTo>
                      <a:pt x="537" y="1230"/>
                      <a:pt x="611" y="1080"/>
                      <a:pt x="672" y="922"/>
                    </a:cubicBezTo>
                    <a:cubicBezTo>
                      <a:pt x="710" y="830"/>
                      <a:pt x="748" y="737"/>
                      <a:pt x="780" y="642"/>
                    </a:cubicBezTo>
                    <a:cubicBezTo>
                      <a:pt x="808" y="547"/>
                      <a:pt x="845" y="451"/>
                      <a:pt x="854" y="349"/>
                    </a:cubicBezTo>
                    <a:lnTo>
                      <a:pt x="844" y="347"/>
                    </a:lnTo>
                    <a:cubicBezTo>
                      <a:pt x="818" y="440"/>
                      <a:pt x="772" y="529"/>
                      <a:pt x="731" y="619"/>
                    </a:cubicBezTo>
                    <a:cubicBezTo>
                      <a:pt x="689" y="709"/>
                      <a:pt x="645" y="798"/>
                      <a:pt x="600" y="886"/>
                    </a:cubicBezTo>
                    <a:cubicBezTo>
                      <a:pt x="521" y="1044"/>
                      <a:pt x="439" y="1199"/>
                      <a:pt x="356" y="1356"/>
                    </a:cubicBezTo>
                    <a:lnTo>
                      <a:pt x="447" y="739"/>
                    </a:lnTo>
                    <a:lnTo>
                      <a:pt x="502" y="401"/>
                    </a:lnTo>
                    <a:cubicBezTo>
                      <a:pt x="522" y="290"/>
                      <a:pt x="541" y="176"/>
                      <a:pt x="575" y="68"/>
                    </a:cubicBezTo>
                    <a:lnTo>
                      <a:pt x="564" y="65"/>
                    </a:lnTo>
                    <a:cubicBezTo>
                      <a:pt x="508" y="168"/>
                      <a:pt x="479" y="281"/>
                      <a:pt x="443" y="391"/>
                    </a:cubicBezTo>
                    <a:cubicBezTo>
                      <a:pt x="411" y="503"/>
                      <a:pt x="383" y="614"/>
                      <a:pt x="358" y="726"/>
                    </a:cubicBezTo>
                    <a:cubicBezTo>
                      <a:pt x="356" y="738"/>
                      <a:pt x="353" y="753"/>
                      <a:pt x="351" y="767"/>
                    </a:cubicBezTo>
                    <a:lnTo>
                      <a:pt x="351" y="708"/>
                    </a:lnTo>
                    <a:cubicBezTo>
                      <a:pt x="346" y="590"/>
                      <a:pt x="341" y="472"/>
                      <a:pt x="326" y="355"/>
                    </a:cubicBezTo>
                    <a:cubicBezTo>
                      <a:pt x="318" y="297"/>
                      <a:pt x="311" y="239"/>
                      <a:pt x="302" y="180"/>
                    </a:cubicBezTo>
                    <a:cubicBezTo>
                      <a:pt x="295" y="122"/>
                      <a:pt x="281" y="61"/>
                      <a:pt x="285" y="9"/>
                    </a:cubicBez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45"/>
              <p:cNvSpPr/>
              <p:nvPr/>
            </p:nvSpPr>
            <p:spPr>
              <a:xfrm>
                <a:off x="9820528" y="3992539"/>
                <a:ext cx="10286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71" extrusionOk="0">
                    <a:moveTo>
                      <a:pt x="112" y="1"/>
                    </a:moveTo>
                    <a:cubicBezTo>
                      <a:pt x="81" y="58"/>
                      <a:pt x="60" y="119"/>
                      <a:pt x="39" y="180"/>
                    </a:cubicBezTo>
                    <a:cubicBezTo>
                      <a:pt x="21" y="243"/>
                      <a:pt x="1" y="305"/>
                      <a:pt x="4" y="371"/>
                    </a:cubicBezTo>
                    <a:cubicBezTo>
                      <a:pt x="13" y="340"/>
                      <a:pt x="24" y="309"/>
                      <a:pt x="34" y="279"/>
                    </a:cubicBezTo>
                    <a:lnTo>
                      <a:pt x="65" y="187"/>
                    </a:lnTo>
                    <a:cubicBezTo>
                      <a:pt x="83" y="128"/>
                      <a:pt x="102" y="66"/>
                      <a:pt x="112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45"/>
              <p:cNvSpPr/>
              <p:nvPr/>
            </p:nvSpPr>
            <p:spPr>
              <a:xfrm>
                <a:off x="9840007" y="3975518"/>
                <a:ext cx="8920" cy="3176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9" extrusionOk="0">
                    <a:moveTo>
                      <a:pt x="97" y="0"/>
                    </a:moveTo>
                    <a:cubicBezTo>
                      <a:pt x="70" y="56"/>
                      <a:pt x="53" y="113"/>
                      <a:pt x="36" y="171"/>
                    </a:cubicBezTo>
                    <a:cubicBezTo>
                      <a:pt x="21" y="230"/>
                      <a:pt x="6" y="287"/>
                      <a:pt x="1" y="349"/>
                    </a:cubicBezTo>
                    <a:cubicBezTo>
                      <a:pt x="27" y="294"/>
                      <a:pt x="45" y="236"/>
                      <a:pt x="62" y="179"/>
                    </a:cubicBezTo>
                    <a:cubicBezTo>
                      <a:pt x="77" y="120"/>
                      <a:pt x="92" y="61"/>
                      <a:pt x="97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45"/>
              <p:cNvSpPr/>
              <p:nvPr/>
            </p:nvSpPr>
            <p:spPr>
              <a:xfrm>
                <a:off x="9961887" y="4039325"/>
                <a:ext cx="22847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0" extrusionOk="0">
                    <a:moveTo>
                      <a:pt x="250" y="0"/>
                    </a:moveTo>
                    <a:lnTo>
                      <a:pt x="250" y="0"/>
                    </a:lnTo>
                    <a:cubicBezTo>
                      <a:pt x="204" y="71"/>
                      <a:pt x="166" y="144"/>
                      <a:pt x="125" y="215"/>
                    </a:cubicBezTo>
                    <a:lnTo>
                      <a:pt x="66" y="324"/>
                    </a:lnTo>
                    <a:cubicBezTo>
                      <a:pt x="45" y="360"/>
                      <a:pt x="26" y="396"/>
                      <a:pt x="0" y="430"/>
                    </a:cubicBezTo>
                    <a:cubicBezTo>
                      <a:pt x="66" y="375"/>
                      <a:pt x="107" y="301"/>
                      <a:pt x="149" y="229"/>
                    </a:cubicBezTo>
                    <a:cubicBezTo>
                      <a:pt x="188" y="155"/>
                      <a:pt x="225" y="81"/>
                      <a:pt x="250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45"/>
              <p:cNvSpPr/>
              <p:nvPr/>
            </p:nvSpPr>
            <p:spPr>
              <a:xfrm>
                <a:off x="9973993" y="4073003"/>
                <a:ext cx="17021" cy="2448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9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17" y="86"/>
                      <a:pt x="62" y="177"/>
                      <a:pt x="0" y="269"/>
                    </a:cubicBezTo>
                    <a:cubicBezTo>
                      <a:pt x="47" y="238"/>
                      <a:pt x="81" y="193"/>
                      <a:pt x="113" y="148"/>
                    </a:cubicBezTo>
                    <a:cubicBezTo>
                      <a:pt x="143" y="102"/>
                      <a:pt x="170" y="55"/>
                      <a:pt x="187" y="0"/>
                    </a:cubicBezTo>
                    <a:close/>
                  </a:path>
                </a:pathLst>
              </a:custGeom>
              <a:solidFill>
                <a:srgbClr val="EA87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45"/>
              <p:cNvSpPr/>
              <p:nvPr/>
            </p:nvSpPr>
            <p:spPr>
              <a:xfrm>
                <a:off x="9780296" y="4005100"/>
                <a:ext cx="317669" cy="294731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238" extrusionOk="0">
                    <a:moveTo>
                      <a:pt x="1833" y="0"/>
                    </a:moveTo>
                    <a:cubicBezTo>
                      <a:pt x="1734" y="0"/>
                      <a:pt x="1620" y="18"/>
                      <a:pt x="1487" y="58"/>
                    </a:cubicBezTo>
                    <a:cubicBezTo>
                      <a:pt x="774" y="268"/>
                      <a:pt x="477" y="842"/>
                      <a:pt x="468" y="1733"/>
                    </a:cubicBezTo>
                    <a:cubicBezTo>
                      <a:pt x="463" y="2261"/>
                      <a:pt x="301" y="2621"/>
                      <a:pt x="169" y="2827"/>
                    </a:cubicBezTo>
                    <a:cubicBezTo>
                      <a:pt x="78" y="2969"/>
                      <a:pt x="1" y="3038"/>
                      <a:pt x="1" y="3038"/>
                    </a:cubicBezTo>
                    <a:cubicBezTo>
                      <a:pt x="1" y="3038"/>
                      <a:pt x="514" y="3238"/>
                      <a:pt x="1107" y="3238"/>
                    </a:cubicBezTo>
                    <a:cubicBezTo>
                      <a:pt x="1246" y="3238"/>
                      <a:pt x="1389" y="3227"/>
                      <a:pt x="1531" y="3200"/>
                    </a:cubicBezTo>
                    <a:cubicBezTo>
                      <a:pt x="1531" y="3200"/>
                      <a:pt x="1524" y="2985"/>
                      <a:pt x="2418" y="2975"/>
                    </a:cubicBezTo>
                    <a:cubicBezTo>
                      <a:pt x="3312" y="2965"/>
                      <a:pt x="3489" y="1763"/>
                      <a:pt x="3271" y="1559"/>
                    </a:cubicBezTo>
                    <a:cubicBezTo>
                      <a:pt x="3054" y="1355"/>
                      <a:pt x="2712" y="1471"/>
                      <a:pt x="2541" y="853"/>
                    </a:cubicBezTo>
                    <a:cubicBezTo>
                      <a:pt x="2403" y="351"/>
                      <a:pt x="2264" y="0"/>
                      <a:pt x="18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45"/>
              <p:cNvSpPr/>
              <p:nvPr/>
            </p:nvSpPr>
            <p:spPr>
              <a:xfrm>
                <a:off x="9776837" y="4140815"/>
                <a:ext cx="147730" cy="148913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636" extrusionOk="0">
                    <a:moveTo>
                      <a:pt x="653" y="0"/>
                    </a:moveTo>
                    <a:lnTo>
                      <a:pt x="468" y="677"/>
                    </a:lnTo>
                    <a:lnTo>
                      <a:pt x="365" y="1079"/>
                    </a:lnTo>
                    <a:cubicBezTo>
                      <a:pt x="365" y="1079"/>
                      <a:pt x="1" y="1497"/>
                      <a:pt x="35" y="1550"/>
                    </a:cubicBezTo>
                    <a:cubicBezTo>
                      <a:pt x="67" y="1600"/>
                      <a:pt x="609" y="1614"/>
                      <a:pt x="693" y="1616"/>
                    </a:cubicBezTo>
                    <a:lnTo>
                      <a:pt x="693" y="1616"/>
                    </a:lnTo>
                    <a:cubicBezTo>
                      <a:pt x="697" y="1617"/>
                      <a:pt x="700" y="1617"/>
                      <a:pt x="704" y="1617"/>
                    </a:cubicBezTo>
                    <a:cubicBezTo>
                      <a:pt x="806" y="1631"/>
                      <a:pt x="908" y="1633"/>
                      <a:pt x="1008" y="1636"/>
                    </a:cubicBezTo>
                    <a:cubicBezTo>
                      <a:pt x="1110" y="1633"/>
                      <a:pt x="1210" y="1632"/>
                      <a:pt x="1311" y="1623"/>
                    </a:cubicBezTo>
                    <a:cubicBezTo>
                      <a:pt x="1412" y="1615"/>
                      <a:pt x="1514" y="1602"/>
                      <a:pt x="1620" y="1584"/>
                    </a:cubicBezTo>
                    <a:lnTo>
                      <a:pt x="1622" y="1571"/>
                    </a:lnTo>
                    <a:cubicBezTo>
                      <a:pt x="1523" y="1550"/>
                      <a:pt x="1420" y="1543"/>
                      <a:pt x="1318" y="1534"/>
                    </a:cubicBezTo>
                    <a:cubicBezTo>
                      <a:pt x="1215" y="1528"/>
                      <a:pt x="1113" y="1524"/>
                      <a:pt x="1010" y="1523"/>
                    </a:cubicBezTo>
                    <a:cubicBezTo>
                      <a:pt x="855" y="1523"/>
                      <a:pt x="700" y="1528"/>
                      <a:pt x="545" y="1535"/>
                    </a:cubicBezTo>
                    <a:lnTo>
                      <a:pt x="537" y="1517"/>
                    </a:lnTo>
                    <a:cubicBezTo>
                      <a:pt x="598" y="1509"/>
                      <a:pt x="660" y="1500"/>
                      <a:pt x="720" y="1486"/>
                    </a:cubicBezTo>
                    <a:cubicBezTo>
                      <a:pt x="833" y="1461"/>
                      <a:pt x="942" y="1423"/>
                      <a:pt x="1049" y="1379"/>
                    </a:cubicBezTo>
                    <a:cubicBezTo>
                      <a:pt x="1156" y="1331"/>
                      <a:pt x="1259" y="1278"/>
                      <a:pt x="1356" y="1211"/>
                    </a:cubicBezTo>
                    <a:cubicBezTo>
                      <a:pt x="1452" y="1144"/>
                      <a:pt x="1544" y="1066"/>
                      <a:pt x="1612" y="965"/>
                    </a:cubicBezTo>
                    <a:lnTo>
                      <a:pt x="1606" y="955"/>
                    </a:lnTo>
                    <a:cubicBezTo>
                      <a:pt x="1423" y="1089"/>
                      <a:pt x="1216" y="1186"/>
                      <a:pt x="1007" y="1274"/>
                    </a:cubicBezTo>
                    <a:cubicBezTo>
                      <a:pt x="846" y="1345"/>
                      <a:pt x="682" y="1406"/>
                      <a:pt x="516" y="1463"/>
                    </a:cubicBezTo>
                    <a:lnTo>
                      <a:pt x="513" y="1453"/>
                    </a:lnTo>
                    <a:cubicBezTo>
                      <a:pt x="639" y="1353"/>
                      <a:pt x="765" y="1249"/>
                      <a:pt x="883" y="1135"/>
                    </a:cubicBezTo>
                    <a:cubicBezTo>
                      <a:pt x="956" y="1064"/>
                      <a:pt x="1031" y="996"/>
                      <a:pt x="1101" y="923"/>
                    </a:cubicBezTo>
                    <a:cubicBezTo>
                      <a:pt x="1167" y="846"/>
                      <a:pt x="1241" y="772"/>
                      <a:pt x="1293" y="682"/>
                    </a:cubicBezTo>
                    <a:lnTo>
                      <a:pt x="1284" y="675"/>
                    </a:lnTo>
                    <a:cubicBezTo>
                      <a:pt x="1218" y="750"/>
                      <a:pt x="1140" y="815"/>
                      <a:pt x="1064" y="880"/>
                    </a:cubicBezTo>
                    <a:cubicBezTo>
                      <a:pt x="987" y="945"/>
                      <a:pt x="909" y="1008"/>
                      <a:pt x="831" y="1071"/>
                    </a:cubicBezTo>
                    <a:cubicBezTo>
                      <a:pt x="711" y="1166"/>
                      <a:pt x="591" y="1259"/>
                      <a:pt x="470" y="1351"/>
                    </a:cubicBezTo>
                    <a:lnTo>
                      <a:pt x="458" y="1319"/>
                    </a:lnTo>
                    <a:lnTo>
                      <a:pt x="749" y="869"/>
                    </a:lnTo>
                    <a:lnTo>
                      <a:pt x="944" y="580"/>
                    </a:lnTo>
                    <a:cubicBezTo>
                      <a:pt x="1010" y="485"/>
                      <a:pt x="1075" y="388"/>
                      <a:pt x="1152" y="303"/>
                    </a:cubicBezTo>
                    <a:lnTo>
                      <a:pt x="1145" y="294"/>
                    </a:lnTo>
                    <a:cubicBezTo>
                      <a:pt x="1048" y="367"/>
                      <a:pt x="975" y="459"/>
                      <a:pt x="894" y="545"/>
                    </a:cubicBezTo>
                    <a:cubicBezTo>
                      <a:pt x="817" y="636"/>
                      <a:pt x="744" y="726"/>
                      <a:pt x="673" y="820"/>
                    </a:cubicBezTo>
                    <a:cubicBezTo>
                      <a:pt x="665" y="831"/>
                      <a:pt x="658" y="843"/>
                      <a:pt x="649" y="854"/>
                    </a:cubicBezTo>
                    <a:cubicBezTo>
                      <a:pt x="658" y="836"/>
                      <a:pt x="667" y="817"/>
                      <a:pt x="674" y="800"/>
                    </a:cubicBezTo>
                    <a:cubicBezTo>
                      <a:pt x="720" y="689"/>
                      <a:pt x="764" y="577"/>
                      <a:pt x="801" y="462"/>
                    </a:cubicBezTo>
                    <a:cubicBezTo>
                      <a:pt x="821" y="405"/>
                      <a:pt x="837" y="347"/>
                      <a:pt x="855" y="289"/>
                    </a:cubicBezTo>
                    <a:cubicBezTo>
                      <a:pt x="873" y="232"/>
                      <a:pt x="885" y="169"/>
                      <a:pt x="911" y="121"/>
                    </a:cubicBezTo>
                    <a:lnTo>
                      <a:pt x="909" y="111"/>
                    </a:lnTo>
                    <a:cubicBezTo>
                      <a:pt x="855" y="152"/>
                      <a:pt x="834" y="210"/>
                      <a:pt x="803" y="263"/>
                    </a:cubicBezTo>
                    <a:cubicBezTo>
                      <a:pt x="776" y="316"/>
                      <a:pt x="749" y="370"/>
                      <a:pt x="723" y="426"/>
                    </a:cubicBezTo>
                    <a:cubicBezTo>
                      <a:pt x="670" y="534"/>
                      <a:pt x="622" y="646"/>
                      <a:pt x="573" y="756"/>
                    </a:cubicBezTo>
                    <a:cubicBezTo>
                      <a:pt x="551" y="808"/>
                      <a:pt x="532" y="861"/>
                      <a:pt x="510" y="913"/>
                    </a:cubicBezTo>
                    <a:cubicBezTo>
                      <a:pt x="535" y="844"/>
                      <a:pt x="556" y="774"/>
                      <a:pt x="576" y="703"/>
                    </a:cubicBezTo>
                    <a:cubicBezTo>
                      <a:pt x="604" y="590"/>
                      <a:pt x="629" y="475"/>
                      <a:pt x="645" y="359"/>
                    </a:cubicBezTo>
                    <a:cubicBezTo>
                      <a:pt x="661" y="242"/>
                      <a:pt x="672" y="124"/>
                      <a:pt x="663" y="2"/>
                    </a:cubicBez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45"/>
              <p:cNvSpPr/>
              <p:nvPr/>
            </p:nvSpPr>
            <p:spPr>
              <a:xfrm>
                <a:off x="10021780" y="4135172"/>
                <a:ext cx="35954" cy="26852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95" extrusionOk="0">
                    <a:moveTo>
                      <a:pt x="392" y="1"/>
                    </a:moveTo>
                    <a:cubicBezTo>
                      <a:pt x="349" y="11"/>
                      <a:pt x="311" y="28"/>
                      <a:pt x="274" y="48"/>
                    </a:cubicBezTo>
                    <a:cubicBezTo>
                      <a:pt x="238" y="67"/>
                      <a:pt x="206" y="91"/>
                      <a:pt x="171" y="114"/>
                    </a:cubicBezTo>
                    <a:cubicBezTo>
                      <a:pt x="142" y="141"/>
                      <a:pt x="109" y="165"/>
                      <a:pt x="80" y="193"/>
                    </a:cubicBezTo>
                    <a:cubicBezTo>
                      <a:pt x="52" y="223"/>
                      <a:pt x="26" y="253"/>
                      <a:pt x="0" y="290"/>
                    </a:cubicBezTo>
                    <a:lnTo>
                      <a:pt x="2" y="295"/>
                    </a:lnTo>
                    <a:cubicBezTo>
                      <a:pt x="144" y="213"/>
                      <a:pt x="270" y="108"/>
                      <a:pt x="395" y="4"/>
                    </a:cubicBezTo>
                    <a:lnTo>
                      <a:pt x="39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45"/>
              <p:cNvSpPr/>
              <p:nvPr/>
            </p:nvSpPr>
            <p:spPr>
              <a:xfrm>
                <a:off x="10038346" y="4146641"/>
                <a:ext cx="39777" cy="26032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6" extrusionOk="0">
                    <a:moveTo>
                      <a:pt x="434" y="1"/>
                    </a:moveTo>
                    <a:cubicBezTo>
                      <a:pt x="388" y="11"/>
                      <a:pt x="348" y="30"/>
                      <a:pt x="308" y="47"/>
                    </a:cubicBezTo>
                    <a:cubicBezTo>
                      <a:pt x="269" y="66"/>
                      <a:pt x="234" y="91"/>
                      <a:pt x="197" y="112"/>
                    </a:cubicBezTo>
                    <a:cubicBezTo>
                      <a:pt x="164" y="138"/>
                      <a:pt x="128" y="162"/>
                      <a:pt x="96" y="189"/>
                    </a:cubicBezTo>
                    <a:cubicBezTo>
                      <a:pt x="64" y="218"/>
                      <a:pt x="33" y="246"/>
                      <a:pt x="1" y="281"/>
                    </a:cubicBezTo>
                    <a:lnTo>
                      <a:pt x="3" y="286"/>
                    </a:lnTo>
                    <a:cubicBezTo>
                      <a:pt x="83" y="252"/>
                      <a:pt x="154" y="204"/>
                      <a:pt x="228" y="158"/>
                    </a:cubicBezTo>
                    <a:cubicBezTo>
                      <a:pt x="298" y="108"/>
                      <a:pt x="369" y="57"/>
                      <a:pt x="436" y="5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45"/>
              <p:cNvSpPr/>
              <p:nvPr/>
            </p:nvSpPr>
            <p:spPr>
              <a:xfrm>
                <a:off x="9967439" y="4048609"/>
                <a:ext cx="33678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1" extrusionOk="0">
                    <a:moveTo>
                      <a:pt x="365" y="1"/>
                    </a:moveTo>
                    <a:cubicBezTo>
                      <a:pt x="318" y="15"/>
                      <a:pt x="280" y="37"/>
                      <a:pt x="244" y="60"/>
                    </a:cubicBezTo>
                    <a:cubicBezTo>
                      <a:pt x="206" y="84"/>
                      <a:pt x="174" y="113"/>
                      <a:pt x="139" y="140"/>
                    </a:cubicBezTo>
                    <a:cubicBezTo>
                      <a:pt x="110" y="174"/>
                      <a:pt x="78" y="205"/>
                      <a:pt x="53" y="242"/>
                    </a:cubicBezTo>
                    <a:cubicBezTo>
                      <a:pt x="30" y="278"/>
                      <a:pt x="2" y="318"/>
                      <a:pt x="1" y="370"/>
                    </a:cubicBezTo>
                    <a:lnTo>
                      <a:pt x="6" y="371"/>
                    </a:lnTo>
                    <a:cubicBezTo>
                      <a:pt x="24" y="333"/>
                      <a:pt x="56" y="302"/>
                      <a:pt x="86" y="271"/>
                    </a:cubicBezTo>
                    <a:cubicBezTo>
                      <a:pt x="114" y="241"/>
                      <a:pt x="147" y="210"/>
                      <a:pt x="179" y="180"/>
                    </a:cubicBezTo>
                    <a:cubicBezTo>
                      <a:pt x="241" y="120"/>
                      <a:pt x="304" y="61"/>
                      <a:pt x="370" y="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45"/>
              <p:cNvSpPr/>
              <p:nvPr/>
            </p:nvSpPr>
            <p:spPr>
              <a:xfrm>
                <a:off x="9971535" y="4034592"/>
                <a:ext cx="22938" cy="17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94" extrusionOk="0">
                    <a:moveTo>
                      <a:pt x="239" y="1"/>
                    </a:moveTo>
                    <a:cubicBezTo>
                      <a:pt x="211" y="1"/>
                      <a:pt x="187" y="7"/>
                      <a:pt x="164" y="14"/>
                    </a:cubicBezTo>
                    <a:cubicBezTo>
                      <a:pt x="138" y="23"/>
                      <a:pt x="116" y="38"/>
                      <a:pt x="92" y="51"/>
                    </a:cubicBezTo>
                    <a:cubicBezTo>
                      <a:pt x="73" y="71"/>
                      <a:pt x="51" y="86"/>
                      <a:pt x="34" y="109"/>
                    </a:cubicBezTo>
                    <a:cubicBezTo>
                      <a:pt x="18" y="132"/>
                      <a:pt x="2" y="158"/>
                      <a:pt x="1" y="191"/>
                    </a:cubicBezTo>
                    <a:lnTo>
                      <a:pt x="6" y="194"/>
                    </a:lnTo>
                    <a:cubicBezTo>
                      <a:pt x="39" y="155"/>
                      <a:pt x="83" y="125"/>
                      <a:pt x="125" y="94"/>
                    </a:cubicBezTo>
                    <a:cubicBezTo>
                      <a:pt x="166" y="64"/>
                      <a:pt x="208" y="33"/>
                      <a:pt x="252" y="4"/>
                    </a:cubicBezTo>
                    <a:lnTo>
                      <a:pt x="250" y="1"/>
                    </a:lnTo>
                    <a:cubicBezTo>
                      <a:pt x="246" y="1"/>
                      <a:pt x="242" y="1"/>
                      <a:pt x="23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45"/>
              <p:cNvSpPr/>
              <p:nvPr/>
            </p:nvSpPr>
            <p:spPr>
              <a:xfrm>
                <a:off x="9513781" y="4213542"/>
                <a:ext cx="291636" cy="232471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554" extrusionOk="0">
                    <a:moveTo>
                      <a:pt x="1275" y="1"/>
                    </a:moveTo>
                    <a:cubicBezTo>
                      <a:pt x="921" y="1"/>
                      <a:pt x="626" y="139"/>
                      <a:pt x="390" y="442"/>
                    </a:cubicBezTo>
                    <a:cubicBezTo>
                      <a:pt x="1" y="939"/>
                      <a:pt x="254" y="1196"/>
                      <a:pt x="688" y="1523"/>
                    </a:cubicBezTo>
                    <a:cubicBezTo>
                      <a:pt x="1120" y="1850"/>
                      <a:pt x="923" y="2083"/>
                      <a:pt x="1015" y="2318"/>
                    </a:cubicBezTo>
                    <a:cubicBezTo>
                      <a:pt x="1062" y="2436"/>
                      <a:pt x="1337" y="2554"/>
                      <a:pt x="1637" y="2554"/>
                    </a:cubicBezTo>
                    <a:cubicBezTo>
                      <a:pt x="1934" y="2554"/>
                      <a:pt x="2254" y="2437"/>
                      <a:pt x="2397" y="2088"/>
                    </a:cubicBezTo>
                    <a:cubicBezTo>
                      <a:pt x="2637" y="1506"/>
                      <a:pt x="2792" y="1457"/>
                      <a:pt x="2838" y="1457"/>
                    </a:cubicBezTo>
                    <a:cubicBezTo>
                      <a:pt x="2847" y="1457"/>
                      <a:pt x="2852" y="1459"/>
                      <a:pt x="2852" y="1459"/>
                    </a:cubicBezTo>
                    <a:cubicBezTo>
                      <a:pt x="3198" y="915"/>
                      <a:pt x="3204" y="204"/>
                      <a:pt x="3204" y="204"/>
                    </a:cubicBezTo>
                    <a:lnTo>
                      <a:pt x="3204" y="204"/>
                    </a:lnTo>
                    <a:cubicBezTo>
                      <a:pt x="3203" y="204"/>
                      <a:pt x="3125" y="244"/>
                      <a:pt x="2984" y="270"/>
                    </a:cubicBezTo>
                    <a:cubicBezTo>
                      <a:pt x="2908" y="285"/>
                      <a:pt x="2812" y="297"/>
                      <a:pt x="2701" y="297"/>
                    </a:cubicBezTo>
                    <a:cubicBezTo>
                      <a:pt x="2517" y="297"/>
                      <a:pt x="2289" y="265"/>
                      <a:pt x="2028" y="165"/>
                    </a:cubicBezTo>
                    <a:cubicBezTo>
                      <a:pt x="1752" y="58"/>
                      <a:pt x="1501" y="1"/>
                      <a:pt x="1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45"/>
              <p:cNvSpPr/>
              <p:nvPr/>
            </p:nvSpPr>
            <p:spPr>
              <a:xfrm>
                <a:off x="9676712" y="4231292"/>
                <a:ext cx="131072" cy="115599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270" extrusionOk="0">
                    <a:moveTo>
                      <a:pt x="1383" y="1"/>
                    </a:moveTo>
                    <a:cubicBezTo>
                      <a:pt x="1281" y="1"/>
                      <a:pt x="943" y="119"/>
                      <a:pt x="943" y="119"/>
                    </a:cubicBezTo>
                    <a:lnTo>
                      <a:pt x="592" y="74"/>
                    </a:lnTo>
                    <a:lnTo>
                      <a:pt x="1" y="8"/>
                    </a:lnTo>
                    <a:lnTo>
                      <a:pt x="0" y="17"/>
                    </a:lnTo>
                    <a:cubicBezTo>
                      <a:pt x="94" y="62"/>
                      <a:pt x="190" y="90"/>
                      <a:pt x="286" y="114"/>
                    </a:cubicBezTo>
                    <a:cubicBezTo>
                      <a:pt x="384" y="139"/>
                      <a:pt x="481" y="154"/>
                      <a:pt x="579" y="166"/>
                    </a:cubicBezTo>
                    <a:cubicBezTo>
                      <a:pt x="641" y="173"/>
                      <a:pt x="702" y="178"/>
                      <a:pt x="765" y="181"/>
                    </a:cubicBezTo>
                    <a:lnTo>
                      <a:pt x="621" y="181"/>
                    </a:lnTo>
                    <a:cubicBezTo>
                      <a:pt x="519" y="185"/>
                      <a:pt x="416" y="188"/>
                      <a:pt x="314" y="195"/>
                    </a:cubicBezTo>
                    <a:cubicBezTo>
                      <a:pt x="263" y="198"/>
                      <a:pt x="211" y="202"/>
                      <a:pt x="160" y="207"/>
                    </a:cubicBezTo>
                    <a:cubicBezTo>
                      <a:pt x="109" y="217"/>
                      <a:pt x="58" y="214"/>
                      <a:pt x="10" y="243"/>
                    </a:cubicBezTo>
                    <a:lnTo>
                      <a:pt x="17" y="249"/>
                    </a:lnTo>
                    <a:cubicBezTo>
                      <a:pt x="26" y="248"/>
                      <a:pt x="36" y="248"/>
                      <a:pt x="46" y="248"/>
                    </a:cubicBezTo>
                    <a:cubicBezTo>
                      <a:pt x="84" y="248"/>
                      <a:pt x="126" y="255"/>
                      <a:pt x="166" y="259"/>
                    </a:cubicBezTo>
                    <a:cubicBezTo>
                      <a:pt x="218" y="263"/>
                      <a:pt x="268" y="268"/>
                      <a:pt x="319" y="270"/>
                    </a:cubicBezTo>
                    <a:cubicBezTo>
                      <a:pt x="400" y="276"/>
                      <a:pt x="482" y="277"/>
                      <a:pt x="563" y="277"/>
                    </a:cubicBezTo>
                    <a:cubicBezTo>
                      <a:pt x="584" y="277"/>
                      <a:pt x="604" y="277"/>
                      <a:pt x="624" y="277"/>
                    </a:cubicBezTo>
                    <a:cubicBezTo>
                      <a:pt x="641" y="275"/>
                      <a:pt x="657" y="275"/>
                      <a:pt x="676" y="274"/>
                    </a:cubicBezTo>
                    <a:lnTo>
                      <a:pt x="676" y="274"/>
                    </a:lnTo>
                    <a:cubicBezTo>
                      <a:pt x="663" y="277"/>
                      <a:pt x="652" y="279"/>
                      <a:pt x="641" y="283"/>
                    </a:cubicBezTo>
                    <a:cubicBezTo>
                      <a:pt x="544" y="310"/>
                      <a:pt x="449" y="339"/>
                      <a:pt x="356" y="371"/>
                    </a:cubicBezTo>
                    <a:cubicBezTo>
                      <a:pt x="263" y="408"/>
                      <a:pt x="167" y="438"/>
                      <a:pt x="79" y="492"/>
                    </a:cubicBezTo>
                    <a:lnTo>
                      <a:pt x="83" y="500"/>
                    </a:lnTo>
                    <a:cubicBezTo>
                      <a:pt x="175" y="467"/>
                      <a:pt x="272" y="446"/>
                      <a:pt x="367" y="423"/>
                    </a:cubicBezTo>
                    <a:lnTo>
                      <a:pt x="657" y="360"/>
                    </a:lnTo>
                    <a:lnTo>
                      <a:pt x="1102" y="272"/>
                    </a:lnTo>
                    <a:lnTo>
                      <a:pt x="1122" y="290"/>
                    </a:lnTo>
                    <a:cubicBezTo>
                      <a:pt x="1012" y="357"/>
                      <a:pt x="901" y="423"/>
                      <a:pt x="789" y="487"/>
                    </a:cubicBezTo>
                    <a:cubicBezTo>
                      <a:pt x="715" y="529"/>
                      <a:pt x="641" y="571"/>
                      <a:pt x="565" y="611"/>
                    </a:cubicBezTo>
                    <a:cubicBezTo>
                      <a:pt x="489" y="651"/>
                      <a:pt x="414" y="693"/>
                      <a:pt x="334" y="720"/>
                    </a:cubicBezTo>
                    <a:lnTo>
                      <a:pt x="337" y="729"/>
                    </a:lnTo>
                    <a:cubicBezTo>
                      <a:pt x="426" y="716"/>
                      <a:pt x="505" y="680"/>
                      <a:pt x="586" y="652"/>
                    </a:cubicBezTo>
                    <a:cubicBezTo>
                      <a:pt x="667" y="620"/>
                      <a:pt x="744" y="582"/>
                      <a:pt x="822" y="547"/>
                    </a:cubicBezTo>
                    <a:cubicBezTo>
                      <a:pt x="949" y="489"/>
                      <a:pt x="1069" y="424"/>
                      <a:pt x="1190" y="355"/>
                    </a:cubicBezTo>
                    <a:lnTo>
                      <a:pt x="1195" y="360"/>
                    </a:lnTo>
                    <a:cubicBezTo>
                      <a:pt x="1099" y="473"/>
                      <a:pt x="999" y="582"/>
                      <a:pt x="894" y="688"/>
                    </a:cubicBezTo>
                    <a:cubicBezTo>
                      <a:pt x="760" y="825"/>
                      <a:pt x="619" y="957"/>
                      <a:pt x="455" y="1059"/>
                    </a:cubicBezTo>
                    <a:lnTo>
                      <a:pt x="460" y="1067"/>
                    </a:lnTo>
                    <a:cubicBezTo>
                      <a:pt x="560" y="1046"/>
                      <a:pt x="651" y="997"/>
                      <a:pt x="733" y="943"/>
                    </a:cubicBezTo>
                    <a:cubicBezTo>
                      <a:pt x="817" y="889"/>
                      <a:pt x="890" y="822"/>
                      <a:pt x="961" y="755"/>
                    </a:cubicBezTo>
                    <a:cubicBezTo>
                      <a:pt x="1028" y="684"/>
                      <a:pt x="1093" y="610"/>
                      <a:pt x="1148" y="529"/>
                    </a:cubicBezTo>
                    <a:cubicBezTo>
                      <a:pt x="1177" y="485"/>
                      <a:pt x="1204" y="441"/>
                      <a:pt x="1228" y="395"/>
                    </a:cubicBezTo>
                    <a:lnTo>
                      <a:pt x="1241" y="407"/>
                    </a:lnTo>
                    <a:cubicBezTo>
                      <a:pt x="1187" y="528"/>
                      <a:pt x="1134" y="648"/>
                      <a:pt x="1085" y="770"/>
                    </a:cubicBezTo>
                    <a:cubicBezTo>
                      <a:pt x="1054" y="851"/>
                      <a:pt x="1025" y="933"/>
                      <a:pt x="997" y="1016"/>
                    </a:cubicBezTo>
                    <a:cubicBezTo>
                      <a:pt x="972" y="1099"/>
                      <a:pt x="946" y="1182"/>
                      <a:pt x="931" y="1268"/>
                    </a:cubicBezTo>
                    <a:lnTo>
                      <a:pt x="940" y="1269"/>
                    </a:lnTo>
                    <a:cubicBezTo>
                      <a:pt x="989" y="1191"/>
                      <a:pt x="1030" y="1115"/>
                      <a:pt x="1068" y="1039"/>
                    </a:cubicBezTo>
                    <a:cubicBezTo>
                      <a:pt x="1107" y="962"/>
                      <a:pt x="1140" y="884"/>
                      <a:pt x="1172" y="805"/>
                    </a:cubicBezTo>
                    <a:cubicBezTo>
                      <a:pt x="1201" y="724"/>
                      <a:pt x="1231" y="643"/>
                      <a:pt x="1253" y="559"/>
                    </a:cubicBezTo>
                    <a:cubicBezTo>
                      <a:pt x="1253" y="556"/>
                      <a:pt x="1254" y="554"/>
                      <a:pt x="1255" y="552"/>
                    </a:cubicBezTo>
                    <a:lnTo>
                      <a:pt x="1255" y="552"/>
                    </a:lnTo>
                    <a:cubicBezTo>
                      <a:pt x="1275" y="498"/>
                      <a:pt x="1439" y="51"/>
                      <a:pt x="1409" y="9"/>
                    </a:cubicBezTo>
                    <a:cubicBezTo>
                      <a:pt x="1406" y="3"/>
                      <a:pt x="1397" y="1"/>
                      <a:pt x="138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45"/>
              <p:cNvSpPr/>
              <p:nvPr/>
            </p:nvSpPr>
            <p:spPr>
              <a:xfrm>
                <a:off x="9603348" y="4384847"/>
                <a:ext cx="32313" cy="2020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22" extrusionOk="0">
                    <a:moveTo>
                      <a:pt x="351" y="0"/>
                    </a:moveTo>
                    <a:cubicBezTo>
                      <a:pt x="314" y="7"/>
                      <a:pt x="283" y="21"/>
                      <a:pt x="250" y="33"/>
                    </a:cubicBezTo>
                    <a:cubicBezTo>
                      <a:pt x="218" y="46"/>
                      <a:pt x="188" y="64"/>
                      <a:pt x="158" y="79"/>
                    </a:cubicBezTo>
                    <a:cubicBezTo>
                      <a:pt x="131" y="100"/>
                      <a:pt x="101" y="117"/>
                      <a:pt x="75" y="140"/>
                    </a:cubicBezTo>
                    <a:cubicBezTo>
                      <a:pt x="48" y="163"/>
                      <a:pt x="22" y="187"/>
                      <a:pt x="1" y="218"/>
                    </a:cubicBezTo>
                    <a:lnTo>
                      <a:pt x="3" y="222"/>
                    </a:lnTo>
                    <a:cubicBezTo>
                      <a:pt x="124" y="156"/>
                      <a:pt x="245" y="89"/>
                      <a:pt x="354" y="3"/>
                    </a:cubicBez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45"/>
              <p:cNvSpPr/>
              <p:nvPr/>
            </p:nvSpPr>
            <p:spPr>
              <a:xfrm>
                <a:off x="9605987" y="4401231"/>
                <a:ext cx="32859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258" extrusionOk="0">
                    <a:moveTo>
                      <a:pt x="357" y="1"/>
                    </a:moveTo>
                    <a:cubicBezTo>
                      <a:pt x="320" y="15"/>
                      <a:pt x="287" y="30"/>
                      <a:pt x="256" y="47"/>
                    </a:cubicBezTo>
                    <a:cubicBezTo>
                      <a:pt x="223" y="63"/>
                      <a:pt x="194" y="84"/>
                      <a:pt x="162" y="102"/>
                    </a:cubicBezTo>
                    <a:cubicBezTo>
                      <a:pt x="134" y="125"/>
                      <a:pt x="103" y="144"/>
                      <a:pt x="76" y="170"/>
                    </a:cubicBezTo>
                    <a:cubicBezTo>
                      <a:pt x="50" y="195"/>
                      <a:pt x="23" y="221"/>
                      <a:pt x="0" y="255"/>
                    </a:cubicBezTo>
                    <a:lnTo>
                      <a:pt x="4" y="258"/>
                    </a:lnTo>
                    <a:cubicBezTo>
                      <a:pt x="66" y="220"/>
                      <a:pt x="128" y="181"/>
                      <a:pt x="189" y="140"/>
                    </a:cubicBezTo>
                    <a:cubicBezTo>
                      <a:pt x="249" y="98"/>
                      <a:pt x="309" y="57"/>
                      <a:pt x="360" y="4"/>
                    </a:cubicBez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45"/>
              <p:cNvSpPr/>
              <p:nvPr/>
            </p:nvSpPr>
            <p:spPr>
              <a:xfrm>
                <a:off x="9553012" y="4316489"/>
                <a:ext cx="36955" cy="1674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84" extrusionOk="0">
                    <a:moveTo>
                      <a:pt x="358" y="0"/>
                    </a:moveTo>
                    <a:cubicBezTo>
                      <a:pt x="334" y="0"/>
                      <a:pt x="310" y="5"/>
                      <a:pt x="287" y="9"/>
                    </a:cubicBezTo>
                    <a:cubicBezTo>
                      <a:pt x="249" y="17"/>
                      <a:pt x="216" y="33"/>
                      <a:pt x="181" y="45"/>
                    </a:cubicBezTo>
                    <a:cubicBezTo>
                      <a:pt x="149" y="65"/>
                      <a:pt x="115" y="80"/>
                      <a:pt x="84" y="102"/>
                    </a:cubicBezTo>
                    <a:cubicBezTo>
                      <a:pt x="55" y="123"/>
                      <a:pt x="26" y="147"/>
                      <a:pt x="0" y="178"/>
                    </a:cubicBezTo>
                    <a:lnTo>
                      <a:pt x="2" y="183"/>
                    </a:lnTo>
                    <a:cubicBezTo>
                      <a:pt x="68" y="150"/>
                      <a:pt x="135" y="118"/>
                      <a:pt x="201" y="89"/>
                    </a:cubicBezTo>
                    <a:cubicBezTo>
                      <a:pt x="233" y="73"/>
                      <a:pt x="268" y="58"/>
                      <a:pt x="301" y="44"/>
                    </a:cubicBezTo>
                    <a:cubicBezTo>
                      <a:pt x="334" y="31"/>
                      <a:pt x="369" y="14"/>
                      <a:pt x="405" y="13"/>
                    </a:cubicBezTo>
                    <a:lnTo>
                      <a:pt x="405" y="8"/>
                    </a:lnTo>
                    <a:cubicBezTo>
                      <a:pt x="389" y="2"/>
                      <a:pt x="374" y="0"/>
                      <a:pt x="358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45"/>
              <p:cNvSpPr/>
              <p:nvPr/>
            </p:nvSpPr>
            <p:spPr>
              <a:xfrm>
                <a:off x="9543910" y="4310573"/>
                <a:ext cx="2093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45" extrusionOk="0">
                    <a:moveTo>
                      <a:pt x="196" y="1"/>
                    </a:moveTo>
                    <a:cubicBezTo>
                      <a:pt x="181" y="1"/>
                      <a:pt x="166" y="4"/>
                      <a:pt x="153" y="7"/>
                    </a:cubicBezTo>
                    <a:cubicBezTo>
                      <a:pt x="129" y="12"/>
                      <a:pt x="111" y="24"/>
                      <a:pt x="90" y="33"/>
                    </a:cubicBezTo>
                    <a:cubicBezTo>
                      <a:pt x="72" y="49"/>
                      <a:pt x="54" y="60"/>
                      <a:pt x="39" y="78"/>
                    </a:cubicBezTo>
                    <a:cubicBezTo>
                      <a:pt x="23" y="96"/>
                      <a:pt x="10" y="114"/>
                      <a:pt x="1" y="141"/>
                    </a:cubicBezTo>
                    <a:lnTo>
                      <a:pt x="3" y="145"/>
                    </a:lnTo>
                    <a:cubicBezTo>
                      <a:pt x="40" y="120"/>
                      <a:pt x="77" y="96"/>
                      <a:pt x="114" y="73"/>
                    </a:cubicBezTo>
                    <a:cubicBezTo>
                      <a:pt x="152" y="50"/>
                      <a:pt x="188" y="24"/>
                      <a:pt x="229" y="10"/>
                    </a:cubicBezTo>
                    <a:lnTo>
                      <a:pt x="228" y="6"/>
                    </a:lnTo>
                    <a:cubicBezTo>
                      <a:pt x="217" y="2"/>
                      <a:pt x="207" y="1"/>
                      <a:pt x="196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45"/>
              <p:cNvSpPr/>
              <p:nvPr/>
            </p:nvSpPr>
            <p:spPr>
              <a:xfrm>
                <a:off x="9576769" y="3969692"/>
                <a:ext cx="281897" cy="301558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13" extrusionOk="0">
                    <a:moveTo>
                      <a:pt x="1105" y="0"/>
                    </a:moveTo>
                    <a:cubicBezTo>
                      <a:pt x="1043" y="0"/>
                      <a:pt x="979" y="11"/>
                      <a:pt x="910" y="36"/>
                    </a:cubicBezTo>
                    <a:cubicBezTo>
                      <a:pt x="368" y="228"/>
                      <a:pt x="252" y="442"/>
                      <a:pt x="232" y="1120"/>
                    </a:cubicBezTo>
                    <a:cubicBezTo>
                      <a:pt x="213" y="1798"/>
                      <a:pt x="1" y="2165"/>
                      <a:pt x="387" y="2630"/>
                    </a:cubicBezTo>
                    <a:cubicBezTo>
                      <a:pt x="774" y="3096"/>
                      <a:pt x="2455" y="3313"/>
                      <a:pt x="2455" y="3313"/>
                    </a:cubicBezTo>
                    <a:cubicBezTo>
                      <a:pt x="2455" y="3313"/>
                      <a:pt x="2672" y="3076"/>
                      <a:pt x="2886" y="2379"/>
                    </a:cubicBezTo>
                    <a:cubicBezTo>
                      <a:pt x="3097" y="1681"/>
                      <a:pt x="2886" y="1209"/>
                      <a:pt x="2886" y="1209"/>
                    </a:cubicBezTo>
                    <a:cubicBezTo>
                      <a:pt x="2886" y="1209"/>
                      <a:pt x="2709" y="731"/>
                      <a:pt x="2227" y="617"/>
                    </a:cubicBezTo>
                    <a:cubicBezTo>
                      <a:pt x="1804" y="515"/>
                      <a:pt x="1530" y="0"/>
                      <a:pt x="1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45"/>
              <p:cNvSpPr/>
              <p:nvPr/>
            </p:nvSpPr>
            <p:spPr>
              <a:xfrm>
                <a:off x="9658143" y="4119425"/>
                <a:ext cx="153464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638" extrusionOk="0">
                    <a:moveTo>
                      <a:pt x="1030" y="1"/>
                    </a:moveTo>
                    <a:lnTo>
                      <a:pt x="1021" y="7"/>
                    </a:lnTo>
                    <a:cubicBezTo>
                      <a:pt x="1148" y="200"/>
                      <a:pt x="1236" y="416"/>
                      <a:pt x="1315" y="633"/>
                    </a:cubicBezTo>
                    <a:cubicBezTo>
                      <a:pt x="1378" y="801"/>
                      <a:pt x="1431" y="971"/>
                      <a:pt x="1480" y="1143"/>
                    </a:cubicBezTo>
                    <a:lnTo>
                      <a:pt x="1471" y="1145"/>
                    </a:lnTo>
                    <a:cubicBezTo>
                      <a:pt x="1375" y="1010"/>
                      <a:pt x="1275" y="877"/>
                      <a:pt x="1167" y="751"/>
                    </a:cubicBezTo>
                    <a:cubicBezTo>
                      <a:pt x="1098" y="673"/>
                      <a:pt x="1033" y="594"/>
                      <a:pt x="962" y="518"/>
                    </a:cubicBezTo>
                    <a:cubicBezTo>
                      <a:pt x="887" y="446"/>
                      <a:pt x="818" y="366"/>
                      <a:pt x="727" y="309"/>
                    </a:cubicBezTo>
                    <a:lnTo>
                      <a:pt x="719" y="318"/>
                    </a:lnTo>
                    <a:cubicBezTo>
                      <a:pt x="794" y="387"/>
                      <a:pt x="854" y="472"/>
                      <a:pt x="917" y="553"/>
                    </a:cubicBezTo>
                    <a:cubicBezTo>
                      <a:pt x="978" y="635"/>
                      <a:pt x="1039" y="718"/>
                      <a:pt x="1098" y="801"/>
                    </a:cubicBezTo>
                    <a:cubicBezTo>
                      <a:pt x="1189" y="928"/>
                      <a:pt x="1277" y="1055"/>
                      <a:pt x="1364" y="1183"/>
                    </a:cubicBezTo>
                    <a:lnTo>
                      <a:pt x="1333" y="1195"/>
                    </a:lnTo>
                    <a:lnTo>
                      <a:pt x="891" y="873"/>
                    </a:lnTo>
                    <a:lnTo>
                      <a:pt x="606" y="659"/>
                    </a:lnTo>
                    <a:cubicBezTo>
                      <a:pt x="514" y="586"/>
                      <a:pt x="418" y="514"/>
                      <a:pt x="334" y="431"/>
                    </a:cubicBezTo>
                    <a:lnTo>
                      <a:pt x="326" y="438"/>
                    </a:lnTo>
                    <a:cubicBezTo>
                      <a:pt x="395" y="541"/>
                      <a:pt x="485" y="622"/>
                      <a:pt x="568" y="709"/>
                    </a:cubicBezTo>
                    <a:cubicBezTo>
                      <a:pt x="655" y="792"/>
                      <a:pt x="744" y="872"/>
                      <a:pt x="836" y="949"/>
                    </a:cubicBezTo>
                    <a:cubicBezTo>
                      <a:pt x="846" y="958"/>
                      <a:pt x="857" y="966"/>
                      <a:pt x="869" y="975"/>
                    </a:cubicBezTo>
                    <a:cubicBezTo>
                      <a:pt x="851" y="966"/>
                      <a:pt x="834" y="956"/>
                      <a:pt x="815" y="948"/>
                    </a:cubicBezTo>
                    <a:cubicBezTo>
                      <a:pt x="703" y="894"/>
                      <a:pt x="594" y="843"/>
                      <a:pt x="478" y="800"/>
                    </a:cubicBezTo>
                    <a:cubicBezTo>
                      <a:pt x="421" y="776"/>
                      <a:pt x="363" y="756"/>
                      <a:pt x="306" y="735"/>
                    </a:cubicBezTo>
                    <a:cubicBezTo>
                      <a:pt x="247" y="714"/>
                      <a:pt x="185" y="698"/>
                      <a:pt x="138" y="669"/>
                    </a:cubicBezTo>
                    <a:lnTo>
                      <a:pt x="126" y="672"/>
                    </a:lnTo>
                    <a:cubicBezTo>
                      <a:pt x="165" y="729"/>
                      <a:pt x="224" y="752"/>
                      <a:pt x="275" y="787"/>
                    </a:cubicBezTo>
                    <a:cubicBezTo>
                      <a:pt x="328" y="819"/>
                      <a:pt x="383" y="848"/>
                      <a:pt x="436" y="878"/>
                    </a:cubicBezTo>
                    <a:cubicBezTo>
                      <a:pt x="544" y="936"/>
                      <a:pt x="654" y="994"/>
                      <a:pt x="764" y="1048"/>
                    </a:cubicBezTo>
                    <a:cubicBezTo>
                      <a:pt x="816" y="1074"/>
                      <a:pt x="869" y="1097"/>
                      <a:pt x="922" y="1122"/>
                    </a:cubicBezTo>
                    <a:cubicBezTo>
                      <a:pt x="852" y="1093"/>
                      <a:pt x="782" y="1067"/>
                      <a:pt x="712" y="1043"/>
                    </a:cubicBezTo>
                    <a:cubicBezTo>
                      <a:pt x="598" y="1008"/>
                      <a:pt x="482" y="975"/>
                      <a:pt x="364" y="954"/>
                    </a:cubicBezTo>
                    <a:cubicBezTo>
                      <a:pt x="256" y="932"/>
                      <a:pt x="147" y="916"/>
                      <a:pt x="33" y="916"/>
                    </a:cubicBezTo>
                    <a:cubicBezTo>
                      <a:pt x="23" y="916"/>
                      <a:pt x="13" y="917"/>
                      <a:pt x="3" y="917"/>
                    </a:cubicBezTo>
                    <a:lnTo>
                      <a:pt x="0" y="928"/>
                    </a:lnTo>
                    <a:lnTo>
                      <a:pt x="680" y="1152"/>
                    </a:lnTo>
                    <a:cubicBezTo>
                      <a:pt x="926" y="1229"/>
                      <a:pt x="1152" y="1353"/>
                      <a:pt x="1351" y="1517"/>
                    </a:cubicBezTo>
                    <a:cubicBezTo>
                      <a:pt x="1432" y="1584"/>
                      <a:pt x="1507" y="1638"/>
                      <a:pt x="1532" y="1638"/>
                    </a:cubicBezTo>
                    <a:cubicBezTo>
                      <a:pt x="1534" y="1638"/>
                      <a:pt x="1536" y="1637"/>
                      <a:pt x="1538" y="1636"/>
                    </a:cubicBezTo>
                    <a:cubicBezTo>
                      <a:pt x="1588" y="1608"/>
                      <a:pt x="1632" y="1081"/>
                      <a:pt x="1640" y="977"/>
                    </a:cubicBezTo>
                    <a:lnTo>
                      <a:pt x="1640" y="977"/>
                    </a:lnTo>
                    <a:cubicBezTo>
                      <a:pt x="1641" y="970"/>
                      <a:pt x="1642" y="964"/>
                      <a:pt x="1643" y="958"/>
                    </a:cubicBezTo>
                    <a:cubicBezTo>
                      <a:pt x="1661" y="855"/>
                      <a:pt x="1670" y="751"/>
                      <a:pt x="1677" y="648"/>
                    </a:cubicBezTo>
                    <a:cubicBezTo>
                      <a:pt x="1681" y="546"/>
                      <a:pt x="1685" y="443"/>
                      <a:pt x="1681" y="340"/>
                    </a:cubicBezTo>
                    <a:cubicBezTo>
                      <a:pt x="1680" y="236"/>
                      <a:pt x="1671" y="134"/>
                      <a:pt x="1659" y="23"/>
                    </a:cubicBezTo>
                    <a:lnTo>
                      <a:pt x="1646" y="21"/>
                    </a:lnTo>
                    <a:cubicBezTo>
                      <a:pt x="1620" y="123"/>
                      <a:pt x="1605" y="226"/>
                      <a:pt x="1593" y="330"/>
                    </a:cubicBezTo>
                    <a:cubicBezTo>
                      <a:pt x="1582" y="433"/>
                      <a:pt x="1571" y="539"/>
                      <a:pt x="1564" y="642"/>
                    </a:cubicBezTo>
                    <a:cubicBezTo>
                      <a:pt x="1557" y="801"/>
                      <a:pt x="1554" y="959"/>
                      <a:pt x="1553" y="1118"/>
                    </a:cubicBezTo>
                    <a:lnTo>
                      <a:pt x="1532" y="1124"/>
                    </a:lnTo>
                    <a:cubicBezTo>
                      <a:pt x="1530" y="1061"/>
                      <a:pt x="1523" y="997"/>
                      <a:pt x="1512" y="935"/>
                    </a:cubicBezTo>
                    <a:cubicBezTo>
                      <a:pt x="1493" y="819"/>
                      <a:pt x="1461" y="707"/>
                      <a:pt x="1421" y="595"/>
                    </a:cubicBezTo>
                    <a:cubicBezTo>
                      <a:pt x="1379" y="484"/>
                      <a:pt x="1332" y="376"/>
                      <a:pt x="1267" y="274"/>
                    </a:cubicBezTo>
                    <a:cubicBezTo>
                      <a:pt x="1203" y="172"/>
                      <a:pt x="1129" y="74"/>
                      <a:pt x="1030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45"/>
              <p:cNvSpPr/>
              <p:nvPr/>
            </p:nvSpPr>
            <p:spPr>
              <a:xfrm>
                <a:off x="9600253" y="4036594"/>
                <a:ext cx="31767" cy="5252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77" extrusionOk="0">
                    <a:moveTo>
                      <a:pt x="5" y="1"/>
                    </a:moveTo>
                    <a:lnTo>
                      <a:pt x="1" y="3"/>
                    </a:lnTo>
                    <a:cubicBezTo>
                      <a:pt x="6" y="61"/>
                      <a:pt x="22" y="116"/>
                      <a:pt x="42" y="170"/>
                    </a:cubicBezTo>
                    <a:cubicBezTo>
                      <a:pt x="61" y="224"/>
                      <a:pt x="88" y="274"/>
                      <a:pt x="113" y="323"/>
                    </a:cubicBezTo>
                    <a:cubicBezTo>
                      <a:pt x="143" y="372"/>
                      <a:pt x="173" y="420"/>
                      <a:pt x="211" y="464"/>
                    </a:cubicBezTo>
                    <a:cubicBezTo>
                      <a:pt x="250" y="507"/>
                      <a:pt x="291" y="549"/>
                      <a:pt x="344" y="576"/>
                    </a:cubicBezTo>
                    <a:lnTo>
                      <a:pt x="348" y="572"/>
                    </a:lnTo>
                    <a:cubicBezTo>
                      <a:pt x="273" y="490"/>
                      <a:pt x="216" y="393"/>
                      <a:pt x="161" y="297"/>
                    </a:cubicBezTo>
                    <a:cubicBezTo>
                      <a:pt x="104" y="200"/>
                      <a:pt x="53" y="101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45"/>
              <p:cNvSpPr/>
              <p:nvPr/>
            </p:nvSpPr>
            <p:spPr>
              <a:xfrm>
                <a:off x="9597158" y="4071456"/>
                <a:ext cx="16293" cy="20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30" extrusionOk="0">
                    <a:moveTo>
                      <a:pt x="9" y="1"/>
                    </a:moveTo>
                    <a:lnTo>
                      <a:pt x="5" y="4"/>
                    </a:lnTo>
                    <a:cubicBezTo>
                      <a:pt x="0" y="35"/>
                      <a:pt x="4" y="60"/>
                      <a:pt x="10" y="84"/>
                    </a:cubicBezTo>
                    <a:cubicBezTo>
                      <a:pt x="18" y="108"/>
                      <a:pt x="31" y="129"/>
                      <a:pt x="41" y="150"/>
                    </a:cubicBezTo>
                    <a:cubicBezTo>
                      <a:pt x="60" y="169"/>
                      <a:pt x="74" y="189"/>
                      <a:pt x="95" y="204"/>
                    </a:cubicBezTo>
                    <a:cubicBezTo>
                      <a:pt x="115" y="216"/>
                      <a:pt x="139" y="230"/>
                      <a:pt x="168" y="230"/>
                    </a:cubicBezTo>
                    <a:cubicBezTo>
                      <a:pt x="171" y="230"/>
                      <a:pt x="173" y="230"/>
                      <a:pt x="176" y="229"/>
                    </a:cubicBezTo>
                    <a:lnTo>
                      <a:pt x="178" y="224"/>
                    </a:lnTo>
                    <a:cubicBezTo>
                      <a:pt x="140" y="199"/>
                      <a:pt x="115" y="156"/>
                      <a:pt x="87" y="119"/>
                    </a:cubicBezTo>
                    <a:cubicBezTo>
                      <a:pt x="60" y="81"/>
                      <a:pt x="34" y="41"/>
                      <a:pt x="9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45"/>
              <p:cNvSpPr/>
              <p:nvPr/>
            </p:nvSpPr>
            <p:spPr>
              <a:xfrm>
                <a:off x="9725409" y="3991902"/>
                <a:ext cx="19115" cy="34862"/>
              </a:xfrm>
              <a:custGeom>
                <a:avLst/>
                <a:gdLst/>
                <a:ahLst/>
                <a:cxnLst/>
                <a:rect l="l" t="t" r="r" b="b"/>
                <a:pathLst>
                  <a:path w="210" h="383" extrusionOk="0">
                    <a:moveTo>
                      <a:pt x="5" y="1"/>
                    </a:moveTo>
                    <a:lnTo>
                      <a:pt x="0" y="5"/>
                    </a:lnTo>
                    <a:cubicBezTo>
                      <a:pt x="0" y="46"/>
                      <a:pt x="8" y="82"/>
                      <a:pt x="19" y="117"/>
                    </a:cubicBezTo>
                    <a:cubicBezTo>
                      <a:pt x="29" y="152"/>
                      <a:pt x="45" y="184"/>
                      <a:pt x="60" y="217"/>
                    </a:cubicBezTo>
                    <a:cubicBezTo>
                      <a:pt x="80" y="246"/>
                      <a:pt x="97" y="278"/>
                      <a:pt x="120" y="305"/>
                    </a:cubicBezTo>
                    <a:cubicBezTo>
                      <a:pt x="144" y="333"/>
                      <a:pt x="168" y="359"/>
                      <a:pt x="204" y="383"/>
                    </a:cubicBezTo>
                    <a:lnTo>
                      <a:pt x="209" y="381"/>
                    </a:lnTo>
                    <a:cubicBezTo>
                      <a:pt x="144" y="253"/>
                      <a:pt x="76" y="126"/>
                      <a:pt x="5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9" name="Google Shape;5949;p45"/>
              <p:cNvSpPr/>
              <p:nvPr/>
            </p:nvSpPr>
            <p:spPr>
              <a:xfrm>
                <a:off x="9755083" y="4014566"/>
                <a:ext cx="17840" cy="2211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3" extrusionOk="0">
                    <a:moveTo>
                      <a:pt x="3" y="1"/>
                    </a:moveTo>
                    <a:lnTo>
                      <a:pt x="0" y="6"/>
                    </a:lnTo>
                    <a:cubicBezTo>
                      <a:pt x="5" y="38"/>
                      <a:pt x="17" y="62"/>
                      <a:pt x="30" y="86"/>
                    </a:cubicBezTo>
                    <a:cubicBezTo>
                      <a:pt x="42" y="108"/>
                      <a:pt x="59" y="127"/>
                      <a:pt x="73" y="148"/>
                    </a:cubicBezTo>
                    <a:cubicBezTo>
                      <a:pt x="92" y="164"/>
                      <a:pt x="108" y="183"/>
                      <a:pt x="128" y="196"/>
                    </a:cubicBezTo>
                    <a:cubicBezTo>
                      <a:pt x="138" y="204"/>
                      <a:pt x="149" y="211"/>
                      <a:pt x="157" y="219"/>
                    </a:cubicBezTo>
                    <a:cubicBezTo>
                      <a:pt x="170" y="225"/>
                      <a:pt x="177" y="231"/>
                      <a:pt x="191" y="243"/>
                    </a:cubicBezTo>
                    <a:lnTo>
                      <a:pt x="196" y="243"/>
                    </a:lnTo>
                    <a:cubicBezTo>
                      <a:pt x="193" y="215"/>
                      <a:pt x="177" y="193"/>
                      <a:pt x="164" y="171"/>
                    </a:cubicBezTo>
                    <a:cubicBezTo>
                      <a:pt x="149" y="149"/>
                      <a:pt x="131" y="130"/>
                      <a:pt x="115" y="109"/>
                    </a:cubicBezTo>
                    <a:cubicBezTo>
                      <a:pt x="79" y="71"/>
                      <a:pt x="42" y="35"/>
                      <a:pt x="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0" name="Google Shape;5950;p45"/>
              <p:cNvSpPr/>
              <p:nvPr/>
            </p:nvSpPr>
            <p:spPr>
              <a:xfrm>
                <a:off x="9721677" y="4263514"/>
                <a:ext cx="295732" cy="228557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2511" extrusionOk="0">
                    <a:moveTo>
                      <a:pt x="1063" y="1"/>
                    </a:moveTo>
                    <a:cubicBezTo>
                      <a:pt x="1063" y="1"/>
                      <a:pt x="721" y="69"/>
                      <a:pt x="709" y="283"/>
                    </a:cubicBezTo>
                    <a:cubicBezTo>
                      <a:pt x="697" y="496"/>
                      <a:pt x="0" y="1256"/>
                      <a:pt x="121" y="1646"/>
                    </a:cubicBezTo>
                    <a:cubicBezTo>
                      <a:pt x="240" y="2035"/>
                      <a:pt x="415" y="1903"/>
                      <a:pt x="1018" y="2205"/>
                    </a:cubicBezTo>
                    <a:cubicBezTo>
                      <a:pt x="1462" y="2429"/>
                      <a:pt x="1521" y="2511"/>
                      <a:pt x="1771" y="2511"/>
                    </a:cubicBezTo>
                    <a:cubicBezTo>
                      <a:pt x="1859" y="2511"/>
                      <a:pt x="1971" y="2501"/>
                      <a:pt x="2131" y="2483"/>
                    </a:cubicBezTo>
                    <a:cubicBezTo>
                      <a:pt x="2747" y="2415"/>
                      <a:pt x="3249" y="2194"/>
                      <a:pt x="3121" y="1589"/>
                    </a:cubicBezTo>
                    <a:cubicBezTo>
                      <a:pt x="3073" y="1356"/>
                      <a:pt x="3046" y="1164"/>
                      <a:pt x="3008" y="996"/>
                    </a:cubicBezTo>
                    <a:cubicBezTo>
                      <a:pt x="2920" y="606"/>
                      <a:pt x="2605" y="307"/>
                      <a:pt x="2212" y="228"/>
                    </a:cubicBezTo>
                    <a:lnTo>
                      <a:pt x="10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1" name="Google Shape;5951;p45"/>
              <p:cNvSpPr/>
              <p:nvPr/>
            </p:nvSpPr>
            <p:spPr>
              <a:xfrm>
                <a:off x="9776200" y="4263787"/>
                <a:ext cx="158288" cy="1272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398" extrusionOk="0">
                    <a:moveTo>
                      <a:pt x="446" y="44"/>
                    </a:moveTo>
                    <a:lnTo>
                      <a:pt x="446" y="44"/>
                    </a:lnTo>
                    <a:cubicBezTo>
                      <a:pt x="489" y="80"/>
                      <a:pt x="532" y="112"/>
                      <a:pt x="578" y="141"/>
                    </a:cubicBezTo>
                    <a:cubicBezTo>
                      <a:pt x="558" y="131"/>
                      <a:pt x="541" y="119"/>
                      <a:pt x="521" y="110"/>
                    </a:cubicBezTo>
                    <a:cubicBezTo>
                      <a:pt x="497" y="88"/>
                      <a:pt x="472" y="66"/>
                      <a:pt x="446" y="44"/>
                    </a:cubicBezTo>
                    <a:close/>
                    <a:moveTo>
                      <a:pt x="391" y="0"/>
                    </a:moveTo>
                    <a:cubicBezTo>
                      <a:pt x="380" y="4"/>
                      <a:pt x="370" y="10"/>
                      <a:pt x="357" y="13"/>
                    </a:cubicBezTo>
                    <a:cubicBezTo>
                      <a:pt x="355" y="13"/>
                      <a:pt x="354" y="14"/>
                      <a:pt x="352" y="14"/>
                    </a:cubicBezTo>
                    <a:cubicBezTo>
                      <a:pt x="332" y="25"/>
                      <a:pt x="312" y="36"/>
                      <a:pt x="292" y="46"/>
                    </a:cubicBezTo>
                    <a:cubicBezTo>
                      <a:pt x="265" y="61"/>
                      <a:pt x="236" y="73"/>
                      <a:pt x="209" y="87"/>
                    </a:cubicBezTo>
                    <a:lnTo>
                      <a:pt x="210" y="90"/>
                    </a:lnTo>
                    <a:lnTo>
                      <a:pt x="204" y="90"/>
                    </a:lnTo>
                    <a:cubicBezTo>
                      <a:pt x="155" y="190"/>
                      <a:pt x="123" y="291"/>
                      <a:pt x="97" y="393"/>
                    </a:cubicBezTo>
                    <a:cubicBezTo>
                      <a:pt x="70" y="493"/>
                      <a:pt x="52" y="595"/>
                      <a:pt x="36" y="697"/>
                    </a:cubicBezTo>
                    <a:cubicBezTo>
                      <a:pt x="25" y="797"/>
                      <a:pt x="13" y="900"/>
                      <a:pt x="9" y="1002"/>
                    </a:cubicBezTo>
                    <a:cubicBezTo>
                      <a:pt x="3" y="1106"/>
                      <a:pt x="1" y="1208"/>
                      <a:pt x="5" y="1320"/>
                    </a:cubicBezTo>
                    <a:lnTo>
                      <a:pt x="15" y="1323"/>
                    </a:lnTo>
                    <a:cubicBezTo>
                      <a:pt x="51" y="1225"/>
                      <a:pt x="75" y="1122"/>
                      <a:pt x="96" y="1020"/>
                    </a:cubicBezTo>
                    <a:cubicBezTo>
                      <a:pt x="118" y="917"/>
                      <a:pt x="136" y="815"/>
                      <a:pt x="150" y="711"/>
                    </a:cubicBezTo>
                    <a:cubicBezTo>
                      <a:pt x="179" y="506"/>
                      <a:pt x="200" y="301"/>
                      <a:pt x="216" y="96"/>
                    </a:cubicBezTo>
                    <a:lnTo>
                      <a:pt x="226" y="114"/>
                    </a:lnTo>
                    <a:cubicBezTo>
                      <a:pt x="227" y="117"/>
                      <a:pt x="229" y="118"/>
                      <a:pt x="230" y="121"/>
                    </a:cubicBezTo>
                    <a:cubicBezTo>
                      <a:pt x="217" y="223"/>
                      <a:pt x="220" y="324"/>
                      <a:pt x="229" y="423"/>
                    </a:cubicBezTo>
                    <a:cubicBezTo>
                      <a:pt x="240" y="541"/>
                      <a:pt x="261" y="656"/>
                      <a:pt x="291" y="772"/>
                    </a:cubicBezTo>
                    <a:cubicBezTo>
                      <a:pt x="324" y="884"/>
                      <a:pt x="361" y="998"/>
                      <a:pt x="416" y="1105"/>
                    </a:cubicBezTo>
                    <a:cubicBezTo>
                      <a:pt x="470" y="1210"/>
                      <a:pt x="537" y="1315"/>
                      <a:pt x="629" y="1398"/>
                    </a:cubicBezTo>
                    <a:lnTo>
                      <a:pt x="639" y="1393"/>
                    </a:lnTo>
                    <a:cubicBezTo>
                      <a:pt x="529" y="1189"/>
                      <a:pt x="460" y="966"/>
                      <a:pt x="400" y="743"/>
                    </a:cubicBezTo>
                    <a:cubicBezTo>
                      <a:pt x="350" y="563"/>
                      <a:pt x="309" y="379"/>
                      <a:pt x="275" y="195"/>
                    </a:cubicBezTo>
                    <a:lnTo>
                      <a:pt x="275" y="195"/>
                    </a:lnTo>
                    <a:cubicBezTo>
                      <a:pt x="365" y="346"/>
                      <a:pt x="456" y="495"/>
                      <a:pt x="559" y="636"/>
                    </a:cubicBezTo>
                    <a:cubicBezTo>
                      <a:pt x="620" y="720"/>
                      <a:pt x="678" y="806"/>
                      <a:pt x="744" y="886"/>
                    </a:cubicBezTo>
                    <a:cubicBezTo>
                      <a:pt x="811" y="964"/>
                      <a:pt x="875" y="1049"/>
                      <a:pt x="959" y="1115"/>
                    </a:cubicBezTo>
                    <a:lnTo>
                      <a:pt x="967" y="1107"/>
                    </a:lnTo>
                    <a:cubicBezTo>
                      <a:pt x="901" y="1031"/>
                      <a:pt x="846" y="942"/>
                      <a:pt x="791" y="856"/>
                    </a:cubicBezTo>
                    <a:cubicBezTo>
                      <a:pt x="737" y="769"/>
                      <a:pt x="683" y="682"/>
                      <a:pt x="631" y="593"/>
                    </a:cubicBezTo>
                    <a:cubicBezTo>
                      <a:pt x="538" y="436"/>
                      <a:pt x="447" y="276"/>
                      <a:pt x="355" y="116"/>
                    </a:cubicBezTo>
                    <a:lnTo>
                      <a:pt x="355" y="116"/>
                    </a:lnTo>
                    <a:lnTo>
                      <a:pt x="845" y="539"/>
                    </a:lnTo>
                    <a:lnTo>
                      <a:pt x="1111" y="778"/>
                    </a:lnTo>
                    <a:cubicBezTo>
                      <a:pt x="1196" y="859"/>
                      <a:pt x="1286" y="938"/>
                      <a:pt x="1362" y="1028"/>
                    </a:cubicBezTo>
                    <a:lnTo>
                      <a:pt x="1370" y="1021"/>
                    </a:lnTo>
                    <a:cubicBezTo>
                      <a:pt x="1311" y="913"/>
                      <a:pt x="1229" y="825"/>
                      <a:pt x="1153" y="732"/>
                    </a:cubicBezTo>
                    <a:cubicBezTo>
                      <a:pt x="1073" y="642"/>
                      <a:pt x="991" y="554"/>
                      <a:pt x="907" y="470"/>
                    </a:cubicBezTo>
                    <a:cubicBezTo>
                      <a:pt x="896" y="460"/>
                      <a:pt x="886" y="451"/>
                      <a:pt x="876" y="441"/>
                    </a:cubicBezTo>
                    <a:lnTo>
                      <a:pt x="876" y="441"/>
                    </a:lnTo>
                    <a:cubicBezTo>
                      <a:pt x="893" y="451"/>
                      <a:pt x="911" y="463"/>
                      <a:pt x="927" y="475"/>
                    </a:cubicBezTo>
                    <a:cubicBezTo>
                      <a:pt x="1034" y="536"/>
                      <a:pt x="1139" y="596"/>
                      <a:pt x="1250" y="650"/>
                    </a:cubicBezTo>
                    <a:cubicBezTo>
                      <a:pt x="1305" y="678"/>
                      <a:pt x="1362" y="702"/>
                      <a:pt x="1416" y="728"/>
                    </a:cubicBezTo>
                    <a:cubicBezTo>
                      <a:pt x="1471" y="753"/>
                      <a:pt x="1533" y="776"/>
                      <a:pt x="1578" y="809"/>
                    </a:cubicBezTo>
                    <a:lnTo>
                      <a:pt x="1589" y="808"/>
                    </a:lnTo>
                    <a:cubicBezTo>
                      <a:pt x="1554" y="747"/>
                      <a:pt x="1500" y="719"/>
                      <a:pt x="1452" y="681"/>
                    </a:cubicBezTo>
                    <a:cubicBezTo>
                      <a:pt x="1403" y="645"/>
                      <a:pt x="1352" y="610"/>
                      <a:pt x="1300" y="575"/>
                    </a:cubicBezTo>
                    <a:cubicBezTo>
                      <a:pt x="1196" y="507"/>
                      <a:pt x="1092" y="443"/>
                      <a:pt x="988" y="378"/>
                    </a:cubicBezTo>
                    <a:cubicBezTo>
                      <a:pt x="937" y="348"/>
                      <a:pt x="887" y="321"/>
                      <a:pt x="837" y="292"/>
                    </a:cubicBezTo>
                    <a:lnTo>
                      <a:pt x="837" y="292"/>
                    </a:lnTo>
                    <a:cubicBezTo>
                      <a:pt x="904" y="326"/>
                      <a:pt x="972" y="358"/>
                      <a:pt x="1040" y="387"/>
                    </a:cubicBezTo>
                    <a:cubicBezTo>
                      <a:pt x="1152" y="431"/>
                      <a:pt x="1262" y="475"/>
                      <a:pt x="1378" y="506"/>
                    </a:cubicBezTo>
                    <a:cubicBezTo>
                      <a:pt x="1493" y="539"/>
                      <a:pt x="1611" y="567"/>
                      <a:pt x="1736" y="574"/>
                    </a:cubicBezTo>
                    <a:lnTo>
                      <a:pt x="1739" y="564"/>
                    </a:lnTo>
                    <a:lnTo>
                      <a:pt x="1082" y="282"/>
                    </a:lnTo>
                    <a:lnTo>
                      <a:pt x="420" y="10"/>
                    </a:lnTo>
                    <a:lnTo>
                      <a:pt x="416" y="21"/>
                    </a:lnTo>
                    <a:cubicBezTo>
                      <a:pt x="409" y="14"/>
                      <a:pt x="399" y="6"/>
                      <a:pt x="391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2" name="Google Shape;5952;p45"/>
              <p:cNvSpPr/>
              <p:nvPr/>
            </p:nvSpPr>
            <p:spPr>
              <a:xfrm>
                <a:off x="9976724" y="4355083"/>
                <a:ext cx="24212" cy="2767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26"/>
                      <a:pt x="42" y="53"/>
                      <a:pt x="63" y="78"/>
                    </a:cubicBezTo>
                    <a:lnTo>
                      <a:pt x="125" y="157"/>
                    </a:lnTo>
                    <a:cubicBezTo>
                      <a:pt x="172" y="208"/>
                      <a:pt x="215" y="260"/>
                      <a:pt x="266" y="304"/>
                    </a:cubicBezTo>
                    <a:cubicBezTo>
                      <a:pt x="234" y="244"/>
                      <a:pt x="191" y="191"/>
                      <a:pt x="149" y="139"/>
                    </a:cubicBezTo>
                    <a:cubicBezTo>
                      <a:pt x="104" y="88"/>
                      <a:pt x="60" y="36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45"/>
              <p:cNvSpPr/>
              <p:nvPr/>
            </p:nvSpPr>
            <p:spPr>
              <a:xfrm>
                <a:off x="9982731" y="4382845"/>
                <a:ext cx="23029" cy="2539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27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54"/>
                      <a:pt x="76" y="101"/>
                      <a:pt x="117" y="149"/>
                    </a:cubicBezTo>
                    <a:cubicBezTo>
                      <a:pt x="160" y="193"/>
                      <a:pt x="202" y="240"/>
                      <a:pt x="253" y="278"/>
                    </a:cubicBezTo>
                    <a:cubicBezTo>
                      <a:pt x="220" y="224"/>
                      <a:pt x="179" y="177"/>
                      <a:pt x="138" y="130"/>
                    </a:cubicBezTo>
                    <a:cubicBezTo>
                      <a:pt x="94" y="85"/>
                      <a:pt x="52" y="39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45"/>
              <p:cNvSpPr/>
              <p:nvPr/>
            </p:nvSpPr>
            <p:spPr>
              <a:xfrm>
                <a:off x="9852295" y="4449564"/>
                <a:ext cx="21663" cy="4187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60" extrusionOk="0">
                    <a:moveTo>
                      <a:pt x="0" y="0"/>
                    </a:moveTo>
                    <a:cubicBezTo>
                      <a:pt x="12" y="88"/>
                      <a:pt x="55" y="165"/>
                      <a:pt x="94" y="242"/>
                    </a:cubicBezTo>
                    <a:cubicBezTo>
                      <a:pt x="136" y="319"/>
                      <a:pt x="181" y="393"/>
                      <a:pt x="238" y="460"/>
                    </a:cubicBezTo>
                    <a:cubicBezTo>
                      <a:pt x="202" y="381"/>
                      <a:pt x="159" y="306"/>
                      <a:pt x="118" y="229"/>
                    </a:cubicBezTo>
                    <a:lnTo>
                      <a:pt x="56" y="116"/>
                    </a:lnTo>
                    <a:cubicBezTo>
                      <a:pt x="36" y="78"/>
                      <a:pt x="15" y="41"/>
                      <a:pt x="0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45"/>
              <p:cNvSpPr/>
              <p:nvPr/>
            </p:nvSpPr>
            <p:spPr>
              <a:xfrm>
                <a:off x="9828811" y="4449655"/>
                <a:ext cx="12015" cy="28581"/>
              </a:xfrm>
              <a:custGeom>
                <a:avLst/>
                <a:gdLst/>
                <a:ahLst/>
                <a:cxnLst/>
                <a:rect l="l" t="t" r="r" b="b"/>
                <a:pathLst>
                  <a:path w="132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58"/>
                      <a:pt x="22" y="113"/>
                      <a:pt x="45" y="166"/>
                    </a:cubicBezTo>
                    <a:cubicBezTo>
                      <a:pt x="67" y="218"/>
                      <a:pt x="94" y="268"/>
                      <a:pt x="132" y="313"/>
                    </a:cubicBezTo>
                    <a:cubicBezTo>
                      <a:pt x="94" y="204"/>
                      <a:pt x="46" y="105"/>
                      <a:pt x="1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45"/>
              <p:cNvSpPr/>
              <p:nvPr/>
            </p:nvSpPr>
            <p:spPr>
              <a:xfrm>
                <a:off x="9749348" y="4218913"/>
                <a:ext cx="108772" cy="101581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16" extrusionOk="0">
                    <a:moveTo>
                      <a:pt x="663" y="1"/>
                    </a:moveTo>
                    <a:cubicBezTo>
                      <a:pt x="632" y="1"/>
                      <a:pt x="599" y="17"/>
                      <a:pt x="560" y="56"/>
                    </a:cubicBezTo>
                    <a:cubicBezTo>
                      <a:pt x="537" y="81"/>
                      <a:pt x="519" y="106"/>
                      <a:pt x="508" y="131"/>
                    </a:cubicBezTo>
                    <a:cubicBezTo>
                      <a:pt x="499" y="127"/>
                      <a:pt x="489" y="122"/>
                      <a:pt x="482" y="117"/>
                    </a:cubicBezTo>
                    <a:cubicBezTo>
                      <a:pt x="482" y="117"/>
                      <a:pt x="482" y="116"/>
                      <a:pt x="480" y="116"/>
                    </a:cubicBezTo>
                    <a:cubicBezTo>
                      <a:pt x="460" y="102"/>
                      <a:pt x="441" y="85"/>
                      <a:pt x="422" y="69"/>
                    </a:cubicBezTo>
                    <a:lnTo>
                      <a:pt x="422" y="68"/>
                    </a:lnTo>
                    <a:cubicBezTo>
                      <a:pt x="391" y="43"/>
                      <a:pt x="359" y="22"/>
                      <a:pt x="321" y="22"/>
                    </a:cubicBezTo>
                    <a:cubicBezTo>
                      <a:pt x="310" y="22"/>
                      <a:pt x="298" y="24"/>
                      <a:pt x="286" y="28"/>
                    </a:cubicBezTo>
                    <a:cubicBezTo>
                      <a:pt x="208" y="56"/>
                      <a:pt x="177" y="87"/>
                      <a:pt x="166" y="159"/>
                    </a:cubicBezTo>
                    <a:lnTo>
                      <a:pt x="166" y="160"/>
                    </a:lnTo>
                    <a:cubicBezTo>
                      <a:pt x="163" y="174"/>
                      <a:pt x="162" y="190"/>
                      <a:pt x="161" y="208"/>
                    </a:cubicBezTo>
                    <a:cubicBezTo>
                      <a:pt x="157" y="208"/>
                      <a:pt x="154" y="208"/>
                      <a:pt x="151" y="208"/>
                    </a:cubicBezTo>
                    <a:cubicBezTo>
                      <a:pt x="120" y="208"/>
                      <a:pt x="91" y="217"/>
                      <a:pt x="67" y="245"/>
                    </a:cubicBezTo>
                    <a:cubicBezTo>
                      <a:pt x="12" y="308"/>
                      <a:pt x="1" y="350"/>
                      <a:pt x="26" y="418"/>
                    </a:cubicBezTo>
                    <a:lnTo>
                      <a:pt x="27" y="419"/>
                    </a:lnTo>
                    <a:cubicBezTo>
                      <a:pt x="34" y="439"/>
                      <a:pt x="44" y="459"/>
                      <a:pt x="57" y="483"/>
                    </a:cubicBezTo>
                    <a:cubicBezTo>
                      <a:pt x="58" y="487"/>
                      <a:pt x="60" y="490"/>
                      <a:pt x="62" y="492"/>
                    </a:cubicBezTo>
                    <a:cubicBezTo>
                      <a:pt x="75" y="521"/>
                      <a:pt x="86" y="546"/>
                      <a:pt x="96" y="569"/>
                    </a:cubicBezTo>
                    <a:cubicBezTo>
                      <a:pt x="85" y="579"/>
                      <a:pt x="73" y="590"/>
                      <a:pt x="63" y="605"/>
                    </a:cubicBezTo>
                    <a:cubicBezTo>
                      <a:pt x="14" y="667"/>
                      <a:pt x="19" y="708"/>
                      <a:pt x="47" y="750"/>
                    </a:cubicBezTo>
                    <a:lnTo>
                      <a:pt x="47" y="752"/>
                    </a:lnTo>
                    <a:cubicBezTo>
                      <a:pt x="52" y="758"/>
                      <a:pt x="58" y="765"/>
                      <a:pt x="64" y="771"/>
                    </a:cubicBezTo>
                    <a:cubicBezTo>
                      <a:pt x="79" y="783"/>
                      <a:pt x="94" y="795"/>
                      <a:pt x="111" y="810"/>
                    </a:cubicBezTo>
                    <a:cubicBezTo>
                      <a:pt x="130" y="824"/>
                      <a:pt x="142" y="836"/>
                      <a:pt x="150" y="848"/>
                    </a:cubicBezTo>
                    <a:cubicBezTo>
                      <a:pt x="149" y="853"/>
                      <a:pt x="149" y="857"/>
                      <a:pt x="147" y="862"/>
                    </a:cubicBezTo>
                    <a:cubicBezTo>
                      <a:pt x="136" y="939"/>
                      <a:pt x="161" y="974"/>
                      <a:pt x="208" y="991"/>
                    </a:cubicBezTo>
                    <a:lnTo>
                      <a:pt x="209" y="991"/>
                    </a:lnTo>
                    <a:cubicBezTo>
                      <a:pt x="217" y="994"/>
                      <a:pt x="224" y="996"/>
                      <a:pt x="233" y="999"/>
                    </a:cubicBezTo>
                    <a:cubicBezTo>
                      <a:pt x="252" y="1003"/>
                      <a:pt x="272" y="1006"/>
                      <a:pt x="294" y="1010"/>
                    </a:cubicBezTo>
                    <a:cubicBezTo>
                      <a:pt x="362" y="1019"/>
                      <a:pt x="380" y="1049"/>
                      <a:pt x="395" y="1076"/>
                    </a:cubicBezTo>
                    <a:cubicBezTo>
                      <a:pt x="401" y="1087"/>
                      <a:pt x="409" y="1099"/>
                      <a:pt x="419" y="1108"/>
                    </a:cubicBezTo>
                    <a:lnTo>
                      <a:pt x="421" y="1108"/>
                    </a:lnTo>
                    <a:cubicBezTo>
                      <a:pt x="427" y="1113"/>
                      <a:pt x="438" y="1116"/>
                      <a:pt x="452" y="1116"/>
                    </a:cubicBezTo>
                    <a:cubicBezTo>
                      <a:pt x="496" y="1116"/>
                      <a:pt x="565" y="1090"/>
                      <a:pt x="601" y="1037"/>
                    </a:cubicBezTo>
                    <a:cubicBezTo>
                      <a:pt x="623" y="1049"/>
                      <a:pt x="639" y="1058"/>
                      <a:pt x="653" y="1066"/>
                    </a:cubicBezTo>
                    <a:cubicBezTo>
                      <a:pt x="683" y="1081"/>
                      <a:pt x="700" y="1090"/>
                      <a:pt x="721" y="1093"/>
                    </a:cubicBezTo>
                    <a:cubicBezTo>
                      <a:pt x="727" y="1094"/>
                      <a:pt x="734" y="1094"/>
                      <a:pt x="742" y="1094"/>
                    </a:cubicBezTo>
                    <a:cubicBezTo>
                      <a:pt x="758" y="1094"/>
                      <a:pt x="779" y="1092"/>
                      <a:pt x="807" y="1088"/>
                    </a:cubicBezTo>
                    <a:cubicBezTo>
                      <a:pt x="915" y="1076"/>
                      <a:pt x="1003" y="1040"/>
                      <a:pt x="996" y="943"/>
                    </a:cubicBezTo>
                    <a:cubicBezTo>
                      <a:pt x="1007" y="936"/>
                      <a:pt x="1021" y="927"/>
                      <a:pt x="1039" y="913"/>
                    </a:cubicBezTo>
                    <a:cubicBezTo>
                      <a:pt x="1133" y="847"/>
                      <a:pt x="1195" y="765"/>
                      <a:pt x="1119" y="677"/>
                    </a:cubicBezTo>
                    <a:cubicBezTo>
                      <a:pt x="1100" y="657"/>
                      <a:pt x="1085" y="638"/>
                      <a:pt x="1072" y="621"/>
                    </a:cubicBezTo>
                    <a:cubicBezTo>
                      <a:pt x="1159" y="560"/>
                      <a:pt x="1172" y="415"/>
                      <a:pt x="1140" y="385"/>
                    </a:cubicBezTo>
                    <a:cubicBezTo>
                      <a:pt x="1129" y="374"/>
                      <a:pt x="1115" y="369"/>
                      <a:pt x="1099" y="363"/>
                    </a:cubicBezTo>
                    <a:cubicBezTo>
                      <a:pt x="1084" y="358"/>
                      <a:pt x="1069" y="352"/>
                      <a:pt x="1054" y="339"/>
                    </a:cubicBezTo>
                    <a:cubicBezTo>
                      <a:pt x="1073" y="250"/>
                      <a:pt x="1023" y="148"/>
                      <a:pt x="987" y="138"/>
                    </a:cubicBezTo>
                    <a:cubicBezTo>
                      <a:pt x="979" y="137"/>
                      <a:pt x="973" y="136"/>
                      <a:pt x="966" y="136"/>
                    </a:cubicBezTo>
                    <a:cubicBezTo>
                      <a:pt x="963" y="136"/>
                      <a:pt x="960" y="136"/>
                      <a:pt x="957" y="136"/>
                    </a:cubicBezTo>
                    <a:cubicBezTo>
                      <a:pt x="938" y="111"/>
                      <a:pt x="912" y="96"/>
                      <a:pt x="872" y="96"/>
                    </a:cubicBezTo>
                    <a:cubicBezTo>
                      <a:pt x="857" y="96"/>
                      <a:pt x="839" y="99"/>
                      <a:pt x="818" y="104"/>
                    </a:cubicBezTo>
                    <a:cubicBezTo>
                      <a:pt x="815" y="98"/>
                      <a:pt x="810" y="94"/>
                      <a:pt x="805" y="90"/>
                    </a:cubicBezTo>
                    <a:cubicBezTo>
                      <a:pt x="787" y="71"/>
                      <a:pt x="769" y="54"/>
                      <a:pt x="752" y="40"/>
                    </a:cubicBezTo>
                    <a:lnTo>
                      <a:pt x="751" y="40"/>
                    </a:lnTo>
                    <a:cubicBezTo>
                      <a:pt x="744" y="34"/>
                      <a:pt x="734" y="27"/>
                      <a:pt x="726" y="22"/>
                    </a:cubicBezTo>
                    <a:lnTo>
                      <a:pt x="725" y="22"/>
                    </a:lnTo>
                    <a:cubicBezTo>
                      <a:pt x="704" y="9"/>
                      <a:pt x="684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45"/>
              <p:cNvSpPr/>
              <p:nvPr/>
            </p:nvSpPr>
            <p:spPr>
              <a:xfrm>
                <a:off x="9787669" y="4255140"/>
                <a:ext cx="31130" cy="2903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19" extrusionOk="0">
                    <a:moveTo>
                      <a:pt x="190" y="1"/>
                    </a:moveTo>
                    <a:cubicBezTo>
                      <a:pt x="181" y="1"/>
                      <a:pt x="172" y="6"/>
                      <a:pt x="161" y="17"/>
                    </a:cubicBezTo>
                    <a:cubicBezTo>
                      <a:pt x="154" y="23"/>
                      <a:pt x="149" y="29"/>
                      <a:pt x="145" y="38"/>
                    </a:cubicBezTo>
                    <a:lnTo>
                      <a:pt x="138" y="34"/>
                    </a:lnTo>
                    <a:cubicBezTo>
                      <a:pt x="133" y="30"/>
                      <a:pt x="126" y="25"/>
                      <a:pt x="121" y="21"/>
                    </a:cubicBezTo>
                    <a:cubicBezTo>
                      <a:pt x="112" y="14"/>
                      <a:pt x="103" y="8"/>
                      <a:pt x="93" y="8"/>
                    </a:cubicBezTo>
                    <a:cubicBezTo>
                      <a:pt x="90" y="8"/>
                      <a:pt x="86" y="9"/>
                      <a:pt x="83" y="10"/>
                    </a:cubicBezTo>
                    <a:cubicBezTo>
                      <a:pt x="59" y="17"/>
                      <a:pt x="52" y="26"/>
                      <a:pt x="48" y="47"/>
                    </a:cubicBezTo>
                    <a:cubicBezTo>
                      <a:pt x="48" y="52"/>
                      <a:pt x="47" y="56"/>
                      <a:pt x="47" y="61"/>
                    </a:cubicBezTo>
                    <a:cubicBezTo>
                      <a:pt x="45" y="61"/>
                      <a:pt x="43" y="61"/>
                      <a:pt x="41" y="61"/>
                    </a:cubicBezTo>
                    <a:cubicBezTo>
                      <a:pt x="33" y="61"/>
                      <a:pt x="26" y="64"/>
                      <a:pt x="20" y="71"/>
                    </a:cubicBezTo>
                    <a:cubicBezTo>
                      <a:pt x="5" y="89"/>
                      <a:pt x="1" y="102"/>
                      <a:pt x="8" y="121"/>
                    </a:cubicBezTo>
                    <a:cubicBezTo>
                      <a:pt x="11" y="126"/>
                      <a:pt x="13" y="132"/>
                      <a:pt x="17" y="139"/>
                    </a:cubicBezTo>
                    <a:cubicBezTo>
                      <a:pt x="17" y="140"/>
                      <a:pt x="18" y="140"/>
                      <a:pt x="18" y="141"/>
                    </a:cubicBezTo>
                    <a:cubicBezTo>
                      <a:pt x="22" y="149"/>
                      <a:pt x="26" y="156"/>
                      <a:pt x="29" y="164"/>
                    </a:cubicBezTo>
                    <a:cubicBezTo>
                      <a:pt x="25" y="166"/>
                      <a:pt x="21" y="170"/>
                      <a:pt x="18" y="174"/>
                    </a:cubicBezTo>
                    <a:cubicBezTo>
                      <a:pt x="5" y="191"/>
                      <a:pt x="6" y="203"/>
                      <a:pt x="13" y="215"/>
                    </a:cubicBezTo>
                    <a:lnTo>
                      <a:pt x="18" y="220"/>
                    </a:lnTo>
                    <a:cubicBezTo>
                      <a:pt x="22" y="223"/>
                      <a:pt x="27" y="227"/>
                      <a:pt x="33" y="231"/>
                    </a:cubicBezTo>
                    <a:cubicBezTo>
                      <a:pt x="38" y="234"/>
                      <a:pt x="42" y="238"/>
                      <a:pt x="44" y="243"/>
                    </a:cubicBezTo>
                    <a:cubicBezTo>
                      <a:pt x="43" y="244"/>
                      <a:pt x="43" y="245"/>
                      <a:pt x="43" y="247"/>
                    </a:cubicBezTo>
                    <a:cubicBezTo>
                      <a:pt x="39" y="268"/>
                      <a:pt x="46" y="278"/>
                      <a:pt x="59" y="284"/>
                    </a:cubicBezTo>
                    <a:cubicBezTo>
                      <a:pt x="62" y="285"/>
                      <a:pt x="64" y="286"/>
                      <a:pt x="67" y="286"/>
                    </a:cubicBezTo>
                    <a:cubicBezTo>
                      <a:pt x="73" y="288"/>
                      <a:pt x="78" y="288"/>
                      <a:pt x="84" y="289"/>
                    </a:cubicBezTo>
                    <a:cubicBezTo>
                      <a:pt x="104" y="292"/>
                      <a:pt x="109" y="300"/>
                      <a:pt x="114" y="308"/>
                    </a:cubicBezTo>
                    <a:cubicBezTo>
                      <a:pt x="115" y="310"/>
                      <a:pt x="118" y="314"/>
                      <a:pt x="120" y="317"/>
                    </a:cubicBezTo>
                    <a:cubicBezTo>
                      <a:pt x="121" y="318"/>
                      <a:pt x="124" y="319"/>
                      <a:pt x="127" y="319"/>
                    </a:cubicBezTo>
                    <a:cubicBezTo>
                      <a:pt x="139" y="319"/>
                      <a:pt x="160" y="311"/>
                      <a:pt x="171" y="297"/>
                    </a:cubicBezTo>
                    <a:cubicBezTo>
                      <a:pt x="177" y="299"/>
                      <a:pt x="182" y="302"/>
                      <a:pt x="186" y="304"/>
                    </a:cubicBezTo>
                    <a:cubicBezTo>
                      <a:pt x="196" y="309"/>
                      <a:pt x="200" y="310"/>
                      <a:pt x="206" y="312"/>
                    </a:cubicBezTo>
                    <a:cubicBezTo>
                      <a:pt x="211" y="312"/>
                      <a:pt x="218" y="312"/>
                      <a:pt x="230" y="310"/>
                    </a:cubicBezTo>
                    <a:cubicBezTo>
                      <a:pt x="261" y="308"/>
                      <a:pt x="287" y="298"/>
                      <a:pt x="284" y="269"/>
                    </a:cubicBezTo>
                    <a:cubicBezTo>
                      <a:pt x="288" y="267"/>
                      <a:pt x="292" y="264"/>
                      <a:pt x="297" y="260"/>
                    </a:cubicBezTo>
                    <a:cubicBezTo>
                      <a:pt x="324" y="242"/>
                      <a:pt x="341" y="217"/>
                      <a:pt x="320" y="192"/>
                    </a:cubicBezTo>
                    <a:cubicBezTo>
                      <a:pt x="314" y="187"/>
                      <a:pt x="310" y="182"/>
                      <a:pt x="307" y="177"/>
                    </a:cubicBezTo>
                    <a:cubicBezTo>
                      <a:pt x="331" y="160"/>
                      <a:pt x="335" y="119"/>
                      <a:pt x="326" y="109"/>
                    </a:cubicBezTo>
                    <a:cubicBezTo>
                      <a:pt x="324" y="106"/>
                      <a:pt x="319" y="104"/>
                      <a:pt x="314" y="103"/>
                    </a:cubicBezTo>
                    <a:cubicBezTo>
                      <a:pt x="310" y="102"/>
                      <a:pt x="305" y="99"/>
                      <a:pt x="302" y="97"/>
                    </a:cubicBezTo>
                    <a:cubicBezTo>
                      <a:pt x="307" y="71"/>
                      <a:pt x="293" y="42"/>
                      <a:pt x="283" y="39"/>
                    </a:cubicBezTo>
                    <a:lnTo>
                      <a:pt x="273" y="39"/>
                    </a:lnTo>
                    <a:cubicBezTo>
                      <a:pt x="268" y="31"/>
                      <a:pt x="261" y="28"/>
                      <a:pt x="249" y="28"/>
                    </a:cubicBezTo>
                    <a:cubicBezTo>
                      <a:pt x="245" y="28"/>
                      <a:pt x="239" y="28"/>
                      <a:pt x="233" y="29"/>
                    </a:cubicBezTo>
                    <a:lnTo>
                      <a:pt x="230" y="26"/>
                    </a:lnTo>
                    <a:cubicBezTo>
                      <a:pt x="225" y="21"/>
                      <a:pt x="220" y="16"/>
                      <a:pt x="215" y="12"/>
                    </a:cubicBezTo>
                    <a:cubicBezTo>
                      <a:pt x="213" y="10"/>
                      <a:pt x="211" y="8"/>
                      <a:pt x="208" y="7"/>
                    </a:cubicBezTo>
                    <a:cubicBezTo>
                      <a:pt x="202" y="3"/>
                      <a:pt x="196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45"/>
              <p:cNvSpPr/>
              <p:nvPr/>
            </p:nvSpPr>
            <p:spPr>
              <a:xfrm>
                <a:off x="9781388" y="4225102"/>
                <a:ext cx="13562" cy="1274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0" extrusionOk="0">
                    <a:moveTo>
                      <a:pt x="82" y="0"/>
                    </a:moveTo>
                    <a:cubicBezTo>
                      <a:pt x="78" y="0"/>
                      <a:pt x="74" y="3"/>
                      <a:pt x="70" y="8"/>
                    </a:cubicBezTo>
                    <a:cubicBezTo>
                      <a:pt x="67" y="10"/>
                      <a:pt x="65" y="13"/>
                      <a:pt x="64" y="17"/>
                    </a:cubicBezTo>
                    <a:cubicBezTo>
                      <a:pt x="62" y="17"/>
                      <a:pt x="61" y="17"/>
                      <a:pt x="60" y="15"/>
                    </a:cubicBezTo>
                    <a:cubicBezTo>
                      <a:pt x="57" y="13"/>
                      <a:pt x="54" y="12"/>
                      <a:pt x="51" y="9"/>
                    </a:cubicBezTo>
                    <a:cubicBezTo>
                      <a:pt x="47" y="6"/>
                      <a:pt x="43" y="3"/>
                      <a:pt x="39" y="3"/>
                    </a:cubicBezTo>
                    <a:cubicBezTo>
                      <a:pt x="38" y="3"/>
                      <a:pt x="36" y="3"/>
                      <a:pt x="35" y="4"/>
                    </a:cubicBezTo>
                    <a:cubicBezTo>
                      <a:pt x="25" y="8"/>
                      <a:pt x="21" y="12"/>
                      <a:pt x="20" y="20"/>
                    </a:cubicBezTo>
                    <a:lnTo>
                      <a:pt x="20" y="27"/>
                    </a:lnTo>
                    <a:cubicBezTo>
                      <a:pt x="16" y="27"/>
                      <a:pt x="12" y="28"/>
                      <a:pt x="8" y="32"/>
                    </a:cubicBezTo>
                    <a:cubicBezTo>
                      <a:pt x="2" y="40"/>
                      <a:pt x="0" y="45"/>
                      <a:pt x="3" y="54"/>
                    </a:cubicBezTo>
                    <a:lnTo>
                      <a:pt x="7" y="61"/>
                    </a:lnTo>
                    <a:lnTo>
                      <a:pt x="7" y="63"/>
                    </a:lnTo>
                    <a:cubicBezTo>
                      <a:pt x="8" y="66"/>
                      <a:pt x="9" y="70"/>
                      <a:pt x="10" y="73"/>
                    </a:cubicBezTo>
                    <a:lnTo>
                      <a:pt x="7" y="77"/>
                    </a:lnTo>
                    <a:cubicBezTo>
                      <a:pt x="0" y="85"/>
                      <a:pt x="2" y="90"/>
                      <a:pt x="3" y="92"/>
                    </a:cubicBezTo>
                    <a:lnTo>
                      <a:pt x="5" y="95"/>
                    </a:lnTo>
                    <a:cubicBezTo>
                      <a:pt x="8" y="96"/>
                      <a:pt x="9" y="99"/>
                      <a:pt x="12" y="100"/>
                    </a:cubicBezTo>
                    <a:lnTo>
                      <a:pt x="17" y="105"/>
                    </a:lnTo>
                    <a:lnTo>
                      <a:pt x="17" y="106"/>
                    </a:lnTo>
                    <a:cubicBezTo>
                      <a:pt x="16" y="117"/>
                      <a:pt x="19" y="121"/>
                      <a:pt x="25" y="123"/>
                    </a:cubicBezTo>
                    <a:cubicBezTo>
                      <a:pt x="25" y="125"/>
                      <a:pt x="26" y="125"/>
                      <a:pt x="28" y="125"/>
                    </a:cubicBezTo>
                    <a:cubicBezTo>
                      <a:pt x="30" y="125"/>
                      <a:pt x="33" y="126"/>
                      <a:pt x="35" y="126"/>
                    </a:cubicBezTo>
                    <a:cubicBezTo>
                      <a:pt x="44" y="127"/>
                      <a:pt x="45" y="131"/>
                      <a:pt x="48" y="135"/>
                    </a:cubicBezTo>
                    <a:cubicBezTo>
                      <a:pt x="48" y="136"/>
                      <a:pt x="49" y="137"/>
                      <a:pt x="50" y="138"/>
                    </a:cubicBezTo>
                    <a:cubicBezTo>
                      <a:pt x="51" y="139"/>
                      <a:pt x="53" y="139"/>
                      <a:pt x="55" y="139"/>
                    </a:cubicBezTo>
                    <a:cubicBezTo>
                      <a:pt x="60" y="139"/>
                      <a:pt x="69" y="136"/>
                      <a:pt x="74" y="130"/>
                    </a:cubicBezTo>
                    <a:cubicBezTo>
                      <a:pt x="76" y="131"/>
                      <a:pt x="79" y="132"/>
                      <a:pt x="80" y="133"/>
                    </a:cubicBezTo>
                    <a:cubicBezTo>
                      <a:pt x="84" y="136"/>
                      <a:pt x="86" y="137"/>
                      <a:pt x="89" y="137"/>
                    </a:cubicBezTo>
                    <a:cubicBezTo>
                      <a:pt x="90" y="137"/>
                      <a:pt x="90" y="137"/>
                      <a:pt x="91" y="137"/>
                    </a:cubicBezTo>
                    <a:cubicBezTo>
                      <a:pt x="93" y="137"/>
                      <a:pt x="96" y="137"/>
                      <a:pt x="100" y="137"/>
                    </a:cubicBezTo>
                    <a:cubicBezTo>
                      <a:pt x="113" y="136"/>
                      <a:pt x="125" y="132"/>
                      <a:pt x="123" y="120"/>
                    </a:cubicBezTo>
                    <a:cubicBezTo>
                      <a:pt x="125" y="118"/>
                      <a:pt x="126" y="117"/>
                      <a:pt x="128" y="116"/>
                    </a:cubicBezTo>
                    <a:cubicBezTo>
                      <a:pt x="141" y="107"/>
                      <a:pt x="149" y="97"/>
                      <a:pt x="139" y="86"/>
                    </a:cubicBezTo>
                    <a:cubicBezTo>
                      <a:pt x="136" y="84"/>
                      <a:pt x="133" y="81"/>
                      <a:pt x="132" y="79"/>
                    </a:cubicBezTo>
                    <a:cubicBezTo>
                      <a:pt x="144" y="70"/>
                      <a:pt x="145" y="53"/>
                      <a:pt x="142" y="49"/>
                    </a:cubicBezTo>
                    <a:cubicBezTo>
                      <a:pt x="141" y="48"/>
                      <a:pt x="137" y="48"/>
                      <a:pt x="136" y="46"/>
                    </a:cubicBezTo>
                    <a:cubicBezTo>
                      <a:pt x="135" y="46"/>
                      <a:pt x="132" y="45"/>
                      <a:pt x="131" y="44"/>
                    </a:cubicBezTo>
                    <a:cubicBezTo>
                      <a:pt x="133" y="32"/>
                      <a:pt x="127" y="19"/>
                      <a:pt x="122" y="18"/>
                    </a:cubicBezTo>
                    <a:lnTo>
                      <a:pt x="118" y="18"/>
                    </a:lnTo>
                    <a:cubicBezTo>
                      <a:pt x="116" y="15"/>
                      <a:pt x="112" y="13"/>
                      <a:pt x="107" y="13"/>
                    </a:cubicBezTo>
                    <a:cubicBezTo>
                      <a:pt x="105" y="13"/>
                      <a:pt x="103" y="13"/>
                      <a:pt x="101" y="14"/>
                    </a:cubicBezTo>
                    <a:cubicBezTo>
                      <a:pt x="101" y="14"/>
                      <a:pt x="100" y="14"/>
                      <a:pt x="100" y="13"/>
                    </a:cubicBezTo>
                    <a:cubicBezTo>
                      <a:pt x="96" y="10"/>
                      <a:pt x="95" y="8"/>
                      <a:pt x="92" y="7"/>
                    </a:cubicBezTo>
                    <a:cubicBezTo>
                      <a:pt x="92" y="5"/>
                      <a:pt x="91" y="5"/>
                      <a:pt x="90" y="4"/>
                    </a:cubicBezTo>
                    <a:cubicBezTo>
                      <a:pt x="88" y="2"/>
                      <a:pt x="8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9" name="Google Shape;5959;p45"/>
              <p:cNvSpPr/>
              <p:nvPr/>
            </p:nvSpPr>
            <p:spPr>
              <a:xfrm>
                <a:off x="9770921" y="4225193"/>
                <a:ext cx="6190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7" extrusionOk="0">
                    <a:moveTo>
                      <a:pt x="19" y="1"/>
                    </a:moveTo>
                    <a:cubicBezTo>
                      <a:pt x="18" y="1"/>
                      <a:pt x="18" y="1"/>
                      <a:pt x="17" y="2"/>
                    </a:cubicBezTo>
                    <a:cubicBezTo>
                      <a:pt x="13" y="3"/>
                      <a:pt x="12" y="6"/>
                      <a:pt x="11" y="9"/>
                    </a:cubicBezTo>
                    <a:lnTo>
                      <a:pt x="11" y="12"/>
                    </a:lnTo>
                    <a:cubicBezTo>
                      <a:pt x="10" y="12"/>
                      <a:pt x="7" y="13"/>
                      <a:pt x="5" y="14"/>
                    </a:cubicBezTo>
                    <a:cubicBezTo>
                      <a:pt x="1" y="18"/>
                      <a:pt x="1" y="21"/>
                      <a:pt x="2" y="24"/>
                    </a:cubicBezTo>
                    <a:cubicBezTo>
                      <a:pt x="2" y="25"/>
                      <a:pt x="2" y="27"/>
                      <a:pt x="4" y="28"/>
                    </a:cubicBezTo>
                    <a:cubicBezTo>
                      <a:pt x="5" y="29"/>
                      <a:pt x="7" y="30"/>
                      <a:pt x="7" y="33"/>
                    </a:cubicBezTo>
                    <a:cubicBezTo>
                      <a:pt x="5" y="34"/>
                      <a:pt x="4" y="34"/>
                      <a:pt x="4" y="35"/>
                    </a:cubicBezTo>
                    <a:cubicBezTo>
                      <a:pt x="1" y="39"/>
                      <a:pt x="1" y="42"/>
                      <a:pt x="0" y="45"/>
                    </a:cubicBezTo>
                    <a:lnTo>
                      <a:pt x="1" y="47"/>
                    </a:lnTo>
                    <a:cubicBezTo>
                      <a:pt x="1" y="48"/>
                      <a:pt x="2" y="48"/>
                      <a:pt x="4" y="49"/>
                    </a:cubicBezTo>
                    <a:cubicBezTo>
                      <a:pt x="5" y="50"/>
                      <a:pt x="7" y="50"/>
                      <a:pt x="7" y="52"/>
                    </a:cubicBezTo>
                    <a:lnTo>
                      <a:pt x="7" y="53"/>
                    </a:lnTo>
                    <a:cubicBezTo>
                      <a:pt x="7" y="58"/>
                      <a:pt x="8" y="59"/>
                      <a:pt x="11" y="60"/>
                    </a:cubicBezTo>
                    <a:lnTo>
                      <a:pt x="16" y="60"/>
                    </a:lnTo>
                    <a:cubicBezTo>
                      <a:pt x="21" y="60"/>
                      <a:pt x="21" y="63"/>
                      <a:pt x="22" y="64"/>
                    </a:cubicBezTo>
                    <a:lnTo>
                      <a:pt x="23" y="65"/>
                    </a:lnTo>
                    <a:cubicBezTo>
                      <a:pt x="23" y="66"/>
                      <a:pt x="24" y="66"/>
                      <a:pt x="25" y="66"/>
                    </a:cubicBezTo>
                    <a:cubicBezTo>
                      <a:pt x="28" y="66"/>
                      <a:pt x="32" y="64"/>
                      <a:pt x="33" y="62"/>
                    </a:cubicBezTo>
                    <a:cubicBezTo>
                      <a:pt x="35" y="62"/>
                      <a:pt x="35" y="63"/>
                      <a:pt x="36" y="63"/>
                    </a:cubicBezTo>
                    <a:cubicBezTo>
                      <a:pt x="37" y="63"/>
                      <a:pt x="38" y="64"/>
                      <a:pt x="40" y="64"/>
                    </a:cubicBezTo>
                    <a:lnTo>
                      <a:pt x="45" y="64"/>
                    </a:lnTo>
                    <a:cubicBezTo>
                      <a:pt x="52" y="63"/>
                      <a:pt x="57" y="60"/>
                      <a:pt x="57" y="55"/>
                    </a:cubicBezTo>
                    <a:cubicBezTo>
                      <a:pt x="58" y="55"/>
                      <a:pt x="58" y="55"/>
                      <a:pt x="59" y="54"/>
                    </a:cubicBezTo>
                    <a:cubicBezTo>
                      <a:pt x="66" y="50"/>
                      <a:pt x="68" y="45"/>
                      <a:pt x="64" y="40"/>
                    </a:cubicBezTo>
                    <a:cubicBezTo>
                      <a:pt x="63" y="39"/>
                      <a:pt x="63" y="38"/>
                      <a:pt x="62" y="37"/>
                    </a:cubicBezTo>
                    <a:cubicBezTo>
                      <a:pt x="67" y="33"/>
                      <a:pt x="67" y="23"/>
                      <a:pt x="66" y="22"/>
                    </a:cubicBezTo>
                    <a:cubicBezTo>
                      <a:pt x="64" y="22"/>
                      <a:pt x="64" y="21"/>
                      <a:pt x="63" y="21"/>
                    </a:cubicBezTo>
                    <a:cubicBezTo>
                      <a:pt x="62" y="21"/>
                      <a:pt x="62" y="21"/>
                      <a:pt x="61" y="19"/>
                    </a:cubicBezTo>
                    <a:cubicBezTo>
                      <a:pt x="62" y="14"/>
                      <a:pt x="59" y="8"/>
                      <a:pt x="57" y="8"/>
                    </a:cubicBezTo>
                    <a:lnTo>
                      <a:pt x="56" y="8"/>
                    </a:lnTo>
                    <a:cubicBezTo>
                      <a:pt x="54" y="7"/>
                      <a:pt x="53" y="6"/>
                      <a:pt x="51" y="6"/>
                    </a:cubicBezTo>
                    <a:cubicBezTo>
                      <a:pt x="50" y="6"/>
                      <a:pt x="49" y="7"/>
                      <a:pt x="48" y="7"/>
                    </a:cubicBezTo>
                    <a:lnTo>
                      <a:pt x="46" y="6"/>
                    </a:lnTo>
                    <a:cubicBezTo>
                      <a:pt x="46" y="4"/>
                      <a:pt x="45" y="4"/>
                      <a:pt x="43" y="3"/>
                    </a:cubicBezTo>
                    <a:lnTo>
                      <a:pt x="42" y="2"/>
                    </a:lnTo>
                    <a:cubicBezTo>
                      <a:pt x="41" y="1"/>
                      <a:pt x="40" y="1"/>
                      <a:pt x="39" y="1"/>
                    </a:cubicBezTo>
                    <a:cubicBezTo>
                      <a:pt x="37" y="1"/>
                      <a:pt x="35" y="2"/>
                      <a:pt x="32" y="4"/>
                    </a:cubicBezTo>
                    <a:cubicBezTo>
                      <a:pt x="31" y="6"/>
                      <a:pt x="31" y="7"/>
                      <a:pt x="30" y="8"/>
                    </a:cubicBezTo>
                    <a:cubicBezTo>
                      <a:pt x="30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4"/>
                    </a:cubicBezTo>
                    <a:cubicBezTo>
                      <a:pt x="23" y="2"/>
                      <a:pt x="21" y="1"/>
                      <a:pt x="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0" name="Google Shape;5960;p45"/>
              <p:cNvSpPr/>
              <p:nvPr/>
            </p:nvSpPr>
            <p:spPr>
              <a:xfrm>
                <a:off x="9765095" y="4237572"/>
                <a:ext cx="14746" cy="1338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47" extrusionOk="0">
                    <a:moveTo>
                      <a:pt x="99" y="1"/>
                    </a:moveTo>
                    <a:cubicBezTo>
                      <a:pt x="99" y="1"/>
                      <a:pt x="98" y="1"/>
                      <a:pt x="98" y="1"/>
                    </a:cubicBezTo>
                    <a:cubicBezTo>
                      <a:pt x="97" y="1"/>
                      <a:pt x="96" y="1"/>
                      <a:pt x="95" y="3"/>
                    </a:cubicBezTo>
                    <a:cubicBezTo>
                      <a:pt x="93" y="2"/>
                      <a:pt x="90" y="1"/>
                      <a:pt x="88" y="1"/>
                    </a:cubicBezTo>
                    <a:cubicBezTo>
                      <a:pt x="84" y="1"/>
                      <a:pt x="81" y="4"/>
                      <a:pt x="77" y="8"/>
                    </a:cubicBezTo>
                    <a:lnTo>
                      <a:pt x="75" y="8"/>
                    </a:lnTo>
                    <a:cubicBezTo>
                      <a:pt x="71" y="6"/>
                      <a:pt x="67" y="5"/>
                      <a:pt x="65" y="5"/>
                    </a:cubicBezTo>
                    <a:lnTo>
                      <a:pt x="61" y="5"/>
                    </a:lnTo>
                    <a:cubicBezTo>
                      <a:pt x="54" y="5"/>
                      <a:pt x="47" y="8"/>
                      <a:pt x="45" y="19"/>
                    </a:cubicBezTo>
                    <a:cubicBezTo>
                      <a:pt x="44" y="24"/>
                      <a:pt x="44" y="27"/>
                      <a:pt x="44" y="31"/>
                    </a:cubicBezTo>
                    <a:lnTo>
                      <a:pt x="40" y="31"/>
                    </a:lnTo>
                    <a:cubicBezTo>
                      <a:pt x="37" y="31"/>
                      <a:pt x="34" y="30"/>
                      <a:pt x="31" y="30"/>
                    </a:cubicBezTo>
                    <a:cubicBezTo>
                      <a:pt x="29" y="29"/>
                      <a:pt x="27" y="29"/>
                      <a:pt x="25" y="29"/>
                    </a:cubicBezTo>
                    <a:cubicBezTo>
                      <a:pt x="21" y="29"/>
                      <a:pt x="17" y="30"/>
                      <a:pt x="13" y="34"/>
                    </a:cubicBezTo>
                    <a:cubicBezTo>
                      <a:pt x="6" y="41"/>
                      <a:pt x="5" y="46"/>
                      <a:pt x="8" y="55"/>
                    </a:cubicBezTo>
                    <a:cubicBezTo>
                      <a:pt x="9" y="56"/>
                      <a:pt x="9" y="57"/>
                      <a:pt x="10" y="60"/>
                    </a:cubicBezTo>
                    <a:cubicBezTo>
                      <a:pt x="6" y="63"/>
                      <a:pt x="4" y="66"/>
                      <a:pt x="3" y="71"/>
                    </a:cubicBezTo>
                    <a:cubicBezTo>
                      <a:pt x="1" y="81"/>
                      <a:pt x="3" y="86"/>
                      <a:pt x="9" y="92"/>
                    </a:cubicBezTo>
                    <a:cubicBezTo>
                      <a:pt x="12" y="93"/>
                      <a:pt x="14" y="96"/>
                      <a:pt x="16" y="97"/>
                    </a:cubicBezTo>
                    <a:lnTo>
                      <a:pt x="18" y="97"/>
                    </a:lnTo>
                    <a:cubicBezTo>
                      <a:pt x="22" y="100"/>
                      <a:pt x="24" y="101"/>
                      <a:pt x="27" y="104"/>
                    </a:cubicBezTo>
                    <a:cubicBezTo>
                      <a:pt x="27" y="107"/>
                      <a:pt x="25" y="108"/>
                      <a:pt x="25" y="111"/>
                    </a:cubicBezTo>
                    <a:cubicBezTo>
                      <a:pt x="23" y="121"/>
                      <a:pt x="27" y="124"/>
                      <a:pt x="36" y="131"/>
                    </a:cubicBezTo>
                    <a:cubicBezTo>
                      <a:pt x="36" y="132"/>
                      <a:pt x="37" y="132"/>
                      <a:pt x="39" y="132"/>
                    </a:cubicBezTo>
                    <a:cubicBezTo>
                      <a:pt x="41" y="132"/>
                      <a:pt x="44" y="133"/>
                      <a:pt x="46" y="133"/>
                    </a:cubicBezTo>
                    <a:cubicBezTo>
                      <a:pt x="49" y="133"/>
                      <a:pt x="51" y="133"/>
                      <a:pt x="52" y="134"/>
                    </a:cubicBezTo>
                    <a:lnTo>
                      <a:pt x="52" y="136"/>
                    </a:lnTo>
                    <a:cubicBezTo>
                      <a:pt x="55" y="144"/>
                      <a:pt x="59" y="147"/>
                      <a:pt x="64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5"/>
                      <a:pt x="71" y="145"/>
                    </a:cubicBezTo>
                    <a:cubicBezTo>
                      <a:pt x="73" y="144"/>
                      <a:pt x="76" y="144"/>
                      <a:pt x="78" y="142"/>
                    </a:cubicBezTo>
                    <a:cubicBezTo>
                      <a:pt x="81" y="141"/>
                      <a:pt x="84" y="141"/>
                      <a:pt x="86" y="141"/>
                    </a:cubicBezTo>
                    <a:cubicBezTo>
                      <a:pt x="89" y="141"/>
                      <a:pt x="91" y="142"/>
                      <a:pt x="93" y="144"/>
                    </a:cubicBezTo>
                    <a:cubicBezTo>
                      <a:pt x="96" y="145"/>
                      <a:pt x="97" y="147"/>
                      <a:pt x="98" y="147"/>
                    </a:cubicBezTo>
                    <a:cubicBezTo>
                      <a:pt x="102" y="147"/>
                      <a:pt x="113" y="137"/>
                      <a:pt x="114" y="127"/>
                    </a:cubicBezTo>
                    <a:lnTo>
                      <a:pt x="122" y="127"/>
                    </a:lnTo>
                    <a:cubicBezTo>
                      <a:pt x="126" y="127"/>
                      <a:pt x="128" y="127"/>
                      <a:pt x="131" y="126"/>
                    </a:cubicBezTo>
                    <a:cubicBezTo>
                      <a:pt x="133" y="124"/>
                      <a:pt x="136" y="122"/>
                      <a:pt x="139" y="119"/>
                    </a:cubicBezTo>
                    <a:cubicBezTo>
                      <a:pt x="149" y="111"/>
                      <a:pt x="158" y="101"/>
                      <a:pt x="151" y="91"/>
                    </a:cubicBezTo>
                    <a:cubicBezTo>
                      <a:pt x="151" y="88"/>
                      <a:pt x="153" y="87"/>
                      <a:pt x="154" y="85"/>
                    </a:cubicBezTo>
                    <a:cubicBezTo>
                      <a:pt x="159" y="72"/>
                      <a:pt x="162" y="59"/>
                      <a:pt x="147" y="54"/>
                    </a:cubicBezTo>
                    <a:cubicBezTo>
                      <a:pt x="143" y="52"/>
                      <a:pt x="141" y="51"/>
                      <a:pt x="138" y="50"/>
                    </a:cubicBezTo>
                    <a:cubicBezTo>
                      <a:pt x="144" y="37"/>
                      <a:pt x="137" y="21"/>
                      <a:pt x="132" y="19"/>
                    </a:cubicBezTo>
                    <a:lnTo>
                      <a:pt x="119" y="19"/>
                    </a:lnTo>
                    <a:cubicBezTo>
                      <a:pt x="116" y="9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1" name="Google Shape;5961;p45"/>
              <p:cNvSpPr/>
              <p:nvPr/>
            </p:nvSpPr>
            <p:spPr>
              <a:xfrm>
                <a:off x="9755265" y="4244854"/>
                <a:ext cx="6372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43" y="1"/>
                    </a:moveTo>
                    <a:cubicBezTo>
                      <a:pt x="43" y="2"/>
                      <a:pt x="41" y="2"/>
                      <a:pt x="41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8" y="2"/>
                      <a:pt x="36" y="3"/>
                      <a:pt x="34" y="5"/>
                    </a:cubicBezTo>
                    <a:lnTo>
                      <a:pt x="33" y="5"/>
                    </a:lnTo>
                    <a:cubicBezTo>
                      <a:pt x="31" y="3"/>
                      <a:pt x="30" y="3"/>
                      <a:pt x="29" y="3"/>
                    </a:cubicBezTo>
                    <a:lnTo>
                      <a:pt x="28" y="3"/>
                    </a:lnTo>
                    <a:cubicBezTo>
                      <a:pt x="24" y="3"/>
                      <a:pt x="21" y="5"/>
                      <a:pt x="20" y="10"/>
                    </a:cubicBezTo>
                    <a:lnTo>
                      <a:pt x="20" y="14"/>
                    </a:lnTo>
                    <a:lnTo>
                      <a:pt x="15" y="14"/>
                    </a:lnTo>
                    <a:cubicBezTo>
                      <a:pt x="14" y="14"/>
                      <a:pt x="13" y="14"/>
                      <a:pt x="12" y="14"/>
                    </a:cubicBezTo>
                    <a:cubicBezTo>
                      <a:pt x="10" y="14"/>
                      <a:pt x="9" y="14"/>
                      <a:pt x="7" y="16"/>
                    </a:cubicBezTo>
                    <a:cubicBezTo>
                      <a:pt x="3" y="19"/>
                      <a:pt x="3" y="23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31"/>
                      <a:pt x="2" y="32"/>
                      <a:pt x="2" y="34"/>
                    </a:cubicBezTo>
                    <a:cubicBezTo>
                      <a:pt x="0" y="39"/>
                      <a:pt x="0" y="42"/>
                      <a:pt x="4" y="44"/>
                    </a:cubicBezTo>
                    <a:cubicBezTo>
                      <a:pt x="5" y="45"/>
                      <a:pt x="7" y="45"/>
                      <a:pt x="8" y="47"/>
                    </a:cubicBezTo>
                    <a:cubicBezTo>
                      <a:pt x="9" y="48"/>
                      <a:pt x="10" y="48"/>
                      <a:pt x="12" y="49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6"/>
                      <a:pt x="11" y="57"/>
                      <a:pt x="12" y="57"/>
                    </a:cubicBezTo>
                    <a:cubicBezTo>
                      <a:pt x="12" y="57"/>
                      <a:pt x="12" y="57"/>
                      <a:pt x="12" y="56"/>
                    </a:cubicBezTo>
                    <a:lnTo>
                      <a:pt x="14" y="56"/>
                    </a:lnTo>
                    <a:cubicBezTo>
                      <a:pt x="15" y="57"/>
                      <a:pt x="16" y="57"/>
                      <a:pt x="18" y="57"/>
                    </a:cubicBezTo>
                    <a:cubicBezTo>
                      <a:pt x="19" y="57"/>
                      <a:pt x="19" y="58"/>
                      <a:pt x="20" y="58"/>
                    </a:cubicBezTo>
                    <a:lnTo>
                      <a:pt x="20" y="59"/>
                    </a:lnTo>
                    <a:cubicBezTo>
                      <a:pt x="21" y="65"/>
                      <a:pt x="24" y="65"/>
                      <a:pt x="26" y="65"/>
                    </a:cubicBezTo>
                    <a:lnTo>
                      <a:pt x="28" y="65"/>
                    </a:lnTo>
                    <a:cubicBezTo>
                      <a:pt x="29" y="65"/>
                      <a:pt x="30" y="64"/>
                      <a:pt x="31" y="64"/>
                    </a:cubicBezTo>
                    <a:cubicBezTo>
                      <a:pt x="32" y="63"/>
                      <a:pt x="33" y="62"/>
                      <a:pt x="34" y="62"/>
                    </a:cubicBezTo>
                    <a:cubicBezTo>
                      <a:pt x="36" y="62"/>
                      <a:pt x="37" y="63"/>
                      <a:pt x="38" y="64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3" y="65"/>
                      <a:pt x="48" y="61"/>
                      <a:pt x="48" y="56"/>
                    </a:cubicBezTo>
                    <a:lnTo>
                      <a:pt x="56" y="56"/>
                    </a:lnTo>
                    <a:cubicBezTo>
                      <a:pt x="57" y="56"/>
                      <a:pt x="57" y="54"/>
                      <a:pt x="60" y="53"/>
                    </a:cubicBezTo>
                    <a:cubicBezTo>
                      <a:pt x="65" y="49"/>
                      <a:pt x="67" y="46"/>
                      <a:pt x="65" y="41"/>
                    </a:cubicBezTo>
                    <a:cubicBezTo>
                      <a:pt x="65" y="41"/>
                      <a:pt x="66" y="39"/>
                      <a:pt x="66" y="38"/>
                    </a:cubicBezTo>
                    <a:cubicBezTo>
                      <a:pt x="69" y="32"/>
                      <a:pt x="70" y="27"/>
                      <a:pt x="64" y="24"/>
                    </a:cubicBezTo>
                    <a:cubicBezTo>
                      <a:pt x="62" y="24"/>
                      <a:pt x="61" y="23"/>
                      <a:pt x="60" y="23"/>
                    </a:cubicBezTo>
                    <a:cubicBezTo>
                      <a:pt x="64" y="16"/>
                      <a:pt x="60" y="8"/>
                      <a:pt x="57" y="8"/>
                    </a:cubicBezTo>
                    <a:lnTo>
                      <a:pt x="51" y="8"/>
                    </a:lnTo>
                    <a:cubicBezTo>
                      <a:pt x="50" y="3"/>
                      <a:pt x="45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2" name="Google Shape;5962;p45"/>
              <p:cNvSpPr/>
              <p:nvPr/>
            </p:nvSpPr>
            <p:spPr>
              <a:xfrm>
                <a:off x="9757814" y="4256050"/>
                <a:ext cx="14291" cy="13289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46" extrusionOk="0">
                    <a:moveTo>
                      <a:pt x="66" y="1"/>
                    </a:moveTo>
                    <a:cubicBezTo>
                      <a:pt x="63" y="1"/>
                      <a:pt x="61" y="2"/>
                      <a:pt x="59" y="3"/>
                    </a:cubicBezTo>
                    <a:cubicBezTo>
                      <a:pt x="58" y="3"/>
                      <a:pt x="57" y="4"/>
                      <a:pt x="57" y="6"/>
                    </a:cubicBezTo>
                    <a:cubicBezTo>
                      <a:pt x="51" y="6"/>
                      <a:pt x="47" y="9"/>
                      <a:pt x="44" y="18"/>
                    </a:cubicBezTo>
                    <a:cubicBezTo>
                      <a:pt x="43" y="19"/>
                      <a:pt x="43" y="19"/>
                      <a:pt x="42" y="19"/>
                    </a:cubicBezTo>
                    <a:cubicBezTo>
                      <a:pt x="38" y="21"/>
                      <a:pt x="36" y="21"/>
                      <a:pt x="33" y="22"/>
                    </a:cubicBezTo>
                    <a:cubicBezTo>
                      <a:pt x="32" y="22"/>
                      <a:pt x="31" y="24"/>
                      <a:pt x="29" y="24"/>
                    </a:cubicBezTo>
                    <a:cubicBezTo>
                      <a:pt x="21" y="28"/>
                      <a:pt x="18" y="33"/>
                      <a:pt x="21" y="44"/>
                    </a:cubicBezTo>
                    <a:cubicBezTo>
                      <a:pt x="22" y="48"/>
                      <a:pt x="23" y="52"/>
                      <a:pt x="27" y="54"/>
                    </a:cubicBezTo>
                    <a:cubicBezTo>
                      <a:pt x="27" y="54"/>
                      <a:pt x="25" y="56"/>
                      <a:pt x="23" y="56"/>
                    </a:cubicBezTo>
                    <a:cubicBezTo>
                      <a:pt x="21" y="57"/>
                      <a:pt x="17" y="58"/>
                      <a:pt x="15" y="59"/>
                    </a:cubicBezTo>
                    <a:cubicBezTo>
                      <a:pt x="10" y="61"/>
                      <a:pt x="3" y="63"/>
                      <a:pt x="2" y="71"/>
                    </a:cubicBezTo>
                    <a:cubicBezTo>
                      <a:pt x="1" y="82"/>
                      <a:pt x="2" y="87"/>
                      <a:pt x="8" y="93"/>
                    </a:cubicBezTo>
                    <a:cubicBezTo>
                      <a:pt x="10" y="94"/>
                      <a:pt x="12" y="95"/>
                      <a:pt x="13" y="96"/>
                    </a:cubicBezTo>
                    <a:cubicBezTo>
                      <a:pt x="11" y="100"/>
                      <a:pt x="9" y="104"/>
                      <a:pt x="11" y="110"/>
                    </a:cubicBezTo>
                    <a:cubicBezTo>
                      <a:pt x="13" y="119"/>
                      <a:pt x="17" y="124"/>
                      <a:pt x="27" y="125"/>
                    </a:cubicBezTo>
                    <a:cubicBezTo>
                      <a:pt x="29" y="126"/>
                      <a:pt x="32" y="126"/>
                      <a:pt x="36" y="126"/>
                    </a:cubicBezTo>
                    <a:lnTo>
                      <a:pt x="37" y="126"/>
                    </a:lnTo>
                    <a:cubicBezTo>
                      <a:pt x="41" y="126"/>
                      <a:pt x="44" y="128"/>
                      <a:pt x="47" y="128"/>
                    </a:cubicBezTo>
                    <a:cubicBezTo>
                      <a:pt x="47" y="130"/>
                      <a:pt x="47" y="131"/>
                      <a:pt x="48" y="134"/>
                    </a:cubicBezTo>
                    <a:cubicBezTo>
                      <a:pt x="51" y="143"/>
                      <a:pt x="55" y="145"/>
                      <a:pt x="59" y="145"/>
                    </a:cubicBezTo>
                    <a:cubicBezTo>
                      <a:pt x="60" y="145"/>
                      <a:pt x="61" y="145"/>
                      <a:pt x="62" y="144"/>
                    </a:cubicBezTo>
                    <a:cubicBezTo>
                      <a:pt x="63" y="142"/>
                      <a:pt x="64" y="142"/>
                      <a:pt x="66" y="142"/>
                    </a:cubicBezTo>
                    <a:cubicBezTo>
                      <a:pt x="69" y="141"/>
                      <a:pt x="72" y="141"/>
                      <a:pt x="74" y="140"/>
                    </a:cubicBezTo>
                    <a:cubicBezTo>
                      <a:pt x="77" y="139"/>
                      <a:pt x="79" y="139"/>
                      <a:pt x="80" y="139"/>
                    </a:cubicBezTo>
                    <a:lnTo>
                      <a:pt x="82" y="140"/>
                    </a:lnTo>
                    <a:cubicBezTo>
                      <a:pt x="86" y="144"/>
                      <a:pt x="89" y="145"/>
                      <a:pt x="92" y="145"/>
                    </a:cubicBezTo>
                    <a:cubicBezTo>
                      <a:pt x="95" y="145"/>
                      <a:pt x="97" y="144"/>
                      <a:pt x="99" y="142"/>
                    </a:cubicBezTo>
                    <a:lnTo>
                      <a:pt x="102" y="140"/>
                    </a:lnTo>
                    <a:cubicBezTo>
                      <a:pt x="103" y="137"/>
                      <a:pt x="105" y="136"/>
                      <a:pt x="107" y="134"/>
                    </a:cubicBezTo>
                    <a:cubicBezTo>
                      <a:pt x="114" y="127"/>
                      <a:pt x="118" y="127"/>
                      <a:pt x="121" y="127"/>
                    </a:cubicBezTo>
                    <a:lnTo>
                      <a:pt x="126" y="127"/>
                    </a:lnTo>
                    <a:cubicBezTo>
                      <a:pt x="130" y="126"/>
                      <a:pt x="134" y="114"/>
                      <a:pt x="130" y="103"/>
                    </a:cubicBezTo>
                    <a:cubicBezTo>
                      <a:pt x="133" y="101"/>
                      <a:pt x="135" y="100"/>
                      <a:pt x="136" y="99"/>
                    </a:cubicBezTo>
                    <a:cubicBezTo>
                      <a:pt x="140" y="98"/>
                      <a:pt x="143" y="96"/>
                      <a:pt x="144" y="94"/>
                    </a:cubicBezTo>
                    <a:cubicBezTo>
                      <a:pt x="145" y="93"/>
                      <a:pt x="146" y="90"/>
                      <a:pt x="149" y="85"/>
                    </a:cubicBezTo>
                    <a:cubicBezTo>
                      <a:pt x="155" y="74"/>
                      <a:pt x="157" y="60"/>
                      <a:pt x="145" y="55"/>
                    </a:cubicBezTo>
                    <a:lnTo>
                      <a:pt x="145" y="49"/>
                    </a:lnTo>
                    <a:cubicBezTo>
                      <a:pt x="144" y="36"/>
                      <a:pt x="140" y="24"/>
                      <a:pt x="128" y="24"/>
                    </a:cubicBezTo>
                    <a:cubicBezTo>
                      <a:pt x="127" y="24"/>
                      <a:pt x="126" y="24"/>
                      <a:pt x="125" y="25"/>
                    </a:cubicBezTo>
                    <a:cubicBezTo>
                      <a:pt x="121" y="25"/>
                      <a:pt x="119" y="27"/>
                      <a:pt x="116" y="27"/>
                    </a:cubicBezTo>
                    <a:cubicBezTo>
                      <a:pt x="116" y="13"/>
                      <a:pt x="102" y="3"/>
                      <a:pt x="96" y="3"/>
                    </a:cubicBezTo>
                    <a:cubicBezTo>
                      <a:pt x="96" y="3"/>
                      <a:pt x="95" y="3"/>
                      <a:pt x="95" y="3"/>
                    </a:cubicBezTo>
                    <a:cubicBezTo>
                      <a:pt x="94" y="3"/>
                      <a:pt x="92" y="4"/>
                      <a:pt x="90" y="6"/>
                    </a:cubicBezTo>
                    <a:cubicBezTo>
                      <a:pt x="89" y="7"/>
                      <a:pt x="88" y="8"/>
                      <a:pt x="85" y="9"/>
                    </a:cubicBezTo>
                    <a:cubicBezTo>
                      <a:pt x="80" y="4"/>
                      <a:pt x="72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3" name="Google Shape;5963;p45"/>
              <p:cNvSpPr/>
              <p:nvPr/>
            </p:nvSpPr>
            <p:spPr>
              <a:xfrm>
                <a:off x="9751351" y="4269794"/>
                <a:ext cx="6645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73" h="67" extrusionOk="0">
                    <a:moveTo>
                      <a:pt x="31" y="0"/>
                    </a:moveTo>
                    <a:cubicBezTo>
                      <a:pt x="29" y="0"/>
                      <a:pt x="28" y="0"/>
                      <a:pt x="28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3" y="4"/>
                      <a:pt x="22" y="5"/>
                      <a:pt x="21" y="9"/>
                    </a:cubicBezTo>
                    <a:lnTo>
                      <a:pt x="19" y="9"/>
                    </a:lnTo>
                    <a:cubicBezTo>
                      <a:pt x="18" y="9"/>
                      <a:pt x="17" y="10"/>
                      <a:pt x="16" y="10"/>
                    </a:cubicBezTo>
                    <a:cubicBezTo>
                      <a:pt x="16" y="11"/>
                      <a:pt x="13" y="11"/>
                      <a:pt x="13" y="11"/>
                    </a:cubicBezTo>
                    <a:cubicBezTo>
                      <a:pt x="10" y="13"/>
                      <a:pt x="8" y="15"/>
                      <a:pt x="10" y="20"/>
                    </a:cubicBezTo>
                    <a:cubicBezTo>
                      <a:pt x="11" y="22"/>
                      <a:pt x="11" y="24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0" y="26"/>
                      <a:pt x="9" y="28"/>
                      <a:pt x="7" y="28"/>
                    </a:cubicBezTo>
                    <a:cubicBezTo>
                      <a:pt x="5" y="28"/>
                      <a:pt x="2" y="29"/>
                      <a:pt x="1" y="33"/>
                    </a:cubicBezTo>
                    <a:cubicBezTo>
                      <a:pt x="0" y="39"/>
                      <a:pt x="0" y="41"/>
                      <a:pt x="4" y="44"/>
                    </a:cubicBezTo>
                    <a:cubicBezTo>
                      <a:pt x="5" y="44"/>
                      <a:pt x="5" y="45"/>
                      <a:pt x="6" y="45"/>
                    </a:cubicBezTo>
                    <a:cubicBezTo>
                      <a:pt x="5" y="47"/>
                      <a:pt x="4" y="48"/>
                      <a:pt x="5" y="51"/>
                    </a:cubicBezTo>
                    <a:cubicBezTo>
                      <a:pt x="6" y="56"/>
                      <a:pt x="9" y="57"/>
                      <a:pt x="12" y="59"/>
                    </a:cubicBezTo>
                    <a:lnTo>
                      <a:pt x="17" y="59"/>
                    </a:lnTo>
                    <a:cubicBezTo>
                      <a:pt x="19" y="60"/>
                      <a:pt x="21" y="60"/>
                      <a:pt x="22" y="60"/>
                    </a:cubicBezTo>
                    <a:cubicBezTo>
                      <a:pt x="23" y="61"/>
                      <a:pt x="23" y="61"/>
                      <a:pt x="23" y="62"/>
                    </a:cubicBezTo>
                    <a:cubicBezTo>
                      <a:pt x="25" y="66"/>
                      <a:pt x="26" y="67"/>
                      <a:pt x="27" y="67"/>
                    </a:cubicBezTo>
                    <a:cubicBezTo>
                      <a:pt x="28" y="67"/>
                      <a:pt x="28" y="67"/>
                      <a:pt x="29" y="66"/>
                    </a:cubicBezTo>
                    <a:lnTo>
                      <a:pt x="31" y="66"/>
                    </a:lnTo>
                    <a:cubicBezTo>
                      <a:pt x="32" y="66"/>
                      <a:pt x="33" y="65"/>
                      <a:pt x="34" y="65"/>
                    </a:cubicBezTo>
                    <a:cubicBezTo>
                      <a:pt x="36" y="64"/>
                      <a:pt x="36" y="64"/>
                      <a:pt x="37" y="64"/>
                    </a:cubicBezTo>
                    <a:cubicBezTo>
                      <a:pt x="38" y="66"/>
                      <a:pt x="39" y="66"/>
                      <a:pt x="41" y="66"/>
                    </a:cubicBezTo>
                    <a:cubicBezTo>
                      <a:pt x="42" y="66"/>
                      <a:pt x="43" y="66"/>
                      <a:pt x="44" y="65"/>
                    </a:cubicBezTo>
                    <a:lnTo>
                      <a:pt x="46" y="64"/>
                    </a:lnTo>
                    <a:lnTo>
                      <a:pt x="48" y="61"/>
                    </a:lnTo>
                    <a:cubicBezTo>
                      <a:pt x="51" y="58"/>
                      <a:pt x="53" y="58"/>
                      <a:pt x="54" y="58"/>
                    </a:cubicBezTo>
                    <a:lnTo>
                      <a:pt x="58" y="58"/>
                    </a:lnTo>
                    <a:cubicBezTo>
                      <a:pt x="60" y="57"/>
                      <a:pt x="63" y="52"/>
                      <a:pt x="60" y="47"/>
                    </a:cubicBezTo>
                    <a:cubicBezTo>
                      <a:pt x="62" y="47"/>
                      <a:pt x="62" y="46"/>
                      <a:pt x="63" y="46"/>
                    </a:cubicBezTo>
                    <a:cubicBezTo>
                      <a:pt x="65" y="45"/>
                      <a:pt x="65" y="45"/>
                      <a:pt x="67" y="43"/>
                    </a:cubicBezTo>
                    <a:cubicBezTo>
                      <a:pt x="68" y="43"/>
                      <a:pt x="68" y="42"/>
                      <a:pt x="69" y="40"/>
                    </a:cubicBezTo>
                    <a:cubicBezTo>
                      <a:pt x="72" y="32"/>
                      <a:pt x="73" y="27"/>
                      <a:pt x="68" y="25"/>
                    </a:cubicBezTo>
                    <a:lnTo>
                      <a:pt x="68" y="22"/>
                    </a:lnTo>
                    <a:cubicBezTo>
                      <a:pt x="68" y="16"/>
                      <a:pt x="65" y="11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lnTo>
                      <a:pt x="54" y="11"/>
                    </a:lnTo>
                    <a:cubicBezTo>
                      <a:pt x="54" y="5"/>
                      <a:pt x="48" y="0"/>
                      <a:pt x="45" y="0"/>
                    </a:cubicBezTo>
                    <a:cubicBezTo>
                      <a:pt x="45" y="0"/>
                      <a:pt x="44" y="1"/>
                      <a:pt x="44" y="1"/>
                    </a:cubicBezTo>
                    <a:cubicBezTo>
                      <a:pt x="43" y="1"/>
                      <a:pt x="43" y="2"/>
                      <a:pt x="42" y="2"/>
                    </a:cubicBezTo>
                    <a:cubicBezTo>
                      <a:pt x="41" y="2"/>
                      <a:pt x="41" y="4"/>
                      <a:pt x="39" y="4"/>
                    </a:cubicBezTo>
                    <a:cubicBezTo>
                      <a:pt x="37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4" name="Google Shape;5964;p45"/>
              <p:cNvSpPr/>
              <p:nvPr/>
            </p:nvSpPr>
            <p:spPr>
              <a:xfrm>
                <a:off x="9760999" y="4276439"/>
                <a:ext cx="12925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45" extrusionOk="0">
                    <a:moveTo>
                      <a:pt x="57" y="1"/>
                    </a:moveTo>
                    <a:cubicBezTo>
                      <a:pt x="54" y="1"/>
                      <a:pt x="51" y="1"/>
                      <a:pt x="50" y="2"/>
                    </a:cubicBezTo>
                    <a:cubicBezTo>
                      <a:pt x="49" y="3"/>
                      <a:pt x="49" y="6"/>
                      <a:pt x="48" y="8"/>
                    </a:cubicBezTo>
                    <a:cubicBezTo>
                      <a:pt x="48" y="9"/>
                      <a:pt x="47" y="11"/>
                      <a:pt x="45" y="13"/>
                    </a:cubicBezTo>
                    <a:cubicBezTo>
                      <a:pt x="42" y="12"/>
                      <a:pt x="40" y="12"/>
                      <a:pt x="38" y="12"/>
                    </a:cubicBezTo>
                    <a:cubicBezTo>
                      <a:pt x="29" y="12"/>
                      <a:pt x="21" y="16"/>
                      <a:pt x="19" y="20"/>
                    </a:cubicBezTo>
                    <a:lnTo>
                      <a:pt x="19" y="24"/>
                    </a:lnTo>
                    <a:cubicBezTo>
                      <a:pt x="14" y="28"/>
                      <a:pt x="12" y="33"/>
                      <a:pt x="14" y="41"/>
                    </a:cubicBezTo>
                    <a:cubicBezTo>
                      <a:pt x="14" y="41"/>
                      <a:pt x="14" y="43"/>
                      <a:pt x="13" y="43"/>
                    </a:cubicBezTo>
                    <a:cubicBezTo>
                      <a:pt x="11" y="45"/>
                      <a:pt x="8" y="47"/>
                      <a:pt x="7" y="50"/>
                    </a:cubicBezTo>
                    <a:cubicBezTo>
                      <a:pt x="6" y="50"/>
                      <a:pt x="6" y="51"/>
                      <a:pt x="4" y="52"/>
                    </a:cubicBezTo>
                    <a:cubicBezTo>
                      <a:pt x="1" y="57"/>
                      <a:pt x="1" y="64"/>
                      <a:pt x="8" y="73"/>
                    </a:cubicBezTo>
                    <a:cubicBezTo>
                      <a:pt x="11" y="75"/>
                      <a:pt x="13" y="77"/>
                      <a:pt x="17" y="79"/>
                    </a:cubicBezTo>
                    <a:cubicBezTo>
                      <a:pt x="17" y="79"/>
                      <a:pt x="17" y="80"/>
                      <a:pt x="16" y="81"/>
                    </a:cubicBezTo>
                    <a:cubicBezTo>
                      <a:pt x="13" y="84"/>
                      <a:pt x="12" y="86"/>
                      <a:pt x="9" y="90"/>
                    </a:cubicBezTo>
                    <a:cubicBezTo>
                      <a:pt x="6" y="95"/>
                      <a:pt x="2" y="100"/>
                      <a:pt x="4" y="106"/>
                    </a:cubicBezTo>
                    <a:cubicBezTo>
                      <a:pt x="7" y="115"/>
                      <a:pt x="11" y="120"/>
                      <a:pt x="19" y="121"/>
                    </a:cubicBezTo>
                    <a:cubicBezTo>
                      <a:pt x="22" y="122"/>
                      <a:pt x="23" y="122"/>
                      <a:pt x="26" y="122"/>
                    </a:cubicBezTo>
                    <a:cubicBezTo>
                      <a:pt x="24" y="126"/>
                      <a:pt x="26" y="131"/>
                      <a:pt x="29" y="135"/>
                    </a:cubicBezTo>
                    <a:cubicBezTo>
                      <a:pt x="35" y="140"/>
                      <a:pt x="40" y="142"/>
                      <a:pt x="45" y="142"/>
                    </a:cubicBezTo>
                    <a:cubicBezTo>
                      <a:pt x="47" y="142"/>
                      <a:pt x="49" y="141"/>
                      <a:pt x="52" y="141"/>
                    </a:cubicBezTo>
                    <a:cubicBezTo>
                      <a:pt x="53" y="140"/>
                      <a:pt x="57" y="138"/>
                      <a:pt x="59" y="137"/>
                    </a:cubicBezTo>
                    <a:lnTo>
                      <a:pt x="60" y="137"/>
                    </a:lnTo>
                    <a:cubicBezTo>
                      <a:pt x="64" y="136"/>
                      <a:pt x="68" y="135"/>
                      <a:pt x="70" y="133"/>
                    </a:cubicBezTo>
                    <a:lnTo>
                      <a:pt x="75" y="137"/>
                    </a:lnTo>
                    <a:cubicBezTo>
                      <a:pt x="83" y="143"/>
                      <a:pt x="88" y="143"/>
                      <a:pt x="93" y="145"/>
                    </a:cubicBezTo>
                    <a:lnTo>
                      <a:pt x="95" y="142"/>
                    </a:lnTo>
                    <a:cubicBezTo>
                      <a:pt x="96" y="139"/>
                      <a:pt x="99" y="138"/>
                      <a:pt x="100" y="136"/>
                    </a:cubicBezTo>
                    <a:cubicBezTo>
                      <a:pt x="101" y="133"/>
                      <a:pt x="104" y="132"/>
                      <a:pt x="105" y="131"/>
                    </a:cubicBezTo>
                    <a:lnTo>
                      <a:pt x="106" y="131"/>
                    </a:lnTo>
                    <a:cubicBezTo>
                      <a:pt x="109" y="131"/>
                      <a:pt x="111" y="131"/>
                      <a:pt x="113" y="131"/>
                    </a:cubicBezTo>
                    <a:cubicBezTo>
                      <a:pt x="119" y="131"/>
                      <a:pt x="121" y="129"/>
                      <a:pt x="124" y="124"/>
                    </a:cubicBezTo>
                    <a:cubicBezTo>
                      <a:pt x="124" y="124"/>
                      <a:pt x="125" y="122"/>
                      <a:pt x="125" y="121"/>
                    </a:cubicBezTo>
                    <a:cubicBezTo>
                      <a:pt x="125" y="118"/>
                      <a:pt x="126" y="116"/>
                      <a:pt x="126" y="113"/>
                    </a:cubicBezTo>
                    <a:cubicBezTo>
                      <a:pt x="127" y="105"/>
                      <a:pt x="131" y="102"/>
                      <a:pt x="135" y="101"/>
                    </a:cubicBezTo>
                    <a:cubicBezTo>
                      <a:pt x="136" y="101"/>
                      <a:pt x="137" y="100"/>
                      <a:pt x="139" y="98"/>
                    </a:cubicBezTo>
                    <a:cubicBezTo>
                      <a:pt x="141" y="96"/>
                      <a:pt x="140" y="81"/>
                      <a:pt x="131" y="75"/>
                    </a:cubicBezTo>
                    <a:cubicBezTo>
                      <a:pt x="132" y="72"/>
                      <a:pt x="134" y="70"/>
                      <a:pt x="135" y="69"/>
                    </a:cubicBezTo>
                    <a:cubicBezTo>
                      <a:pt x="137" y="65"/>
                      <a:pt x="139" y="62"/>
                      <a:pt x="139" y="60"/>
                    </a:cubicBezTo>
                    <a:lnTo>
                      <a:pt x="139" y="49"/>
                    </a:lnTo>
                    <a:cubicBezTo>
                      <a:pt x="137" y="35"/>
                      <a:pt x="134" y="24"/>
                      <a:pt x="121" y="24"/>
                    </a:cubicBezTo>
                    <a:cubicBezTo>
                      <a:pt x="120" y="23"/>
                      <a:pt x="119" y="22"/>
                      <a:pt x="117" y="19"/>
                    </a:cubicBezTo>
                    <a:cubicBezTo>
                      <a:pt x="112" y="10"/>
                      <a:pt x="105" y="3"/>
                      <a:pt x="98" y="3"/>
                    </a:cubicBezTo>
                    <a:cubicBezTo>
                      <a:pt x="95" y="3"/>
                      <a:pt x="91" y="5"/>
                      <a:pt x="88" y="8"/>
                    </a:cubicBezTo>
                    <a:cubicBezTo>
                      <a:pt x="85" y="9"/>
                      <a:pt x="83" y="11"/>
                      <a:pt x="80" y="13"/>
                    </a:cubicBezTo>
                    <a:cubicBezTo>
                      <a:pt x="75" y="4"/>
                      <a:pt x="64" y="1"/>
                      <a:pt x="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45"/>
              <p:cNvSpPr/>
              <p:nvPr/>
            </p:nvSpPr>
            <p:spPr>
              <a:xfrm>
                <a:off x="9760362" y="4293551"/>
                <a:ext cx="637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28" y="0"/>
                    </a:moveTo>
                    <a:cubicBezTo>
                      <a:pt x="26" y="0"/>
                      <a:pt x="25" y="1"/>
                      <a:pt x="25" y="1"/>
                    </a:cubicBezTo>
                    <a:cubicBezTo>
                      <a:pt x="25" y="2"/>
                      <a:pt x="24" y="2"/>
                      <a:pt x="24" y="4"/>
                    </a:cubicBezTo>
                    <a:cubicBezTo>
                      <a:pt x="24" y="5"/>
                      <a:pt x="24" y="5"/>
                      <a:pt x="23" y="6"/>
                    </a:cubicBezTo>
                    <a:cubicBezTo>
                      <a:pt x="22" y="6"/>
                      <a:pt x="21" y="6"/>
                      <a:pt x="20" y="6"/>
                    </a:cubicBezTo>
                    <a:cubicBezTo>
                      <a:pt x="16" y="6"/>
                      <a:pt x="11" y="8"/>
                      <a:pt x="11" y="10"/>
                    </a:cubicBezTo>
                    <a:lnTo>
                      <a:pt x="11" y="11"/>
                    </a:lnTo>
                    <a:cubicBezTo>
                      <a:pt x="9" y="12"/>
                      <a:pt x="8" y="15"/>
                      <a:pt x="9" y="19"/>
                    </a:cubicBezTo>
                    <a:lnTo>
                      <a:pt x="8" y="20"/>
                    </a:lnTo>
                    <a:cubicBezTo>
                      <a:pt x="6" y="20"/>
                      <a:pt x="6" y="21"/>
                      <a:pt x="5" y="22"/>
                    </a:cubicBezTo>
                    <a:lnTo>
                      <a:pt x="4" y="25"/>
                    </a:lnTo>
                    <a:cubicBezTo>
                      <a:pt x="1" y="28"/>
                      <a:pt x="1" y="31"/>
                      <a:pt x="5" y="35"/>
                    </a:cubicBezTo>
                    <a:cubicBezTo>
                      <a:pt x="6" y="36"/>
                      <a:pt x="8" y="36"/>
                      <a:pt x="9" y="37"/>
                    </a:cubicBezTo>
                    <a:cubicBezTo>
                      <a:pt x="8" y="37"/>
                      <a:pt x="8" y="39"/>
                      <a:pt x="8" y="39"/>
                    </a:cubicBezTo>
                    <a:cubicBezTo>
                      <a:pt x="8" y="40"/>
                      <a:pt x="6" y="41"/>
                      <a:pt x="5" y="42"/>
                    </a:cubicBezTo>
                    <a:cubicBezTo>
                      <a:pt x="4" y="45"/>
                      <a:pt x="1" y="46"/>
                      <a:pt x="3" y="50"/>
                    </a:cubicBezTo>
                    <a:cubicBezTo>
                      <a:pt x="4" y="55"/>
                      <a:pt x="6" y="56"/>
                      <a:pt x="10" y="57"/>
                    </a:cubicBezTo>
                    <a:lnTo>
                      <a:pt x="13" y="57"/>
                    </a:lnTo>
                    <a:cubicBezTo>
                      <a:pt x="13" y="59"/>
                      <a:pt x="14" y="61"/>
                      <a:pt x="15" y="62"/>
                    </a:cubicBezTo>
                    <a:cubicBezTo>
                      <a:pt x="18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8" y="66"/>
                      <a:pt x="29" y="64"/>
                    </a:cubicBezTo>
                    <a:cubicBezTo>
                      <a:pt x="31" y="64"/>
                      <a:pt x="33" y="62"/>
                      <a:pt x="34" y="62"/>
                    </a:cubicBezTo>
                    <a:lnTo>
                      <a:pt x="36" y="66"/>
                    </a:lnTo>
                    <a:cubicBezTo>
                      <a:pt x="38" y="67"/>
                      <a:pt x="40" y="67"/>
                      <a:pt x="42" y="67"/>
                    </a:cubicBezTo>
                    <a:cubicBezTo>
                      <a:pt x="43" y="67"/>
                      <a:pt x="44" y="67"/>
                      <a:pt x="45" y="66"/>
                    </a:cubicBezTo>
                    <a:lnTo>
                      <a:pt x="46" y="63"/>
                    </a:lnTo>
                    <a:lnTo>
                      <a:pt x="49" y="61"/>
                    </a:lnTo>
                    <a:cubicBezTo>
                      <a:pt x="50" y="60"/>
                      <a:pt x="50" y="58"/>
                      <a:pt x="51" y="58"/>
                    </a:cubicBezTo>
                    <a:lnTo>
                      <a:pt x="52" y="58"/>
                    </a:lnTo>
                    <a:cubicBezTo>
                      <a:pt x="53" y="59"/>
                      <a:pt x="55" y="59"/>
                      <a:pt x="56" y="59"/>
                    </a:cubicBezTo>
                    <a:cubicBezTo>
                      <a:pt x="58" y="59"/>
                      <a:pt x="59" y="58"/>
                      <a:pt x="60" y="56"/>
                    </a:cubicBezTo>
                    <a:lnTo>
                      <a:pt x="60" y="55"/>
                    </a:lnTo>
                    <a:cubicBezTo>
                      <a:pt x="61" y="53"/>
                      <a:pt x="61" y="52"/>
                      <a:pt x="61" y="51"/>
                    </a:cubicBezTo>
                    <a:cubicBezTo>
                      <a:pt x="61" y="47"/>
                      <a:pt x="64" y="47"/>
                      <a:pt x="65" y="46"/>
                    </a:cubicBezTo>
                    <a:cubicBezTo>
                      <a:pt x="66" y="46"/>
                      <a:pt x="67" y="45"/>
                      <a:pt x="67" y="45"/>
                    </a:cubicBezTo>
                    <a:cubicBezTo>
                      <a:pt x="69" y="43"/>
                      <a:pt x="67" y="37"/>
                      <a:pt x="64" y="35"/>
                    </a:cubicBezTo>
                    <a:cubicBezTo>
                      <a:pt x="64" y="33"/>
                      <a:pt x="65" y="33"/>
                      <a:pt x="65" y="32"/>
                    </a:cubicBezTo>
                    <a:cubicBezTo>
                      <a:pt x="65" y="31"/>
                      <a:pt x="66" y="30"/>
                      <a:pt x="66" y="28"/>
                    </a:cubicBezTo>
                    <a:lnTo>
                      <a:pt x="66" y="22"/>
                    </a:lnTo>
                    <a:cubicBezTo>
                      <a:pt x="66" y="16"/>
                      <a:pt x="64" y="11"/>
                      <a:pt x="59" y="11"/>
                    </a:cubicBezTo>
                    <a:cubicBezTo>
                      <a:pt x="59" y="10"/>
                      <a:pt x="59" y="10"/>
                      <a:pt x="57" y="9"/>
                    </a:cubicBezTo>
                    <a:cubicBezTo>
                      <a:pt x="55" y="5"/>
                      <a:pt x="51" y="2"/>
                      <a:pt x="48" y="2"/>
                    </a:cubicBezTo>
                    <a:cubicBezTo>
                      <a:pt x="47" y="2"/>
                      <a:pt x="45" y="3"/>
                      <a:pt x="44" y="4"/>
                    </a:cubicBezTo>
                    <a:cubicBezTo>
                      <a:pt x="42" y="5"/>
                      <a:pt x="41" y="5"/>
                      <a:pt x="40" y="6"/>
                    </a:cubicBezTo>
                    <a:cubicBezTo>
                      <a:pt x="37" y="2"/>
                      <a:pt x="31" y="0"/>
                      <a:pt x="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6" name="Google Shape;5966;p45"/>
              <p:cNvSpPr/>
              <p:nvPr/>
            </p:nvSpPr>
            <p:spPr>
              <a:xfrm>
                <a:off x="9772923" y="4291731"/>
                <a:ext cx="13380" cy="14382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70" y="1"/>
                    </a:moveTo>
                    <a:cubicBezTo>
                      <a:pt x="64" y="1"/>
                      <a:pt x="59" y="4"/>
                      <a:pt x="56" y="11"/>
                    </a:cubicBezTo>
                    <a:cubicBezTo>
                      <a:pt x="55" y="15"/>
                      <a:pt x="54" y="18"/>
                      <a:pt x="52" y="20"/>
                    </a:cubicBezTo>
                    <a:cubicBezTo>
                      <a:pt x="49" y="18"/>
                      <a:pt x="45" y="17"/>
                      <a:pt x="41" y="17"/>
                    </a:cubicBezTo>
                    <a:cubicBezTo>
                      <a:pt x="32" y="17"/>
                      <a:pt x="23" y="21"/>
                      <a:pt x="21" y="25"/>
                    </a:cubicBezTo>
                    <a:lnTo>
                      <a:pt x="21" y="31"/>
                    </a:lnTo>
                    <a:lnTo>
                      <a:pt x="21" y="38"/>
                    </a:lnTo>
                    <a:cubicBezTo>
                      <a:pt x="10" y="40"/>
                      <a:pt x="1" y="52"/>
                      <a:pt x="3" y="57"/>
                    </a:cubicBezTo>
                    <a:cubicBezTo>
                      <a:pt x="3" y="59"/>
                      <a:pt x="4" y="60"/>
                      <a:pt x="4" y="61"/>
                    </a:cubicBezTo>
                    <a:cubicBezTo>
                      <a:pt x="1" y="66"/>
                      <a:pt x="1" y="72"/>
                      <a:pt x="8" y="79"/>
                    </a:cubicBezTo>
                    <a:cubicBezTo>
                      <a:pt x="6" y="80"/>
                      <a:pt x="6" y="80"/>
                      <a:pt x="6" y="81"/>
                    </a:cubicBezTo>
                    <a:cubicBezTo>
                      <a:pt x="5" y="86"/>
                      <a:pt x="4" y="88"/>
                      <a:pt x="4" y="91"/>
                    </a:cubicBezTo>
                    <a:lnTo>
                      <a:pt x="4" y="95"/>
                    </a:lnTo>
                    <a:cubicBezTo>
                      <a:pt x="3" y="102"/>
                      <a:pt x="5" y="107"/>
                      <a:pt x="16" y="111"/>
                    </a:cubicBezTo>
                    <a:cubicBezTo>
                      <a:pt x="20" y="112"/>
                      <a:pt x="24" y="112"/>
                      <a:pt x="29" y="112"/>
                    </a:cubicBezTo>
                    <a:lnTo>
                      <a:pt x="29" y="116"/>
                    </a:lnTo>
                    <a:cubicBezTo>
                      <a:pt x="29" y="118"/>
                      <a:pt x="29" y="122"/>
                      <a:pt x="27" y="125"/>
                    </a:cubicBezTo>
                    <a:cubicBezTo>
                      <a:pt x="26" y="132"/>
                      <a:pt x="26" y="138"/>
                      <a:pt x="31" y="143"/>
                    </a:cubicBezTo>
                    <a:cubicBezTo>
                      <a:pt x="35" y="148"/>
                      <a:pt x="39" y="151"/>
                      <a:pt x="44" y="151"/>
                    </a:cubicBezTo>
                    <a:cubicBezTo>
                      <a:pt x="46" y="151"/>
                      <a:pt x="49" y="150"/>
                      <a:pt x="52" y="149"/>
                    </a:cubicBezTo>
                    <a:cubicBezTo>
                      <a:pt x="54" y="148"/>
                      <a:pt x="55" y="148"/>
                      <a:pt x="57" y="147"/>
                    </a:cubicBezTo>
                    <a:cubicBezTo>
                      <a:pt x="58" y="151"/>
                      <a:pt x="61" y="154"/>
                      <a:pt x="67" y="156"/>
                    </a:cubicBezTo>
                    <a:cubicBezTo>
                      <a:pt x="70" y="157"/>
                      <a:pt x="72" y="157"/>
                      <a:pt x="75" y="157"/>
                    </a:cubicBezTo>
                    <a:cubicBezTo>
                      <a:pt x="80" y="157"/>
                      <a:pt x="84" y="155"/>
                      <a:pt x="88" y="151"/>
                    </a:cubicBezTo>
                    <a:cubicBezTo>
                      <a:pt x="90" y="149"/>
                      <a:pt x="91" y="147"/>
                      <a:pt x="93" y="144"/>
                    </a:cubicBezTo>
                    <a:cubicBezTo>
                      <a:pt x="95" y="144"/>
                      <a:pt x="95" y="143"/>
                      <a:pt x="95" y="143"/>
                    </a:cubicBezTo>
                    <a:cubicBezTo>
                      <a:pt x="97" y="140"/>
                      <a:pt x="98" y="138"/>
                      <a:pt x="101" y="136"/>
                    </a:cubicBezTo>
                    <a:cubicBezTo>
                      <a:pt x="103" y="136"/>
                      <a:pt x="105" y="137"/>
                      <a:pt x="107" y="137"/>
                    </a:cubicBezTo>
                    <a:cubicBezTo>
                      <a:pt x="109" y="137"/>
                      <a:pt x="111" y="137"/>
                      <a:pt x="112" y="137"/>
                    </a:cubicBezTo>
                    <a:cubicBezTo>
                      <a:pt x="119" y="137"/>
                      <a:pt x="122" y="134"/>
                      <a:pt x="125" y="128"/>
                    </a:cubicBezTo>
                    <a:cubicBezTo>
                      <a:pt x="125" y="128"/>
                      <a:pt x="127" y="127"/>
                      <a:pt x="127" y="125"/>
                    </a:cubicBezTo>
                    <a:cubicBezTo>
                      <a:pt x="127" y="122"/>
                      <a:pt x="128" y="120"/>
                      <a:pt x="128" y="117"/>
                    </a:cubicBezTo>
                    <a:cubicBezTo>
                      <a:pt x="129" y="115"/>
                      <a:pt x="129" y="112"/>
                      <a:pt x="131" y="111"/>
                    </a:cubicBezTo>
                    <a:lnTo>
                      <a:pt x="132" y="111"/>
                    </a:lnTo>
                    <a:cubicBezTo>
                      <a:pt x="142" y="108"/>
                      <a:pt x="144" y="103"/>
                      <a:pt x="143" y="97"/>
                    </a:cubicBezTo>
                    <a:lnTo>
                      <a:pt x="143" y="93"/>
                    </a:lnTo>
                    <a:cubicBezTo>
                      <a:pt x="142" y="91"/>
                      <a:pt x="142" y="88"/>
                      <a:pt x="140" y="86"/>
                    </a:cubicBezTo>
                    <a:cubicBezTo>
                      <a:pt x="137" y="76"/>
                      <a:pt x="139" y="74"/>
                      <a:pt x="142" y="70"/>
                    </a:cubicBezTo>
                    <a:cubicBezTo>
                      <a:pt x="143" y="67"/>
                      <a:pt x="144" y="66"/>
                      <a:pt x="144" y="65"/>
                    </a:cubicBezTo>
                    <a:cubicBezTo>
                      <a:pt x="146" y="60"/>
                      <a:pt x="137" y="50"/>
                      <a:pt x="127" y="49"/>
                    </a:cubicBezTo>
                    <a:lnTo>
                      <a:pt x="127" y="40"/>
                    </a:lnTo>
                    <a:cubicBezTo>
                      <a:pt x="127" y="36"/>
                      <a:pt x="127" y="34"/>
                      <a:pt x="126" y="31"/>
                    </a:cubicBezTo>
                    <a:cubicBezTo>
                      <a:pt x="126" y="30"/>
                      <a:pt x="123" y="28"/>
                      <a:pt x="121" y="23"/>
                    </a:cubicBezTo>
                    <a:cubicBezTo>
                      <a:pt x="115" y="14"/>
                      <a:pt x="108" y="7"/>
                      <a:pt x="101" y="7"/>
                    </a:cubicBezTo>
                    <a:cubicBezTo>
                      <a:pt x="98" y="7"/>
                      <a:pt x="96" y="8"/>
                      <a:pt x="93" y="10"/>
                    </a:cubicBezTo>
                    <a:cubicBezTo>
                      <a:pt x="91" y="9"/>
                      <a:pt x="90" y="8"/>
                      <a:pt x="87" y="6"/>
                    </a:cubicBezTo>
                    <a:cubicBezTo>
                      <a:pt x="81" y="3"/>
                      <a:pt x="75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7" name="Google Shape;5967;p45"/>
              <p:cNvSpPr/>
              <p:nvPr/>
            </p:nvSpPr>
            <p:spPr>
              <a:xfrm>
                <a:off x="9779841" y="4309844"/>
                <a:ext cx="6099" cy="6281"/>
              </a:xfrm>
              <a:custGeom>
                <a:avLst/>
                <a:gdLst/>
                <a:ahLst/>
                <a:cxnLst/>
                <a:rect l="l" t="t" r="r" b="b"/>
                <a:pathLst>
                  <a:path w="67" h="69" extrusionOk="0">
                    <a:moveTo>
                      <a:pt x="32" y="1"/>
                    </a:moveTo>
                    <a:cubicBezTo>
                      <a:pt x="29" y="1"/>
                      <a:pt x="27" y="2"/>
                      <a:pt x="25" y="5"/>
                    </a:cubicBezTo>
                    <a:cubicBezTo>
                      <a:pt x="25" y="6"/>
                      <a:pt x="24" y="7"/>
                      <a:pt x="24" y="10"/>
                    </a:cubicBezTo>
                    <a:cubicBezTo>
                      <a:pt x="23" y="9"/>
                      <a:pt x="21" y="8"/>
                      <a:pt x="19" y="8"/>
                    </a:cubicBezTo>
                    <a:cubicBezTo>
                      <a:pt x="15" y="8"/>
                      <a:pt x="11" y="10"/>
                      <a:pt x="10" y="12"/>
                    </a:cubicBezTo>
                    <a:lnTo>
                      <a:pt x="10" y="15"/>
                    </a:lnTo>
                    <a:lnTo>
                      <a:pt x="10" y="17"/>
                    </a:lnTo>
                    <a:cubicBezTo>
                      <a:pt x="5" y="18"/>
                      <a:pt x="1" y="23"/>
                      <a:pt x="1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2" y="30"/>
                      <a:pt x="2" y="32"/>
                      <a:pt x="5" y="35"/>
                    </a:cubicBezTo>
                    <a:lnTo>
                      <a:pt x="5" y="36"/>
                    </a:lnTo>
                    <a:cubicBezTo>
                      <a:pt x="5" y="37"/>
                      <a:pt x="4" y="39"/>
                      <a:pt x="4" y="40"/>
                    </a:cubicBezTo>
                    <a:lnTo>
                      <a:pt x="4" y="41"/>
                    </a:lnTo>
                    <a:cubicBezTo>
                      <a:pt x="4" y="45"/>
                      <a:pt x="5" y="47"/>
                      <a:pt x="10" y="49"/>
                    </a:cubicBezTo>
                    <a:cubicBezTo>
                      <a:pt x="11" y="50"/>
                      <a:pt x="13" y="50"/>
                      <a:pt x="15" y="50"/>
                    </a:cubicBezTo>
                    <a:lnTo>
                      <a:pt x="15" y="52"/>
                    </a:lnTo>
                    <a:cubicBezTo>
                      <a:pt x="15" y="53"/>
                      <a:pt x="13" y="55"/>
                      <a:pt x="13" y="56"/>
                    </a:cubicBezTo>
                    <a:cubicBezTo>
                      <a:pt x="12" y="58"/>
                      <a:pt x="12" y="61"/>
                      <a:pt x="15" y="63"/>
                    </a:cubicBezTo>
                    <a:cubicBezTo>
                      <a:pt x="17" y="65"/>
                      <a:pt x="20" y="66"/>
                      <a:pt x="22" y="66"/>
                    </a:cubicBezTo>
                    <a:cubicBezTo>
                      <a:pt x="23" y="66"/>
                      <a:pt x="24" y="66"/>
                      <a:pt x="25" y="66"/>
                    </a:cubicBezTo>
                    <a:cubicBezTo>
                      <a:pt x="26" y="66"/>
                      <a:pt x="26" y="65"/>
                      <a:pt x="27" y="65"/>
                    </a:cubicBezTo>
                    <a:cubicBezTo>
                      <a:pt x="27" y="66"/>
                      <a:pt x="28" y="68"/>
                      <a:pt x="31" y="68"/>
                    </a:cubicBezTo>
                    <a:cubicBezTo>
                      <a:pt x="33" y="68"/>
                      <a:pt x="34" y="68"/>
                      <a:pt x="35" y="68"/>
                    </a:cubicBezTo>
                    <a:cubicBezTo>
                      <a:pt x="38" y="68"/>
                      <a:pt x="39" y="67"/>
                      <a:pt x="42" y="66"/>
                    </a:cubicBezTo>
                    <a:cubicBezTo>
                      <a:pt x="43" y="66"/>
                      <a:pt x="43" y="65"/>
                      <a:pt x="44" y="63"/>
                    </a:cubicBezTo>
                    <a:cubicBezTo>
                      <a:pt x="44" y="62"/>
                      <a:pt x="46" y="61"/>
                      <a:pt x="47" y="60"/>
                    </a:cubicBezTo>
                    <a:cubicBezTo>
                      <a:pt x="48" y="61"/>
                      <a:pt x="48" y="61"/>
                      <a:pt x="50" y="61"/>
                    </a:cubicBezTo>
                    <a:cubicBezTo>
                      <a:pt x="53" y="61"/>
                      <a:pt x="56" y="60"/>
                      <a:pt x="56" y="58"/>
                    </a:cubicBezTo>
                    <a:lnTo>
                      <a:pt x="56" y="57"/>
                    </a:lnTo>
                    <a:cubicBezTo>
                      <a:pt x="57" y="56"/>
                      <a:pt x="57" y="54"/>
                      <a:pt x="57" y="53"/>
                    </a:cubicBezTo>
                    <a:cubicBezTo>
                      <a:pt x="57" y="52"/>
                      <a:pt x="58" y="52"/>
                      <a:pt x="58" y="50"/>
                    </a:cubicBezTo>
                    <a:lnTo>
                      <a:pt x="60" y="50"/>
                    </a:lnTo>
                    <a:cubicBezTo>
                      <a:pt x="63" y="48"/>
                      <a:pt x="65" y="46"/>
                      <a:pt x="65" y="43"/>
                    </a:cubicBezTo>
                    <a:lnTo>
                      <a:pt x="65" y="42"/>
                    </a:lnTo>
                    <a:cubicBezTo>
                      <a:pt x="65" y="41"/>
                      <a:pt x="63" y="40"/>
                      <a:pt x="63" y="38"/>
                    </a:cubicBezTo>
                    <a:cubicBezTo>
                      <a:pt x="62" y="35"/>
                      <a:pt x="63" y="33"/>
                      <a:pt x="65" y="32"/>
                    </a:cubicBezTo>
                    <a:cubicBezTo>
                      <a:pt x="66" y="31"/>
                      <a:pt x="66" y="31"/>
                      <a:pt x="66" y="30"/>
                    </a:cubicBezTo>
                    <a:cubicBezTo>
                      <a:pt x="66" y="27"/>
                      <a:pt x="62" y="23"/>
                      <a:pt x="57" y="22"/>
                    </a:cubicBezTo>
                    <a:lnTo>
                      <a:pt x="57" y="18"/>
                    </a:lnTo>
                    <a:lnTo>
                      <a:pt x="57" y="15"/>
                    </a:lnTo>
                    <a:cubicBezTo>
                      <a:pt x="57" y="15"/>
                      <a:pt x="56" y="13"/>
                      <a:pt x="55" y="11"/>
                    </a:cubicBezTo>
                    <a:cubicBezTo>
                      <a:pt x="52" y="7"/>
                      <a:pt x="49" y="3"/>
                      <a:pt x="45" y="3"/>
                    </a:cubicBezTo>
                    <a:cubicBezTo>
                      <a:pt x="44" y="3"/>
                      <a:pt x="43" y="4"/>
                      <a:pt x="42" y="4"/>
                    </a:cubicBezTo>
                    <a:cubicBezTo>
                      <a:pt x="42" y="4"/>
                      <a:pt x="41" y="2"/>
                      <a:pt x="40" y="2"/>
                    </a:cubicBezTo>
                    <a:cubicBezTo>
                      <a:pt x="37" y="1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8" name="Google Shape;5968;p45"/>
              <p:cNvSpPr/>
              <p:nvPr/>
            </p:nvSpPr>
            <p:spPr>
              <a:xfrm>
                <a:off x="9791037" y="4300196"/>
                <a:ext cx="1383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6" extrusionOk="0">
                    <a:moveTo>
                      <a:pt x="76" y="0"/>
                    </a:moveTo>
                    <a:cubicBezTo>
                      <a:pt x="70" y="0"/>
                      <a:pt x="65" y="2"/>
                      <a:pt x="62" y="8"/>
                    </a:cubicBezTo>
                    <a:lnTo>
                      <a:pt x="56" y="8"/>
                    </a:lnTo>
                    <a:cubicBezTo>
                      <a:pt x="41" y="8"/>
                      <a:pt x="28" y="13"/>
                      <a:pt x="30" y="26"/>
                    </a:cubicBezTo>
                    <a:cubicBezTo>
                      <a:pt x="31" y="29"/>
                      <a:pt x="31" y="34"/>
                      <a:pt x="31" y="36"/>
                    </a:cubicBezTo>
                    <a:cubicBezTo>
                      <a:pt x="17" y="37"/>
                      <a:pt x="6" y="51"/>
                      <a:pt x="7" y="56"/>
                    </a:cubicBezTo>
                    <a:cubicBezTo>
                      <a:pt x="7" y="57"/>
                      <a:pt x="8" y="60"/>
                      <a:pt x="10" y="61"/>
                    </a:cubicBezTo>
                    <a:cubicBezTo>
                      <a:pt x="11" y="62"/>
                      <a:pt x="11" y="64"/>
                      <a:pt x="12" y="66"/>
                    </a:cubicBezTo>
                    <a:cubicBezTo>
                      <a:pt x="3" y="75"/>
                      <a:pt x="1" y="88"/>
                      <a:pt x="5" y="92"/>
                    </a:cubicBezTo>
                    <a:cubicBezTo>
                      <a:pt x="5" y="93"/>
                      <a:pt x="6" y="95"/>
                      <a:pt x="7" y="95"/>
                    </a:cubicBezTo>
                    <a:cubicBezTo>
                      <a:pt x="9" y="100"/>
                      <a:pt x="11" y="105"/>
                      <a:pt x="20" y="107"/>
                    </a:cubicBezTo>
                    <a:lnTo>
                      <a:pt x="20" y="110"/>
                    </a:lnTo>
                    <a:cubicBezTo>
                      <a:pt x="21" y="114"/>
                      <a:pt x="21" y="117"/>
                      <a:pt x="22" y="120"/>
                    </a:cubicBezTo>
                    <a:cubicBezTo>
                      <a:pt x="22" y="121"/>
                      <a:pt x="24" y="122"/>
                      <a:pt x="24" y="123"/>
                    </a:cubicBezTo>
                    <a:cubicBezTo>
                      <a:pt x="27" y="128"/>
                      <a:pt x="31" y="131"/>
                      <a:pt x="39" y="131"/>
                    </a:cubicBezTo>
                    <a:cubicBezTo>
                      <a:pt x="41" y="131"/>
                      <a:pt x="43" y="131"/>
                      <a:pt x="45" y="131"/>
                    </a:cubicBezTo>
                    <a:cubicBezTo>
                      <a:pt x="48" y="131"/>
                      <a:pt x="52" y="128"/>
                      <a:pt x="55" y="127"/>
                    </a:cubicBezTo>
                    <a:cubicBezTo>
                      <a:pt x="55" y="128"/>
                      <a:pt x="56" y="129"/>
                      <a:pt x="56" y="131"/>
                    </a:cubicBezTo>
                    <a:cubicBezTo>
                      <a:pt x="57" y="133"/>
                      <a:pt x="57" y="137"/>
                      <a:pt x="58" y="140"/>
                    </a:cubicBezTo>
                    <a:cubicBezTo>
                      <a:pt x="61" y="146"/>
                      <a:pt x="62" y="152"/>
                      <a:pt x="70" y="153"/>
                    </a:cubicBezTo>
                    <a:cubicBezTo>
                      <a:pt x="74" y="154"/>
                      <a:pt x="77" y="155"/>
                      <a:pt x="79" y="155"/>
                    </a:cubicBezTo>
                    <a:cubicBezTo>
                      <a:pt x="84" y="155"/>
                      <a:pt x="88" y="153"/>
                      <a:pt x="92" y="148"/>
                    </a:cubicBezTo>
                    <a:cubicBezTo>
                      <a:pt x="93" y="147"/>
                      <a:pt x="94" y="145"/>
                      <a:pt x="96" y="143"/>
                    </a:cubicBezTo>
                    <a:cubicBezTo>
                      <a:pt x="98" y="145"/>
                      <a:pt x="101" y="147"/>
                      <a:pt x="105" y="147"/>
                    </a:cubicBezTo>
                    <a:cubicBezTo>
                      <a:pt x="106" y="147"/>
                      <a:pt x="107" y="147"/>
                      <a:pt x="108" y="146"/>
                    </a:cubicBezTo>
                    <a:cubicBezTo>
                      <a:pt x="119" y="143"/>
                      <a:pt x="123" y="140"/>
                      <a:pt x="125" y="131"/>
                    </a:cubicBezTo>
                    <a:cubicBezTo>
                      <a:pt x="125" y="128"/>
                      <a:pt x="127" y="126"/>
                      <a:pt x="127" y="122"/>
                    </a:cubicBezTo>
                    <a:lnTo>
                      <a:pt x="127" y="121"/>
                    </a:lnTo>
                    <a:cubicBezTo>
                      <a:pt x="127" y="117"/>
                      <a:pt x="127" y="112"/>
                      <a:pt x="128" y="110"/>
                    </a:cubicBezTo>
                    <a:cubicBezTo>
                      <a:pt x="130" y="110"/>
                      <a:pt x="132" y="110"/>
                      <a:pt x="134" y="109"/>
                    </a:cubicBezTo>
                    <a:cubicBezTo>
                      <a:pt x="143" y="106"/>
                      <a:pt x="145" y="101"/>
                      <a:pt x="148" y="93"/>
                    </a:cubicBezTo>
                    <a:lnTo>
                      <a:pt x="148" y="90"/>
                    </a:lnTo>
                    <a:cubicBezTo>
                      <a:pt x="146" y="87"/>
                      <a:pt x="146" y="85"/>
                      <a:pt x="145" y="82"/>
                    </a:cubicBezTo>
                    <a:cubicBezTo>
                      <a:pt x="144" y="80"/>
                      <a:pt x="144" y="77"/>
                      <a:pt x="144" y="76"/>
                    </a:cubicBezTo>
                    <a:lnTo>
                      <a:pt x="145" y="75"/>
                    </a:lnTo>
                    <a:cubicBezTo>
                      <a:pt x="151" y="66"/>
                      <a:pt x="151" y="61"/>
                      <a:pt x="148" y="56"/>
                    </a:cubicBezTo>
                    <a:lnTo>
                      <a:pt x="145" y="54"/>
                    </a:lnTo>
                    <a:cubicBezTo>
                      <a:pt x="144" y="52"/>
                      <a:pt x="143" y="50"/>
                      <a:pt x="140" y="49"/>
                    </a:cubicBezTo>
                    <a:cubicBezTo>
                      <a:pt x="133" y="42"/>
                      <a:pt x="134" y="39"/>
                      <a:pt x="134" y="35"/>
                    </a:cubicBezTo>
                    <a:lnTo>
                      <a:pt x="134" y="29"/>
                    </a:lnTo>
                    <a:cubicBezTo>
                      <a:pt x="133" y="26"/>
                      <a:pt x="126" y="23"/>
                      <a:pt x="118" y="23"/>
                    </a:cubicBezTo>
                    <a:cubicBezTo>
                      <a:pt x="115" y="23"/>
                      <a:pt x="112" y="23"/>
                      <a:pt x="109" y="24"/>
                    </a:cubicBezTo>
                    <a:cubicBezTo>
                      <a:pt x="108" y="21"/>
                      <a:pt x="107" y="19"/>
                      <a:pt x="105" y="18"/>
                    </a:cubicBezTo>
                    <a:cubicBezTo>
                      <a:pt x="104" y="14"/>
                      <a:pt x="103" y="11"/>
                      <a:pt x="100" y="10"/>
                    </a:cubicBezTo>
                    <a:cubicBezTo>
                      <a:pt x="99" y="9"/>
                      <a:pt x="97" y="8"/>
                      <a:pt x="92" y="5"/>
                    </a:cubicBezTo>
                    <a:cubicBezTo>
                      <a:pt x="86" y="2"/>
                      <a:pt x="8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9" name="Google Shape;5969;p45"/>
              <p:cNvSpPr/>
              <p:nvPr/>
            </p:nvSpPr>
            <p:spPr>
              <a:xfrm>
                <a:off x="9804599" y="4314395"/>
                <a:ext cx="6281" cy="6554"/>
              </a:xfrm>
              <a:custGeom>
                <a:avLst/>
                <a:gdLst/>
                <a:ahLst/>
                <a:cxnLst/>
                <a:rect l="l" t="t" r="r" b="b"/>
                <a:pathLst>
                  <a:path w="69" h="72" extrusionOk="0">
                    <a:moveTo>
                      <a:pt x="35" y="1"/>
                    </a:moveTo>
                    <a:cubicBezTo>
                      <a:pt x="32" y="1"/>
                      <a:pt x="30" y="2"/>
                      <a:pt x="28" y="5"/>
                    </a:cubicBezTo>
                    <a:lnTo>
                      <a:pt x="26" y="5"/>
                    </a:lnTo>
                    <a:cubicBezTo>
                      <a:pt x="20" y="5"/>
                      <a:pt x="13" y="7"/>
                      <a:pt x="15" y="13"/>
                    </a:cubicBezTo>
                    <a:lnTo>
                      <a:pt x="15" y="17"/>
                    </a:lnTo>
                    <a:cubicBezTo>
                      <a:pt x="8" y="17"/>
                      <a:pt x="2" y="23"/>
                      <a:pt x="2" y="26"/>
                    </a:cubicBezTo>
                    <a:cubicBezTo>
                      <a:pt x="2" y="27"/>
                      <a:pt x="4" y="27"/>
                      <a:pt x="4" y="28"/>
                    </a:cubicBezTo>
                    <a:cubicBezTo>
                      <a:pt x="4" y="30"/>
                      <a:pt x="5" y="30"/>
                      <a:pt x="5" y="31"/>
                    </a:cubicBezTo>
                    <a:cubicBezTo>
                      <a:pt x="1" y="35"/>
                      <a:pt x="0" y="41"/>
                      <a:pt x="1" y="43"/>
                    </a:cubicBezTo>
                    <a:cubicBezTo>
                      <a:pt x="1" y="44"/>
                      <a:pt x="2" y="44"/>
                      <a:pt x="2" y="44"/>
                    </a:cubicBezTo>
                    <a:cubicBezTo>
                      <a:pt x="2" y="47"/>
                      <a:pt x="4" y="49"/>
                      <a:pt x="8" y="51"/>
                    </a:cubicBezTo>
                    <a:lnTo>
                      <a:pt x="8" y="52"/>
                    </a:lnTo>
                    <a:cubicBezTo>
                      <a:pt x="8" y="53"/>
                      <a:pt x="10" y="54"/>
                      <a:pt x="10" y="56"/>
                    </a:cubicBezTo>
                    <a:lnTo>
                      <a:pt x="10" y="57"/>
                    </a:lnTo>
                    <a:cubicBezTo>
                      <a:pt x="10" y="60"/>
                      <a:pt x="12" y="61"/>
                      <a:pt x="15" y="61"/>
                    </a:cubicBezTo>
                    <a:cubicBezTo>
                      <a:pt x="16" y="61"/>
                      <a:pt x="17" y="61"/>
                      <a:pt x="18" y="61"/>
                    </a:cubicBezTo>
                    <a:cubicBezTo>
                      <a:pt x="21" y="61"/>
                      <a:pt x="22" y="61"/>
                      <a:pt x="23" y="59"/>
                    </a:cubicBezTo>
                    <a:cubicBezTo>
                      <a:pt x="25" y="59"/>
                      <a:pt x="25" y="61"/>
                      <a:pt x="25" y="61"/>
                    </a:cubicBezTo>
                    <a:cubicBezTo>
                      <a:pt x="25" y="62"/>
                      <a:pt x="26" y="63"/>
                      <a:pt x="26" y="64"/>
                    </a:cubicBezTo>
                    <a:cubicBezTo>
                      <a:pt x="27" y="67"/>
                      <a:pt x="27" y="69"/>
                      <a:pt x="31" y="71"/>
                    </a:cubicBezTo>
                    <a:cubicBezTo>
                      <a:pt x="32" y="71"/>
                      <a:pt x="33" y="72"/>
                      <a:pt x="34" y="72"/>
                    </a:cubicBezTo>
                    <a:cubicBezTo>
                      <a:pt x="37" y="72"/>
                      <a:pt x="39" y="70"/>
                      <a:pt x="41" y="68"/>
                    </a:cubicBezTo>
                    <a:cubicBezTo>
                      <a:pt x="41" y="67"/>
                      <a:pt x="42" y="67"/>
                      <a:pt x="42" y="66"/>
                    </a:cubicBezTo>
                    <a:cubicBezTo>
                      <a:pt x="43" y="67"/>
                      <a:pt x="45" y="67"/>
                      <a:pt x="47" y="67"/>
                    </a:cubicBezTo>
                    <a:cubicBezTo>
                      <a:pt x="53" y="67"/>
                      <a:pt x="54" y="64"/>
                      <a:pt x="56" y="61"/>
                    </a:cubicBezTo>
                    <a:cubicBezTo>
                      <a:pt x="57" y="59"/>
                      <a:pt x="57" y="58"/>
                      <a:pt x="57" y="57"/>
                    </a:cubicBezTo>
                    <a:cubicBezTo>
                      <a:pt x="58" y="54"/>
                      <a:pt x="58" y="53"/>
                      <a:pt x="58" y="52"/>
                    </a:cubicBezTo>
                    <a:lnTo>
                      <a:pt x="61" y="52"/>
                    </a:lnTo>
                    <a:cubicBezTo>
                      <a:pt x="65" y="51"/>
                      <a:pt x="66" y="49"/>
                      <a:pt x="68" y="43"/>
                    </a:cubicBezTo>
                    <a:lnTo>
                      <a:pt x="68" y="41"/>
                    </a:lnTo>
                    <a:cubicBezTo>
                      <a:pt x="68" y="40"/>
                      <a:pt x="67" y="38"/>
                      <a:pt x="67" y="37"/>
                    </a:cubicBezTo>
                    <a:lnTo>
                      <a:pt x="67" y="35"/>
                    </a:lnTo>
                    <a:cubicBezTo>
                      <a:pt x="69" y="32"/>
                      <a:pt x="69" y="30"/>
                      <a:pt x="68" y="27"/>
                    </a:cubicBezTo>
                    <a:lnTo>
                      <a:pt x="67" y="26"/>
                    </a:lnTo>
                    <a:lnTo>
                      <a:pt x="64" y="23"/>
                    </a:lnTo>
                    <a:cubicBezTo>
                      <a:pt x="62" y="21"/>
                      <a:pt x="62" y="18"/>
                      <a:pt x="62" y="17"/>
                    </a:cubicBezTo>
                    <a:lnTo>
                      <a:pt x="62" y="15"/>
                    </a:lnTo>
                    <a:cubicBezTo>
                      <a:pt x="61" y="13"/>
                      <a:pt x="58" y="11"/>
                      <a:pt x="54" y="11"/>
                    </a:cubicBezTo>
                    <a:cubicBezTo>
                      <a:pt x="53" y="11"/>
                      <a:pt x="52" y="12"/>
                      <a:pt x="51" y="12"/>
                    </a:cubicBezTo>
                    <a:cubicBezTo>
                      <a:pt x="51" y="11"/>
                      <a:pt x="49" y="11"/>
                      <a:pt x="49" y="10"/>
                    </a:cubicBezTo>
                    <a:cubicBezTo>
                      <a:pt x="47" y="7"/>
                      <a:pt x="47" y="7"/>
                      <a:pt x="46" y="6"/>
                    </a:cubicBezTo>
                    <a:cubicBezTo>
                      <a:pt x="46" y="5"/>
                      <a:pt x="45" y="5"/>
                      <a:pt x="42" y="3"/>
                    </a:cubicBezTo>
                    <a:cubicBezTo>
                      <a:pt x="40" y="2"/>
                      <a:pt x="37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0" name="Google Shape;5970;p45"/>
              <p:cNvSpPr/>
              <p:nvPr/>
            </p:nvSpPr>
            <p:spPr>
              <a:xfrm>
                <a:off x="9811062" y="4299104"/>
                <a:ext cx="13562" cy="12834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1" extrusionOk="0">
                    <a:moveTo>
                      <a:pt x="99" y="0"/>
                    </a:moveTo>
                    <a:cubicBezTo>
                      <a:pt x="94" y="0"/>
                      <a:pt x="85" y="3"/>
                      <a:pt x="81" y="9"/>
                    </a:cubicBezTo>
                    <a:cubicBezTo>
                      <a:pt x="78" y="7"/>
                      <a:pt x="76" y="6"/>
                      <a:pt x="74" y="5"/>
                    </a:cubicBezTo>
                    <a:cubicBezTo>
                      <a:pt x="72" y="1"/>
                      <a:pt x="69" y="0"/>
                      <a:pt x="67" y="0"/>
                    </a:cubicBezTo>
                    <a:lnTo>
                      <a:pt x="55" y="0"/>
                    </a:lnTo>
                    <a:cubicBezTo>
                      <a:pt x="41" y="0"/>
                      <a:pt x="30" y="5"/>
                      <a:pt x="30" y="17"/>
                    </a:cubicBezTo>
                    <a:cubicBezTo>
                      <a:pt x="27" y="19"/>
                      <a:pt x="26" y="20"/>
                      <a:pt x="23" y="21"/>
                    </a:cubicBezTo>
                    <a:cubicBezTo>
                      <a:pt x="10" y="29"/>
                      <a:pt x="1" y="39"/>
                      <a:pt x="10" y="51"/>
                    </a:cubicBezTo>
                    <a:cubicBezTo>
                      <a:pt x="11" y="53"/>
                      <a:pt x="14" y="56"/>
                      <a:pt x="15" y="58"/>
                    </a:cubicBezTo>
                    <a:cubicBezTo>
                      <a:pt x="4" y="66"/>
                      <a:pt x="0" y="83"/>
                      <a:pt x="4" y="88"/>
                    </a:cubicBezTo>
                    <a:cubicBezTo>
                      <a:pt x="5" y="91"/>
                      <a:pt x="7" y="91"/>
                      <a:pt x="9" y="92"/>
                    </a:cubicBezTo>
                    <a:cubicBezTo>
                      <a:pt x="10" y="93"/>
                      <a:pt x="12" y="94"/>
                      <a:pt x="14" y="96"/>
                    </a:cubicBezTo>
                    <a:cubicBezTo>
                      <a:pt x="10" y="106"/>
                      <a:pt x="15" y="119"/>
                      <a:pt x="21" y="121"/>
                    </a:cubicBezTo>
                    <a:lnTo>
                      <a:pt x="24" y="121"/>
                    </a:lnTo>
                    <a:cubicBezTo>
                      <a:pt x="26" y="124"/>
                      <a:pt x="30" y="127"/>
                      <a:pt x="38" y="127"/>
                    </a:cubicBezTo>
                    <a:cubicBezTo>
                      <a:pt x="39" y="127"/>
                      <a:pt x="40" y="127"/>
                      <a:pt x="41" y="126"/>
                    </a:cubicBezTo>
                    <a:cubicBezTo>
                      <a:pt x="41" y="126"/>
                      <a:pt x="42" y="126"/>
                      <a:pt x="42" y="128"/>
                    </a:cubicBezTo>
                    <a:lnTo>
                      <a:pt x="48" y="134"/>
                    </a:lnTo>
                    <a:cubicBezTo>
                      <a:pt x="48" y="135"/>
                      <a:pt x="49" y="135"/>
                      <a:pt x="51" y="137"/>
                    </a:cubicBezTo>
                    <a:cubicBezTo>
                      <a:pt x="54" y="139"/>
                      <a:pt x="57" y="140"/>
                      <a:pt x="60" y="140"/>
                    </a:cubicBezTo>
                    <a:cubicBezTo>
                      <a:pt x="63" y="140"/>
                      <a:pt x="68" y="138"/>
                      <a:pt x="73" y="134"/>
                    </a:cubicBezTo>
                    <a:cubicBezTo>
                      <a:pt x="77" y="132"/>
                      <a:pt x="79" y="128"/>
                      <a:pt x="81" y="124"/>
                    </a:cubicBezTo>
                    <a:cubicBezTo>
                      <a:pt x="81" y="126"/>
                      <a:pt x="82" y="126"/>
                      <a:pt x="83" y="128"/>
                    </a:cubicBezTo>
                    <a:lnTo>
                      <a:pt x="89" y="134"/>
                    </a:lnTo>
                    <a:cubicBezTo>
                      <a:pt x="93" y="138"/>
                      <a:pt x="97" y="140"/>
                      <a:pt x="102" y="140"/>
                    </a:cubicBezTo>
                    <a:cubicBezTo>
                      <a:pt x="103" y="140"/>
                      <a:pt x="105" y="140"/>
                      <a:pt x="107" y="140"/>
                    </a:cubicBezTo>
                    <a:cubicBezTo>
                      <a:pt x="117" y="138"/>
                      <a:pt x="120" y="134"/>
                      <a:pt x="123" y="124"/>
                    </a:cubicBezTo>
                    <a:cubicBezTo>
                      <a:pt x="123" y="122"/>
                      <a:pt x="124" y="121"/>
                      <a:pt x="124" y="118"/>
                    </a:cubicBezTo>
                    <a:cubicBezTo>
                      <a:pt x="129" y="118"/>
                      <a:pt x="133" y="118"/>
                      <a:pt x="137" y="114"/>
                    </a:cubicBezTo>
                    <a:cubicBezTo>
                      <a:pt x="144" y="107"/>
                      <a:pt x="146" y="102"/>
                      <a:pt x="144" y="93"/>
                    </a:cubicBezTo>
                    <a:cubicBezTo>
                      <a:pt x="144" y="90"/>
                      <a:pt x="143" y="87"/>
                      <a:pt x="140" y="83"/>
                    </a:cubicBezTo>
                    <a:lnTo>
                      <a:pt x="140" y="82"/>
                    </a:lnTo>
                    <a:cubicBezTo>
                      <a:pt x="139" y="78"/>
                      <a:pt x="138" y="75"/>
                      <a:pt x="137" y="72"/>
                    </a:cubicBezTo>
                    <a:cubicBezTo>
                      <a:pt x="139" y="71"/>
                      <a:pt x="140" y="70"/>
                      <a:pt x="143" y="68"/>
                    </a:cubicBezTo>
                    <a:cubicBezTo>
                      <a:pt x="149" y="62"/>
                      <a:pt x="149" y="56"/>
                      <a:pt x="146" y="50"/>
                    </a:cubicBezTo>
                    <a:lnTo>
                      <a:pt x="144" y="47"/>
                    </a:lnTo>
                    <a:cubicBezTo>
                      <a:pt x="143" y="46"/>
                      <a:pt x="140" y="42"/>
                      <a:pt x="138" y="41"/>
                    </a:cubicBezTo>
                    <a:cubicBezTo>
                      <a:pt x="137" y="40"/>
                      <a:pt x="135" y="37"/>
                      <a:pt x="134" y="36"/>
                    </a:cubicBezTo>
                    <a:lnTo>
                      <a:pt x="134" y="35"/>
                    </a:lnTo>
                    <a:cubicBezTo>
                      <a:pt x="137" y="26"/>
                      <a:pt x="134" y="21"/>
                      <a:pt x="128" y="19"/>
                    </a:cubicBezTo>
                    <a:cubicBezTo>
                      <a:pt x="128" y="19"/>
                      <a:pt x="127" y="17"/>
                      <a:pt x="125" y="17"/>
                    </a:cubicBezTo>
                    <a:cubicBezTo>
                      <a:pt x="123" y="16"/>
                      <a:pt x="120" y="15"/>
                      <a:pt x="118" y="15"/>
                    </a:cubicBezTo>
                    <a:cubicBezTo>
                      <a:pt x="110" y="14"/>
                      <a:pt x="108" y="10"/>
                      <a:pt x="107" y="6"/>
                    </a:cubicBezTo>
                    <a:cubicBezTo>
                      <a:pt x="107" y="5"/>
                      <a:pt x="105" y="3"/>
                      <a:pt x="104" y="1"/>
                    </a:cubicBezTo>
                    <a:cubicBezTo>
                      <a:pt x="103" y="1"/>
                      <a:pt x="101" y="0"/>
                      <a:pt x="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1" name="Google Shape;5971;p45"/>
              <p:cNvSpPr/>
              <p:nvPr/>
            </p:nvSpPr>
            <p:spPr>
              <a:xfrm>
                <a:off x="9828265" y="4306841"/>
                <a:ext cx="6554" cy="59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5" extrusionOk="0">
                    <a:moveTo>
                      <a:pt x="43" y="1"/>
                    </a:moveTo>
                    <a:cubicBezTo>
                      <a:pt x="40" y="1"/>
                      <a:pt x="37" y="2"/>
                      <a:pt x="34" y="5"/>
                    </a:cubicBezTo>
                    <a:cubicBezTo>
                      <a:pt x="33" y="5"/>
                      <a:pt x="33" y="4"/>
                      <a:pt x="32" y="4"/>
                    </a:cubicBezTo>
                    <a:cubicBezTo>
                      <a:pt x="31" y="4"/>
                      <a:pt x="29" y="3"/>
                      <a:pt x="28" y="3"/>
                    </a:cubicBezTo>
                    <a:lnTo>
                      <a:pt x="23" y="3"/>
                    </a:lnTo>
                    <a:cubicBezTo>
                      <a:pt x="17" y="3"/>
                      <a:pt x="12" y="5"/>
                      <a:pt x="12" y="10"/>
                    </a:cubicBezTo>
                    <a:cubicBezTo>
                      <a:pt x="12" y="10"/>
                      <a:pt x="11" y="10"/>
                      <a:pt x="9" y="12"/>
                    </a:cubicBezTo>
                    <a:cubicBezTo>
                      <a:pt x="4" y="14"/>
                      <a:pt x="1" y="19"/>
                      <a:pt x="4" y="24"/>
                    </a:cubicBezTo>
                    <a:cubicBezTo>
                      <a:pt x="6" y="25"/>
                      <a:pt x="6" y="27"/>
                      <a:pt x="7" y="28"/>
                    </a:cubicBezTo>
                    <a:cubicBezTo>
                      <a:pt x="2" y="30"/>
                      <a:pt x="1" y="39"/>
                      <a:pt x="2" y="40"/>
                    </a:cubicBezTo>
                    <a:cubicBezTo>
                      <a:pt x="3" y="40"/>
                      <a:pt x="3" y="43"/>
                      <a:pt x="5" y="43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5" y="49"/>
                      <a:pt x="7" y="54"/>
                      <a:pt x="10" y="55"/>
                    </a:cubicBezTo>
                    <a:lnTo>
                      <a:pt x="11" y="55"/>
                    </a:lnTo>
                    <a:cubicBezTo>
                      <a:pt x="12" y="57"/>
                      <a:pt x="14" y="58"/>
                      <a:pt x="16" y="58"/>
                    </a:cubicBezTo>
                    <a:cubicBezTo>
                      <a:pt x="17" y="58"/>
                      <a:pt x="17" y="58"/>
                      <a:pt x="18" y="58"/>
                    </a:cubicBezTo>
                    <a:lnTo>
                      <a:pt x="20" y="59"/>
                    </a:lnTo>
                    <a:cubicBezTo>
                      <a:pt x="21" y="59"/>
                      <a:pt x="21" y="60"/>
                      <a:pt x="22" y="61"/>
                    </a:cubicBezTo>
                    <a:lnTo>
                      <a:pt x="23" y="63"/>
                    </a:lnTo>
                    <a:cubicBezTo>
                      <a:pt x="25" y="64"/>
                      <a:pt x="26" y="64"/>
                      <a:pt x="28" y="64"/>
                    </a:cubicBezTo>
                    <a:cubicBezTo>
                      <a:pt x="30" y="64"/>
                      <a:pt x="32" y="63"/>
                      <a:pt x="33" y="61"/>
                    </a:cubicBezTo>
                    <a:lnTo>
                      <a:pt x="38" y="58"/>
                    </a:lnTo>
                    <a:cubicBezTo>
                      <a:pt x="38" y="59"/>
                      <a:pt x="39" y="59"/>
                      <a:pt x="39" y="59"/>
                    </a:cubicBezTo>
                    <a:cubicBezTo>
                      <a:pt x="41" y="59"/>
                      <a:pt x="42" y="60"/>
                      <a:pt x="43" y="62"/>
                    </a:cubicBezTo>
                    <a:cubicBezTo>
                      <a:pt x="45" y="63"/>
                      <a:pt x="46" y="64"/>
                      <a:pt x="49" y="64"/>
                    </a:cubicBezTo>
                    <a:cubicBezTo>
                      <a:pt x="49" y="64"/>
                      <a:pt x="50" y="64"/>
                      <a:pt x="51" y="64"/>
                    </a:cubicBezTo>
                    <a:cubicBezTo>
                      <a:pt x="56" y="63"/>
                      <a:pt x="57" y="62"/>
                      <a:pt x="58" y="58"/>
                    </a:cubicBezTo>
                    <a:lnTo>
                      <a:pt x="58" y="55"/>
                    </a:lnTo>
                    <a:cubicBezTo>
                      <a:pt x="58" y="55"/>
                      <a:pt x="59" y="56"/>
                      <a:pt x="59" y="56"/>
                    </a:cubicBezTo>
                    <a:cubicBezTo>
                      <a:pt x="61" y="56"/>
                      <a:pt x="62" y="54"/>
                      <a:pt x="63" y="54"/>
                    </a:cubicBezTo>
                    <a:cubicBezTo>
                      <a:pt x="67" y="50"/>
                      <a:pt x="68" y="48"/>
                      <a:pt x="67" y="44"/>
                    </a:cubicBezTo>
                    <a:cubicBezTo>
                      <a:pt x="67" y="43"/>
                      <a:pt x="66" y="41"/>
                      <a:pt x="66" y="39"/>
                    </a:cubicBezTo>
                    <a:cubicBezTo>
                      <a:pt x="66" y="37"/>
                      <a:pt x="64" y="36"/>
                      <a:pt x="64" y="34"/>
                    </a:cubicBezTo>
                    <a:cubicBezTo>
                      <a:pt x="66" y="34"/>
                      <a:pt x="66" y="34"/>
                      <a:pt x="67" y="33"/>
                    </a:cubicBezTo>
                    <a:cubicBezTo>
                      <a:pt x="71" y="31"/>
                      <a:pt x="71" y="28"/>
                      <a:pt x="65" y="24"/>
                    </a:cubicBezTo>
                    <a:lnTo>
                      <a:pt x="64" y="23"/>
                    </a:lnTo>
                    <a:lnTo>
                      <a:pt x="62" y="21"/>
                    </a:lnTo>
                    <a:cubicBezTo>
                      <a:pt x="60" y="19"/>
                      <a:pt x="59" y="19"/>
                      <a:pt x="59" y="18"/>
                    </a:cubicBezTo>
                    <a:lnTo>
                      <a:pt x="59" y="17"/>
                    </a:lnTo>
                    <a:cubicBezTo>
                      <a:pt x="60" y="13"/>
                      <a:pt x="59" y="10"/>
                      <a:pt x="57" y="9"/>
                    </a:cubicBezTo>
                    <a:lnTo>
                      <a:pt x="55" y="9"/>
                    </a:lnTo>
                    <a:cubicBezTo>
                      <a:pt x="54" y="8"/>
                      <a:pt x="53" y="8"/>
                      <a:pt x="52" y="8"/>
                    </a:cubicBezTo>
                    <a:cubicBezTo>
                      <a:pt x="48" y="8"/>
                      <a:pt x="48" y="5"/>
                      <a:pt x="47" y="4"/>
                    </a:cubicBezTo>
                    <a:cubicBezTo>
                      <a:pt x="47" y="3"/>
                      <a:pt x="45" y="2"/>
                      <a:pt x="45" y="2"/>
                    </a:cubicBezTo>
                    <a:cubicBezTo>
                      <a:pt x="44" y="1"/>
                      <a:pt x="44" y="1"/>
                      <a:pt x="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2" name="Google Shape;5972;p45"/>
              <p:cNvSpPr/>
              <p:nvPr/>
            </p:nvSpPr>
            <p:spPr>
              <a:xfrm>
                <a:off x="9826991" y="4287544"/>
                <a:ext cx="14837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2" extrusionOk="0">
                    <a:moveTo>
                      <a:pt x="70" y="0"/>
                    </a:moveTo>
                    <a:cubicBezTo>
                      <a:pt x="66" y="0"/>
                      <a:pt x="56" y="9"/>
                      <a:pt x="55" y="19"/>
                    </a:cubicBezTo>
                    <a:lnTo>
                      <a:pt x="46" y="19"/>
                    </a:lnTo>
                    <a:cubicBezTo>
                      <a:pt x="44" y="18"/>
                      <a:pt x="43" y="18"/>
                      <a:pt x="41" y="18"/>
                    </a:cubicBezTo>
                    <a:cubicBezTo>
                      <a:pt x="40" y="18"/>
                      <a:pt x="39" y="18"/>
                      <a:pt x="37" y="19"/>
                    </a:cubicBezTo>
                    <a:lnTo>
                      <a:pt x="27" y="24"/>
                    </a:lnTo>
                    <a:cubicBezTo>
                      <a:pt x="16" y="31"/>
                      <a:pt x="6" y="40"/>
                      <a:pt x="14" y="51"/>
                    </a:cubicBezTo>
                    <a:cubicBezTo>
                      <a:pt x="12" y="52"/>
                      <a:pt x="11" y="54"/>
                      <a:pt x="10" y="56"/>
                    </a:cubicBezTo>
                    <a:cubicBezTo>
                      <a:pt x="3" y="69"/>
                      <a:pt x="0" y="81"/>
                      <a:pt x="14" y="87"/>
                    </a:cubicBezTo>
                    <a:cubicBezTo>
                      <a:pt x="17" y="90"/>
                      <a:pt x="20" y="91"/>
                      <a:pt x="22" y="92"/>
                    </a:cubicBezTo>
                    <a:cubicBezTo>
                      <a:pt x="16" y="103"/>
                      <a:pt x="22" y="121"/>
                      <a:pt x="27" y="122"/>
                    </a:cubicBezTo>
                    <a:lnTo>
                      <a:pt x="40" y="122"/>
                    </a:lnTo>
                    <a:cubicBezTo>
                      <a:pt x="42" y="133"/>
                      <a:pt x="52" y="142"/>
                      <a:pt x="57" y="142"/>
                    </a:cubicBezTo>
                    <a:cubicBezTo>
                      <a:pt x="57" y="142"/>
                      <a:pt x="57" y="142"/>
                      <a:pt x="58" y="142"/>
                    </a:cubicBezTo>
                    <a:cubicBezTo>
                      <a:pt x="59" y="142"/>
                      <a:pt x="61" y="141"/>
                      <a:pt x="62" y="141"/>
                    </a:cubicBezTo>
                    <a:cubicBezTo>
                      <a:pt x="64" y="141"/>
                      <a:pt x="66" y="142"/>
                      <a:pt x="68" y="142"/>
                    </a:cubicBezTo>
                    <a:cubicBezTo>
                      <a:pt x="71" y="142"/>
                      <a:pt x="75" y="141"/>
                      <a:pt x="79" y="137"/>
                    </a:cubicBezTo>
                    <a:cubicBezTo>
                      <a:pt x="81" y="138"/>
                      <a:pt x="81" y="138"/>
                      <a:pt x="82" y="138"/>
                    </a:cubicBezTo>
                    <a:cubicBezTo>
                      <a:pt x="86" y="139"/>
                      <a:pt x="88" y="139"/>
                      <a:pt x="92" y="141"/>
                    </a:cubicBezTo>
                    <a:cubicBezTo>
                      <a:pt x="93" y="142"/>
                      <a:pt x="94" y="142"/>
                      <a:pt x="96" y="142"/>
                    </a:cubicBezTo>
                    <a:cubicBezTo>
                      <a:pt x="96" y="142"/>
                      <a:pt x="97" y="142"/>
                      <a:pt x="98" y="142"/>
                    </a:cubicBezTo>
                    <a:cubicBezTo>
                      <a:pt x="103" y="142"/>
                      <a:pt x="108" y="139"/>
                      <a:pt x="112" y="128"/>
                    </a:cubicBezTo>
                    <a:cubicBezTo>
                      <a:pt x="113" y="125"/>
                      <a:pt x="114" y="121"/>
                      <a:pt x="114" y="117"/>
                    </a:cubicBezTo>
                    <a:lnTo>
                      <a:pt x="118" y="117"/>
                    </a:lnTo>
                    <a:cubicBezTo>
                      <a:pt x="121" y="118"/>
                      <a:pt x="124" y="118"/>
                      <a:pt x="127" y="120"/>
                    </a:cubicBezTo>
                    <a:cubicBezTo>
                      <a:pt x="130" y="121"/>
                      <a:pt x="132" y="121"/>
                      <a:pt x="135" y="121"/>
                    </a:cubicBezTo>
                    <a:cubicBezTo>
                      <a:pt x="138" y="121"/>
                      <a:pt x="142" y="120"/>
                      <a:pt x="145" y="117"/>
                    </a:cubicBezTo>
                    <a:cubicBezTo>
                      <a:pt x="152" y="110"/>
                      <a:pt x="154" y="105"/>
                      <a:pt x="152" y="96"/>
                    </a:cubicBezTo>
                    <a:cubicBezTo>
                      <a:pt x="150" y="95"/>
                      <a:pt x="150" y="93"/>
                      <a:pt x="149" y="91"/>
                    </a:cubicBezTo>
                    <a:cubicBezTo>
                      <a:pt x="153" y="90"/>
                      <a:pt x="156" y="86"/>
                      <a:pt x="158" y="81"/>
                    </a:cubicBezTo>
                    <a:cubicBezTo>
                      <a:pt x="162" y="71"/>
                      <a:pt x="160" y="66"/>
                      <a:pt x="154" y="60"/>
                    </a:cubicBezTo>
                    <a:cubicBezTo>
                      <a:pt x="153" y="57"/>
                      <a:pt x="150" y="56"/>
                      <a:pt x="148" y="54"/>
                    </a:cubicBezTo>
                    <a:cubicBezTo>
                      <a:pt x="148" y="52"/>
                      <a:pt x="147" y="52"/>
                      <a:pt x="147" y="52"/>
                    </a:cubicBezTo>
                    <a:cubicBezTo>
                      <a:pt x="144" y="51"/>
                      <a:pt x="142" y="49"/>
                      <a:pt x="139" y="45"/>
                    </a:cubicBezTo>
                    <a:cubicBezTo>
                      <a:pt x="140" y="43"/>
                      <a:pt x="142" y="41"/>
                      <a:pt x="142" y="39"/>
                    </a:cubicBezTo>
                    <a:cubicBezTo>
                      <a:pt x="144" y="29"/>
                      <a:pt x="142" y="24"/>
                      <a:pt x="133" y="23"/>
                    </a:cubicBezTo>
                    <a:cubicBezTo>
                      <a:pt x="133" y="23"/>
                      <a:pt x="131" y="21"/>
                      <a:pt x="129" y="21"/>
                    </a:cubicBezTo>
                    <a:cubicBezTo>
                      <a:pt x="127" y="20"/>
                      <a:pt x="124" y="19"/>
                      <a:pt x="122" y="19"/>
                    </a:cubicBezTo>
                    <a:cubicBezTo>
                      <a:pt x="119" y="18"/>
                      <a:pt x="117" y="18"/>
                      <a:pt x="116" y="16"/>
                    </a:cubicBezTo>
                    <a:lnTo>
                      <a:pt x="116" y="15"/>
                    </a:lnTo>
                    <a:cubicBezTo>
                      <a:pt x="113" y="5"/>
                      <a:pt x="108" y="3"/>
                      <a:pt x="102" y="3"/>
                    </a:cubicBezTo>
                    <a:lnTo>
                      <a:pt x="98" y="3"/>
                    </a:lnTo>
                    <a:cubicBezTo>
                      <a:pt x="96" y="4"/>
                      <a:pt x="93" y="4"/>
                      <a:pt x="90" y="5"/>
                    </a:cubicBezTo>
                    <a:cubicBezTo>
                      <a:pt x="88" y="6"/>
                      <a:pt x="85" y="7"/>
                      <a:pt x="84" y="7"/>
                    </a:cubicBezTo>
                    <a:cubicBezTo>
                      <a:pt x="79" y="7"/>
                      <a:pt x="77" y="5"/>
                      <a:pt x="75" y="3"/>
                    </a:cubicBezTo>
                    <a:cubicBezTo>
                      <a:pt x="73" y="2"/>
                      <a:pt x="72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3" name="Google Shape;5973;p45"/>
              <p:cNvSpPr/>
              <p:nvPr/>
            </p:nvSpPr>
            <p:spPr>
              <a:xfrm>
                <a:off x="9845469" y="4288363"/>
                <a:ext cx="6554" cy="6007"/>
              </a:xfrm>
              <a:custGeom>
                <a:avLst/>
                <a:gdLst/>
                <a:ahLst/>
                <a:cxnLst/>
                <a:rect l="l" t="t" r="r" b="b"/>
                <a:pathLst>
                  <a:path w="72" h="66" extrusionOk="0">
                    <a:moveTo>
                      <a:pt x="31" y="0"/>
                    </a:moveTo>
                    <a:cubicBezTo>
                      <a:pt x="29" y="0"/>
                      <a:pt x="25" y="3"/>
                      <a:pt x="24" y="8"/>
                    </a:cubicBezTo>
                    <a:lnTo>
                      <a:pt x="17" y="8"/>
                    </a:lnTo>
                    <a:cubicBezTo>
                      <a:pt x="17" y="8"/>
                      <a:pt x="16" y="10"/>
                      <a:pt x="13" y="11"/>
                    </a:cubicBezTo>
                    <a:cubicBezTo>
                      <a:pt x="7" y="15"/>
                      <a:pt x="3" y="18"/>
                      <a:pt x="6" y="23"/>
                    </a:cubicBezTo>
                    <a:cubicBezTo>
                      <a:pt x="6" y="23"/>
                      <a:pt x="4" y="25"/>
                      <a:pt x="4" y="26"/>
                    </a:cubicBezTo>
                    <a:cubicBezTo>
                      <a:pt x="1" y="31"/>
                      <a:pt x="0" y="37"/>
                      <a:pt x="6" y="41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7" y="47"/>
                      <a:pt x="9" y="54"/>
                      <a:pt x="13" y="56"/>
                    </a:cubicBezTo>
                    <a:lnTo>
                      <a:pt x="18" y="56"/>
                    </a:lnTo>
                    <a:cubicBezTo>
                      <a:pt x="19" y="61"/>
                      <a:pt x="24" y="65"/>
                      <a:pt x="27" y="65"/>
                    </a:cubicBezTo>
                    <a:lnTo>
                      <a:pt x="28" y="65"/>
                    </a:lnTo>
                    <a:cubicBezTo>
                      <a:pt x="28" y="66"/>
                      <a:pt x="29" y="66"/>
                      <a:pt x="30" y="66"/>
                    </a:cubicBezTo>
                    <a:cubicBezTo>
                      <a:pt x="31" y="66"/>
                      <a:pt x="33" y="65"/>
                      <a:pt x="36" y="63"/>
                    </a:cubicBezTo>
                    <a:lnTo>
                      <a:pt x="37" y="63"/>
                    </a:lnTo>
                    <a:cubicBezTo>
                      <a:pt x="38" y="63"/>
                      <a:pt x="39" y="65"/>
                      <a:pt x="41" y="65"/>
                    </a:cubicBezTo>
                    <a:lnTo>
                      <a:pt x="42" y="65"/>
                    </a:lnTo>
                    <a:cubicBezTo>
                      <a:pt x="46" y="65"/>
                      <a:pt x="48" y="63"/>
                      <a:pt x="49" y="58"/>
                    </a:cubicBezTo>
                    <a:cubicBezTo>
                      <a:pt x="51" y="57"/>
                      <a:pt x="51" y="55"/>
                      <a:pt x="51" y="53"/>
                    </a:cubicBezTo>
                    <a:lnTo>
                      <a:pt x="52" y="53"/>
                    </a:lnTo>
                    <a:cubicBezTo>
                      <a:pt x="54" y="53"/>
                      <a:pt x="55" y="55"/>
                      <a:pt x="57" y="55"/>
                    </a:cubicBezTo>
                    <a:cubicBezTo>
                      <a:pt x="57" y="55"/>
                      <a:pt x="58" y="55"/>
                      <a:pt x="59" y="55"/>
                    </a:cubicBezTo>
                    <a:cubicBezTo>
                      <a:pt x="61" y="55"/>
                      <a:pt x="62" y="55"/>
                      <a:pt x="64" y="53"/>
                    </a:cubicBezTo>
                    <a:cubicBezTo>
                      <a:pt x="68" y="50"/>
                      <a:pt x="69" y="47"/>
                      <a:pt x="68" y="43"/>
                    </a:cubicBezTo>
                    <a:cubicBezTo>
                      <a:pt x="68" y="42"/>
                      <a:pt x="67" y="42"/>
                      <a:pt x="67" y="41"/>
                    </a:cubicBezTo>
                    <a:cubicBezTo>
                      <a:pt x="68" y="41"/>
                      <a:pt x="69" y="40"/>
                      <a:pt x="70" y="36"/>
                    </a:cubicBezTo>
                    <a:cubicBezTo>
                      <a:pt x="72" y="31"/>
                      <a:pt x="70" y="29"/>
                      <a:pt x="68" y="26"/>
                    </a:cubicBezTo>
                    <a:cubicBezTo>
                      <a:pt x="68" y="25"/>
                      <a:pt x="67" y="25"/>
                      <a:pt x="65" y="24"/>
                    </a:cubicBezTo>
                    <a:lnTo>
                      <a:pt x="62" y="20"/>
                    </a:lnTo>
                    <a:cubicBezTo>
                      <a:pt x="63" y="19"/>
                      <a:pt x="63" y="19"/>
                      <a:pt x="63" y="17"/>
                    </a:cubicBezTo>
                    <a:cubicBezTo>
                      <a:pt x="63" y="14"/>
                      <a:pt x="62" y="11"/>
                      <a:pt x="60" y="11"/>
                    </a:cubicBezTo>
                    <a:lnTo>
                      <a:pt x="59" y="11"/>
                    </a:lnTo>
                    <a:cubicBezTo>
                      <a:pt x="58" y="10"/>
                      <a:pt x="56" y="10"/>
                      <a:pt x="55" y="10"/>
                    </a:cubicBezTo>
                    <a:cubicBezTo>
                      <a:pt x="54" y="10"/>
                      <a:pt x="54" y="8"/>
                      <a:pt x="52" y="8"/>
                    </a:cubicBezTo>
                    <a:lnTo>
                      <a:pt x="52" y="7"/>
                    </a:lnTo>
                    <a:cubicBezTo>
                      <a:pt x="50" y="3"/>
                      <a:pt x="48" y="2"/>
                      <a:pt x="45" y="2"/>
                    </a:cubicBezTo>
                    <a:lnTo>
                      <a:pt x="44" y="2"/>
                    </a:lnTo>
                    <a:cubicBezTo>
                      <a:pt x="43" y="2"/>
                      <a:pt x="42" y="3"/>
                      <a:pt x="40" y="3"/>
                    </a:cubicBezTo>
                    <a:cubicBezTo>
                      <a:pt x="39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3" y="2"/>
                      <a:pt x="33" y="1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4" name="Google Shape;5974;p45"/>
              <p:cNvSpPr/>
              <p:nvPr/>
            </p:nvSpPr>
            <p:spPr>
              <a:xfrm>
                <a:off x="9836093" y="4268884"/>
                <a:ext cx="14655" cy="1365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50" extrusionOk="0">
                    <a:moveTo>
                      <a:pt x="70" y="1"/>
                    </a:moveTo>
                    <a:cubicBezTo>
                      <a:pt x="67" y="1"/>
                      <a:pt x="65" y="2"/>
                      <a:pt x="63" y="3"/>
                    </a:cubicBezTo>
                    <a:lnTo>
                      <a:pt x="60" y="5"/>
                    </a:lnTo>
                    <a:lnTo>
                      <a:pt x="55" y="11"/>
                    </a:lnTo>
                    <a:cubicBezTo>
                      <a:pt x="51" y="15"/>
                      <a:pt x="48" y="16"/>
                      <a:pt x="45" y="16"/>
                    </a:cubicBezTo>
                    <a:cubicBezTo>
                      <a:pt x="44" y="16"/>
                      <a:pt x="42" y="16"/>
                      <a:pt x="41" y="16"/>
                    </a:cubicBezTo>
                    <a:lnTo>
                      <a:pt x="36" y="16"/>
                    </a:lnTo>
                    <a:cubicBezTo>
                      <a:pt x="33" y="18"/>
                      <a:pt x="26" y="30"/>
                      <a:pt x="29" y="40"/>
                    </a:cubicBezTo>
                    <a:cubicBezTo>
                      <a:pt x="27" y="43"/>
                      <a:pt x="24" y="43"/>
                      <a:pt x="23" y="44"/>
                    </a:cubicBezTo>
                    <a:cubicBezTo>
                      <a:pt x="19" y="46"/>
                      <a:pt x="18" y="46"/>
                      <a:pt x="15" y="50"/>
                    </a:cubicBezTo>
                    <a:cubicBezTo>
                      <a:pt x="13" y="51"/>
                      <a:pt x="12" y="54"/>
                      <a:pt x="9" y="59"/>
                    </a:cubicBezTo>
                    <a:cubicBezTo>
                      <a:pt x="3" y="71"/>
                      <a:pt x="1" y="82"/>
                      <a:pt x="10" y="90"/>
                    </a:cubicBezTo>
                    <a:lnTo>
                      <a:pt x="10" y="96"/>
                    </a:lnTo>
                    <a:cubicBezTo>
                      <a:pt x="10" y="109"/>
                      <a:pt x="14" y="121"/>
                      <a:pt x="27" y="121"/>
                    </a:cubicBezTo>
                    <a:cubicBezTo>
                      <a:pt x="27" y="121"/>
                      <a:pt x="28" y="121"/>
                      <a:pt x="28" y="121"/>
                    </a:cubicBezTo>
                    <a:lnTo>
                      <a:pt x="38" y="121"/>
                    </a:lnTo>
                    <a:cubicBezTo>
                      <a:pt x="38" y="133"/>
                      <a:pt x="51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6"/>
                      <a:pt x="60" y="144"/>
                      <a:pt x="61" y="143"/>
                    </a:cubicBezTo>
                    <a:cubicBezTo>
                      <a:pt x="63" y="142"/>
                      <a:pt x="64" y="142"/>
                      <a:pt x="66" y="141"/>
                    </a:cubicBezTo>
                    <a:cubicBezTo>
                      <a:pt x="72" y="146"/>
                      <a:pt x="82" y="149"/>
                      <a:pt x="88" y="149"/>
                    </a:cubicBezTo>
                    <a:cubicBezTo>
                      <a:pt x="90" y="149"/>
                      <a:pt x="91" y="149"/>
                      <a:pt x="92" y="148"/>
                    </a:cubicBezTo>
                    <a:cubicBezTo>
                      <a:pt x="94" y="148"/>
                      <a:pt x="94" y="147"/>
                      <a:pt x="95" y="146"/>
                    </a:cubicBezTo>
                    <a:cubicBezTo>
                      <a:pt x="101" y="146"/>
                      <a:pt x="105" y="143"/>
                      <a:pt x="109" y="134"/>
                    </a:cubicBezTo>
                    <a:lnTo>
                      <a:pt x="111" y="134"/>
                    </a:lnTo>
                    <a:cubicBezTo>
                      <a:pt x="116" y="134"/>
                      <a:pt x="119" y="134"/>
                      <a:pt x="121" y="133"/>
                    </a:cubicBezTo>
                    <a:cubicBezTo>
                      <a:pt x="122" y="133"/>
                      <a:pt x="124" y="132"/>
                      <a:pt x="125" y="132"/>
                    </a:cubicBezTo>
                    <a:cubicBezTo>
                      <a:pt x="132" y="128"/>
                      <a:pt x="136" y="123"/>
                      <a:pt x="134" y="112"/>
                    </a:cubicBezTo>
                    <a:cubicBezTo>
                      <a:pt x="132" y="108"/>
                      <a:pt x="131" y="105"/>
                      <a:pt x="130" y="102"/>
                    </a:cubicBezTo>
                    <a:cubicBezTo>
                      <a:pt x="131" y="102"/>
                      <a:pt x="132" y="101"/>
                      <a:pt x="134" y="101"/>
                    </a:cubicBezTo>
                    <a:cubicBezTo>
                      <a:pt x="136" y="100"/>
                      <a:pt x="140" y="100"/>
                      <a:pt x="142" y="98"/>
                    </a:cubicBezTo>
                    <a:cubicBezTo>
                      <a:pt x="149" y="96"/>
                      <a:pt x="154" y="95"/>
                      <a:pt x="157" y="86"/>
                    </a:cubicBezTo>
                    <a:cubicBezTo>
                      <a:pt x="161" y="76"/>
                      <a:pt x="160" y="71"/>
                      <a:pt x="152" y="65"/>
                    </a:cubicBezTo>
                    <a:cubicBezTo>
                      <a:pt x="151" y="64"/>
                      <a:pt x="149" y="62"/>
                      <a:pt x="147" y="61"/>
                    </a:cubicBezTo>
                    <a:cubicBezTo>
                      <a:pt x="151" y="57"/>
                      <a:pt x="152" y="54"/>
                      <a:pt x="151" y="49"/>
                    </a:cubicBezTo>
                    <a:cubicBezTo>
                      <a:pt x="150" y="38"/>
                      <a:pt x="146" y="34"/>
                      <a:pt x="137" y="31"/>
                    </a:cubicBezTo>
                    <a:cubicBezTo>
                      <a:pt x="135" y="31"/>
                      <a:pt x="132" y="30"/>
                      <a:pt x="129" y="30"/>
                    </a:cubicBezTo>
                    <a:lnTo>
                      <a:pt x="127" y="30"/>
                    </a:lnTo>
                    <a:cubicBezTo>
                      <a:pt x="124" y="29"/>
                      <a:pt x="120" y="29"/>
                      <a:pt x="117" y="28"/>
                    </a:cubicBezTo>
                    <a:cubicBezTo>
                      <a:pt x="117" y="25"/>
                      <a:pt x="116" y="24"/>
                      <a:pt x="116" y="21"/>
                    </a:cubicBezTo>
                    <a:cubicBezTo>
                      <a:pt x="113" y="13"/>
                      <a:pt x="109" y="10"/>
                      <a:pt x="100" y="4"/>
                    </a:cubicBezTo>
                    <a:lnTo>
                      <a:pt x="96" y="4"/>
                    </a:lnTo>
                    <a:cubicBezTo>
                      <a:pt x="94" y="5"/>
                      <a:pt x="91" y="5"/>
                      <a:pt x="89" y="8"/>
                    </a:cubicBezTo>
                    <a:cubicBezTo>
                      <a:pt x="86" y="9"/>
                      <a:pt x="84" y="9"/>
                      <a:pt x="82" y="9"/>
                    </a:cubicBezTo>
                    <a:lnTo>
                      <a:pt x="81" y="8"/>
                    </a:lnTo>
                    <a:cubicBezTo>
                      <a:pt x="76" y="3"/>
                      <a:pt x="73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5" name="Google Shape;5975;p45"/>
              <p:cNvSpPr/>
              <p:nvPr/>
            </p:nvSpPr>
            <p:spPr>
              <a:xfrm>
                <a:off x="9851112" y="4263605"/>
                <a:ext cx="6736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33" y="0"/>
                    </a:moveTo>
                    <a:cubicBezTo>
                      <a:pt x="32" y="0"/>
                      <a:pt x="31" y="1"/>
                      <a:pt x="30" y="1"/>
                    </a:cubicBezTo>
                    <a:cubicBezTo>
                      <a:pt x="30" y="2"/>
                      <a:pt x="28" y="2"/>
                      <a:pt x="28" y="2"/>
                    </a:cubicBezTo>
                    <a:lnTo>
                      <a:pt x="26" y="5"/>
                    </a:lnTo>
                    <a:cubicBezTo>
                      <a:pt x="23" y="7"/>
                      <a:pt x="21" y="7"/>
                      <a:pt x="20" y="7"/>
                    </a:cubicBezTo>
                    <a:lnTo>
                      <a:pt x="17" y="7"/>
                    </a:lnTo>
                    <a:cubicBezTo>
                      <a:pt x="16" y="9"/>
                      <a:pt x="13" y="14"/>
                      <a:pt x="15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0" y="21"/>
                      <a:pt x="10" y="21"/>
                      <a:pt x="8" y="23"/>
                    </a:cubicBezTo>
                    <a:cubicBezTo>
                      <a:pt x="8" y="23"/>
                      <a:pt x="7" y="25"/>
                      <a:pt x="6" y="27"/>
                    </a:cubicBezTo>
                    <a:cubicBezTo>
                      <a:pt x="2" y="32"/>
                      <a:pt x="1" y="38"/>
                      <a:pt x="6" y="41"/>
                    </a:cubicBezTo>
                    <a:lnTo>
                      <a:pt x="6" y="43"/>
                    </a:lnTo>
                    <a:cubicBezTo>
                      <a:pt x="6" y="50"/>
                      <a:pt x="8" y="55"/>
                      <a:pt x="15" y="55"/>
                    </a:cubicBezTo>
                    <a:lnTo>
                      <a:pt x="18" y="55"/>
                    </a:lnTo>
                    <a:cubicBezTo>
                      <a:pt x="18" y="61"/>
                      <a:pt x="25" y="67"/>
                      <a:pt x="27" y="67"/>
                    </a:cubicBezTo>
                    <a:cubicBezTo>
                      <a:pt x="28" y="67"/>
                      <a:pt x="28" y="66"/>
                      <a:pt x="30" y="66"/>
                    </a:cubicBezTo>
                    <a:cubicBezTo>
                      <a:pt x="31" y="66"/>
                      <a:pt x="31" y="63"/>
                      <a:pt x="33" y="63"/>
                    </a:cubicBezTo>
                    <a:cubicBezTo>
                      <a:pt x="36" y="67"/>
                      <a:pt x="40" y="68"/>
                      <a:pt x="42" y="68"/>
                    </a:cubicBezTo>
                    <a:cubicBezTo>
                      <a:pt x="43" y="68"/>
                      <a:pt x="44" y="68"/>
                      <a:pt x="44" y="68"/>
                    </a:cubicBezTo>
                    <a:lnTo>
                      <a:pt x="46" y="67"/>
                    </a:lnTo>
                    <a:cubicBezTo>
                      <a:pt x="48" y="67"/>
                      <a:pt x="51" y="66"/>
                      <a:pt x="52" y="61"/>
                    </a:cubicBezTo>
                    <a:lnTo>
                      <a:pt x="53" y="61"/>
                    </a:lnTo>
                    <a:cubicBezTo>
                      <a:pt x="54" y="60"/>
                      <a:pt x="56" y="60"/>
                      <a:pt x="57" y="60"/>
                    </a:cubicBezTo>
                    <a:lnTo>
                      <a:pt x="58" y="60"/>
                    </a:lnTo>
                    <a:cubicBezTo>
                      <a:pt x="61" y="58"/>
                      <a:pt x="63" y="56"/>
                      <a:pt x="62" y="51"/>
                    </a:cubicBezTo>
                    <a:cubicBezTo>
                      <a:pt x="62" y="48"/>
                      <a:pt x="62" y="47"/>
                      <a:pt x="61" y="46"/>
                    </a:cubicBezTo>
                    <a:cubicBezTo>
                      <a:pt x="61" y="45"/>
                      <a:pt x="62" y="45"/>
                      <a:pt x="62" y="45"/>
                    </a:cubicBezTo>
                    <a:cubicBezTo>
                      <a:pt x="63" y="45"/>
                      <a:pt x="64" y="43"/>
                      <a:pt x="66" y="43"/>
                    </a:cubicBezTo>
                    <a:cubicBezTo>
                      <a:pt x="68" y="42"/>
                      <a:pt x="71" y="42"/>
                      <a:pt x="72" y="38"/>
                    </a:cubicBezTo>
                    <a:cubicBezTo>
                      <a:pt x="73" y="33"/>
                      <a:pt x="72" y="31"/>
                      <a:pt x="69" y="28"/>
                    </a:cubicBezTo>
                    <a:cubicBezTo>
                      <a:pt x="68" y="28"/>
                      <a:pt x="68" y="28"/>
                      <a:pt x="67" y="27"/>
                    </a:cubicBezTo>
                    <a:cubicBezTo>
                      <a:pt x="68" y="26"/>
                      <a:pt x="68" y="25"/>
                      <a:pt x="68" y="21"/>
                    </a:cubicBezTo>
                    <a:cubicBezTo>
                      <a:pt x="67" y="16"/>
                      <a:pt x="66" y="15"/>
                      <a:pt x="62" y="14"/>
                    </a:cubicBezTo>
                    <a:cubicBezTo>
                      <a:pt x="61" y="12"/>
                      <a:pt x="59" y="12"/>
                      <a:pt x="58" y="12"/>
                    </a:cubicBezTo>
                    <a:cubicBezTo>
                      <a:pt x="56" y="12"/>
                      <a:pt x="54" y="11"/>
                      <a:pt x="53" y="11"/>
                    </a:cubicBezTo>
                    <a:lnTo>
                      <a:pt x="53" y="9"/>
                    </a:lnTo>
                    <a:cubicBezTo>
                      <a:pt x="52" y="4"/>
                      <a:pt x="51" y="2"/>
                      <a:pt x="46" y="1"/>
                    </a:cubicBezTo>
                    <a:lnTo>
                      <a:pt x="44" y="1"/>
                    </a:lnTo>
                    <a:cubicBezTo>
                      <a:pt x="43" y="1"/>
                      <a:pt x="42" y="2"/>
                      <a:pt x="41" y="2"/>
                    </a:cubicBezTo>
                    <a:lnTo>
                      <a:pt x="38" y="2"/>
                    </a:lnTo>
                    <a:cubicBezTo>
                      <a:pt x="36" y="1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6" name="Google Shape;5976;p45"/>
              <p:cNvSpPr/>
              <p:nvPr/>
            </p:nvSpPr>
            <p:spPr>
              <a:xfrm>
                <a:off x="9836002" y="4249223"/>
                <a:ext cx="13289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48" extrusionOk="0">
                    <a:moveTo>
                      <a:pt x="61" y="1"/>
                    </a:moveTo>
                    <a:cubicBezTo>
                      <a:pt x="59" y="1"/>
                      <a:pt x="57" y="1"/>
                      <a:pt x="54" y="2"/>
                    </a:cubicBezTo>
                    <a:lnTo>
                      <a:pt x="51" y="5"/>
                    </a:lnTo>
                    <a:lnTo>
                      <a:pt x="46" y="10"/>
                    </a:lnTo>
                    <a:cubicBezTo>
                      <a:pt x="45" y="11"/>
                      <a:pt x="42" y="12"/>
                      <a:pt x="41" y="14"/>
                    </a:cubicBezTo>
                    <a:lnTo>
                      <a:pt x="40" y="14"/>
                    </a:lnTo>
                    <a:cubicBezTo>
                      <a:pt x="37" y="14"/>
                      <a:pt x="35" y="13"/>
                      <a:pt x="33" y="13"/>
                    </a:cubicBezTo>
                    <a:cubicBezTo>
                      <a:pt x="28" y="13"/>
                      <a:pt x="25" y="16"/>
                      <a:pt x="23" y="20"/>
                    </a:cubicBezTo>
                    <a:cubicBezTo>
                      <a:pt x="23" y="20"/>
                      <a:pt x="21" y="21"/>
                      <a:pt x="21" y="22"/>
                    </a:cubicBezTo>
                    <a:cubicBezTo>
                      <a:pt x="20" y="25"/>
                      <a:pt x="20" y="27"/>
                      <a:pt x="19" y="30"/>
                    </a:cubicBezTo>
                    <a:cubicBezTo>
                      <a:pt x="16" y="38"/>
                      <a:pt x="13" y="40"/>
                      <a:pt x="9" y="41"/>
                    </a:cubicBezTo>
                    <a:cubicBezTo>
                      <a:pt x="8" y="42"/>
                      <a:pt x="6" y="42"/>
                      <a:pt x="5" y="43"/>
                    </a:cubicBezTo>
                    <a:cubicBezTo>
                      <a:pt x="3" y="47"/>
                      <a:pt x="4" y="61"/>
                      <a:pt x="11" y="68"/>
                    </a:cubicBezTo>
                    <a:cubicBezTo>
                      <a:pt x="10" y="71"/>
                      <a:pt x="9" y="73"/>
                      <a:pt x="8" y="74"/>
                    </a:cubicBezTo>
                    <a:cubicBezTo>
                      <a:pt x="5" y="77"/>
                      <a:pt x="4" y="79"/>
                      <a:pt x="3" y="82"/>
                    </a:cubicBezTo>
                    <a:cubicBezTo>
                      <a:pt x="1" y="83"/>
                      <a:pt x="1" y="87"/>
                      <a:pt x="1" y="92"/>
                    </a:cubicBezTo>
                    <a:cubicBezTo>
                      <a:pt x="1" y="105"/>
                      <a:pt x="4" y="118"/>
                      <a:pt x="16" y="118"/>
                    </a:cubicBezTo>
                    <a:cubicBezTo>
                      <a:pt x="16" y="120"/>
                      <a:pt x="18" y="122"/>
                      <a:pt x="19" y="124"/>
                    </a:cubicBezTo>
                    <a:cubicBezTo>
                      <a:pt x="24" y="134"/>
                      <a:pt x="31" y="141"/>
                      <a:pt x="39" y="141"/>
                    </a:cubicBezTo>
                    <a:cubicBezTo>
                      <a:pt x="42" y="141"/>
                      <a:pt x="45" y="140"/>
                      <a:pt x="48" y="138"/>
                    </a:cubicBezTo>
                    <a:cubicBezTo>
                      <a:pt x="50" y="136"/>
                      <a:pt x="53" y="134"/>
                      <a:pt x="55" y="133"/>
                    </a:cubicBezTo>
                    <a:cubicBezTo>
                      <a:pt x="60" y="143"/>
                      <a:pt x="71" y="147"/>
                      <a:pt x="78" y="147"/>
                    </a:cubicBezTo>
                    <a:cubicBezTo>
                      <a:pt x="81" y="147"/>
                      <a:pt x="83" y="147"/>
                      <a:pt x="84" y="146"/>
                    </a:cubicBezTo>
                    <a:cubicBezTo>
                      <a:pt x="85" y="145"/>
                      <a:pt x="86" y="143"/>
                      <a:pt x="87" y="142"/>
                    </a:cubicBezTo>
                    <a:cubicBezTo>
                      <a:pt x="88" y="140"/>
                      <a:pt x="90" y="137"/>
                      <a:pt x="91" y="136"/>
                    </a:cubicBezTo>
                    <a:cubicBezTo>
                      <a:pt x="94" y="137"/>
                      <a:pt x="97" y="138"/>
                      <a:pt x="101" y="138"/>
                    </a:cubicBezTo>
                    <a:cubicBezTo>
                      <a:pt x="109" y="138"/>
                      <a:pt x="117" y="135"/>
                      <a:pt x="118" y="131"/>
                    </a:cubicBezTo>
                    <a:cubicBezTo>
                      <a:pt x="120" y="129"/>
                      <a:pt x="120" y="128"/>
                      <a:pt x="120" y="127"/>
                    </a:cubicBezTo>
                    <a:cubicBezTo>
                      <a:pt x="125" y="124"/>
                      <a:pt x="127" y="119"/>
                      <a:pt x="126" y="111"/>
                    </a:cubicBezTo>
                    <a:cubicBezTo>
                      <a:pt x="127" y="111"/>
                      <a:pt x="127" y="109"/>
                      <a:pt x="128" y="109"/>
                    </a:cubicBezTo>
                    <a:lnTo>
                      <a:pt x="135" y="103"/>
                    </a:lnTo>
                    <a:lnTo>
                      <a:pt x="137" y="101"/>
                    </a:lnTo>
                    <a:cubicBezTo>
                      <a:pt x="142" y="93"/>
                      <a:pt x="143" y="87"/>
                      <a:pt x="136" y="78"/>
                    </a:cubicBezTo>
                    <a:cubicBezTo>
                      <a:pt x="133" y="74"/>
                      <a:pt x="130" y="72"/>
                      <a:pt x="127" y="71"/>
                    </a:cubicBezTo>
                    <a:cubicBezTo>
                      <a:pt x="128" y="71"/>
                      <a:pt x="128" y="69"/>
                      <a:pt x="130" y="68"/>
                    </a:cubicBezTo>
                    <a:cubicBezTo>
                      <a:pt x="131" y="66"/>
                      <a:pt x="133" y="65"/>
                      <a:pt x="136" y="62"/>
                    </a:cubicBezTo>
                    <a:cubicBezTo>
                      <a:pt x="141" y="56"/>
                      <a:pt x="145" y="52"/>
                      <a:pt x="143" y="45"/>
                    </a:cubicBezTo>
                    <a:cubicBezTo>
                      <a:pt x="142" y="35"/>
                      <a:pt x="138" y="31"/>
                      <a:pt x="130" y="29"/>
                    </a:cubicBezTo>
                    <a:cubicBezTo>
                      <a:pt x="127" y="29"/>
                      <a:pt x="126" y="27"/>
                      <a:pt x="123" y="27"/>
                    </a:cubicBezTo>
                    <a:cubicBezTo>
                      <a:pt x="125" y="22"/>
                      <a:pt x="125" y="18"/>
                      <a:pt x="121" y="14"/>
                    </a:cubicBezTo>
                    <a:cubicBezTo>
                      <a:pt x="114" y="8"/>
                      <a:pt x="110" y="6"/>
                      <a:pt x="104" y="6"/>
                    </a:cubicBezTo>
                    <a:cubicBezTo>
                      <a:pt x="103" y="6"/>
                      <a:pt x="101" y="6"/>
                      <a:pt x="99" y="6"/>
                    </a:cubicBezTo>
                    <a:cubicBezTo>
                      <a:pt x="96" y="6"/>
                      <a:pt x="93" y="8"/>
                      <a:pt x="90" y="9"/>
                    </a:cubicBezTo>
                    <a:lnTo>
                      <a:pt x="88" y="9"/>
                    </a:lnTo>
                    <a:cubicBezTo>
                      <a:pt x="85" y="10"/>
                      <a:pt x="81" y="10"/>
                      <a:pt x="79" y="11"/>
                    </a:cubicBezTo>
                    <a:cubicBezTo>
                      <a:pt x="77" y="9"/>
                      <a:pt x="76" y="8"/>
                      <a:pt x="74" y="6"/>
                    </a:cubicBezTo>
                    <a:cubicBezTo>
                      <a:pt x="69" y="2"/>
                      <a:pt x="65" y="1"/>
                      <a:pt x="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7" name="Google Shape;5977;p45"/>
              <p:cNvSpPr/>
              <p:nvPr/>
            </p:nvSpPr>
            <p:spPr>
              <a:xfrm>
                <a:off x="9844558" y="4239393"/>
                <a:ext cx="6099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7" h="68" extrusionOk="0">
                    <a:moveTo>
                      <a:pt x="28" y="1"/>
                    </a:moveTo>
                    <a:cubicBezTo>
                      <a:pt x="28" y="2"/>
                      <a:pt x="27" y="2"/>
                      <a:pt x="27" y="2"/>
                    </a:cubicBezTo>
                    <a:lnTo>
                      <a:pt x="24" y="5"/>
                    </a:lnTo>
                    <a:cubicBezTo>
                      <a:pt x="23" y="6"/>
                      <a:pt x="23" y="7"/>
                      <a:pt x="21" y="7"/>
                    </a:cubicBezTo>
                    <a:lnTo>
                      <a:pt x="20" y="7"/>
                    </a:lnTo>
                    <a:cubicBezTo>
                      <a:pt x="19" y="6"/>
                      <a:pt x="18" y="6"/>
                      <a:pt x="18" y="6"/>
                    </a:cubicBezTo>
                    <a:cubicBezTo>
                      <a:pt x="15" y="6"/>
                      <a:pt x="13" y="7"/>
                      <a:pt x="12" y="10"/>
                    </a:cubicBezTo>
                    <a:lnTo>
                      <a:pt x="12" y="11"/>
                    </a:ln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9"/>
                      <a:pt x="7" y="19"/>
                      <a:pt x="6" y="20"/>
                    </a:cubicBezTo>
                    <a:cubicBezTo>
                      <a:pt x="5" y="20"/>
                      <a:pt x="3" y="21"/>
                      <a:pt x="3" y="21"/>
                    </a:cubicBezTo>
                    <a:cubicBezTo>
                      <a:pt x="2" y="24"/>
                      <a:pt x="2" y="29"/>
                      <a:pt x="6" y="32"/>
                    </a:cubicBezTo>
                    <a:cubicBezTo>
                      <a:pt x="5" y="34"/>
                      <a:pt x="3" y="34"/>
                      <a:pt x="3" y="35"/>
                    </a:cubicBezTo>
                    <a:cubicBezTo>
                      <a:pt x="2" y="36"/>
                      <a:pt x="1" y="37"/>
                      <a:pt x="1" y="39"/>
                    </a:cubicBezTo>
                    <a:lnTo>
                      <a:pt x="1" y="45"/>
                    </a:lnTo>
                    <a:cubicBezTo>
                      <a:pt x="1" y="51"/>
                      <a:pt x="3" y="56"/>
                      <a:pt x="8" y="56"/>
                    </a:cubicBezTo>
                    <a:cubicBezTo>
                      <a:pt x="8" y="56"/>
                      <a:pt x="10" y="57"/>
                      <a:pt x="10" y="58"/>
                    </a:cubicBezTo>
                    <a:cubicBezTo>
                      <a:pt x="12" y="63"/>
                      <a:pt x="15" y="66"/>
                      <a:pt x="19" y="66"/>
                    </a:cubicBezTo>
                    <a:cubicBezTo>
                      <a:pt x="20" y="66"/>
                      <a:pt x="21" y="66"/>
                      <a:pt x="23" y="65"/>
                    </a:cubicBezTo>
                    <a:cubicBezTo>
                      <a:pt x="24" y="63"/>
                      <a:pt x="25" y="63"/>
                      <a:pt x="27" y="62"/>
                    </a:cubicBezTo>
                    <a:cubicBezTo>
                      <a:pt x="28" y="66"/>
                      <a:pt x="33" y="67"/>
                      <a:pt x="37" y="67"/>
                    </a:cubicBezTo>
                    <a:cubicBezTo>
                      <a:pt x="38" y="67"/>
                      <a:pt x="38" y="67"/>
                      <a:pt x="39" y="67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0" y="63"/>
                      <a:pt x="40" y="63"/>
                      <a:pt x="42" y="62"/>
                    </a:cubicBezTo>
                    <a:cubicBezTo>
                      <a:pt x="43" y="62"/>
                      <a:pt x="45" y="62"/>
                      <a:pt x="46" y="62"/>
                    </a:cubicBezTo>
                    <a:cubicBezTo>
                      <a:pt x="50" y="62"/>
                      <a:pt x="53" y="61"/>
                      <a:pt x="53" y="60"/>
                    </a:cubicBezTo>
                    <a:lnTo>
                      <a:pt x="53" y="58"/>
                    </a:lnTo>
                    <a:cubicBezTo>
                      <a:pt x="56" y="57"/>
                      <a:pt x="56" y="55"/>
                      <a:pt x="56" y="51"/>
                    </a:cubicBezTo>
                    <a:lnTo>
                      <a:pt x="57" y="50"/>
                    </a:lnTo>
                    <a:cubicBezTo>
                      <a:pt x="58" y="48"/>
                      <a:pt x="59" y="48"/>
                      <a:pt x="61" y="47"/>
                    </a:cubicBezTo>
                    <a:lnTo>
                      <a:pt x="62" y="46"/>
                    </a:lnTo>
                    <a:cubicBezTo>
                      <a:pt x="64" y="43"/>
                      <a:pt x="65" y="39"/>
                      <a:pt x="61" y="35"/>
                    </a:cubicBezTo>
                    <a:lnTo>
                      <a:pt x="57" y="31"/>
                    </a:lnTo>
                    <a:lnTo>
                      <a:pt x="58" y="30"/>
                    </a:lnTo>
                    <a:lnTo>
                      <a:pt x="61" y="27"/>
                    </a:lnTo>
                    <a:cubicBezTo>
                      <a:pt x="64" y="25"/>
                      <a:pt x="67" y="23"/>
                      <a:pt x="65" y="20"/>
                    </a:cubicBezTo>
                    <a:cubicBezTo>
                      <a:pt x="64" y="15"/>
                      <a:pt x="62" y="14"/>
                      <a:pt x="58" y="12"/>
                    </a:cubicBezTo>
                    <a:lnTo>
                      <a:pt x="56" y="12"/>
                    </a:lnTo>
                    <a:cubicBezTo>
                      <a:pt x="56" y="11"/>
                      <a:pt x="56" y="9"/>
                      <a:pt x="54" y="7"/>
                    </a:cubicBezTo>
                    <a:cubicBezTo>
                      <a:pt x="52" y="4"/>
                      <a:pt x="50" y="3"/>
                      <a:pt x="47" y="3"/>
                    </a:cubicBezTo>
                    <a:cubicBezTo>
                      <a:pt x="46" y="3"/>
                      <a:pt x="45" y="3"/>
                      <a:pt x="44" y="4"/>
                    </a:cubicBezTo>
                    <a:cubicBezTo>
                      <a:pt x="43" y="4"/>
                      <a:pt x="42" y="5"/>
                      <a:pt x="41" y="5"/>
                    </a:cubicBezTo>
                    <a:cubicBezTo>
                      <a:pt x="38" y="5"/>
                      <a:pt x="37" y="6"/>
                      <a:pt x="36" y="6"/>
                    </a:cubicBezTo>
                    <a:cubicBezTo>
                      <a:pt x="36" y="5"/>
                      <a:pt x="36" y="5"/>
                      <a:pt x="34" y="4"/>
                    </a:cubicBezTo>
                    <a:cubicBezTo>
                      <a:pt x="32" y="1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45"/>
              <p:cNvSpPr/>
              <p:nvPr/>
            </p:nvSpPr>
            <p:spPr>
              <a:xfrm>
                <a:off x="9825170" y="4231838"/>
                <a:ext cx="13380" cy="1429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7" extrusionOk="0">
                    <a:moveTo>
                      <a:pt x="77" y="0"/>
                    </a:moveTo>
                    <a:cubicBezTo>
                      <a:pt x="72" y="0"/>
                      <a:pt x="68" y="2"/>
                      <a:pt x="64" y="6"/>
                    </a:cubicBezTo>
                    <a:cubicBezTo>
                      <a:pt x="61" y="7"/>
                      <a:pt x="60" y="10"/>
                      <a:pt x="57" y="12"/>
                    </a:cubicBezTo>
                    <a:cubicBezTo>
                      <a:pt x="56" y="12"/>
                      <a:pt x="56" y="13"/>
                      <a:pt x="56" y="13"/>
                    </a:cubicBezTo>
                    <a:lnTo>
                      <a:pt x="49" y="21"/>
                    </a:lnTo>
                    <a:cubicBezTo>
                      <a:pt x="47" y="20"/>
                      <a:pt x="46" y="18"/>
                      <a:pt x="44" y="18"/>
                    </a:cubicBezTo>
                    <a:cubicBezTo>
                      <a:pt x="41" y="17"/>
                      <a:pt x="39" y="17"/>
                      <a:pt x="38" y="17"/>
                    </a:cubicBezTo>
                    <a:cubicBezTo>
                      <a:pt x="32" y="17"/>
                      <a:pt x="29" y="20"/>
                      <a:pt x="26" y="26"/>
                    </a:cubicBezTo>
                    <a:cubicBezTo>
                      <a:pt x="26" y="26"/>
                      <a:pt x="25" y="27"/>
                      <a:pt x="25" y="28"/>
                    </a:cubicBezTo>
                    <a:cubicBezTo>
                      <a:pt x="24" y="31"/>
                      <a:pt x="24" y="33"/>
                      <a:pt x="23" y="36"/>
                    </a:cubicBezTo>
                    <a:cubicBezTo>
                      <a:pt x="23" y="38"/>
                      <a:pt x="21" y="42"/>
                      <a:pt x="20" y="43"/>
                    </a:cubicBezTo>
                    <a:lnTo>
                      <a:pt x="19" y="43"/>
                    </a:lnTo>
                    <a:cubicBezTo>
                      <a:pt x="9" y="44"/>
                      <a:pt x="6" y="49"/>
                      <a:pt x="6" y="56"/>
                    </a:cubicBezTo>
                    <a:lnTo>
                      <a:pt x="6" y="59"/>
                    </a:lnTo>
                    <a:cubicBezTo>
                      <a:pt x="6" y="62"/>
                      <a:pt x="6" y="64"/>
                      <a:pt x="8" y="67"/>
                    </a:cubicBezTo>
                    <a:cubicBezTo>
                      <a:pt x="10" y="76"/>
                      <a:pt x="8" y="79"/>
                      <a:pt x="5" y="82"/>
                    </a:cubicBezTo>
                    <a:cubicBezTo>
                      <a:pt x="4" y="84"/>
                      <a:pt x="3" y="85"/>
                      <a:pt x="3" y="87"/>
                    </a:cubicBezTo>
                    <a:cubicBezTo>
                      <a:pt x="1" y="90"/>
                      <a:pt x="9" y="102"/>
                      <a:pt x="19" y="104"/>
                    </a:cubicBezTo>
                    <a:cubicBezTo>
                      <a:pt x="18" y="108"/>
                      <a:pt x="18" y="109"/>
                      <a:pt x="18" y="112"/>
                    </a:cubicBezTo>
                    <a:cubicBezTo>
                      <a:pt x="18" y="115"/>
                      <a:pt x="16" y="118"/>
                      <a:pt x="18" y="120"/>
                    </a:cubicBezTo>
                    <a:lnTo>
                      <a:pt x="23" y="131"/>
                    </a:lnTo>
                    <a:cubicBezTo>
                      <a:pt x="28" y="141"/>
                      <a:pt x="34" y="148"/>
                      <a:pt x="42" y="148"/>
                    </a:cubicBezTo>
                    <a:cubicBezTo>
                      <a:pt x="44" y="148"/>
                      <a:pt x="46" y="147"/>
                      <a:pt x="49" y="146"/>
                    </a:cubicBezTo>
                    <a:cubicBezTo>
                      <a:pt x="50" y="148"/>
                      <a:pt x="51" y="149"/>
                      <a:pt x="54" y="150"/>
                    </a:cubicBezTo>
                    <a:cubicBezTo>
                      <a:pt x="60" y="154"/>
                      <a:pt x="67" y="157"/>
                      <a:pt x="72" y="157"/>
                    </a:cubicBezTo>
                    <a:cubicBezTo>
                      <a:pt x="78" y="157"/>
                      <a:pt x="83" y="154"/>
                      <a:pt x="86" y="148"/>
                    </a:cubicBezTo>
                    <a:lnTo>
                      <a:pt x="90" y="140"/>
                    </a:lnTo>
                    <a:cubicBezTo>
                      <a:pt x="94" y="142"/>
                      <a:pt x="98" y="143"/>
                      <a:pt x="102" y="143"/>
                    </a:cubicBezTo>
                    <a:cubicBezTo>
                      <a:pt x="111" y="143"/>
                      <a:pt x="119" y="139"/>
                      <a:pt x="121" y="136"/>
                    </a:cubicBezTo>
                    <a:cubicBezTo>
                      <a:pt x="122" y="134"/>
                      <a:pt x="122" y="133"/>
                      <a:pt x="122" y="130"/>
                    </a:cubicBezTo>
                    <a:lnTo>
                      <a:pt x="122" y="123"/>
                    </a:lnTo>
                    <a:cubicBezTo>
                      <a:pt x="133" y="120"/>
                      <a:pt x="143" y="110"/>
                      <a:pt x="142" y="105"/>
                    </a:cubicBezTo>
                    <a:cubicBezTo>
                      <a:pt x="142" y="104"/>
                      <a:pt x="141" y="103"/>
                      <a:pt x="141" y="102"/>
                    </a:cubicBezTo>
                    <a:cubicBezTo>
                      <a:pt x="144" y="97"/>
                      <a:pt x="143" y="92"/>
                      <a:pt x="138" y="84"/>
                    </a:cubicBezTo>
                    <a:cubicBezTo>
                      <a:pt x="138" y="82"/>
                      <a:pt x="139" y="82"/>
                      <a:pt x="139" y="81"/>
                    </a:cubicBezTo>
                    <a:cubicBezTo>
                      <a:pt x="141" y="77"/>
                      <a:pt x="142" y="74"/>
                      <a:pt x="143" y="72"/>
                    </a:cubicBezTo>
                    <a:cubicBezTo>
                      <a:pt x="144" y="71"/>
                      <a:pt x="144" y="69"/>
                      <a:pt x="144" y="68"/>
                    </a:cubicBezTo>
                    <a:cubicBezTo>
                      <a:pt x="146" y="61"/>
                      <a:pt x="143" y="54"/>
                      <a:pt x="133" y="51"/>
                    </a:cubicBezTo>
                    <a:cubicBezTo>
                      <a:pt x="129" y="49"/>
                      <a:pt x="126" y="48"/>
                      <a:pt x="122" y="48"/>
                    </a:cubicBezTo>
                    <a:lnTo>
                      <a:pt x="122" y="44"/>
                    </a:lnTo>
                    <a:cubicBezTo>
                      <a:pt x="122" y="42"/>
                      <a:pt x="123" y="37"/>
                      <a:pt x="124" y="35"/>
                    </a:cubicBezTo>
                    <a:cubicBezTo>
                      <a:pt x="127" y="28"/>
                      <a:pt x="128" y="22"/>
                      <a:pt x="123" y="17"/>
                    </a:cubicBezTo>
                    <a:cubicBezTo>
                      <a:pt x="117" y="12"/>
                      <a:pt x="113" y="9"/>
                      <a:pt x="108" y="9"/>
                    </a:cubicBezTo>
                    <a:cubicBezTo>
                      <a:pt x="106" y="9"/>
                      <a:pt x="104" y="9"/>
                      <a:pt x="101" y="10"/>
                    </a:cubicBezTo>
                    <a:cubicBezTo>
                      <a:pt x="98" y="10"/>
                      <a:pt x="97" y="10"/>
                      <a:pt x="95" y="11"/>
                    </a:cubicBezTo>
                    <a:cubicBezTo>
                      <a:pt x="93" y="7"/>
                      <a:pt x="91" y="3"/>
                      <a:pt x="86" y="2"/>
                    </a:cubicBezTo>
                    <a:cubicBezTo>
                      <a:pt x="83" y="1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45"/>
              <p:cNvSpPr/>
              <p:nvPr/>
            </p:nvSpPr>
            <p:spPr>
              <a:xfrm>
                <a:off x="9826627" y="4221552"/>
                <a:ext cx="6099" cy="6099"/>
              </a:xfrm>
              <a:custGeom>
                <a:avLst/>
                <a:gdLst/>
                <a:ahLst/>
                <a:cxnLst/>
                <a:rect l="l" t="t" r="r" b="b"/>
                <a:pathLst>
                  <a:path w="67" h="67" extrusionOk="0">
                    <a:moveTo>
                      <a:pt x="34" y="0"/>
                    </a:moveTo>
                    <a:cubicBezTo>
                      <a:pt x="32" y="0"/>
                      <a:pt x="30" y="1"/>
                      <a:pt x="29" y="2"/>
                    </a:cubicBezTo>
                    <a:lnTo>
                      <a:pt x="26" y="5"/>
                    </a:lnTo>
                    <a:lnTo>
                      <a:pt x="23" y="8"/>
                    </a:lnTo>
                    <a:cubicBezTo>
                      <a:pt x="21" y="7"/>
                      <a:pt x="21" y="7"/>
                      <a:pt x="20" y="7"/>
                    </a:cubicBezTo>
                    <a:cubicBezTo>
                      <a:pt x="18" y="7"/>
                      <a:pt x="17" y="6"/>
                      <a:pt x="16" y="6"/>
                    </a:cubicBezTo>
                    <a:cubicBezTo>
                      <a:pt x="14" y="6"/>
                      <a:pt x="13" y="7"/>
                      <a:pt x="11" y="7"/>
                    </a:cubicBezTo>
                    <a:lnTo>
                      <a:pt x="11" y="8"/>
                    </a:ln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3"/>
                      <a:pt x="9" y="13"/>
                      <a:pt x="9" y="15"/>
                    </a:cubicBezTo>
                    <a:lnTo>
                      <a:pt x="8" y="15"/>
                    </a:lnTo>
                    <a:cubicBezTo>
                      <a:pt x="4" y="16"/>
                      <a:pt x="3" y="18"/>
                      <a:pt x="3" y="21"/>
                    </a:cubicBezTo>
                    <a:lnTo>
                      <a:pt x="3" y="22"/>
                    </a:lnTo>
                    <a:cubicBezTo>
                      <a:pt x="4" y="23"/>
                      <a:pt x="4" y="25"/>
                      <a:pt x="4" y="26"/>
                    </a:cubicBezTo>
                    <a:cubicBezTo>
                      <a:pt x="5" y="30"/>
                      <a:pt x="4" y="32"/>
                      <a:pt x="3" y="33"/>
                    </a:cubicBezTo>
                    <a:cubicBezTo>
                      <a:pt x="3" y="34"/>
                      <a:pt x="1" y="34"/>
                      <a:pt x="1" y="36"/>
                    </a:cubicBezTo>
                    <a:cubicBezTo>
                      <a:pt x="0" y="37"/>
                      <a:pt x="4" y="42"/>
                      <a:pt x="9" y="43"/>
                    </a:cubicBezTo>
                    <a:lnTo>
                      <a:pt x="9" y="47"/>
                    </a:lnTo>
                    <a:lnTo>
                      <a:pt x="9" y="51"/>
                    </a:lnTo>
                    <a:cubicBezTo>
                      <a:pt x="10" y="52"/>
                      <a:pt x="10" y="53"/>
                      <a:pt x="11" y="56"/>
                    </a:cubicBezTo>
                    <a:cubicBezTo>
                      <a:pt x="14" y="60"/>
                      <a:pt x="17" y="63"/>
                      <a:pt x="21" y="63"/>
                    </a:cubicBezTo>
                    <a:cubicBezTo>
                      <a:pt x="22" y="63"/>
                      <a:pt x="23" y="63"/>
                      <a:pt x="24" y="62"/>
                    </a:cubicBezTo>
                    <a:cubicBezTo>
                      <a:pt x="25" y="62"/>
                      <a:pt x="25" y="62"/>
                      <a:pt x="26" y="63"/>
                    </a:cubicBezTo>
                    <a:cubicBezTo>
                      <a:pt x="28" y="65"/>
                      <a:pt x="31" y="67"/>
                      <a:pt x="34" y="67"/>
                    </a:cubicBezTo>
                    <a:cubicBezTo>
                      <a:pt x="36" y="67"/>
                      <a:pt x="39" y="65"/>
                      <a:pt x="40" y="62"/>
                    </a:cubicBezTo>
                    <a:cubicBezTo>
                      <a:pt x="41" y="61"/>
                      <a:pt x="42" y="59"/>
                      <a:pt x="42" y="58"/>
                    </a:cubicBezTo>
                    <a:cubicBezTo>
                      <a:pt x="44" y="60"/>
                      <a:pt x="46" y="60"/>
                      <a:pt x="48" y="60"/>
                    </a:cubicBezTo>
                    <a:cubicBezTo>
                      <a:pt x="52" y="60"/>
                      <a:pt x="56" y="58"/>
                      <a:pt x="57" y="57"/>
                    </a:cubicBezTo>
                    <a:lnTo>
                      <a:pt x="57" y="54"/>
                    </a:lnTo>
                    <a:lnTo>
                      <a:pt x="57" y="52"/>
                    </a:lnTo>
                    <a:cubicBezTo>
                      <a:pt x="62" y="52"/>
                      <a:pt x="66" y="47"/>
                      <a:pt x="66" y="44"/>
                    </a:cubicBezTo>
                    <a:lnTo>
                      <a:pt x="66" y="43"/>
                    </a:lnTo>
                    <a:cubicBezTo>
                      <a:pt x="67" y="42"/>
                      <a:pt x="67" y="39"/>
                      <a:pt x="65" y="36"/>
                    </a:cubicBezTo>
                    <a:lnTo>
                      <a:pt x="65" y="34"/>
                    </a:lnTo>
                    <a:cubicBezTo>
                      <a:pt x="65" y="33"/>
                      <a:pt x="66" y="32"/>
                      <a:pt x="66" y="30"/>
                    </a:cubicBezTo>
                    <a:lnTo>
                      <a:pt x="66" y="28"/>
                    </a:lnTo>
                    <a:cubicBezTo>
                      <a:pt x="67" y="26"/>
                      <a:pt x="66" y="23"/>
                      <a:pt x="61" y="21"/>
                    </a:cubicBezTo>
                    <a:cubicBezTo>
                      <a:pt x="60" y="19"/>
                      <a:pt x="57" y="19"/>
                      <a:pt x="56" y="19"/>
                    </a:cubicBezTo>
                    <a:lnTo>
                      <a:pt x="56" y="18"/>
                    </a:lnTo>
                    <a:cubicBezTo>
                      <a:pt x="56" y="17"/>
                      <a:pt x="57" y="16"/>
                      <a:pt x="57" y="14"/>
                    </a:cubicBezTo>
                    <a:cubicBezTo>
                      <a:pt x="57" y="12"/>
                      <a:pt x="59" y="10"/>
                      <a:pt x="56" y="7"/>
                    </a:cubicBezTo>
                    <a:cubicBezTo>
                      <a:pt x="52" y="4"/>
                      <a:pt x="50" y="2"/>
                      <a:pt x="48" y="2"/>
                    </a:cubicBezTo>
                    <a:cubicBezTo>
                      <a:pt x="47" y="2"/>
                      <a:pt x="46" y="3"/>
                      <a:pt x="45" y="3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3"/>
                      <a:pt x="41" y="2"/>
                      <a:pt x="39" y="1"/>
                    </a:cubicBezTo>
                    <a:cubicBezTo>
                      <a:pt x="37" y="0"/>
                      <a:pt x="35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0" name="Google Shape;5980;p45"/>
              <p:cNvSpPr/>
              <p:nvPr/>
            </p:nvSpPr>
            <p:spPr>
              <a:xfrm>
                <a:off x="9807421" y="4222007"/>
                <a:ext cx="13835" cy="1392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3" extrusionOk="0">
                    <a:moveTo>
                      <a:pt x="78" y="1"/>
                    </a:moveTo>
                    <a:cubicBezTo>
                      <a:pt x="73" y="1"/>
                      <a:pt x="70" y="2"/>
                      <a:pt x="66" y="6"/>
                    </a:cubicBezTo>
                    <a:lnTo>
                      <a:pt x="62" y="9"/>
                    </a:lnTo>
                    <a:cubicBezTo>
                      <a:pt x="58" y="7"/>
                      <a:pt x="56" y="6"/>
                      <a:pt x="52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39" y="8"/>
                      <a:pt x="34" y="11"/>
                      <a:pt x="31" y="20"/>
                    </a:cubicBezTo>
                    <a:cubicBezTo>
                      <a:pt x="30" y="22"/>
                      <a:pt x="29" y="25"/>
                      <a:pt x="29" y="29"/>
                    </a:cubicBezTo>
                    <a:lnTo>
                      <a:pt x="29" y="31"/>
                    </a:lnTo>
                    <a:cubicBezTo>
                      <a:pt x="27" y="34"/>
                      <a:pt x="27" y="38"/>
                      <a:pt x="26" y="41"/>
                    </a:cubicBezTo>
                    <a:cubicBezTo>
                      <a:pt x="24" y="41"/>
                      <a:pt x="22" y="42"/>
                      <a:pt x="20" y="42"/>
                    </a:cubicBezTo>
                    <a:cubicBezTo>
                      <a:pt x="9" y="44"/>
                      <a:pt x="6" y="49"/>
                      <a:pt x="6" y="53"/>
                    </a:cubicBezTo>
                    <a:lnTo>
                      <a:pt x="6" y="57"/>
                    </a:lnTo>
                    <a:cubicBezTo>
                      <a:pt x="6" y="59"/>
                      <a:pt x="6" y="62"/>
                      <a:pt x="8" y="64"/>
                    </a:cubicBezTo>
                    <a:cubicBezTo>
                      <a:pt x="9" y="68"/>
                      <a:pt x="9" y="70"/>
                      <a:pt x="9" y="72"/>
                    </a:cubicBezTo>
                    <a:lnTo>
                      <a:pt x="8" y="73"/>
                    </a:lnTo>
                    <a:cubicBezTo>
                      <a:pt x="1" y="80"/>
                      <a:pt x="0" y="85"/>
                      <a:pt x="4" y="90"/>
                    </a:cubicBezTo>
                    <a:cubicBezTo>
                      <a:pt x="4" y="92"/>
                      <a:pt x="4" y="92"/>
                      <a:pt x="5" y="93"/>
                    </a:cubicBezTo>
                    <a:cubicBezTo>
                      <a:pt x="6" y="95"/>
                      <a:pt x="8" y="97"/>
                      <a:pt x="10" y="99"/>
                    </a:cubicBezTo>
                    <a:cubicBezTo>
                      <a:pt x="16" y="105"/>
                      <a:pt x="15" y="110"/>
                      <a:pt x="15" y="114"/>
                    </a:cubicBezTo>
                    <a:lnTo>
                      <a:pt x="15" y="119"/>
                    </a:lnTo>
                    <a:cubicBezTo>
                      <a:pt x="15" y="123"/>
                      <a:pt x="24" y="127"/>
                      <a:pt x="32" y="127"/>
                    </a:cubicBezTo>
                    <a:cubicBezTo>
                      <a:pt x="35" y="127"/>
                      <a:pt x="37" y="127"/>
                      <a:pt x="39" y="126"/>
                    </a:cubicBezTo>
                    <a:cubicBezTo>
                      <a:pt x="40" y="129"/>
                      <a:pt x="40" y="131"/>
                      <a:pt x="41" y="133"/>
                    </a:cubicBezTo>
                    <a:cubicBezTo>
                      <a:pt x="44" y="136"/>
                      <a:pt x="44" y="138"/>
                      <a:pt x="46" y="140"/>
                    </a:cubicBezTo>
                    <a:cubicBezTo>
                      <a:pt x="47" y="141"/>
                      <a:pt x="50" y="144"/>
                      <a:pt x="55" y="146"/>
                    </a:cubicBezTo>
                    <a:cubicBezTo>
                      <a:pt x="62" y="150"/>
                      <a:pt x="69" y="153"/>
                      <a:pt x="74" y="153"/>
                    </a:cubicBezTo>
                    <a:cubicBezTo>
                      <a:pt x="79" y="153"/>
                      <a:pt x="83" y="151"/>
                      <a:pt x="86" y="146"/>
                    </a:cubicBezTo>
                    <a:lnTo>
                      <a:pt x="92" y="146"/>
                    </a:lnTo>
                    <a:cubicBezTo>
                      <a:pt x="95" y="147"/>
                      <a:pt x="97" y="147"/>
                      <a:pt x="99" y="147"/>
                    </a:cubicBezTo>
                    <a:cubicBezTo>
                      <a:pt x="112" y="147"/>
                      <a:pt x="121" y="142"/>
                      <a:pt x="119" y="130"/>
                    </a:cubicBezTo>
                    <a:lnTo>
                      <a:pt x="119" y="121"/>
                    </a:lnTo>
                    <a:cubicBezTo>
                      <a:pt x="120" y="121"/>
                      <a:pt x="121" y="121"/>
                      <a:pt x="122" y="121"/>
                    </a:cubicBezTo>
                    <a:cubicBezTo>
                      <a:pt x="135" y="121"/>
                      <a:pt x="146" y="108"/>
                      <a:pt x="145" y="103"/>
                    </a:cubicBezTo>
                    <a:cubicBezTo>
                      <a:pt x="145" y="102"/>
                      <a:pt x="144" y="99"/>
                      <a:pt x="143" y="98"/>
                    </a:cubicBezTo>
                    <a:cubicBezTo>
                      <a:pt x="142" y="95"/>
                      <a:pt x="139" y="94"/>
                      <a:pt x="139" y="92"/>
                    </a:cubicBezTo>
                    <a:cubicBezTo>
                      <a:pt x="149" y="84"/>
                      <a:pt x="152" y="70"/>
                      <a:pt x="149" y="66"/>
                    </a:cubicBezTo>
                    <a:cubicBezTo>
                      <a:pt x="149" y="64"/>
                      <a:pt x="148" y="64"/>
                      <a:pt x="147" y="63"/>
                    </a:cubicBezTo>
                    <a:cubicBezTo>
                      <a:pt x="147" y="58"/>
                      <a:pt x="144" y="53"/>
                      <a:pt x="134" y="49"/>
                    </a:cubicBezTo>
                    <a:lnTo>
                      <a:pt x="134" y="47"/>
                    </a:lnTo>
                    <a:cubicBezTo>
                      <a:pt x="134" y="44"/>
                      <a:pt x="133" y="41"/>
                      <a:pt x="133" y="38"/>
                    </a:cubicBezTo>
                    <a:cubicBezTo>
                      <a:pt x="133" y="37"/>
                      <a:pt x="132" y="36"/>
                      <a:pt x="132" y="34"/>
                    </a:cubicBezTo>
                    <a:cubicBezTo>
                      <a:pt x="130" y="29"/>
                      <a:pt x="126" y="25"/>
                      <a:pt x="118" y="25"/>
                    </a:cubicBezTo>
                    <a:cubicBezTo>
                      <a:pt x="117" y="25"/>
                      <a:pt x="115" y="25"/>
                      <a:pt x="113" y="25"/>
                    </a:cubicBezTo>
                    <a:cubicBezTo>
                      <a:pt x="108" y="27"/>
                      <a:pt x="106" y="28"/>
                      <a:pt x="102" y="29"/>
                    </a:cubicBezTo>
                    <a:cubicBezTo>
                      <a:pt x="102" y="28"/>
                      <a:pt x="101" y="27"/>
                      <a:pt x="101" y="25"/>
                    </a:cubicBezTo>
                    <a:cubicBezTo>
                      <a:pt x="98" y="22"/>
                      <a:pt x="98" y="18"/>
                      <a:pt x="97" y="16"/>
                    </a:cubicBezTo>
                    <a:cubicBezTo>
                      <a:pt x="96" y="10"/>
                      <a:pt x="93" y="5"/>
                      <a:pt x="87" y="2"/>
                    </a:cubicBezTo>
                    <a:cubicBezTo>
                      <a:pt x="84" y="1"/>
                      <a:pt x="81" y="1"/>
                      <a:pt x="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1" name="Google Shape;5981;p45"/>
              <p:cNvSpPr/>
              <p:nvPr/>
            </p:nvSpPr>
            <p:spPr>
              <a:xfrm>
                <a:off x="9802233" y="4214543"/>
                <a:ext cx="646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71" h="68" extrusionOk="0">
                    <a:moveTo>
                      <a:pt x="35" y="0"/>
                    </a:moveTo>
                    <a:cubicBezTo>
                      <a:pt x="33" y="0"/>
                      <a:pt x="32" y="1"/>
                      <a:pt x="30" y="2"/>
                    </a:cubicBezTo>
                    <a:lnTo>
                      <a:pt x="27" y="5"/>
                    </a:lnTo>
                    <a:cubicBezTo>
                      <a:pt x="26" y="3"/>
                      <a:pt x="25" y="3"/>
                      <a:pt x="22" y="3"/>
                    </a:cubicBezTo>
                    <a:cubicBezTo>
                      <a:pt x="19" y="5"/>
                      <a:pt x="16" y="6"/>
                      <a:pt x="15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4" y="16"/>
                      <a:pt x="12" y="17"/>
                      <a:pt x="12" y="18"/>
                    </a:cubicBezTo>
                    <a:lnTo>
                      <a:pt x="10" y="18"/>
                    </a:lnTo>
                    <a:cubicBezTo>
                      <a:pt x="5" y="20"/>
                      <a:pt x="4" y="22"/>
                      <a:pt x="5" y="23"/>
                    </a:cubicBezTo>
                    <a:lnTo>
                      <a:pt x="5" y="24"/>
                    </a:lnTo>
                    <a:cubicBezTo>
                      <a:pt x="6" y="27"/>
                      <a:pt x="6" y="28"/>
                      <a:pt x="6" y="29"/>
                    </a:cubicBezTo>
                    <a:lnTo>
                      <a:pt x="6" y="32"/>
                    </a:lnTo>
                    <a:lnTo>
                      <a:pt x="5" y="32"/>
                    </a:lnTo>
                    <a:cubicBezTo>
                      <a:pt x="1" y="34"/>
                      <a:pt x="1" y="37"/>
                      <a:pt x="2" y="39"/>
                    </a:cubicBezTo>
                    <a:cubicBezTo>
                      <a:pt x="4" y="39"/>
                      <a:pt x="4" y="40"/>
                      <a:pt x="4" y="40"/>
                    </a:cubicBezTo>
                    <a:lnTo>
                      <a:pt x="6" y="43"/>
                    </a:lnTo>
                    <a:cubicBezTo>
                      <a:pt x="9" y="46"/>
                      <a:pt x="9" y="48"/>
                      <a:pt x="9" y="49"/>
                    </a:cubicBezTo>
                    <a:lnTo>
                      <a:pt x="9" y="52"/>
                    </a:lnTo>
                    <a:cubicBezTo>
                      <a:pt x="9" y="54"/>
                      <a:pt x="13" y="56"/>
                      <a:pt x="17" y="56"/>
                    </a:cubicBezTo>
                    <a:cubicBezTo>
                      <a:pt x="18" y="56"/>
                      <a:pt x="18" y="56"/>
                      <a:pt x="19" y="56"/>
                    </a:cubicBezTo>
                    <a:cubicBezTo>
                      <a:pt x="19" y="57"/>
                      <a:pt x="20" y="57"/>
                      <a:pt x="20" y="58"/>
                    </a:cubicBezTo>
                    <a:cubicBezTo>
                      <a:pt x="21" y="61"/>
                      <a:pt x="21" y="61"/>
                      <a:pt x="22" y="62"/>
                    </a:cubicBezTo>
                    <a:cubicBezTo>
                      <a:pt x="22" y="62"/>
                      <a:pt x="24" y="63"/>
                      <a:pt x="26" y="64"/>
                    </a:cubicBezTo>
                    <a:cubicBezTo>
                      <a:pt x="29" y="66"/>
                      <a:pt x="32" y="68"/>
                      <a:pt x="35" y="68"/>
                    </a:cubicBezTo>
                    <a:cubicBezTo>
                      <a:pt x="37" y="68"/>
                      <a:pt x="39" y="67"/>
                      <a:pt x="41" y="64"/>
                    </a:cubicBezTo>
                    <a:lnTo>
                      <a:pt x="43" y="64"/>
                    </a:lnTo>
                    <a:cubicBezTo>
                      <a:pt x="51" y="64"/>
                      <a:pt x="56" y="63"/>
                      <a:pt x="56" y="57"/>
                    </a:cubicBezTo>
                    <a:lnTo>
                      <a:pt x="56" y="53"/>
                    </a:lnTo>
                    <a:cubicBezTo>
                      <a:pt x="57" y="53"/>
                      <a:pt x="57" y="53"/>
                      <a:pt x="57" y="53"/>
                    </a:cubicBezTo>
                    <a:cubicBezTo>
                      <a:pt x="63" y="53"/>
                      <a:pt x="67" y="48"/>
                      <a:pt x="67" y="46"/>
                    </a:cubicBezTo>
                    <a:cubicBezTo>
                      <a:pt x="67" y="44"/>
                      <a:pt x="66" y="44"/>
                      <a:pt x="66" y="43"/>
                    </a:cubicBezTo>
                    <a:cubicBezTo>
                      <a:pt x="66" y="42"/>
                      <a:pt x="65" y="42"/>
                      <a:pt x="65" y="40"/>
                    </a:cubicBezTo>
                    <a:cubicBezTo>
                      <a:pt x="68" y="37"/>
                      <a:pt x="70" y="31"/>
                      <a:pt x="68" y="29"/>
                    </a:cubicBezTo>
                    <a:lnTo>
                      <a:pt x="67" y="28"/>
                    </a:lnTo>
                    <a:cubicBezTo>
                      <a:pt x="67" y="24"/>
                      <a:pt x="66" y="22"/>
                      <a:pt x="62" y="21"/>
                    </a:cubicBezTo>
                    <a:lnTo>
                      <a:pt x="62" y="19"/>
                    </a:lnTo>
                    <a:lnTo>
                      <a:pt x="62" y="16"/>
                    </a:lnTo>
                    <a:lnTo>
                      <a:pt x="62" y="14"/>
                    </a:lnTo>
                    <a:cubicBezTo>
                      <a:pt x="61" y="13"/>
                      <a:pt x="59" y="11"/>
                      <a:pt x="56" y="11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51" y="11"/>
                      <a:pt x="50" y="11"/>
                      <a:pt x="48" y="12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6" y="10"/>
                      <a:pt x="46" y="8"/>
                      <a:pt x="46" y="7"/>
                    </a:cubicBezTo>
                    <a:cubicBezTo>
                      <a:pt x="45" y="5"/>
                      <a:pt x="43" y="2"/>
                      <a:pt x="41" y="1"/>
                    </a:cubicBez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84" name="Google Shape;5984;p45"/>
          <p:cNvSpPr txBox="1">
            <a:spLocks noGrp="1"/>
          </p:cNvSpPr>
          <p:nvPr>
            <p:ph type="subTitle" idx="1"/>
          </p:nvPr>
        </p:nvSpPr>
        <p:spPr>
          <a:xfrm>
            <a:off x="4147324" y="955964"/>
            <a:ext cx="4311160" cy="3551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400" dirty="0"/>
              <a:t>State per conoscere la storia di una pittrice che ha avuto una vita molto intensa, anche se breve, piena di colori e anche di eventi molto particolari, sia felici sia tristi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cxnSp>
        <p:nvCxnSpPr>
          <p:cNvPr id="5985" name="Google Shape;5985;p45"/>
          <p:cNvCxnSpPr/>
          <p:nvPr/>
        </p:nvCxnSpPr>
        <p:spPr>
          <a:xfrm>
            <a:off x="3885198" y="2011943"/>
            <a:ext cx="0" cy="1650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986" name="Google Shape;5986;p45"/>
          <p:cNvGrpSpPr/>
          <p:nvPr/>
        </p:nvGrpSpPr>
        <p:grpSpPr>
          <a:xfrm>
            <a:off x="502258" y="1312248"/>
            <a:ext cx="2340035" cy="3638789"/>
            <a:chOff x="2409938" y="240388"/>
            <a:chExt cx="1475525" cy="2470325"/>
          </a:xfrm>
        </p:grpSpPr>
        <p:sp>
          <p:nvSpPr>
            <p:cNvPr id="5987" name="Google Shape;5987;p45"/>
            <p:cNvSpPr/>
            <p:nvPr/>
          </p:nvSpPr>
          <p:spPr>
            <a:xfrm>
              <a:off x="3385988" y="1988763"/>
              <a:ext cx="437125" cy="721950"/>
            </a:xfrm>
            <a:custGeom>
              <a:avLst/>
              <a:gdLst/>
              <a:ahLst/>
              <a:cxnLst/>
              <a:rect l="l" t="t" r="r" b="b"/>
              <a:pathLst>
                <a:path w="17485" h="28878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280"/>
                    <a:pt x="333" y="527"/>
                    <a:pt x="586" y="713"/>
                  </a:cubicBezTo>
                  <a:cubicBezTo>
                    <a:pt x="815" y="880"/>
                    <a:pt x="1083" y="988"/>
                    <a:pt x="1290" y="1178"/>
                  </a:cubicBezTo>
                  <a:cubicBezTo>
                    <a:pt x="1838" y="1679"/>
                    <a:pt x="1811" y="2526"/>
                    <a:pt x="1852" y="3265"/>
                  </a:cubicBezTo>
                  <a:cubicBezTo>
                    <a:pt x="1978" y="5506"/>
                    <a:pt x="3100" y="7573"/>
                    <a:pt x="4418" y="9388"/>
                  </a:cubicBezTo>
                  <a:cubicBezTo>
                    <a:pt x="5737" y="11204"/>
                    <a:pt x="7282" y="12855"/>
                    <a:pt x="8461" y="14765"/>
                  </a:cubicBezTo>
                  <a:cubicBezTo>
                    <a:pt x="9365" y="16229"/>
                    <a:pt x="10040" y="17828"/>
                    <a:pt x="10944" y="19295"/>
                  </a:cubicBezTo>
                  <a:cubicBezTo>
                    <a:pt x="11923" y="20879"/>
                    <a:pt x="13161" y="22298"/>
                    <a:pt x="14051" y="23934"/>
                  </a:cubicBezTo>
                  <a:cubicBezTo>
                    <a:pt x="14735" y="25198"/>
                    <a:pt x="15298" y="27342"/>
                    <a:pt x="15536" y="28878"/>
                  </a:cubicBezTo>
                  <a:lnTo>
                    <a:pt x="17223" y="28878"/>
                  </a:lnTo>
                  <a:cubicBezTo>
                    <a:pt x="16864" y="27497"/>
                    <a:pt x="16010" y="25350"/>
                    <a:pt x="15214" y="24385"/>
                  </a:cubicBezTo>
                  <a:cubicBezTo>
                    <a:pt x="16156" y="23960"/>
                    <a:pt x="16840" y="23467"/>
                    <a:pt x="17464" y="22910"/>
                  </a:cubicBezTo>
                  <a:cubicBezTo>
                    <a:pt x="17484" y="22122"/>
                    <a:pt x="17038" y="21437"/>
                    <a:pt x="16603" y="20769"/>
                  </a:cubicBezTo>
                  <a:cubicBezTo>
                    <a:pt x="14370" y="17340"/>
                    <a:pt x="12250" y="13836"/>
                    <a:pt x="10252" y="10266"/>
                  </a:cubicBezTo>
                  <a:cubicBezTo>
                    <a:pt x="9758" y="9385"/>
                    <a:pt x="9263" y="8486"/>
                    <a:pt x="8571" y="7748"/>
                  </a:cubicBezTo>
                  <a:cubicBezTo>
                    <a:pt x="8014" y="7152"/>
                    <a:pt x="7339" y="6675"/>
                    <a:pt x="6730" y="6129"/>
                  </a:cubicBezTo>
                  <a:cubicBezTo>
                    <a:pt x="5546" y="5067"/>
                    <a:pt x="4615" y="3760"/>
                    <a:pt x="3552" y="2580"/>
                  </a:cubicBezTo>
                  <a:cubicBezTo>
                    <a:pt x="2561" y="1481"/>
                    <a:pt x="1396" y="46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5"/>
            <p:cNvSpPr/>
            <p:nvPr/>
          </p:nvSpPr>
          <p:spPr>
            <a:xfrm>
              <a:off x="2672238" y="1855563"/>
              <a:ext cx="1079775" cy="855125"/>
            </a:xfrm>
            <a:custGeom>
              <a:avLst/>
              <a:gdLst/>
              <a:ahLst/>
              <a:cxnLst/>
              <a:rect l="l" t="t" r="r" b="b"/>
              <a:pathLst>
                <a:path w="43191" h="34205" extrusionOk="0">
                  <a:moveTo>
                    <a:pt x="11124" y="1"/>
                  </a:moveTo>
                  <a:cubicBezTo>
                    <a:pt x="10162" y="1"/>
                    <a:pt x="9194" y="117"/>
                    <a:pt x="8270" y="365"/>
                  </a:cubicBezTo>
                  <a:cubicBezTo>
                    <a:pt x="6867" y="736"/>
                    <a:pt x="5568" y="1414"/>
                    <a:pt x="4553" y="2448"/>
                  </a:cubicBezTo>
                  <a:cubicBezTo>
                    <a:pt x="3739" y="3274"/>
                    <a:pt x="3149" y="4285"/>
                    <a:pt x="2583" y="5301"/>
                  </a:cubicBezTo>
                  <a:cubicBezTo>
                    <a:pt x="3699" y="4544"/>
                    <a:pt x="4965" y="3996"/>
                    <a:pt x="6260" y="3604"/>
                  </a:cubicBezTo>
                  <a:cubicBezTo>
                    <a:pt x="8007" y="3072"/>
                    <a:pt x="9822" y="2804"/>
                    <a:pt x="11627" y="2536"/>
                  </a:cubicBezTo>
                  <a:cubicBezTo>
                    <a:pt x="12223" y="2448"/>
                    <a:pt x="12826" y="2360"/>
                    <a:pt x="13427" y="2360"/>
                  </a:cubicBezTo>
                  <a:cubicBezTo>
                    <a:pt x="13708" y="2360"/>
                    <a:pt x="13989" y="2379"/>
                    <a:pt x="14268" y="2427"/>
                  </a:cubicBezTo>
                  <a:cubicBezTo>
                    <a:pt x="14675" y="2498"/>
                    <a:pt x="15073" y="2627"/>
                    <a:pt x="15464" y="2763"/>
                  </a:cubicBezTo>
                  <a:cubicBezTo>
                    <a:pt x="18610" y="3858"/>
                    <a:pt x="21608" y="5368"/>
                    <a:pt x="24363" y="7243"/>
                  </a:cubicBezTo>
                  <a:cubicBezTo>
                    <a:pt x="25216" y="7823"/>
                    <a:pt x="26054" y="8447"/>
                    <a:pt x="26701" y="9253"/>
                  </a:cubicBezTo>
                  <a:cubicBezTo>
                    <a:pt x="27358" y="10071"/>
                    <a:pt x="27788" y="11044"/>
                    <a:pt x="28212" y="12003"/>
                  </a:cubicBezTo>
                  <a:cubicBezTo>
                    <a:pt x="27121" y="10294"/>
                    <a:pt x="25722" y="8883"/>
                    <a:pt x="24051" y="7960"/>
                  </a:cubicBezTo>
                  <a:cubicBezTo>
                    <a:pt x="23387" y="7593"/>
                    <a:pt x="22682" y="7303"/>
                    <a:pt x="22049" y="6886"/>
                  </a:cubicBezTo>
                  <a:cubicBezTo>
                    <a:pt x="21422" y="6471"/>
                    <a:pt x="20863" y="5936"/>
                    <a:pt x="20168" y="5644"/>
                  </a:cubicBezTo>
                  <a:cubicBezTo>
                    <a:pt x="19749" y="5467"/>
                    <a:pt x="19298" y="5387"/>
                    <a:pt x="18865" y="5255"/>
                  </a:cubicBezTo>
                  <a:cubicBezTo>
                    <a:pt x="17343" y="4792"/>
                    <a:pt x="16038" y="3704"/>
                    <a:pt x="14469" y="3435"/>
                  </a:cubicBezTo>
                  <a:cubicBezTo>
                    <a:pt x="14175" y="3384"/>
                    <a:pt x="13879" y="3364"/>
                    <a:pt x="13582" y="3364"/>
                  </a:cubicBezTo>
                  <a:cubicBezTo>
                    <a:pt x="12657" y="3364"/>
                    <a:pt x="11723" y="3558"/>
                    <a:pt x="10792" y="3630"/>
                  </a:cubicBezTo>
                  <a:cubicBezTo>
                    <a:pt x="9634" y="3718"/>
                    <a:pt x="8463" y="3617"/>
                    <a:pt x="7317" y="3810"/>
                  </a:cubicBezTo>
                  <a:cubicBezTo>
                    <a:pt x="5744" y="4073"/>
                    <a:pt x="4271" y="4910"/>
                    <a:pt x="3237" y="6127"/>
                  </a:cubicBezTo>
                  <a:cubicBezTo>
                    <a:pt x="4779" y="5821"/>
                    <a:pt x="6345" y="5715"/>
                    <a:pt x="7918" y="5715"/>
                  </a:cubicBezTo>
                  <a:cubicBezTo>
                    <a:pt x="9668" y="5715"/>
                    <a:pt x="11426" y="5846"/>
                    <a:pt x="13170" y="5978"/>
                  </a:cubicBezTo>
                  <a:cubicBezTo>
                    <a:pt x="13979" y="6040"/>
                    <a:pt x="14793" y="6101"/>
                    <a:pt x="15572" y="6325"/>
                  </a:cubicBezTo>
                  <a:cubicBezTo>
                    <a:pt x="16385" y="6555"/>
                    <a:pt x="17136" y="6955"/>
                    <a:pt x="17869" y="7371"/>
                  </a:cubicBezTo>
                  <a:cubicBezTo>
                    <a:pt x="23704" y="10673"/>
                    <a:pt x="28881" y="15331"/>
                    <a:pt x="32127" y="21197"/>
                  </a:cubicBezTo>
                  <a:cubicBezTo>
                    <a:pt x="32746" y="22313"/>
                    <a:pt x="33291" y="23467"/>
                    <a:pt x="33838" y="24622"/>
                  </a:cubicBezTo>
                  <a:cubicBezTo>
                    <a:pt x="34911" y="26890"/>
                    <a:pt x="35988" y="29170"/>
                    <a:pt x="36628" y="31548"/>
                  </a:cubicBezTo>
                  <a:cubicBezTo>
                    <a:pt x="34946" y="28530"/>
                    <a:pt x="33265" y="25513"/>
                    <a:pt x="31581" y="22495"/>
                  </a:cubicBezTo>
                  <a:cubicBezTo>
                    <a:pt x="30599" y="20732"/>
                    <a:pt x="29607" y="18960"/>
                    <a:pt x="28343" y="17389"/>
                  </a:cubicBezTo>
                  <a:cubicBezTo>
                    <a:pt x="28013" y="16979"/>
                    <a:pt x="27665" y="16584"/>
                    <a:pt x="27347" y="16166"/>
                  </a:cubicBezTo>
                  <a:cubicBezTo>
                    <a:pt x="27079" y="15811"/>
                    <a:pt x="26829" y="15438"/>
                    <a:pt x="26547" y="15092"/>
                  </a:cubicBezTo>
                  <a:cubicBezTo>
                    <a:pt x="25803" y="14185"/>
                    <a:pt x="24841" y="13486"/>
                    <a:pt x="23892" y="12799"/>
                  </a:cubicBezTo>
                  <a:cubicBezTo>
                    <a:pt x="22731" y="11962"/>
                    <a:pt x="21573" y="11126"/>
                    <a:pt x="20371" y="10353"/>
                  </a:cubicBezTo>
                  <a:cubicBezTo>
                    <a:pt x="17389" y="8442"/>
                    <a:pt x="14099" y="6927"/>
                    <a:pt x="10602" y="6348"/>
                  </a:cubicBezTo>
                  <a:cubicBezTo>
                    <a:pt x="9742" y="6205"/>
                    <a:pt x="8856" y="6128"/>
                    <a:pt x="7970" y="6128"/>
                  </a:cubicBezTo>
                  <a:cubicBezTo>
                    <a:pt x="5427" y="6128"/>
                    <a:pt x="2884" y="6762"/>
                    <a:pt x="942" y="8284"/>
                  </a:cubicBezTo>
                  <a:cubicBezTo>
                    <a:pt x="625" y="8866"/>
                    <a:pt x="312" y="9446"/>
                    <a:pt x="1" y="10031"/>
                  </a:cubicBezTo>
                  <a:cubicBezTo>
                    <a:pt x="235" y="10728"/>
                    <a:pt x="472" y="11426"/>
                    <a:pt x="710" y="12125"/>
                  </a:cubicBezTo>
                  <a:cubicBezTo>
                    <a:pt x="825" y="12467"/>
                    <a:pt x="1003" y="12863"/>
                    <a:pt x="1358" y="12921"/>
                  </a:cubicBezTo>
                  <a:cubicBezTo>
                    <a:pt x="1386" y="12925"/>
                    <a:pt x="1413" y="12927"/>
                    <a:pt x="1440" y="12927"/>
                  </a:cubicBezTo>
                  <a:cubicBezTo>
                    <a:pt x="1709" y="12927"/>
                    <a:pt x="1950" y="12723"/>
                    <a:pt x="2162" y="12541"/>
                  </a:cubicBezTo>
                  <a:cubicBezTo>
                    <a:pt x="3524" y="11375"/>
                    <a:pt x="5211" y="10673"/>
                    <a:pt x="6867" y="9989"/>
                  </a:cubicBezTo>
                  <a:cubicBezTo>
                    <a:pt x="7856" y="9582"/>
                    <a:pt x="8862" y="9171"/>
                    <a:pt x="9923" y="9036"/>
                  </a:cubicBezTo>
                  <a:cubicBezTo>
                    <a:pt x="10194" y="9002"/>
                    <a:pt x="10464" y="8986"/>
                    <a:pt x="10734" y="8986"/>
                  </a:cubicBezTo>
                  <a:cubicBezTo>
                    <a:pt x="12335" y="8986"/>
                    <a:pt x="13920" y="9540"/>
                    <a:pt x="15443" y="10087"/>
                  </a:cubicBezTo>
                  <a:cubicBezTo>
                    <a:pt x="15965" y="10272"/>
                    <a:pt x="16494" y="10465"/>
                    <a:pt x="16944" y="10788"/>
                  </a:cubicBezTo>
                  <a:cubicBezTo>
                    <a:pt x="17504" y="11190"/>
                    <a:pt x="17907" y="11767"/>
                    <a:pt x="18347" y="12295"/>
                  </a:cubicBezTo>
                  <a:cubicBezTo>
                    <a:pt x="19259" y="13393"/>
                    <a:pt x="20379" y="14320"/>
                    <a:pt x="21630" y="15008"/>
                  </a:cubicBezTo>
                  <a:cubicBezTo>
                    <a:pt x="22715" y="15606"/>
                    <a:pt x="23992" y="16124"/>
                    <a:pt x="24491" y="17256"/>
                  </a:cubicBezTo>
                  <a:cubicBezTo>
                    <a:pt x="24665" y="17655"/>
                    <a:pt x="24723" y="18095"/>
                    <a:pt x="24878" y="18502"/>
                  </a:cubicBezTo>
                  <a:cubicBezTo>
                    <a:pt x="25170" y="19282"/>
                    <a:pt x="25786" y="19889"/>
                    <a:pt x="26354" y="20501"/>
                  </a:cubicBezTo>
                  <a:cubicBezTo>
                    <a:pt x="27850" y="22112"/>
                    <a:pt x="29119" y="23938"/>
                    <a:pt x="30109" y="25900"/>
                  </a:cubicBezTo>
                  <a:cubicBezTo>
                    <a:pt x="30513" y="26704"/>
                    <a:pt x="30872" y="27531"/>
                    <a:pt x="31343" y="28295"/>
                  </a:cubicBezTo>
                  <a:cubicBezTo>
                    <a:pt x="31520" y="28581"/>
                    <a:pt x="31715" y="28885"/>
                    <a:pt x="31923" y="29197"/>
                  </a:cubicBezTo>
                  <a:cubicBezTo>
                    <a:pt x="32953" y="30739"/>
                    <a:pt x="34264" y="32558"/>
                    <a:pt x="34750" y="34204"/>
                  </a:cubicBezTo>
                  <a:lnTo>
                    <a:pt x="43190" y="34204"/>
                  </a:lnTo>
                  <a:cubicBezTo>
                    <a:pt x="43128" y="31049"/>
                    <a:pt x="40798" y="28442"/>
                    <a:pt x="38805" y="25976"/>
                  </a:cubicBezTo>
                  <a:cubicBezTo>
                    <a:pt x="34533" y="20699"/>
                    <a:pt x="31268" y="14700"/>
                    <a:pt x="27685" y="8936"/>
                  </a:cubicBezTo>
                  <a:cubicBezTo>
                    <a:pt x="27205" y="8166"/>
                    <a:pt x="26702" y="7380"/>
                    <a:pt x="25973" y="6842"/>
                  </a:cubicBezTo>
                  <a:cubicBezTo>
                    <a:pt x="25170" y="6249"/>
                    <a:pt x="24133" y="5987"/>
                    <a:pt x="23428" y="5280"/>
                  </a:cubicBezTo>
                  <a:cubicBezTo>
                    <a:pt x="22911" y="4762"/>
                    <a:pt x="22623" y="4050"/>
                    <a:pt x="22111" y="3525"/>
                  </a:cubicBezTo>
                  <a:cubicBezTo>
                    <a:pt x="21579" y="2974"/>
                    <a:pt x="20845" y="2672"/>
                    <a:pt x="20137" y="2384"/>
                  </a:cubicBezTo>
                  <a:cubicBezTo>
                    <a:pt x="17574" y="1344"/>
                    <a:pt x="14965" y="294"/>
                    <a:pt x="12210" y="49"/>
                  </a:cubicBezTo>
                  <a:cubicBezTo>
                    <a:pt x="11851" y="17"/>
                    <a:pt x="11488" y="1"/>
                    <a:pt x="1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5"/>
            <p:cNvSpPr/>
            <p:nvPr/>
          </p:nvSpPr>
          <p:spPr>
            <a:xfrm>
              <a:off x="2409938" y="2080213"/>
              <a:ext cx="1060375" cy="630450"/>
            </a:xfrm>
            <a:custGeom>
              <a:avLst/>
              <a:gdLst/>
              <a:ahLst/>
              <a:cxnLst/>
              <a:rect l="l" t="t" r="r" b="b"/>
              <a:pathLst>
                <a:path w="42415" h="25218" extrusionOk="0">
                  <a:moveTo>
                    <a:pt x="21224" y="0"/>
                  </a:moveTo>
                  <a:cubicBezTo>
                    <a:pt x="20954" y="0"/>
                    <a:pt x="20684" y="16"/>
                    <a:pt x="20413" y="50"/>
                  </a:cubicBezTo>
                  <a:cubicBezTo>
                    <a:pt x="19352" y="184"/>
                    <a:pt x="18347" y="596"/>
                    <a:pt x="17358" y="1003"/>
                  </a:cubicBezTo>
                  <a:cubicBezTo>
                    <a:pt x="15702" y="1687"/>
                    <a:pt x="14015" y="2389"/>
                    <a:pt x="12653" y="3555"/>
                  </a:cubicBezTo>
                  <a:cubicBezTo>
                    <a:pt x="12440" y="3737"/>
                    <a:pt x="12200" y="3941"/>
                    <a:pt x="11931" y="3941"/>
                  </a:cubicBezTo>
                  <a:cubicBezTo>
                    <a:pt x="11904" y="3941"/>
                    <a:pt x="11877" y="3939"/>
                    <a:pt x="11849" y="3935"/>
                  </a:cubicBezTo>
                  <a:cubicBezTo>
                    <a:pt x="11492" y="3877"/>
                    <a:pt x="11315" y="3481"/>
                    <a:pt x="11200" y="3139"/>
                  </a:cubicBezTo>
                  <a:cubicBezTo>
                    <a:pt x="10963" y="2440"/>
                    <a:pt x="10726" y="1741"/>
                    <a:pt x="10491" y="1045"/>
                  </a:cubicBezTo>
                  <a:cubicBezTo>
                    <a:pt x="10285" y="1426"/>
                    <a:pt x="10082" y="1812"/>
                    <a:pt x="9880" y="2194"/>
                  </a:cubicBezTo>
                  <a:cubicBezTo>
                    <a:pt x="5990" y="9596"/>
                    <a:pt x="2682" y="17300"/>
                    <a:pt x="0" y="25217"/>
                  </a:cubicBezTo>
                  <a:lnTo>
                    <a:pt x="9714" y="25217"/>
                  </a:lnTo>
                  <a:cubicBezTo>
                    <a:pt x="10993" y="22250"/>
                    <a:pt x="13495" y="20005"/>
                    <a:pt x="15922" y="17864"/>
                  </a:cubicBezTo>
                  <a:cubicBezTo>
                    <a:pt x="16457" y="17393"/>
                    <a:pt x="16997" y="16918"/>
                    <a:pt x="17609" y="16552"/>
                  </a:cubicBezTo>
                  <a:cubicBezTo>
                    <a:pt x="18474" y="16035"/>
                    <a:pt x="19454" y="15753"/>
                    <a:pt x="20412" y="15443"/>
                  </a:cubicBezTo>
                  <a:cubicBezTo>
                    <a:pt x="21862" y="14971"/>
                    <a:pt x="23286" y="14420"/>
                    <a:pt x="24675" y="13793"/>
                  </a:cubicBezTo>
                  <a:cubicBezTo>
                    <a:pt x="25849" y="13263"/>
                    <a:pt x="27058" y="12668"/>
                    <a:pt x="28337" y="12668"/>
                  </a:cubicBezTo>
                  <a:cubicBezTo>
                    <a:pt x="28408" y="12668"/>
                    <a:pt x="28479" y="12670"/>
                    <a:pt x="28550" y="12673"/>
                  </a:cubicBezTo>
                  <a:cubicBezTo>
                    <a:pt x="30649" y="12785"/>
                    <a:pt x="32279" y="14523"/>
                    <a:pt x="34257" y="15239"/>
                  </a:cubicBezTo>
                  <a:cubicBezTo>
                    <a:pt x="35574" y="15711"/>
                    <a:pt x="37069" y="15737"/>
                    <a:pt x="38244" y="16496"/>
                  </a:cubicBezTo>
                  <a:cubicBezTo>
                    <a:pt x="39170" y="17093"/>
                    <a:pt x="39772" y="18062"/>
                    <a:pt x="40504" y="18884"/>
                  </a:cubicBezTo>
                  <a:cubicBezTo>
                    <a:pt x="41019" y="19468"/>
                    <a:pt x="41683" y="20005"/>
                    <a:pt x="42414" y="20211"/>
                  </a:cubicBezTo>
                  <a:cubicBezTo>
                    <a:pt x="42206" y="19898"/>
                    <a:pt x="42010" y="19595"/>
                    <a:pt x="41834" y="19309"/>
                  </a:cubicBezTo>
                  <a:cubicBezTo>
                    <a:pt x="41363" y="18546"/>
                    <a:pt x="41004" y="17718"/>
                    <a:pt x="40600" y="16914"/>
                  </a:cubicBezTo>
                  <a:cubicBezTo>
                    <a:pt x="39609" y="14952"/>
                    <a:pt x="38341" y="13126"/>
                    <a:pt x="36845" y="11515"/>
                  </a:cubicBezTo>
                  <a:cubicBezTo>
                    <a:pt x="36277" y="10904"/>
                    <a:pt x="35661" y="10296"/>
                    <a:pt x="35368" y="9516"/>
                  </a:cubicBezTo>
                  <a:cubicBezTo>
                    <a:pt x="35215" y="9107"/>
                    <a:pt x="35157" y="8669"/>
                    <a:pt x="34981" y="8270"/>
                  </a:cubicBezTo>
                  <a:cubicBezTo>
                    <a:pt x="34483" y="7139"/>
                    <a:pt x="33206" y="6620"/>
                    <a:pt x="32121" y="6022"/>
                  </a:cubicBezTo>
                  <a:cubicBezTo>
                    <a:pt x="30870" y="5334"/>
                    <a:pt x="29749" y="4407"/>
                    <a:pt x="28837" y="3309"/>
                  </a:cubicBezTo>
                  <a:cubicBezTo>
                    <a:pt x="28396" y="2781"/>
                    <a:pt x="27995" y="2204"/>
                    <a:pt x="27435" y="1802"/>
                  </a:cubicBezTo>
                  <a:cubicBezTo>
                    <a:pt x="26986" y="1477"/>
                    <a:pt x="26456" y="1286"/>
                    <a:pt x="25934" y="1101"/>
                  </a:cubicBezTo>
                  <a:cubicBezTo>
                    <a:pt x="24410" y="554"/>
                    <a:pt x="22826" y="0"/>
                    <a:pt x="21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5"/>
            <p:cNvSpPr/>
            <p:nvPr/>
          </p:nvSpPr>
          <p:spPr>
            <a:xfrm>
              <a:off x="2695688" y="1914513"/>
              <a:ext cx="892175" cy="729775"/>
            </a:xfrm>
            <a:custGeom>
              <a:avLst/>
              <a:gdLst/>
              <a:ahLst/>
              <a:cxnLst/>
              <a:rect l="l" t="t" r="r" b="b"/>
              <a:pathLst>
                <a:path w="35687" h="29191" extrusionOk="0">
                  <a:moveTo>
                    <a:pt x="12483" y="0"/>
                  </a:moveTo>
                  <a:cubicBezTo>
                    <a:pt x="11883" y="0"/>
                    <a:pt x="11280" y="89"/>
                    <a:pt x="10684" y="177"/>
                  </a:cubicBezTo>
                  <a:cubicBezTo>
                    <a:pt x="8878" y="444"/>
                    <a:pt x="7064" y="713"/>
                    <a:pt x="5317" y="1244"/>
                  </a:cubicBezTo>
                  <a:cubicBezTo>
                    <a:pt x="4022" y="1637"/>
                    <a:pt x="2757" y="2185"/>
                    <a:pt x="1640" y="2942"/>
                  </a:cubicBezTo>
                  <a:cubicBezTo>
                    <a:pt x="1581" y="3047"/>
                    <a:pt x="1521" y="3157"/>
                    <a:pt x="1461" y="3265"/>
                  </a:cubicBezTo>
                  <a:cubicBezTo>
                    <a:pt x="973" y="4151"/>
                    <a:pt x="485" y="5036"/>
                    <a:pt x="0" y="5926"/>
                  </a:cubicBezTo>
                  <a:cubicBezTo>
                    <a:pt x="1942" y="4405"/>
                    <a:pt x="4485" y="3770"/>
                    <a:pt x="7029" y="3770"/>
                  </a:cubicBezTo>
                  <a:cubicBezTo>
                    <a:pt x="7915" y="3770"/>
                    <a:pt x="8801" y="3847"/>
                    <a:pt x="9661" y="3990"/>
                  </a:cubicBezTo>
                  <a:cubicBezTo>
                    <a:pt x="13157" y="4569"/>
                    <a:pt x="16447" y="6084"/>
                    <a:pt x="19429" y="7995"/>
                  </a:cubicBezTo>
                  <a:cubicBezTo>
                    <a:pt x="20632" y="8768"/>
                    <a:pt x="21790" y="9604"/>
                    <a:pt x="22950" y="10441"/>
                  </a:cubicBezTo>
                  <a:cubicBezTo>
                    <a:pt x="23900" y="11128"/>
                    <a:pt x="24862" y="11828"/>
                    <a:pt x="25605" y="12734"/>
                  </a:cubicBezTo>
                  <a:cubicBezTo>
                    <a:pt x="25887" y="13080"/>
                    <a:pt x="26135" y="13453"/>
                    <a:pt x="26405" y="13808"/>
                  </a:cubicBezTo>
                  <a:cubicBezTo>
                    <a:pt x="26723" y="14227"/>
                    <a:pt x="27071" y="14621"/>
                    <a:pt x="27401" y="15031"/>
                  </a:cubicBezTo>
                  <a:cubicBezTo>
                    <a:pt x="28666" y="16603"/>
                    <a:pt x="29657" y="18374"/>
                    <a:pt x="30639" y="20137"/>
                  </a:cubicBezTo>
                  <a:cubicBezTo>
                    <a:pt x="32323" y="23155"/>
                    <a:pt x="34003" y="26172"/>
                    <a:pt x="35686" y="29190"/>
                  </a:cubicBezTo>
                  <a:cubicBezTo>
                    <a:pt x="35046" y="26812"/>
                    <a:pt x="33969" y="24532"/>
                    <a:pt x="32895" y="22263"/>
                  </a:cubicBezTo>
                  <a:cubicBezTo>
                    <a:pt x="32348" y="21108"/>
                    <a:pt x="31801" y="19955"/>
                    <a:pt x="31184" y="18838"/>
                  </a:cubicBezTo>
                  <a:cubicBezTo>
                    <a:pt x="27937" y="12971"/>
                    <a:pt x="22761" y="8314"/>
                    <a:pt x="16925" y="5011"/>
                  </a:cubicBezTo>
                  <a:cubicBezTo>
                    <a:pt x="16192" y="4595"/>
                    <a:pt x="15442" y="4195"/>
                    <a:pt x="14629" y="3965"/>
                  </a:cubicBezTo>
                  <a:cubicBezTo>
                    <a:pt x="13850" y="3742"/>
                    <a:pt x="13036" y="3681"/>
                    <a:pt x="12227" y="3619"/>
                  </a:cubicBezTo>
                  <a:cubicBezTo>
                    <a:pt x="10482" y="3487"/>
                    <a:pt x="8722" y="3355"/>
                    <a:pt x="6971" y="3355"/>
                  </a:cubicBezTo>
                  <a:cubicBezTo>
                    <a:pt x="5399" y="3355"/>
                    <a:pt x="3834" y="3461"/>
                    <a:pt x="2294" y="3768"/>
                  </a:cubicBezTo>
                  <a:cubicBezTo>
                    <a:pt x="3328" y="2550"/>
                    <a:pt x="4801" y="1714"/>
                    <a:pt x="6374" y="1450"/>
                  </a:cubicBezTo>
                  <a:cubicBezTo>
                    <a:pt x="7519" y="1258"/>
                    <a:pt x="8691" y="1359"/>
                    <a:pt x="9849" y="1270"/>
                  </a:cubicBezTo>
                  <a:cubicBezTo>
                    <a:pt x="10781" y="1199"/>
                    <a:pt x="11716" y="1005"/>
                    <a:pt x="12642" y="1005"/>
                  </a:cubicBezTo>
                  <a:cubicBezTo>
                    <a:pt x="12937" y="1005"/>
                    <a:pt x="13232" y="1025"/>
                    <a:pt x="13526" y="1075"/>
                  </a:cubicBezTo>
                  <a:cubicBezTo>
                    <a:pt x="15095" y="1344"/>
                    <a:pt x="16400" y="2431"/>
                    <a:pt x="17922" y="2895"/>
                  </a:cubicBezTo>
                  <a:cubicBezTo>
                    <a:pt x="18355" y="3027"/>
                    <a:pt x="18808" y="3108"/>
                    <a:pt x="19225" y="3284"/>
                  </a:cubicBezTo>
                  <a:cubicBezTo>
                    <a:pt x="19920" y="3578"/>
                    <a:pt x="20479" y="4113"/>
                    <a:pt x="21106" y="4527"/>
                  </a:cubicBezTo>
                  <a:cubicBezTo>
                    <a:pt x="21739" y="4943"/>
                    <a:pt x="22444" y="5234"/>
                    <a:pt x="23108" y="5600"/>
                  </a:cubicBezTo>
                  <a:cubicBezTo>
                    <a:pt x="24779" y="6523"/>
                    <a:pt x="26178" y="7934"/>
                    <a:pt x="27269" y="9644"/>
                  </a:cubicBezTo>
                  <a:cubicBezTo>
                    <a:pt x="26845" y="8683"/>
                    <a:pt x="26415" y="7710"/>
                    <a:pt x="25758" y="6894"/>
                  </a:cubicBezTo>
                  <a:cubicBezTo>
                    <a:pt x="25111" y="6089"/>
                    <a:pt x="24273" y="5464"/>
                    <a:pt x="23420" y="4884"/>
                  </a:cubicBezTo>
                  <a:cubicBezTo>
                    <a:pt x="20666" y="3009"/>
                    <a:pt x="17666" y="1499"/>
                    <a:pt x="14521" y="403"/>
                  </a:cubicBezTo>
                  <a:cubicBezTo>
                    <a:pt x="14131" y="268"/>
                    <a:pt x="13732" y="139"/>
                    <a:pt x="13325" y="68"/>
                  </a:cubicBezTo>
                  <a:cubicBezTo>
                    <a:pt x="13046" y="20"/>
                    <a:pt x="12765" y="0"/>
                    <a:pt x="12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5"/>
            <p:cNvSpPr/>
            <p:nvPr/>
          </p:nvSpPr>
          <p:spPr>
            <a:xfrm>
              <a:off x="2652763" y="2396938"/>
              <a:ext cx="888175" cy="313750"/>
            </a:xfrm>
            <a:custGeom>
              <a:avLst/>
              <a:gdLst/>
              <a:ahLst/>
              <a:cxnLst/>
              <a:rect l="l" t="t" r="r" b="b"/>
              <a:pathLst>
                <a:path w="35527" h="12550" extrusionOk="0">
                  <a:moveTo>
                    <a:pt x="18624" y="1"/>
                  </a:moveTo>
                  <a:cubicBezTo>
                    <a:pt x="17345" y="1"/>
                    <a:pt x="16135" y="595"/>
                    <a:pt x="14962" y="1125"/>
                  </a:cubicBezTo>
                  <a:cubicBezTo>
                    <a:pt x="13573" y="1752"/>
                    <a:pt x="12149" y="2303"/>
                    <a:pt x="10699" y="2775"/>
                  </a:cubicBezTo>
                  <a:cubicBezTo>
                    <a:pt x="9742" y="3086"/>
                    <a:pt x="8761" y="3368"/>
                    <a:pt x="7896" y="3885"/>
                  </a:cubicBezTo>
                  <a:cubicBezTo>
                    <a:pt x="7284" y="4248"/>
                    <a:pt x="6744" y="4725"/>
                    <a:pt x="6209" y="5196"/>
                  </a:cubicBezTo>
                  <a:cubicBezTo>
                    <a:pt x="3782" y="7336"/>
                    <a:pt x="1281" y="9582"/>
                    <a:pt x="1" y="12549"/>
                  </a:cubicBezTo>
                  <a:lnTo>
                    <a:pt x="35527" y="12549"/>
                  </a:lnTo>
                  <a:cubicBezTo>
                    <a:pt x="35042" y="10902"/>
                    <a:pt x="33731" y="9084"/>
                    <a:pt x="32701" y="7543"/>
                  </a:cubicBezTo>
                  <a:cubicBezTo>
                    <a:pt x="31970" y="7337"/>
                    <a:pt x="31305" y="6799"/>
                    <a:pt x="30791" y="6216"/>
                  </a:cubicBezTo>
                  <a:cubicBezTo>
                    <a:pt x="30059" y="5394"/>
                    <a:pt x="29457" y="4425"/>
                    <a:pt x="28531" y="3828"/>
                  </a:cubicBezTo>
                  <a:cubicBezTo>
                    <a:pt x="27356" y="3069"/>
                    <a:pt x="25861" y="3044"/>
                    <a:pt x="24544" y="2571"/>
                  </a:cubicBezTo>
                  <a:cubicBezTo>
                    <a:pt x="22566" y="1855"/>
                    <a:pt x="20937" y="117"/>
                    <a:pt x="18837" y="6"/>
                  </a:cubicBezTo>
                  <a:cubicBezTo>
                    <a:pt x="18766" y="3"/>
                    <a:pt x="18695" y="1"/>
                    <a:pt x="18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5"/>
            <p:cNvSpPr/>
            <p:nvPr/>
          </p:nvSpPr>
          <p:spPr>
            <a:xfrm>
              <a:off x="2878913" y="1226788"/>
              <a:ext cx="895500" cy="1483900"/>
            </a:xfrm>
            <a:custGeom>
              <a:avLst/>
              <a:gdLst/>
              <a:ahLst/>
              <a:cxnLst/>
              <a:rect l="l" t="t" r="r" b="b"/>
              <a:pathLst>
                <a:path w="35820" h="59356" extrusionOk="0">
                  <a:moveTo>
                    <a:pt x="9556" y="1"/>
                  </a:moveTo>
                  <a:cubicBezTo>
                    <a:pt x="8934" y="722"/>
                    <a:pt x="7978" y="1059"/>
                    <a:pt x="7015" y="1059"/>
                  </a:cubicBezTo>
                  <a:cubicBezTo>
                    <a:pt x="6878" y="1059"/>
                    <a:pt x="6741" y="1052"/>
                    <a:pt x="6604" y="1039"/>
                  </a:cubicBezTo>
                  <a:lnTo>
                    <a:pt x="6604" y="1039"/>
                  </a:lnTo>
                  <a:cubicBezTo>
                    <a:pt x="7181" y="5138"/>
                    <a:pt x="6449" y="9373"/>
                    <a:pt x="5154" y="13324"/>
                  </a:cubicBezTo>
                  <a:cubicBezTo>
                    <a:pt x="4051" y="16695"/>
                    <a:pt x="2549" y="19915"/>
                    <a:pt x="1074" y="23144"/>
                  </a:cubicBezTo>
                  <a:cubicBezTo>
                    <a:pt x="711" y="23931"/>
                    <a:pt x="350" y="24723"/>
                    <a:pt x="1" y="25516"/>
                  </a:cubicBezTo>
                  <a:cubicBezTo>
                    <a:pt x="925" y="25268"/>
                    <a:pt x="1893" y="25152"/>
                    <a:pt x="2855" y="25152"/>
                  </a:cubicBezTo>
                  <a:cubicBezTo>
                    <a:pt x="3219" y="25152"/>
                    <a:pt x="3582" y="25168"/>
                    <a:pt x="3941" y="25200"/>
                  </a:cubicBezTo>
                  <a:cubicBezTo>
                    <a:pt x="6694" y="25446"/>
                    <a:pt x="9304" y="26495"/>
                    <a:pt x="11867" y="27534"/>
                  </a:cubicBezTo>
                  <a:cubicBezTo>
                    <a:pt x="12576" y="27823"/>
                    <a:pt x="13309" y="28126"/>
                    <a:pt x="13842" y="28676"/>
                  </a:cubicBezTo>
                  <a:cubicBezTo>
                    <a:pt x="14354" y="29201"/>
                    <a:pt x="14642" y="29913"/>
                    <a:pt x="15159" y="30431"/>
                  </a:cubicBezTo>
                  <a:cubicBezTo>
                    <a:pt x="15863" y="31138"/>
                    <a:pt x="16901" y="31400"/>
                    <a:pt x="17703" y="31992"/>
                  </a:cubicBezTo>
                  <a:cubicBezTo>
                    <a:pt x="18433" y="32529"/>
                    <a:pt x="18935" y="33317"/>
                    <a:pt x="19414" y="34087"/>
                  </a:cubicBezTo>
                  <a:cubicBezTo>
                    <a:pt x="22998" y="39851"/>
                    <a:pt x="26264" y="45849"/>
                    <a:pt x="30536" y="51127"/>
                  </a:cubicBezTo>
                  <a:cubicBezTo>
                    <a:pt x="32531" y="53593"/>
                    <a:pt x="34862" y="56201"/>
                    <a:pt x="34923" y="59355"/>
                  </a:cubicBezTo>
                  <a:lnTo>
                    <a:pt x="35819" y="59355"/>
                  </a:lnTo>
                  <a:cubicBezTo>
                    <a:pt x="35581" y="57821"/>
                    <a:pt x="35018" y="55677"/>
                    <a:pt x="34333" y="54414"/>
                  </a:cubicBezTo>
                  <a:cubicBezTo>
                    <a:pt x="33443" y="52778"/>
                    <a:pt x="32205" y="51360"/>
                    <a:pt x="31226" y="49775"/>
                  </a:cubicBezTo>
                  <a:cubicBezTo>
                    <a:pt x="30322" y="48309"/>
                    <a:pt x="29647" y="46710"/>
                    <a:pt x="28742" y="45245"/>
                  </a:cubicBezTo>
                  <a:cubicBezTo>
                    <a:pt x="27565" y="43335"/>
                    <a:pt x="26020" y="41684"/>
                    <a:pt x="24699" y="39869"/>
                  </a:cubicBezTo>
                  <a:cubicBezTo>
                    <a:pt x="23381" y="38055"/>
                    <a:pt x="22259" y="35986"/>
                    <a:pt x="22134" y="33746"/>
                  </a:cubicBezTo>
                  <a:cubicBezTo>
                    <a:pt x="22093" y="33006"/>
                    <a:pt x="22120" y="32159"/>
                    <a:pt x="21572" y="31658"/>
                  </a:cubicBezTo>
                  <a:cubicBezTo>
                    <a:pt x="21365" y="31468"/>
                    <a:pt x="21095" y="31360"/>
                    <a:pt x="20868" y="31194"/>
                  </a:cubicBezTo>
                  <a:cubicBezTo>
                    <a:pt x="20258" y="30748"/>
                    <a:pt x="19997" y="29943"/>
                    <a:pt x="20017" y="29188"/>
                  </a:cubicBezTo>
                  <a:cubicBezTo>
                    <a:pt x="20036" y="28433"/>
                    <a:pt x="20294" y="27705"/>
                    <a:pt x="20535" y="26990"/>
                  </a:cubicBezTo>
                  <a:cubicBezTo>
                    <a:pt x="22119" y="22290"/>
                    <a:pt x="23171" y="17410"/>
                    <a:pt x="23668" y="12472"/>
                  </a:cubicBezTo>
                  <a:cubicBezTo>
                    <a:pt x="22777" y="12309"/>
                    <a:pt x="21894" y="12113"/>
                    <a:pt x="21022" y="11868"/>
                  </a:cubicBezTo>
                  <a:cubicBezTo>
                    <a:pt x="19609" y="11473"/>
                    <a:pt x="18222" y="10945"/>
                    <a:pt x="16922" y="10263"/>
                  </a:cubicBezTo>
                  <a:cubicBezTo>
                    <a:pt x="15634" y="9588"/>
                    <a:pt x="14434" y="8758"/>
                    <a:pt x="13381" y="7753"/>
                  </a:cubicBezTo>
                  <a:cubicBezTo>
                    <a:pt x="13047" y="7433"/>
                    <a:pt x="12727" y="7096"/>
                    <a:pt x="12429" y="6741"/>
                  </a:cubicBezTo>
                  <a:cubicBezTo>
                    <a:pt x="10830" y="4853"/>
                    <a:pt x="9758" y="2494"/>
                    <a:pt x="9556" y="1"/>
                  </a:cubicBezTo>
                  <a:close/>
                </a:path>
              </a:pathLst>
            </a:custGeom>
            <a:solidFill>
              <a:srgbClr val="FF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45"/>
            <p:cNvSpPr/>
            <p:nvPr/>
          </p:nvSpPr>
          <p:spPr>
            <a:xfrm>
              <a:off x="2905713" y="1226763"/>
              <a:ext cx="564875" cy="578575"/>
            </a:xfrm>
            <a:custGeom>
              <a:avLst/>
              <a:gdLst/>
              <a:ahLst/>
              <a:cxnLst/>
              <a:rect l="l" t="t" r="r" b="b"/>
              <a:pathLst>
                <a:path w="22595" h="23143" extrusionOk="0">
                  <a:moveTo>
                    <a:pt x="8482" y="1"/>
                  </a:moveTo>
                  <a:cubicBezTo>
                    <a:pt x="7860" y="721"/>
                    <a:pt x="6906" y="1059"/>
                    <a:pt x="5944" y="1059"/>
                  </a:cubicBezTo>
                  <a:cubicBezTo>
                    <a:pt x="5806" y="1059"/>
                    <a:pt x="5668" y="1052"/>
                    <a:pt x="5531" y="1039"/>
                  </a:cubicBezTo>
                  <a:lnTo>
                    <a:pt x="5531" y="1039"/>
                  </a:lnTo>
                  <a:cubicBezTo>
                    <a:pt x="6108" y="5138"/>
                    <a:pt x="5376" y="9373"/>
                    <a:pt x="4081" y="13324"/>
                  </a:cubicBezTo>
                  <a:cubicBezTo>
                    <a:pt x="2977" y="16695"/>
                    <a:pt x="1476" y="19916"/>
                    <a:pt x="1" y="23143"/>
                  </a:cubicBezTo>
                  <a:cubicBezTo>
                    <a:pt x="1261" y="23081"/>
                    <a:pt x="2531" y="22896"/>
                    <a:pt x="3766" y="22689"/>
                  </a:cubicBezTo>
                  <a:cubicBezTo>
                    <a:pt x="10352" y="21585"/>
                    <a:pt x="17121" y="19818"/>
                    <a:pt x="22214" y="15530"/>
                  </a:cubicBezTo>
                  <a:cubicBezTo>
                    <a:pt x="22364" y="14513"/>
                    <a:pt x="22492" y="13494"/>
                    <a:pt x="22595" y="12472"/>
                  </a:cubicBezTo>
                  <a:cubicBezTo>
                    <a:pt x="21704" y="12309"/>
                    <a:pt x="20822" y="12113"/>
                    <a:pt x="19949" y="11868"/>
                  </a:cubicBezTo>
                  <a:cubicBezTo>
                    <a:pt x="18536" y="11473"/>
                    <a:pt x="17148" y="10946"/>
                    <a:pt x="15849" y="10263"/>
                  </a:cubicBezTo>
                  <a:cubicBezTo>
                    <a:pt x="14561" y="9588"/>
                    <a:pt x="13361" y="8758"/>
                    <a:pt x="12308" y="7752"/>
                  </a:cubicBezTo>
                  <a:cubicBezTo>
                    <a:pt x="11975" y="7434"/>
                    <a:pt x="11654" y="7096"/>
                    <a:pt x="11356" y="6740"/>
                  </a:cubicBezTo>
                  <a:cubicBezTo>
                    <a:pt x="9757" y="4853"/>
                    <a:pt x="8683" y="2492"/>
                    <a:pt x="8482" y="1"/>
                  </a:cubicBez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45"/>
            <p:cNvSpPr/>
            <p:nvPr/>
          </p:nvSpPr>
          <p:spPr>
            <a:xfrm>
              <a:off x="2819863" y="906638"/>
              <a:ext cx="377725" cy="488625"/>
            </a:xfrm>
            <a:custGeom>
              <a:avLst/>
              <a:gdLst/>
              <a:ahLst/>
              <a:cxnLst/>
              <a:rect l="l" t="t" r="r" b="b"/>
              <a:pathLst>
                <a:path w="15109" h="19545" extrusionOk="0">
                  <a:moveTo>
                    <a:pt x="2252" y="0"/>
                  </a:moveTo>
                  <a:cubicBezTo>
                    <a:pt x="2203" y="0"/>
                    <a:pt x="2154" y="2"/>
                    <a:pt x="2105" y="6"/>
                  </a:cubicBezTo>
                  <a:cubicBezTo>
                    <a:pt x="1174" y="83"/>
                    <a:pt x="432" y="917"/>
                    <a:pt x="216" y="1825"/>
                  </a:cubicBezTo>
                  <a:cubicBezTo>
                    <a:pt x="1" y="2736"/>
                    <a:pt x="217" y="3695"/>
                    <a:pt x="545" y="4570"/>
                  </a:cubicBezTo>
                  <a:cubicBezTo>
                    <a:pt x="1254" y="6463"/>
                    <a:pt x="2474" y="8115"/>
                    <a:pt x="3680" y="9740"/>
                  </a:cubicBezTo>
                  <a:cubicBezTo>
                    <a:pt x="4880" y="11361"/>
                    <a:pt x="6211" y="13078"/>
                    <a:pt x="8139" y="13678"/>
                  </a:cubicBezTo>
                  <a:cubicBezTo>
                    <a:pt x="8406" y="13763"/>
                    <a:pt x="8684" y="13816"/>
                    <a:pt x="8966" y="13844"/>
                  </a:cubicBezTo>
                  <a:cubicBezTo>
                    <a:pt x="9103" y="13857"/>
                    <a:pt x="9241" y="13864"/>
                    <a:pt x="9379" y="13864"/>
                  </a:cubicBezTo>
                  <a:cubicBezTo>
                    <a:pt x="10342" y="13864"/>
                    <a:pt x="11296" y="13526"/>
                    <a:pt x="11918" y="12806"/>
                  </a:cubicBezTo>
                  <a:cubicBezTo>
                    <a:pt x="12118" y="15297"/>
                    <a:pt x="13192" y="17658"/>
                    <a:pt x="14791" y="19545"/>
                  </a:cubicBezTo>
                  <a:cubicBezTo>
                    <a:pt x="14595" y="18473"/>
                    <a:pt x="14667" y="17362"/>
                    <a:pt x="14787" y="16275"/>
                  </a:cubicBezTo>
                  <a:cubicBezTo>
                    <a:pt x="14919" y="15051"/>
                    <a:pt x="15109" y="13824"/>
                    <a:pt x="15037" y="12594"/>
                  </a:cubicBezTo>
                  <a:cubicBezTo>
                    <a:pt x="14871" y="9717"/>
                    <a:pt x="13264" y="7066"/>
                    <a:pt x="11154" y="5099"/>
                  </a:cubicBezTo>
                  <a:cubicBezTo>
                    <a:pt x="9047" y="3129"/>
                    <a:pt x="6462" y="1757"/>
                    <a:pt x="3866" y="498"/>
                  </a:cubicBezTo>
                  <a:cubicBezTo>
                    <a:pt x="3356" y="251"/>
                    <a:pt x="2815" y="0"/>
                    <a:pt x="2252" y="0"/>
                  </a:cubicBez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45"/>
            <p:cNvSpPr/>
            <p:nvPr/>
          </p:nvSpPr>
          <p:spPr>
            <a:xfrm>
              <a:off x="3047963" y="1225563"/>
              <a:ext cx="135400" cy="161575"/>
            </a:xfrm>
            <a:custGeom>
              <a:avLst/>
              <a:gdLst/>
              <a:ahLst/>
              <a:cxnLst/>
              <a:rect l="l" t="t" r="r" b="b"/>
              <a:pathLst>
                <a:path w="5416" h="6463" extrusionOk="0">
                  <a:moveTo>
                    <a:pt x="2793" y="1"/>
                  </a:moveTo>
                  <a:cubicBezTo>
                    <a:pt x="2780" y="1"/>
                    <a:pt x="2766" y="7"/>
                    <a:pt x="2757" y="18"/>
                  </a:cubicBezTo>
                  <a:cubicBezTo>
                    <a:pt x="2180" y="687"/>
                    <a:pt x="1278" y="1061"/>
                    <a:pt x="257" y="1061"/>
                  </a:cubicBezTo>
                  <a:cubicBezTo>
                    <a:pt x="189" y="1061"/>
                    <a:pt x="121" y="1059"/>
                    <a:pt x="52" y="1056"/>
                  </a:cubicBezTo>
                  <a:cubicBezTo>
                    <a:pt x="51" y="1056"/>
                    <a:pt x="49" y="1056"/>
                    <a:pt x="48" y="1056"/>
                  </a:cubicBezTo>
                  <a:cubicBezTo>
                    <a:pt x="26" y="1056"/>
                    <a:pt x="4" y="1078"/>
                    <a:pt x="3" y="1102"/>
                  </a:cubicBezTo>
                  <a:cubicBezTo>
                    <a:pt x="1" y="1128"/>
                    <a:pt x="21" y="1150"/>
                    <a:pt x="49" y="1151"/>
                  </a:cubicBezTo>
                  <a:cubicBezTo>
                    <a:pt x="121" y="1155"/>
                    <a:pt x="192" y="1157"/>
                    <a:pt x="263" y="1157"/>
                  </a:cubicBezTo>
                  <a:cubicBezTo>
                    <a:pt x="1266" y="1157"/>
                    <a:pt x="2159" y="801"/>
                    <a:pt x="2756" y="164"/>
                  </a:cubicBezTo>
                  <a:cubicBezTo>
                    <a:pt x="2960" y="2391"/>
                    <a:pt x="3846" y="4561"/>
                    <a:pt x="5324" y="6444"/>
                  </a:cubicBezTo>
                  <a:cubicBezTo>
                    <a:pt x="5333" y="6455"/>
                    <a:pt x="5347" y="6462"/>
                    <a:pt x="5361" y="6462"/>
                  </a:cubicBezTo>
                  <a:cubicBezTo>
                    <a:pt x="5371" y="6462"/>
                    <a:pt x="5381" y="6458"/>
                    <a:pt x="5390" y="6453"/>
                  </a:cubicBezTo>
                  <a:cubicBezTo>
                    <a:pt x="5411" y="6436"/>
                    <a:pt x="5415" y="6406"/>
                    <a:pt x="5399" y="6385"/>
                  </a:cubicBezTo>
                  <a:cubicBezTo>
                    <a:pt x="3908" y="4485"/>
                    <a:pt x="3023" y="2293"/>
                    <a:pt x="2842" y="47"/>
                  </a:cubicBezTo>
                  <a:cubicBezTo>
                    <a:pt x="2840" y="27"/>
                    <a:pt x="2826" y="11"/>
                    <a:pt x="2808" y="3"/>
                  </a:cubicBezTo>
                  <a:cubicBezTo>
                    <a:pt x="2803" y="2"/>
                    <a:pt x="2798" y="1"/>
                    <a:pt x="2793" y="1"/>
                  </a:cubicBezTo>
                  <a:close/>
                </a:path>
              </a:pathLst>
            </a:custGeom>
            <a:solidFill>
              <a:srgbClr val="E28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45"/>
            <p:cNvSpPr/>
            <p:nvPr/>
          </p:nvSpPr>
          <p:spPr>
            <a:xfrm>
              <a:off x="2839888" y="934538"/>
              <a:ext cx="162375" cy="219100"/>
            </a:xfrm>
            <a:custGeom>
              <a:avLst/>
              <a:gdLst/>
              <a:ahLst/>
              <a:cxnLst/>
              <a:rect l="l" t="t" r="r" b="b"/>
              <a:pathLst>
                <a:path w="6495" h="8764" extrusionOk="0">
                  <a:moveTo>
                    <a:pt x="1841" y="1"/>
                  </a:moveTo>
                  <a:cubicBezTo>
                    <a:pt x="1622" y="1"/>
                    <a:pt x="1391" y="65"/>
                    <a:pt x="1181" y="191"/>
                  </a:cubicBezTo>
                  <a:cubicBezTo>
                    <a:pt x="917" y="349"/>
                    <a:pt x="681" y="599"/>
                    <a:pt x="458" y="954"/>
                  </a:cubicBezTo>
                  <a:cubicBezTo>
                    <a:pt x="139" y="1465"/>
                    <a:pt x="0" y="1954"/>
                    <a:pt x="41" y="2405"/>
                  </a:cubicBezTo>
                  <a:cubicBezTo>
                    <a:pt x="85" y="2889"/>
                    <a:pt x="334" y="3321"/>
                    <a:pt x="554" y="3702"/>
                  </a:cubicBezTo>
                  <a:cubicBezTo>
                    <a:pt x="1278" y="4956"/>
                    <a:pt x="1953" y="6071"/>
                    <a:pt x="2878" y="7000"/>
                  </a:cubicBezTo>
                  <a:cubicBezTo>
                    <a:pt x="3948" y="8073"/>
                    <a:pt x="5213" y="8700"/>
                    <a:pt x="6443" y="8764"/>
                  </a:cubicBezTo>
                  <a:lnTo>
                    <a:pt x="6446" y="8764"/>
                  </a:lnTo>
                  <a:cubicBezTo>
                    <a:pt x="6472" y="8764"/>
                    <a:pt x="6492" y="8744"/>
                    <a:pt x="6492" y="8724"/>
                  </a:cubicBezTo>
                  <a:cubicBezTo>
                    <a:pt x="6494" y="8698"/>
                    <a:pt x="6474" y="8675"/>
                    <a:pt x="6447" y="8673"/>
                  </a:cubicBezTo>
                  <a:cubicBezTo>
                    <a:pt x="5241" y="8610"/>
                    <a:pt x="3997" y="7994"/>
                    <a:pt x="2945" y="6938"/>
                  </a:cubicBezTo>
                  <a:cubicBezTo>
                    <a:pt x="2029" y="6017"/>
                    <a:pt x="1358" y="4909"/>
                    <a:pt x="636" y="3660"/>
                  </a:cubicBezTo>
                  <a:cubicBezTo>
                    <a:pt x="421" y="3287"/>
                    <a:pt x="178" y="2865"/>
                    <a:pt x="135" y="2403"/>
                  </a:cubicBezTo>
                  <a:cubicBezTo>
                    <a:pt x="97" y="1971"/>
                    <a:pt x="232" y="1503"/>
                    <a:pt x="539" y="1011"/>
                  </a:cubicBezTo>
                  <a:cubicBezTo>
                    <a:pt x="753" y="667"/>
                    <a:pt x="979" y="428"/>
                    <a:pt x="1230" y="278"/>
                  </a:cubicBezTo>
                  <a:cubicBezTo>
                    <a:pt x="1424" y="161"/>
                    <a:pt x="1637" y="101"/>
                    <a:pt x="1840" y="101"/>
                  </a:cubicBezTo>
                  <a:cubicBezTo>
                    <a:pt x="1960" y="101"/>
                    <a:pt x="2076" y="122"/>
                    <a:pt x="2183" y="165"/>
                  </a:cubicBezTo>
                  <a:cubicBezTo>
                    <a:pt x="2557" y="315"/>
                    <a:pt x="2773" y="697"/>
                    <a:pt x="2982" y="1066"/>
                  </a:cubicBezTo>
                  <a:lnTo>
                    <a:pt x="3038" y="1163"/>
                  </a:lnTo>
                  <a:cubicBezTo>
                    <a:pt x="3420" y="1832"/>
                    <a:pt x="3842" y="2322"/>
                    <a:pt x="4324" y="2663"/>
                  </a:cubicBezTo>
                  <a:cubicBezTo>
                    <a:pt x="4375" y="2699"/>
                    <a:pt x="4426" y="2732"/>
                    <a:pt x="4478" y="2767"/>
                  </a:cubicBezTo>
                  <a:cubicBezTo>
                    <a:pt x="4627" y="2867"/>
                    <a:pt x="4781" y="2969"/>
                    <a:pt x="4899" y="3102"/>
                  </a:cubicBezTo>
                  <a:cubicBezTo>
                    <a:pt x="5041" y="3264"/>
                    <a:pt x="5142" y="3521"/>
                    <a:pt x="5046" y="3729"/>
                  </a:cubicBezTo>
                  <a:cubicBezTo>
                    <a:pt x="4945" y="3949"/>
                    <a:pt x="4698" y="4023"/>
                    <a:pt x="4437" y="4101"/>
                  </a:cubicBezTo>
                  <a:cubicBezTo>
                    <a:pt x="4314" y="4136"/>
                    <a:pt x="4185" y="4174"/>
                    <a:pt x="4071" y="4230"/>
                  </a:cubicBezTo>
                  <a:cubicBezTo>
                    <a:pt x="3569" y="4474"/>
                    <a:pt x="3312" y="5156"/>
                    <a:pt x="3500" y="5751"/>
                  </a:cubicBezTo>
                  <a:cubicBezTo>
                    <a:pt x="3659" y="6254"/>
                    <a:pt x="4091" y="6693"/>
                    <a:pt x="4689" y="6952"/>
                  </a:cubicBezTo>
                  <a:cubicBezTo>
                    <a:pt x="5218" y="7181"/>
                    <a:pt x="5797" y="7256"/>
                    <a:pt x="6356" y="7326"/>
                  </a:cubicBezTo>
                  <a:cubicBezTo>
                    <a:pt x="6358" y="7326"/>
                    <a:pt x="6360" y="7326"/>
                    <a:pt x="6362" y="7326"/>
                  </a:cubicBezTo>
                  <a:cubicBezTo>
                    <a:pt x="6385" y="7326"/>
                    <a:pt x="6407" y="7308"/>
                    <a:pt x="6410" y="7284"/>
                  </a:cubicBezTo>
                  <a:cubicBezTo>
                    <a:pt x="6412" y="7257"/>
                    <a:pt x="6395" y="7234"/>
                    <a:pt x="6368" y="7230"/>
                  </a:cubicBezTo>
                  <a:cubicBezTo>
                    <a:pt x="5815" y="7160"/>
                    <a:pt x="5243" y="7088"/>
                    <a:pt x="4726" y="6863"/>
                  </a:cubicBezTo>
                  <a:cubicBezTo>
                    <a:pt x="4156" y="6614"/>
                    <a:pt x="3742" y="6197"/>
                    <a:pt x="3591" y="5720"/>
                  </a:cubicBezTo>
                  <a:cubicBezTo>
                    <a:pt x="3418" y="5168"/>
                    <a:pt x="3653" y="4538"/>
                    <a:pt x="4114" y="4315"/>
                  </a:cubicBezTo>
                  <a:cubicBezTo>
                    <a:pt x="4220" y="4264"/>
                    <a:pt x="4344" y="4227"/>
                    <a:pt x="4464" y="4190"/>
                  </a:cubicBezTo>
                  <a:cubicBezTo>
                    <a:pt x="4735" y="4110"/>
                    <a:pt x="5014" y="4027"/>
                    <a:pt x="5132" y="3766"/>
                  </a:cubicBezTo>
                  <a:cubicBezTo>
                    <a:pt x="5254" y="3501"/>
                    <a:pt x="5121" y="3208"/>
                    <a:pt x="4971" y="3036"/>
                  </a:cubicBezTo>
                  <a:cubicBezTo>
                    <a:pt x="4843" y="2892"/>
                    <a:pt x="4684" y="2786"/>
                    <a:pt x="4530" y="2683"/>
                  </a:cubicBezTo>
                  <a:cubicBezTo>
                    <a:pt x="4479" y="2650"/>
                    <a:pt x="4428" y="2616"/>
                    <a:pt x="4378" y="2581"/>
                  </a:cubicBezTo>
                  <a:cubicBezTo>
                    <a:pt x="3909" y="2250"/>
                    <a:pt x="3496" y="1768"/>
                    <a:pt x="3121" y="1112"/>
                  </a:cubicBezTo>
                  <a:lnTo>
                    <a:pt x="3065" y="1015"/>
                  </a:lnTo>
                  <a:cubicBezTo>
                    <a:pt x="2849" y="631"/>
                    <a:pt x="2625" y="236"/>
                    <a:pt x="2219" y="72"/>
                  </a:cubicBezTo>
                  <a:cubicBezTo>
                    <a:pt x="2101" y="24"/>
                    <a:pt x="1973" y="1"/>
                    <a:pt x="1841" y="1"/>
                  </a:cubicBezTo>
                  <a:close/>
                </a:path>
              </a:pathLst>
            </a:custGeom>
            <a:solidFill>
              <a:srgbClr val="E28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45"/>
            <p:cNvSpPr/>
            <p:nvPr/>
          </p:nvSpPr>
          <p:spPr>
            <a:xfrm>
              <a:off x="2993638" y="964538"/>
              <a:ext cx="70300" cy="219675"/>
            </a:xfrm>
            <a:custGeom>
              <a:avLst/>
              <a:gdLst/>
              <a:ahLst/>
              <a:cxnLst/>
              <a:rect l="l" t="t" r="r" b="b"/>
              <a:pathLst>
                <a:path w="2812" h="8787" extrusionOk="0">
                  <a:moveTo>
                    <a:pt x="53" y="1"/>
                  </a:moveTo>
                  <a:cubicBezTo>
                    <a:pt x="46" y="1"/>
                    <a:pt x="39" y="2"/>
                    <a:pt x="32" y="5"/>
                  </a:cubicBezTo>
                  <a:cubicBezTo>
                    <a:pt x="9" y="17"/>
                    <a:pt x="0" y="46"/>
                    <a:pt x="11" y="70"/>
                  </a:cubicBezTo>
                  <a:cubicBezTo>
                    <a:pt x="613" y="1243"/>
                    <a:pt x="917" y="2553"/>
                    <a:pt x="892" y="3860"/>
                  </a:cubicBezTo>
                  <a:cubicBezTo>
                    <a:pt x="891" y="3931"/>
                    <a:pt x="890" y="4001"/>
                    <a:pt x="887" y="4073"/>
                  </a:cubicBezTo>
                  <a:cubicBezTo>
                    <a:pt x="870" y="4633"/>
                    <a:pt x="852" y="5213"/>
                    <a:pt x="1173" y="5669"/>
                  </a:cubicBezTo>
                  <a:cubicBezTo>
                    <a:pt x="1342" y="5910"/>
                    <a:pt x="1585" y="6081"/>
                    <a:pt x="1819" y="6246"/>
                  </a:cubicBezTo>
                  <a:cubicBezTo>
                    <a:pt x="2013" y="6381"/>
                    <a:pt x="2214" y="6523"/>
                    <a:pt x="2368" y="6702"/>
                  </a:cubicBezTo>
                  <a:cubicBezTo>
                    <a:pt x="2599" y="6969"/>
                    <a:pt x="2715" y="7346"/>
                    <a:pt x="2684" y="7733"/>
                  </a:cubicBezTo>
                  <a:cubicBezTo>
                    <a:pt x="2653" y="8119"/>
                    <a:pt x="2481" y="8473"/>
                    <a:pt x="2212" y="8701"/>
                  </a:cubicBezTo>
                  <a:cubicBezTo>
                    <a:pt x="2192" y="8720"/>
                    <a:pt x="2189" y="8748"/>
                    <a:pt x="2207" y="8769"/>
                  </a:cubicBezTo>
                  <a:cubicBezTo>
                    <a:pt x="2217" y="8779"/>
                    <a:pt x="2229" y="8786"/>
                    <a:pt x="2243" y="8786"/>
                  </a:cubicBezTo>
                  <a:cubicBezTo>
                    <a:pt x="2254" y="8786"/>
                    <a:pt x="2265" y="8782"/>
                    <a:pt x="2271" y="8777"/>
                  </a:cubicBezTo>
                  <a:cubicBezTo>
                    <a:pt x="2561" y="8532"/>
                    <a:pt x="2746" y="8154"/>
                    <a:pt x="2777" y="7742"/>
                  </a:cubicBezTo>
                  <a:cubicBezTo>
                    <a:pt x="2811" y="7329"/>
                    <a:pt x="2686" y="6927"/>
                    <a:pt x="2439" y="6640"/>
                  </a:cubicBezTo>
                  <a:cubicBezTo>
                    <a:pt x="2278" y="6453"/>
                    <a:pt x="2071" y="6308"/>
                    <a:pt x="1874" y="6169"/>
                  </a:cubicBezTo>
                  <a:cubicBezTo>
                    <a:pt x="1635" y="6001"/>
                    <a:pt x="1409" y="5842"/>
                    <a:pt x="1250" y="5615"/>
                  </a:cubicBezTo>
                  <a:cubicBezTo>
                    <a:pt x="949" y="5185"/>
                    <a:pt x="967" y="4621"/>
                    <a:pt x="982" y="4077"/>
                  </a:cubicBezTo>
                  <a:cubicBezTo>
                    <a:pt x="983" y="4005"/>
                    <a:pt x="985" y="3934"/>
                    <a:pt x="987" y="3863"/>
                  </a:cubicBezTo>
                  <a:cubicBezTo>
                    <a:pt x="1013" y="2541"/>
                    <a:pt x="705" y="1214"/>
                    <a:pt x="96" y="26"/>
                  </a:cubicBezTo>
                  <a:cubicBezTo>
                    <a:pt x="88" y="10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E28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45"/>
            <p:cNvSpPr/>
            <p:nvPr/>
          </p:nvSpPr>
          <p:spPr>
            <a:xfrm>
              <a:off x="3146188" y="471863"/>
              <a:ext cx="739275" cy="1085525"/>
            </a:xfrm>
            <a:custGeom>
              <a:avLst/>
              <a:gdLst/>
              <a:ahLst/>
              <a:cxnLst/>
              <a:rect l="l" t="t" r="r" b="b"/>
              <a:pathLst>
                <a:path w="29571" h="43421" extrusionOk="0">
                  <a:moveTo>
                    <a:pt x="19570" y="1"/>
                  </a:moveTo>
                  <a:cubicBezTo>
                    <a:pt x="18901" y="251"/>
                    <a:pt x="18312" y="359"/>
                    <a:pt x="17771" y="359"/>
                  </a:cubicBezTo>
                  <a:cubicBezTo>
                    <a:pt x="17649" y="359"/>
                    <a:pt x="17530" y="353"/>
                    <a:pt x="17412" y="343"/>
                  </a:cubicBezTo>
                  <a:cubicBezTo>
                    <a:pt x="16772" y="287"/>
                    <a:pt x="16147" y="102"/>
                    <a:pt x="15504" y="65"/>
                  </a:cubicBezTo>
                  <a:cubicBezTo>
                    <a:pt x="15424" y="60"/>
                    <a:pt x="15344" y="58"/>
                    <a:pt x="15264" y="58"/>
                  </a:cubicBezTo>
                  <a:cubicBezTo>
                    <a:pt x="14002" y="58"/>
                    <a:pt x="12747" y="652"/>
                    <a:pt x="11955" y="1640"/>
                  </a:cubicBezTo>
                  <a:cubicBezTo>
                    <a:pt x="11664" y="2003"/>
                    <a:pt x="11424" y="2422"/>
                    <a:pt x="11048" y="2694"/>
                  </a:cubicBezTo>
                  <a:cubicBezTo>
                    <a:pt x="10419" y="3147"/>
                    <a:pt x="9487" y="3130"/>
                    <a:pt x="8995" y="3727"/>
                  </a:cubicBezTo>
                  <a:cubicBezTo>
                    <a:pt x="8725" y="4053"/>
                    <a:pt x="8650" y="4500"/>
                    <a:pt x="8657" y="4924"/>
                  </a:cubicBezTo>
                  <a:cubicBezTo>
                    <a:pt x="8666" y="5347"/>
                    <a:pt x="8748" y="5767"/>
                    <a:pt x="8748" y="6191"/>
                  </a:cubicBezTo>
                  <a:cubicBezTo>
                    <a:pt x="8750" y="7351"/>
                    <a:pt x="8134" y="8450"/>
                    <a:pt x="7290" y="9248"/>
                  </a:cubicBezTo>
                  <a:cubicBezTo>
                    <a:pt x="6443" y="10044"/>
                    <a:pt x="5388" y="10576"/>
                    <a:pt x="4318" y="11029"/>
                  </a:cubicBezTo>
                  <a:cubicBezTo>
                    <a:pt x="3992" y="11890"/>
                    <a:pt x="3501" y="12601"/>
                    <a:pt x="2959" y="13248"/>
                  </a:cubicBezTo>
                  <a:cubicBezTo>
                    <a:pt x="2415" y="13895"/>
                    <a:pt x="1815" y="14492"/>
                    <a:pt x="1307" y="15166"/>
                  </a:cubicBezTo>
                  <a:cubicBezTo>
                    <a:pt x="800" y="15838"/>
                    <a:pt x="396" y="16609"/>
                    <a:pt x="273" y="17443"/>
                  </a:cubicBezTo>
                  <a:cubicBezTo>
                    <a:pt x="0" y="19303"/>
                    <a:pt x="262" y="21198"/>
                    <a:pt x="990" y="22906"/>
                  </a:cubicBezTo>
                  <a:cubicBezTo>
                    <a:pt x="1620" y="24384"/>
                    <a:pt x="2569" y="25732"/>
                    <a:pt x="2972" y="27287"/>
                  </a:cubicBezTo>
                  <a:cubicBezTo>
                    <a:pt x="3413" y="28990"/>
                    <a:pt x="3179" y="30728"/>
                    <a:pt x="2952" y="32471"/>
                  </a:cubicBezTo>
                  <a:cubicBezTo>
                    <a:pt x="2805" y="33585"/>
                    <a:pt x="2770" y="34778"/>
                    <a:pt x="2984" y="35889"/>
                  </a:cubicBezTo>
                  <a:cubicBezTo>
                    <a:pt x="3198" y="36998"/>
                    <a:pt x="3635" y="38087"/>
                    <a:pt x="4383" y="38934"/>
                  </a:cubicBezTo>
                  <a:cubicBezTo>
                    <a:pt x="4914" y="39537"/>
                    <a:pt x="5572" y="39995"/>
                    <a:pt x="6230" y="40459"/>
                  </a:cubicBezTo>
                  <a:cubicBezTo>
                    <a:pt x="7529" y="41142"/>
                    <a:pt x="8917" y="41669"/>
                    <a:pt x="10330" y="42064"/>
                  </a:cubicBezTo>
                  <a:cubicBezTo>
                    <a:pt x="11203" y="42309"/>
                    <a:pt x="12085" y="42505"/>
                    <a:pt x="12976" y="42668"/>
                  </a:cubicBezTo>
                  <a:cubicBezTo>
                    <a:pt x="14958" y="43029"/>
                    <a:pt x="16977" y="43212"/>
                    <a:pt x="18989" y="43351"/>
                  </a:cubicBezTo>
                  <a:cubicBezTo>
                    <a:pt x="19509" y="43388"/>
                    <a:pt x="20037" y="43421"/>
                    <a:pt x="20561" y="43421"/>
                  </a:cubicBezTo>
                  <a:cubicBezTo>
                    <a:pt x="21481" y="43421"/>
                    <a:pt x="22391" y="43321"/>
                    <a:pt x="23234" y="42971"/>
                  </a:cubicBezTo>
                  <a:cubicBezTo>
                    <a:pt x="24559" y="42422"/>
                    <a:pt x="25135" y="40881"/>
                    <a:pt x="25494" y="39492"/>
                  </a:cubicBezTo>
                  <a:cubicBezTo>
                    <a:pt x="26211" y="36724"/>
                    <a:pt x="27204" y="34679"/>
                    <a:pt x="28059" y="32229"/>
                  </a:cubicBezTo>
                  <a:cubicBezTo>
                    <a:pt x="28915" y="29779"/>
                    <a:pt x="29571" y="27192"/>
                    <a:pt x="29311" y="24607"/>
                  </a:cubicBezTo>
                  <a:cubicBezTo>
                    <a:pt x="29082" y="22327"/>
                    <a:pt x="28144" y="20117"/>
                    <a:pt x="28281" y="17831"/>
                  </a:cubicBezTo>
                  <a:cubicBezTo>
                    <a:pt x="28789" y="16275"/>
                    <a:pt x="28805" y="14547"/>
                    <a:pt x="28514" y="12909"/>
                  </a:cubicBezTo>
                  <a:cubicBezTo>
                    <a:pt x="28226" y="11272"/>
                    <a:pt x="27643" y="9701"/>
                    <a:pt x="27064" y="8142"/>
                  </a:cubicBezTo>
                  <a:cubicBezTo>
                    <a:pt x="26749" y="7291"/>
                    <a:pt x="26431" y="6436"/>
                    <a:pt x="26006" y="5638"/>
                  </a:cubicBezTo>
                  <a:cubicBezTo>
                    <a:pt x="25864" y="5371"/>
                    <a:pt x="25710" y="5109"/>
                    <a:pt x="25541" y="4856"/>
                  </a:cubicBezTo>
                  <a:cubicBezTo>
                    <a:pt x="24889" y="3884"/>
                    <a:pt x="24028" y="3075"/>
                    <a:pt x="23174" y="2275"/>
                  </a:cubicBezTo>
                  <a:cubicBezTo>
                    <a:pt x="22659" y="1793"/>
                    <a:pt x="22138" y="1307"/>
                    <a:pt x="21518" y="969"/>
                  </a:cubicBezTo>
                  <a:cubicBezTo>
                    <a:pt x="20878" y="624"/>
                    <a:pt x="20146" y="444"/>
                    <a:pt x="19570" y="1"/>
                  </a:cubicBezTo>
                  <a:close/>
                </a:path>
              </a:pathLst>
            </a:custGeom>
            <a:solidFill>
              <a:srgbClr val="FF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45"/>
            <p:cNvSpPr/>
            <p:nvPr/>
          </p:nvSpPr>
          <p:spPr>
            <a:xfrm>
              <a:off x="3225338" y="1387588"/>
              <a:ext cx="500850" cy="169800"/>
            </a:xfrm>
            <a:custGeom>
              <a:avLst/>
              <a:gdLst/>
              <a:ahLst/>
              <a:cxnLst/>
              <a:rect l="l" t="t" r="r" b="b"/>
              <a:pathLst>
                <a:path w="20034" h="6792" extrusionOk="0">
                  <a:moveTo>
                    <a:pt x="1" y="1"/>
                  </a:moveTo>
                  <a:lnTo>
                    <a:pt x="1" y="1"/>
                  </a:lnTo>
                  <a:cubicBezTo>
                    <a:pt x="248" y="845"/>
                    <a:pt x="639" y="1648"/>
                    <a:pt x="1219" y="2305"/>
                  </a:cubicBezTo>
                  <a:cubicBezTo>
                    <a:pt x="1748" y="2908"/>
                    <a:pt x="2407" y="3366"/>
                    <a:pt x="3065" y="3830"/>
                  </a:cubicBezTo>
                  <a:cubicBezTo>
                    <a:pt x="4366" y="4512"/>
                    <a:pt x="5752" y="5040"/>
                    <a:pt x="7165" y="5435"/>
                  </a:cubicBezTo>
                  <a:cubicBezTo>
                    <a:pt x="8037" y="5680"/>
                    <a:pt x="8921" y="5876"/>
                    <a:pt x="9811" y="6039"/>
                  </a:cubicBezTo>
                  <a:cubicBezTo>
                    <a:pt x="11793" y="6399"/>
                    <a:pt x="13812" y="6583"/>
                    <a:pt x="15824" y="6722"/>
                  </a:cubicBezTo>
                  <a:cubicBezTo>
                    <a:pt x="16342" y="6759"/>
                    <a:pt x="16868" y="6791"/>
                    <a:pt x="17391" y="6791"/>
                  </a:cubicBezTo>
                  <a:cubicBezTo>
                    <a:pt x="18299" y="6791"/>
                    <a:pt x="19199" y="6694"/>
                    <a:pt x="20033" y="6355"/>
                  </a:cubicBezTo>
                  <a:lnTo>
                    <a:pt x="20033" y="6355"/>
                  </a:lnTo>
                  <a:cubicBezTo>
                    <a:pt x="19611" y="6389"/>
                    <a:pt x="19189" y="6405"/>
                    <a:pt x="18766" y="6405"/>
                  </a:cubicBezTo>
                  <a:cubicBezTo>
                    <a:pt x="15136" y="6405"/>
                    <a:pt x="11518" y="5207"/>
                    <a:pt x="8053" y="3989"/>
                  </a:cubicBezTo>
                  <a:cubicBezTo>
                    <a:pt x="5212" y="2990"/>
                    <a:pt x="2304" y="1922"/>
                    <a:pt x="1" y="1"/>
                  </a:cubicBez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45"/>
            <p:cNvSpPr/>
            <p:nvPr/>
          </p:nvSpPr>
          <p:spPr>
            <a:xfrm>
              <a:off x="3776638" y="794713"/>
              <a:ext cx="87050" cy="72600"/>
            </a:xfrm>
            <a:custGeom>
              <a:avLst/>
              <a:gdLst/>
              <a:ahLst/>
              <a:cxnLst/>
              <a:rect l="l" t="t" r="r" b="b"/>
              <a:pathLst>
                <a:path w="3482" h="2904" extrusionOk="0">
                  <a:moveTo>
                    <a:pt x="3298" y="1"/>
                  </a:moveTo>
                  <a:cubicBezTo>
                    <a:pt x="2890" y="440"/>
                    <a:pt x="2325" y="714"/>
                    <a:pt x="1770" y="953"/>
                  </a:cubicBezTo>
                  <a:cubicBezTo>
                    <a:pt x="1237" y="1182"/>
                    <a:pt x="685" y="1397"/>
                    <a:pt x="221" y="1752"/>
                  </a:cubicBezTo>
                  <a:cubicBezTo>
                    <a:pt x="87" y="2082"/>
                    <a:pt x="3" y="2449"/>
                    <a:pt x="0" y="2904"/>
                  </a:cubicBezTo>
                  <a:cubicBezTo>
                    <a:pt x="431" y="2334"/>
                    <a:pt x="1203" y="2169"/>
                    <a:pt x="1912" y="2080"/>
                  </a:cubicBezTo>
                  <a:cubicBezTo>
                    <a:pt x="2444" y="2015"/>
                    <a:pt x="3006" y="1957"/>
                    <a:pt x="3482" y="1735"/>
                  </a:cubicBezTo>
                  <a:cubicBezTo>
                    <a:pt x="3463" y="1155"/>
                    <a:pt x="3400" y="572"/>
                    <a:pt x="3298" y="1"/>
                  </a:cubicBez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45"/>
            <p:cNvSpPr/>
            <p:nvPr/>
          </p:nvSpPr>
          <p:spPr>
            <a:xfrm>
              <a:off x="3314013" y="1488888"/>
              <a:ext cx="151200" cy="49600"/>
            </a:xfrm>
            <a:custGeom>
              <a:avLst/>
              <a:gdLst/>
              <a:ahLst/>
              <a:cxnLst/>
              <a:rect l="l" t="t" r="r" b="b"/>
              <a:pathLst>
                <a:path w="6048" h="1984" extrusionOk="0">
                  <a:moveTo>
                    <a:pt x="57" y="1"/>
                  </a:moveTo>
                  <a:cubicBezTo>
                    <a:pt x="39" y="1"/>
                    <a:pt x="22" y="11"/>
                    <a:pt x="13" y="27"/>
                  </a:cubicBezTo>
                  <a:cubicBezTo>
                    <a:pt x="1" y="52"/>
                    <a:pt x="11" y="81"/>
                    <a:pt x="36" y="92"/>
                  </a:cubicBezTo>
                  <a:cubicBezTo>
                    <a:pt x="1132" y="622"/>
                    <a:pt x="2333" y="1072"/>
                    <a:pt x="3606" y="1428"/>
                  </a:cubicBezTo>
                  <a:cubicBezTo>
                    <a:pt x="4350" y="1638"/>
                    <a:pt x="5128" y="1819"/>
                    <a:pt x="5986" y="1983"/>
                  </a:cubicBezTo>
                  <a:cubicBezTo>
                    <a:pt x="5989" y="1984"/>
                    <a:pt x="5992" y="1984"/>
                    <a:pt x="5995" y="1984"/>
                  </a:cubicBezTo>
                  <a:cubicBezTo>
                    <a:pt x="6018" y="1984"/>
                    <a:pt x="6037" y="1968"/>
                    <a:pt x="6042" y="1944"/>
                  </a:cubicBezTo>
                  <a:cubicBezTo>
                    <a:pt x="6047" y="1917"/>
                    <a:pt x="6030" y="1893"/>
                    <a:pt x="6004" y="1889"/>
                  </a:cubicBezTo>
                  <a:cubicBezTo>
                    <a:pt x="5148" y="1726"/>
                    <a:pt x="4373" y="1544"/>
                    <a:pt x="3631" y="1336"/>
                  </a:cubicBezTo>
                  <a:cubicBezTo>
                    <a:pt x="2366" y="981"/>
                    <a:pt x="1169" y="534"/>
                    <a:pt x="78" y="6"/>
                  </a:cubicBezTo>
                  <a:cubicBezTo>
                    <a:pt x="71" y="2"/>
                    <a:pt x="64" y="1"/>
                    <a:pt x="57" y="1"/>
                  </a:cubicBezTo>
                  <a:close/>
                </a:path>
              </a:pathLst>
            </a:custGeom>
            <a:solidFill>
              <a:srgbClr val="E28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45"/>
            <p:cNvSpPr/>
            <p:nvPr/>
          </p:nvSpPr>
          <p:spPr>
            <a:xfrm>
              <a:off x="3321263" y="754263"/>
              <a:ext cx="376725" cy="82075"/>
            </a:xfrm>
            <a:custGeom>
              <a:avLst/>
              <a:gdLst/>
              <a:ahLst/>
              <a:cxnLst/>
              <a:rect l="l" t="t" r="r" b="b"/>
              <a:pathLst>
                <a:path w="15069" h="3283" extrusionOk="0">
                  <a:moveTo>
                    <a:pt x="8056" y="0"/>
                  </a:moveTo>
                  <a:cubicBezTo>
                    <a:pt x="6920" y="0"/>
                    <a:pt x="5761" y="37"/>
                    <a:pt x="4660" y="333"/>
                  </a:cubicBezTo>
                  <a:cubicBezTo>
                    <a:pt x="2935" y="797"/>
                    <a:pt x="1447" y="1864"/>
                    <a:pt x="1" y="2910"/>
                  </a:cubicBezTo>
                  <a:cubicBezTo>
                    <a:pt x="252" y="2870"/>
                    <a:pt x="499" y="2812"/>
                    <a:pt x="746" y="2744"/>
                  </a:cubicBezTo>
                  <a:lnTo>
                    <a:pt x="750" y="2744"/>
                  </a:lnTo>
                  <a:cubicBezTo>
                    <a:pt x="2045" y="2390"/>
                    <a:pt x="3302" y="1756"/>
                    <a:pt x="4660" y="1534"/>
                  </a:cubicBezTo>
                  <a:cubicBezTo>
                    <a:pt x="5229" y="1438"/>
                    <a:pt x="5818" y="1418"/>
                    <a:pt x="6384" y="1268"/>
                  </a:cubicBezTo>
                  <a:cubicBezTo>
                    <a:pt x="6550" y="1224"/>
                    <a:pt x="6720" y="1202"/>
                    <a:pt x="6889" y="1202"/>
                  </a:cubicBezTo>
                  <a:cubicBezTo>
                    <a:pt x="7112" y="1202"/>
                    <a:pt x="7333" y="1241"/>
                    <a:pt x="7546" y="1321"/>
                  </a:cubicBezTo>
                  <a:cubicBezTo>
                    <a:pt x="9257" y="1965"/>
                    <a:pt x="12702" y="2675"/>
                    <a:pt x="14442" y="3260"/>
                  </a:cubicBezTo>
                  <a:cubicBezTo>
                    <a:pt x="14486" y="3275"/>
                    <a:pt x="14530" y="3282"/>
                    <a:pt x="14574" y="3282"/>
                  </a:cubicBezTo>
                  <a:cubicBezTo>
                    <a:pt x="14768" y="3282"/>
                    <a:pt x="14947" y="3145"/>
                    <a:pt x="14985" y="2944"/>
                  </a:cubicBezTo>
                  <a:cubicBezTo>
                    <a:pt x="15068" y="2514"/>
                    <a:pt x="14970" y="2107"/>
                    <a:pt x="14744" y="1822"/>
                  </a:cubicBezTo>
                  <a:cubicBezTo>
                    <a:pt x="14443" y="1442"/>
                    <a:pt x="12412" y="693"/>
                    <a:pt x="11947" y="544"/>
                  </a:cubicBezTo>
                  <a:cubicBezTo>
                    <a:pt x="10819" y="175"/>
                    <a:pt x="9632" y="8"/>
                    <a:pt x="8443" y="1"/>
                  </a:cubicBezTo>
                  <a:cubicBezTo>
                    <a:pt x="8315" y="1"/>
                    <a:pt x="8186" y="0"/>
                    <a:pt x="8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45"/>
            <p:cNvSpPr/>
            <p:nvPr/>
          </p:nvSpPr>
          <p:spPr>
            <a:xfrm>
              <a:off x="3774413" y="765863"/>
              <a:ext cx="84700" cy="77625"/>
            </a:xfrm>
            <a:custGeom>
              <a:avLst/>
              <a:gdLst/>
              <a:ahLst/>
              <a:cxnLst/>
              <a:rect l="l" t="t" r="r" b="b"/>
              <a:pathLst>
                <a:path w="3388" h="3105" extrusionOk="0">
                  <a:moveTo>
                    <a:pt x="2920" y="0"/>
                  </a:moveTo>
                  <a:cubicBezTo>
                    <a:pt x="2181" y="0"/>
                    <a:pt x="1442" y="297"/>
                    <a:pt x="914" y="818"/>
                  </a:cubicBezTo>
                  <a:cubicBezTo>
                    <a:pt x="318" y="1408"/>
                    <a:pt x="0" y="2269"/>
                    <a:pt x="77" y="3105"/>
                  </a:cubicBezTo>
                  <a:cubicBezTo>
                    <a:pt x="151" y="3036"/>
                    <a:pt x="230" y="2970"/>
                    <a:pt x="310" y="2908"/>
                  </a:cubicBezTo>
                  <a:cubicBezTo>
                    <a:pt x="774" y="2552"/>
                    <a:pt x="1326" y="2336"/>
                    <a:pt x="1859" y="2109"/>
                  </a:cubicBezTo>
                  <a:cubicBezTo>
                    <a:pt x="2413" y="1869"/>
                    <a:pt x="2979" y="1594"/>
                    <a:pt x="3387" y="1157"/>
                  </a:cubicBezTo>
                  <a:lnTo>
                    <a:pt x="3387" y="1151"/>
                  </a:lnTo>
                  <a:cubicBezTo>
                    <a:pt x="3320" y="767"/>
                    <a:pt x="3238" y="387"/>
                    <a:pt x="3137" y="9"/>
                  </a:cubicBezTo>
                  <a:cubicBezTo>
                    <a:pt x="3065" y="3"/>
                    <a:pt x="2992" y="0"/>
                    <a:pt x="2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45"/>
            <p:cNvSpPr/>
            <p:nvPr/>
          </p:nvSpPr>
          <p:spPr>
            <a:xfrm>
              <a:off x="2492888" y="240388"/>
              <a:ext cx="1306400" cy="1565600"/>
            </a:xfrm>
            <a:custGeom>
              <a:avLst/>
              <a:gdLst/>
              <a:ahLst/>
              <a:cxnLst/>
              <a:rect l="l" t="t" r="r" b="b"/>
              <a:pathLst>
                <a:path w="52256" h="62624" extrusionOk="0">
                  <a:moveTo>
                    <a:pt x="48471" y="7419"/>
                  </a:moveTo>
                  <a:lnTo>
                    <a:pt x="48471" y="7419"/>
                  </a:lnTo>
                  <a:cubicBezTo>
                    <a:pt x="48829" y="7556"/>
                    <a:pt x="49187" y="7701"/>
                    <a:pt x="49516" y="7900"/>
                  </a:cubicBezTo>
                  <a:cubicBezTo>
                    <a:pt x="50144" y="8279"/>
                    <a:pt x="50652" y="8849"/>
                    <a:pt x="50975" y="9509"/>
                  </a:cubicBezTo>
                  <a:cubicBezTo>
                    <a:pt x="51238" y="10047"/>
                    <a:pt x="51378" y="10641"/>
                    <a:pt x="51396" y="11240"/>
                  </a:cubicBezTo>
                  <a:cubicBezTo>
                    <a:pt x="51035" y="10586"/>
                    <a:pt x="50565" y="9990"/>
                    <a:pt x="50020" y="9480"/>
                  </a:cubicBezTo>
                  <a:cubicBezTo>
                    <a:pt x="49729" y="9206"/>
                    <a:pt x="49412" y="8952"/>
                    <a:pt x="49166" y="8637"/>
                  </a:cubicBezTo>
                  <a:cubicBezTo>
                    <a:pt x="48875" y="8269"/>
                    <a:pt x="48692" y="7832"/>
                    <a:pt x="48471" y="7419"/>
                  </a:cubicBezTo>
                  <a:close/>
                  <a:moveTo>
                    <a:pt x="1733" y="30344"/>
                  </a:moveTo>
                  <a:lnTo>
                    <a:pt x="1733" y="30344"/>
                  </a:lnTo>
                  <a:cubicBezTo>
                    <a:pt x="2111" y="30617"/>
                    <a:pt x="2501" y="30871"/>
                    <a:pt x="2921" y="31076"/>
                  </a:cubicBezTo>
                  <a:cubicBezTo>
                    <a:pt x="3496" y="31359"/>
                    <a:pt x="4133" y="31544"/>
                    <a:pt x="4769" y="31544"/>
                  </a:cubicBezTo>
                  <a:cubicBezTo>
                    <a:pt x="4951" y="31544"/>
                    <a:pt x="5132" y="31529"/>
                    <a:pt x="5311" y="31497"/>
                  </a:cubicBezTo>
                  <a:lnTo>
                    <a:pt x="5311" y="31497"/>
                  </a:lnTo>
                  <a:cubicBezTo>
                    <a:pt x="5271" y="31938"/>
                    <a:pt x="5021" y="32283"/>
                    <a:pt x="4734" y="32619"/>
                  </a:cubicBezTo>
                  <a:cubicBezTo>
                    <a:pt x="4230" y="32600"/>
                    <a:pt x="3726" y="32435"/>
                    <a:pt x="3258" y="32235"/>
                  </a:cubicBezTo>
                  <a:cubicBezTo>
                    <a:pt x="3028" y="32136"/>
                    <a:pt x="2800" y="32029"/>
                    <a:pt x="2598" y="31882"/>
                  </a:cubicBezTo>
                  <a:cubicBezTo>
                    <a:pt x="2105" y="31528"/>
                    <a:pt x="1783" y="30948"/>
                    <a:pt x="1733" y="30344"/>
                  </a:cubicBezTo>
                  <a:close/>
                  <a:moveTo>
                    <a:pt x="5630" y="41617"/>
                  </a:moveTo>
                  <a:lnTo>
                    <a:pt x="5630" y="41617"/>
                  </a:lnTo>
                  <a:cubicBezTo>
                    <a:pt x="5826" y="41810"/>
                    <a:pt x="6039" y="41981"/>
                    <a:pt x="6290" y="42088"/>
                  </a:cubicBezTo>
                  <a:cubicBezTo>
                    <a:pt x="6926" y="42363"/>
                    <a:pt x="7726" y="42201"/>
                    <a:pt x="8279" y="42617"/>
                  </a:cubicBezTo>
                  <a:cubicBezTo>
                    <a:pt x="8429" y="42730"/>
                    <a:pt x="8555" y="42883"/>
                    <a:pt x="8724" y="42964"/>
                  </a:cubicBezTo>
                  <a:cubicBezTo>
                    <a:pt x="8859" y="43027"/>
                    <a:pt x="9012" y="43041"/>
                    <a:pt x="9162" y="43055"/>
                  </a:cubicBezTo>
                  <a:cubicBezTo>
                    <a:pt x="9765" y="43106"/>
                    <a:pt x="10369" y="43160"/>
                    <a:pt x="10972" y="43215"/>
                  </a:cubicBezTo>
                  <a:cubicBezTo>
                    <a:pt x="10356" y="43551"/>
                    <a:pt x="9811" y="43959"/>
                    <a:pt x="9332" y="44415"/>
                  </a:cubicBezTo>
                  <a:cubicBezTo>
                    <a:pt x="9158" y="44365"/>
                    <a:pt x="8983" y="44313"/>
                    <a:pt x="8809" y="44263"/>
                  </a:cubicBezTo>
                  <a:cubicBezTo>
                    <a:pt x="8271" y="44107"/>
                    <a:pt x="7730" y="43950"/>
                    <a:pt x="7230" y="43694"/>
                  </a:cubicBezTo>
                  <a:cubicBezTo>
                    <a:pt x="6731" y="43439"/>
                    <a:pt x="6272" y="43078"/>
                    <a:pt x="5989" y="42596"/>
                  </a:cubicBezTo>
                  <a:cubicBezTo>
                    <a:pt x="5811" y="42294"/>
                    <a:pt x="5711" y="41957"/>
                    <a:pt x="5630" y="41617"/>
                  </a:cubicBezTo>
                  <a:close/>
                  <a:moveTo>
                    <a:pt x="32008" y="1"/>
                  </a:moveTo>
                  <a:cubicBezTo>
                    <a:pt x="31481" y="1"/>
                    <a:pt x="30954" y="41"/>
                    <a:pt x="30468" y="230"/>
                  </a:cubicBezTo>
                  <a:cubicBezTo>
                    <a:pt x="29608" y="563"/>
                    <a:pt x="28988" y="1307"/>
                    <a:pt x="28410" y="2019"/>
                  </a:cubicBezTo>
                  <a:cubicBezTo>
                    <a:pt x="27302" y="1682"/>
                    <a:pt x="26186" y="1536"/>
                    <a:pt x="25083" y="1536"/>
                  </a:cubicBezTo>
                  <a:cubicBezTo>
                    <a:pt x="23898" y="1536"/>
                    <a:pt x="22729" y="1704"/>
                    <a:pt x="21598" y="1988"/>
                  </a:cubicBezTo>
                  <a:cubicBezTo>
                    <a:pt x="19415" y="2537"/>
                    <a:pt x="17356" y="3499"/>
                    <a:pt x="15354" y="4529"/>
                  </a:cubicBezTo>
                  <a:cubicBezTo>
                    <a:pt x="14952" y="4737"/>
                    <a:pt x="14547" y="4949"/>
                    <a:pt x="14195" y="5234"/>
                  </a:cubicBezTo>
                  <a:cubicBezTo>
                    <a:pt x="13801" y="5555"/>
                    <a:pt x="13482" y="5956"/>
                    <a:pt x="13183" y="6368"/>
                  </a:cubicBezTo>
                  <a:cubicBezTo>
                    <a:pt x="11398" y="8824"/>
                    <a:pt x="10198" y="11699"/>
                    <a:pt x="9704" y="14693"/>
                  </a:cubicBezTo>
                  <a:cubicBezTo>
                    <a:pt x="9591" y="15368"/>
                    <a:pt x="9517" y="16075"/>
                    <a:pt x="9737" y="16723"/>
                  </a:cubicBezTo>
                  <a:cubicBezTo>
                    <a:pt x="7501" y="16842"/>
                    <a:pt x="5541" y="17226"/>
                    <a:pt x="4127" y="18437"/>
                  </a:cubicBezTo>
                  <a:cubicBezTo>
                    <a:pt x="3717" y="18790"/>
                    <a:pt x="3362" y="19204"/>
                    <a:pt x="3019" y="19622"/>
                  </a:cubicBezTo>
                  <a:cubicBezTo>
                    <a:pt x="2633" y="20096"/>
                    <a:pt x="2254" y="20587"/>
                    <a:pt x="2005" y="21143"/>
                  </a:cubicBezTo>
                  <a:cubicBezTo>
                    <a:pt x="1756" y="21701"/>
                    <a:pt x="1643" y="22342"/>
                    <a:pt x="1808" y="22931"/>
                  </a:cubicBezTo>
                  <a:cubicBezTo>
                    <a:pt x="1211" y="23250"/>
                    <a:pt x="840" y="23755"/>
                    <a:pt x="754" y="24309"/>
                  </a:cubicBezTo>
                  <a:cubicBezTo>
                    <a:pt x="682" y="24764"/>
                    <a:pt x="789" y="25245"/>
                    <a:pt x="632" y="25678"/>
                  </a:cubicBezTo>
                  <a:cubicBezTo>
                    <a:pt x="550" y="25908"/>
                    <a:pt x="398" y="26106"/>
                    <a:pt x="288" y="26327"/>
                  </a:cubicBezTo>
                  <a:cubicBezTo>
                    <a:pt x="1" y="26896"/>
                    <a:pt x="10" y="27564"/>
                    <a:pt x="63" y="28202"/>
                  </a:cubicBezTo>
                  <a:cubicBezTo>
                    <a:pt x="88" y="28502"/>
                    <a:pt x="125" y="28814"/>
                    <a:pt x="273" y="29077"/>
                  </a:cubicBezTo>
                  <a:cubicBezTo>
                    <a:pt x="416" y="29328"/>
                    <a:pt x="650" y="29514"/>
                    <a:pt x="880" y="29693"/>
                  </a:cubicBezTo>
                  <a:cubicBezTo>
                    <a:pt x="1144" y="29902"/>
                    <a:pt x="1411" y="30109"/>
                    <a:pt x="1682" y="30309"/>
                  </a:cubicBezTo>
                  <a:cubicBezTo>
                    <a:pt x="1584" y="30999"/>
                    <a:pt x="2041" y="31724"/>
                    <a:pt x="2659" y="32181"/>
                  </a:cubicBezTo>
                  <a:cubicBezTo>
                    <a:pt x="3186" y="32573"/>
                    <a:pt x="3812" y="32794"/>
                    <a:pt x="4457" y="32933"/>
                  </a:cubicBezTo>
                  <a:cubicBezTo>
                    <a:pt x="4273" y="33147"/>
                    <a:pt x="4095" y="33367"/>
                    <a:pt x="3967" y="33618"/>
                  </a:cubicBezTo>
                  <a:cubicBezTo>
                    <a:pt x="3587" y="34353"/>
                    <a:pt x="3675" y="35237"/>
                    <a:pt x="3463" y="36038"/>
                  </a:cubicBezTo>
                  <a:cubicBezTo>
                    <a:pt x="3317" y="36580"/>
                    <a:pt x="3034" y="37095"/>
                    <a:pt x="3032" y="37658"/>
                  </a:cubicBezTo>
                  <a:cubicBezTo>
                    <a:pt x="3032" y="38207"/>
                    <a:pt x="3306" y="38722"/>
                    <a:pt x="3611" y="39180"/>
                  </a:cubicBezTo>
                  <a:cubicBezTo>
                    <a:pt x="4101" y="39913"/>
                    <a:pt x="4690" y="40577"/>
                    <a:pt x="5278" y="41236"/>
                  </a:cubicBezTo>
                  <a:lnTo>
                    <a:pt x="5339" y="41305"/>
                  </a:lnTo>
                  <a:cubicBezTo>
                    <a:pt x="5451" y="41885"/>
                    <a:pt x="5589" y="42477"/>
                    <a:pt x="5954" y="42935"/>
                  </a:cubicBezTo>
                  <a:cubicBezTo>
                    <a:pt x="6212" y="43259"/>
                    <a:pt x="6565" y="43493"/>
                    <a:pt x="6923" y="43703"/>
                  </a:cubicBezTo>
                  <a:cubicBezTo>
                    <a:pt x="7615" y="44107"/>
                    <a:pt x="8358" y="44442"/>
                    <a:pt x="9142" y="44594"/>
                  </a:cubicBezTo>
                  <a:cubicBezTo>
                    <a:pt x="7998" y="45757"/>
                    <a:pt x="7266" y="47219"/>
                    <a:pt x="6883" y="48736"/>
                  </a:cubicBezTo>
                  <a:cubicBezTo>
                    <a:pt x="6329" y="50944"/>
                    <a:pt x="6450" y="53269"/>
                    <a:pt x="6781" y="55521"/>
                  </a:cubicBezTo>
                  <a:cubicBezTo>
                    <a:pt x="6883" y="56212"/>
                    <a:pt x="7012" y="56920"/>
                    <a:pt x="7385" y="57509"/>
                  </a:cubicBezTo>
                  <a:cubicBezTo>
                    <a:pt x="8059" y="58580"/>
                    <a:pt x="9424" y="59102"/>
                    <a:pt x="9988" y="60233"/>
                  </a:cubicBezTo>
                  <a:cubicBezTo>
                    <a:pt x="10127" y="60517"/>
                    <a:pt x="10212" y="60829"/>
                    <a:pt x="10387" y="61093"/>
                  </a:cubicBezTo>
                  <a:cubicBezTo>
                    <a:pt x="10675" y="61527"/>
                    <a:pt x="11170" y="61777"/>
                    <a:pt x="11658" y="61962"/>
                  </a:cubicBezTo>
                  <a:cubicBezTo>
                    <a:pt x="12936" y="62447"/>
                    <a:pt x="14279" y="62623"/>
                    <a:pt x="15643" y="62623"/>
                  </a:cubicBezTo>
                  <a:cubicBezTo>
                    <a:pt x="15932" y="62623"/>
                    <a:pt x="16221" y="62615"/>
                    <a:pt x="16511" y="62601"/>
                  </a:cubicBezTo>
                  <a:cubicBezTo>
                    <a:pt x="17986" y="59372"/>
                    <a:pt x="19488" y="56152"/>
                    <a:pt x="20591" y="52781"/>
                  </a:cubicBezTo>
                  <a:cubicBezTo>
                    <a:pt x="21886" y="48831"/>
                    <a:pt x="22618" y="44595"/>
                    <a:pt x="22041" y="40496"/>
                  </a:cubicBezTo>
                  <a:cubicBezTo>
                    <a:pt x="21759" y="40469"/>
                    <a:pt x="21481" y="40415"/>
                    <a:pt x="21214" y="40331"/>
                  </a:cubicBezTo>
                  <a:cubicBezTo>
                    <a:pt x="19286" y="39731"/>
                    <a:pt x="17955" y="38013"/>
                    <a:pt x="16755" y="36392"/>
                  </a:cubicBezTo>
                  <a:cubicBezTo>
                    <a:pt x="15548" y="34767"/>
                    <a:pt x="14329" y="33116"/>
                    <a:pt x="13620" y="31222"/>
                  </a:cubicBezTo>
                  <a:cubicBezTo>
                    <a:pt x="13292" y="30347"/>
                    <a:pt x="13076" y="29389"/>
                    <a:pt x="13291" y="28478"/>
                  </a:cubicBezTo>
                  <a:cubicBezTo>
                    <a:pt x="13507" y="27569"/>
                    <a:pt x="14249" y="26736"/>
                    <a:pt x="15180" y="26659"/>
                  </a:cubicBezTo>
                  <a:cubicBezTo>
                    <a:pt x="15230" y="26655"/>
                    <a:pt x="15279" y="26653"/>
                    <a:pt x="15329" y="26653"/>
                  </a:cubicBezTo>
                  <a:cubicBezTo>
                    <a:pt x="15892" y="26653"/>
                    <a:pt x="16432" y="26904"/>
                    <a:pt x="16941" y="27151"/>
                  </a:cubicBezTo>
                  <a:cubicBezTo>
                    <a:pt x="18345" y="27833"/>
                    <a:pt x="19747" y="28547"/>
                    <a:pt x="21070" y="29371"/>
                  </a:cubicBezTo>
                  <a:cubicBezTo>
                    <a:pt x="22817" y="30960"/>
                    <a:pt x="23112" y="32783"/>
                    <a:pt x="23079" y="34230"/>
                  </a:cubicBezTo>
                  <a:cubicBezTo>
                    <a:pt x="23051" y="35451"/>
                    <a:pt x="23595" y="36667"/>
                    <a:pt x="24617" y="36667"/>
                  </a:cubicBezTo>
                  <a:cubicBezTo>
                    <a:pt x="24634" y="36667"/>
                    <a:pt x="24651" y="36667"/>
                    <a:pt x="24669" y="36666"/>
                  </a:cubicBezTo>
                  <a:cubicBezTo>
                    <a:pt x="25735" y="36623"/>
                    <a:pt x="25901" y="35535"/>
                    <a:pt x="25901" y="35535"/>
                  </a:cubicBezTo>
                  <a:lnTo>
                    <a:pt x="25901" y="35535"/>
                  </a:lnTo>
                  <a:cubicBezTo>
                    <a:pt x="25901" y="35535"/>
                    <a:pt x="25332" y="36331"/>
                    <a:pt x="24779" y="36331"/>
                  </a:cubicBezTo>
                  <a:cubicBezTo>
                    <a:pt x="24752" y="36331"/>
                    <a:pt x="24725" y="36329"/>
                    <a:pt x="24697" y="36325"/>
                  </a:cubicBezTo>
                  <a:cubicBezTo>
                    <a:pt x="24120" y="36237"/>
                    <a:pt x="23624" y="35454"/>
                    <a:pt x="23568" y="34531"/>
                  </a:cubicBezTo>
                  <a:cubicBezTo>
                    <a:pt x="23524" y="33795"/>
                    <a:pt x="23761" y="32103"/>
                    <a:pt x="23344" y="30981"/>
                  </a:cubicBezTo>
                  <a:lnTo>
                    <a:pt x="23344" y="30981"/>
                  </a:lnTo>
                  <a:cubicBezTo>
                    <a:pt x="23647" y="31229"/>
                    <a:pt x="23942" y="31483"/>
                    <a:pt x="24229" y="31751"/>
                  </a:cubicBezTo>
                  <a:cubicBezTo>
                    <a:pt x="26339" y="33718"/>
                    <a:pt x="27946" y="36370"/>
                    <a:pt x="28112" y="39246"/>
                  </a:cubicBezTo>
                  <a:cubicBezTo>
                    <a:pt x="28184" y="40476"/>
                    <a:pt x="27994" y="41704"/>
                    <a:pt x="27862" y="42927"/>
                  </a:cubicBezTo>
                  <a:cubicBezTo>
                    <a:pt x="27744" y="44012"/>
                    <a:pt x="27672" y="45123"/>
                    <a:pt x="27869" y="46196"/>
                  </a:cubicBezTo>
                  <a:cubicBezTo>
                    <a:pt x="27893" y="46331"/>
                    <a:pt x="27922" y="46467"/>
                    <a:pt x="27956" y="46600"/>
                  </a:cubicBezTo>
                  <a:cubicBezTo>
                    <a:pt x="28253" y="47795"/>
                    <a:pt x="28928" y="49025"/>
                    <a:pt x="30108" y="49582"/>
                  </a:cubicBezTo>
                  <a:cubicBezTo>
                    <a:pt x="30870" y="49943"/>
                    <a:pt x="31687" y="50190"/>
                    <a:pt x="32402" y="50628"/>
                  </a:cubicBezTo>
                  <a:cubicBezTo>
                    <a:pt x="33121" y="51069"/>
                    <a:pt x="33768" y="51658"/>
                    <a:pt x="34151" y="52409"/>
                  </a:cubicBezTo>
                  <a:cubicBezTo>
                    <a:pt x="34532" y="53158"/>
                    <a:pt x="34619" y="54085"/>
                    <a:pt x="34256" y="54844"/>
                  </a:cubicBezTo>
                  <a:cubicBezTo>
                    <a:pt x="33893" y="55603"/>
                    <a:pt x="33036" y="56137"/>
                    <a:pt x="32299" y="56318"/>
                  </a:cubicBezTo>
                  <a:cubicBezTo>
                    <a:pt x="33169" y="56254"/>
                    <a:pt x="34000" y="55782"/>
                    <a:pt x="34498" y="55068"/>
                  </a:cubicBezTo>
                  <a:cubicBezTo>
                    <a:pt x="34997" y="54351"/>
                    <a:pt x="35153" y="53408"/>
                    <a:pt x="34911" y="52569"/>
                  </a:cubicBezTo>
                  <a:cubicBezTo>
                    <a:pt x="34619" y="51560"/>
                    <a:pt x="33810" y="50785"/>
                    <a:pt x="32970" y="50157"/>
                  </a:cubicBezTo>
                  <a:cubicBezTo>
                    <a:pt x="32770" y="50008"/>
                    <a:pt x="32567" y="49863"/>
                    <a:pt x="32360" y="49718"/>
                  </a:cubicBezTo>
                  <a:cubicBezTo>
                    <a:pt x="31703" y="49254"/>
                    <a:pt x="31044" y="48796"/>
                    <a:pt x="30514" y="48193"/>
                  </a:cubicBezTo>
                  <a:cubicBezTo>
                    <a:pt x="29766" y="47346"/>
                    <a:pt x="29327" y="46257"/>
                    <a:pt x="29115" y="45148"/>
                  </a:cubicBezTo>
                  <a:cubicBezTo>
                    <a:pt x="28901" y="44037"/>
                    <a:pt x="28936" y="42844"/>
                    <a:pt x="29082" y="41730"/>
                  </a:cubicBezTo>
                  <a:cubicBezTo>
                    <a:pt x="29310" y="39987"/>
                    <a:pt x="29543" y="38248"/>
                    <a:pt x="29102" y="36546"/>
                  </a:cubicBezTo>
                  <a:cubicBezTo>
                    <a:pt x="28700" y="34991"/>
                    <a:pt x="27751" y="33642"/>
                    <a:pt x="27121" y="32165"/>
                  </a:cubicBezTo>
                  <a:cubicBezTo>
                    <a:pt x="26393" y="30457"/>
                    <a:pt x="26130" y="28562"/>
                    <a:pt x="26404" y="26702"/>
                  </a:cubicBezTo>
                  <a:cubicBezTo>
                    <a:pt x="26527" y="25868"/>
                    <a:pt x="26931" y="25097"/>
                    <a:pt x="27437" y="24425"/>
                  </a:cubicBezTo>
                  <a:cubicBezTo>
                    <a:pt x="27946" y="23751"/>
                    <a:pt x="28546" y="23154"/>
                    <a:pt x="29090" y="22507"/>
                  </a:cubicBezTo>
                  <a:cubicBezTo>
                    <a:pt x="29632" y="21860"/>
                    <a:pt x="30122" y="21149"/>
                    <a:pt x="30449" y="20288"/>
                  </a:cubicBezTo>
                  <a:cubicBezTo>
                    <a:pt x="31519" y="19835"/>
                    <a:pt x="32574" y="19303"/>
                    <a:pt x="33421" y="18507"/>
                  </a:cubicBezTo>
                  <a:cubicBezTo>
                    <a:pt x="34265" y="17709"/>
                    <a:pt x="34881" y="16609"/>
                    <a:pt x="34879" y="15450"/>
                  </a:cubicBezTo>
                  <a:cubicBezTo>
                    <a:pt x="34879" y="15025"/>
                    <a:pt x="34797" y="14605"/>
                    <a:pt x="34788" y="14183"/>
                  </a:cubicBezTo>
                  <a:cubicBezTo>
                    <a:pt x="34780" y="13759"/>
                    <a:pt x="34855" y="13312"/>
                    <a:pt x="35126" y="12986"/>
                  </a:cubicBezTo>
                  <a:cubicBezTo>
                    <a:pt x="35618" y="12389"/>
                    <a:pt x="36550" y="12406"/>
                    <a:pt x="37178" y="11953"/>
                  </a:cubicBezTo>
                  <a:cubicBezTo>
                    <a:pt x="37555" y="11681"/>
                    <a:pt x="37795" y="11262"/>
                    <a:pt x="38085" y="10899"/>
                  </a:cubicBezTo>
                  <a:cubicBezTo>
                    <a:pt x="38878" y="9911"/>
                    <a:pt x="40132" y="9317"/>
                    <a:pt x="41395" y="9317"/>
                  </a:cubicBezTo>
                  <a:cubicBezTo>
                    <a:pt x="41475" y="9317"/>
                    <a:pt x="41555" y="9319"/>
                    <a:pt x="41635" y="9324"/>
                  </a:cubicBezTo>
                  <a:cubicBezTo>
                    <a:pt x="42278" y="9361"/>
                    <a:pt x="42902" y="9546"/>
                    <a:pt x="43542" y="9602"/>
                  </a:cubicBezTo>
                  <a:cubicBezTo>
                    <a:pt x="43660" y="9612"/>
                    <a:pt x="43779" y="9618"/>
                    <a:pt x="43902" y="9618"/>
                  </a:cubicBezTo>
                  <a:cubicBezTo>
                    <a:pt x="44442" y="9618"/>
                    <a:pt x="45031" y="9510"/>
                    <a:pt x="45701" y="9260"/>
                  </a:cubicBezTo>
                  <a:cubicBezTo>
                    <a:pt x="46277" y="9703"/>
                    <a:pt x="47009" y="9883"/>
                    <a:pt x="47649" y="10228"/>
                  </a:cubicBezTo>
                  <a:cubicBezTo>
                    <a:pt x="48269" y="10566"/>
                    <a:pt x="48789" y="11052"/>
                    <a:pt x="49305" y="11534"/>
                  </a:cubicBezTo>
                  <a:cubicBezTo>
                    <a:pt x="50159" y="12334"/>
                    <a:pt x="51020" y="13143"/>
                    <a:pt x="51672" y="14115"/>
                  </a:cubicBezTo>
                  <a:cubicBezTo>
                    <a:pt x="51841" y="14368"/>
                    <a:pt x="51995" y="14630"/>
                    <a:pt x="52137" y="14897"/>
                  </a:cubicBezTo>
                  <a:cubicBezTo>
                    <a:pt x="52255" y="14007"/>
                    <a:pt x="52147" y="13087"/>
                    <a:pt x="51849" y="12236"/>
                  </a:cubicBezTo>
                  <a:cubicBezTo>
                    <a:pt x="51783" y="12045"/>
                    <a:pt x="51703" y="11858"/>
                    <a:pt x="51617" y="11673"/>
                  </a:cubicBezTo>
                  <a:cubicBezTo>
                    <a:pt x="51612" y="11308"/>
                    <a:pt x="51591" y="10942"/>
                    <a:pt x="51525" y="10584"/>
                  </a:cubicBezTo>
                  <a:cubicBezTo>
                    <a:pt x="51370" y="9758"/>
                    <a:pt x="50966" y="8981"/>
                    <a:pt x="50380" y="8378"/>
                  </a:cubicBezTo>
                  <a:cubicBezTo>
                    <a:pt x="49830" y="7815"/>
                    <a:pt x="49121" y="7412"/>
                    <a:pt x="48359" y="7218"/>
                  </a:cubicBezTo>
                  <a:cubicBezTo>
                    <a:pt x="48324" y="7158"/>
                    <a:pt x="48287" y="7097"/>
                    <a:pt x="48248" y="7039"/>
                  </a:cubicBezTo>
                  <a:cubicBezTo>
                    <a:pt x="47951" y="6595"/>
                    <a:pt x="47549" y="6225"/>
                    <a:pt x="47082" y="5968"/>
                  </a:cubicBezTo>
                  <a:cubicBezTo>
                    <a:pt x="46980" y="5934"/>
                    <a:pt x="46929" y="5852"/>
                    <a:pt x="46907" y="5788"/>
                  </a:cubicBezTo>
                  <a:cubicBezTo>
                    <a:pt x="46605" y="4932"/>
                    <a:pt x="46011" y="4181"/>
                    <a:pt x="45242" y="3698"/>
                  </a:cubicBezTo>
                  <a:cubicBezTo>
                    <a:pt x="44596" y="3288"/>
                    <a:pt x="43829" y="3070"/>
                    <a:pt x="43063" y="3070"/>
                  </a:cubicBezTo>
                  <a:cubicBezTo>
                    <a:pt x="42922" y="3070"/>
                    <a:pt x="42781" y="3077"/>
                    <a:pt x="42640" y="3092"/>
                  </a:cubicBezTo>
                  <a:cubicBezTo>
                    <a:pt x="42271" y="2364"/>
                    <a:pt x="41408" y="2165"/>
                    <a:pt x="40736" y="1808"/>
                  </a:cubicBezTo>
                  <a:cubicBezTo>
                    <a:pt x="40006" y="1423"/>
                    <a:pt x="39417" y="781"/>
                    <a:pt x="38638" y="507"/>
                  </a:cubicBezTo>
                  <a:cubicBezTo>
                    <a:pt x="38246" y="369"/>
                    <a:pt x="37822" y="337"/>
                    <a:pt x="37406" y="304"/>
                  </a:cubicBezTo>
                  <a:cubicBezTo>
                    <a:pt x="35750" y="176"/>
                    <a:pt x="34093" y="49"/>
                    <a:pt x="32433" y="7"/>
                  </a:cubicBezTo>
                  <a:cubicBezTo>
                    <a:pt x="32292" y="4"/>
                    <a:pt x="32150" y="1"/>
                    <a:pt x="3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45"/>
            <p:cNvSpPr/>
            <p:nvPr/>
          </p:nvSpPr>
          <p:spPr>
            <a:xfrm>
              <a:off x="3196388" y="1293513"/>
              <a:ext cx="39400" cy="141675"/>
            </a:xfrm>
            <a:custGeom>
              <a:avLst/>
              <a:gdLst/>
              <a:ahLst/>
              <a:cxnLst/>
              <a:rect l="l" t="t" r="r" b="b"/>
              <a:pathLst>
                <a:path w="1576" h="5667" extrusionOk="0">
                  <a:moveTo>
                    <a:pt x="441" y="0"/>
                  </a:moveTo>
                  <a:lnTo>
                    <a:pt x="441" y="0"/>
                  </a:lnTo>
                  <a:cubicBezTo>
                    <a:pt x="231" y="912"/>
                    <a:pt x="1" y="1961"/>
                    <a:pt x="104" y="3004"/>
                  </a:cubicBezTo>
                  <a:cubicBezTo>
                    <a:pt x="208" y="4048"/>
                    <a:pt x="692" y="5100"/>
                    <a:pt x="1576" y="5667"/>
                  </a:cubicBezTo>
                  <a:cubicBezTo>
                    <a:pt x="864" y="4978"/>
                    <a:pt x="514" y="3987"/>
                    <a:pt x="391" y="2994"/>
                  </a:cubicBezTo>
                  <a:cubicBezTo>
                    <a:pt x="268" y="2002"/>
                    <a:pt x="354" y="997"/>
                    <a:pt x="441" y="0"/>
                  </a:cubicBez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45"/>
            <p:cNvSpPr/>
            <p:nvPr/>
          </p:nvSpPr>
          <p:spPr>
            <a:xfrm>
              <a:off x="3003113" y="1196088"/>
              <a:ext cx="53975" cy="51200"/>
            </a:xfrm>
            <a:custGeom>
              <a:avLst/>
              <a:gdLst/>
              <a:ahLst/>
              <a:cxnLst/>
              <a:rect l="l" t="t" r="r" b="b"/>
              <a:pathLst>
                <a:path w="2159" h="2048" extrusionOk="0">
                  <a:moveTo>
                    <a:pt x="1133" y="0"/>
                  </a:moveTo>
                  <a:cubicBezTo>
                    <a:pt x="864" y="0"/>
                    <a:pt x="594" y="99"/>
                    <a:pt x="400" y="286"/>
                  </a:cubicBezTo>
                  <a:cubicBezTo>
                    <a:pt x="97" y="578"/>
                    <a:pt x="0" y="1065"/>
                    <a:pt x="172" y="1448"/>
                  </a:cubicBezTo>
                  <a:cubicBezTo>
                    <a:pt x="331" y="1805"/>
                    <a:pt x="714" y="2048"/>
                    <a:pt x="1103" y="2048"/>
                  </a:cubicBezTo>
                  <a:cubicBezTo>
                    <a:pt x="1133" y="2048"/>
                    <a:pt x="1163" y="2046"/>
                    <a:pt x="1193" y="2043"/>
                  </a:cubicBezTo>
                  <a:cubicBezTo>
                    <a:pt x="1612" y="2002"/>
                    <a:pt x="1987" y="1671"/>
                    <a:pt x="2074" y="1258"/>
                  </a:cubicBezTo>
                  <a:cubicBezTo>
                    <a:pt x="2159" y="848"/>
                    <a:pt x="2004" y="301"/>
                    <a:pt x="1572" y="96"/>
                  </a:cubicBezTo>
                  <a:cubicBezTo>
                    <a:pt x="1435" y="31"/>
                    <a:pt x="1284" y="0"/>
                    <a:pt x="1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45"/>
            <p:cNvSpPr/>
            <p:nvPr/>
          </p:nvSpPr>
          <p:spPr>
            <a:xfrm>
              <a:off x="2996963" y="1225063"/>
              <a:ext cx="65075" cy="53725"/>
            </a:xfrm>
            <a:custGeom>
              <a:avLst/>
              <a:gdLst/>
              <a:ahLst/>
              <a:cxnLst/>
              <a:rect l="l" t="t" r="r" b="b"/>
              <a:pathLst>
                <a:path w="2603" h="2149" extrusionOk="0">
                  <a:moveTo>
                    <a:pt x="1288" y="1"/>
                  </a:moveTo>
                  <a:cubicBezTo>
                    <a:pt x="810" y="1"/>
                    <a:pt x="345" y="313"/>
                    <a:pt x="174" y="760"/>
                  </a:cubicBezTo>
                  <a:cubicBezTo>
                    <a:pt x="0" y="1215"/>
                    <a:pt x="150" y="1775"/>
                    <a:pt x="532" y="2076"/>
                  </a:cubicBezTo>
                  <a:lnTo>
                    <a:pt x="2131" y="2149"/>
                  </a:lnTo>
                  <a:cubicBezTo>
                    <a:pt x="2476" y="1807"/>
                    <a:pt x="2602" y="1257"/>
                    <a:pt x="2431" y="801"/>
                  </a:cubicBezTo>
                  <a:cubicBezTo>
                    <a:pt x="2261" y="345"/>
                    <a:pt x="1800" y="12"/>
                    <a:pt x="1313" y="1"/>
                  </a:cubicBezTo>
                  <a:cubicBezTo>
                    <a:pt x="1305" y="1"/>
                    <a:pt x="1296" y="1"/>
                    <a:pt x="1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45"/>
            <p:cNvSpPr/>
            <p:nvPr/>
          </p:nvSpPr>
          <p:spPr>
            <a:xfrm>
              <a:off x="2986688" y="1257638"/>
              <a:ext cx="91800" cy="198975"/>
            </a:xfrm>
            <a:custGeom>
              <a:avLst/>
              <a:gdLst/>
              <a:ahLst/>
              <a:cxnLst/>
              <a:rect l="l" t="t" r="r" b="b"/>
              <a:pathLst>
                <a:path w="3672" h="7959" extrusionOk="0">
                  <a:moveTo>
                    <a:pt x="1737" y="1"/>
                  </a:moveTo>
                  <a:cubicBezTo>
                    <a:pt x="1702" y="1"/>
                    <a:pt x="1666" y="3"/>
                    <a:pt x="1630" y="10"/>
                  </a:cubicBezTo>
                  <a:cubicBezTo>
                    <a:pt x="1269" y="70"/>
                    <a:pt x="1038" y="417"/>
                    <a:pt x="875" y="744"/>
                  </a:cubicBezTo>
                  <a:cubicBezTo>
                    <a:pt x="662" y="1172"/>
                    <a:pt x="494" y="1623"/>
                    <a:pt x="375" y="2086"/>
                  </a:cubicBezTo>
                  <a:cubicBezTo>
                    <a:pt x="318" y="2306"/>
                    <a:pt x="272" y="2536"/>
                    <a:pt x="303" y="2761"/>
                  </a:cubicBezTo>
                  <a:cubicBezTo>
                    <a:pt x="333" y="2987"/>
                    <a:pt x="452" y="3211"/>
                    <a:pt x="679" y="3266"/>
                  </a:cubicBezTo>
                  <a:cubicBezTo>
                    <a:pt x="341" y="4458"/>
                    <a:pt x="0" y="5687"/>
                    <a:pt x="154" y="6916"/>
                  </a:cubicBezTo>
                  <a:cubicBezTo>
                    <a:pt x="181" y="7133"/>
                    <a:pt x="227" y="7357"/>
                    <a:pt x="350" y="7538"/>
                  </a:cubicBezTo>
                  <a:cubicBezTo>
                    <a:pt x="460" y="7701"/>
                    <a:pt x="645" y="7823"/>
                    <a:pt x="838" y="7823"/>
                  </a:cubicBezTo>
                  <a:cubicBezTo>
                    <a:pt x="861" y="7823"/>
                    <a:pt x="884" y="7822"/>
                    <a:pt x="907" y="7818"/>
                  </a:cubicBezTo>
                  <a:cubicBezTo>
                    <a:pt x="1205" y="7770"/>
                    <a:pt x="1378" y="7444"/>
                    <a:pt x="1383" y="7098"/>
                  </a:cubicBezTo>
                  <a:cubicBezTo>
                    <a:pt x="1427" y="7316"/>
                    <a:pt x="1481" y="7538"/>
                    <a:pt x="1616" y="7713"/>
                  </a:cubicBezTo>
                  <a:cubicBezTo>
                    <a:pt x="1723" y="7855"/>
                    <a:pt x="1896" y="7959"/>
                    <a:pt x="2070" y="7959"/>
                  </a:cubicBezTo>
                  <a:cubicBezTo>
                    <a:pt x="2113" y="7959"/>
                    <a:pt x="2156" y="7953"/>
                    <a:pt x="2198" y="7939"/>
                  </a:cubicBezTo>
                  <a:cubicBezTo>
                    <a:pt x="2372" y="7883"/>
                    <a:pt x="2491" y="7716"/>
                    <a:pt x="2538" y="7538"/>
                  </a:cubicBezTo>
                  <a:cubicBezTo>
                    <a:pt x="2585" y="7362"/>
                    <a:pt x="2572" y="7174"/>
                    <a:pt x="2570" y="6943"/>
                  </a:cubicBezTo>
                  <a:lnTo>
                    <a:pt x="2570" y="6943"/>
                  </a:lnTo>
                  <a:cubicBezTo>
                    <a:pt x="2631" y="7164"/>
                    <a:pt x="2698" y="7396"/>
                    <a:pt x="2857" y="7564"/>
                  </a:cubicBezTo>
                  <a:cubicBezTo>
                    <a:pt x="2958" y="7672"/>
                    <a:pt x="3110" y="7742"/>
                    <a:pt x="3254" y="7742"/>
                  </a:cubicBezTo>
                  <a:cubicBezTo>
                    <a:pt x="3335" y="7742"/>
                    <a:pt x="3414" y="7720"/>
                    <a:pt x="3480" y="7670"/>
                  </a:cubicBezTo>
                  <a:cubicBezTo>
                    <a:pt x="3658" y="7537"/>
                    <a:pt x="3671" y="7278"/>
                    <a:pt x="3669" y="7056"/>
                  </a:cubicBezTo>
                  <a:cubicBezTo>
                    <a:pt x="3652" y="5678"/>
                    <a:pt x="3615" y="4224"/>
                    <a:pt x="2883" y="3004"/>
                  </a:cubicBezTo>
                  <a:cubicBezTo>
                    <a:pt x="3136" y="2735"/>
                    <a:pt x="3207" y="2333"/>
                    <a:pt x="3154" y="1968"/>
                  </a:cubicBezTo>
                  <a:cubicBezTo>
                    <a:pt x="3102" y="1603"/>
                    <a:pt x="2939" y="1264"/>
                    <a:pt x="2774" y="933"/>
                  </a:cubicBezTo>
                  <a:cubicBezTo>
                    <a:pt x="2656" y="697"/>
                    <a:pt x="2532" y="460"/>
                    <a:pt x="2343" y="275"/>
                  </a:cubicBezTo>
                  <a:cubicBezTo>
                    <a:pt x="2181" y="116"/>
                    <a:pt x="1961" y="1"/>
                    <a:pt x="1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45"/>
            <p:cNvSpPr/>
            <p:nvPr/>
          </p:nvSpPr>
          <p:spPr>
            <a:xfrm>
              <a:off x="3692138" y="796313"/>
              <a:ext cx="11525" cy="44000"/>
            </a:xfrm>
            <a:custGeom>
              <a:avLst/>
              <a:gdLst/>
              <a:ahLst/>
              <a:cxnLst/>
              <a:rect l="l" t="t" r="r" b="b"/>
              <a:pathLst>
                <a:path w="461" h="1760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20"/>
                    <a:pt x="184" y="253"/>
                    <a:pt x="240" y="395"/>
                  </a:cubicBezTo>
                  <a:cubicBezTo>
                    <a:pt x="297" y="535"/>
                    <a:pt x="330" y="685"/>
                    <a:pt x="348" y="837"/>
                  </a:cubicBezTo>
                  <a:cubicBezTo>
                    <a:pt x="365" y="990"/>
                    <a:pt x="365" y="1146"/>
                    <a:pt x="353" y="1302"/>
                  </a:cubicBezTo>
                  <a:cubicBezTo>
                    <a:pt x="342" y="1456"/>
                    <a:pt x="319" y="1611"/>
                    <a:pt x="289" y="1760"/>
                  </a:cubicBezTo>
                  <a:cubicBezTo>
                    <a:pt x="353" y="1619"/>
                    <a:pt x="401" y="1463"/>
                    <a:pt x="428" y="1303"/>
                  </a:cubicBezTo>
                  <a:cubicBezTo>
                    <a:pt x="454" y="1143"/>
                    <a:pt x="461" y="978"/>
                    <a:pt x="443" y="817"/>
                  </a:cubicBezTo>
                  <a:cubicBezTo>
                    <a:pt x="424" y="657"/>
                    <a:pt x="381" y="503"/>
                    <a:pt x="309" y="364"/>
                  </a:cubicBezTo>
                  <a:cubicBezTo>
                    <a:pt x="273" y="294"/>
                    <a:pt x="229" y="228"/>
                    <a:pt x="178" y="166"/>
                  </a:cubicBezTo>
                  <a:cubicBezTo>
                    <a:pt x="126" y="105"/>
                    <a:pt x="68" y="4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5"/>
            <p:cNvSpPr/>
            <p:nvPr/>
          </p:nvSpPr>
          <p:spPr>
            <a:xfrm>
              <a:off x="3699513" y="797838"/>
              <a:ext cx="10875" cy="42825"/>
            </a:xfrm>
            <a:custGeom>
              <a:avLst/>
              <a:gdLst/>
              <a:ahLst/>
              <a:cxnLst/>
              <a:rect l="l" t="t" r="r" b="b"/>
              <a:pathLst>
                <a:path w="435" h="1713" extrusionOk="0">
                  <a:moveTo>
                    <a:pt x="1" y="1"/>
                  </a:moveTo>
                  <a:lnTo>
                    <a:pt x="1" y="1"/>
                  </a:lnTo>
                  <a:cubicBezTo>
                    <a:pt x="94" y="120"/>
                    <a:pt x="163" y="251"/>
                    <a:pt x="213" y="387"/>
                  </a:cubicBezTo>
                  <a:cubicBezTo>
                    <a:pt x="261" y="524"/>
                    <a:pt x="291" y="670"/>
                    <a:pt x="306" y="817"/>
                  </a:cubicBezTo>
                  <a:cubicBezTo>
                    <a:pt x="320" y="966"/>
                    <a:pt x="320" y="1118"/>
                    <a:pt x="308" y="1267"/>
                  </a:cubicBezTo>
                  <a:cubicBezTo>
                    <a:pt x="298" y="1418"/>
                    <a:pt x="276" y="1569"/>
                    <a:pt x="251" y="1712"/>
                  </a:cubicBezTo>
                  <a:cubicBezTo>
                    <a:pt x="292" y="1608"/>
                    <a:pt x="327" y="1497"/>
                    <a:pt x="354" y="1382"/>
                  </a:cubicBezTo>
                  <a:cubicBezTo>
                    <a:pt x="368" y="1328"/>
                    <a:pt x="380" y="1271"/>
                    <a:pt x="390" y="1215"/>
                  </a:cubicBezTo>
                  <a:cubicBezTo>
                    <a:pt x="400" y="1156"/>
                    <a:pt x="409" y="1095"/>
                    <a:pt x="416" y="1036"/>
                  </a:cubicBezTo>
                  <a:cubicBezTo>
                    <a:pt x="429" y="920"/>
                    <a:pt x="434" y="806"/>
                    <a:pt x="431" y="693"/>
                  </a:cubicBezTo>
                  <a:cubicBezTo>
                    <a:pt x="429" y="584"/>
                    <a:pt x="420" y="475"/>
                    <a:pt x="402" y="375"/>
                  </a:cubicBezTo>
                  <a:cubicBezTo>
                    <a:pt x="378" y="336"/>
                    <a:pt x="350" y="296"/>
                    <a:pt x="321" y="258"/>
                  </a:cubicBezTo>
                  <a:cubicBezTo>
                    <a:pt x="293" y="222"/>
                    <a:pt x="264" y="188"/>
                    <a:pt x="230" y="157"/>
                  </a:cubicBezTo>
                  <a:cubicBezTo>
                    <a:pt x="214" y="142"/>
                    <a:pt x="196" y="127"/>
                    <a:pt x="179" y="111"/>
                  </a:cubicBezTo>
                  <a:cubicBezTo>
                    <a:pt x="125" y="68"/>
                    <a:pt x="66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5"/>
            <p:cNvSpPr/>
            <p:nvPr/>
          </p:nvSpPr>
          <p:spPr>
            <a:xfrm>
              <a:off x="3706938" y="793613"/>
              <a:ext cx="59225" cy="49650"/>
            </a:xfrm>
            <a:custGeom>
              <a:avLst/>
              <a:gdLst/>
              <a:ahLst/>
              <a:cxnLst/>
              <a:rect l="l" t="t" r="r" b="b"/>
              <a:pathLst>
                <a:path w="2369" h="1986" extrusionOk="0">
                  <a:moveTo>
                    <a:pt x="2368" y="1"/>
                  </a:moveTo>
                  <a:lnTo>
                    <a:pt x="2368" y="1"/>
                  </a:lnTo>
                  <a:cubicBezTo>
                    <a:pt x="2300" y="35"/>
                    <a:pt x="2237" y="73"/>
                    <a:pt x="2178" y="118"/>
                  </a:cubicBezTo>
                  <a:cubicBezTo>
                    <a:pt x="2122" y="159"/>
                    <a:pt x="2073" y="206"/>
                    <a:pt x="2025" y="255"/>
                  </a:cubicBezTo>
                  <a:cubicBezTo>
                    <a:pt x="2001" y="280"/>
                    <a:pt x="1978" y="306"/>
                    <a:pt x="1955" y="334"/>
                  </a:cubicBezTo>
                  <a:cubicBezTo>
                    <a:pt x="1922" y="373"/>
                    <a:pt x="1894" y="414"/>
                    <a:pt x="1864" y="457"/>
                  </a:cubicBezTo>
                  <a:cubicBezTo>
                    <a:pt x="1916" y="323"/>
                    <a:pt x="1974" y="195"/>
                    <a:pt x="2044" y="78"/>
                  </a:cubicBezTo>
                  <a:lnTo>
                    <a:pt x="2044" y="78"/>
                  </a:lnTo>
                  <a:cubicBezTo>
                    <a:pt x="1982" y="101"/>
                    <a:pt x="1924" y="130"/>
                    <a:pt x="1870" y="162"/>
                  </a:cubicBezTo>
                  <a:cubicBezTo>
                    <a:pt x="1819" y="193"/>
                    <a:pt x="1772" y="228"/>
                    <a:pt x="1727" y="265"/>
                  </a:cubicBezTo>
                  <a:cubicBezTo>
                    <a:pt x="1704" y="284"/>
                    <a:pt x="1680" y="305"/>
                    <a:pt x="1659" y="326"/>
                  </a:cubicBezTo>
                  <a:cubicBezTo>
                    <a:pt x="1651" y="335"/>
                    <a:pt x="1644" y="344"/>
                    <a:pt x="1635" y="352"/>
                  </a:cubicBezTo>
                  <a:cubicBezTo>
                    <a:pt x="1663" y="284"/>
                    <a:pt x="1691" y="221"/>
                    <a:pt x="1721" y="157"/>
                  </a:cubicBezTo>
                  <a:lnTo>
                    <a:pt x="1721" y="157"/>
                  </a:lnTo>
                  <a:cubicBezTo>
                    <a:pt x="1665" y="171"/>
                    <a:pt x="1613" y="187"/>
                    <a:pt x="1563" y="208"/>
                  </a:cubicBezTo>
                  <a:cubicBezTo>
                    <a:pt x="1515" y="227"/>
                    <a:pt x="1470" y="251"/>
                    <a:pt x="1428" y="277"/>
                  </a:cubicBezTo>
                  <a:cubicBezTo>
                    <a:pt x="1409" y="289"/>
                    <a:pt x="1391" y="302"/>
                    <a:pt x="1372" y="314"/>
                  </a:cubicBezTo>
                  <a:cubicBezTo>
                    <a:pt x="1381" y="289"/>
                    <a:pt x="1389" y="261"/>
                    <a:pt x="1399" y="236"/>
                  </a:cubicBezTo>
                  <a:lnTo>
                    <a:pt x="1399" y="236"/>
                  </a:lnTo>
                  <a:cubicBezTo>
                    <a:pt x="1348" y="237"/>
                    <a:pt x="1301" y="242"/>
                    <a:pt x="1255" y="253"/>
                  </a:cubicBezTo>
                  <a:cubicBezTo>
                    <a:pt x="1212" y="262"/>
                    <a:pt x="1169" y="273"/>
                    <a:pt x="1128" y="289"/>
                  </a:cubicBezTo>
                  <a:cubicBezTo>
                    <a:pt x="1108" y="297"/>
                    <a:pt x="1087" y="304"/>
                    <a:pt x="1067" y="314"/>
                  </a:cubicBezTo>
                  <a:cubicBezTo>
                    <a:pt x="1026" y="307"/>
                    <a:pt x="987" y="300"/>
                    <a:pt x="948" y="298"/>
                  </a:cubicBezTo>
                  <a:cubicBezTo>
                    <a:pt x="929" y="296"/>
                    <a:pt x="911" y="296"/>
                    <a:pt x="893" y="296"/>
                  </a:cubicBezTo>
                  <a:cubicBezTo>
                    <a:pt x="872" y="296"/>
                    <a:pt x="851" y="297"/>
                    <a:pt x="830" y="299"/>
                  </a:cubicBezTo>
                  <a:cubicBezTo>
                    <a:pt x="809" y="300"/>
                    <a:pt x="790" y="303"/>
                    <a:pt x="771" y="307"/>
                  </a:cubicBezTo>
                  <a:cubicBezTo>
                    <a:pt x="727" y="314"/>
                    <a:pt x="684" y="327"/>
                    <a:pt x="640" y="341"/>
                  </a:cubicBezTo>
                  <a:cubicBezTo>
                    <a:pt x="604" y="328"/>
                    <a:pt x="569" y="317"/>
                    <a:pt x="532" y="309"/>
                  </a:cubicBezTo>
                  <a:cubicBezTo>
                    <a:pt x="512" y="305"/>
                    <a:pt x="495" y="302"/>
                    <a:pt x="475" y="299"/>
                  </a:cubicBezTo>
                  <a:cubicBezTo>
                    <a:pt x="444" y="295"/>
                    <a:pt x="412" y="293"/>
                    <a:pt x="380" y="293"/>
                  </a:cubicBezTo>
                  <a:cubicBezTo>
                    <a:pt x="353" y="293"/>
                    <a:pt x="325" y="294"/>
                    <a:pt x="297" y="297"/>
                  </a:cubicBezTo>
                  <a:cubicBezTo>
                    <a:pt x="316" y="330"/>
                    <a:pt x="332" y="364"/>
                    <a:pt x="348" y="399"/>
                  </a:cubicBezTo>
                  <a:cubicBezTo>
                    <a:pt x="343" y="395"/>
                    <a:pt x="338" y="390"/>
                    <a:pt x="333" y="386"/>
                  </a:cubicBezTo>
                  <a:cubicBezTo>
                    <a:pt x="301" y="361"/>
                    <a:pt x="267" y="340"/>
                    <a:pt x="233" y="320"/>
                  </a:cubicBezTo>
                  <a:cubicBezTo>
                    <a:pt x="215" y="310"/>
                    <a:pt x="198" y="302"/>
                    <a:pt x="179" y="293"/>
                  </a:cubicBezTo>
                  <a:cubicBezTo>
                    <a:pt x="124" y="267"/>
                    <a:pt x="65" y="248"/>
                    <a:pt x="1" y="235"/>
                  </a:cubicBezTo>
                  <a:lnTo>
                    <a:pt x="1" y="235"/>
                  </a:lnTo>
                  <a:cubicBezTo>
                    <a:pt x="82" y="351"/>
                    <a:pt x="142" y="479"/>
                    <a:pt x="184" y="614"/>
                  </a:cubicBezTo>
                  <a:cubicBezTo>
                    <a:pt x="226" y="749"/>
                    <a:pt x="251" y="889"/>
                    <a:pt x="264" y="1033"/>
                  </a:cubicBezTo>
                  <a:cubicBezTo>
                    <a:pt x="275" y="1176"/>
                    <a:pt x="274" y="1324"/>
                    <a:pt x="264" y="1468"/>
                  </a:cubicBezTo>
                  <a:cubicBezTo>
                    <a:pt x="254" y="1615"/>
                    <a:pt x="234" y="1759"/>
                    <a:pt x="211" y="1900"/>
                  </a:cubicBezTo>
                  <a:cubicBezTo>
                    <a:pt x="251" y="1786"/>
                    <a:pt x="286" y="1667"/>
                    <a:pt x="315" y="1544"/>
                  </a:cubicBezTo>
                  <a:cubicBezTo>
                    <a:pt x="329" y="1483"/>
                    <a:pt x="342" y="1423"/>
                    <a:pt x="353" y="1364"/>
                  </a:cubicBezTo>
                  <a:cubicBezTo>
                    <a:pt x="365" y="1299"/>
                    <a:pt x="377" y="1235"/>
                    <a:pt x="385" y="1171"/>
                  </a:cubicBezTo>
                  <a:cubicBezTo>
                    <a:pt x="404" y="1048"/>
                    <a:pt x="415" y="926"/>
                    <a:pt x="423" y="807"/>
                  </a:cubicBezTo>
                  <a:cubicBezTo>
                    <a:pt x="428" y="734"/>
                    <a:pt x="426" y="667"/>
                    <a:pt x="428" y="596"/>
                  </a:cubicBezTo>
                  <a:cubicBezTo>
                    <a:pt x="435" y="621"/>
                    <a:pt x="446" y="642"/>
                    <a:pt x="452" y="667"/>
                  </a:cubicBezTo>
                  <a:cubicBezTo>
                    <a:pt x="488" y="797"/>
                    <a:pt x="507" y="934"/>
                    <a:pt x="516" y="1073"/>
                  </a:cubicBezTo>
                  <a:cubicBezTo>
                    <a:pt x="525" y="1212"/>
                    <a:pt x="523" y="1353"/>
                    <a:pt x="513" y="1494"/>
                  </a:cubicBezTo>
                  <a:cubicBezTo>
                    <a:pt x="505" y="1635"/>
                    <a:pt x="488" y="1776"/>
                    <a:pt x="467" y="1912"/>
                  </a:cubicBezTo>
                  <a:cubicBezTo>
                    <a:pt x="506" y="1789"/>
                    <a:pt x="541" y="1659"/>
                    <a:pt x="570" y="1528"/>
                  </a:cubicBezTo>
                  <a:cubicBezTo>
                    <a:pt x="584" y="1463"/>
                    <a:pt x="598" y="1399"/>
                    <a:pt x="611" y="1334"/>
                  </a:cubicBezTo>
                  <a:cubicBezTo>
                    <a:pt x="624" y="1266"/>
                    <a:pt x="636" y="1198"/>
                    <a:pt x="648" y="1129"/>
                  </a:cubicBezTo>
                  <a:cubicBezTo>
                    <a:pt x="671" y="998"/>
                    <a:pt x="690" y="869"/>
                    <a:pt x="707" y="744"/>
                  </a:cubicBezTo>
                  <a:cubicBezTo>
                    <a:pt x="710" y="728"/>
                    <a:pt x="711" y="714"/>
                    <a:pt x="713" y="698"/>
                  </a:cubicBezTo>
                  <a:cubicBezTo>
                    <a:pt x="715" y="705"/>
                    <a:pt x="717" y="711"/>
                    <a:pt x="718" y="718"/>
                  </a:cubicBezTo>
                  <a:cubicBezTo>
                    <a:pt x="747" y="844"/>
                    <a:pt x="762" y="977"/>
                    <a:pt x="768" y="1112"/>
                  </a:cubicBezTo>
                  <a:cubicBezTo>
                    <a:pt x="775" y="1247"/>
                    <a:pt x="772" y="1384"/>
                    <a:pt x="763" y="1519"/>
                  </a:cubicBezTo>
                  <a:cubicBezTo>
                    <a:pt x="754" y="1657"/>
                    <a:pt x="741" y="1793"/>
                    <a:pt x="722" y="1924"/>
                  </a:cubicBezTo>
                  <a:cubicBezTo>
                    <a:pt x="759" y="1791"/>
                    <a:pt x="793" y="1653"/>
                    <a:pt x="824" y="1513"/>
                  </a:cubicBezTo>
                  <a:cubicBezTo>
                    <a:pt x="839" y="1446"/>
                    <a:pt x="852" y="1376"/>
                    <a:pt x="867" y="1308"/>
                  </a:cubicBezTo>
                  <a:cubicBezTo>
                    <a:pt x="882" y="1235"/>
                    <a:pt x="896" y="1164"/>
                    <a:pt x="911" y="1092"/>
                  </a:cubicBezTo>
                  <a:cubicBezTo>
                    <a:pt x="933" y="974"/>
                    <a:pt x="955" y="858"/>
                    <a:pt x="978" y="746"/>
                  </a:cubicBezTo>
                  <a:cubicBezTo>
                    <a:pt x="979" y="755"/>
                    <a:pt x="983" y="763"/>
                    <a:pt x="984" y="771"/>
                  </a:cubicBezTo>
                  <a:cubicBezTo>
                    <a:pt x="1005" y="895"/>
                    <a:pt x="1015" y="1023"/>
                    <a:pt x="1019" y="1155"/>
                  </a:cubicBezTo>
                  <a:cubicBezTo>
                    <a:pt x="1024" y="1285"/>
                    <a:pt x="1019" y="1417"/>
                    <a:pt x="1011" y="1549"/>
                  </a:cubicBezTo>
                  <a:cubicBezTo>
                    <a:pt x="1004" y="1681"/>
                    <a:pt x="991" y="1813"/>
                    <a:pt x="977" y="1940"/>
                  </a:cubicBezTo>
                  <a:cubicBezTo>
                    <a:pt x="1013" y="1798"/>
                    <a:pt x="1046" y="1651"/>
                    <a:pt x="1078" y="1502"/>
                  </a:cubicBezTo>
                  <a:cubicBezTo>
                    <a:pt x="1093" y="1430"/>
                    <a:pt x="1109" y="1357"/>
                    <a:pt x="1124" y="1284"/>
                  </a:cubicBezTo>
                  <a:cubicBezTo>
                    <a:pt x="1141" y="1207"/>
                    <a:pt x="1157" y="1130"/>
                    <a:pt x="1173" y="1055"/>
                  </a:cubicBezTo>
                  <a:cubicBezTo>
                    <a:pt x="1195" y="956"/>
                    <a:pt x="1218" y="862"/>
                    <a:pt x="1241" y="768"/>
                  </a:cubicBezTo>
                  <a:cubicBezTo>
                    <a:pt x="1244" y="789"/>
                    <a:pt x="1247" y="807"/>
                    <a:pt x="1250" y="828"/>
                  </a:cubicBezTo>
                  <a:cubicBezTo>
                    <a:pt x="1264" y="949"/>
                    <a:pt x="1271" y="1073"/>
                    <a:pt x="1272" y="1199"/>
                  </a:cubicBezTo>
                  <a:cubicBezTo>
                    <a:pt x="1273" y="1324"/>
                    <a:pt x="1269" y="1452"/>
                    <a:pt x="1261" y="1579"/>
                  </a:cubicBezTo>
                  <a:cubicBezTo>
                    <a:pt x="1254" y="1707"/>
                    <a:pt x="1244" y="1834"/>
                    <a:pt x="1232" y="1957"/>
                  </a:cubicBezTo>
                  <a:cubicBezTo>
                    <a:pt x="1266" y="1805"/>
                    <a:pt x="1298" y="1647"/>
                    <a:pt x="1332" y="1490"/>
                  </a:cubicBezTo>
                  <a:cubicBezTo>
                    <a:pt x="1347" y="1413"/>
                    <a:pt x="1364" y="1336"/>
                    <a:pt x="1380" y="1259"/>
                  </a:cubicBezTo>
                  <a:cubicBezTo>
                    <a:pt x="1399" y="1179"/>
                    <a:pt x="1416" y="1097"/>
                    <a:pt x="1436" y="1017"/>
                  </a:cubicBezTo>
                  <a:cubicBezTo>
                    <a:pt x="1456" y="932"/>
                    <a:pt x="1481" y="851"/>
                    <a:pt x="1503" y="767"/>
                  </a:cubicBezTo>
                  <a:cubicBezTo>
                    <a:pt x="1507" y="806"/>
                    <a:pt x="1513" y="842"/>
                    <a:pt x="1516" y="882"/>
                  </a:cubicBezTo>
                  <a:cubicBezTo>
                    <a:pt x="1524" y="998"/>
                    <a:pt x="1526" y="1119"/>
                    <a:pt x="1524" y="1241"/>
                  </a:cubicBezTo>
                  <a:cubicBezTo>
                    <a:pt x="1523" y="1362"/>
                    <a:pt x="1518" y="1485"/>
                    <a:pt x="1511" y="1606"/>
                  </a:cubicBezTo>
                  <a:cubicBezTo>
                    <a:pt x="1505" y="1729"/>
                    <a:pt x="1496" y="1852"/>
                    <a:pt x="1488" y="1970"/>
                  </a:cubicBezTo>
                  <a:cubicBezTo>
                    <a:pt x="1522" y="1809"/>
                    <a:pt x="1553" y="1643"/>
                    <a:pt x="1587" y="1477"/>
                  </a:cubicBezTo>
                  <a:cubicBezTo>
                    <a:pt x="1604" y="1396"/>
                    <a:pt x="1620" y="1316"/>
                    <a:pt x="1638" y="1235"/>
                  </a:cubicBezTo>
                  <a:cubicBezTo>
                    <a:pt x="1657" y="1149"/>
                    <a:pt x="1676" y="1064"/>
                    <a:pt x="1698" y="980"/>
                  </a:cubicBezTo>
                  <a:cubicBezTo>
                    <a:pt x="1722" y="887"/>
                    <a:pt x="1748" y="796"/>
                    <a:pt x="1777" y="705"/>
                  </a:cubicBezTo>
                  <a:cubicBezTo>
                    <a:pt x="1779" y="781"/>
                    <a:pt x="1783" y="857"/>
                    <a:pt x="1783" y="936"/>
                  </a:cubicBezTo>
                  <a:cubicBezTo>
                    <a:pt x="1783" y="1049"/>
                    <a:pt x="1780" y="1166"/>
                    <a:pt x="1777" y="1283"/>
                  </a:cubicBezTo>
                  <a:cubicBezTo>
                    <a:pt x="1773" y="1399"/>
                    <a:pt x="1768" y="1517"/>
                    <a:pt x="1761" y="1635"/>
                  </a:cubicBezTo>
                  <a:cubicBezTo>
                    <a:pt x="1754" y="1754"/>
                    <a:pt x="1748" y="1871"/>
                    <a:pt x="1743" y="1986"/>
                  </a:cubicBezTo>
                  <a:cubicBezTo>
                    <a:pt x="1775" y="1816"/>
                    <a:pt x="1808" y="1640"/>
                    <a:pt x="1841" y="1464"/>
                  </a:cubicBezTo>
                  <a:cubicBezTo>
                    <a:pt x="1859" y="1380"/>
                    <a:pt x="1876" y="1294"/>
                    <a:pt x="1896" y="1210"/>
                  </a:cubicBezTo>
                  <a:cubicBezTo>
                    <a:pt x="1916" y="1120"/>
                    <a:pt x="1938" y="1031"/>
                    <a:pt x="1962" y="941"/>
                  </a:cubicBezTo>
                  <a:cubicBezTo>
                    <a:pt x="2008" y="771"/>
                    <a:pt x="2062" y="603"/>
                    <a:pt x="2129" y="446"/>
                  </a:cubicBezTo>
                  <a:cubicBezTo>
                    <a:pt x="2196" y="285"/>
                    <a:pt x="2274" y="138"/>
                    <a:pt x="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5"/>
            <p:cNvSpPr/>
            <p:nvPr/>
          </p:nvSpPr>
          <p:spPr>
            <a:xfrm>
              <a:off x="3756913" y="791663"/>
              <a:ext cx="17300" cy="51925"/>
            </a:xfrm>
            <a:custGeom>
              <a:avLst/>
              <a:gdLst/>
              <a:ahLst/>
              <a:cxnLst/>
              <a:rect l="l" t="t" r="r" b="b"/>
              <a:pathLst>
                <a:path w="692" h="2077" extrusionOk="0">
                  <a:moveTo>
                    <a:pt x="692" y="1"/>
                  </a:moveTo>
                  <a:lnTo>
                    <a:pt x="692" y="1"/>
                  </a:lnTo>
                  <a:cubicBezTo>
                    <a:pt x="618" y="45"/>
                    <a:pt x="548" y="96"/>
                    <a:pt x="486" y="152"/>
                  </a:cubicBezTo>
                  <a:cubicBezTo>
                    <a:pt x="428" y="206"/>
                    <a:pt x="373" y="262"/>
                    <a:pt x="325" y="323"/>
                  </a:cubicBezTo>
                  <a:cubicBezTo>
                    <a:pt x="299" y="354"/>
                    <a:pt x="275" y="386"/>
                    <a:pt x="251" y="419"/>
                  </a:cubicBezTo>
                  <a:cubicBezTo>
                    <a:pt x="183" y="520"/>
                    <a:pt x="122" y="629"/>
                    <a:pt x="72" y="744"/>
                  </a:cubicBezTo>
                  <a:cubicBezTo>
                    <a:pt x="66" y="848"/>
                    <a:pt x="59" y="956"/>
                    <a:pt x="51" y="1068"/>
                  </a:cubicBezTo>
                  <a:cubicBezTo>
                    <a:pt x="45" y="1177"/>
                    <a:pt x="37" y="1289"/>
                    <a:pt x="31" y="1402"/>
                  </a:cubicBezTo>
                  <a:cubicBezTo>
                    <a:pt x="25" y="1514"/>
                    <a:pt x="19" y="1627"/>
                    <a:pt x="14" y="1740"/>
                  </a:cubicBezTo>
                  <a:cubicBezTo>
                    <a:pt x="8" y="1854"/>
                    <a:pt x="4" y="1966"/>
                    <a:pt x="0" y="2077"/>
                  </a:cubicBezTo>
                  <a:cubicBezTo>
                    <a:pt x="31" y="1898"/>
                    <a:pt x="62" y="1713"/>
                    <a:pt x="98" y="1529"/>
                  </a:cubicBezTo>
                  <a:cubicBezTo>
                    <a:pt x="116" y="1439"/>
                    <a:pt x="133" y="1350"/>
                    <a:pt x="154" y="1262"/>
                  </a:cubicBezTo>
                  <a:cubicBezTo>
                    <a:pt x="176" y="1167"/>
                    <a:pt x="199" y="1074"/>
                    <a:pt x="226" y="981"/>
                  </a:cubicBezTo>
                  <a:cubicBezTo>
                    <a:pt x="277" y="802"/>
                    <a:pt x="337" y="628"/>
                    <a:pt x="414" y="463"/>
                  </a:cubicBezTo>
                  <a:cubicBezTo>
                    <a:pt x="491" y="298"/>
                    <a:pt x="582" y="142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45"/>
            <p:cNvSpPr/>
            <p:nvPr/>
          </p:nvSpPr>
          <p:spPr>
            <a:xfrm>
              <a:off x="3763313" y="789688"/>
              <a:ext cx="19025" cy="54275"/>
            </a:xfrm>
            <a:custGeom>
              <a:avLst/>
              <a:gdLst/>
              <a:ahLst/>
              <a:cxnLst/>
              <a:rect l="l" t="t" r="r" b="b"/>
              <a:pathLst>
                <a:path w="761" h="2171" extrusionOk="0">
                  <a:moveTo>
                    <a:pt x="761" y="1"/>
                  </a:moveTo>
                  <a:lnTo>
                    <a:pt x="761" y="1"/>
                  </a:lnTo>
                  <a:cubicBezTo>
                    <a:pt x="680" y="56"/>
                    <a:pt x="605" y="119"/>
                    <a:pt x="538" y="186"/>
                  </a:cubicBezTo>
                  <a:cubicBezTo>
                    <a:pt x="476" y="250"/>
                    <a:pt x="420" y="318"/>
                    <a:pt x="368" y="390"/>
                  </a:cubicBezTo>
                  <a:cubicBezTo>
                    <a:pt x="342" y="428"/>
                    <a:pt x="317" y="466"/>
                    <a:pt x="292" y="505"/>
                  </a:cubicBezTo>
                  <a:cubicBezTo>
                    <a:pt x="221" y="624"/>
                    <a:pt x="151" y="747"/>
                    <a:pt x="112" y="882"/>
                  </a:cubicBezTo>
                  <a:cubicBezTo>
                    <a:pt x="84" y="984"/>
                    <a:pt x="76" y="1091"/>
                    <a:pt x="62" y="1199"/>
                  </a:cubicBezTo>
                  <a:cubicBezTo>
                    <a:pt x="49" y="1305"/>
                    <a:pt x="36" y="1413"/>
                    <a:pt x="28" y="1522"/>
                  </a:cubicBezTo>
                  <a:cubicBezTo>
                    <a:pt x="19" y="1629"/>
                    <a:pt x="13" y="1738"/>
                    <a:pt x="8" y="1845"/>
                  </a:cubicBezTo>
                  <a:cubicBezTo>
                    <a:pt x="2" y="1954"/>
                    <a:pt x="0" y="2064"/>
                    <a:pt x="0" y="2170"/>
                  </a:cubicBezTo>
                  <a:cubicBezTo>
                    <a:pt x="30" y="1980"/>
                    <a:pt x="61" y="1787"/>
                    <a:pt x="98" y="1593"/>
                  </a:cubicBezTo>
                  <a:cubicBezTo>
                    <a:pt x="116" y="1500"/>
                    <a:pt x="136" y="1407"/>
                    <a:pt x="157" y="1314"/>
                  </a:cubicBezTo>
                  <a:cubicBezTo>
                    <a:pt x="180" y="1215"/>
                    <a:pt x="205" y="1117"/>
                    <a:pt x="235" y="1020"/>
                  </a:cubicBezTo>
                  <a:cubicBezTo>
                    <a:pt x="291" y="834"/>
                    <a:pt x="359" y="652"/>
                    <a:pt x="444" y="480"/>
                  </a:cubicBezTo>
                  <a:cubicBezTo>
                    <a:pt x="530" y="310"/>
                    <a:pt x="634" y="148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45"/>
            <p:cNvSpPr/>
            <p:nvPr/>
          </p:nvSpPr>
          <p:spPr>
            <a:xfrm>
              <a:off x="3769638" y="787763"/>
              <a:ext cx="20775" cy="56575"/>
            </a:xfrm>
            <a:custGeom>
              <a:avLst/>
              <a:gdLst/>
              <a:ahLst/>
              <a:cxnLst/>
              <a:rect l="l" t="t" r="r" b="b"/>
              <a:pathLst>
                <a:path w="831" h="2263" extrusionOk="0">
                  <a:moveTo>
                    <a:pt x="831" y="1"/>
                  </a:moveTo>
                  <a:lnTo>
                    <a:pt x="831" y="1"/>
                  </a:lnTo>
                  <a:cubicBezTo>
                    <a:pt x="663" y="129"/>
                    <a:pt x="524" y="285"/>
                    <a:pt x="414" y="459"/>
                  </a:cubicBezTo>
                  <a:cubicBezTo>
                    <a:pt x="303" y="631"/>
                    <a:pt x="219" y="824"/>
                    <a:pt x="156" y="1024"/>
                  </a:cubicBezTo>
                  <a:cubicBezTo>
                    <a:pt x="94" y="1224"/>
                    <a:pt x="53" y="1434"/>
                    <a:pt x="29" y="1643"/>
                  </a:cubicBezTo>
                  <a:cubicBezTo>
                    <a:pt x="7" y="1851"/>
                    <a:pt x="1" y="2061"/>
                    <a:pt x="6" y="2263"/>
                  </a:cubicBezTo>
                  <a:cubicBezTo>
                    <a:pt x="33" y="2064"/>
                    <a:pt x="63" y="1860"/>
                    <a:pt x="101" y="1659"/>
                  </a:cubicBezTo>
                  <a:cubicBezTo>
                    <a:pt x="140" y="1456"/>
                    <a:pt x="186" y="1256"/>
                    <a:pt x="246" y="1061"/>
                  </a:cubicBezTo>
                  <a:cubicBezTo>
                    <a:pt x="306" y="866"/>
                    <a:pt x="382" y="676"/>
                    <a:pt x="477" y="498"/>
                  </a:cubicBezTo>
                  <a:cubicBezTo>
                    <a:pt x="571" y="321"/>
                    <a:pt x="688" y="153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5" name="Google Shape;6015;p45"/>
          <p:cNvGrpSpPr/>
          <p:nvPr/>
        </p:nvGrpSpPr>
        <p:grpSpPr>
          <a:xfrm flipH="1">
            <a:off x="-352924" y="3527192"/>
            <a:ext cx="3272272" cy="2203522"/>
            <a:chOff x="6406368" y="3799980"/>
            <a:chExt cx="2903782" cy="2105410"/>
          </a:xfrm>
        </p:grpSpPr>
        <p:grpSp>
          <p:nvGrpSpPr>
            <p:cNvPr id="6016" name="Google Shape;6016;p45"/>
            <p:cNvGrpSpPr/>
            <p:nvPr/>
          </p:nvGrpSpPr>
          <p:grpSpPr>
            <a:xfrm>
              <a:off x="8355490" y="3799980"/>
              <a:ext cx="897510" cy="1317905"/>
              <a:chOff x="10023327" y="888845"/>
              <a:chExt cx="769140" cy="1129407"/>
            </a:xfrm>
          </p:grpSpPr>
          <p:sp>
            <p:nvSpPr>
              <p:cNvPr id="6017" name="Google Shape;6017;p45"/>
              <p:cNvSpPr/>
              <p:nvPr/>
            </p:nvSpPr>
            <p:spPr>
              <a:xfrm>
                <a:off x="10023327" y="888845"/>
                <a:ext cx="769140" cy="1129407"/>
              </a:xfrm>
              <a:custGeom>
                <a:avLst/>
                <a:gdLst/>
                <a:ahLst/>
                <a:cxnLst/>
                <a:rect l="l" t="t" r="r" b="b"/>
                <a:pathLst>
                  <a:path w="8450" h="12408" extrusionOk="0">
                    <a:moveTo>
                      <a:pt x="6046" y="1"/>
                    </a:moveTo>
                    <a:cubicBezTo>
                      <a:pt x="5904" y="1"/>
                      <a:pt x="5743" y="159"/>
                      <a:pt x="5567" y="294"/>
                    </a:cubicBezTo>
                    <a:cubicBezTo>
                      <a:pt x="5315" y="488"/>
                      <a:pt x="5068" y="688"/>
                      <a:pt x="4827" y="891"/>
                    </a:cubicBezTo>
                    <a:cubicBezTo>
                      <a:pt x="4827" y="891"/>
                      <a:pt x="4822" y="911"/>
                      <a:pt x="4801" y="911"/>
                    </a:cubicBezTo>
                    <a:cubicBezTo>
                      <a:pt x="4773" y="911"/>
                      <a:pt x="4718" y="876"/>
                      <a:pt x="4610" y="711"/>
                    </a:cubicBezTo>
                    <a:cubicBezTo>
                      <a:pt x="4591" y="684"/>
                      <a:pt x="4565" y="672"/>
                      <a:pt x="4534" y="672"/>
                    </a:cubicBezTo>
                    <a:cubicBezTo>
                      <a:pt x="4235" y="672"/>
                      <a:pt x="3439" y="1767"/>
                      <a:pt x="3439" y="1767"/>
                    </a:cubicBezTo>
                    <a:lnTo>
                      <a:pt x="3174" y="1672"/>
                    </a:lnTo>
                    <a:cubicBezTo>
                      <a:pt x="3166" y="1669"/>
                      <a:pt x="3159" y="1668"/>
                      <a:pt x="3150" y="1668"/>
                    </a:cubicBezTo>
                    <a:cubicBezTo>
                      <a:pt x="2860" y="1668"/>
                      <a:pt x="1906" y="3323"/>
                      <a:pt x="1906" y="3323"/>
                    </a:cubicBezTo>
                    <a:cubicBezTo>
                      <a:pt x="1906" y="3323"/>
                      <a:pt x="1789" y="3047"/>
                      <a:pt x="1598" y="3047"/>
                    </a:cubicBezTo>
                    <a:cubicBezTo>
                      <a:pt x="1592" y="3047"/>
                      <a:pt x="1586" y="3047"/>
                      <a:pt x="1580" y="3048"/>
                    </a:cubicBezTo>
                    <a:cubicBezTo>
                      <a:pt x="1380" y="3063"/>
                      <a:pt x="1106" y="4816"/>
                      <a:pt x="1106" y="4816"/>
                    </a:cubicBezTo>
                    <a:cubicBezTo>
                      <a:pt x="1106" y="4816"/>
                      <a:pt x="793" y="4487"/>
                      <a:pt x="707" y="4478"/>
                    </a:cubicBezTo>
                    <a:cubicBezTo>
                      <a:pt x="706" y="4478"/>
                      <a:pt x="706" y="4478"/>
                      <a:pt x="706" y="4478"/>
                    </a:cubicBezTo>
                    <a:cubicBezTo>
                      <a:pt x="621" y="4478"/>
                      <a:pt x="524" y="5769"/>
                      <a:pt x="516" y="5836"/>
                    </a:cubicBezTo>
                    <a:cubicBezTo>
                      <a:pt x="491" y="5804"/>
                      <a:pt x="378" y="5664"/>
                      <a:pt x="272" y="5664"/>
                    </a:cubicBezTo>
                    <a:cubicBezTo>
                      <a:pt x="213" y="5664"/>
                      <a:pt x="155" y="5708"/>
                      <a:pt x="116" y="5838"/>
                    </a:cubicBezTo>
                    <a:cubicBezTo>
                      <a:pt x="1" y="6223"/>
                      <a:pt x="509" y="8180"/>
                      <a:pt x="538" y="8300"/>
                    </a:cubicBezTo>
                    <a:cubicBezTo>
                      <a:pt x="509" y="8275"/>
                      <a:pt x="319" y="8116"/>
                      <a:pt x="192" y="8116"/>
                    </a:cubicBezTo>
                    <a:cubicBezTo>
                      <a:pt x="76" y="8116"/>
                      <a:pt x="13" y="8250"/>
                      <a:pt x="176" y="8744"/>
                    </a:cubicBezTo>
                    <a:cubicBezTo>
                      <a:pt x="499" y="9703"/>
                      <a:pt x="2140" y="11905"/>
                      <a:pt x="2489" y="12369"/>
                    </a:cubicBezTo>
                    <a:cubicBezTo>
                      <a:pt x="2502" y="12388"/>
                      <a:pt x="2515" y="12402"/>
                      <a:pt x="2521" y="12408"/>
                    </a:cubicBezTo>
                    <a:cubicBezTo>
                      <a:pt x="2536" y="12408"/>
                      <a:pt x="2551" y="12403"/>
                      <a:pt x="2573" y="12394"/>
                    </a:cubicBezTo>
                    <a:cubicBezTo>
                      <a:pt x="3115" y="12185"/>
                      <a:pt x="5674" y="11192"/>
                      <a:pt x="6453" y="10549"/>
                    </a:cubicBezTo>
                    <a:cubicBezTo>
                      <a:pt x="7067" y="10044"/>
                      <a:pt x="6788" y="9968"/>
                      <a:pt x="6561" y="9968"/>
                    </a:cubicBezTo>
                    <a:cubicBezTo>
                      <a:pt x="6477" y="9968"/>
                      <a:pt x="6400" y="9978"/>
                      <a:pt x="6378" y="9981"/>
                    </a:cubicBezTo>
                    <a:cubicBezTo>
                      <a:pt x="6466" y="9894"/>
                      <a:pt x="7937" y="8505"/>
                      <a:pt x="8044" y="8118"/>
                    </a:cubicBezTo>
                    <a:cubicBezTo>
                      <a:pt x="8102" y="7914"/>
                      <a:pt x="8009" y="7865"/>
                      <a:pt x="7906" y="7865"/>
                    </a:cubicBezTo>
                    <a:cubicBezTo>
                      <a:pt x="7824" y="7865"/>
                      <a:pt x="7737" y="7895"/>
                      <a:pt x="7710" y="7905"/>
                    </a:cubicBezTo>
                    <a:cubicBezTo>
                      <a:pt x="7737" y="7844"/>
                      <a:pt x="8342" y="6689"/>
                      <a:pt x="8265" y="6652"/>
                    </a:cubicBezTo>
                    <a:cubicBezTo>
                      <a:pt x="8254" y="6647"/>
                      <a:pt x="8236" y="6645"/>
                      <a:pt x="8213" y="6645"/>
                    </a:cubicBezTo>
                    <a:cubicBezTo>
                      <a:pt x="8073" y="6645"/>
                      <a:pt x="7751" y="6729"/>
                      <a:pt x="7751" y="6729"/>
                    </a:cubicBezTo>
                    <a:cubicBezTo>
                      <a:pt x="7751" y="6729"/>
                      <a:pt x="8449" y="5098"/>
                      <a:pt x="8287" y="4979"/>
                    </a:cubicBezTo>
                    <a:cubicBezTo>
                      <a:pt x="8247" y="4948"/>
                      <a:pt x="8201" y="4936"/>
                      <a:pt x="8153" y="4936"/>
                    </a:cubicBezTo>
                    <a:cubicBezTo>
                      <a:pt x="8013" y="4936"/>
                      <a:pt x="7866" y="5038"/>
                      <a:pt x="7866" y="5038"/>
                    </a:cubicBezTo>
                    <a:cubicBezTo>
                      <a:pt x="7866" y="5038"/>
                      <a:pt x="7936" y="3017"/>
                      <a:pt x="7664" y="2964"/>
                    </a:cubicBezTo>
                    <a:lnTo>
                      <a:pt x="7394" y="2905"/>
                    </a:lnTo>
                    <a:cubicBezTo>
                      <a:pt x="7394" y="2905"/>
                      <a:pt x="7285" y="1380"/>
                      <a:pt x="7000" y="1380"/>
                    </a:cubicBezTo>
                    <a:cubicBezTo>
                      <a:pt x="6988" y="1380"/>
                      <a:pt x="6976" y="1382"/>
                      <a:pt x="6963" y="1388"/>
                    </a:cubicBezTo>
                    <a:cubicBezTo>
                      <a:pt x="6838" y="1445"/>
                      <a:pt x="6768" y="1462"/>
                      <a:pt x="6728" y="1462"/>
                    </a:cubicBezTo>
                    <a:cubicBezTo>
                      <a:pt x="6669" y="1462"/>
                      <a:pt x="6681" y="1424"/>
                      <a:pt x="6681" y="1424"/>
                    </a:cubicBezTo>
                    <a:cubicBezTo>
                      <a:pt x="6616" y="1222"/>
                      <a:pt x="6548" y="1019"/>
                      <a:pt x="6478" y="818"/>
                    </a:cubicBezTo>
                    <a:cubicBezTo>
                      <a:pt x="6412" y="634"/>
                      <a:pt x="6373" y="440"/>
                      <a:pt x="6299" y="258"/>
                    </a:cubicBezTo>
                    <a:cubicBezTo>
                      <a:pt x="6224" y="69"/>
                      <a:pt x="6139" y="1"/>
                      <a:pt x="60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45"/>
              <p:cNvSpPr/>
              <p:nvPr/>
            </p:nvSpPr>
            <p:spPr>
              <a:xfrm>
                <a:off x="10067837" y="889118"/>
                <a:ext cx="671746" cy="1128406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2397" extrusionOk="0">
                    <a:moveTo>
                      <a:pt x="5578" y="0"/>
                    </a:moveTo>
                    <a:cubicBezTo>
                      <a:pt x="5262" y="963"/>
                      <a:pt x="4954" y="1927"/>
                      <a:pt x="4647" y="2891"/>
                    </a:cubicBezTo>
                    <a:cubicBezTo>
                      <a:pt x="4646" y="2891"/>
                      <a:pt x="4646" y="2893"/>
                      <a:pt x="4645" y="2893"/>
                    </a:cubicBezTo>
                    <a:lnTo>
                      <a:pt x="4645" y="2902"/>
                    </a:lnTo>
                    <a:cubicBezTo>
                      <a:pt x="4600" y="3045"/>
                      <a:pt x="4555" y="3187"/>
                      <a:pt x="4510" y="3331"/>
                    </a:cubicBezTo>
                    <a:cubicBezTo>
                      <a:pt x="4414" y="3181"/>
                      <a:pt x="4345" y="3016"/>
                      <a:pt x="4299" y="2844"/>
                    </a:cubicBezTo>
                    <a:cubicBezTo>
                      <a:pt x="4246" y="2633"/>
                      <a:pt x="4222" y="2414"/>
                      <a:pt x="4218" y="2196"/>
                    </a:cubicBezTo>
                    <a:cubicBezTo>
                      <a:pt x="4206" y="1759"/>
                      <a:pt x="4253" y="1321"/>
                      <a:pt x="4344" y="893"/>
                    </a:cubicBezTo>
                    <a:lnTo>
                      <a:pt x="4332" y="891"/>
                    </a:lnTo>
                    <a:cubicBezTo>
                      <a:pt x="4247" y="1097"/>
                      <a:pt x="4189" y="1312"/>
                      <a:pt x="4151" y="1531"/>
                    </a:cubicBezTo>
                    <a:cubicBezTo>
                      <a:pt x="4112" y="1751"/>
                      <a:pt x="4103" y="1974"/>
                      <a:pt x="4100" y="2199"/>
                    </a:cubicBezTo>
                    <a:cubicBezTo>
                      <a:pt x="4113" y="2422"/>
                      <a:pt x="4138" y="2649"/>
                      <a:pt x="4210" y="2866"/>
                    </a:cubicBezTo>
                    <a:cubicBezTo>
                      <a:pt x="4273" y="3050"/>
                      <a:pt x="4365" y="3228"/>
                      <a:pt x="4497" y="3371"/>
                    </a:cubicBezTo>
                    <a:cubicBezTo>
                      <a:pt x="4314" y="3952"/>
                      <a:pt x="4135" y="4536"/>
                      <a:pt x="3954" y="5119"/>
                    </a:cubicBezTo>
                    <a:cubicBezTo>
                      <a:pt x="3769" y="4925"/>
                      <a:pt x="3606" y="4704"/>
                      <a:pt x="3454" y="4482"/>
                    </a:cubicBezTo>
                    <a:cubicBezTo>
                      <a:pt x="3278" y="4215"/>
                      <a:pt x="3105" y="3942"/>
                      <a:pt x="3016" y="3633"/>
                    </a:cubicBezTo>
                    <a:cubicBezTo>
                      <a:pt x="2827" y="3021"/>
                      <a:pt x="2805" y="2367"/>
                      <a:pt x="2853" y="1730"/>
                    </a:cubicBezTo>
                    <a:lnTo>
                      <a:pt x="2841" y="1728"/>
                    </a:lnTo>
                    <a:lnTo>
                      <a:pt x="2841" y="1728"/>
                    </a:lnTo>
                    <a:cubicBezTo>
                      <a:pt x="2710" y="2362"/>
                      <a:pt x="2720" y="3029"/>
                      <a:pt x="2904" y="3668"/>
                    </a:cubicBezTo>
                    <a:cubicBezTo>
                      <a:pt x="3006" y="3988"/>
                      <a:pt x="3190" y="4277"/>
                      <a:pt x="3380" y="4531"/>
                    </a:cubicBezTo>
                    <a:cubicBezTo>
                      <a:pt x="3548" y="4756"/>
                      <a:pt x="3729" y="4974"/>
                      <a:pt x="3945" y="5154"/>
                    </a:cubicBezTo>
                    <a:cubicBezTo>
                      <a:pt x="3844" y="5483"/>
                      <a:pt x="3739" y="5811"/>
                      <a:pt x="3639" y="6140"/>
                    </a:cubicBezTo>
                    <a:cubicBezTo>
                      <a:pt x="3634" y="6153"/>
                      <a:pt x="3630" y="6168"/>
                      <a:pt x="3626" y="6180"/>
                    </a:cubicBezTo>
                    <a:cubicBezTo>
                      <a:pt x="3464" y="5984"/>
                      <a:pt x="3293" y="5796"/>
                      <a:pt x="3101" y="5627"/>
                    </a:cubicBezTo>
                    <a:cubicBezTo>
                      <a:pt x="2963" y="5512"/>
                      <a:pt x="2848" y="5426"/>
                      <a:pt x="2749" y="5295"/>
                    </a:cubicBezTo>
                    <a:cubicBezTo>
                      <a:pt x="2649" y="5166"/>
                      <a:pt x="2553" y="5033"/>
                      <a:pt x="2463" y="4894"/>
                    </a:cubicBezTo>
                    <a:cubicBezTo>
                      <a:pt x="2281" y="4617"/>
                      <a:pt x="2114" y="4330"/>
                      <a:pt x="1948" y="4041"/>
                    </a:cubicBezTo>
                    <a:cubicBezTo>
                      <a:pt x="1775" y="3756"/>
                      <a:pt x="1607" y="3468"/>
                      <a:pt x="1444" y="3176"/>
                    </a:cubicBezTo>
                    <a:lnTo>
                      <a:pt x="1434" y="3181"/>
                    </a:lnTo>
                    <a:cubicBezTo>
                      <a:pt x="1733" y="3778"/>
                      <a:pt x="2042" y="4370"/>
                      <a:pt x="2395" y="4938"/>
                    </a:cubicBezTo>
                    <a:cubicBezTo>
                      <a:pt x="2571" y="5218"/>
                      <a:pt x="2764" y="5503"/>
                      <a:pt x="3036" y="5701"/>
                    </a:cubicBezTo>
                    <a:cubicBezTo>
                      <a:pt x="3240" y="5886"/>
                      <a:pt x="3420" y="6094"/>
                      <a:pt x="3588" y="6311"/>
                    </a:cubicBezTo>
                    <a:cubicBezTo>
                      <a:pt x="3465" y="6708"/>
                      <a:pt x="3340" y="7106"/>
                      <a:pt x="3219" y="7505"/>
                    </a:cubicBezTo>
                    <a:cubicBezTo>
                      <a:pt x="2897" y="7014"/>
                      <a:pt x="2517" y="6558"/>
                      <a:pt x="2062" y="6184"/>
                    </a:cubicBezTo>
                    <a:cubicBezTo>
                      <a:pt x="1797" y="5984"/>
                      <a:pt x="1534" y="5783"/>
                      <a:pt x="1294" y="5553"/>
                    </a:cubicBezTo>
                    <a:cubicBezTo>
                      <a:pt x="1053" y="5324"/>
                      <a:pt x="824" y="5079"/>
                      <a:pt x="627" y="4815"/>
                    </a:cubicBezTo>
                    <a:lnTo>
                      <a:pt x="617" y="4821"/>
                    </a:lnTo>
                    <a:cubicBezTo>
                      <a:pt x="786" y="5110"/>
                      <a:pt x="997" y="5376"/>
                      <a:pt x="1231" y="5617"/>
                    </a:cubicBezTo>
                    <a:cubicBezTo>
                      <a:pt x="1459" y="5861"/>
                      <a:pt x="1737" y="6073"/>
                      <a:pt x="1990" y="6275"/>
                    </a:cubicBezTo>
                    <a:cubicBezTo>
                      <a:pt x="2248" y="6471"/>
                      <a:pt x="2474" y="6708"/>
                      <a:pt x="2699" y="6948"/>
                    </a:cubicBezTo>
                    <a:cubicBezTo>
                      <a:pt x="2873" y="7139"/>
                      <a:pt x="3040" y="7343"/>
                      <a:pt x="3205" y="7548"/>
                    </a:cubicBezTo>
                    <a:cubicBezTo>
                      <a:pt x="3057" y="8039"/>
                      <a:pt x="2915" y="8531"/>
                      <a:pt x="2785" y="9027"/>
                    </a:cubicBezTo>
                    <a:cubicBezTo>
                      <a:pt x="2377" y="8446"/>
                      <a:pt x="1878" y="7934"/>
                      <a:pt x="1324" y="7493"/>
                    </a:cubicBezTo>
                    <a:cubicBezTo>
                      <a:pt x="739" y="7041"/>
                      <a:pt x="268" y="6424"/>
                      <a:pt x="49" y="5714"/>
                    </a:cubicBezTo>
                    <a:lnTo>
                      <a:pt x="37" y="5717"/>
                    </a:lnTo>
                    <a:cubicBezTo>
                      <a:pt x="106" y="6086"/>
                      <a:pt x="266" y="6436"/>
                      <a:pt x="475" y="6753"/>
                    </a:cubicBezTo>
                    <a:cubicBezTo>
                      <a:pt x="685" y="7070"/>
                      <a:pt x="956" y="7346"/>
                      <a:pt x="1250" y="7584"/>
                    </a:cubicBezTo>
                    <a:cubicBezTo>
                      <a:pt x="1544" y="7803"/>
                      <a:pt x="1815" y="8050"/>
                      <a:pt x="2080" y="8306"/>
                    </a:cubicBezTo>
                    <a:cubicBezTo>
                      <a:pt x="2321" y="8542"/>
                      <a:pt x="2556" y="8787"/>
                      <a:pt x="2777" y="9049"/>
                    </a:cubicBezTo>
                    <a:cubicBezTo>
                      <a:pt x="2761" y="9109"/>
                      <a:pt x="2741" y="9167"/>
                      <a:pt x="2721" y="9230"/>
                    </a:cubicBezTo>
                    <a:cubicBezTo>
                      <a:pt x="2617" y="9666"/>
                      <a:pt x="2510" y="10102"/>
                      <a:pt x="2412" y="10540"/>
                    </a:cubicBezTo>
                    <a:cubicBezTo>
                      <a:pt x="2360" y="10333"/>
                      <a:pt x="2248" y="10140"/>
                      <a:pt x="2131" y="9969"/>
                    </a:cubicBezTo>
                    <a:cubicBezTo>
                      <a:pt x="1946" y="9704"/>
                      <a:pt x="1696" y="9491"/>
                      <a:pt x="1453" y="9295"/>
                    </a:cubicBezTo>
                    <a:cubicBezTo>
                      <a:pt x="1198" y="9107"/>
                      <a:pt x="942" y="8927"/>
                      <a:pt x="687" y="8751"/>
                    </a:cubicBezTo>
                    <a:cubicBezTo>
                      <a:pt x="558" y="8664"/>
                      <a:pt x="434" y="8573"/>
                      <a:pt x="315" y="8477"/>
                    </a:cubicBezTo>
                    <a:cubicBezTo>
                      <a:pt x="194" y="8382"/>
                      <a:pt x="74" y="8282"/>
                      <a:pt x="13" y="8139"/>
                    </a:cubicBezTo>
                    <a:lnTo>
                      <a:pt x="0" y="8142"/>
                    </a:lnTo>
                    <a:cubicBezTo>
                      <a:pt x="113" y="8445"/>
                      <a:pt x="395" y="8626"/>
                      <a:pt x="631" y="8823"/>
                    </a:cubicBezTo>
                    <a:lnTo>
                      <a:pt x="1379" y="9387"/>
                    </a:lnTo>
                    <a:cubicBezTo>
                      <a:pt x="1627" y="9576"/>
                      <a:pt x="1866" y="9779"/>
                      <a:pt x="2058" y="10025"/>
                    </a:cubicBezTo>
                    <a:cubicBezTo>
                      <a:pt x="2193" y="10204"/>
                      <a:pt x="2332" y="10402"/>
                      <a:pt x="2392" y="10619"/>
                    </a:cubicBezTo>
                    <a:cubicBezTo>
                      <a:pt x="2262" y="11204"/>
                      <a:pt x="2144" y="11792"/>
                      <a:pt x="2063" y="12390"/>
                    </a:cubicBezTo>
                    <a:lnTo>
                      <a:pt x="2098" y="12397"/>
                    </a:lnTo>
                    <a:cubicBezTo>
                      <a:pt x="2308" y="11764"/>
                      <a:pt x="2506" y="11130"/>
                      <a:pt x="2701" y="10495"/>
                    </a:cubicBezTo>
                    <a:cubicBezTo>
                      <a:pt x="2893" y="10391"/>
                      <a:pt x="3095" y="10316"/>
                      <a:pt x="3304" y="10284"/>
                    </a:cubicBezTo>
                    <a:cubicBezTo>
                      <a:pt x="3411" y="10268"/>
                      <a:pt x="3519" y="10261"/>
                      <a:pt x="3626" y="10261"/>
                    </a:cubicBezTo>
                    <a:cubicBezTo>
                      <a:pt x="3799" y="10261"/>
                      <a:pt x="3972" y="10280"/>
                      <a:pt x="4148" y="10319"/>
                    </a:cubicBezTo>
                    <a:cubicBezTo>
                      <a:pt x="4304" y="10344"/>
                      <a:pt x="4465" y="10357"/>
                      <a:pt x="4626" y="10357"/>
                    </a:cubicBezTo>
                    <a:cubicBezTo>
                      <a:pt x="5076" y="10357"/>
                      <a:pt x="5528" y="10251"/>
                      <a:pt x="5890" y="9986"/>
                    </a:cubicBezTo>
                    <a:lnTo>
                      <a:pt x="5883" y="9976"/>
                    </a:lnTo>
                    <a:cubicBezTo>
                      <a:pt x="5525" y="10168"/>
                      <a:pt x="5118" y="10252"/>
                      <a:pt x="4712" y="10252"/>
                    </a:cubicBezTo>
                    <a:cubicBezTo>
                      <a:pt x="4530" y="10252"/>
                      <a:pt x="4347" y="10235"/>
                      <a:pt x="4168" y="10204"/>
                    </a:cubicBezTo>
                    <a:cubicBezTo>
                      <a:pt x="4009" y="10173"/>
                      <a:pt x="3845" y="10155"/>
                      <a:pt x="3682" y="10155"/>
                    </a:cubicBezTo>
                    <a:cubicBezTo>
                      <a:pt x="3549" y="10155"/>
                      <a:pt x="3416" y="10167"/>
                      <a:pt x="3285" y="10193"/>
                    </a:cubicBezTo>
                    <a:cubicBezTo>
                      <a:pt x="3088" y="10235"/>
                      <a:pt x="2896" y="10310"/>
                      <a:pt x="2725" y="10419"/>
                    </a:cubicBezTo>
                    <a:cubicBezTo>
                      <a:pt x="2837" y="10054"/>
                      <a:pt x="2949" y="9690"/>
                      <a:pt x="3062" y="9325"/>
                    </a:cubicBezTo>
                    <a:cubicBezTo>
                      <a:pt x="3070" y="9298"/>
                      <a:pt x="3077" y="9270"/>
                      <a:pt x="3084" y="9243"/>
                    </a:cubicBezTo>
                    <a:cubicBezTo>
                      <a:pt x="3195" y="9193"/>
                      <a:pt x="3314" y="9158"/>
                      <a:pt x="3428" y="9118"/>
                    </a:cubicBezTo>
                    <a:cubicBezTo>
                      <a:pt x="3610" y="9062"/>
                      <a:pt x="3792" y="9014"/>
                      <a:pt x="3976" y="8965"/>
                    </a:cubicBezTo>
                    <a:lnTo>
                      <a:pt x="5079" y="8681"/>
                    </a:lnTo>
                    <a:cubicBezTo>
                      <a:pt x="5446" y="8588"/>
                      <a:pt x="5808" y="8462"/>
                      <a:pt x="6159" y="8321"/>
                    </a:cubicBezTo>
                    <a:lnTo>
                      <a:pt x="7220" y="7911"/>
                    </a:lnTo>
                    <a:lnTo>
                      <a:pt x="7217" y="7899"/>
                    </a:lnTo>
                    <a:cubicBezTo>
                      <a:pt x="6849" y="8000"/>
                      <a:pt x="6486" y="8112"/>
                      <a:pt x="6124" y="8235"/>
                    </a:cubicBezTo>
                    <a:cubicBezTo>
                      <a:pt x="5760" y="8363"/>
                      <a:pt x="5421" y="8480"/>
                      <a:pt x="5047" y="8567"/>
                    </a:cubicBezTo>
                    <a:cubicBezTo>
                      <a:pt x="4684" y="8671"/>
                      <a:pt x="4315" y="8763"/>
                      <a:pt x="3951" y="8875"/>
                    </a:cubicBezTo>
                    <a:cubicBezTo>
                      <a:pt x="3664" y="8975"/>
                      <a:pt x="3359" y="9054"/>
                      <a:pt x="3092" y="9211"/>
                    </a:cubicBezTo>
                    <a:cubicBezTo>
                      <a:pt x="3238" y="8718"/>
                      <a:pt x="3375" y="8222"/>
                      <a:pt x="3507" y="7723"/>
                    </a:cubicBezTo>
                    <a:cubicBezTo>
                      <a:pt x="4095" y="7530"/>
                      <a:pt x="4699" y="7374"/>
                      <a:pt x="5316" y="7317"/>
                    </a:cubicBezTo>
                    <a:cubicBezTo>
                      <a:pt x="5656" y="7296"/>
                      <a:pt x="6006" y="7282"/>
                      <a:pt x="6334" y="7173"/>
                    </a:cubicBezTo>
                    <a:cubicBezTo>
                      <a:pt x="6664" y="7074"/>
                      <a:pt x="6980" y="6929"/>
                      <a:pt x="7263" y="6732"/>
                    </a:cubicBezTo>
                    <a:lnTo>
                      <a:pt x="7256" y="6723"/>
                    </a:lnTo>
                    <a:cubicBezTo>
                      <a:pt x="6956" y="6887"/>
                      <a:pt x="6634" y="7002"/>
                      <a:pt x="6310" y="7086"/>
                    </a:cubicBezTo>
                    <a:cubicBezTo>
                      <a:pt x="5978" y="7175"/>
                      <a:pt x="5667" y="7186"/>
                      <a:pt x="5307" y="7200"/>
                    </a:cubicBezTo>
                    <a:cubicBezTo>
                      <a:pt x="4684" y="7270"/>
                      <a:pt x="4083" y="7436"/>
                      <a:pt x="3519" y="7687"/>
                    </a:cubicBezTo>
                    <a:cubicBezTo>
                      <a:pt x="3631" y="7260"/>
                      <a:pt x="3743" y="6833"/>
                      <a:pt x="3857" y="6408"/>
                    </a:cubicBezTo>
                    <a:cubicBezTo>
                      <a:pt x="4443" y="6258"/>
                      <a:pt x="5017" y="6064"/>
                      <a:pt x="5584" y="5852"/>
                    </a:cubicBezTo>
                    <a:cubicBezTo>
                      <a:pt x="6198" y="5616"/>
                      <a:pt x="6799" y="5351"/>
                      <a:pt x="7379" y="5041"/>
                    </a:cubicBezTo>
                    <a:lnTo>
                      <a:pt x="7374" y="5031"/>
                    </a:lnTo>
                    <a:cubicBezTo>
                      <a:pt x="7079" y="5172"/>
                      <a:pt x="6775" y="5299"/>
                      <a:pt x="6470" y="5418"/>
                    </a:cubicBezTo>
                    <a:cubicBezTo>
                      <a:pt x="6168" y="5546"/>
                      <a:pt x="5863" y="5667"/>
                      <a:pt x="5555" y="5776"/>
                    </a:cubicBezTo>
                    <a:cubicBezTo>
                      <a:pt x="5009" y="5971"/>
                      <a:pt x="4450" y="6146"/>
                      <a:pt x="3890" y="6281"/>
                    </a:cubicBezTo>
                    <a:cubicBezTo>
                      <a:pt x="3895" y="6259"/>
                      <a:pt x="3902" y="6238"/>
                      <a:pt x="3907" y="6217"/>
                    </a:cubicBezTo>
                    <a:lnTo>
                      <a:pt x="4348" y="4612"/>
                    </a:lnTo>
                    <a:cubicBezTo>
                      <a:pt x="4597" y="4592"/>
                      <a:pt x="4846" y="4565"/>
                      <a:pt x="5093" y="4521"/>
                    </a:cubicBezTo>
                    <a:cubicBezTo>
                      <a:pt x="5379" y="4465"/>
                      <a:pt x="5668" y="4407"/>
                      <a:pt x="5934" y="4283"/>
                    </a:cubicBezTo>
                    <a:cubicBezTo>
                      <a:pt x="6218" y="4170"/>
                      <a:pt x="6368" y="3890"/>
                      <a:pt x="6543" y="3665"/>
                    </a:cubicBezTo>
                    <a:cubicBezTo>
                      <a:pt x="6711" y="3427"/>
                      <a:pt x="6869" y="3182"/>
                      <a:pt x="7018" y="2931"/>
                    </a:cubicBezTo>
                    <a:lnTo>
                      <a:pt x="7007" y="2925"/>
                    </a:lnTo>
                    <a:lnTo>
                      <a:pt x="6469" y="3613"/>
                    </a:lnTo>
                    <a:cubicBezTo>
                      <a:pt x="6375" y="3723"/>
                      <a:pt x="6292" y="3839"/>
                      <a:pt x="6198" y="3946"/>
                    </a:cubicBezTo>
                    <a:cubicBezTo>
                      <a:pt x="6103" y="4065"/>
                      <a:pt x="6016" y="4117"/>
                      <a:pt x="5885" y="4177"/>
                    </a:cubicBezTo>
                    <a:cubicBezTo>
                      <a:pt x="5641" y="4304"/>
                      <a:pt x="5354" y="4362"/>
                      <a:pt x="5078" y="4433"/>
                    </a:cubicBezTo>
                    <a:cubicBezTo>
                      <a:pt x="4840" y="4487"/>
                      <a:pt x="4597" y="4539"/>
                      <a:pt x="4354" y="4589"/>
                    </a:cubicBezTo>
                    <a:lnTo>
                      <a:pt x="4826" y="2869"/>
                    </a:lnTo>
                    <a:cubicBezTo>
                      <a:pt x="5129" y="2794"/>
                      <a:pt x="5391" y="2594"/>
                      <a:pt x="5598" y="2367"/>
                    </a:cubicBezTo>
                    <a:cubicBezTo>
                      <a:pt x="5844" y="2086"/>
                      <a:pt x="6060" y="1774"/>
                      <a:pt x="6196" y="1426"/>
                    </a:cubicBezTo>
                    <a:lnTo>
                      <a:pt x="6184" y="1423"/>
                    </a:lnTo>
                    <a:cubicBezTo>
                      <a:pt x="6085" y="1582"/>
                      <a:pt x="5972" y="1727"/>
                      <a:pt x="5862" y="1872"/>
                    </a:cubicBezTo>
                    <a:cubicBezTo>
                      <a:pt x="5749" y="2015"/>
                      <a:pt x="5637" y="2159"/>
                      <a:pt x="5511" y="2289"/>
                    </a:cubicBezTo>
                    <a:cubicBezTo>
                      <a:pt x="5396" y="2428"/>
                      <a:pt x="5266" y="2547"/>
                      <a:pt x="5124" y="2653"/>
                    </a:cubicBezTo>
                    <a:cubicBezTo>
                      <a:pt x="5035" y="2715"/>
                      <a:pt x="4940" y="2770"/>
                      <a:pt x="4840" y="2818"/>
                    </a:cubicBezTo>
                    <a:lnTo>
                      <a:pt x="5610" y="10"/>
                    </a:lnTo>
                    <a:lnTo>
                      <a:pt x="5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19" name="Google Shape;6019;p45"/>
            <p:cNvGrpSpPr/>
            <p:nvPr/>
          </p:nvGrpSpPr>
          <p:grpSpPr>
            <a:xfrm rot="-6716127">
              <a:off x="6971406" y="4308799"/>
              <a:ext cx="819213" cy="1771509"/>
              <a:chOff x="10127912" y="2140772"/>
              <a:chExt cx="702057" cy="1518164"/>
            </a:xfrm>
          </p:grpSpPr>
          <p:sp>
            <p:nvSpPr>
              <p:cNvPr id="6020" name="Google Shape;6020;p45"/>
              <p:cNvSpPr/>
              <p:nvPr/>
            </p:nvSpPr>
            <p:spPr>
              <a:xfrm>
                <a:off x="10127912" y="2140863"/>
                <a:ext cx="702057" cy="1516981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6666" extrusionOk="0">
                    <a:moveTo>
                      <a:pt x="5235" y="1"/>
                    </a:moveTo>
                    <a:cubicBezTo>
                      <a:pt x="5235" y="1"/>
                      <a:pt x="4010" y="1284"/>
                      <a:pt x="3328" y="2513"/>
                    </a:cubicBezTo>
                    <a:cubicBezTo>
                      <a:pt x="2647" y="3741"/>
                      <a:pt x="2139" y="3628"/>
                      <a:pt x="1552" y="4925"/>
                    </a:cubicBezTo>
                    <a:cubicBezTo>
                      <a:pt x="966" y="6222"/>
                      <a:pt x="1357" y="7149"/>
                      <a:pt x="940" y="8331"/>
                    </a:cubicBezTo>
                    <a:cubicBezTo>
                      <a:pt x="522" y="9513"/>
                      <a:pt x="0" y="10346"/>
                      <a:pt x="234" y="11515"/>
                    </a:cubicBezTo>
                    <a:cubicBezTo>
                      <a:pt x="467" y="12683"/>
                      <a:pt x="549" y="12102"/>
                      <a:pt x="779" y="13730"/>
                    </a:cubicBezTo>
                    <a:cubicBezTo>
                      <a:pt x="1009" y="15358"/>
                      <a:pt x="1432" y="16666"/>
                      <a:pt x="1432" y="16666"/>
                    </a:cubicBezTo>
                    <a:cubicBezTo>
                      <a:pt x="1432" y="16666"/>
                      <a:pt x="1989" y="15970"/>
                      <a:pt x="3405" y="14979"/>
                    </a:cubicBezTo>
                    <a:cubicBezTo>
                      <a:pt x="4820" y="13986"/>
                      <a:pt x="4589" y="13800"/>
                      <a:pt x="4807" y="13182"/>
                    </a:cubicBezTo>
                    <a:cubicBezTo>
                      <a:pt x="5026" y="12565"/>
                      <a:pt x="5539" y="12467"/>
                      <a:pt x="5923" y="10594"/>
                    </a:cubicBezTo>
                    <a:cubicBezTo>
                      <a:pt x="6306" y="8723"/>
                      <a:pt x="6932" y="9376"/>
                      <a:pt x="6840" y="7559"/>
                    </a:cubicBezTo>
                    <a:cubicBezTo>
                      <a:pt x="6748" y="5741"/>
                      <a:pt x="7712" y="5179"/>
                      <a:pt x="6931" y="3696"/>
                    </a:cubicBezTo>
                    <a:cubicBezTo>
                      <a:pt x="6149" y="2213"/>
                      <a:pt x="6572" y="1401"/>
                      <a:pt x="6082" y="1018"/>
                    </a:cubicBezTo>
                    <a:cubicBezTo>
                      <a:pt x="5593" y="636"/>
                      <a:pt x="5235" y="1"/>
                      <a:pt x="5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45"/>
              <p:cNvSpPr/>
              <p:nvPr/>
            </p:nvSpPr>
            <p:spPr>
              <a:xfrm>
                <a:off x="10149758" y="2140772"/>
                <a:ext cx="636065" cy="1518164"/>
              </a:xfrm>
              <a:custGeom>
                <a:avLst/>
                <a:gdLst/>
                <a:ahLst/>
                <a:cxnLst/>
                <a:rect l="l" t="t" r="r" b="b"/>
                <a:pathLst>
                  <a:path w="6988" h="16679" extrusionOk="0">
                    <a:moveTo>
                      <a:pt x="4972" y="1"/>
                    </a:moveTo>
                    <a:cubicBezTo>
                      <a:pt x="4857" y="1427"/>
                      <a:pt x="4674" y="2850"/>
                      <a:pt x="4453" y="4262"/>
                    </a:cubicBezTo>
                    <a:cubicBezTo>
                      <a:pt x="4436" y="4377"/>
                      <a:pt x="4413" y="4489"/>
                      <a:pt x="4396" y="4602"/>
                    </a:cubicBezTo>
                    <a:cubicBezTo>
                      <a:pt x="4251" y="4137"/>
                      <a:pt x="4089" y="3678"/>
                      <a:pt x="3952" y="3216"/>
                    </a:cubicBezTo>
                    <a:cubicBezTo>
                      <a:pt x="3860" y="2948"/>
                      <a:pt x="3819" y="2676"/>
                      <a:pt x="3790" y="2394"/>
                    </a:cubicBezTo>
                    <a:cubicBezTo>
                      <a:pt x="3760" y="2113"/>
                      <a:pt x="3735" y="1831"/>
                      <a:pt x="3711" y="1548"/>
                    </a:cubicBezTo>
                    <a:lnTo>
                      <a:pt x="3711" y="1548"/>
                    </a:lnTo>
                    <a:cubicBezTo>
                      <a:pt x="3684" y="2113"/>
                      <a:pt x="3674" y="2692"/>
                      <a:pt x="3846" y="3247"/>
                    </a:cubicBezTo>
                    <a:cubicBezTo>
                      <a:pt x="4000" y="3726"/>
                      <a:pt x="4181" y="4190"/>
                      <a:pt x="4388" y="4645"/>
                    </a:cubicBezTo>
                    <a:cubicBezTo>
                      <a:pt x="4294" y="5238"/>
                      <a:pt x="4197" y="5828"/>
                      <a:pt x="4087" y="6417"/>
                    </a:cubicBezTo>
                    <a:cubicBezTo>
                      <a:pt x="4036" y="6288"/>
                      <a:pt x="3977" y="6161"/>
                      <a:pt x="3919" y="6039"/>
                    </a:cubicBezTo>
                    <a:cubicBezTo>
                      <a:pt x="3757" y="5720"/>
                      <a:pt x="3547" y="5438"/>
                      <a:pt x="3402" y="5122"/>
                    </a:cubicBezTo>
                    <a:cubicBezTo>
                      <a:pt x="3240" y="4811"/>
                      <a:pt x="3109" y="4487"/>
                      <a:pt x="2986" y="4159"/>
                    </a:cubicBezTo>
                    <a:cubicBezTo>
                      <a:pt x="2866" y="3830"/>
                      <a:pt x="2753" y="3497"/>
                      <a:pt x="2660" y="3158"/>
                    </a:cubicBezTo>
                    <a:lnTo>
                      <a:pt x="2660" y="3158"/>
                    </a:lnTo>
                    <a:cubicBezTo>
                      <a:pt x="2765" y="3856"/>
                      <a:pt x="2991" y="4535"/>
                      <a:pt x="3301" y="5172"/>
                    </a:cubicBezTo>
                    <a:cubicBezTo>
                      <a:pt x="3460" y="5492"/>
                      <a:pt x="3670" y="5779"/>
                      <a:pt x="3843" y="6080"/>
                    </a:cubicBezTo>
                    <a:cubicBezTo>
                      <a:pt x="3927" y="6222"/>
                      <a:pt x="4001" y="6370"/>
                      <a:pt x="4065" y="6521"/>
                    </a:cubicBezTo>
                    <a:cubicBezTo>
                      <a:pt x="3973" y="7011"/>
                      <a:pt x="3870" y="7497"/>
                      <a:pt x="3767" y="7984"/>
                    </a:cubicBezTo>
                    <a:cubicBezTo>
                      <a:pt x="3634" y="7734"/>
                      <a:pt x="3488" y="7490"/>
                      <a:pt x="3320" y="7263"/>
                    </a:cubicBezTo>
                    <a:cubicBezTo>
                      <a:pt x="3103" y="6951"/>
                      <a:pt x="2817" y="6685"/>
                      <a:pt x="2596" y="6390"/>
                    </a:cubicBezTo>
                    <a:cubicBezTo>
                      <a:pt x="2368" y="6094"/>
                      <a:pt x="2194" y="5757"/>
                      <a:pt x="2033" y="5419"/>
                    </a:cubicBezTo>
                    <a:cubicBezTo>
                      <a:pt x="1873" y="5077"/>
                      <a:pt x="1730" y="4727"/>
                      <a:pt x="1606" y="4368"/>
                    </a:cubicBezTo>
                    <a:lnTo>
                      <a:pt x="1606" y="4368"/>
                    </a:lnTo>
                    <a:cubicBezTo>
                      <a:pt x="1690" y="4738"/>
                      <a:pt x="1808" y="5101"/>
                      <a:pt x="1954" y="5454"/>
                    </a:cubicBezTo>
                    <a:cubicBezTo>
                      <a:pt x="2104" y="5804"/>
                      <a:pt x="2280" y="6147"/>
                      <a:pt x="2507" y="6457"/>
                    </a:cubicBezTo>
                    <a:cubicBezTo>
                      <a:pt x="2750" y="6763"/>
                      <a:pt x="3023" y="7016"/>
                      <a:pt x="3253" y="7315"/>
                    </a:cubicBezTo>
                    <a:cubicBezTo>
                      <a:pt x="3433" y="7540"/>
                      <a:pt x="3603" y="7777"/>
                      <a:pt x="3760" y="8021"/>
                    </a:cubicBezTo>
                    <a:cubicBezTo>
                      <a:pt x="3729" y="8172"/>
                      <a:pt x="3701" y="8324"/>
                      <a:pt x="3668" y="8476"/>
                    </a:cubicBezTo>
                    <a:cubicBezTo>
                      <a:pt x="3598" y="8775"/>
                      <a:pt x="3525" y="9074"/>
                      <a:pt x="3449" y="9371"/>
                    </a:cubicBezTo>
                    <a:cubicBezTo>
                      <a:pt x="3237" y="9241"/>
                      <a:pt x="3032" y="9093"/>
                      <a:pt x="2850" y="8919"/>
                    </a:cubicBezTo>
                    <a:cubicBezTo>
                      <a:pt x="2614" y="8692"/>
                      <a:pt x="2429" y="8415"/>
                      <a:pt x="2213" y="8156"/>
                    </a:cubicBezTo>
                    <a:cubicBezTo>
                      <a:pt x="1798" y="7632"/>
                      <a:pt x="1377" y="7111"/>
                      <a:pt x="946" y="6602"/>
                    </a:cubicBezTo>
                    <a:lnTo>
                      <a:pt x="946" y="6602"/>
                    </a:lnTo>
                    <a:cubicBezTo>
                      <a:pt x="1339" y="7142"/>
                      <a:pt x="1741" y="7674"/>
                      <a:pt x="2150" y="8201"/>
                    </a:cubicBezTo>
                    <a:cubicBezTo>
                      <a:pt x="2358" y="8459"/>
                      <a:pt x="2541" y="8746"/>
                      <a:pt x="2782" y="8988"/>
                    </a:cubicBezTo>
                    <a:cubicBezTo>
                      <a:pt x="2972" y="9180"/>
                      <a:pt x="3183" y="9352"/>
                      <a:pt x="3414" y="9492"/>
                    </a:cubicBezTo>
                    <a:cubicBezTo>
                      <a:pt x="3268" y="10060"/>
                      <a:pt x="3112" y="10625"/>
                      <a:pt x="2953" y="11190"/>
                    </a:cubicBezTo>
                    <a:cubicBezTo>
                      <a:pt x="2873" y="10953"/>
                      <a:pt x="2765" y="10724"/>
                      <a:pt x="2620" y="10518"/>
                    </a:cubicBezTo>
                    <a:cubicBezTo>
                      <a:pt x="2439" y="10250"/>
                      <a:pt x="2181" y="10032"/>
                      <a:pt x="1935" y="9840"/>
                    </a:cubicBezTo>
                    <a:cubicBezTo>
                      <a:pt x="1691" y="9641"/>
                      <a:pt x="1470" y="9413"/>
                      <a:pt x="1260" y="9176"/>
                    </a:cubicBezTo>
                    <a:cubicBezTo>
                      <a:pt x="1050" y="8938"/>
                      <a:pt x="849" y="8692"/>
                      <a:pt x="657" y="8436"/>
                    </a:cubicBezTo>
                    <a:lnTo>
                      <a:pt x="657" y="8436"/>
                    </a:lnTo>
                    <a:cubicBezTo>
                      <a:pt x="970" y="8995"/>
                      <a:pt x="1375" y="9503"/>
                      <a:pt x="1864" y="9925"/>
                    </a:cubicBezTo>
                    <a:cubicBezTo>
                      <a:pt x="2126" y="10118"/>
                      <a:pt x="2357" y="10317"/>
                      <a:pt x="2552" y="10569"/>
                    </a:cubicBezTo>
                    <a:cubicBezTo>
                      <a:pt x="2707" y="10769"/>
                      <a:pt x="2838" y="10990"/>
                      <a:pt x="2945" y="11224"/>
                    </a:cubicBezTo>
                    <a:cubicBezTo>
                      <a:pt x="2828" y="11639"/>
                      <a:pt x="2710" y="12052"/>
                      <a:pt x="2592" y="12467"/>
                    </a:cubicBezTo>
                    <a:cubicBezTo>
                      <a:pt x="2314" y="12013"/>
                      <a:pt x="1937" y="11615"/>
                      <a:pt x="1480" y="11327"/>
                    </a:cubicBezTo>
                    <a:cubicBezTo>
                      <a:pt x="1208" y="11181"/>
                      <a:pt x="947" y="11050"/>
                      <a:pt x="697" y="10878"/>
                    </a:cubicBezTo>
                    <a:cubicBezTo>
                      <a:pt x="450" y="10712"/>
                      <a:pt x="209" y="10529"/>
                      <a:pt x="0" y="10310"/>
                    </a:cubicBezTo>
                    <a:lnTo>
                      <a:pt x="0" y="10310"/>
                    </a:lnTo>
                    <a:cubicBezTo>
                      <a:pt x="179" y="10558"/>
                      <a:pt x="405" y="10768"/>
                      <a:pt x="649" y="10949"/>
                    </a:cubicBezTo>
                    <a:cubicBezTo>
                      <a:pt x="888" y="11135"/>
                      <a:pt x="1170" y="11277"/>
                      <a:pt x="1424" y="11424"/>
                    </a:cubicBezTo>
                    <a:cubicBezTo>
                      <a:pt x="1679" y="11573"/>
                      <a:pt x="1910" y="11765"/>
                      <a:pt x="2123" y="11974"/>
                    </a:cubicBezTo>
                    <a:cubicBezTo>
                      <a:pt x="2289" y="12137"/>
                      <a:pt x="2440" y="12313"/>
                      <a:pt x="2584" y="12498"/>
                    </a:cubicBezTo>
                    <a:cubicBezTo>
                      <a:pt x="2574" y="12535"/>
                      <a:pt x="2563" y="12571"/>
                      <a:pt x="2553" y="12608"/>
                    </a:cubicBezTo>
                    <a:cubicBezTo>
                      <a:pt x="2412" y="13096"/>
                      <a:pt x="2256" y="13581"/>
                      <a:pt x="2096" y="14062"/>
                    </a:cubicBezTo>
                    <a:cubicBezTo>
                      <a:pt x="2010" y="13695"/>
                      <a:pt x="1772" y="13361"/>
                      <a:pt x="1489" y="13115"/>
                    </a:cubicBezTo>
                    <a:cubicBezTo>
                      <a:pt x="1112" y="12810"/>
                      <a:pt x="710" y="12515"/>
                      <a:pt x="237" y="12385"/>
                    </a:cubicBezTo>
                    <a:lnTo>
                      <a:pt x="237" y="12385"/>
                    </a:lnTo>
                    <a:cubicBezTo>
                      <a:pt x="459" y="12482"/>
                      <a:pt x="656" y="12621"/>
                      <a:pt x="852" y="12757"/>
                    </a:cubicBezTo>
                    <a:cubicBezTo>
                      <a:pt x="1046" y="12896"/>
                      <a:pt x="1238" y="13041"/>
                      <a:pt x="1416" y="13199"/>
                    </a:cubicBezTo>
                    <a:cubicBezTo>
                      <a:pt x="1597" y="13350"/>
                      <a:pt x="1754" y="13528"/>
                      <a:pt x="1879" y="13727"/>
                    </a:cubicBezTo>
                    <a:cubicBezTo>
                      <a:pt x="1959" y="13858"/>
                      <a:pt x="2020" y="14001"/>
                      <a:pt x="2068" y="14148"/>
                    </a:cubicBezTo>
                    <a:cubicBezTo>
                      <a:pt x="1788" y="14988"/>
                      <a:pt x="1486" y="15823"/>
                      <a:pt x="1169" y="16658"/>
                    </a:cubicBezTo>
                    <a:lnTo>
                      <a:pt x="1209" y="16679"/>
                    </a:lnTo>
                    <a:cubicBezTo>
                      <a:pt x="1671" y="15909"/>
                      <a:pt x="2053" y="15096"/>
                      <a:pt x="2394" y="14264"/>
                    </a:cubicBezTo>
                    <a:cubicBezTo>
                      <a:pt x="2666" y="14274"/>
                      <a:pt x="2936" y="14274"/>
                      <a:pt x="3204" y="14288"/>
                    </a:cubicBezTo>
                    <a:cubicBezTo>
                      <a:pt x="3246" y="14291"/>
                      <a:pt x="3288" y="14292"/>
                      <a:pt x="3331" y="14292"/>
                    </a:cubicBezTo>
                    <a:cubicBezTo>
                      <a:pt x="3635" y="14292"/>
                      <a:pt x="3941" y="14224"/>
                      <a:pt x="4210" y="14088"/>
                    </a:cubicBezTo>
                    <a:lnTo>
                      <a:pt x="4210" y="14088"/>
                    </a:lnTo>
                    <a:cubicBezTo>
                      <a:pt x="4043" y="14125"/>
                      <a:pt x="3875" y="14150"/>
                      <a:pt x="3709" y="14168"/>
                    </a:cubicBezTo>
                    <a:cubicBezTo>
                      <a:pt x="3608" y="14179"/>
                      <a:pt x="3510" y="14185"/>
                      <a:pt x="3411" y="14185"/>
                    </a:cubicBezTo>
                    <a:cubicBezTo>
                      <a:pt x="3344" y="14185"/>
                      <a:pt x="3277" y="14182"/>
                      <a:pt x="3208" y="14176"/>
                    </a:cubicBezTo>
                    <a:cubicBezTo>
                      <a:pt x="3188" y="14176"/>
                      <a:pt x="3168" y="14176"/>
                      <a:pt x="3148" y="14176"/>
                    </a:cubicBezTo>
                    <a:cubicBezTo>
                      <a:pt x="2899" y="14176"/>
                      <a:pt x="2653" y="14193"/>
                      <a:pt x="2409" y="14227"/>
                    </a:cubicBezTo>
                    <a:cubicBezTo>
                      <a:pt x="2597" y="13770"/>
                      <a:pt x="2776" y="13307"/>
                      <a:pt x="2942" y="12841"/>
                    </a:cubicBezTo>
                    <a:cubicBezTo>
                      <a:pt x="3083" y="12815"/>
                      <a:pt x="3224" y="12789"/>
                      <a:pt x="3366" y="12773"/>
                    </a:cubicBezTo>
                    <a:cubicBezTo>
                      <a:pt x="3494" y="12760"/>
                      <a:pt x="3621" y="12751"/>
                      <a:pt x="3749" y="12751"/>
                    </a:cubicBezTo>
                    <a:cubicBezTo>
                      <a:pt x="3828" y="12751"/>
                      <a:pt x="3907" y="12755"/>
                      <a:pt x="3986" y="12762"/>
                    </a:cubicBezTo>
                    <a:cubicBezTo>
                      <a:pt x="3997" y="12762"/>
                      <a:pt x="4009" y="12762"/>
                      <a:pt x="4020" y="12762"/>
                    </a:cubicBezTo>
                    <a:cubicBezTo>
                      <a:pt x="4454" y="12762"/>
                      <a:pt x="4849" y="12535"/>
                      <a:pt x="5130" y="12240"/>
                    </a:cubicBezTo>
                    <a:lnTo>
                      <a:pt x="5130" y="12240"/>
                    </a:lnTo>
                    <a:cubicBezTo>
                      <a:pt x="4956" y="12362"/>
                      <a:pt x="4772" y="12462"/>
                      <a:pt x="4582" y="12541"/>
                    </a:cubicBezTo>
                    <a:cubicBezTo>
                      <a:pt x="4415" y="12606"/>
                      <a:pt x="4239" y="12653"/>
                      <a:pt x="4063" y="12653"/>
                    </a:cubicBezTo>
                    <a:cubicBezTo>
                      <a:pt x="4039" y="12653"/>
                      <a:pt x="4015" y="12652"/>
                      <a:pt x="3991" y="12650"/>
                    </a:cubicBezTo>
                    <a:cubicBezTo>
                      <a:pt x="3941" y="12647"/>
                      <a:pt x="3891" y="12646"/>
                      <a:pt x="3841" y="12646"/>
                    </a:cubicBezTo>
                    <a:cubicBezTo>
                      <a:pt x="3541" y="12646"/>
                      <a:pt x="3241" y="12696"/>
                      <a:pt x="2958" y="12793"/>
                    </a:cubicBezTo>
                    <a:cubicBezTo>
                      <a:pt x="2965" y="12776"/>
                      <a:pt x="2971" y="12759"/>
                      <a:pt x="2977" y="12741"/>
                    </a:cubicBezTo>
                    <a:cubicBezTo>
                      <a:pt x="3139" y="12246"/>
                      <a:pt x="3279" y="11746"/>
                      <a:pt x="3409" y="11244"/>
                    </a:cubicBezTo>
                    <a:cubicBezTo>
                      <a:pt x="3530" y="11164"/>
                      <a:pt x="3657" y="11098"/>
                      <a:pt x="3790" y="11057"/>
                    </a:cubicBezTo>
                    <a:cubicBezTo>
                      <a:pt x="3930" y="11017"/>
                      <a:pt x="4075" y="10996"/>
                      <a:pt x="4220" y="10996"/>
                    </a:cubicBezTo>
                    <a:cubicBezTo>
                      <a:pt x="4289" y="10996"/>
                      <a:pt x="4358" y="11001"/>
                      <a:pt x="4428" y="11010"/>
                    </a:cubicBezTo>
                    <a:cubicBezTo>
                      <a:pt x="4482" y="11016"/>
                      <a:pt x="4537" y="11018"/>
                      <a:pt x="4592" y="11018"/>
                    </a:cubicBezTo>
                    <a:cubicBezTo>
                      <a:pt x="4994" y="11018"/>
                      <a:pt x="5402" y="10882"/>
                      <a:pt x="5679" y="10596"/>
                    </a:cubicBezTo>
                    <a:lnTo>
                      <a:pt x="5679" y="10596"/>
                    </a:lnTo>
                    <a:cubicBezTo>
                      <a:pt x="5498" y="10725"/>
                      <a:pt x="5289" y="10809"/>
                      <a:pt x="5081" y="10860"/>
                    </a:cubicBezTo>
                    <a:cubicBezTo>
                      <a:pt x="4939" y="10893"/>
                      <a:pt x="4793" y="10911"/>
                      <a:pt x="4646" y="10911"/>
                    </a:cubicBezTo>
                    <a:cubicBezTo>
                      <a:pt x="4577" y="10911"/>
                      <a:pt x="4508" y="10907"/>
                      <a:pt x="4439" y="10899"/>
                    </a:cubicBezTo>
                    <a:cubicBezTo>
                      <a:pt x="4380" y="10893"/>
                      <a:pt x="4321" y="10890"/>
                      <a:pt x="4261" y="10890"/>
                    </a:cubicBezTo>
                    <a:cubicBezTo>
                      <a:pt x="4092" y="10890"/>
                      <a:pt x="3921" y="10915"/>
                      <a:pt x="3762" y="10975"/>
                    </a:cubicBezTo>
                    <a:cubicBezTo>
                      <a:pt x="3643" y="11021"/>
                      <a:pt x="3530" y="11087"/>
                      <a:pt x="3429" y="11168"/>
                    </a:cubicBezTo>
                    <a:cubicBezTo>
                      <a:pt x="3570" y="10625"/>
                      <a:pt x="3699" y="10078"/>
                      <a:pt x="3814" y="9530"/>
                    </a:cubicBezTo>
                    <a:cubicBezTo>
                      <a:pt x="4256" y="9364"/>
                      <a:pt x="4716" y="9233"/>
                      <a:pt x="5185" y="9165"/>
                    </a:cubicBezTo>
                    <a:cubicBezTo>
                      <a:pt x="5730" y="9098"/>
                      <a:pt x="6235" y="8802"/>
                      <a:pt x="6576" y="8385"/>
                    </a:cubicBezTo>
                    <a:lnTo>
                      <a:pt x="6576" y="8385"/>
                    </a:lnTo>
                    <a:cubicBezTo>
                      <a:pt x="6207" y="8777"/>
                      <a:pt x="5702" y="9034"/>
                      <a:pt x="5176" y="9095"/>
                    </a:cubicBezTo>
                    <a:cubicBezTo>
                      <a:pt x="4720" y="9153"/>
                      <a:pt x="4274" y="9268"/>
                      <a:pt x="3837" y="9418"/>
                    </a:cubicBezTo>
                    <a:cubicBezTo>
                      <a:pt x="3899" y="9129"/>
                      <a:pt x="3957" y="8839"/>
                      <a:pt x="4014" y="8550"/>
                    </a:cubicBezTo>
                    <a:cubicBezTo>
                      <a:pt x="4146" y="7856"/>
                      <a:pt x="4267" y="7160"/>
                      <a:pt x="4374" y="6463"/>
                    </a:cubicBezTo>
                    <a:cubicBezTo>
                      <a:pt x="4567" y="6333"/>
                      <a:pt x="4769" y="6215"/>
                      <a:pt x="4980" y="6127"/>
                    </a:cubicBezTo>
                    <a:cubicBezTo>
                      <a:pt x="5112" y="6074"/>
                      <a:pt x="5235" y="6041"/>
                      <a:pt x="5379" y="6005"/>
                    </a:cubicBezTo>
                    <a:cubicBezTo>
                      <a:pt x="5524" y="5962"/>
                      <a:pt x="5648" y="5886"/>
                      <a:pt x="5768" y="5807"/>
                    </a:cubicBezTo>
                    <a:cubicBezTo>
                      <a:pt x="6232" y="5472"/>
                      <a:pt x="6631" y="5067"/>
                      <a:pt x="6988" y="4629"/>
                    </a:cubicBezTo>
                    <a:lnTo>
                      <a:pt x="6988" y="4629"/>
                    </a:lnTo>
                    <a:lnTo>
                      <a:pt x="6359" y="5193"/>
                    </a:lnTo>
                    <a:cubicBezTo>
                      <a:pt x="6148" y="5377"/>
                      <a:pt x="5935" y="5561"/>
                      <a:pt x="5705" y="5715"/>
                    </a:cubicBezTo>
                    <a:cubicBezTo>
                      <a:pt x="5594" y="5794"/>
                      <a:pt x="5473" y="5867"/>
                      <a:pt x="5350" y="5909"/>
                    </a:cubicBezTo>
                    <a:cubicBezTo>
                      <a:pt x="5221" y="5946"/>
                      <a:pt x="5071" y="5983"/>
                      <a:pt x="4945" y="6049"/>
                    </a:cubicBezTo>
                    <a:cubicBezTo>
                      <a:pt x="4736" y="6151"/>
                      <a:pt x="4551" y="6286"/>
                      <a:pt x="4379" y="6437"/>
                    </a:cubicBezTo>
                    <a:cubicBezTo>
                      <a:pt x="4477" y="5808"/>
                      <a:pt x="4560" y="5178"/>
                      <a:pt x="4637" y="4548"/>
                    </a:cubicBezTo>
                    <a:cubicBezTo>
                      <a:pt x="4743" y="4429"/>
                      <a:pt x="4871" y="4329"/>
                      <a:pt x="4987" y="4221"/>
                    </a:cubicBezTo>
                    <a:lnTo>
                      <a:pt x="5493" y="3795"/>
                    </a:lnTo>
                    <a:cubicBezTo>
                      <a:pt x="5817" y="3495"/>
                      <a:pt x="6145" y="3167"/>
                      <a:pt x="6307" y="2745"/>
                    </a:cubicBezTo>
                    <a:lnTo>
                      <a:pt x="6307" y="2745"/>
                    </a:lnTo>
                    <a:cubicBezTo>
                      <a:pt x="6194" y="2937"/>
                      <a:pt x="6046" y="3099"/>
                      <a:pt x="5897" y="3260"/>
                    </a:cubicBezTo>
                    <a:cubicBezTo>
                      <a:pt x="5746" y="3418"/>
                      <a:pt x="5589" y="3569"/>
                      <a:pt x="5421" y="3712"/>
                    </a:cubicBezTo>
                    <a:cubicBezTo>
                      <a:pt x="5259" y="3857"/>
                      <a:pt x="5084" y="4000"/>
                      <a:pt x="4930" y="4158"/>
                    </a:cubicBezTo>
                    <a:cubicBezTo>
                      <a:pt x="4832" y="4262"/>
                      <a:pt x="4731" y="4367"/>
                      <a:pt x="4647" y="4484"/>
                    </a:cubicBezTo>
                    <a:cubicBezTo>
                      <a:pt x="4827" y="2995"/>
                      <a:pt x="4954" y="1500"/>
                      <a:pt x="5017" y="3"/>
                    </a:cubicBezTo>
                    <a:lnTo>
                      <a:pt x="49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22" name="Google Shape;6022;p45"/>
            <p:cNvGrpSpPr/>
            <p:nvPr/>
          </p:nvGrpSpPr>
          <p:grpSpPr>
            <a:xfrm>
              <a:off x="7842799" y="4212332"/>
              <a:ext cx="1467351" cy="1257472"/>
              <a:chOff x="9473367" y="2813612"/>
              <a:chExt cx="1257478" cy="1077618"/>
            </a:xfrm>
          </p:grpSpPr>
          <p:sp>
            <p:nvSpPr>
              <p:cNvPr id="6023" name="Google Shape;6023;p45"/>
              <p:cNvSpPr/>
              <p:nvPr/>
            </p:nvSpPr>
            <p:spPr>
              <a:xfrm>
                <a:off x="10057734" y="3521041"/>
                <a:ext cx="728" cy="4460"/>
              </a:xfrm>
              <a:custGeom>
                <a:avLst/>
                <a:gdLst/>
                <a:ahLst/>
                <a:cxnLst/>
                <a:rect l="l" t="t" r="r" b="b"/>
                <a:pathLst>
                  <a:path w="8" h="49" extrusionOk="0">
                    <a:moveTo>
                      <a:pt x="1" y="0"/>
                    </a:moveTo>
                    <a:cubicBezTo>
                      <a:pt x="6" y="32"/>
                      <a:pt x="8" y="48"/>
                      <a:pt x="8" y="48"/>
                    </a:cubicBezTo>
                    <a:cubicBezTo>
                      <a:pt x="8" y="48"/>
                      <a:pt x="6" y="28"/>
                      <a:pt x="1" y="0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45"/>
              <p:cNvSpPr/>
              <p:nvPr/>
            </p:nvSpPr>
            <p:spPr>
              <a:xfrm>
                <a:off x="9714578" y="3354378"/>
                <a:ext cx="132802" cy="216269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2376" extrusionOk="0">
                    <a:moveTo>
                      <a:pt x="1459" y="1"/>
                    </a:moveTo>
                    <a:lnTo>
                      <a:pt x="1459" y="1"/>
                    </a:lnTo>
                    <a:cubicBezTo>
                      <a:pt x="1392" y="229"/>
                      <a:pt x="1277" y="438"/>
                      <a:pt x="1138" y="623"/>
                    </a:cubicBezTo>
                    <a:cubicBezTo>
                      <a:pt x="998" y="814"/>
                      <a:pt x="824" y="947"/>
                      <a:pt x="623" y="1094"/>
                    </a:cubicBezTo>
                    <a:cubicBezTo>
                      <a:pt x="257" y="1432"/>
                      <a:pt x="60" y="1904"/>
                      <a:pt x="0" y="2375"/>
                    </a:cubicBezTo>
                    <a:cubicBezTo>
                      <a:pt x="70" y="2148"/>
                      <a:pt x="161" y="1929"/>
                      <a:pt x="273" y="1724"/>
                    </a:cubicBezTo>
                    <a:cubicBezTo>
                      <a:pt x="385" y="1519"/>
                      <a:pt x="522" y="1328"/>
                      <a:pt x="696" y="1179"/>
                    </a:cubicBezTo>
                    <a:cubicBezTo>
                      <a:pt x="873" y="1041"/>
                      <a:pt x="1082" y="879"/>
                      <a:pt x="1208" y="673"/>
                    </a:cubicBezTo>
                    <a:cubicBezTo>
                      <a:pt x="1342" y="469"/>
                      <a:pt x="1433" y="239"/>
                      <a:pt x="1459" y="1"/>
                    </a:cubicBezTo>
                    <a:close/>
                  </a:path>
                </a:pathLst>
              </a:custGeom>
              <a:solidFill>
                <a:srgbClr val="8C7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5" name="Google Shape;6025;p45"/>
              <p:cNvSpPr/>
              <p:nvPr/>
            </p:nvSpPr>
            <p:spPr>
              <a:xfrm>
                <a:off x="10054093" y="2813612"/>
                <a:ext cx="676752" cy="685126"/>
              </a:xfrm>
              <a:custGeom>
                <a:avLst/>
                <a:gdLst/>
                <a:ahLst/>
                <a:cxnLst/>
                <a:rect l="l" t="t" r="r" b="b"/>
                <a:pathLst>
                  <a:path w="7435" h="7527" extrusionOk="0">
                    <a:moveTo>
                      <a:pt x="2159" y="0"/>
                    </a:moveTo>
                    <a:cubicBezTo>
                      <a:pt x="1792" y="0"/>
                      <a:pt x="1419" y="200"/>
                      <a:pt x="998" y="695"/>
                    </a:cubicBezTo>
                    <a:cubicBezTo>
                      <a:pt x="1" y="1864"/>
                      <a:pt x="138" y="3188"/>
                      <a:pt x="1131" y="4741"/>
                    </a:cubicBezTo>
                    <a:cubicBezTo>
                      <a:pt x="1718" y="5660"/>
                      <a:pt x="1844" y="6466"/>
                      <a:pt x="1850" y="6972"/>
                    </a:cubicBezTo>
                    <a:cubicBezTo>
                      <a:pt x="1854" y="7320"/>
                      <a:pt x="1798" y="7526"/>
                      <a:pt x="1798" y="7526"/>
                    </a:cubicBezTo>
                    <a:cubicBezTo>
                      <a:pt x="1798" y="7526"/>
                      <a:pt x="3491" y="7168"/>
                      <a:pt x="4623" y="6076"/>
                    </a:cubicBezTo>
                    <a:cubicBezTo>
                      <a:pt x="4623" y="6076"/>
                      <a:pt x="4371" y="5712"/>
                      <a:pt x="5903" y="4684"/>
                    </a:cubicBezTo>
                    <a:cubicBezTo>
                      <a:pt x="7435" y="3657"/>
                      <a:pt x="6381" y="1379"/>
                      <a:pt x="5776" y="1274"/>
                    </a:cubicBezTo>
                    <a:cubicBezTo>
                      <a:pt x="5722" y="1264"/>
                      <a:pt x="5669" y="1260"/>
                      <a:pt x="5616" y="1260"/>
                    </a:cubicBezTo>
                    <a:cubicBezTo>
                      <a:pt x="5344" y="1260"/>
                      <a:pt x="5091" y="1368"/>
                      <a:pt x="4788" y="1368"/>
                    </a:cubicBezTo>
                    <a:cubicBezTo>
                      <a:pt x="4497" y="1368"/>
                      <a:pt x="4161" y="1269"/>
                      <a:pt x="3719" y="879"/>
                    </a:cubicBezTo>
                    <a:cubicBezTo>
                      <a:pt x="3146" y="374"/>
                      <a:pt x="2659" y="0"/>
                      <a:pt x="2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6" name="Google Shape;6026;p45"/>
              <p:cNvSpPr/>
              <p:nvPr/>
            </p:nvSpPr>
            <p:spPr>
              <a:xfrm>
                <a:off x="10154855" y="3182983"/>
                <a:ext cx="315848" cy="3155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467" extrusionOk="0">
                    <a:moveTo>
                      <a:pt x="1690" y="2935"/>
                    </a:moveTo>
                    <a:lnTo>
                      <a:pt x="1669" y="2945"/>
                    </a:lnTo>
                    <a:lnTo>
                      <a:pt x="1667" y="2945"/>
                    </a:lnTo>
                    <a:cubicBezTo>
                      <a:pt x="1675" y="2941"/>
                      <a:pt x="1682" y="2938"/>
                      <a:pt x="1690" y="2935"/>
                    </a:cubicBezTo>
                    <a:close/>
                    <a:moveTo>
                      <a:pt x="570" y="0"/>
                    </a:moveTo>
                    <a:cubicBezTo>
                      <a:pt x="524" y="132"/>
                      <a:pt x="555" y="254"/>
                      <a:pt x="560" y="379"/>
                    </a:cubicBezTo>
                    <a:cubicBezTo>
                      <a:pt x="572" y="505"/>
                      <a:pt x="588" y="628"/>
                      <a:pt x="604" y="752"/>
                    </a:cubicBezTo>
                    <a:cubicBezTo>
                      <a:pt x="639" y="999"/>
                      <a:pt x="678" y="1246"/>
                      <a:pt x="719" y="1492"/>
                    </a:cubicBezTo>
                    <a:cubicBezTo>
                      <a:pt x="742" y="1607"/>
                      <a:pt x="767" y="1721"/>
                      <a:pt x="789" y="1836"/>
                    </a:cubicBezTo>
                    <a:cubicBezTo>
                      <a:pt x="752" y="1690"/>
                      <a:pt x="711" y="1544"/>
                      <a:pt x="665" y="1400"/>
                    </a:cubicBezTo>
                    <a:cubicBezTo>
                      <a:pt x="584" y="1173"/>
                      <a:pt x="499" y="946"/>
                      <a:pt x="394" y="727"/>
                    </a:cubicBezTo>
                    <a:cubicBezTo>
                      <a:pt x="291" y="506"/>
                      <a:pt x="174" y="292"/>
                      <a:pt x="22" y="91"/>
                    </a:cubicBezTo>
                    <a:lnTo>
                      <a:pt x="1" y="99"/>
                    </a:lnTo>
                    <a:lnTo>
                      <a:pt x="446" y="1476"/>
                    </a:lnTo>
                    <a:lnTo>
                      <a:pt x="724" y="2291"/>
                    </a:lnTo>
                    <a:cubicBezTo>
                      <a:pt x="724" y="2291"/>
                      <a:pt x="572" y="3414"/>
                      <a:pt x="695" y="3464"/>
                    </a:cubicBezTo>
                    <a:cubicBezTo>
                      <a:pt x="700" y="3466"/>
                      <a:pt x="705" y="3467"/>
                      <a:pt x="712" y="3467"/>
                    </a:cubicBezTo>
                    <a:cubicBezTo>
                      <a:pt x="885" y="3467"/>
                      <a:pt x="1817" y="2891"/>
                      <a:pt x="1918" y="2829"/>
                    </a:cubicBezTo>
                    <a:lnTo>
                      <a:pt x="1918" y="2829"/>
                    </a:lnTo>
                    <a:cubicBezTo>
                      <a:pt x="1920" y="2828"/>
                      <a:pt x="1923" y="2826"/>
                      <a:pt x="1926" y="2825"/>
                    </a:cubicBezTo>
                    <a:cubicBezTo>
                      <a:pt x="2116" y="2731"/>
                      <a:pt x="2295" y="2623"/>
                      <a:pt x="2472" y="2512"/>
                    </a:cubicBezTo>
                    <a:cubicBezTo>
                      <a:pt x="2645" y="2394"/>
                      <a:pt x="2818" y="2278"/>
                      <a:pt x="2982" y="2148"/>
                    </a:cubicBezTo>
                    <a:cubicBezTo>
                      <a:pt x="3148" y="2022"/>
                      <a:pt x="3306" y="1886"/>
                      <a:pt x="3470" y="1732"/>
                    </a:cubicBezTo>
                    <a:lnTo>
                      <a:pt x="3460" y="1711"/>
                    </a:lnTo>
                    <a:cubicBezTo>
                      <a:pt x="3263" y="1787"/>
                      <a:pt x="3075" y="1889"/>
                      <a:pt x="2891" y="1991"/>
                    </a:cubicBezTo>
                    <a:cubicBezTo>
                      <a:pt x="2706" y="2095"/>
                      <a:pt x="2525" y="2205"/>
                      <a:pt x="2346" y="2317"/>
                    </a:cubicBezTo>
                    <a:cubicBezTo>
                      <a:pt x="2079" y="2495"/>
                      <a:pt x="1818" y="2679"/>
                      <a:pt x="1557" y="2868"/>
                    </a:cubicBezTo>
                    <a:lnTo>
                      <a:pt x="1521" y="2843"/>
                    </a:lnTo>
                    <a:cubicBezTo>
                      <a:pt x="1621" y="2761"/>
                      <a:pt x="1716" y="2675"/>
                      <a:pt x="1804" y="2583"/>
                    </a:cubicBezTo>
                    <a:cubicBezTo>
                      <a:pt x="1971" y="2412"/>
                      <a:pt x="2117" y="2223"/>
                      <a:pt x="2251" y="2025"/>
                    </a:cubicBezTo>
                    <a:cubicBezTo>
                      <a:pt x="2379" y="1823"/>
                      <a:pt x="2502" y="1617"/>
                      <a:pt x="2591" y="1390"/>
                    </a:cubicBezTo>
                    <a:cubicBezTo>
                      <a:pt x="2681" y="1166"/>
                      <a:pt x="2752" y="927"/>
                      <a:pt x="2755" y="677"/>
                    </a:cubicBezTo>
                    <a:lnTo>
                      <a:pt x="2733" y="669"/>
                    </a:lnTo>
                    <a:cubicBezTo>
                      <a:pt x="2569" y="1108"/>
                      <a:pt x="2322" y="1510"/>
                      <a:pt x="2061" y="1897"/>
                    </a:cubicBezTo>
                    <a:cubicBezTo>
                      <a:pt x="1862" y="2199"/>
                      <a:pt x="1647" y="2491"/>
                      <a:pt x="1425" y="2776"/>
                    </a:cubicBezTo>
                    <a:lnTo>
                      <a:pt x="1410" y="2766"/>
                    </a:lnTo>
                    <a:cubicBezTo>
                      <a:pt x="1513" y="2445"/>
                      <a:pt x="1614" y="2126"/>
                      <a:pt x="1688" y="1797"/>
                    </a:cubicBezTo>
                    <a:cubicBezTo>
                      <a:pt x="1736" y="1593"/>
                      <a:pt x="1787" y="1390"/>
                      <a:pt x="1824" y="1183"/>
                    </a:cubicBezTo>
                    <a:cubicBezTo>
                      <a:pt x="1851" y="974"/>
                      <a:pt x="1900" y="767"/>
                      <a:pt x="1885" y="549"/>
                    </a:cubicBezTo>
                    <a:lnTo>
                      <a:pt x="1862" y="548"/>
                    </a:lnTo>
                    <a:cubicBezTo>
                      <a:pt x="1835" y="752"/>
                      <a:pt x="1772" y="952"/>
                      <a:pt x="1713" y="1151"/>
                    </a:cubicBezTo>
                    <a:cubicBezTo>
                      <a:pt x="1653" y="1351"/>
                      <a:pt x="1590" y="1548"/>
                      <a:pt x="1525" y="1745"/>
                    </a:cubicBezTo>
                    <a:cubicBezTo>
                      <a:pt x="1428" y="2044"/>
                      <a:pt x="1324" y="2340"/>
                      <a:pt x="1220" y="2635"/>
                    </a:cubicBezTo>
                    <a:lnTo>
                      <a:pt x="1163" y="2596"/>
                    </a:lnTo>
                    <a:lnTo>
                      <a:pt x="1158" y="1490"/>
                    </a:lnTo>
                    <a:lnTo>
                      <a:pt x="1167" y="769"/>
                    </a:lnTo>
                    <a:cubicBezTo>
                      <a:pt x="1174" y="529"/>
                      <a:pt x="1175" y="287"/>
                      <a:pt x="1213" y="52"/>
                    </a:cubicBezTo>
                    <a:lnTo>
                      <a:pt x="1189" y="47"/>
                    </a:lnTo>
                    <a:cubicBezTo>
                      <a:pt x="1105" y="282"/>
                      <a:pt x="1081" y="526"/>
                      <a:pt x="1039" y="765"/>
                    </a:cubicBezTo>
                    <a:cubicBezTo>
                      <a:pt x="1006" y="1006"/>
                      <a:pt x="984" y="1246"/>
                      <a:pt x="968" y="1487"/>
                    </a:cubicBezTo>
                    <a:cubicBezTo>
                      <a:pt x="967" y="1517"/>
                      <a:pt x="965" y="1546"/>
                      <a:pt x="964" y="1574"/>
                    </a:cubicBezTo>
                    <a:cubicBezTo>
                      <a:pt x="958" y="1533"/>
                      <a:pt x="953" y="1492"/>
                      <a:pt x="947" y="1451"/>
                    </a:cubicBezTo>
                    <a:cubicBezTo>
                      <a:pt x="898" y="1208"/>
                      <a:pt x="850" y="967"/>
                      <a:pt x="784" y="727"/>
                    </a:cubicBezTo>
                    <a:cubicBezTo>
                      <a:pt x="753" y="606"/>
                      <a:pt x="716" y="487"/>
                      <a:pt x="681" y="368"/>
                    </a:cubicBezTo>
                    <a:cubicBezTo>
                      <a:pt x="647" y="250"/>
                      <a:pt x="598" y="127"/>
                      <a:pt x="589" y="16"/>
                    </a:cubicBezTo>
                    <a:lnTo>
                      <a:pt x="5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45"/>
              <p:cNvSpPr/>
              <p:nvPr/>
            </p:nvSpPr>
            <p:spPr>
              <a:xfrm>
                <a:off x="10499377" y="2932488"/>
                <a:ext cx="32859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949" extrusionOk="0">
                    <a:moveTo>
                      <a:pt x="349" y="0"/>
                    </a:moveTo>
                    <a:cubicBezTo>
                      <a:pt x="284" y="68"/>
                      <a:pt x="241" y="142"/>
                      <a:pt x="198" y="216"/>
                    </a:cubicBezTo>
                    <a:cubicBezTo>
                      <a:pt x="157" y="289"/>
                      <a:pt x="131" y="369"/>
                      <a:pt x="96" y="445"/>
                    </a:cubicBezTo>
                    <a:cubicBezTo>
                      <a:pt x="75" y="525"/>
                      <a:pt x="46" y="604"/>
                      <a:pt x="31" y="686"/>
                    </a:cubicBezTo>
                    <a:cubicBezTo>
                      <a:pt x="16" y="769"/>
                      <a:pt x="1" y="851"/>
                      <a:pt x="0" y="943"/>
                    </a:cubicBezTo>
                    <a:lnTo>
                      <a:pt x="11" y="948"/>
                    </a:lnTo>
                    <a:cubicBezTo>
                      <a:pt x="161" y="646"/>
                      <a:pt x="262" y="324"/>
                      <a:pt x="360" y="4"/>
                    </a:cubicBez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45"/>
              <p:cNvSpPr/>
              <p:nvPr/>
            </p:nvSpPr>
            <p:spPr>
              <a:xfrm>
                <a:off x="10539973" y="2929302"/>
                <a:ext cx="40323" cy="89202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80" extrusionOk="0">
                    <a:moveTo>
                      <a:pt x="433" y="1"/>
                    </a:moveTo>
                    <a:cubicBezTo>
                      <a:pt x="364" y="70"/>
                      <a:pt x="315" y="147"/>
                      <a:pt x="268" y="222"/>
                    </a:cubicBezTo>
                    <a:cubicBezTo>
                      <a:pt x="221" y="299"/>
                      <a:pt x="188" y="381"/>
                      <a:pt x="147" y="460"/>
                    </a:cubicBezTo>
                    <a:cubicBezTo>
                      <a:pt x="120" y="544"/>
                      <a:pt x="84" y="624"/>
                      <a:pt x="62" y="709"/>
                    </a:cubicBezTo>
                    <a:cubicBezTo>
                      <a:pt x="37" y="795"/>
                      <a:pt x="17" y="880"/>
                      <a:pt x="0" y="973"/>
                    </a:cubicBezTo>
                    <a:lnTo>
                      <a:pt x="8" y="979"/>
                    </a:lnTo>
                    <a:cubicBezTo>
                      <a:pt x="111" y="833"/>
                      <a:pt x="181" y="667"/>
                      <a:pt x="253" y="504"/>
                    </a:cubicBezTo>
                    <a:cubicBezTo>
                      <a:pt x="320" y="339"/>
                      <a:pt x="384" y="173"/>
                      <a:pt x="443" y="5"/>
                    </a:cubicBez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9" name="Google Shape;6029;p45"/>
              <p:cNvSpPr/>
              <p:nvPr/>
            </p:nvSpPr>
            <p:spPr>
              <a:xfrm>
                <a:off x="10310777" y="2847109"/>
                <a:ext cx="25122" cy="9584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053" extrusionOk="0">
                    <a:moveTo>
                      <a:pt x="267" y="1"/>
                    </a:moveTo>
                    <a:cubicBezTo>
                      <a:pt x="203" y="77"/>
                      <a:pt x="162" y="159"/>
                      <a:pt x="123" y="242"/>
                    </a:cubicBezTo>
                    <a:cubicBezTo>
                      <a:pt x="86" y="325"/>
                      <a:pt x="65" y="412"/>
                      <a:pt x="36" y="499"/>
                    </a:cubicBezTo>
                    <a:cubicBezTo>
                      <a:pt x="24" y="589"/>
                      <a:pt x="3" y="677"/>
                      <a:pt x="2" y="770"/>
                    </a:cubicBezTo>
                    <a:cubicBezTo>
                      <a:pt x="3" y="862"/>
                      <a:pt x="0" y="963"/>
                      <a:pt x="55" y="1052"/>
                    </a:cubicBezTo>
                    <a:lnTo>
                      <a:pt x="66" y="1049"/>
                    </a:lnTo>
                    <a:cubicBezTo>
                      <a:pt x="53" y="964"/>
                      <a:pt x="75" y="873"/>
                      <a:pt x="89" y="786"/>
                    </a:cubicBezTo>
                    <a:cubicBezTo>
                      <a:pt x="106" y="699"/>
                      <a:pt x="126" y="612"/>
                      <a:pt x="147" y="524"/>
                    </a:cubicBezTo>
                    <a:cubicBezTo>
                      <a:pt x="185" y="350"/>
                      <a:pt x="229" y="176"/>
                      <a:pt x="276" y="5"/>
                    </a:cubicBez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0" name="Google Shape;6030;p45"/>
              <p:cNvSpPr/>
              <p:nvPr/>
            </p:nvSpPr>
            <p:spPr>
              <a:xfrm>
                <a:off x="10285473" y="2830360"/>
                <a:ext cx="23757" cy="55342"/>
              </a:xfrm>
              <a:custGeom>
                <a:avLst/>
                <a:gdLst/>
                <a:ahLst/>
                <a:cxnLst/>
                <a:rect l="l" t="t" r="r" b="b"/>
                <a:pathLst>
                  <a:path w="261" h="608" extrusionOk="0">
                    <a:moveTo>
                      <a:pt x="250" y="0"/>
                    </a:moveTo>
                    <a:cubicBezTo>
                      <a:pt x="191" y="34"/>
                      <a:pt x="153" y="76"/>
                      <a:pt x="117" y="119"/>
                    </a:cubicBezTo>
                    <a:cubicBezTo>
                      <a:pt x="82" y="164"/>
                      <a:pt x="62" y="214"/>
                      <a:pt x="35" y="263"/>
                    </a:cubicBezTo>
                    <a:cubicBezTo>
                      <a:pt x="24" y="317"/>
                      <a:pt x="3" y="369"/>
                      <a:pt x="1" y="427"/>
                    </a:cubicBezTo>
                    <a:cubicBezTo>
                      <a:pt x="0" y="485"/>
                      <a:pt x="0" y="548"/>
                      <a:pt x="36" y="608"/>
                    </a:cubicBezTo>
                    <a:lnTo>
                      <a:pt x="48" y="608"/>
                    </a:lnTo>
                    <a:cubicBezTo>
                      <a:pt x="62" y="502"/>
                      <a:pt x="106" y="403"/>
                      <a:pt x="143" y="303"/>
                    </a:cubicBezTo>
                    <a:cubicBezTo>
                      <a:pt x="180" y="201"/>
                      <a:pt x="219" y="102"/>
                      <a:pt x="261" y="3"/>
                    </a:cubicBez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1" name="Google Shape;6031;p45"/>
              <p:cNvSpPr/>
              <p:nvPr/>
            </p:nvSpPr>
            <p:spPr>
              <a:xfrm>
                <a:off x="9473367" y="3208469"/>
                <a:ext cx="682032" cy="572987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6295" extrusionOk="0">
                    <a:moveTo>
                      <a:pt x="2497" y="1"/>
                    </a:moveTo>
                    <a:cubicBezTo>
                      <a:pt x="2126" y="1"/>
                      <a:pt x="1744" y="88"/>
                      <a:pt x="1350" y="269"/>
                    </a:cubicBezTo>
                    <a:cubicBezTo>
                      <a:pt x="0" y="890"/>
                      <a:pt x="253" y="1698"/>
                      <a:pt x="806" y="2850"/>
                    </a:cubicBezTo>
                    <a:cubicBezTo>
                      <a:pt x="1358" y="4001"/>
                      <a:pt x="692" y="4276"/>
                      <a:pt x="631" y="4867"/>
                    </a:cubicBezTo>
                    <a:cubicBezTo>
                      <a:pt x="586" y="5307"/>
                      <a:pt x="1595" y="6294"/>
                      <a:pt x="2674" y="6294"/>
                    </a:cubicBezTo>
                    <a:cubicBezTo>
                      <a:pt x="3045" y="6294"/>
                      <a:pt x="3424" y="6178"/>
                      <a:pt x="3772" y="5883"/>
                    </a:cubicBezTo>
                    <a:cubicBezTo>
                      <a:pt x="4636" y="5147"/>
                      <a:pt x="5060" y="5014"/>
                      <a:pt x="5255" y="5014"/>
                    </a:cubicBezTo>
                    <a:cubicBezTo>
                      <a:pt x="5366" y="5014"/>
                      <a:pt x="5402" y="5058"/>
                      <a:pt x="5402" y="5058"/>
                    </a:cubicBezTo>
                    <a:cubicBezTo>
                      <a:pt x="6715" y="4294"/>
                      <a:pt x="7493" y="2813"/>
                      <a:pt x="7493" y="2813"/>
                    </a:cubicBezTo>
                    <a:cubicBezTo>
                      <a:pt x="7493" y="2813"/>
                      <a:pt x="7288" y="2809"/>
                      <a:pt x="6964" y="2714"/>
                    </a:cubicBezTo>
                    <a:cubicBezTo>
                      <a:pt x="6497" y="2576"/>
                      <a:pt x="5779" y="2246"/>
                      <a:pt x="5079" y="1458"/>
                    </a:cubicBezTo>
                    <a:cubicBezTo>
                      <a:pt x="4242" y="515"/>
                      <a:pt x="3398" y="1"/>
                      <a:pt x="24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2" name="Google Shape;6032;p45"/>
              <p:cNvSpPr/>
              <p:nvPr/>
            </p:nvSpPr>
            <p:spPr>
              <a:xfrm>
                <a:off x="9853843" y="3325342"/>
                <a:ext cx="303469" cy="332414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652" extrusionOk="0">
                    <a:moveTo>
                      <a:pt x="2575" y="2295"/>
                    </a:moveTo>
                    <a:lnTo>
                      <a:pt x="2575" y="2296"/>
                    </a:lnTo>
                    <a:lnTo>
                      <a:pt x="2559" y="2314"/>
                    </a:lnTo>
                    <a:lnTo>
                      <a:pt x="2559" y="2314"/>
                    </a:lnTo>
                    <a:cubicBezTo>
                      <a:pt x="2564" y="2308"/>
                      <a:pt x="2570" y="2301"/>
                      <a:pt x="2575" y="2295"/>
                    </a:cubicBezTo>
                    <a:close/>
                    <a:moveTo>
                      <a:pt x="361" y="0"/>
                    </a:moveTo>
                    <a:lnTo>
                      <a:pt x="349" y="19"/>
                    </a:lnTo>
                    <a:cubicBezTo>
                      <a:pt x="494" y="212"/>
                      <a:pt x="665" y="377"/>
                      <a:pt x="842" y="531"/>
                    </a:cubicBezTo>
                    <a:cubicBezTo>
                      <a:pt x="1017" y="687"/>
                      <a:pt x="1207" y="824"/>
                      <a:pt x="1397" y="958"/>
                    </a:cubicBezTo>
                    <a:cubicBezTo>
                      <a:pt x="1519" y="1039"/>
                      <a:pt x="1643" y="1116"/>
                      <a:pt x="1770" y="1189"/>
                    </a:cubicBezTo>
                    <a:cubicBezTo>
                      <a:pt x="1669" y="1138"/>
                      <a:pt x="1571" y="1084"/>
                      <a:pt x="1469" y="1034"/>
                    </a:cubicBezTo>
                    <a:cubicBezTo>
                      <a:pt x="1252" y="931"/>
                      <a:pt x="1032" y="829"/>
                      <a:pt x="811" y="732"/>
                    </a:cubicBezTo>
                    <a:cubicBezTo>
                      <a:pt x="700" y="684"/>
                      <a:pt x="590" y="636"/>
                      <a:pt x="477" y="593"/>
                    </a:cubicBezTo>
                    <a:cubicBezTo>
                      <a:pt x="369" y="559"/>
                      <a:pt x="269" y="503"/>
                      <a:pt x="148" y="503"/>
                    </a:cubicBezTo>
                    <a:cubicBezTo>
                      <a:pt x="139" y="503"/>
                      <a:pt x="130" y="504"/>
                      <a:pt x="120" y="504"/>
                    </a:cubicBezTo>
                    <a:lnTo>
                      <a:pt x="130" y="525"/>
                    </a:lnTo>
                    <a:cubicBezTo>
                      <a:pt x="231" y="562"/>
                      <a:pt x="334" y="641"/>
                      <a:pt x="433" y="704"/>
                    </a:cubicBezTo>
                    <a:cubicBezTo>
                      <a:pt x="534" y="768"/>
                      <a:pt x="636" y="833"/>
                      <a:pt x="739" y="893"/>
                    </a:cubicBezTo>
                    <a:cubicBezTo>
                      <a:pt x="944" y="1018"/>
                      <a:pt x="1156" y="1127"/>
                      <a:pt x="1372" y="1235"/>
                    </a:cubicBezTo>
                    <a:cubicBezTo>
                      <a:pt x="1408" y="1251"/>
                      <a:pt x="1445" y="1269"/>
                      <a:pt x="1481" y="1285"/>
                    </a:cubicBezTo>
                    <a:cubicBezTo>
                      <a:pt x="1454" y="1279"/>
                      <a:pt x="1427" y="1273"/>
                      <a:pt x="1399" y="1266"/>
                    </a:cubicBezTo>
                    <a:cubicBezTo>
                      <a:pt x="1171" y="1219"/>
                      <a:pt x="940" y="1175"/>
                      <a:pt x="709" y="1142"/>
                    </a:cubicBezTo>
                    <a:cubicBezTo>
                      <a:pt x="513" y="1121"/>
                      <a:pt x="319" y="1089"/>
                      <a:pt x="121" y="1089"/>
                    </a:cubicBezTo>
                    <a:cubicBezTo>
                      <a:pt x="81" y="1089"/>
                      <a:pt x="42" y="1091"/>
                      <a:pt x="1" y="1094"/>
                    </a:cubicBezTo>
                    <a:lnTo>
                      <a:pt x="0" y="1115"/>
                    </a:lnTo>
                    <a:cubicBezTo>
                      <a:pt x="228" y="1143"/>
                      <a:pt x="453" y="1204"/>
                      <a:pt x="679" y="1260"/>
                    </a:cubicBezTo>
                    <a:lnTo>
                      <a:pt x="1351" y="1440"/>
                    </a:lnTo>
                    <a:lnTo>
                      <a:pt x="2379" y="1735"/>
                    </a:lnTo>
                    <a:lnTo>
                      <a:pt x="2401" y="1799"/>
                    </a:lnTo>
                    <a:cubicBezTo>
                      <a:pt x="2098" y="1817"/>
                      <a:pt x="1795" y="1837"/>
                      <a:pt x="1493" y="1849"/>
                    </a:cubicBezTo>
                    <a:cubicBezTo>
                      <a:pt x="1292" y="1858"/>
                      <a:pt x="1092" y="1864"/>
                      <a:pt x="890" y="1866"/>
                    </a:cubicBezTo>
                    <a:cubicBezTo>
                      <a:pt x="819" y="1867"/>
                      <a:pt x="747" y="1868"/>
                      <a:pt x="675" y="1868"/>
                    </a:cubicBezTo>
                    <a:cubicBezTo>
                      <a:pt x="546" y="1868"/>
                      <a:pt x="417" y="1864"/>
                      <a:pt x="290" y="1846"/>
                    </a:cubicBezTo>
                    <a:lnTo>
                      <a:pt x="285" y="1868"/>
                    </a:lnTo>
                    <a:cubicBezTo>
                      <a:pt x="484" y="1937"/>
                      <a:pt x="689" y="1948"/>
                      <a:pt x="890" y="1978"/>
                    </a:cubicBezTo>
                    <a:cubicBezTo>
                      <a:pt x="1093" y="1999"/>
                      <a:pt x="1295" y="2004"/>
                      <a:pt x="1498" y="2013"/>
                    </a:cubicBezTo>
                    <a:cubicBezTo>
                      <a:pt x="1631" y="2020"/>
                      <a:pt x="1764" y="2022"/>
                      <a:pt x="1898" y="2022"/>
                    </a:cubicBezTo>
                    <a:cubicBezTo>
                      <a:pt x="2089" y="2022"/>
                      <a:pt x="2281" y="2017"/>
                      <a:pt x="2472" y="2009"/>
                    </a:cubicBezTo>
                    <a:lnTo>
                      <a:pt x="2479" y="2026"/>
                    </a:lnTo>
                    <a:cubicBezTo>
                      <a:pt x="2155" y="2156"/>
                      <a:pt x="1828" y="2280"/>
                      <a:pt x="1495" y="2386"/>
                    </a:cubicBezTo>
                    <a:cubicBezTo>
                      <a:pt x="1066" y="2526"/>
                      <a:pt x="627" y="2652"/>
                      <a:pt x="176" y="2688"/>
                    </a:cubicBezTo>
                    <a:lnTo>
                      <a:pt x="177" y="2710"/>
                    </a:lnTo>
                    <a:cubicBezTo>
                      <a:pt x="314" y="2748"/>
                      <a:pt x="455" y="2762"/>
                      <a:pt x="594" y="2762"/>
                    </a:cubicBezTo>
                    <a:cubicBezTo>
                      <a:pt x="691" y="2762"/>
                      <a:pt x="788" y="2755"/>
                      <a:pt x="884" y="2745"/>
                    </a:cubicBezTo>
                    <a:cubicBezTo>
                      <a:pt x="1119" y="2721"/>
                      <a:pt x="1343" y="2663"/>
                      <a:pt x="1564" y="2596"/>
                    </a:cubicBezTo>
                    <a:cubicBezTo>
                      <a:pt x="1784" y="2521"/>
                      <a:pt x="1997" y="2436"/>
                      <a:pt x="2201" y="2325"/>
                    </a:cubicBezTo>
                    <a:cubicBezTo>
                      <a:pt x="2309" y="2268"/>
                      <a:pt x="2415" y="2202"/>
                      <a:pt x="2517" y="2131"/>
                    </a:cubicBezTo>
                    <a:lnTo>
                      <a:pt x="2532" y="2171"/>
                    </a:lnTo>
                    <a:cubicBezTo>
                      <a:pt x="2288" y="2362"/>
                      <a:pt x="2047" y="2557"/>
                      <a:pt x="1812" y="2761"/>
                    </a:cubicBezTo>
                    <a:cubicBezTo>
                      <a:pt x="1661" y="2897"/>
                      <a:pt x="1510" y="3037"/>
                      <a:pt x="1366" y="3181"/>
                    </a:cubicBezTo>
                    <a:cubicBezTo>
                      <a:pt x="1221" y="3326"/>
                      <a:pt x="1079" y="3473"/>
                      <a:pt x="955" y="3637"/>
                    </a:cubicBezTo>
                    <a:lnTo>
                      <a:pt x="972" y="3652"/>
                    </a:lnTo>
                    <a:cubicBezTo>
                      <a:pt x="1159" y="3540"/>
                      <a:pt x="1326" y="3428"/>
                      <a:pt x="1489" y="3307"/>
                    </a:cubicBezTo>
                    <a:cubicBezTo>
                      <a:pt x="1652" y="3189"/>
                      <a:pt x="1806" y="3058"/>
                      <a:pt x="1960" y="2929"/>
                    </a:cubicBezTo>
                    <a:cubicBezTo>
                      <a:pt x="2109" y="2793"/>
                      <a:pt x="2257" y="2656"/>
                      <a:pt x="2396" y="2504"/>
                    </a:cubicBezTo>
                    <a:cubicBezTo>
                      <a:pt x="2396" y="2504"/>
                      <a:pt x="3333" y="1653"/>
                      <a:pt x="3316" y="1527"/>
                    </a:cubicBezTo>
                    <a:cubicBezTo>
                      <a:pt x="3296" y="1403"/>
                      <a:pt x="2211" y="1249"/>
                      <a:pt x="2211" y="1249"/>
                    </a:cubicBezTo>
                    <a:lnTo>
                      <a:pt x="1525" y="777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3" name="Google Shape;6033;p45"/>
              <p:cNvSpPr/>
              <p:nvPr/>
            </p:nvSpPr>
            <p:spPr>
              <a:xfrm>
                <a:off x="9546458" y="3596135"/>
                <a:ext cx="88565" cy="1183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0" extrusionOk="0">
                    <a:moveTo>
                      <a:pt x="636" y="1"/>
                    </a:moveTo>
                    <a:cubicBezTo>
                      <a:pt x="598" y="1"/>
                      <a:pt x="560" y="2"/>
                      <a:pt x="522" y="2"/>
                    </a:cubicBezTo>
                    <a:cubicBezTo>
                      <a:pt x="508" y="2"/>
                      <a:pt x="494" y="2"/>
                      <a:pt x="480" y="1"/>
                    </a:cubicBezTo>
                    <a:cubicBezTo>
                      <a:pt x="400" y="15"/>
                      <a:pt x="319" y="18"/>
                      <a:pt x="239" y="37"/>
                    </a:cubicBezTo>
                    <a:cubicBezTo>
                      <a:pt x="160" y="56"/>
                      <a:pt x="80" y="77"/>
                      <a:pt x="1" y="119"/>
                    </a:cubicBezTo>
                    <a:lnTo>
                      <a:pt x="2" y="129"/>
                    </a:lnTo>
                    <a:cubicBezTo>
                      <a:pt x="325" y="122"/>
                      <a:pt x="652" y="113"/>
                      <a:pt x="972" y="52"/>
                    </a:cubicBezTo>
                    <a:lnTo>
                      <a:pt x="970" y="42"/>
                    </a:lnTo>
                    <a:cubicBezTo>
                      <a:pt x="884" y="21"/>
                      <a:pt x="804" y="11"/>
                      <a:pt x="723" y="4"/>
                    </a:cubicBezTo>
                    <a:cubicBezTo>
                      <a:pt x="694" y="1"/>
                      <a:pt x="665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4" name="Google Shape;6034;p45"/>
              <p:cNvSpPr/>
              <p:nvPr/>
            </p:nvSpPr>
            <p:spPr>
              <a:xfrm>
                <a:off x="9530803" y="3636549"/>
                <a:ext cx="93207" cy="1556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71" extrusionOk="0">
                    <a:moveTo>
                      <a:pt x="739" y="1"/>
                    </a:moveTo>
                    <a:cubicBezTo>
                      <a:pt x="660" y="1"/>
                      <a:pt x="583" y="12"/>
                      <a:pt x="503" y="14"/>
                    </a:cubicBezTo>
                    <a:cubicBezTo>
                      <a:pt x="419" y="33"/>
                      <a:pt x="333" y="42"/>
                      <a:pt x="250" y="65"/>
                    </a:cubicBezTo>
                    <a:cubicBezTo>
                      <a:pt x="167" y="88"/>
                      <a:pt x="83" y="114"/>
                      <a:pt x="0" y="160"/>
                    </a:cubicBezTo>
                    <a:lnTo>
                      <a:pt x="0" y="170"/>
                    </a:lnTo>
                    <a:cubicBezTo>
                      <a:pt x="173" y="158"/>
                      <a:pt x="344" y="144"/>
                      <a:pt x="515" y="125"/>
                    </a:cubicBezTo>
                    <a:cubicBezTo>
                      <a:pt x="686" y="99"/>
                      <a:pt x="859" y="79"/>
                      <a:pt x="1023" y="22"/>
                    </a:cubicBezTo>
                    <a:lnTo>
                      <a:pt x="1019" y="12"/>
                    </a:lnTo>
                    <a:cubicBezTo>
                      <a:pt x="927" y="3"/>
                      <a:pt x="844" y="1"/>
                      <a:pt x="758" y="1"/>
                    </a:cubicBezTo>
                    <a:cubicBezTo>
                      <a:pt x="752" y="1"/>
                      <a:pt x="746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45"/>
              <p:cNvSpPr/>
              <p:nvPr/>
            </p:nvSpPr>
            <p:spPr>
              <a:xfrm>
                <a:off x="9518605" y="3394610"/>
                <a:ext cx="94299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74" extrusionOk="0">
                    <a:moveTo>
                      <a:pt x="525" y="1"/>
                    </a:moveTo>
                    <a:cubicBezTo>
                      <a:pt x="437" y="3"/>
                      <a:pt x="350" y="1"/>
                      <a:pt x="263" y="13"/>
                    </a:cubicBezTo>
                    <a:cubicBezTo>
                      <a:pt x="175" y="26"/>
                      <a:pt x="88" y="43"/>
                      <a:pt x="1" y="83"/>
                    </a:cubicBezTo>
                    <a:lnTo>
                      <a:pt x="0" y="95"/>
                    </a:lnTo>
                    <a:cubicBezTo>
                      <a:pt x="172" y="97"/>
                      <a:pt x="346" y="102"/>
                      <a:pt x="519" y="112"/>
                    </a:cubicBezTo>
                    <a:cubicBezTo>
                      <a:pt x="606" y="114"/>
                      <a:pt x="692" y="118"/>
                      <a:pt x="777" y="126"/>
                    </a:cubicBezTo>
                    <a:cubicBezTo>
                      <a:pt x="863" y="135"/>
                      <a:pt x="953" y="139"/>
                      <a:pt x="1029" y="174"/>
                    </a:cubicBezTo>
                    <a:lnTo>
                      <a:pt x="1035" y="165"/>
                    </a:lnTo>
                    <a:cubicBezTo>
                      <a:pt x="966" y="89"/>
                      <a:pt x="871" y="66"/>
                      <a:pt x="786" y="40"/>
                    </a:cubicBezTo>
                    <a:cubicBezTo>
                      <a:pt x="701" y="16"/>
                      <a:pt x="612" y="12"/>
                      <a:pt x="5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6" name="Google Shape;6036;p45"/>
              <p:cNvSpPr/>
              <p:nvPr/>
            </p:nvSpPr>
            <p:spPr>
              <a:xfrm>
                <a:off x="9509958" y="3360659"/>
                <a:ext cx="56707" cy="13016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43" extrusionOk="0">
                    <a:moveTo>
                      <a:pt x="302" y="4"/>
                    </a:moveTo>
                    <a:cubicBezTo>
                      <a:pt x="250" y="16"/>
                      <a:pt x="198" y="21"/>
                      <a:pt x="147" y="41"/>
                    </a:cubicBezTo>
                    <a:cubicBezTo>
                      <a:pt x="97" y="63"/>
                      <a:pt x="48" y="88"/>
                      <a:pt x="2" y="134"/>
                    </a:cubicBezTo>
                    <a:lnTo>
                      <a:pt x="1" y="143"/>
                    </a:lnTo>
                    <a:cubicBezTo>
                      <a:pt x="105" y="130"/>
                      <a:pt x="208" y="119"/>
                      <a:pt x="311" y="112"/>
                    </a:cubicBezTo>
                    <a:cubicBezTo>
                      <a:pt x="382" y="106"/>
                      <a:pt x="453" y="98"/>
                      <a:pt x="523" y="98"/>
                    </a:cubicBezTo>
                    <a:cubicBezTo>
                      <a:pt x="556" y="98"/>
                      <a:pt x="588" y="100"/>
                      <a:pt x="620" y="104"/>
                    </a:cubicBezTo>
                    <a:lnTo>
                      <a:pt x="623" y="94"/>
                    </a:lnTo>
                    <a:cubicBezTo>
                      <a:pt x="577" y="46"/>
                      <a:pt x="517" y="29"/>
                      <a:pt x="464" y="15"/>
                    </a:cubicBezTo>
                    <a:cubicBezTo>
                      <a:pt x="409" y="0"/>
                      <a:pt x="357" y="7"/>
                      <a:pt x="302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7" name="Google Shape;6037;p45"/>
              <p:cNvSpPr/>
              <p:nvPr/>
            </p:nvSpPr>
            <p:spPr>
              <a:xfrm>
                <a:off x="9687544" y="2900812"/>
                <a:ext cx="573715" cy="617588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6785" extrusionOk="0">
                    <a:moveTo>
                      <a:pt x="1621" y="0"/>
                    </a:moveTo>
                    <a:cubicBezTo>
                      <a:pt x="1464" y="0"/>
                      <a:pt x="1304" y="36"/>
                      <a:pt x="1141" y="122"/>
                    </a:cubicBezTo>
                    <a:cubicBezTo>
                      <a:pt x="136" y="651"/>
                      <a:pt x="0" y="1127"/>
                      <a:pt x="270" y="2576"/>
                    </a:cubicBezTo>
                    <a:cubicBezTo>
                      <a:pt x="539" y="4027"/>
                      <a:pt x="277" y="4854"/>
                      <a:pt x="1271" y="5765"/>
                    </a:cubicBezTo>
                    <a:cubicBezTo>
                      <a:pt x="2105" y="6527"/>
                      <a:pt x="4702" y="6729"/>
                      <a:pt x="5510" y="6774"/>
                    </a:cubicBezTo>
                    <a:cubicBezTo>
                      <a:pt x="5662" y="6782"/>
                      <a:pt x="5753" y="6784"/>
                      <a:pt x="5753" y="6784"/>
                    </a:cubicBezTo>
                    <a:cubicBezTo>
                      <a:pt x="5753" y="6784"/>
                      <a:pt x="5882" y="6573"/>
                      <a:pt x="6004" y="6046"/>
                    </a:cubicBezTo>
                    <a:cubicBezTo>
                      <a:pt x="6081" y="5724"/>
                      <a:pt x="6152" y="5284"/>
                      <a:pt x="6194" y="4703"/>
                    </a:cubicBezTo>
                    <a:cubicBezTo>
                      <a:pt x="6303" y="3173"/>
                      <a:pt x="5659" y="2213"/>
                      <a:pt x="5659" y="2213"/>
                    </a:cubicBezTo>
                    <a:cubicBezTo>
                      <a:pt x="5659" y="2213"/>
                      <a:pt x="5089" y="1232"/>
                      <a:pt x="4060" y="1085"/>
                    </a:cubicBezTo>
                    <a:cubicBezTo>
                      <a:pt x="3197" y="964"/>
                      <a:pt x="2436" y="0"/>
                      <a:pt x="1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8" name="Google Shape;6038;p45"/>
              <p:cNvSpPr/>
              <p:nvPr/>
            </p:nvSpPr>
            <p:spPr>
              <a:xfrm>
                <a:off x="9895895" y="3197000"/>
                <a:ext cx="337967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3531" extrusionOk="0">
                    <a:moveTo>
                      <a:pt x="3179" y="1"/>
                    </a:moveTo>
                    <a:lnTo>
                      <a:pt x="3179" y="1"/>
                    </a:lnTo>
                    <a:cubicBezTo>
                      <a:pt x="3169" y="242"/>
                      <a:pt x="3190" y="487"/>
                      <a:pt x="3214" y="732"/>
                    </a:cubicBezTo>
                    <a:cubicBezTo>
                      <a:pt x="3238" y="975"/>
                      <a:pt x="3270" y="1218"/>
                      <a:pt x="3306" y="1460"/>
                    </a:cubicBezTo>
                    <a:cubicBezTo>
                      <a:pt x="3366" y="1830"/>
                      <a:pt x="3439" y="2199"/>
                      <a:pt x="3517" y="2566"/>
                    </a:cubicBezTo>
                    <a:lnTo>
                      <a:pt x="3475" y="2587"/>
                    </a:lnTo>
                    <a:cubicBezTo>
                      <a:pt x="3435" y="2442"/>
                      <a:pt x="3389" y="2296"/>
                      <a:pt x="3333" y="2153"/>
                    </a:cubicBezTo>
                    <a:cubicBezTo>
                      <a:pt x="3235" y="1889"/>
                      <a:pt x="3106" y="1632"/>
                      <a:pt x="2965" y="1384"/>
                    </a:cubicBezTo>
                    <a:cubicBezTo>
                      <a:pt x="2816" y="1137"/>
                      <a:pt x="2659" y="896"/>
                      <a:pt x="2467" y="674"/>
                    </a:cubicBezTo>
                    <a:cubicBezTo>
                      <a:pt x="2278" y="454"/>
                      <a:pt x="2066" y="244"/>
                      <a:pt x="1811" y="93"/>
                    </a:cubicBezTo>
                    <a:lnTo>
                      <a:pt x="1794" y="112"/>
                    </a:lnTo>
                    <a:cubicBezTo>
                      <a:pt x="2169" y="531"/>
                      <a:pt x="2471" y="1013"/>
                      <a:pt x="2751" y="1499"/>
                    </a:cubicBezTo>
                    <a:cubicBezTo>
                      <a:pt x="2970" y="1874"/>
                      <a:pt x="3172" y="2256"/>
                      <a:pt x="3364" y="2643"/>
                    </a:cubicBezTo>
                    <a:lnTo>
                      <a:pt x="3347" y="2653"/>
                    </a:lnTo>
                    <a:cubicBezTo>
                      <a:pt x="3067" y="2361"/>
                      <a:pt x="2784" y="2074"/>
                      <a:pt x="2481" y="1808"/>
                    </a:cubicBezTo>
                    <a:cubicBezTo>
                      <a:pt x="2292" y="1640"/>
                      <a:pt x="2111" y="1472"/>
                      <a:pt x="1914" y="1312"/>
                    </a:cubicBezTo>
                    <a:cubicBezTo>
                      <a:pt x="1714" y="1160"/>
                      <a:pt x="1524" y="993"/>
                      <a:pt x="1294" y="878"/>
                    </a:cubicBezTo>
                    <a:lnTo>
                      <a:pt x="1284" y="901"/>
                    </a:lnTo>
                    <a:cubicBezTo>
                      <a:pt x="1478" y="1046"/>
                      <a:pt x="1656" y="1229"/>
                      <a:pt x="1834" y="1402"/>
                    </a:cubicBezTo>
                    <a:cubicBezTo>
                      <a:pt x="2010" y="1577"/>
                      <a:pt x="2183" y="1756"/>
                      <a:pt x="2355" y="1935"/>
                    </a:cubicBezTo>
                    <a:cubicBezTo>
                      <a:pt x="2616" y="2208"/>
                      <a:pt x="2871" y="2484"/>
                      <a:pt x="3131" y="2761"/>
                    </a:cubicBezTo>
                    <a:lnTo>
                      <a:pt x="3062" y="2794"/>
                    </a:lnTo>
                    <a:lnTo>
                      <a:pt x="1932" y="2150"/>
                    </a:lnTo>
                    <a:lnTo>
                      <a:pt x="1201" y="1718"/>
                    </a:lnTo>
                    <a:cubicBezTo>
                      <a:pt x="961" y="1571"/>
                      <a:pt x="715" y="1427"/>
                      <a:pt x="493" y="1251"/>
                    </a:cubicBezTo>
                    <a:lnTo>
                      <a:pt x="477" y="1271"/>
                    </a:lnTo>
                    <a:cubicBezTo>
                      <a:pt x="679" y="1492"/>
                      <a:pt x="917" y="1660"/>
                      <a:pt x="1143" y="1843"/>
                    </a:cubicBezTo>
                    <a:cubicBezTo>
                      <a:pt x="1374" y="2017"/>
                      <a:pt x="1610" y="2178"/>
                      <a:pt x="1847" y="2337"/>
                    </a:cubicBezTo>
                    <a:cubicBezTo>
                      <a:pt x="1875" y="2356"/>
                      <a:pt x="1906" y="2371"/>
                      <a:pt x="1934" y="2391"/>
                    </a:cubicBezTo>
                    <a:cubicBezTo>
                      <a:pt x="1890" y="2373"/>
                      <a:pt x="1845" y="2353"/>
                      <a:pt x="1801" y="2337"/>
                    </a:cubicBezTo>
                    <a:cubicBezTo>
                      <a:pt x="1530" y="2240"/>
                      <a:pt x="1262" y="2148"/>
                      <a:pt x="989" y="2071"/>
                    </a:cubicBezTo>
                    <a:cubicBezTo>
                      <a:pt x="852" y="2033"/>
                      <a:pt x="715" y="1998"/>
                      <a:pt x="577" y="1961"/>
                    </a:cubicBezTo>
                    <a:cubicBezTo>
                      <a:pt x="442" y="1928"/>
                      <a:pt x="293" y="1904"/>
                      <a:pt x="177" y="1848"/>
                    </a:cubicBezTo>
                    <a:lnTo>
                      <a:pt x="154" y="1856"/>
                    </a:lnTo>
                    <a:cubicBezTo>
                      <a:pt x="268" y="1979"/>
                      <a:pt x="406" y="2020"/>
                      <a:pt x="536" y="2091"/>
                    </a:cubicBezTo>
                    <a:cubicBezTo>
                      <a:pt x="668" y="2151"/>
                      <a:pt x="800" y="2208"/>
                      <a:pt x="934" y="2265"/>
                    </a:cubicBezTo>
                    <a:cubicBezTo>
                      <a:pt x="1202" y="2376"/>
                      <a:pt x="1472" y="2481"/>
                      <a:pt x="1740" y="2584"/>
                    </a:cubicBezTo>
                    <a:cubicBezTo>
                      <a:pt x="1868" y="2632"/>
                      <a:pt x="1995" y="2673"/>
                      <a:pt x="2123" y="2719"/>
                    </a:cubicBezTo>
                    <a:cubicBezTo>
                      <a:pt x="1955" y="2669"/>
                      <a:pt x="1789" y="2625"/>
                      <a:pt x="1621" y="2586"/>
                    </a:cubicBezTo>
                    <a:cubicBezTo>
                      <a:pt x="1353" y="2531"/>
                      <a:pt x="1084" y="2480"/>
                      <a:pt x="815" y="2458"/>
                    </a:cubicBezTo>
                    <a:cubicBezTo>
                      <a:pt x="662" y="2442"/>
                      <a:pt x="509" y="2432"/>
                      <a:pt x="356" y="2432"/>
                    </a:cubicBezTo>
                    <a:cubicBezTo>
                      <a:pt x="238" y="2432"/>
                      <a:pt x="120" y="2438"/>
                      <a:pt x="2" y="2452"/>
                    </a:cubicBezTo>
                    <a:lnTo>
                      <a:pt x="1" y="2481"/>
                    </a:lnTo>
                    <a:lnTo>
                      <a:pt x="1605" y="2849"/>
                    </a:lnTo>
                    <a:cubicBezTo>
                      <a:pt x="2165" y="2970"/>
                      <a:pt x="2715" y="3198"/>
                      <a:pt x="3220" y="3520"/>
                    </a:cubicBezTo>
                    <a:cubicBezTo>
                      <a:pt x="3372" y="3528"/>
                      <a:pt x="3462" y="3530"/>
                      <a:pt x="3462" y="3530"/>
                    </a:cubicBezTo>
                    <a:cubicBezTo>
                      <a:pt x="3462" y="3530"/>
                      <a:pt x="3592" y="3319"/>
                      <a:pt x="3713" y="2792"/>
                    </a:cubicBezTo>
                    <a:cubicBezTo>
                      <a:pt x="3680" y="2484"/>
                      <a:pt x="3643" y="2218"/>
                      <a:pt x="3636" y="2180"/>
                    </a:cubicBezTo>
                    <a:lnTo>
                      <a:pt x="3636" y="2177"/>
                    </a:lnTo>
                    <a:cubicBezTo>
                      <a:pt x="3624" y="1935"/>
                      <a:pt x="3592" y="1692"/>
                      <a:pt x="3557" y="1451"/>
                    </a:cubicBezTo>
                    <a:cubicBezTo>
                      <a:pt x="3516" y="1210"/>
                      <a:pt x="3472" y="970"/>
                      <a:pt x="3413" y="734"/>
                    </a:cubicBezTo>
                    <a:cubicBezTo>
                      <a:pt x="3357" y="494"/>
                      <a:pt x="3287" y="256"/>
                      <a:pt x="3203" y="5"/>
                    </a:cubicBezTo>
                    <a:lnTo>
                      <a:pt x="31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9" name="Google Shape;6039;p45"/>
              <p:cNvSpPr/>
              <p:nvPr/>
            </p:nvSpPr>
            <p:spPr>
              <a:xfrm>
                <a:off x="9701106" y="3060102"/>
                <a:ext cx="87746" cy="10531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157" extrusionOk="0">
                    <a:moveTo>
                      <a:pt x="11" y="0"/>
                    </a:moveTo>
                    <a:lnTo>
                      <a:pt x="1" y="6"/>
                    </a:lnTo>
                    <a:cubicBezTo>
                      <a:pt x="40" y="131"/>
                      <a:pt x="98" y="243"/>
                      <a:pt x="160" y="354"/>
                    </a:cubicBezTo>
                    <a:cubicBezTo>
                      <a:pt x="223" y="464"/>
                      <a:pt x="300" y="564"/>
                      <a:pt x="373" y="668"/>
                    </a:cubicBezTo>
                    <a:cubicBezTo>
                      <a:pt x="457" y="762"/>
                      <a:pt x="538" y="861"/>
                      <a:pt x="635" y="945"/>
                    </a:cubicBezTo>
                    <a:cubicBezTo>
                      <a:pt x="731" y="1028"/>
                      <a:pt x="835" y="1110"/>
                      <a:pt x="957" y="1156"/>
                    </a:cubicBezTo>
                    <a:lnTo>
                      <a:pt x="963" y="1148"/>
                    </a:lnTo>
                    <a:cubicBezTo>
                      <a:pt x="774" y="990"/>
                      <a:pt x="616" y="793"/>
                      <a:pt x="461" y="598"/>
                    </a:cubicBezTo>
                    <a:cubicBezTo>
                      <a:pt x="305" y="403"/>
                      <a:pt x="155" y="203"/>
                      <a:pt x="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0" name="Google Shape;6040;p45"/>
              <p:cNvSpPr/>
              <p:nvPr/>
            </p:nvSpPr>
            <p:spPr>
              <a:xfrm>
                <a:off x="9711574" y="3135014"/>
                <a:ext cx="41233" cy="4177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9" extrusionOk="0">
                    <a:moveTo>
                      <a:pt x="9" y="0"/>
                    </a:moveTo>
                    <a:lnTo>
                      <a:pt x="1" y="8"/>
                    </a:lnTo>
                    <a:cubicBezTo>
                      <a:pt x="3" y="74"/>
                      <a:pt x="24" y="127"/>
                      <a:pt x="48" y="178"/>
                    </a:cubicBezTo>
                    <a:cubicBezTo>
                      <a:pt x="72" y="229"/>
                      <a:pt x="109" y="269"/>
                      <a:pt x="141" y="315"/>
                    </a:cubicBezTo>
                    <a:cubicBezTo>
                      <a:pt x="185" y="349"/>
                      <a:pt x="223" y="390"/>
                      <a:pt x="274" y="417"/>
                    </a:cubicBezTo>
                    <a:cubicBezTo>
                      <a:pt x="315" y="436"/>
                      <a:pt x="362" y="459"/>
                      <a:pt x="412" y="459"/>
                    </a:cubicBezTo>
                    <a:cubicBezTo>
                      <a:pt x="425" y="459"/>
                      <a:pt x="437" y="457"/>
                      <a:pt x="449" y="454"/>
                    </a:cubicBezTo>
                    <a:lnTo>
                      <a:pt x="453" y="443"/>
                    </a:lnTo>
                    <a:cubicBezTo>
                      <a:pt x="364" y="395"/>
                      <a:pt x="293" y="312"/>
                      <a:pt x="221" y="236"/>
                    </a:cubicBezTo>
                    <a:cubicBezTo>
                      <a:pt x="147" y="161"/>
                      <a:pt x="77" y="81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1" name="Google Shape;6041;p45"/>
              <p:cNvSpPr/>
              <p:nvPr/>
            </p:nvSpPr>
            <p:spPr>
              <a:xfrm>
                <a:off x="9933124" y="2938860"/>
                <a:ext cx="53885" cy="70269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72" extrusionOk="0">
                    <a:moveTo>
                      <a:pt x="9" y="0"/>
                    </a:moveTo>
                    <a:lnTo>
                      <a:pt x="1" y="7"/>
                    </a:lnTo>
                    <a:cubicBezTo>
                      <a:pt x="18" y="95"/>
                      <a:pt x="52" y="170"/>
                      <a:pt x="88" y="243"/>
                    </a:cubicBezTo>
                    <a:cubicBezTo>
                      <a:pt x="123" y="316"/>
                      <a:pt x="172" y="379"/>
                      <a:pt x="214" y="446"/>
                    </a:cubicBezTo>
                    <a:cubicBezTo>
                      <a:pt x="269" y="504"/>
                      <a:pt x="315" y="569"/>
                      <a:pt x="377" y="622"/>
                    </a:cubicBezTo>
                    <a:cubicBezTo>
                      <a:pt x="437" y="678"/>
                      <a:pt x="501" y="730"/>
                      <a:pt x="583" y="772"/>
                    </a:cubicBezTo>
                    <a:lnTo>
                      <a:pt x="592" y="766"/>
                    </a:lnTo>
                    <a:cubicBezTo>
                      <a:pt x="402" y="506"/>
                      <a:pt x="208" y="250"/>
                      <a:pt x="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2" name="Google Shape;6042;p45"/>
              <p:cNvSpPr/>
              <p:nvPr/>
            </p:nvSpPr>
            <p:spPr>
              <a:xfrm>
                <a:off x="10003120" y="2981003"/>
                <a:ext cx="45966" cy="43327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76" extrusionOk="0">
                    <a:moveTo>
                      <a:pt x="6" y="0"/>
                    </a:moveTo>
                    <a:lnTo>
                      <a:pt x="0" y="11"/>
                    </a:lnTo>
                    <a:cubicBezTo>
                      <a:pt x="26" y="78"/>
                      <a:pt x="60" y="127"/>
                      <a:pt x="96" y="175"/>
                    </a:cubicBezTo>
                    <a:cubicBezTo>
                      <a:pt x="131" y="222"/>
                      <a:pt x="175" y="257"/>
                      <a:pt x="212" y="298"/>
                    </a:cubicBezTo>
                    <a:cubicBezTo>
                      <a:pt x="258" y="327"/>
                      <a:pt x="298" y="364"/>
                      <a:pt x="346" y="391"/>
                    </a:cubicBezTo>
                    <a:cubicBezTo>
                      <a:pt x="370" y="404"/>
                      <a:pt x="395" y="419"/>
                      <a:pt x="416" y="431"/>
                    </a:cubicBezTo>
                    <a:cubicBezTo>
                      <a:pt x="446" y="442"/>
                      <a:pt x="463" y="453"/>
                      <a:pt x="493" y="476"/>
                    </a:cubicBezTo>
                    <a:lnTo>
                      <a:pt x="504" y="474"/>
                    </a:lnTo>
                    <a:cubicBezTo>
                      <a:pt x="487" y="415"/>
                      <a:pt x="444" y="371"/>
                      <a:pt x="406" y="328"/>
                    </a:cubicBezTo>
                    <a:cubicBezTo>
                      <a:pt x="366" y="286"/>
                      <a:pt x="324" y="246"/>
                      <a:pt x="280" y="208"/>
                    </a:cubicBezTo>
                    <a:cubicBezTo>
                      <a:pt x="192" y="135"/>
                      <a:pt x="100" y="66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3" name="Google Shape;6043;p45"/>
              <p:cNvSpPr/>
              <p:nvPr/>
            </p:nvSpPr>
            <p:spPr>
              <a:xfrm>
                <a:off x="10018503" y="3299492"/>
                <a:ext cx="325952" cy="270519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2972" extrusionOk="0">
                    <a:moveTo>
                      <a:pt x="2338" y="1"/>
                    </a:moveTo>
                    <a:cubicBezTo>
                      <a:pt x="2306" y="1"/>
                      <a:pt x="2277" y="6"/>
                      <a:pt x="2255" y="18"/>
                    </a:cubicBezTo>
                    <a:lnTo>
                      <a:pt x="2253" y="18"/>
                    </a:lnTo>
                    <a:cubicBezTo>
                      <a:pt x="2225" y="33"/>
                      <a:pt x="2201" y="51"/>
                      <a:pt x="2176" y="71"/>
                    </a:cubicBezTo>
                    <a:cubicBezTo>
                      <a:pt x="2168" y="70"/>
                      <a:pt x="2159" y="70"/>
                      <a:pt x="2151" y="70"/>
                    </a:cubicBezTo>
                    <a:cubicBezTo>
                      <a:pt x="2043" y="70"/>
                      <a:pt x="1927" y="127"/>
                      <a:pt x="1785" y="280"/>
                    </a:cubicBezTo>
                    <a:cubicBezTo>
                      <a:pt x="1768" y="283"/>
                      <a:pt x="1750" y="284"/>
                      <a:pt x="1730" y="285"/>
                    </a:cubicBezTo>
                    <a:cubicBezTo>
                      <a:pt x="1661" y="289"/>
                      <a:pt x="1594" y="294"/>
                      <a:pt x="1533" y="304"/>
                    </a:cubicBezTo>
                    <a:lnTo>
                      <a:pt x="1533" y="303"/>
                    </a:lnTo>
                    <a:lnTo>
                      <a:pt x="1530" y="304"/>
                    </a:lnTo>
                    <a:cubicBezTo>
                      <a:pt x="1502" y="308"/>
                      <a:pt x="1473" y="314"/>
                      <a:pt x="1446" y="320"/>
                    </a:cubicBezTo>
                    <a:lnTo>
                      <a:pt x="1443" y="321"/>
                    </a:lnTo>
                    <a:cubicBezTo>
                      <a:pt x="1274" y="365"/>
                      <a:pt x="1150" y="461"/>
                      <a:pt x="1071" y="695"/>
                    </a:cubicBezTo>
                    <a:cubicBezTo>
                      <a:pt x="1043" y="777"/>
                      <a:pt x="1031" y="852"/>
                      <a:pt x="1033" y="918"/>
                    </a:cubicBezTo>
                    <a:cubicBezTo>
                      <a:pt x="1007" y="930"/>
                      <a:pt x="980" y="939"/>
                      <a:pt x="951" y="945"/>
                    </a:cubicBezTo>
                    <a:lnTo>
                      <a:pt x="944" y="945"/>
                    </a:lnTo>
                    <a:lnTo>
                      <a:pt x="944" y="946"/>
                    </a:lnTo>
                    <a:cubicBezTo>
                      <a:pt x="874" y="965"/>
                      <a:pt x="805" y="974"/>
                      <a:pt x="735" y="984"/>
                    </a:cubicBezTo>
                    <a:cubicBezTo>
                      <a:pt x="735" y="982"/>
                      <a:pt x="734" y="982"/>
                      <a:pt x="733" y="982"/>
                    </a:cubicBezTo>
                    <a:lnTo>
                      <a:pt x="731" y="984"/>
                    </a:lnTo>
                    <a:cubicBezTo>
                      <a:pt x="588" y="1006"/>
                      <a:pt x="451" y="1038"/>
                      <a:pt x="338" y="1176"/>
                    </a:cubicBezTo>
                    <a:cubicBezTo>
                      <a:pt x="176" y="1375"/>
                      <a:pt x="137" y="1484"/>
                      <a:pt x="200" y="1627"/>
                    </a:cubicBezTo>
                    <a:lnTo>
                      <a:pt x="198" y="1629"/>
                    </a:lnTo>
                    <a:cubicBezTo>
                      <a:pt x="198" y="1630"/>
                      <a:pt x="200" y="1630"/>
                      <a:pt x="201" y="1631"/>
                    </a:cubicBezTo>
                    <a:cubicBezTo>
                      <a:pt x="213" y="1659"/>
                      <a:pt x="229" y="1688"/>
                      <a:pt x="249" y="1721"/>
                    </a:cubicBezTo>
                    <a:cubicBezTo>
                      <a:pt x="160" y="1784"/>
                      <a:pt x="87" y="1859"/>
                      <a:pt x="59" y="1963"/>
                    </a:cubicBezTo>
                    <a:cubicBezTo>
                      <a:pt x="0" y="2174"/>
                      <a:pt x="23" y="2266"/>
                      <a:pt x="175" y="2333"/>
                    </a:cubicBezTo>
                    <a:lnTo>
                      <a:pt x="175" y="2334"/>
                    </a:lnTo>
                    <a:lnTo>
                      <a:pt x="178" y="2334"/>
                    </a:lnTo>
                    <a:cubicBezTo>
                      <a:pt x="221" y="2352"/>
                      <a:pt x="270" y="2369"/>
                      <a:pt x="333" y="2385"/>
                    </a:cubicBezTo>
                    <a:lnTo>
                      <a:pt x="333" y="2387"/>
                    </a:lnTo>
                    <a:cubicBezTo>
                      <a:pt x="341" y="2390"/>
                      <a:pt x="349" y="2392"/>
                      <a:pt x="356" y="2392"/>
                    </a:cubicBezTo>
                    <a:cubicBezTo>
                      <a:pt x="427" y="2413"/>
                      <a:pt x="485" y="2435"/>
                      <a:pt x="539" y="2456"/>
                    </a:cubicBezTo>
                    <a:cubicBezTo>
                      <a:pt x="523" y="2495"/>
                      <a:pt x="509" y="2536"/>
                      <a:pt x="499" y="2579"/>
                    </a:cubicBezTo>
                    <a:cubicBezTo>
                      <a:pt x="456" y="2774"/>
                      <a:pt x="523" y="2835"/>
                      <a:pt x="656" y="2840"/>
                    </a:cubicBezTo>
                    <a:lnTo>
                      <a:pt x="658" y="2840"/>
                    </a:lnTo>
                    <a:cubicBezTo>
                      <a:pt x="680" y="2840"/>
                      <a:pt x="703" y="2840"/>
                      <a:pt x="728" y="2837"/>
                    </a:cubicBezTo>
                    <a:lnTo>
                      <a:pt x="729" y="2837"/>
                    </a:lnTo>
                    <a:cubicBezTo>
                      <a:pt x="779" y="2834"/>
                      <a:pt x="837" y="2825"/>
                      <a:pt x="898" y="2813"/>
                    </a:cubicBezTo>
                    <a:cubicBezTo>
                      <a:pt x="939" y="2806"/>
                      <a:pt x="972" y="2802"/>
                      <a:pt x="1000" y="2802"/>
                    </a:cubicBezTo>
                    <a:cubicBezTo>
                      <a:pt x="1016" y="2802"/>
                      <a:pt x="1031" y="2803"/>
                      <a:pt x="1044" y="2805"/>
                    </a:cubicBezTo>
                    <a:cubicBezTo>
                      <a:pt x="1048" y="2815"/>
                      <a:pt x="1052" y="2825"/>
                      <a:pt x="1056" y="2835"/>
                    </a:cubicBezTo>
                    <a:cubicBezTo>
                      <a:pt x="1100" y="2932"/>
                      <a:pt x="1159" y="2972"/>
                      <a:pt x="1233" y="2972"/>
                    </a:cubicBezTo>
                    <a:cubicBezTo>
                      <a:pt x="1275" y="2972"/>
                      <a:pt x="1322" y="2959"/>
                      <a:pt x="1374" y="2937"/>
                    </a:cubicBezTo>
                    <a:lnTo>
                      <a:pt x="1376" y="2936"/>
                    </a:lnTo>
                    <a:cubicBezTo>
                      <a:pt x="1399" y="2926"/>
                      <a:pt x="1422" y="2914"/>
                      <a:pt x="1447" y="2902"/>
                    </a:cubicBezTo>
                    <a:lnTo>
                      <a:pt x="1450" y="2902"/>
                    </a:lnTo>
                    <a:cubicBezTo>
                      <a:pt x="1502" y="2875"/>
                      <a:pt x="1556" y="2841"/>
                      <a:pt x="1616" y="2804"/>
                    </a:cubicBezTo>
                    <a:cubicBezTo>
                      <a:pt x="1735" y="2730"/>
                      <a:pt x="1810" y="2711"/>
                      <a:pt x="1868" y="2711"/>
                    </a:cubicBezTo>
                    <a:cubicBezTo>
                      <a:pt x="1901" y="2711"/>
                      <a:pt x="1929" y="2717"/>
                      <a:pt x="1956" y="2723"/>
                    </a:cubicBezTo>
                    <a:lnTo>
                      <a:pt x="1956" y="2724"/>
                    </a:lnTo>
                    <a:lnTo>
                      <a:pt x="1958" y="2724"/>
                    </a:lnTo>
                    <a:cubicBezTo>
                      <a:pt x="1981" y="2730"/>
                      <a:pt x="2005" y="2734"/>
                      <a:pt x="2031" y="2734"/>
                    </a:cubicBezTo>
                    <a:cubicBezTo>
                      <a:pt x="2041" y="2734"/>
                      <a:pt x="2050" y="2734"/>
                      <a:pt x="2060" y="2732"/>
                    </a:cubicBezTo>
                    <a:lnTo>
                      <a:pt x="2062" y="2731"/>
                    </a:lnTo>
                    <a:cubicBezTo>
                      <a:pt x="2159" y="2716"/>
                      <a:pt x="2396" y="2475"/>
                      <a:pt x="2430" y="2267"/>
                    </a:cubicBezTo>
                    <a:cubicBezTo>
                      <a:pt x="2499" y="2245"/>
                      <a:pt x="2553" y="2227"/>
                      <a:pt x="2598" y="2214"/>
                    </a:cubicBezTo>
                    <a:cubicBezTo>
                      <a:pt x="2694" y="2184"/>
                      <a:pt x="2744" y="2168"/>
                      <a:pt x="2804" y="2130"/>
                    </a:cubicBezTo>
                    <a:cubicBezTo>
                      <a:pt x="2856" y="2098"/>
                      <a:pt x="2914" y="2048"/>
                      <a:pt x="3015" y="1960"/>
                    </a:cubicBezTo>
                    <a:cubicBezTo>
                      <a:pt x="3272" y="1734"/>
                      <a:pt x="3449" y="1504"/>
                      <a:pt x="3305" y="1356"/>
                    </a:cubicBezTo>
                    <a:cubicBezTo>
                      <a:pt x="3326" y="1322"/>
                      <a:pt x="3348" y="1278"/>
                      <a:pt x="3377" y="1223"/>
                    </a:cubicBezTo>
                    <a:cubicBezTo>
                      <a:pt x="3529" y="930"/>
                      <a:pt x="3580" y="675"/>
                      <a:pt x="3278" y="674"/>
                    </a:cubicBezTo>
                    <a:cubicBezTo>
                      <a:pt x="3206" y="672"/>
                      <a:pt x="3145" y="669"/>
                      <a:pt x="3088" y="668"/>
                    </a:cubicBezTo>
                    <a:cubicBezTo>
                      <a:pt x="3227" y="402"/>
                      <a:pt x="3085" y="139"/>
                      <a:pt x="2969" y="139"/>
                    </a:cubicBezTo>
                    <a:cubicBezTo>
                      <a:pt x="2966" y="139"/>
                      <a:pt x="2964" y="139"/>
                      <a:pt x="2962" y="140"/>
                    </a:cubicBezTo>
                    <a:lnTo>
                      <a:pt x="2960" y="140"/>
                    </a:lnTo>
                    <a:cubicBezTo>
                      <a:pt x="2914" y="144"/>
                      <a:pt x="2871" y="161"/>
                      <a:pt x="2826" y="180"/>
                    </a:cubicBezTo>
                    <a:lnTo>
                      <a:pt x="2825" y="180"/>
                    </a:lnTo>
                    <a:lnTo>
                      <a:pt x="2824" y="181"/>
                    </a:lnTo>
                    <a:cubicBezTo>
                      <a:pt x="2779" y="200"/>
                      <a:pt x="2733" y="217"/>
                      <a:pt x="2682" y="227"/>
                    </a:cubicBezTo>
                    <a:cubicBezTo>
                      <a:pt x="2628" y="79"/>
                      <a:pt x="2458" y="1"/>
                      <a:pt x="23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4" name="Google Shape;6044;p45"/>
              <p:cNvSpPr/>
              <p:nvPr/>
            </p:nvSpPr>
            <p:spPr>
              <a:xfrm>
                <a:off x="10133374" y="3396977"/>
                <a:ext cx="92752" cy="77096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47" extrusionOk="0">
                    <a:moveTo>
                      <a:pt x="666" y="0"/>
                    </a:moveTo>
                    <a:cubicBezTo>
                      <a:pt x="657" y="0"/>
                      <a:pt x="649" y="2"/>
                      <a:pt x="642" y="5"/>
                    </a:cubicBezTo>
                    <a:cubicBezTo>
                      <a:pt x="635" y="10"/>
                      <a:pt x="627" y="16"/>
                      <a:pt x="621" y="21"/>
                    </a:cubicBezTo>
                    <a:cubicBezTo>
                      <a:pt x="618" y="20"/>
                      <a:pt x="615" y="20"/>
                      <a:pt x="613" y="20"/>
                    </a:cubicBezTo>
                    <a:cubicBezTo>
                      <a:pt x="582" y="20"/>
                      <a:pt x="550" y="37"/>
                      <a:pt x="509" y="81"/>
                    </a:cubicBezTo>
                    <a:cubicBezTo>
                      <a:pt x="504" y="81"/>
                      <a:pt x="499" y="82"/>
                      <a:pt x="494" y="82"/>
                    </a:cubicBezTo>
                    <a:cubicBezTo>
                      <a:pt x="473" y="83"/>
                      <a:pt x="456" y="84"/>
                      <a:pt x="437" y="87"/>
                    </a:cubicBezTo>
                    <a:lnTo>
                      <a:pt x="436" y="87"/>
                    </a:lnTo>
                    <a:cubicBezTo>
                      <a:pt x="427" y="88"/>
                      <a:pt x="420" y="89"/>
                      <a:pt x="412" y="92"/>
                    </a:cubicBezTo>
                    <a:lnTo>
                      <a:pt x="411" y="92"/>
                    </a:lnTo>
                    <a:cubicBezTo>
                      <a:pt x="362" y="104"/>
                      <a:pt x="328" y="132"/>
                      <a:pt x="304" y="199"/>
                    </a:cubicBezTo>
                    <a:cubicBezTo>
                      <a:pt x="297" y="223"/>
                      <a:pt x="293" y="243"/>
                      <a:pt x="294" y="263"/>
                    </a:cubicBezTo>
                    <a:lnTo>
                      <a:pt x="271" y="271"/>
                    </a:lnTo>
                    <a:lnTo>
                      <a:pt x="268" y="271"/>
                    </a:lnTo>
                    <a:cubicBezTo>
                      <a:pt x="249" y="276"/>
                      <a:pt x="228" y="278"/>
                      <a:pt x="210" y="281"/>
                    </a:cubicBezTo>
                    <a:lnTo>
                      <a:pt x="208" y="281"/>
                    </a:lnTo>
                    <a:cubicBezTo>
                      <a:pt x="168" y="287"/>
                      <a:pt x="128" y="296"/>
                      <a:pt x="95" y="335"/>
                    </a:cubicBezTo>
                    <a:cubicBezTo>
                      <a:pt x="49" y="392"/>
                      <a:pt x="38" y="422"/>
                      <a:pt x="56" y="463"/>
                    </a:cubicBezTo>
                    <a:lnTo>
                      <a:pt x="57" y="463"/>
                    </a:lnTo>
                    <a:cubicBezTo>
                      <a:pt x="61" y="472"/>
                      <a:pt x="65" y="481"/>
                      <a:pt x="72" y="489"/>
                    </a:cubicBezTo>
                    <a:cubicBezTo>
                      <a:pt x="47" y="507"/>
                      <a:pt x="26" y="529"/>
                      <a:pt x="17" y="559"/>
                    </a:cubicBezTo>
                    <a:cubicBezTo>
                      <a:pt x="1" y="619"/>
                      <a:pt x="7" y="645"/>
                      <a:pt x="51" y="663"/>
                    </a:cubicBezTo>
                    <a:lnTo>
                      <a:pt x="52" y="663"/>
                    </a:lnTo>
                    <a:cubicBezTo>
                      <a:pt x="65" y="668"/>
                      <a:pt x="79" y="672"/>
                      <a:pt x="97" y="678"/>
                    </a:cubicBezTo>
                    <a:cubicBezTo>
                      <a:pt x="99" y="679"/>
                      <a:pt x="100" y="679"/>
                      <a:pt x="103" y="679"/>
                    </a:cubicBezTo>
                    <a:cubicBezTo>
                      <a:pt x="124" y="684"/>
                      <a:pt x="140" y="691"/>
                      <a:pt x="156" y="697"/>
                    </a:cubicBezTo>
                    <a:cubicBezTo>
                      <a:pt x="151" y="708"/>
                      <a:pt x="147" y="720"/>
                      <a:pt x="144" y="733"/>
                    </a:cubicBezTo>
                    <a:cubicBezTo>
                      <a:pt x="133" y="788"/>
                      <a:pt x="151" y="806"/>
                      <a:pt x="185" y="812"/>
                    </a:cubicBezTo>
                    <a:cubicBezTo>
                      <a:pt x="191" y="812"/>
                      <a:pt x="198" y="811"/>
                      <a:pt x="205" y="811"/>
                    </a:cubicBezTo>
                    <a:cubicBezTo>
                      <a:pt x="220" y="810"/>
                      <a:pt x="236" y="807"/>
                      <a:pt x="253" y="804"/>
                    </a:cubicBezTo>
                    <a:cubicBezTo>
                      <a:pt x="265" y="801"/>
                      <a:pt x="275" y="800"/>
                      <a:pt x="283" y="800"/>
                    </a:cubicBezTo>
                    <a:cubicBezTo>
                      <a:pt x="287" y="800"/>
                      <a:pt x="291" y="800"/>
                      <a:pt x="294" y="801"/>
                    </a:cubicBezTo>
                    <a:cubicBezTo>
                      <a:pt x="294" y="804"/>
                      <a:pt x="295" y="806"/>
                      <a:pt x="297" y="809"/>
                    </a:cubicBezTo>
                    <a:cubicBezTo>
                      <a:pt x="310" y="836"/>
                      <a:pt x="326" y="847"/>
                      <a:pt x="347" y="847"/>
                    </a:cubicBezTo>
                    <a:cubicBezTo>
                      <a:pt x="359" y="847"/>
                      <a:pt x="372" y="843"/>
                      <a:pt x="387" y="837"/>
                    </a:cubicBezTo>
                    <a:lnTo>
                      <a:pt x="389" y="837"/>
                    </a:lnTo>
                    <a:cubicBezTo>
                      <a:pt x="395" y="835"/>
                      <a:pt x="402" y="831"/>
                      <a:pt x="410" y="827"/>
                    </a:cubicBezTo>
                    <a:cubicBezTo>
                      <a:pt x="423" y="820"/>
                      <a:pt x="441" y="810"/>
                      <a:pt x="457" y="800"/>
                    </a:cubicBezTo>
                    <a:cubicBezTo>
                      <a:pt x="491" y="778"/>
                      <a:pt x="513" y="772"/>
                      <a:pt x="530" y="772"/>
                    </a:cubicBezTo>
                    <a:cubicBezTo>
                      <a:pt x="539" y="772"/>
                      <a:pt x="547" y="774"/>
                      <a:pt x="554" y="776"/>
                    </a:cubicBezTo>
                    <a:cubicBezTo>
                      <a:pt x="561" y="778"/>
                      <a:pt x="568" y="779"/>
                      <a:pt x="576" y="779"/>
                    </a:cubicBezTo>
                    <a:cubicBezTo>
                      <a:pt x="578" y="779"/>
                      <a:pt x="581" y="779"/>
                      <a:pt x="584" y="779"/>
                    </a:cubicBezTo>
                    <a:lnTo>
                      <a:pt x="585" y="779"/>
                    </a:lnTo>
                    <a:cubicBezTo>
                      <a:pt x="613" y="775"/>
                      <a:pt x="681" y="706"/>
                      <a:pt x="690" y="647"/>
                    </a:cubicBezTo>
                    <a:cubicBezTo>
                      <a:pt x="709" y="641"/>
                      <a:pt x="724" y="636"/>
                      <a:pt x="738" y="631"/>
                    </a:cubicBezTo>
                    <a:cubicBezTo>
                      <a:pt x="764" y="622"/>
                      <a:pt x="780" y="617"/>
                      <a:pt x="796" y="607"/>
                    </a:cubicBezTo>
                    <a:cubicBezTo>
                      <a:pt x="811" y="599"/>
                      <a:pt x="827" y="584"/>
                      <a:pt x="857" y="559"/>
                    </a:cubicBezTo>
                    <a:cubicBezTo>
                      <a:pt x="929" y="494"/>
                      <a:pt x="981" y="430"/>
                      <a:pt x="940" y="387"/>
                    </a:cubicBezTo>
                    <a:cubicBezTo>
                      <a:pt x="947" y="376"/>
                      <a:pt x="953" y="364"/>
                      <a:pt x="960" y="349"/>
                    </a:cubicBezTo>
                    <a:cubicBezTo>
                      <a:pt x="1004" y="266"/>
                      <a:pt x="1019" y="192"/>
                      <a:pt x="932" y="192"/>
                    </a:cubicBezTo>
                    <a:cubicBezTo>
                      <a:pt x="912" y="192"/>
                      <a:pt x="895" y="191"/>
                      <a:pt x="878" y="191"/>
                    </a:cubicBezTo>
                    <a:cubicBezTo>
                      <a:pt x="918" y="114"/>
                      <a:pt x="878" y="40"/>
                      <a:pt x="844" y="40"/>
                    </a:cubicBezTo>
                    <a:cubicBezTo>
                      <a:pt x="844" y="40"/>
                      <a:pt x="843" y="40"/>
                      <a:pt x="842" y="40"/>
                    </a:cubicBezTo>
                    <a:cubicBezTo>
                      <a:pt x="830" y="41"/>
                      <a:pt x="817" y="46"/>
                      <a:pt x="804" y="51"/>
                    </a:cubicBezTo>
                    <a:cubicBezTo>
                      <a:pt x="793" y="57"/>
                      <a:pt x="779" y="62"/>
                      <a:pt x="764" y="64"/>
                    </a:cubicBezTo>
                    <a:cubicBezTo>
                      <a:pt x="749" y="23"/>
                      <a:pt x="701" y="0"/>
                      <a:pt x="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5" name="Google Shape;6045;p45"/>
              <p:cNvSpPr/>
              <p:nvPr/>
            </p:nvSpPr>
            <p:spPr>
              <a:xfrm>
                <a:off x="10073026" y="3382413"/>
                <a:ext cx="41233" cy="34224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6" extrusionOk="0">
                    <a:moveTo>
                      <a:pt x="296" y="0"/>
                    </a:moveTo>
                    <a:cubicBezTo>
                      <a:pt x="292" y="0"/>
                      <a:pt x="289" y="1"/>
                      <a:pt x="286" y="2"/>
                    </a:cubicBezTo>
                    <a:cubicBezTo>
                      <a:pt x="282" y="3"/>
                      <a:pt x="279" y="6"/>
                      <a:pt x="275" y="8"/>
                    </a:cubicBezTo>
                    <a:cubicBezTo>
                      <a:pt x="275" y="8"/>
                      <a:pt x="274" y="8"/>
                      <a:pt x="273" y="8"/>
                    </a:cubicBezTo>
                    <a:cubicBezTo>
                      <a:pt x="258" y="8"/>
                      <a:pt x="244" y="16"/>
                      <a:pt x="225" y="35"/>
                    </a:cubicBezTo>
                    <a:lnTo>
                      <a:pt x="219" y="35"/>
                    </a:lnTo>
                    <a:cubicBezTo>
                      <a:pt x="211" y="37"/>
                      <a:pt x="203" y="37"/>
                      <a:pt x="195" y="38"/>
                    </a:cubicBezTo>
                    <a:cubicBezTo>
                      <a:pt x="192" y="39"/>
                      <a:pt x="188" y="39"/>
                      <a:pt x="185" y="40"/>
                    </a:cubicBezTo>
                    <a:cubicBezTo>
                      <a:pt x="163" y="46"/>
                      <a:pt x="147" y="59"/>
                      <a:pt x="137" y="88"/>
                    </a:cubicBezTo>
                    <a:cubicBezTo>
                      <a:pt x="134" y="99"/>
                      <a:pt x="132" y="108"/>
                      <a:pt x="132" y="116"/>
                    </a:cubicBezTo>
                    <a:cubicBezTo>
                      <a:pt x="129" y="117"/>
                      <a:pt x="126" y="119"/>
                      <a:pt x="122" y="120"/>
                    </a:cubicBezTo>
                    <a:lnTo>
                      <a:pt x="121" y="120"/>
                    </a:lnTo>
                    <a:cubicBezTo>
                      <a:pt x="112" y="122"/>
                      <a:pt x="103" y="124"/>
                      <a:pt x="94" y="125"/>
                    </a:cubicBezTo>
                    <a:cubicBezTo>
                      <a:pt x="76" y="127"/>
                      <a:pt x="58" y="131"/>
                      <a:pt x="44" y="150"/>
                    </a:cubicBezTo>
                    <a:cubicBezTo>
                      <a:pt x="23" y="176"/>
                      <a:pt x="18" y="189"/>
                      <a:pt x="26" y="207"/>
                    </a:cubicBezTo>
                    <a:cubicBezTo>
                      <a:pt x="27" y="211"/>
                      <a:pt x="30" y="214"/>
                      <a:pt x="33" y="219"/>
                    </a:cubicBezTo>
                    <a:cubicBezTo>
                      <a:pt x="21" y="227"/>
                      <a:pt x="12" y="237"/>
                      <a:pt x="8" y="249"/>
                    </a:cubicBezTo>
                    <a:cubicBezTo>
                      <a:pt x="1" y="276"/>
                      <a:pt x="3" y="288"/>
                      <a:pt x="22" y="296"/>
                    </a:cubicBezTo>
                    <a:cubicBezTo>
                      <a:pt x="27" y="300"/>
                      <a:pt x="34" y="301"/>
                      <a:pt x="42" y="304"/>
                    </a:cubicBezTo>
                    <a:cubicBezTo>
                      <a:pt x="42" y="305"/>
                      <a:pt x="43" y="305"/>
                      <a:pt x="44" y="305"/>
                    </a:cubicBezTo>
                    <a:cubicBezTo>
                      <a:pt x="53" y="308"/>
                      <a:pt x="60" y="310"/>
                      <a:pt x="67" y="313"/>
                    </a:cubicBezTo>
                    <a:cubicBezTo>
                      <a:pt x="64" y="318"/>
                      <a:pt x="63" y="323"/>
                      <a:pt x="62" y="328"/>
                    </a:cubicBezTo>
                    <a:cubicBezTo>
                      <a:pt x="58" y="350"/>
                      <a:pt x="63" y="359"/>
                      <a:pt x="77" y="359"/>
                    </a:cubicBezTo>
                    <a:cubicBezTo>
                      <a:pt x="79" y="359"/>
                      <a:pt x="82" y="358"/>
                      <a:pt x="85" y="358"/>
                    </a:cubicBezTo>
                    <a:lnTo>
                      <a:pt x="94" y="358"/>
                    </a:lnTo>
                    <a:cubicBezTo>
                      <a:pt x="100" y="358"/>
                      <a:pt x="107" y="357"/>
                      <a:pt x="116" y="356"/>
                    </a:cubicBezTo>
                    <a:cubicBezTo>
                      <a:pt x="123" y="355"/>
                      <a:pt x="128" y="355"/>
                      <a:pt x="133" y="355"/>
                    </a:cubicBezTo>
                    <a:cubicBezTo>
                      <a:pt x="133" y="356"/>
                      <a:pt x="135" y="357"/>
                      <a:pt x="135" y="358"/>
                    </a:cubicBezTo>
                    <a:cubicBezTo>
                      <a:pt x="140" y="370"/>
                      <a:pt x="147" y="375"/>
                      <a:pt x="157" y="375"/>
                    </a:cubicBezTo>
                    <a:cubicBezTo>
                      <a:pt x="162" y="375"/>
                      <a:pt x="168" y="374"/>
                      <a:pt x="174" y="371"/>
                    </a:cubicBezTo>
                    <a:cubicBezTo>
                      <a:pt x="177" y="370"/>
                      <a:pt x="181" y="368"/>
                      <a:pt x="183" y="367"/>
                    </a:cubicBezTo>
                    <a:cubicBezTo>
                      <a:pt x="189" y="363"/>
                      <a:pt x="197" y="360"/>
                      <a:pt x="204" y="355"/>
                    </a:cubicBezTo>
                    <a:cubicBezTo>
                      <a:pt x="219" y="345"/>
                      <a:pt x="229" y="342"/>
                      <a:pt x="236" y="342"/>
                    </a:cubicBezTo>
                    <a:cubicBezTo>
                      <a:pt x="241" y="342"/>
                      <a:pt x="244" y="343"/>
                      <a:pt x="248" y="345"/>
                    </a:cubicBezTo>
                    <a:cubicBezTo>
                      <a:pt x="250" y="345"/>
                      <a:pt x="253" y="346"/>
                      <a:pt x="256" y="346"/>
                    </a:cubicBezTo>
                    <a:cubicBezTo>
                      <a:pt x="257" y="346"/>
                      <a:pt x="259" y="346"/>
                      <a:pt x="260" y="346"/>
                    </a:cubicBezTo>
                    <a:cubicBezTo>
                      <a:pt x="271" y="343"/>
                      <a:pt x="302" y="314"/>
                      <a:pt x="306" y="286"/>
                    </a:cubicBezTo>
                    <a:cubicBezTo>
                      <a:pt x="315" y="284"/>
                      <a:pt x="323" y="281"/>
                      <a:pt x="328" y="280"/>
                    </a:cubicBezTo>
                    <a:cubicBezTo>
                      <a:pt x="340" y="276"/>
                      <a:pt x="346" y="275"/>
                      <a:pt x="353" y="270"/>
                    </a:cubicBezTo>
                    <a:cubicBezTo>
                      <a:pt x="361" y="266"/>
                      <a:pt x="368" y="260"/>
                      <a:pt x="381" y="248"/>
                    </a:cubicBezTo>
                    <a:cubicBezTo>
                      <a:pt x="414" y="219"/>
                      <a:pt x="435" y="191"/>
                      <a:pt x="418" y="171"/>
                    </a:cubicBezTo>
                    <a:cubicBezTo>
                      <a:pt x="420" y="167"/>
                      <a:pt x="423" y="161"/>
                      <a:pt x="427" y="155"/>
                    </a:cubicBezTo>
                    <a:cubicBezTo>
                      <a:pt x="446" y="117"/>
                      <a:pt x="453" y="85"/>
                      <a:pt x="414" y="85"/>
                    </a:cubicBezTo>
                    <a:lnTo>
                      <a:pt x="389" y="85"/>
                    </a:lnTo>
                    <a:cubicBezTo>
                      <a:pt x="407" y="51"/>
                      <a:pt x="390" y="19"/>
                      <a:pt x="375" y="19"/>
                    </a:cubicBezTo>
                    <a:cubicBezTo>
                      <a:pt x="374" y="19"/>
                      <a:pt x="374" y="19"/>
                      <a:pt x="374" y="19"/>
                    </a:cubicBezTo>
                    <a:cubicBezTo>
                      <a:pt x="369" y="19"/>
                      <a:pt x="363" y="22"/>
                      <a:pt x="357" y="24"/>
                    </a:cubicBezTo>
                    <a:cubicBezTo>
                      <a:pt x="352" y="25"/>
                      <a:pt x="346" y="28"/>
                      <a:pt x="340" y="29"/>
                    </a:cubicBezTo>
                    <a:cubicBezTo>
                      <a:pt x="334" y="10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6" name="Google Shape;6046;p45"/>
              <p:cNvSpPr/>
              <p:nvPr/>
            </p:nvSpPr>
            <p:spPr>
              <a:xfrm>
                <a:off x="10044353" y="3412815"/>
                <a:ext cx="19115" cy="15747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73" extrusionOk="0">
                    <a:moveTo>
                      <a:pt x="137" y="0"/>
                    </a:moveTo>
                    <a:cubicBezTo>
                      <a:pt x="135" y="0"/>
                      <a:pt x="134" y="1"/>
                      <a:pt x="132" y="1"/>
                    </a:cubicBezTo>
                    <a:cubicBezTo>
                      <a:pt x="129" y="1"/>
                      <a:pt x="128" y="2"/>
                      <a:pt x="127" y="3"/>
                    </a:cubicBezTo>
                    <a:cubicBezTo>
                      <a:pt x="121" y="3"/>
                      <a:pt x="113" y="7"/>
                      <a:pt x="104" y="17"/>
                    </a:cubicBezTo>
                    <a:lnTo>
                      <a:pt x="102" y="17"/>
                    </a:lnTo>
                    <a:cubicBezTo>
                      <a:pt x="98" y="17"/>
                      <a:pt x="93" y="18"/>
                      <a:pt x="90" y="18"/>
                    </a:cubicBezTo>
                    <a:cubicBezTo>
                      <a:pt x="88" y="18"/>
                      <a:pt x="86" y="19"/>
                      <a:pt x="85" y="19"/>
                    </a:cubicBezTo>
                    <a:cubicBezTo>
                      <a:pt x="74" y="22"/>
                      <a:pt x="68" y="27"/>
                      <a:pt x="63" y="41"/>
                    </a:cubicBezTo>
                    <a:cubicBezTo>
                      <a:pt x="61" y="46"/>
                      <a:pt x="61" y="51"/>
                      <a:pt x="61" y="54"/>
                    </a:cubicBezTo>
                    <a:cubicBezTo>
                      <a:pt x="59" y="54"/>
                      <a:pt x="57" y="56"/>
                      <a:pt x="56" y="56"/>
                    </a:cubicBezTo>
                    <a:cubicBezTo>
                      <a:pt x="51" y="57"/>
                      <a:pt x="47" y="58"/>
                      <a:pt x="44" y="58"/>
                    </a:cubicBezTo>
                    <a:cubicBezTo>
                      <a:pt x="35" y="59"/>
                      <a:pt x="27" y="62"/>
                      <a:pt x="21" y="69"/>
                    </a:cubicBezTo>
                    <a:cubicBezTo>
                      <a:pt x="11" y="81"/>
                      <a:pt x="9" y="87"/>
                      <a:pt x="14" y="95"/>
                    </a:cubicBezTo>
                    <a:cubicBezTo>
                      <a:pt x="14" y="97"/>
                      <a:pt x="15" y="99"/>
                      <a:pt x="16" y="100"/>
                    </a:cubicBezTo>
                    <a:cubicBezTo>
                      <a:pt x="10" y="104"/>
                      <a:pt x="5" y="108"/>
                      <a:pt x="4" y="114"/>
                    </a:cubicBezTo>
                    <a:cubicBezTo>
                      <a:pt x="0" y="127"/>
                      <a:pt x="1" y="133"/>
                      <a:pt x="10" y="136"/>
                    </a:cubicBezTo>
                    <a:cubicBezTo>
                      <a:pt x="14" y="138"/>
                      <a:pt x="16" y="138"/>
                      <a:pt x="20" y="139"/>
                    </a:cubicBezTo>
                    <a:lnTo>
                      <a:pt x="21" y="139"/>
                    </a:lnTo>
                    <a:cubicBezTo>
                      <a:pt x="25" y="140"/>
                      <a:pt x="29" y="141"/>
                      <a:pt x="31" y="143"/>
                    </a:cubicBezTo>
                    <a:cubicBezTo>
                      <a:pt x="30" y="145"/>
                      <a:pt x="29" y="148"/>
                      <a:pt x="29" y="150"/>
                    </a:cubicBezTo>
                    <a:cubicBezTo>
                      <a:pt x="26" y="160"/>
                      <a:pt x="29" y="165"/>
                      <a:pt x="37" y="165"/>
                    </a:cubicBezTo>
                    <a:cubicBezTo>
                      <a:pt x="37" y="165"/>
                      <a:pt x="38" y="164"/>
                      <a:pt x="39" y="164"/>
                    </a:cubicBezTo>
                    <a:lnTo>
                      <a:pt x="42" y="164"/>
                    </a:lnTo>
                    <a:cubicBezTo>
                      <a:pt x="46" y="164"/>
                      <a:pt x="49" y="164"/>
                      <a:pt x="52" y="162"/>
                    </a:cubicBezTo>
                    <a:lnTo>
                      <a:pt x="62" y="162"/>
                    </a:lnTo>
                    <a:cubicBezTo>
                      <a:pt x="63" y="162"/>
                      <a:pt x="63" y="164"/>
                      <a:pt x="63" y="164"/>
                    </a:cubicBezTo>
                    <a:cubicBezTo>
                      <a:pt x="65" y="170"/>
                      <a:pt x="69" y="173"/>
                      <a:pt x="74" y="173"/>
                    </a:cubicBezTo>
                    <a:cubicBezTo>
                      <a:pt x="76" y="173"/>
                      <a:pt x="78" y="172"/>
                      <a:pt x="81" y="170"/>
                    </a:cubicBezTo>
                    <a:cubicBezTo>
                      <a:pt x="82" y="169"/>
                      <a:pt x="83" y="169"/>
                      <a:pt x="85" y="167"/>
                    </a:cubicBezTo>
                    <a:cubicBezTo>
                      <a:pt x="88" y="166"/>
                      <a:pt x="91" y="165"/>
                      <a:pt x="95" y="162"/>
                    </a:cubicBezTo>
                    <a:cubicBezTo>
                      <a:pt x="102" y="158"/>
                      <a:pt x="107" y="156"/>
                      <a:pt x="110" y="156"/>
                    </a:cubicBezTo>
                    <a:cubicBezTo>
                      <a:pt x="112" y="156"/>
                      <a:pt x="113" y="157"/>
                      <a:pt x="114" y="157"/>
                    </a:cubicBezTo>
                    <a:lnTo>
                      <a:pt x="121" y="157"/>
                    </a:lnTo>
                    <a:cubicBezTo>
                      <a:pt x="127" y="156"/>
                      <a:pt x="140" y="142"/>
                      <a:pt x="143" y="131"/>
                    </a:cubicBezTo>
                    <a:cubicBezTo>
                      <a:pt x="148" y="130"/>
                      <a:pt x="150" y="130"/>
                      <a:pt x="153" y="128"/>
                    </a:cubicBezTo>
                    <a:cubicBezTo>
                      <a:pt x="158" y="125"/>
                      <a:pt x="160" y="125"/>
                      <a:pt x="164" y="123"/>
                    </a:cubicBezTo>
                    <a:cubicBezTo>
                      <a:pt x="168" y="120"/>
                      <a:pt x="170" y="118"/>
                      <a:pt x="177" y="113"/>
                    </a:cubicBezTo>
                    <a:cubicBezTo>
                      <a:pt x="191" y="100"/>
                      <a:pt x="203" y="87"/>
                      <a:pt x="194" y="78"/>
                    </a:cubicBezTo>
                    <a:cubicBezTo>
                      <a:pt x="195" y="75"/>
                      <a:pt x="196" y="74"/>
                      <a:pt x="198" y="70"/>
                    </a:cubicBezTo>
                    <a:cubicBezTo>
                      <a:pt x="205" y="54"/>
                      <a:pt x="209" y="38"/>
                      <a:pt x="191" y="38"/>
                    </a:cubicBezTo>
                    <a:lnTo>
                      <a:pt x="180" y="38"/>
                    </a:lnTo>
                    <a:cubicBezTo>
                      <a:pt x="188" y="23"/>
                      <a:pt x="179" y="8"/>
                      <a:pt x="172" y="8"/>
                    </a:cubicBezTo>
                    <a:cubicBezTo>
                      <a:pt x="169" y="8"/>
                      <a:pt x="167" y="9"/>
                      <a:pt x="164" y="11"/>
                    </a:cubicBezTo>
                    <a:cubicBezTo>
                      <a:pt x="161" y="12"/>
                      <a:pt x="159" y="13"/>
                      <a:pt x="156" y="13"/>
                    </a:cubicBezTo>
                    <a:cubicBezTo>
                      <a:pt x="154" y="5"/>
                      <a:pt x="144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7" name="Google Shape;6047;p45"/>
              <p:cNvSpPr/>
              <p:nvPr/>
            </p:nvSpPr>
            <p:spPr>
              <a:xfrm>
                <a:off x="10049542" y="3433841"/>
                <a:ext cx="41051" cy="33951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73" extrusionOk="0">
                    <a:moveTo>
                      <a:pt x="295" y="0"/>
                    </a:moveTo>
                    <a:cubicBezTo>
                      <a:pt x="291" y="0"/>
                      <a:pt x="287" y="1"/>
                      <a:pt x="284" y="2"/>
                    </a:cubicBezTo>
                    <a:cubicBezTo>
                      <a:pt x="277" y="5"/>
                      <a:pt x="274" y="10"/>
                      <a:pt x="269" y="13"/>
                    </a:cubicBezTo>
                    <a:cubicBezTo>
                      <a:pt x="265" y="18"/>
                      <a:pt x="260" y="23"/>
                      <a:pt x="254" y="27"/>
                    </a:cubicBezTo>
                    <a:cubicBezTo>
                      <a:pt x="245" y="23"/>
                      <a:pt x="235" y="21"/>
                      <a:pt x="225" y="21"/>
                    </a:cubicBezTo>
                    <a:cubicBezTo>
                      <a:pt x="206" y="21"/>
                      <a:pt x="187" y="27"/>
                      <a:pt x="180" y="34"/>
                    </a:cubicBezTo>
                    <a:cubicBezTo>
                      <a:pt x="178" y="37"/>
                      <a:pt x="175" y="41"/>
                      <a:pt x="174" y="43"/>
                    </a:cubicBezTo>
                    <a:cubicBezTo>
                      <a:pt x="158" y="48"/>
                      <a:pt x="146" y="61"/>
                      <a:pt x="137" y="84"/>
                    </a:cubicBezTo>
                    <a:cubicBezTo>
                      <a:pt x="136" y="85"/>
                      <a:pt x="133" y="87"/>
                      <a:pt x="131" y="88"/>
                    </a:cubicBezTo>
                    <a:cubicBezTo>
                      <a:pt x="122" y="92"/>
                      <a:pt x="112" y="97"/>
                      <a:pt x="105" y="100"/>
                    </a:cubicBezTo>
                    <a:cubicBezTo>
                      <a:pt x="101" y="103"/>
                      <a:pt x="97" y="104"/>
                      <a:pt x="95" y="108"/>
                    </a:cubicBezTo>
                    <a:cubicBezTo>
                      <a:pt x="74" y="120"/>
                      <a:pt x="65" y="136"/>
                      <a:pt x="71" y="161"/>
                    </a:cubicBezTo>
                    <a:cubicBezTo>
                      <a:pt x="74" y="170"/>
                      <a:pt x="77" y="178"/>
                      <a:pt x="83" y="183"/>
                    </a:cubicBezTo>
                    <a:cubicBezTo>
                      <a:pt x="81" y="185"/>
                      <a:pt x="77" y="188"/>
                      <a:pt x="74" y="191"/>
                    </a:cubicBezTo>
                    <a:lnTo>
                      <a:pt x="72" y="191"/>
                    </a:lnTo>
                    <a:cubicBezTo>
                      <a:pt x="65" y="196"/>
                      <a:pt x="56" y="201"/>
                      <a:pt x="47" y="206"/>
                    </a:cubicBezTo>
                    <a:cubicBezTo>
                      <a:pt x="30" y="216"/>
                      <a:pt x="14" y="227"/>
                      <a:pt x="9" y="246"/>
                    </a:cubicBezTo>
                    <a:cubicBezTo>
                      <a:pt x="1" y="273"/>
                      <a:pt x="4" y="284"/>
                      <a:pt x="23" y="293"/>
                    </a:cubicBezTo>
                    <a:cubicBezTo>
                      <a:pt x="26" y="296"/>
                      <a:pt x="30" y="297"/>
                      <a:pt x="35" y="298"/>
                    </a:cubicBezTo>
                    <a:cubicBezTo>
                      <a:pt x="28" y="308"/>
                      <a:pt x="24" y="320"/>
                      <a:pt x="28" y="330"/>
                    </a:cubicBezTo>
                    <a:cubicBezTo>
                      <a:pt x="34" y="348"/>
                      <a:pt x="42" y="356"/>
                      <a:pt x="58" y="356"/>
                    </a:cubicBezTo>
                    <a:cubicBezTo>
                      <a:pt x="62" y="356"/>
                      <a:pt x="66" y="355"/>
                      <a:pt x="71" y="355"/>
                    </a:cubicBezTo>
                    <a:cubicBezTo>
                      <a:pt x="77" y="354"/>
                      <a:pt x="86" y="353"/>
                      <a:pt x="96" y="349"/>
                    </a:cubicBezTo>
                    <a:cubicBezTo>
                      <a:pt x="97" y="349"/>
                      <a:pt x="98" y="348"/>
                      <a:pt x="100" y="348"/>
                    </a:cubicBezTo>
                    <a:cubicBezTo>
                      <a:pt x="110" y="345"/>
                      <a:pt x="120" y="344"/>
                      <a:pt x="129" y="343"/>
                    </a:cubicBezTo>
                    <a:cubicBezTo>
                      <a:pt x="131" y="347"/>
                      <a:pt x="132" y="353"/>
                      <a:pt x="133" y="356"/>
                    </a:cubicBezTo>
                    <a:cubicBezTo>
                      <a:pt x="138" y="367"/>
                      <a:pt x="145" y="372"/>
                      <a:pt x="154" y="372"/>
                    </a:cubicBezTo>
                    <a:cubicBezTo>
                      <a:pt x="159" y="372"/>
                      <a:pt x="166" y="370"/>
                      <a:pt x="173" y="367"/>
                    </a:cubicBezTo>
                    <a:cubicBezTo>
                      <a:pt x="175" y="366"/>
                      <a:pt x="179" y="365"/>
                      <a:pt x="182" y="364"/>
                    </a:cubicBezTo>
                    <a:cubicBezTo>
                      <a:pt x="188" y="360"/>
                      <a:pt x="194" y="356"/>
                      <a:pt x="202" y="350"/>
                    </a:cubicBezTo>
                    <a:cubicBezTo>
                      <a:pt x="210" y="346"/>
                      <a:pt x="216" y="343"/>
                      <a:pt x="221" y="341"/>
                    </a:cubicBezTo>
                    <a:cubicBezTo>
                      <a:pt x="223" y="341"/>
                      <a:pt x="224" y="343"/>
                      <a:pt x="225" y="343"/>
                    </a:cubicBezTo>
                    <a:cubicBezTo>
                      <a:pt x="232" y="346"/>
                      <a:pt x="238" y="347"/>
                      <a:pt x="244" y="347"/>
                    </a:cubicBezTo>
                    <a:cubicBezTo>
                      <a:pt x="256" y="347"/>
                      <a:pt x="266" y="342"/>
                      <a:pt x="276" y="333"/>
                    </a:cubicBezTo>
                    <a:lnTo>
                      <a:pt x="284" y="325"/>
                    </a:lnTo>
                    <a:cubicBezTo>
                      <a:pt x="290" y="320"/>
                      <a:pt x="295" y="314"/>
                      <a:pt x="300" y="307"/>
                    </a:cubicBezTo>
                    <a:cubicBezTo>
                      <a:pt x="316" y="287"/>
                      <a:pt x="327" y="283"/>
                      <a:pt x="339" y="280"/>
                    </a:cubicBezTo>
                    <a:cubicBezTo>
                      <a:pt x="344" y="279"/>
                      <a:pt x="348" y="278"/>
                      <a:pt x="353" y="275"/>
                    </a:cubicBezTo>
                    <a:cubicBezTo>
                      <a:pt x="364" y="268"/>
                      <a:pt x="379" y="233"/>
                      <a:pt x="368" y="213"/>
                    </a:cubicBezTo>
                    <a:cubicBezTo>
                      <a:pt x="377" y="209"/>
                      <a:pt x="383" y="203"/>
                      <a:pt x="388" y="200"/>
                    </a:cubicBezTo>
                    <a:cubicBezTo>
                      <a:pt x="398" y="192"/>
                      <a:pt x="404" y="186"/>
                      <a:pt x="409" y="180"/>
                    </a:cubicBezTo>
                    <a:cubicBezTo>
                      <a:pt x="414" y="175"/>
                      <a:pt x="418" y="167"/>
                      <a:pt x="425" y="154"/>
                    </a:cubicBezTo>
                    <a:cubicBezTo>
                      <a:pt x="443" y="119"/>
                      <a:pt x="450" y="88"/>
                      <a:pt x="420" y="84"/>
                    </a:cubicBezTo>
                    <a:lnTo>
                      <a:pt x="420" y="69"/>
                    </a:lnTo>
                    <a:cubicBezTo>
                      <a:pt x="419" y="42"/>
                      <a:pt x="412" y="22"/>
                      <a:pt x="390" y="22"/>
                    </a:cubicBezTo>
                    <a:cubicBezTo>
                      <a:pt x="384" y="22"/>
                      <a:pt x="376" y="24"/>
                      <a:pt x="366" y="28"/>
                    </a:cubicBezTo>
                    <a:cubicBezTo>
                      <a:pt x="357" y="33"/>
                      <a:pt x="348" y="36"/>
                      <a:pt x="341" y="39"/>
                    </a:cubicBezTo>
                    <a:cubicBezTo>
                      <a:pt x="339" y="14"/>
                      <a:pt x="312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8" name="Google Shape;6048;p45"/>
              <p:cNvSpPr/>
              <p:nvPr/>
            </p:nvSpPr>
            <p:spPr>
              <a:xfrm>
                <a:off x="10030609" y="3475803"/>
                <a:ext cx="18569" cy="1592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5" extrusionOk="0">
                    <a:moveTo>
                      <a:pt x="133" y="0"/>
                    </a:moveTo>
                    <a:cubicBezTo>
                      <a:pt x="131" y="0"/>
                      <a:pt x="129" y="0"/>
                      <a:pt x="128" y="1"/>
                    </a:cubicBezTo>
                    <a:cubicBezTo>
                      <a:pt x="126" y="2"/>
                      <a:pt x="125" y="4"/>
                      <a:pt x="121" y="6"/>
                    </a:cubicBezTo>
                    <a:cubicBezTo>
                      <a:pt x="119" y="7"/>
                      <a:pt x="116" y="10"/>
                      <a:pt x="114" y="11"/>
                    </a:cubicBezTo>
                    <a:cubicBezTo>
                      <a:pt x="111" y="10"/>
                      <a:pt x="107" y="9"/>
                      <a:pt x="102" y="9"/>
                    </a:cubicBezTo>
                    <a:cubicBezTo>
                      <a:pt x="93" y="9"/>
                      <a:pt x="84" y="12"/>
                      <a:pt x="80" y="16"/>
                    </a:cubicBezTo>
                    <a:cubicBezTo>
                      <a:pt x="79" y="17"/>
                      <a:pt x="79" y="18"/>
                      <a:pt x="78" y="20"/>
                    </a:cubicBezTo>
                    <a:cubicBezTo>
                      <a:pt x="71" y="22"/>
                      <a:pt x="65" y="28"/>
                      <a:pt x="61" y="38"/>
                    </a:cubicBezTo>
                    <a:cubicBezTo>
                      <a:pt x="61" y="38"/>
                      <a:pt x="60" y="40"/>
                      <a:pt x="59" y="40"/>
                    </a:cubicBezTo>
                    <a:cubicBezTo>
                      <a:pt x="55" y="42"/>
                      <a:pt x="51" y="43"/>
                      <a:pt x="48" y="46"/>
                    </a:cubicBezTo>
                    <a:cubicBezTo>
                      <a:pt x="45" y="46"/>
                      <a:pt x="44" y="47"/>
                      <a:pt x="43" y="48"/>
                    </a:cubicBezTo>
                    <a:cubicBezTo>
                      <a:pt x="33" y="55"/>
                      <a:pt x="29" y="63"/>
                      <a:pt x="32" y="74"/>
                    </a:cubicBezTo>
                    <a:cubicBezTo>
                      <a:pt x="33" y="79"/>
                      <a:pt x="34" y="82"/>
                      <a:pt x="37" y="84"/>
                    </a:cubicBezTo>
                    <a:lnTo>
                      <a:pt x="33" y="88"/>
                    </a:lnTo>
                    <a:lnTo>
                      <a:pt x="22" y="96"/>
                    </a:lnTo>
                    <a:cubicBezTo>
                      <a:pt x="14" y="100"/>
                      <a:pt x="7" y="105"/>
                      <a:pt x="4" y="114"/>
                    </a:cubicBezTo>
                    <a:cubicBezTo>
                      <a:pt x="1" y="127"/>
                      <a:pt x="2" y="132"/>
                      <a:pt x="11" y="135"/>
                    </a:cubicBezTo>
                    <a:cubicBezTo>
                      <a:pt x="13" y="137"/>
                      <a:pt x="14" y="137"/>
                      <a:pt x="17" y="138"/>
                    </a:cubicBezTo>
                    <a:cubicBezTo>
                      <a:pt x="13" y="144"/>
                      <a:pt x="12" y="149"/>
                      <a:pt x="13" y="154"/>
                    </a:cubicBezTo>
                    <a:cubicBezTo>
                      <a:pt x="15" y="163"/>
                      <a:pt x="20" y="165"/>
                      <a:pt x="28" y="165"/>
                    </a:cubicBezTo>
                    <a:cubicBezTo>
                      <a:pt x="29" y="165"/>
                      <a:pt x="31" y="165"/>
                      <a:pt x="32" y="165"/>
                    </a:cubicBezTo>
                    <a:cubicBezTo>
                      <a:pt x="36" y="164"/>
                      <a:pt x="39" y="164"/>
                      <a:pt x="44" y="163"/>
                    </a:cubicBezTo>
                    <a:lnTo>
                      <a:pt x="45" y="163"/>
                    </a:lnTo>
                    <a:cubicBezTo>
                      <a:pt x="50" y="161"/>
                      <a:pt x="55" y="161"/>
                      <a:pt x="59" y="160"/>
                    </a:cubicBezTo>
                    <a:cubicBezTo>
                      <a:pt x="59" y="163"/>
                      <a:pt x="59" y="164"/>
                      <a:pt x="60" y="166"/>
                    </a:cubicBezTo>
                    <a:cubicBezTo>
                      <a:pt x="63" y="172"/>
                      <a:pt x="66" y="174"/>
                      <a:pt x="70" y="174"/>
                    </a:cubicBezTo>
                    <a:cubicBezTo>
                      <a:pt x="72" y="174"/>
                      <a:pt x="73" y="174"/>
                      <a:pt x="75" y="173"/>
                    </a:cubicBezTo>
                    <a:cubicBezTo>
                      <a:pt x="76" y="171"/>
                      <a:pt x="78" y="171"/>
                      <a:pt x="79" y="170"/>
                    </a:cubicBezTo>
                    <a:cubicBezTo>
                      <a:pt x="84" y="169"/>
                      <a:pt x="86" y="168"/>
                      <a:pt x="90" y="165"/>
                    </a:cubicBezTo>
                    <a:cubicBezTo>
                      <a:pt x="94" y="164"/>
                      <a:pt x="96" y="163"/>
                      <a:pt x="99" y="161"/>
                    </a:cubicBezTo>
                    <a:cubicBezTo>
                      <a:pt x="99" y="163"/>
                      <a:pt x="100" y="163"/>
                      <a:pt x="100" y="163"/>
                    </a:cubicBezTo>
                    <a:cubicBezTo>
                      <a:pt x="103" y="164"/>
                      <a:pt x="105" y="165"/>
                      <a:pt x="108" y="165"/>
                    </a:cubicBezTo>
                    <a:cubicBezTo>
                      <a:pt x="114" y="165"/>
                      <a:pt x="118" y="162"/>
                      <a:pt x="122" y="158"/>
                    </a:cubicBezTo>
                    <a:lnTo>
                      <a:pt x="127" y="154"/>
                    </a:lnTo>
                    <a:cubicBezTo>
                      <a:pt x="128" y="151"/>
                      <a:pt x="131" y="148"/>
                      <a:pt x="133" y="145"/>
                    </a:cubicBezTo>
                    <a:cubicBezTo>
                      <a:pt x="141" y="134"/>
                      <a:pt x="146" y="133"/>
                      <a:pt x="151" y="132"/>
                    </a:cubicBezTo>
                    <a:cubicBezTo>
                      <a:pt x="153" y="132"/>
                      <a:pt x="155" y="130"/>
                      <a:pt x="157" y="129"/>
                    </a:cubicBezTo>
                    <a:cubicBezTo>
                      <a:pt x="163" y="127"/>
                      <a:pt x="171" y="110"/>
                      <a:pt x="166" y="102"/>
                    </a:cubicBezTo>
                    <a:cubicBezTo>
                      <a:pt x="170" y="99"/>
                      <a:pt x="172" y="96"/>
                      <a:pt x="174" y="94"/>
                    </a:cubicBezTo>
                    <a:cubicBezTo>
                      <a:pt x="179" y="91"/>
                      <a:pt x="182" y="88"/>
                      <a:pt x="184" y="86"/>
                    </a:cubicBezTo>
                    <a:cubicBezTo>
                      <a:pt x="187" y="83"/>
                      <a:pt x="188" y="79"/>
                      <a:pt x="192" y="73"/>
                    </a:cubicBezTo>
                    <a:cubicBezTo>
                      <a:pt x="199" y="57"/>
                      <a:pt x="203" y="42"/>
                      <a:pt x="189" y="41"/>
                    </a:cubicBezTo>
                    <a:lnTo>
                      <a:pt x="189" y="33"/>
                    </a:lnTo>
                    <a:cubicBezTo>
                      <a:pt x="189" y="21"/>
                      <a:pt x="186" y="12"/>
                      <a:pt x="177" y="12"/>
                    </a:cubicBezTo>
                    <a:cubicBezTo>
                      <a:pt x="174" y="12"/>
                      <a:pt x="170" y="13"/>
                      <a:pt x="166" y="14"/>
                    </a:cubicBezTo>
                    <a:cubicBezTo>
                      <a:pt x="161" y="17"/>
                      <a:pt x="157" y="18"/>
                      <a:pt x="153" y="20"/>
                    </a:cubicBezTo>
                    <a:cubicBezTo>
                      <a:pt x="153" y="7"/>
                      <a:pt x="141" y="0"/>
                      <a:pt x="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9" name="Google Shape;6049;p45"/>
              <p:cNvSpPr/>
              <p:nvPr/>
            </p:nvSpPr>
            <p:spPr>
              <a:xfrm>
                <a:off x="10056551" y="3478716"/>
                <a:ext cx="36773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4" h="393" extrusionOk="0">
                    <a:moveTo>
                      <a:pt x="302" y="1"/>
                    </a:moveTo>
                    <a:cubicBezTo>
                      <a:pt x="290" y="1"/>
                      <a:pt x="277" y="6"/>
                      <a:pt x="262" y="20"/>
                    </a:cubicBezTo>
                    <a:cubicBezTo>
                      <a:pt x="255" y="27"/>
                      <a:pt x="246" y="33"/>
                      <a:pt x="240" y="40"/>
                    </a:cubicBezTo>
                    <a:cubicBezTo>
                      <a:pt x="232" y="31"/>
                      <a:pt x="217" y="27"/>
                      <a:pt x="203" y="27"/>
                    </a:cubicBezTo>
                    <a:cubicBezTo>
                      <a:pt x="184" y="27"/>
                      <a:pt x="165" y="33"/>
                      <a:pt x="158" y="41"/>
                    </a:cubicBezTo>
                    <a:cubicBezTo>
                      <a:pt x="154" y="46"/>
                      <a:pt x="152" y="51"/>
                      <a:pt x="149" y="56"/>
                    </a:cubicBezTo>
                    <a:cubicBezTo>
                      <a:pt x="147" y="61"/>
                      <a:pt x="143" y="67"/>
                      <a:pt x="139" y="72"/>
                    </a:cubicBezTo>
                    <a:cubicBezTo>
                      <a:pt x="107" y="74"/>
                      <a:pt x="69" y="98"/>
                      <a:pt x="65" y="112"/>
                    </a:cubicBezTo>
                    <a:cubicBezTo>
                      <a:pt x="64" y="114"/>
                      <a:pt x="64" y="118"/>
                      <a:pt x="64" y="120"/>
                    </a:cubicBezTo>
                    <a:cubicBezTo>
                      <a:pt x="51" y="133"/>
                      <a:pt x="45" y="145"/>
                      <a:pt x="49" y="166"/>
                    </a:cubicBezTo>
                    <a:cubicBezTo>
                      <a:pt x="47" y="169"/>
                      <a:pt x="46" y="170"/>
                      <a:pt x="43" y="173"/>
                    </a:cubicBezTo>
                    <a:cubicBezTo>
                      <a:pt x="35" y="179"/>
                      <a:pt x="29" y="186"/>
                      <a:pt x="24" y="194"/>
                    </a:cubicBezTo>
                    <a:cubicBezTo>
                      <a:pt x="20" y="196"/>
                      <a:pt x="19" y="200"/>
                      <a:pt x="16" y="203"/>
                    </a:cubicBezTo>
                    <a:cubicBezTo>
                      <a:pt x="4" y="220"/>
                      <a:pt x="2" y="236"/>
                      <a:pt x="24" y="250"/>
                    </a:cubicBezTo>
                    <a:cubicBezTo>
                      <a:pt x="31" y="255"/>
                      <a:pt x="39" y="257"/>
                      <a:pt x="49" y="259"/>
                    </a:cubicBezTo>
                    <a:cubicBezTo>
                      <a:pt x="47" y="261"/>
                      <a:pt x="46" y="265"/>
                      <a:pt x="43" y="267"/>
                    </a:cubicBezTo>
                    <a:lnTo>
                      <a:pt x="41" y="269"/>
                    </a:lnTo>
                    <a:cubicBezTo>
                      <a:pt x="36" y="277"/>
                      <a:pt x="30" y="285"/>
                      <a:pt x="24" y="292"/>
                    </a:cubicBezTo>
                    <a:cubicBezTo>
                      <a:pt x="11" y="307"/>
                      <a:pt x="0" y="323"/>
                      <a:pt x="6" y="338"/>
                    </a:cubicBezTo>
                    <a:cubicBezTo>
                      <a:pt x="12" y="355"/>
                      <a:pt x="21" y="364"/>
                      <a:pt x="38" y="364"/>
                    </a:cubicBezTo>
                    <a:cubicBezTo>
                      <a:pt x="42" y="364"/>
                      <a:pt x="45" y="363"/>
                      <a:pt x="50" y="363"/>
                    </a:cubicBezTo>
                    <a:cubicBezTo>
                      <a:pt x="55" y="363"/>
                      <a:pt x="60" y="362"/>
                      <a:pt x="66" y="360"/>
                    </a:cubicBezTo>
                    <a:lnTo>
                      <a:pt x="66" y="360"/>
                    </a:lnTo>
                    <a:cubicBezTo>
                      <a:pt x="65" y="372"/>
                      <a:pt x="66" y="380"/>
                      <a:pt x="76" y="385"/>
                    </a:cubicBezTo>
                    <a:cubicBezTo>
                      <a:pt x="86" y="390"/>
                      <a:pt x="94" y="393"/>
                      <a:pt x="103" y="393"/>
                    </a:cubicBezTo>
                    <a:cubicBezTo>
                      <a:pt x="113" y="393"/>
                      <a:pt x="123" y="389"/>
                      <a:pt x="137" y="382"/>
                    </a:cubicBezTo>
                    <a:cubicBezTo>
                      <a:pt x="143" y="378"/>
                      <a:pt x="150" y="373"/>
                      <a:pt x="159" y="367"/>
                    </a:cubicBezTo>
                    <a:lnTo>
                      <a:pt x="162" y="364"/>
                    </a:lnTo>
                    <a:cubicBezTo>
                      <a:pt x="173" y="357"/>
                      <a:pt x="182" y="351"/>
                      <a:pt x="190" y="346"/>
                    </a:cubicBezTo>
                    <a:cubicBezTo>
                      <a:pt x="194" y="349"/>
                      <a:pt x="197" y="351"/>
                      <a:pt x="202" y="353"/>
                    </a:cubicBezTo>
                    <a:cubicBezTo>
                      <a:pt x="209" y="357"/>
                      <a:pt x="215" y="358"/>
                      <a:pt x="221" y="358"/>
                    </a:cubicBezTo>
                    <a:cubicBezTo>
                      <a:pt x="232" y="358"/>
                      <a:pt x="242" y="352"/>
                      <a:pt x="254" y="342"/>
                    </a:cubicBezTo>
                    <a:lnTo>
                      <a:pt x="261" y="334"/>
                    </a:lnTo>
                    <a:cubicBezTo>
                      <a:pt x="266" y="329"/>
                      <a:pt x="271" y="323"/>
                      <a:pt x="276" y="317"/>
                    </a:cubicBezTo>
                    <a:cubicBezTo>
                      <a:pt x="282" y="309"/>
                      <a:pt x="286" y="304"/>
                      <a:pt x="291" y="301"/>
                    </a:cubicBezTo>
                    <a:lnTo>
                      <a:pt x="297" y="301"/>
                    </a:lnTo>
                    <a:cubicBezTo>
                      <a:pt x="325" y="297"/>
                      <a:pt x="338" y="287"/>
                      <a:pt x="346" y="270"/>
                    </a:cubicBezTo>
                    <a:cubicBezTo>
                      <a:pt x="347" y="266"/>
                      <a:pt x="348" y="263"/>
                      <a:pt x="349" y="261"/>
                    </a:cubicBezTo>
                    <a:cubicBezTo>
                      <a:pt x="351" y="256"/>
                      <a:pt x="353" y="250"/>
                      <a:pt x="354" y="242"/>
                    </a:cubicBezTo>
                    <a:cubicBezTo>
                      <a:pt x="359" y="220"/>
                      <a:pt x="371" y="212"/>
                      <a:pt x="382" y="205"/>
                    </a:cubicBezTo>
                    <a:cubicBezTo>
                      <a:pt x="387" y="202"/>
                      <a:pt x="390" y="199"/>
                      <a:pt x="394" y="195"/>
                    </a:cubicBezTo>
                    <a:cubicBezTo>
                      <a:pt x="403" y="184"/>
                      <a:pt x="398" y="154"/>
                      <a:pt x="375" y="145"/>
                    </a:cubicBezTo>
                    <a:cubicBezTo>
                      <a:pt x="380" y="138"/>
                      <a:pt x="384" y="132"/>
                      <a:pt x="387" y="127"/>
                    </a:cubicBezTo>
                    <a:cubicBezTo>
                      <a:pt x="393" y="117"/>
                      <a:pt x="397" y="112"/>
                      <a:pt x="398" y="103"/>
                    </a:cubicBezTo>
                    <a:cubicBezTo>
                      <a:pt x="399" y="98"/>
                      <a:pt x="399" y="91"/>
                      <a:pt x="399" y="78"/>
                    </a:cubicBezTo>
                    <a:cubicBezTo>
                      <a:pt x="398" y="51"/>
                      <a:pt x="391" y="30"/>
                      <a:pt x="369" y="30"/>
                    </a:cubicBezTo>
                    <a:cubicBezTo>
                      <a:pt x="364" y="30"/>
                      <a:pt x="359" y="31"/>
                      <a:pt x="353" y="33"/>
                    </a:cubicBezTo>
                    <a:cubicBezTo>
                      <a:pt x="351" y="31"/>
                      <a:pt x="348" y="27"/>
                      <a:pt x="344" y="22"/>
                    </a:cubicBezTo>
                    <a:cubicBezTo>
                      <a:pt x="332" y="10"/>
                      <a:pt x="318" y="1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0" name="Google Shape;6050;p45"/>
              <p:cNvSpPr/>
              <p:nvPr/>
            </p:nvSpPr>
            <p:spPr>
              <a:xfrm>
                <a:off x="10053547" y="3525137"/>
                <a:ext cx="16930" cy="16111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77" extrusionOk="0">
                    <a:moveTo>
                      <a:pt x="138" y="0"/>
                    </a:moveTo>
                    <a:cubicBezTo>
                      <a:pt x="132" y="0"/>
                      <a:pt x="126" y="3"/>
                      <a:pt x="120" y="8"/>
                    </a:cubicBezTo>
                    <a:cubicBezTo>
                      <a:pt x="115" y="13"/>
                      <a:pt x="112" y="16"/>
                      <a:pt x="109" y="18"/>
                    </a:cubicBezTo>
                    <a:cubicBezTo>
                      <a:pt x="105" y="13"/>
                      <a:pt x="99" y="11"/>
                      <a:pt x="92" y="11"/>
                    </a:cubicBezTo>
                    <a:cubicBezTo>
                      <a:pt x="84" y="11"/>
                      <a:pt x="75" y="14"/>
                      <a:pt x="72" y="18"/>
                    </a:cubicBezTo>
                    <a:cubicBezTo>
                      <a:pt x="71" y="19"/>
                      <a:pt x="69" y="22"/>
                      <a:pt x="68" y="24"/>
                    </a:cubicBezTo>
                    <a:cubicBezTo>
                      <a:pt x="68" y="27"/>
                      <a:pt x="67" y="29"/>
                      <a:pt x="64" y="32"/>
                    </a:cubicBezTo>
                    <a:cubicBezTo>
                      <a:pt x="51" y="33"/>
                      <a:pt x="33" y="44"/>
                      <a:pt x="31" y="49"/>
                    </a:cubicBezTo>
                    <a:cubicBezTo>
                      <a:pt x="30" y="52"/>
                      <a:pt x="30" y="53"/>
                      <a:pt x="30" y="54"/>
                    </a:cubicBezTo>
                    <a:cubicBezTo>
                      <a:pt x="23" y="59"/>
                      <a:pt x="20" y="65"/>
                      <a:pt x="22" y="74"/>
                    </a:cubicBezTo>
                    <a:lnTo>
                      <a:pt x="20" y="77"/>
                    </a:lnTo>
                    <a:cubicBezTo>
                      <a:pt x="16" y="80"/>
                      <a:pt x="13" y="84"/>
                      <a:pt x="11" y="87"/>
                    </a:cubicBezTo>
                    <a:lnTo>
                      <a:pt x="7" y="90"/>
                    </a:lnTo>
                    <a:cubicBezTo>
                      <a:pt x="2" y="100"/>
                      <a:pt x="1" y="106"/>
                      <a:pt x="11" y="113"/>
                    </a:cubicBezTo>
                    <a:cubicBezTo>
                      <a:pt x="15" y="115"/>
                      <a:pt x="18" y="116"/>
                      <a:pt x="22" y="116"/>
                    </a:cubicBezTo>
                    <a:cubicBezTo>
                      <a:pt x="21" y="118"/>
                      <a:pt x="21" y="119"/>
                      <a:pt x="20" y="120"/>
                    </a:cubicBezTo>
                    <a:cubicBezTo>
                      <a:pt x="18" y="124"/>
                      <a:pt x="15" y="126"/>
                      <a:pt x="12" y="130"/>
                    </a:cubicBezTo>
                    <a:cubicBezTo>
                      <a:pt x="6" y="137"/>
                      <a:pt x="1" y="145"/>
                      <a:pt x="3" y="151"/>
                    </a:cubicBezTo>
                    <a:cubicBezTo>
                      <a:pt x="5" y="159"/>
                      <a:pt x="9" y="163"/>
                      <a:pt x="16" y="163"/>
                    </a:cubicBezTo>
                    <a:cubicBezTo>
                      <a:pt x="18" y="163"/>
                      <a:pt x="20" y="163"/>
                      <a:pt x="22" y="162"/>
                    </a:cubicBezTo>
                    <a:cubicBezTo>
                      <a:pt x="25" y="162"/>
                      <a:pt x="27" y="161"/>
                      <a:pt x="30" y="161"/>
                    </a:cubicBezTo>
                    <a:cubicBezTo>
                      <a:pt x="30" y="166"/>
                      <a:pt x="30" y="170"/>
                      <a:pt x="35" y="172"/>
                    </a:cubicBezTo>
                    <a:cubicBezTo>
                      <a:pt x="40" y="175"/>
                      <a:pt x="44" y="176"/>
                      <a:pt x="48" y="176"/>
                    </a:cubicBezTo>
                    <a:cubicBezTo>
                      <a:pt x="53" y="176"/>
                      <a:pt x="57" y="175"/>
                      <a:pt x="63" y="171"/>
                    </a:cubicBezTo>
                    <a:cubicBezTo>
                      <a:pt x="66" y="170"/>
                      <a:pt x="69" y="167"/>
                      <a:pt x="73" y="165"/>
                    </a:cubicBezTo>
                    <a:lnTo>
                      <a:pt x="74" y="164"/>
                    </a:lnTo>
                    <a:cubicBezTo>
                      <a:pt x="80" y="161"/>
                      <a:pt x="84" y="159"/>
                      <a:pt x="88" y="156"/>
                    </a:cubicBezTo>
                    <a:cubicBezTo>
                      <a:pt x="89" y="157"/>
                      <a:pt x="90" y="159"/>
                      <a:pt x="93" y="160"/>
                    </a:cubicBezTo>
                    <a:cubicBezTo>
                      <a:pt x="96" y="162"/>
                      <a:pt x="99" y="162"/>
                      <a:pt x="102" y="162"/>
                    </a:cubicBezTo>
                    <a:cubicBezTo>
                      <a:pt x="107" y="162"/>
                      <a:pt x="112" y="160"/>
                      <a:pt x="117" y="159"/>
                    </a:cubicBezTo>
                    <a:lnTo>
                      <a:pt x="121" y="155"/>
                    </a:lnTo>
                    <a:cubicBezTo>
                      <a:pt x="124" y="152"/>
                      <a:pt x="126" y="149"/>
                      <a:pt x="129" y="146"/>
                    </a:cubicBezTo>
                    <a:cubicBezTo>
                      <a:pt x="131" y="142"/>
                      <a:pt x="133" y="140"/>
                      <a:pt x="135" y="139"/>
                    </a:cubicBezTo>
                    <a:lnTo>
                      <a:pt x="138" y="139"/>
                    </a:lnTo>
                    <a:cubicBezTo>
                      <a:pt x="150" y="137"/>
                      <a:pt x="155" y="131"/>
                      <a:pt x="159" y="124"/>
                    </a:cubicBezTo>
                    <a:cubicBezTo>
                      <a:pt x="159" y="123"/>
                      <a:pt x="161" y="121"/>
                      <a:pt x="161" y="120"/>
                    </a:cubicBezTo>
                    <a:cubicBezTo>
                      <a:pt x="162" y="118"/>
                      <a:pt x="162" y="115"/>
                      <a:pt x="164" y="111"/>
                    </a:cubicBezTo>
                    <a:cubicBezTo>
                      <a:pt x="166" y="101"/>
                      <a:pt x="171" y="99"/>
                      <a:pt x="176" y="95"/>
                    </a:cubicBezTo>
                    <a:cubicBezTo>
                      <a:pt x="177" y="94"/>
                      <a:pt x="180" y="93"/>
                      <a:pt x="181" y="89"/>
                    </a:cubicBezTo>
                    <a:cubicBezTo>
                      <a:pt x="185" y="84"/>
                      <a:pt x="182" y="70"/>
                      <a:pt x="172" y="67"/>
                    </a:cubicBezTo>
                    <a:cubicBezTo>
                      <a:pt x="175" y="63"/>
                      <a:pt x="176" y="60"/>
                      <a:pt x="177" y="58"/>
                    </a:cubicBezTo>
                    <a:cubicBezTo>
                      <a:pt x="180" y="54"/>
                      <a:pt x="181" y="52"/>
                      <a:pt x="182" y="47"/>
                    </a:cubicBezTo>
                    <a:lnTo>
                      <a:pt x="182" y="36"/>
                    </a:lnTo>
                    <a:cubicBezTo>
                      <a:pt x="181" y="24"/>
                      <a:pt x="178" y="14"/>
                      <a:pt x="168" y="14"/>
                    </a:cubicBezTo>
                    <a:cubicBezTo>
                      <a:pt x="166" y="14"/>
                      <a:pt x="163" y="15"/>
                      <a:pt x="161" y="16"/>
                    </a:cubicBezTo>
                    <a:cubicBezTo>
                      <a:pt x="161" y="14"/>
                      <a:pt x="158" y="13"/>
                      <a:pt x="156" y="11"/>
                    </a:cubicBezTo>
                    <a:cubicBezTo>
                      <a:pt x="152" y="5"/>
                      <a:pt x="145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1" name="Google Shape;6051;p45"/>
              <p:cNvSpPr/>
              <p:nvPr/>
            </p:nvSpPr>
            <p:spPr>
              <a:xfrm>
                <a:off x="10088135" y="3507388"/>
                <a:ext cx="37228" cy="35772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3" extrusionOk="0">
                    <a:moveTo>
                      <a:pt x="300" y="1"/>
                    </a:moveTo>
                    <a:cubicBezTo>
                      <a:pt x="290" y="1"/>
                      <a:pt x="278" y="5"/>
                      <a:pt x="266" y="14"/>
                    </a:cubicBezTo>
                    <a:cubicBezTo>
                      <a:pt x="261" y="13"/>
                      <a:pt x="256" y="13"/>
                      <a:pt x="250" y="12"/>
                    </a:cubicBezTo>
                    <a:cubicBezTo>
                      <a:pt x="243" y="11"/>
                      <a:pt x="235" y="10"/>
                      <a:pt x="228" y="10"/>
                    </a:cubicBezTo>
                    <a:cubicBezTo>
                      <a:pt x="200" y="10"/>
                      <a:pt x="175" y="19"/>
                      <a:pt x="161" y="49"/>
                    </a:cubicBezTo>
                    <a:cubicBezTo>
                      <a:pt x="158" y="58"/>
                      <a:pt x="154" y="64"/>
                      <a:pt x="149" y="71"/>
                    </a:cubicBezTo>
                    <a:cubicBezTo>
                      <a:pt x="147" y="71"/>
                      <a:pt x="145" y="71"/>
                      <a:pt x="143" y="71"/>
                    </a:cubicBezTo>
                    <a:cubicBezTo>
                      <a:pt x="111" y="71"/>
                      <a:pt x="67" y="98"/>
                      <a:pt x="62" y="111"/>
                    </a:cubicBezTo>
                    <a:cubicBezTo>
                      <a:pt x="61" y="116"/>
                      <a:pt x="61" y="120"/>
                      <a:pt x="61" y="126"/>
                    </a:cubicBezTo>
                    <a:cubicBezTo>
                      <a:pt x="61" y="131"/>
                      <a:pt x="61" y="135"/>
                      <a:pt x="60" y="141"/>
                    </a:cubicBezTo>
                    <a:cubicBezTo>
                      <a:pt x="28" y="157"/>
                      <a:pt x="2" y="192"/>
                      <a:pt x="5" y="202"/>
                    </a:cubicBezTo>
                    <a:cubicBezTo>
                      <a:pt x="6" y="206"/>
                      <a:pt x="7" y="207"/>
                      <a:pt x="9" y="209"/>
                    </a:cubicBezTo>
                    <a:cubicBezTo>
                      <a:pt x="1" y="223"/>
                      <a:pt x="2" y="236"/>
                      <a:pt x="19" y="248"/>
                    </a:cubicBezTo>
                    <a:cubicBezTo>
                      <a:pt x="17" y="250"/>
                      <a:pt x="17" y="251"/>
                      <a:pt x="16" y="254"/>
                    </a:cubicBezTo>
                    <a:cubicBezTo>
                      <a:pt x="14" y="261"/>
                      <a:pt x="11" y="270"/>
                      <a:pt x="9" y="276"/>
                    </a:cubicBezTo>
                    <a:cubicBezTo>
                      <a:pt x="7" y="280"/>
                      <a:pt x="6" y="284"/>
                      <a:pt x="6" y="286"/>
                    </a:cubicBezTo>
                    <a:cubicBezTo>
                      <a:pt x="4" y="304"/>
                      <a:pt x="11" y="315"/>
                      <a:pt x="38" y="315"/>
                    </a:cubicBezTo>
                    <a:cubicBezTo>
                      <a:pt x="39" y="315"/>
                      <a:pt x="41" y="315"/>
                      <a:pt x="42" y="315"/>
                    </a:cubicBezTo>
                    <a:cubicBezTo>
                      <a:pt x="53" y="315"/>
                      <a:pt x="63" y="314"/>
                      <a:pt x="74" y="310"/>
                    </a:cubicBezTo>
                    <a:cubicBezTo>
                      <a:pt x="76" y="313"/>
                      <a:pt x="74" y="316"/>
                      <a:pt x="74" y="319"/>
                    </a:cubicBezTo>
                    <a:lnTo>
                      <a:pt x="74" y="320"/>
                    </a:lnTo>
                    <a:cubicBezTo>
                      <a:pt x="73" y="329"/>
                      <a:pt x="71" y="337"/>
                      <a:pt x="67" y="345"/>
                    </a:cubicBezTo>
                    <a:cubicBezTo>
                      <a:pt x="63" y="361"/>
                      <a:pt x="61" y="377"/>
                      <a:pt x="76" y="385"/>
                    </a:cubicBezTo>
                    <a:cubicBezTo>
                      <a:pt x="85" y="390"/>
                      <a:pt x="93" y="392"/>
                      <a:pt x="101" y="392"/>
                    </a:cubicBezTo>
                    <a:cubicBezTo>
                      <a:pt x="111" y="392"/>
                      <a:pt x="121" y="389"/>
                      <a:pt x="135" y="381"/>
                    </a:cubicBezTo>
                    <a:cubicBezTo>
                      <a:pt x="140" y="378"/>
                      <a:pt x="145" y="375"/>
                      <a:pt x="153" y="371"/>
                    </a:cubicBezTo>
                    <a:cubicBezTo>
                      <a:pt x="155" y="378"/>
                      <a:pt x="161" y="383"/>
                      <a:pt x="172" y="383"/>
                    </a:cubicBezTo>
                    <a:cubicBezTo>
                      <a:pt x="174" y="383"/>
                      <a:pt x="176" y="383"/>
                      <a:pt x="178" y="383"/>
                    </a:cubicBezTo>
                    <a:cubicBezTo>
                      <a:pt x="207" y="381"/>
                      <a:pt x="222" y="375"/>
                      <a:pt x="241" y="352"/>
                    </a:cubicBezTo>
                    <a:cubicBezTo>
                      <a:pt x="246" y="346"/>
                      <a:pt x="251" y="340"/>
                      <a:pt x="257" y="331"/>
                    </a:cubicBezTo>
                    <a:cubicBezTo>
                      <a:pt x="258" y="331"/>
                      <a:pt x="260" y="330"/>
                      <a:pt x="260" y="329"/>
                    </a:cubicBezTo>
                    <a:cubicBezTo>
                      <a:pt x="267" y="318"/>
                      <a:pt x="273" y="310"/>
                      <a:pt x="281" y="303"/>
                    </a:cubicBezTo>
                    <a:cubicBezTo>
                      <a:pt x="286" y="303"/>
                      <a:pt x="291" y="303"/>
                      <a:pt x="297" y="301"/>
                    </a:cubicBezTo>
                    <a:cubicBezTo>
                      <a:pt x="324" y="298"/>
                      <a:pt x="337" y="288"/>
                      <a:pt x="345" y="270"/>
                    </a:cubicBezTo>
                    <a:cubicBezTo>
                      <a:pt x="347" y="267"/>
                      <a:pt x="348" y="264"/>
                      <a:pt x="349" y="262"/>
                    </a:cubicBezTo>
                    <a:cubicBezTo>
                      <a:pt x="350" y="257"/>
                      <a:pt x="353" y="250"/>
                      <a:pt x="354" y="242"/>
                    </a:cubicBezTo>
                    <a:cubicBezTo>
                      <a:pt x="355" y="234"/>
                      <a:pt x="359" y="229"/>
                      <a:pt x="361" y="224"/>
                    </a:cubicBezTo>
                    <a:cubicBezTo>
                      <a:pt x="363" y="223"/>
                      <a:pt x="365" y="223"/>
                      <a:pt x="366" y="222"/>
                    </a:cubicBezTo>
                    <a:cubicBezTo>
                      <a:pt x="393" y="207"/>
                      <a:pt x="401" y="193"/>
                      <a:pt x="400" y="178"/>
                    </a:cubicBezTo>
                    <a:cubicBezTo>
                      <a:pt x="400" y="176"/>
                      <a:pt x="398" y="173"/>
                      <a:pt x="398" y="171"/>
                    </a:cubicBezTo>
                    <a:cubicBezTo>
                      <a:pt x="396" y="167"/>
                      <a:pt x="395" y="160"/>
                      <a:pt x="393" y="155"/>
                    </a:cubicBezTo>
                    <a:cubicBezTo>
                      <a:pt x="385" y="137"/>
                      <a:pt x="393" y="127"/>
                      <a:pt x="400" y="116"/>
                    </a:cubicBezTo>
                    <a:cubicBezTo>
                      <a:pt x="402" y="113"/>
                      <a:pt x="405" y="109"/>
                      <a:pt x="406" y="104"/>
                    </a:cubicBezTo>
                    <a:cubicBezTo>
                      <a:pt x="408" y="94"/>
                      <a:pt x="390" y="79"/>
                      <a:pt x="366" y="79"/>
                    </a:cubicBezTo>
                    <a:cubicBezTo>
                      <a:pt x="362" y="79"/>
                      <a:pt x="359" y="79"/>
                      <a:pt x="355" y="79"/>
                    </a:cubicBezTo>
                    <a:cubicBezTo>
                      <a:pt x="355" y="72"/>
                      <a:pt x="358" y="67"/>
                      <a:pt x="358" y="62"/>
                    </a:cubicBezTo>
                    <a:cubicBezTo>
                      <a:pt x="359" y="52"/>
                      <a:pt x="359" y="45"/>
                      <a:pt x="355" y="40"/>
                    </a:cubicBezTo>
                    <a:cubicBezTo>
                      <a:pt x="353" y="34"/>
                      <a:pt x="349" y="31"/>
                      <a:pt x="342" y="22"/>
                    </a:cubicBezTo>
                    <a:cubicBezTo>
                      <a:pt x="330" y="10"/>
                      <a:pt x="316" y="1"/>
                      <a:pt x="300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2" name="Google Shape;6052;p45"/>
              <p:cNvSpPr/>
              <p:nvPr/>
            </p:nvSpPr>
            <p:spPr>
              <a:xfrm>
                <a:off x="10105885" y="3548166"/>
                <a:ext cx="17112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8" extrusionOk="0">
                    <a:moveTo>
                      <a:pt x="138" y="0"/>
                    </a:moveTo>
                    <a:cubicBezTo>
                      <a:pt x="133" y="0"/>
                      <a:pt x="128" y="2"/>
                      <a:pt x="123" y="7"/>
                    </a:cubicBezTo>
                    <a:cubicBezTo>
                      <a:pt x="119" y="7"/>
                      <a:pt x="117" y="6"/>
                      <a:pt x="114" y="6"/>
                    </a:cubicBezTo>
                    <a:cubicBezTo>
                      <a:pt x="111" y="5"/>
                      <a:pt x="108" y="5"/>
                      <a:pt x="105" y="5"/>
                    </a:cubicBezTo>
                    <a:cubicBezTo>
                      <a:pt x="92" y="5"/>
                      <a:pt x="80" y="9"/>
                      <a:pt x="73" y="22"/>
                    </a:cubicBezTo>
                    <a:cubicBezTo>
                      <a:pt x="72" y="26"/>
                      <a:pt x="70" y="29"/>
                      <a:pt x="68" y="32"/>
                    </a:cubicBezTo>
                    <a:cubicBezTo>
                      <a:pt x="67" y="32"/>
                      <a:pt x="66" y="32"/>
                      <a:pt x="65" y="32"/>
                    </a:cubicBezTo>
                    <a:cubicBezTo>
                      <a:pt x="50" y="32"/>
                      <a:pt x="31" y="45"/>
                      <a:pt x="29" y="51"/>
                    </a:cubicBezTo>
                    <a:cubicBezTo>
                      <a:pt x="27" y="53"/>
                      <a:pt x="27" y="55"/>
                      <a:pt x="27" y="57"/>
                    </a:cubicBezTo>
                    <a:cubicBezTo>
                      <a:pt x="27" y="58"/>
                      <a:pt x="29" y="61"/>
                      <a:pt x="27" y="63"/>
                    </a:cubicBezTo>
                    <a:cubicBezTo>
                      <a:pt x="12" y="71"/>
                      <a:pt x="1" y="87"/>
                      <a:pt x="2" y="92"/>
                    </a:cubicBezTo>
                    <a:cubicBezTo>
                      <a:pt x="2" y="93"/>
                      <a:pt x="2" y="94"/>
                      <a:pt x="4" y="96"/>
                    </a:cubicBezTo>
                    <a:cubicBezTo>
                      <a:pt x="1" y="102"/>
                      <a:pt x="1" y="108"/>
                      <a:pt x="9" y="113"/>
                    </a:cubicBezTo>
                    <a:cubicBezTo>
                      <a:pt x="9" y="113"/>
                      <a:pt x="7" y="114"/>
                      <a:pt x="7" y="116"/>
                    </a:cubicBezTo>
                    <a:cubicBezTo>
                      <a:pt x="6" y="119"/>
                      <a:pt x="5" y="122"/>
                      <a:pt x="4" y="126"/>
                    </a:cubicBezTo>
                    <a:cubicBezTo>
                      <a:pt x="2" y="128"/>
                      <a:pt x="2" y="129"/>
                      <a:pt x="2" y="130"/>
                    </a:cubicBezTo>
                    <a:cubicBezTo>
                      <a:pt x="1" y="138"/>
                      <a:pt x="5" y="143"/>
                      <a:pt x="18" y="143"/>
                    </a:cubicBezTo>
                    <a:cubicBezTo>
                      <a:pt x="23" y="143"/>
                      <a:pt x="27" y="142"/>
                      <a:pt x="32" y="140"/>
                    </a:cubicBezTo>
                    <a:lnTo>
                      <a:pt x="32" y="144"/>
                    </a:lnTo>
                    <a:cubicBezTo>
                      <a:pt x="32" y="148"/>
                      <a:pt x="31" y="152"/>
                      <a:pt x="30" y="155"/>
                    </a:cubicBezTo>
                    <a:cubicBezTo>
                      <a:pt x="28" y="163"/>
                      <a:pt x="27" y="170"/>
                      <a:pt x="33" y="174"/>
                    </a:cubicBezTo>
                    <a:cubicBezTo>
                      <a:pt x="38" y="176"/>
                      <a:pt x="42" y="177"/>
                      <a:pt x="47" y="177"/>
                    </a:cubicBezTo>
                    <a:cubicBezTo>
                      <a:pt x="51" y="177"/>
                      <a:pt x="56" y="176"/>
                      <a:pt x="62" y="173"/>
                    </a:cubicBezTo>
                    <a:cubicBezTo>
                      <a:pt x="64" y="171"/>
                      <a:pt x="67" y="168"/>
                      <a:pt x="69" y="167"/>
                    </a:cubicBezTo>
                    <a:cubicBezTo>
                      <a:pt x="71" y="170"/>
                      <a:pt x="74" y="173"/>
                      <a:pt x="82" y="173"/>
                    </a:cubicBezTo>
                    <a:cubicBezTo>
                      <a:pt x="94" y="171"/>
                      <a:pt x="100" y="168"/>
                      <a:pt x="109" y="158"/>
                    </a:cubicBezTo>
                    <a:cubicBezTo>
                      <a:pt x="112" y="155"/>
                      <a:pt x="114" y="152"/>
                      <a:pt x="117" y="148"/>
                    </a:cubicBezTo>
                    <a:cubicBezTo>
                      <a:pt x="118" y="148"/>
                      <a:pt x="118" y="147"/>
                      <a:pt x="118" y="147"/>
                    </a:cubicBezTo>
                    <a:cubicBezTo>
                      <a:pt x="122" y="143"/>
                      <a:pt x="125" y="139"/>
                      <a:pt x="128" y="135"/>
                    </a:cubicBezTo>
                    <a:lnTo>
                      <a:pt x="135" y="135"/>
                    </a:lnTo>
                    <a:cubicBezTo>
                      <a:pt x="147" y="133"/>
                      <a:pt x="153" y="128"/>
                      <a:pt x="158" y="128"/>
                    </a:cubicBezTo>
                    <a:cubicBezTo>
                      <a:pt x="159" y="128"/>
                      <a:pt x="159" y="128"/>
                      <a:pt x="159" y="129"/>
                    </a:cubicBezTo>
                    <a:cubicBezTo>
                      <a:pt x="159" y="128"/>
                      <a:pt x="160" y="126"/>
                      <a:pt x="160" y="124"/>
                    </a:cubicBezTo>
                    <a:cubicBezTo>
                      <a:pt x="161" y="122"/>
                      <a:pt x="161" y="119"/>
                      <a:pt x="164" y="116"/>
                    </a:cubicBezTo>
                    <a:cubicBezTo>
                      <a:pt x="164" y="113"/>
                      <a:pt x="165" y="111"/>
                      <a:pt x="166" y="108"/>
                    </a:cubicBezTo>
                    <a:cubicBezTo>
                      <a:pt x="167" y="108"/>
                      <a:pt x="167" y="107"/>
                      <a:pt x="169" y="107"/>
                    </a:cubicBezTo>
                    <a:cubicBezTo>
                      <a:pt x="181" y="99"/>
                      <a:pt x="184" y="93"/>
                      <a:pt x="184" y="87"/>
                    </a:cubicBezTo>
                    <a:lnTo>
                      <a:pt x="184" y="82"/>
                    </a:lnTo>
                    <a:cubicBezTo>
                      <a:pt x="184" y="80"/>
                      <a:pt x="183" y="77"/>
                      <a:pt x="181" y="75"/>
                    </a:cubicBezTo>
                    <a:cubicBezTo>
                      <a:pt x="178" y="66"/>
                      <a:pt x="181" y="62"/>
                      <a:pt x="184" y="57"/>
                    </a:cubicBezTo>
                    <a:cubicBezTo>
                      <a:pt x="185" y="55"/>
                      <a:pt x="186" y="53"/>
                      <a:pt x="186" y="51"/>
                    </a:cubicBezTo>
                    <a:cubicBezTo>
                      <a:pt x="188" y="46"/>
                      <a:pt x="180" y="39"/>
                      <a:pt x="169" y="39"/>
                    </a:cubicBezTo>
                    <a:cubicBezTo>
                      <a:pt x="167" y="39"/>
                      <a:pt x="166" y="39"/>
                      <a:pt x="164" y="39"/>
                    </a:cubicBezTo>
                    <a:lnTo>
                      <a:pt x="164" y="30"/>
                    </a:lnTo>
                    <a:cubicBezTo>
                      <a:pt x="165" y="25"/>
                      <a:pt x="165" y="22"/>
                      <a:pt x="164" y="20"/>
                    </a:cubicBezTo>
                    <a:cubicBezTo>
                      <a:pt x="163" y="17"/>
                      <a:pt x="160" y="15"/>
                      <a:pt x="157" y="11"/>
                    </a:cubicBezTo>
                    <a:cubicBezTo>
                      <a:pt x="152" y="5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3" name="Google Shape;6053;p45"/>
              <p:cNvSpPr/>
              <p:nvPr/>
            </p:nvSpPr>
            <p:spPr>
              <a:xfrm>
                <a:off x="10138016" y="3512212"/>
                <a:ext cx="38776" cy="3413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5" extrusionOk="0">
                    <a:moveTo>
                      <a:pt x="245" y="1"/>
                    </a:moveTo>
                    <a:cubicBezTo>
                      <a:pt x="219" y="1"/>
                      <a:pt x="194" y="8"/>
                      <a:pt x="179" y="33"/>
                    </a:cubicBezTo>
                    <a:cubicBezTo>
                      <a:pt x="174" y="36"/>
                      <a:pt x="168" y="37"/>
                      <a:pt x="160" y="40"/>
                    </a:cubicBezTo>
                    <a:cubicBezTo>
                      <a:pt x="119" y="53"/>
                      <a:pt x="83" y="74"/>
                      <a:pt x="87" y="107"/>
                    </a:cubicBezTo>
                    <a:cubicBezTo>
                      <a:pt x="87" y="117"/>
                      <a:pt x="88" y="123"/>
                      <a:pt x="88" y="129"/>
                    </a:cubicBezTo>
                    <a:cubicBezTo>
                      <a:pt x="50" y="140"/>
                      <a:pt x="15" y="185"/>
                      <a:pt x="18" y="197"/>
                    </a:cubicBezTo>
                    <a:cubicBezTo>
                      <a:pt x="18" y="201"/>
                      <a:pt x="22" y="205"/>
                      <a:pt x="25" y="207"/>
                    </a:cubicBezTo>
                    <a:cubicBezTo>
                      <a:pt x="27" y="210"/>
                      <a:pt x="31" y="212"/>
                      <a:pt x="32" y="217"/>
                    </a:cubicBezTo>
                    <a:cubicBezTo>
                      <a:pt x="7" y="245"/>
                      <a:pt x="0" y="279"/>
                      <a:pt x="9" y="286"/>
                    </a:cubicBezTo>
                    <a:cubicBezTo>
                      <a:pt x="11" y="287"/>
                      <a:pt x="14" y="288"/>
                      <a:pt x="17" y="288"/>
                    </a:cubicBezTo>
                    <a:cubicBezTo>
                      <a:pt x="17" y="302"/>
                      <a:pt x="26" y="309"/>
                      <a:pt x="50" y="309"/>
                    </a:cubicBezTo>
                    <a:cubicBezTo>
                      <a:pt x="50" y="311"/>
                      <a:pt x="51" y="312"/>
                      <a:pt x="51" y="314"/>
                    </a:cubicBezTo>
                    <a:cubicBezTo>
                      <a:pt x="52" y="322"/>
                      <a:pt x="53" y="329"/>
                      <a:pt x="56" y="334"/>
                    </a:cubicBezTo>
                    <a:lnTo>
                      <a:pt x="61" y="342"/>
                    </a:lnTo>
                    <a:cubicBezTo>
                      <a:pt x="65" y="349"/>
                      <a:pt x="71" y="354"/>
                      <a:pt x="81" y="354"/>
                    </a:cubicBezTo>
                    <a:cubicBezTo>
                      <a:pt x="89" y="354"/>
                      <a:pt x="100" y="351"/>
                      <a:pt x="115" y="344"/>
                    </a:cubicBezTo>
                    <a:cubicBezTo>
                      <a:pt x="127" y="338"/>
                      <a:pt x="137" y="333"/>
                      <a:pt x="146" y="325"/>
                    </a:cubicBezTo>
                    <a:cubicBezTo>
                      <a:pt x="149" y="328"/>
                      <a:pt x="150" y="329"/>
                      <a:pt x="151" y="332"/>
                    </a:cubicBezTo>
                    <a:lnTo>
                      <a:pt x="151" y="333"/>
                    </a:lnTo>
                    <a:cubicBezTo>
                      <a:pt x="155" y="339"/>
                      <a:pt x="156" y="345"/>
                      <a:pt x="159" y="352"/>
                    </a:cubicBezTo>
                    <a:cubicBezTo>
                      <a:pt x="164" y="364"/>
                      <a:pt x="169" y="375"/>
                      <a:pt x="187" y="375"/>
                    </a:cubicBezTo>
                    <a:cubicBezTo>
                      <a:pt x="188" y="375"/>
                      <a:pt x="189" y="375"/>
                      <a:pt x="190" y="375"/>
                    </a:cubicBezTo>
                    <a:cubicBezTo>
                      <a:pt x="219" y="373"/>
                      <a:pt x="235" y="366"/>
                      <a:pt x="252" y="344"/>
                    </a:cubicBezTo>
                    <a:cubicBezTo>
                      <a:pt x="256" y="340"/>
                      <a:pt x="260" y="335"/>
                      <a:pt x="264" y="330"/>
                    </a:cubicBezTo>
                    <a:cubicBezTo>
                      <a:pt x="267" y="332"/>
                      <a:pt x="272" y="333"/>
                      <a:pt x="277" y="333"/>
                    </a:cubicBezTo>
                    <a:cubicBezTo>
                      <a:pt x="283" y="333"/>
                      <a:pt x="290" y="331"/>
                      <a:pt x="298" y="327"/>
                    </a:cubicBezTo>
                    <a:cubicBezTo>
                      <a:pt x="328" y="311"/>
                      <a:pt x="339" y="298"/>
                      <a:pt x="348" y="276"/>
                    </a:cubicBezTo>
                    <a:cubicBezTo>
                      <a:pt x="350" y="268"/>
                      <a:pt x="351" y="262"/>
                      <a:pt x="353" y="253"/>
                    </a:cubicBezTo>
                    <a:lnTo>
                      <a:pt x="353" y="251"/>
                    </a:lnTo>
                    <a:cubicBezTo>
                      <a:pt x="354" y="241"/>
                      <a:pt x="356" y="231"/>
                      <a:pt x="359" y="224"/>
                    </a:cubicBezTo>
                    <a:cubicBezTo>
                      <a:pt x="364" y="222"/>
                      <a:pt x="369" y="220"/>
                      <a:pt x="375" y="216"/>
                    </a:cubicBezTo>
                    <a:cubicBezTo>
                      <a:pt x="402" y="201"/>
                      <a:pt x="410" y="188"/>
                      <a:pt x="410" y="166"/>
                    </a:cubicBezTo>
                    <a:cubicBezTo>
                      <a:pt x="410" y="164"/>
                      <a:pt x="409" y="161"/>
                      <a:pt x="409" y="159"/>
                    </a:cubicBezTo>
                    <a:cubicBezTo>
                      <a:pt x="407" y="155"/>
                      <a:pt x="406" y="148"/>
                      <a:pt x="404" y="143"/>
                    </a:cubicBezTo>
                    <a:cubicBezTo>
                      <a:pt x="401" y="137"/>
                      <a:pt x="401" y="132"/>
                      <a:pt x="401" y="128"/>
                    </a:cubicBezTo>
                    <a:lnTo>
                      <a:pt x="405" y="124"/>
                    </a:lnTo>
                    <a:cubicBezTo>
                      <a:pt x="425" y="101"/>
                      <a:pt x="425" y="88"/>
                      <a:pt x="415" y="79"/>
                    </a:cubicBezTo>
                    <a:cubicBezTo>
                      <a:pt x="414" y="78"/>
                      <a:pt x="412" y="77"/>
                      <a:pt x="410" y="76"/>
                    </a:cubicBezTo>
                    <a:lnTo>
                      <a:pt x="395" y="67"/>
                    </a:lnTo>
                    <a:cubicBezTo>
                      <a:pt x="376" y="58"/>
                      <a:pt x="378" y="48"/>
                      <a:pt x="379" y="38"/>
                    </a:cubicBezTo>
                    <a:cubicBezTo>
                      <a:pt x="380" y="35"/>
                      <a:pt x="380" y="31"/>
                      <a:pt x="379" y="26"/>
                    </a:cubicBezTo>
                    <a:cubicBezTo>
                      <a:pt x="378" y="22"/>
                      <a:pt x="370" y="20"/>
                      <a:pt x="360" y="20"/>
                    </a:cubicBezTo>
                    <a:cubicBezTo>
                      <a:pt x="347" y="20"/>
                      <a:pt x="328" y="24"/>
                      <a:pt x="313" y="35"/>
                    </a:cubicBezTo>
                    <a:cubicBezTo>
                      <a:pt x="309" y="30"/>
                      <a:pt x="307" y="25"/>
                      <a:pt x="303" y="21"/>
                    </a:cubicBezTo>
                    <a:cubicBezTo>
                      <a:pt x="298" y="14"/>
                      <a:pt x="296" y="10"/>
                      <a:pt x="289" y="7"/>
                    </a:cubicBezTo>
                    <a:cubicBezTo>
                      <a:pt x="284" y="6"/>
                      <a:pt x="277" y="5"/>
                      <a:pt x="264" y="2"/>
                    </a:cubicBezTo>
                    <a:cubicBezTo>
                      <a:pt x="257" y="1"/>
                      <a:pt x="251" y="1"/>
                      <a:pt x="24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4" name="Google Shape;6054;p45"/>
              <p:cNvSpPr/>
              <p:nvPr/>
            </p:nvSpPr>
            <p:spPr>
              <a:xfrm>
                <a:off x="10174607" y="3538791"/>
                <a:ext cx="17658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2" extrusionOk="0">
                    <a:moveTo>
                      <a:pt x="111" y="0"/>
                    </a:moveTo>
                    <a:cubicBezTo>
                      <a:pt x="99" y="0"/>
                      <a:pt x="88" y="4"/>
                      <a:pt x="81" y="15"/>
                    </a:cubicBezTo>
                    <a:cubicBezTo>
                      <a:pt x="78" y="15"/>
                      <a:pt x="76" y="16"/>
                      <a:pt x="72" y="17"/>
                    </a:cubicBezTo>
                    <a:cubicBezTo>
                      <a:pt x="52" y="25"/>
                      <a:pt x="37" y="33"/>
                      <a:pt x="39" y="48"/>
                    </a:cubicBezTo>
                    <a:cubicBezTo>
                      <a:pt x="40" y="52"/>
                      <a:pt x="40" y="56"/>
                      <a:pt x="40" y="58"/>
                    </a:cubicBezTo>
                    <a:cubicBezTo>
                      <a:pt x="21" y="63"/>
                      <a:pt x="6" y="84"/>
                      <a:pt x="8" y="89"/>
                    </a:cubicBezTo>
                    <a:cubicBezTo>
                      <a:pt x="9" y="92"/>
                      <a:pt x="10" y="93"/>
                      <a:pt x="11" y="94"/>
                    </a:cubicBezTo>
                    <a:cubicBezTo>
                      <a:pt x="13" y="96"/>
                      <a:pt x="14" y="97"/>
                      <a:pt x="15" y="99"/>
                    </a:cubicBezTo>
                    <a:cubicBezTo>
                      <a:pt x="4" y="111"/>
                      <a:pt x="1" y="128"/>
                      <a:pt x="5" y="130"/>
                    </a:cubicBezTo>
                    <a:cubicBezTo>
                      <a:pt x="6" y="130"/>
                      <a:pt x="8" y="132"/>
                      <a:pt x="9" y="132"/>
                    </a:cubicBezTo>
                    <a:cubicBezTo>
                      <a:pt x="9" y="138"/>
                      <a:pt x="13" y="141"/>
                      <a:pt x="24" y="141"/>
                    </a:cubicBezTo>
                    <a:lnTo>
                      <a:pt x="24" y="144"/>
                    </a:lnTo>
                    <a:cubicBezTo>
                      <a:pt x="25" y="149"/>
                      <a:pt x="25" y="151"/>
                      <a:pt x="27" y="154"/>
                    </a:cubicBezTo>
                    <a:cubicBezTo>
                      <a:pt x="27" y="155"/>
                      <a:pt x="29" y="156"/>
                      <a:pt x="29" y="158"/>
                    </a:cubicBezTo>
                    <a:cubicBezTo>
                      <a:pt x="30" y="161"/>
                      <a:pt x="33" y="163"/>
                      <a:pt x="38" y="163"/>
                    </a:cubicBezTo>
                    <a:cubicBezTo>
                      <a:pt x="42" y="163"/>
                      <a:pt x="47" y="162"/>
                      <a:pt x="54" y="159"/>
                    </a:cubicBezTo>
                    <a:cubicBezTo>
                      <a:pt x="59" y="156"/>
                      <a:pt x="64" y="154"/>
                      <a:pt x="67" y="150"/>
                    </a:cubicBezTo>
                    <a:cubicBezTo>
                      <a:pt x="70" y="150"/>
                      <a:pt x="71" y="151"/>
                      <a:pt x="71" y="153"/>
                    </a:cubicBezTo>
                    <a:cubicBezTo>
                      <a:pt x="72" y="155"/>
                      <a:pt x="73" y="159"/>
                      <a:pt x="75" y="161"/>
                    </a:cubicBezTo>
                    <a:cubicBezTo>
                      <a:pt x="76" y="165"/>
                      <a:pt x="79" y="171"/>
                      <a:pt x="85" y="171"/>
                    </a:cubicBezTo>
                    <a:cubicBezTo>
                      <a:pt x="86" y="171"/>
                      <a:pt x="87" y="171"/>
                      <a:pt x="88" y="171"/>
                    </a:cubicBezTo>
                    <a:cubicBezTo>
                      <a:pt x="101" y="170"/>
                      <a:pt x="107" y="167"/>
                      <a:pt x="117" y="158"/>
                    </a:cubicBezTo>
                    <a:cubicBezTo>
                      <a:pt x="118" y="156"/>
                      <a:pt x="121" y="154"/>
                      <a:pt x="122" y="151"/>
                    </a:cubicBezTo>
                    <a:cubicBezTo>
                      <a:pt x="124" y="152"/>
                      <a:pt x="127" y="153"/>
                      <a:pt x="129" y="153"/>
                    </a:cubicBezTo>
                    <a:cubicBezTo>
                      <a:pt x="132" y="153"/>
                      <a:pt x="135" y="152"/>
                      <a:pt x="138" y="150"/>
                    </a:cubicBezTo>
                    <a:cubicBezTo>
                      <a:pt x="152" y="143"/>
                      <a:pt x="157" y="136"/>
                      <a:pt x="160" y="127"/>
                    </a:cubicBezTo>
                    <a:cubicBezTo>
                      <a:pt x="162" y="124"/>
                      <a:pt x="162" y="120"/>
                      <a:pt x="163" y="117"/>
                    </a:cubicBezTo>
                    <a:lnTo>
                      <a:pt x="163" y="115"/>
                    </a:lnTo>
                    <a:cubicBezTo>
                      <a:pt x="163" y="110"/>
                      <a:pt x="164" y="106"/>
                      <a:pt x="166" y="102"/>
                    </a:cubicBezTo>
                    <a:lnTo>
                      <a:pt x="173" y="98"/>
                    </a:lnTo>
                    <a:cubicBezTo>
                      <a:pt x="186" y="92"/>
                      <a:pt x="189" y="86"/>
                      <a:pt x="185" y="78"/>
                    </a:cubicBezTo>
                    <a:lnTo>
                      <a:pt x="185" y="74"/>
                    </a:lnTo>
                    <a:cubicBezTo>
                      <a:pt x="185" y="72"/>
                      <a:pt x="184" y="69"/>
                      <a:pt x="183" y="67"/>
                    </a:cubicBezTo>
                    <a:cubicBezTo>
                      <a:pt x="182" y="63"/>
                      <a:pt x="182" y="62"/>
                      <a:pt x="182" y="60"/>
                    </a:cubicBezTo>
                    <a:cubicBezTo>
                      <a:pt x="182" y="58"/>
                      <a:pt x="183" y="58"/>
                      <a:pt x="183" y="57"/>
                    </a:cubicBezTo>
                    <a:cubicBezTo>
                      <a:pt x="193" y="47"/>
                      <a:pt x="194" y="41"/>
                      <a:pt x="188" y="37"/>
                    </a:cubicBezTo>
                    <a:cubicBezTo>
                      <a:pt x="187" y="36"/>
                      <a:pt x="187" y="35"/>
                      <a:pt x="185" y="35"/>
                    </a:cubicBezTo>
                    <a:cubicBezTo>
                      <a:pt x="184" y="33"/>
                      <a:pt x="182" y="32"/>
                      <a:pt x="179" y="31"/>
                    </a:cubicBezTo>
                    <a:cubicBezTo>
                      <a:pt x="172" y="27"/>
                      <a:pt x="173" y="21"/>
                      <a:pt x="173" y="17"/>
                    </a:cubicBezTo>
                    <a:lnTo>
                      <a:pt x="173" y="12"/>
                    </a:lnTo>
                    <a:cubicBezTo>
                      <a:pt x="173" y="11"/>
                      <a:pt x="170" y="10"/>
                      <a:pt x="165" y="10"/>
                    </a:cubicBezTo>
                    <a:cubicBezTo>
                      <a:pt x="159" y="10"/>
                      <a:pt x="150" y="12"/>
                      <a:pt x="142" y="16"/>
                    </a:cubicBezTo>
                    <a:cubicBezTo>
                      <a:pt x="141" y="14"/>
                      <a:pt x="139" y="11"/>
                      <a:pt x="138" y="10"/>
                    </a:cubicBezTo>
                    <a:cubicBezTo>
                      <a:pt x="136" y="6"/>
                      <a:pt x="134" y="5"/>
                      <a:pt x="132" y="4"/>
                    </a:cubicBezTo>
                    <a:cubicBezTo>
                      <a:pt x="129" y="2"/>
                      <a:pt x="127" y="2"/>
                      <a:pt x="121" y="1"/>
                    </a:cubicBezTo>
                    <a:cubicBezTo>
                      <a:pt x="118" y="1"/>
                      <a:pt x="114" y="0"/>
                      <a:pt x="111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5" name="Google Shape;6055;p45"/>
              <p:cNvSpPr/>
              <p:nvPr/>
            </p:nvSpPr>
            <p:spPr>
              <a:xfrm>
                <a:off x="10194632" y="3491095"/>
                <a:ext cx="38685" cy="33769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71" extrusionOk="0">
                    <a:moveTo>
                      <a:pt x="295" y="1"/>
                    </a:moveTo>
                    <a:cubicBezTo>
                      <a:pt x="282" y="1"/>
                      <a:pt x="249" y="15"/>
                      <a:pt x="231" y="38"/>
                    </a:cubicBezTo>
                    <a:cubicBezTo>
                      <a:pt x="224" y="37"/>
                      <a:pt x="218" y="36"/>
                      <a:pt x="213" y="34"/>
                    </a:cubicBezTo>
                    <a:cubicBezTo>
                      <a:pt x="206" y="33"/>
                      <a:pt x="201" y="32"/>
                      <a:pt x="196" y="32"/>
                    </a:cubicBezTo>
                    <a:cubicBezTo>
                      <a:pt x="194" y="32"/>
                      <a:pt x="192" y="32"/>
                      <a:pt x="190" y="32"/>
                    </a:cubicBezTo>
                    <a:cubicBezTo>
                      <a:pt x="184" y="32"/>
                      <a:pt x="174" y="34"/>
                      <a:pt x="159" y="39"/>
                    </a:cubicBezTo>
                    <a:cubicBezTo>
                      <a:pt x="121" y="51"/>
                      <a:pt x="87" y="70"/>
                      <a:pt x="86" y="100"/>
                    </a:cubicBezTo>
                    <a:cubicBezTo>
                      <a:pt x="82" y="104"/>
                      <a:pt x="76" y="108"/>
                      <a:pt x="70" y="113"/>
                    </a:cubicBezTo>
                    <a:cubicBezTo>
                      <a:pt x="34" y="142"/>
                      <a:pt x="8" y="172"/>
                      <a:pt x="31" y="193"/>
                    </a:cubicBezTo>
                    <a:lnTo>
                      <a:pt x="45" y="207"/>
                    </a:lnTo>
                    <a:cubicBezTo>
                      <a:pt x="12" y="234"/>
                      <a:pt x="0" y="280"/>
                      <a:pt x="10" y="287"/>
                    </a:cubicBezTo>
                    <a:cubicBezTo>
                      <a:pt x="15" y="289"/>
                      <a:pt x="20" y="289"/>
                      <a:pt x="25" y="290"/>
                    </a:cubicBezTo>
                    <a:cubicBezTo>
                      <a:pt x="29" y="292"/>
                      <a:pt x="34" y="292"/>
                      <a:pt x="39" y="294"/>
                    </a:cubicBezTo>
                    <a:cubicBezTo>
                      <a:pt x="29" y="325"/>
                      <a:pt x="41" y="352"/>
                      <a:pt x="55" y="352"/>
                    </a:cubicBezTo>
                    <a:cubicBezTo>
                      <a:pt x="59" y="352"/>
                      <a:pt x="61" y="352"/>
                      <a:pt x="65" y="351"/>
                    </a:cubicBezTo>
                    <a:cubicBezTo>
                      <a:pt x="68" y="355"/>
                      <a:pt x="74" y="358"/>
                      <a:pt x="81" y="358"/>
                    </a:cubicBezTo>
                    <a:cubicBezTo>
                      <a:pt x="89" y="358"/>
                      <a:pt x="99" y="355"/>
                      <a:pt x="112" y="350"/>
                    </a:cubicBezTo>
                    <a:cubicBezTo>
                      <a:pt x="115" y="350"/>
                      <a:pt x="116" y="351"/>
                      <a:pt x="117" y="352"/>
                    </a:cubicBezTo>
                    <a:cubicBezTo>
                      <a:pt x="122" y="357"/>
                      <a:pt x="128" y="361"/>
                      <a:pt x="133" y="364"/>
                    </a:cubicBezTo>
                    <a:lnTo>
                      <a:pt x="142" y="367"/>
                    </a:lnTo>
                    <a:cubicBezTo>
                      <a:pt x="146" y="369"/>
                      <a:pt x="151" y="370"/>
                      <a:pt x="155" y="370"/>
                    </a:cubicBezTo>
                    <a:cubicBezTo>
                      <a:pt x="168" y="370"/>
                      <a:pt x="183" y="362"/>
                      <a:pt x="202" y="344"/>
                    </a:cubicBezTo>
                    <a:cubicBezTo>
                      <a:pt x="210" y="334"/>
                      <a:pt x="218" y="325"/>
                      <a:pt x="224" y="316"/>
                    </a:cubicBezTo>
                    <a:cubicBezTo>
                      <a:pt x="228" y="318"/>
                      <a:pt x="230" y="318"/>
                      <a:pt x="233" y="319"/>
                    </a:cubicBezTo>
                    <a:cubicBezTo>
                      <a:pt x="239" y="321"/>
                      <a:pt x="245" y="324"/>
                      <a:pt x="251" y="328"/>
                    </a:cubicBezTo>
                    <a:cubicBezTo>
                      <a:pt x="259" y="332"/>
                      <a:pt x="267" y="335"/>
                      <a:pt x="276" y="335"/>
                    </a:cubicBezTo>
                    <a:cubicBezTo>
                      <a:pt x="282" y="335"/>
                      <a:pt x="289" y="333"/>
                      <a:pt x="297" y="329"/>
                    </a:cubicBezTo>
                    <a:cubicBezTo>
                      <a:pt x="327" y="314"/>
                      <a:pt x="338" y="300"/>
                      <a:pt x="347" y="278"/>
                    </a:cubicBezTo>
                    <a:lnTo>
                      <a:pt x="351" y="263"/>
                    </a:lnTo>
                    <a:cubicBezTo>
                      <a:pt x="362" y="260"/>
                      <a:pt x="373" y="254"/>
                      <a:pt x="385" y="243"/>
                    </a:cubicBezTo>
                    <a:cubicBezTo>
                      <a:pt x="408" y="219"/>
                      <a:pt x="414" y="205"/>
                      <a:pt x="408" y="186"/>
                    </a:cubicBezTo>
                    <a:cubicBezTo>
                      <a:pt x="407" y="180"/>
                      <a:pt x="404" y="174"/>
                      <a:pt x="400" y="167"/>
                    </a:cubicBezTo>
                    <a:cubicBezTo>
                      <a:pt x="400" y="166"/>
                      <a:pt x="399" y="165"/>
                      <a:pt x="399" y="165"/>
                    </a:cubicBezTo>
                    <a:cubicBezTo>
                      <a:pt x="395" y="159"/>
                      <a:pt x="393" y="151"/>
                      <a:pt x="390" y="145"/>
                    </a:cubicBezTo>
                    <a:cubicBezTo>
                      <a:pt x="395" y="141"/>
                      <a:pt x="400" y="135"/>
                      <a:pt x="404" y="130"/>
                    </a:cubicBezTo>
                    <a:cubicBezTo>
                      <a:pt x="424" y="108"/>
                      <a:pt x="424" y="95"/>
                      <a:pt x="415" y="82"/>
                    </a:cubicBezTo>
                    <a:cubicBezTo>
                      <a:pt x="414" y="80"/>
                      <a:pt x="413" y="79"/>
                      <a:pt x="410" y="78"/>
                    </a:cubicBezTo>
                    <a:lnTo>
                      <a:pt x="395" y="70"/>
                    </a:lnTo>
                    <a:cubicBezTo>
                      <a:pt x="390" y="68"/>
                      <a:pt x="387" y="64"/>
                      <a:pt x="383" y="62"/>
                    </a:cubicBezTo>
                    <a:cubicBezTo>
                      <a:pt x="383" y="59"/>
                      <a:pt x="385" y="58"/>
                      <a:pt x="385" y="57"/>
                    </a:cubicBezTo>
                    <a:cubicBezTo>
                      <a:pt x="393" y="31"/>
                      <a:pt x="387" y="22"/>
                      <a:pt x="369" y="21"/>
                    </a:cubicBezTo>
                    <a:lnTo>
                      <a:pt x="361" y="21"/>
                    </a:lnTo>
                    <a:cubicBezTo>
                      <a:pt x="356" y="21"/>
                      <a:pt x="348" y="21"/>
                      <a:pt x="340" y="22"/>
                    </a:cubicBezTo>
                    <a:cubicBezTo>
                      <a:pt x="338" y="22"/>
                      <a:pt x="335" y="22"/>
                      <a:pt x="333" y="22"/>
                    </a:cubicBezTo>
                    <a:cubicBezTo>
                      <a:pt x="315" y="22"/>
                      <a:pt x="310" y="16"/>
                      <a:pt x="307" y="8"/>
                    </a:cubicBezTo>
                    <a:cubicBezTo>
                      <a:pt x="304" y="6"/>
                      <a:pt x="303" y="2"/>
                      <a:pt x="298" y="1"/>
                    </a:cubicBezTo>
                    <a:cubicBezTo>
                      <a:pt x="298" y="1"/>
                      <a:pt x="296" y="1"/>
                      <a:pt x="29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6" name="Google Shape;6056;p45"/>
              <p:cNvSpPr/>
              <p:nvPr/>
            </p:nvSpPr>
            <p:spPr>
              <a:xfrm>
                <a:off x="10243147" y="3499924"/>
                <a:ext cx="17931" cy="1529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8" extrusionOk="0">
                    <a:moveTo>
                      <a:pt x="135" y="1"/>
                    </a:moveTo>
                    <a:cubicBezTo>
                      <a:pt x="129" y="1"/>
                      <a:pt x="115" y="8"/>
                      <a:pt x="107" y="18"/>
                    </a:cubicBezTo>
                    <a:cubicBezTo>
                      <a:pt x="104" y="17"/>
                      <a:pt x="102" y="16"/>
                      <a:pt x="99" y="16"/>
                    </a:cubicBezTo>
                    <a:cubicBezTo>
                      <a:pt x="95" y="14"/>
                      <a:pt x="92" y="14"/>
                      <a:pt x="88" y="14"/>
                    </a:cubicBezTo>
                    <a:cubicBezTo>
                      <a:pt x="86" y="14"/>
                      <a:pt x="81" y="16"/>
                      <a:pt x="75" y="18"/>
                    </a:cubicBezTo>
                    <a:cubicBezTo>
                      <a:pt x="56" y="24"/>
                      <a:pt x="42" y="32"/>
                      <a:pt x="41" y="47"/>
                    </a:cubicBezTo>
                    <a:cubicBezTo>
                      <a:pt x="39" y="49"/>
                      <a:pt x="36" y="50"/>
                      <a:pt x="34" y="53"/>
                    </a:cubicBezTo>
                    <a:cubicBezTo>
                      <a:pt x="17" y="67"/>
                      <a:pt x="5" y="81"/>
                      <a:pt x="15" y="90"/>
                    </a:cubicBezTo>
                    <a:cubicBezTo>
                      <a:pt x="19" y="93"/>
                      <a:pt x="20" y="95"/>
                      <a:pt x="22" y="96"/>
                    </a:cubicBezTo>
                    <a:cubicBezTo>
                      <a:pt x="5" y="108"/>
                      <a:pt x="0" y="130"/>
                      <a:pt x="5" y="132"/>
                    </a:cubicBezTo>
                    <a:cubicBezTo>
                      <a:pt x="6" y="134"/>
                      <a:pt x="9" y="134"/>
                      <a:pt x="11" y="134"/>
                    </a:cubicBezTo>
                    <a:cubicBezTo>
                      <a:pt x="14" y="134"/>
                      <a:pt x="15" y="134"/>
                      <a:pt x="19" y="135"/>
                    </a:cubicBezTo>
                    <a:cubicBezTo>
                      <a:pt x="13" y="147"/>
                      <a:pt x="19" y="160"/>
                      <a:pt x="25" y="160"/>
                    </a:cubicBezTo>
                    <a:cubicBezTo>
                      <a:pt x="27" y="160"/>
                      <a:pt x="29" y="159"/>
                      <a:pt x="30" y="159"/>
                    </a:cubicBezTo>
                    <a:cubicBezTo>
                      <a:pt x="32" y="162"/>
                      <a:pt x="34" y="163"/>
                      <a:pt x="38" y="163"/>
                    </a:cubicBezTo>
                    <a:cubicBezTo>
                      <a:pt x="41" y="163"/>
                      <a:pt x="46" y="162"/>
                      <a:pt x="51" y="159"/>
                    </a:cubicBezTo>
                    <a:cubicBezTo>
                      <a:pt x="52" y="159"/>
                      <a:pt x="52" y="160"/>
                      <a:pt x="54" y="160"/>
                    </a:cubicBezTo>
                    <a:cubicBezTo>
                      <a:pt x="56" y="163"/>
                      <a:pt x="60" y="165"/>
                      <a:pt x="62" y="166"/>
                    </a:cubicBezTo>
                    <a:cubicBezTo>
                      <a:pt x="63" y="166"/>
                      <a:pt x="65" y="167"/>
                      <a:pt x="66" y="167"/>
                    </a:cubicBezTo>
                    <a:cubicBezTo>
                      <a:pt x="67" y="167"/>
                      <a:pt x="69" y="168"/>
                      <a:pt x="71" y="168"/>
                    </a:cubicBezTo>
                    <a:cubicBezTo>
                      <a:pt x="77" y="168"/>
                      <a:pt x="85" y="164"/>
                      <a:pt x="93" y="155"/>
                    </a:cubicBezTo>
                    <a:cubicBezTo>
                      <a:pt x="99" y="150"/>
                      <a:pt x="102" y="146"/>
                      <a:pt x="104" y="142"/>
                    </a:cubicBezTo>
                    <a:cubicBezTo>
                      <a:pt x="106" y="142"/>
                      <a:pt x="107" y="144"/>
                      <a:pt x="108" y="144"/>
                    </a:cubicBezTo>
                    <a:cubicBezTo>
                      <a:pt x="112" y="145"/>
                      <a:pt x="114" y="146"/>
                      <a:pt x="117" y="147"/>
                    </a:cubicBezTo>
                    <a:cubicBezTo>
                      <a:pt x="120" y="149"/>
                      <a:pt x="124" y="150"/>
                      <a:pt x="128" y="150"/>
                    </a:cubicBezTo>
                    <a:cubicBezTo>
                      <a:pt x="131" y="150"/>
                      <a:pt x="134" y="149"/>
                      <a:pt x="138" y="147"/>
                    </a:cubicBezTo>
                    <a:cubicBezTo>
                      <a:pt x="152" y="141"/>
                      <a:pt x="157" y="135"/>
                      <a:pt x="161" y="125"/>
                    </a:cubicBezTo>
                    <a:cubicBezTo>
                      <a:pt x="161" y="124"/>
                      <a:pt x="162" y="120"/>
                      <a:pt x="162" y="118"/>
                    </a:cubicBezTo>
                    <a:cubicBezTo>
                      <a:pt x="168" y="116"/>
                      <a:pt x="173" y="114"/>
                      <a:pt x="178" y="109"/>
                    </a:cubicBezTo>
                    <a:cubicBezTo>
                      <a:pt x="189" y="98"/>
                      <a:pt x="192" y="91"/>
                      <a:pt x="189" y="83"/>
                    </a:cubicBezTo>
                    <a:lnTo>
                      <a:pt x="185" y="74"/>
                    </a:lnTo>
                    <a:lnTo>
                      <a:pt x="185" y="73"/>
                    </a:lnTo>
                    <a:cubicBezTo>
                      <a:pt x="184" y="69"/>
                      <a:pt x="183" y="65"/>
                      <a:pt x="182" y="63"/>
                    </a:cubicBezTo>
                    <a:lnTo>
                      <a:pt x="188" y="57"/>
                    </a:lnTo>
                    <a:cubicBezTo>
                      <a:pt x="197" y="47"/>
                      <a:pt x="197" y="40"/>
                      <a:pt x="191" y="38"/>
                    </a:cubicBezTo>
                    <a:lnTo>
                      <a:pt x="189" y="36"/>
                    </a:lnTo>
                    <a:cubicBezTo>
                      <a:pt x="188" y="34"/>
                      <a:pt x="185" y="33"/>
                      <a:pt x="183" y="32"/>
                    </a:cubicBezTo>
                    <a:cubicBezTo>
                      <a:pt x="179" y="31"/>
                      <a:pt x="178" y="29"/>
                      <a:pt x="177" y="28"/>
                    </a:cubicBezTo>
                    <a:cubicBezTo>
                      <a:pt x="178" y="27"/>
                      <a:pt x="178" y="27"/>
                      <a:pt x="178" y="26"/>
                    </a:cubicBezTo>
                    <a:cubicBezTo>
                      <a:pt x="180" y="14"/>
                      <a:pt x="178" y="11"/>
                      <a:pt x="170" y="9"/>
                    </a:cubicBezTo>
                    <a:lnTo>
                      <a:pt x="167" y="9"/>
                    </a:lnTo>
                    <a:cubicBezTo>
                      <a:pt x="163" y="9"/>
                      <a:pt x="160" y="11"/>
                      <a:pt x="157" y="11"/>
                    </a:cubicBezTo>
                    <a:cubicBezTo>
                      <a:pt x="155" y="11"/>
                      <a:pt x="154" y="11"/>
                      <a:pt x="153" y="11"/>
                    </a:cubicBezTo>
                    <a:cubicBezTo>
                      <a:pt x="144" y="11"/>
                      <a:pt x="143" y="8"/>
                      <a:pt x="142" y="6"/>
                    </a:cubicBezTo>
                    <a:lnTo>
                      <a:pt x="137" y="2"/>
                    </a:lnTo>
                    <a:cubicBezTo>
                      <a:pt x="137" y="1"/>
                      <a:pt x="136" y="1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7" name="Google Shape;6057;p45"/>
              <p:cNvSpPr/>
              <p:nvPr/>
            </p:nvSpPr>
            <p:spPr>
              <a:xfrm>
                <a:off x="10241509" y="3449497"/>
                <a:ext cx="4132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454" h="379" extrusionOk="0">
                    <a:moveTo>
                      <a:pt x="313" y="0"/>
                    </a:moveTo>
                    <a:cubicBezTo>
                      <a:pt x="308" y="0"/>
                      <a:pt x="303" y="1"/>
                      <a:pt x="298" y="3"/>
                    </a:cubicBezTo>
                    <a:cubicBezTo>
                      <a:pt x="295" y="4"/>
                      <a:pt x="293" y="6"/>
                      <a:pt x="289" y="7"/>
                    </a:cubicBezTo>
                    <a:cubicBezTo>
                      <a:pt x="283" y="11"/>
                      <a:pt x="274" y="14"/>
                      <a:pt x="267" y="19"/>
                    </a:cubicBezTo>
                    <a:cubicBezTo>
                      <a:pt x="253" y="27"/>
                      <a:pt x="244" y="29"/>
                      <a:pt x="237" y="29"/>
                    </a:cubicBezTo>
                    <a:cubicBezTo>
                      <a:pt x="232" y="29"/>
                      <a:pt x="229" y="28"/>
                      <a:pt x="225" y="27"/>
                    </a:cubicBezTo>
                    <a:cubicBezTo>
                      <a:pt x="221" y="25"/>
                      <a:pt x="217" y="24"/>
                      <a:pt x="212" y="24"/>
                    </a:cubicBezTo>
                    <a:cubicBezTo>
                      <a:pt x="200" y="24"/>
                      <a:pt x="167" y="53"/>
                      <a:pt x="161" y="80"/>
                    </a:cubicBezTo>
                    <a:cubicBezTo>
                      <a:pt x="151" y="82"/>
                      <a:pt x="144" y="84"/>
                      <a:pt x="139" y="85"/>
                    </a:cubicBezTo>
                    <a:cubicBezTo>
                      <a:pt x="128" y="88"/>
                      <a:pt x="121" y="90"/>
                      <a:pt x="113" y="94"/>
                    </a:cubicBezTo>
                    <a:cubicBezTo>
                      <a:pt x="107" y="99"/>
                      <a:pt x="99" y="105"/>
                      <a:pt x="85" y="115"/>
                    </a:cubicBezTo>
                    <a:cubicBezTo>
                      <a:pt x="52" y="142"/>
                      <a:pt x="27" y="169"/>
                      <a:pt x="43" y="191"/>
                    </a:cubicBezTo>
                    <a:cubicBezTo>
                      <a:pt x="41" y="194"/>
                      <a:pt x="37" y="200"/>
                      <a:pt x="32" y="207"/>
                    </a:cubicBezTo>
                    <a:cubicBezTo>
                      <a:pt x="10" y="244"/>
                      <a:pt x="1" y="277"/>
                      <a:pt x="38" y="280"/>
                    </a:cubicBezTo>
                    <a:cubicBezTo>
                      <a:pt x="47" y="281"/>
                      <a:pt x="54" y="281"/>
                      <a:pt x="61" y="283"/>
                    </a:cubicBezTo>
                    <a:cubicBezTo>
                      <a:pt x="41" y="317"/>
                      <a:pt x="56" y="353"/>
                      <a:pt x="69" y="353"/>
                    </a:cubicBezTo>
                    <a:cubicBezTo>
                      <a:pt x="74" y="353"/>
                      <a:pt x="80" y="352"/>
                      <a:pt x="87" y="350"/>
                    </a:cubicBezTo>
                    <a:cubicBezTo>
                      <a:pt x="93" y="348"/>
                      <a:pt x="98" y="346"/>
                      <a:pt x="104" y="346"/>
                    </a:cubicBezTo>
                    <a:cubicBezTo>
                      <a:pt x="109" y="367"/>
                      <a:pt x="131" y="379"/>
                      <a:pt x="146" y="379"/>
                    </a:cubicBezTo>
                    <a:cubicBezTo>
                      <a:pt x="149" y="379"/>
                      <a:pt x="152" y="378"/>
                      <a:pt x="154" y="377"/>
                    </a:cubicBezTo>
                    <a:cubicBezTo>
                      <a:pt x="159" y="375"/>
                      <a:pt x="162" y="373"/>
                      <a:pt x="165" y="371"/>
                    </a:cubicBezTo>
                    <a:cubicBezTo>
                      <a:pt x="167" y="371"/>
                      <a:pt x="168" y="372"/>
                      <a:pt x="170" y="372"/>
                    </a:cubicBezTo>
                    <a:cubicBezTo>
                      <a:pt x="183" y="372"/>
                      <a:pt x="197" y="365"/>
                      <a:pt x="215" y="348"/>
                    </a:cubicBezTo>
                    <a:lnTo>
                      <a:pt x="246" y="348"/>
                    </a:lnTo>
                    <a:cubicBezTo>
                      <a:pt x="249" y="348"/>
                      <a:pt x="252" y="347"/>
                      <a:pt x="256" y="347"/>
                    </a:cubicBezTo>
                    <a:cubicBezTo>
                      <a:pt x="276" y="342"/>
                      <a:pt x="293" y="331"/>
                      <a:pt x="305" y="301"/>
                    </a:cubicBezTo>
                    <a:cubicBezTo>
                      <a:pt x="310" y="291"/>
                      <a:pt x="313" y="283"/>
                      <a:pt x="313" y="274"/>
                    </a:cubicBezTo>
                    <a:cubicBezTo>
                      <a:pt x="317" y="273"/>
                      <a:pt x="319" y="271"/>
                      <a:pt x="324" y="271"/>
                    </a:cubicBezTo>
                    <a:lnTo>
                      <a:pt x="325" y="271"/>
                    </a:lnTo>
                    <a:cubicBezTo>
                      <a:pt x="334" y="270"/>
                      <a:pt x="341" y="270"/>
                      <a:pt x="350" y="269"/>
                    </a:cubicBezTo>
                    <a:cubicBezTo>
                      <a:pt x="367" y="266"/>
                      <a:pt x="385" y="264"/>
                      <a:pt x="400" y="246"/>
                    </a:cubicBezTo>
                    <a:cubicBezTo>
                      <a:pt x="423" y="223"/>
                      <a:pt x="430" y="208"/>
                      <a:pt x="423" y="189"/>
                    </a:cubicBezTo>
                    <a:cubicBezTo>
                      <a:pt x="422" y="187"/>
                      <a:pt x="421" y="182"/>
                      <a:pt x="418" y="177"/>
                    </a:cubicBezTo>
                    <a:cubicBezTo>
                      <a:pt x="430" y="170"/>
                      <a:pt x="438" y="161"/>
                      <a:pt x="443" y="148"/>
                    </a:cubicBezTo>
                    <a:cubicBezTo>
                      <a:pt x="454" y="121"/>
                      <a:pt x="453" y="109"/>
                      <a:pt x="435" y="99"/>
                    </a:cubicBezTo>
                    <a:cubicBezTo>
                      <a:pt x="430" y="95"/>
                      <a:pt x="425" y="93"/>
                      <a:pt x="417" y="90"/>
                    </a:cubicBezTo>
                    <a:cubicBezTo>
                      <a:pt x="416" y="89"/>
                      <a:pt x="416" y="89"/>
                      <a:pt x="415" y="89"/>
                    </a:cubicBezTo>
                    <a:cubicBezTo>
                      <a:pt x="406" y="85"/>
                      <a:pt x="399" y="83"/>
                      <a:pt x="392" y="79"/>
                    </a:cubicBezTo>
                    <a:cubicBezTo>
                      <a:pt x="395" y="74"/>
                      <a:pt x="397" y="69"/>
                      <a:pt x="399" y="64"/>
                    </a:cubicBezTo>
                    <a:cubicBezTo>
                      <a:pt x="407" y="39"/>
                      <a:pt x="399" y="30"/>
                      <a:pt x="384" y="23"/>
                    </a:cubicBezTo>
                    <a:lnTo>
                      <a:pt x="375" y="23"/>
                    </a:lnTo>
                    <a:cubicBezTo>
                      <a:pt x="370" y="23"/>
                      <a:pt x="361" y="23"/>
                      <a:pt x="354" y="24"/>
                    </a:cubicBezTo>
                    <a:cubicBezTo>
                      <a:pt x="350" y="24"/>
                      <a:pt x="347" y="24"/>
                      <a:pt x="344" y="24"/>
                    </a:cubicBezTo>
                    <a:cubicBezTo>
                      <a:pt x="340" y="24"/>
                      <a:pt x="338" y="24"/>
                      <a:pt x="336" y="24"/>
                    </a:cubicBezTo>
                    <a:cubicBezTo>
                      <a:pt x="336" y="23"/>
                      <a:pt x="335" y="22"/>
                      <a:pt x="335" y="20"/>
                    </a:cubicBezTo>
                    <a:cubicBezTo>
                      <a:pt x="331" y="6"/>
                      <a:pt x="323" y="0"/>
                      <a:pt x="313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8" name="Google Shape;6058;p45"/>
              <p:cNvSpPr/>
              <p:nvPr/>
            </p:nvSpPr>
            <p:spPr>
              <a:xfrm>
                <a:off x="10293301" y="3440759"/>
                <a:ext cx="1893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72" extrusionOk="0">
                    <a:moveTo>
                      <a:pt x="142" y="0"/>
                    </a:moveTo>
                    <a:cubicBezTo>
                      <a:pt x="140" y="0"/>
                      <a:pt x="137" y="1"/>
                      <a:pt x="135" y="2"/>
                    </a:cubicBezTo>
                    <a:cubicBezTo>
                      <a:pt x="134" y="2"/>
                      <a:pt x="133" y="2"/>
                      <a:pt x="131" y="3"/>
                    </a:cubicBezTo>
                    <a:cubicBezTo>
                      <a:pt x="128" y="5"/>
                      <a:pt x="124" y="6"/>
                      <a:pt x="120" y="8"/>
                    </a:cubicBezTo>
                    <a:cubicBezTo>
                      <a:pt x="114" y="12"/>
                      <a:pt x="110" y="13"/>
                      <a:pt x="106" y="13"/>
                    </a:cubicBezTo>
                    <a:cubicBezTo>
                      <a:pt x="105" y="13"/>
                      <a:pt x="103" y="12"/>
                      <a:pt x="102" y="12"/>
                    </a:cubicBezTo>
                    <a:cubicBezTo>
                      <a:pt x="100" y="11"/>
                      <a:pt x="99" y="11"/>
                      <a:pt x="97" y="11"/>
                    </a:cubicBezTo>
                    <a:cubicBezTo>
                      <a:pt x="92" y="11"/>
                      <a:pt x="76" y="23"/>
                      <a:pt x="73" y="37"/>
                    </a:cubicBezTo>
                    <a:cubicBezTo>
                      <a:pt x="68" y="38"/>
                      <a:pt x="66" y="39"/>
                      <a:pt x="63" y="39"/>
                    </a:cubicBezTo>
                    <a:cubicBezTo>
                      <a:pt x="58" y="40"/>
                      <a:pt x="56" y="40"/>
                      <a:pt x="52" y="43"/>
                    </a:cubicBezTo>
                    <a:cubicBezTo>
                      <a:pt x="49" y="44"/>
                      <a:pt x="46" y="47"/>
                      <a:pt x="38" y="52"/>
                    </a:cubicBezTo>
                    <a:cubicBezTo>
                      <a:pt x="23" y="63"/>
                      <a:pt x="12" y="78"/>
                      <a:pt x="20" y="86"/>
                    </a:cubicBezTo>
                    <a:cubicBezTo>
                      <a:pt x="18" y="89"/>
                      <a:pt x="17" y="91"/>
                      <a:pt x="15" y="94"/>
                    </a:cubicBezTo>
                    <a:cubicBezTo>
                      <a:pt x="5" y="110"/>
                      <a:pt x="0" y="126"/>
                      <a:pt x="17" y="128"/>
                    </a:cubicBezTo>
                    <a:cubicBezTo>
                      <a:pt x="21" y="128"/>
                      <a:pt x="25" y="129"/>
                      <a:pt x="27" y="129"/>
                    </a:cubicBezTo>
                    <a:cubicBezTo>
                      <a:pt x="17" y="144"/>
                      <a:pt x="25" y="161"/>
                      <a:pt x="31" y="161"/>
                    </a:cubicBezTo>
                    <a:cubicBezTo>
                      <a:pt x="33" y="161"/>
                      <a:pt x="36" y="161"/>
                      <a:pt x="38" y="160"/>
                    </a:cubicBezTo>
                    <a:cubicBezTo>
                      <a:pt x="41" y="159"/>
                      <a:pt x="44" y="157"/>
                      <a:pt x="47" y="157"/>
                    </a:cubicBezTo>
                    <a:cubicBezTo>
                      <a:pt x="48" y="166"/>
                      <a:pt x="58" y="172"/>
                      <a:pt x="65" y="172"/>
                    </a:cubicBezTo>
                    <a:cubicBezTo>
                      <a:pt x="67" y="172"/>
                      <a:pt x="68" y="171"/>
                      <a:pt x="69" y="171"/>
                    </a:cubicBezTo>
                    <a:cubicBezTo>
                      <a:pt x="72" y="171"/>
                      <a:pt x="73" y="170"/>
                      <a:pt x="74" y="168"/>
                    </a:cubicBezTo>
                    <a:cubicBezTo>
                      <a:pt x="76" y="168"/>
                      <a:pt x="77" y="168"/>
                      <a:pt x="79" y="168"/>
                    </a:cubicBezTo>
                    <a:cubicBezTo>
                      <a:pt x="84" y="168"/>
                      <a:pt x="90" y="165"/>
                      <a:pt x="98" y="159"/>
                    </a:cubicBezTo>
                    <a:lnTo>
                      <a:pt x="117" y="159"/>
                    </a:lnTo>
                    <a:cubicBezTo>
                      <a:pt x="128" y="157"/>
                      <a:pt x="135" y="151"/>
                      <a:pt x="140" y="137"/>
                    </a:cubicBezTo>
                    <a:cubicBezTo>
                      <a:pt x="143" y="134"/>
                      <a:pt x="144" y="129"/>
                      <a:pt x="144" y="125"/>
                    </a:cubicBezTo>
                    <a:cubicBezTo>
                      <a:pt x="146" y="125"/>
                      <a:pt x="148" y="124"/>
                      <a:pt x="149" y="124"/>
                    </a:cubicBezTo>
                    <a:cubicBezTo>
                      <a:pt x="153" y="122"/>
                      <a:pt x="156" y="122"/>
                      <a:pt x="160" y="122"/>
                    </a:cubicBezTo>
                    <a:cubicBezTo>
                      <a:pt x="169" y="121"/>
                      <a:pt x="176" y="120"/>
                      <a:pt x="184" y="112"/>
                    </a:cubicBezTo>
                    <a:cubicBezTo>
                      <a:pt x="194" y="100"/>
                      <a:pt x="196" y="94"/>
                      <a:pt x="194" y="85"/>
                    </a:cubicBezTo>
                    <a:cubicBezTo>
                      <a:pt x="192" y="84"/>
                      <a:pt x="192" y="83"/>
                      <a:pt x="191" y="80"/>
                    </a:cubicBezTo>
                    <a:cubicBezTo>
                      <a:pt x="196" y="76"/>
                      <a:pt x="200" y="73"/>
                      <a:pt x="202" y="65"/>
                    </a:cubicBezTo>
                    <a:cubicBezTo>
                      <a:pt x="208" y="53"/>
                      <a:pt x="206" y="48"/>
                      <a:pt x="199" y="43"/>
                    </a:cubicBezTo>
                    <a:cubicBezTo>
                      <a:pt x="196" y="42"/>
                      <a:pt x="193" y="41"/>
                      <a:pt x="190" y="39"/>
                    </a:cubicBezTo>
                    <a:lnTo>
                      <a:pt x="188" y="39"/>
                    </a:lnTo>
                    <a:cubicBezTo>
                      <a:pt x="185" y="37"/>
                      <a:pt x="181" y="36"/>
                      <a:pt x="179" y="34"/>
                    </a:cubicBezTo>
                    <a:cubicBezTo>
                      <a:pt x="180" y="32"/>
                      <a:pt x="180" y="28"/>
                      <a:pt x="181" y="26"/>
                    </a:cubicBezTo>
                    <a:cubicBezTo>
                      <a:pt x="185" y="15"/>
                      <a:pt x="181" y="11"/>
                      <a:pt x="174" y="9"/>
                    </a:cubicBezTo>
                    <a:lnTo>
                      <a:pt x="170" y="9"/>
                    </a:lnTo>
                    <a:cubicBezTo>
                      <a:pt x="165" y="9"/>
                      <a:pt x="163" y="11"/>
                      <a:pt x="159" y="11"/>
                    </a:cubicBezTo>
                    <a:lnTo>
                      <a:pt x="151" y="11"/>
                    </a:lnTo>
                    <a:lnTo>
                      <a:pt x="151" y="9"/>
                    </a:lnTo>
                    <a:cubicBezTo>
                      <a:pt x="150" y="3"/>
                      <a:pt x="147" y="0"/>
                      <a:pt x="142" y="0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9" name="Google Shape;6059;p45"/>
              <p:cNvSpPr/>
              <p:nvPr/>
            </p:nvSpPr>
            <p:spPr>
              <a:xfrm>
                <a:off x="10269453" y="3399162"/>
                <a:ext cx="41233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78" extrusionOk="0">
                    <a:moveTo>
                      <a:pt x="308" y="1"/>
                    </a:moveTo>
                    <a:cubicBezTo>
                      <a:pt x="304" y="1"/>
                      <a:pt x="299" y="2"/>
                      <a:pt x="294" y="4"/>
                    </a:cubicBezTo>
                    <a:cubicBezTo>
                      <a:pt x="292" y="6"/>
                      <a:pt x="289" y="7"/>
                      <a:pt x="285" y="8"/>
                    </a:cubicBezTo>
                    <a:cubicBezTo>
                      <a:pt x="279" y="12"/>
                      <a:pt x="272" y="16"/>
                      <a:pt x="264" y="19"/>
                    </a:cubicBezTo>
                    <a:cubicBezTo>
                      <a:pt x="256" y="23"/>
                      <a:pt x="249" y="26"/>
                      <a:pt x="244" y="27"/>
                    </a:cubicBezTo>
                    <a:cubicBezTo>
                      <a:pt x="243" y="26"/>
                      <a:pt x="242" y="26"/>
                      <a:pt x="241" y="24"/>
                    </a:cubicBezTo>
                    <a:cubicBezTo>
                      <a:pt x="234" y="20"/>
                      <a:pt x="227" y="18"/>
                      <a:pt x="220" y="18"/>
                    </a:cubicBezTo>
                    <a:cubicBezTo>
                      <a:pt x="210" y="18"/>
                      <a:pt x="200" y="23"/>
                      <a:pt x="191" y="31"/>
                    </a:cubicBezTo>
                    <a:cubicBezTo>
                      <a:pt x="188" y="33"/>
                      <a:pt x="186" y="35"/>
                      <a:pt x="183" y="38"/>
                    </a:cubicBezTo>
                    <a:cubicBezTo>
                      <a:pt x="177" y="43"/>
                      <a:pt x="172" y="49"/>
                      <a:pt x="166" y="55"/>
                    </a:cubicBezTo>
                    <a:cubicBezTo>
                      <a:pt x="149" y="78"/>
                      <a:pt x="136" y="79"/>
                      <a:pt x="125" y="81"/>
                    </a:cubicBezTo>
                    <a:cubicBezTo>
                      <a:pt x="120" y="81"/>
                      <a:pt x="116" y="82"/>
                      <a:pt x="111" y="85"/>
                    </a:cubicBezTo>
                    <a:cubicBezTo>
                      <a:pt x="100" y="91"/>
                      <a:pt x="82" y="126"/>
                      <a:pt x="90" y="147"/>
                    </a:cubicBezTo>
                    <a:cubicBezTo>
                      <a:pt x="83" y="154"/>
                      <a:pt x="77" y="158"/>
                      <a:pt x="72" y="162"/>
                    </a:cubicBezTo>
                    <a:cubicBezTo>
                      <a:pt x="60" y="170"/>
                      <a:pt x="53" y="173"/>
                      <a:pt x="48" y="180"/>
                    </a:cubicBezTo>
                    <a:cubicBezTo>
                      <a:pt x="43" y="186"/>
                      <a:pt x="38" y="192"/>
                      <a:pt x="31" y="207"/>
                    </a:cubicBezTo>
                    <a:cubicBezTo>
                      <a:pt x="10" y="242"/>
                      <a:pt x="0" y="272"/>
                      <a:pt x="29" y="278"/>
                    </a:cubicBezTo>
                    <a:cubicBezTo>
                      <a:pt x="29" y="284"/>
                      <a:pt x="28" y="289"/>
                      <a:pt x="28" y="295"/>
                    </a:cubicBezTo>
                    <a:cubicBezTo>
                      <a:pt x="27" y="323"/>
                      <a:pt x="32" y="345"/>
                      <a:pt x="56" y="345"/>
                    </a:cubicBezTo>
                    <a:cubicBezTo>
                      <a:pt x="62" y="345"/>
                      <a:pt x="69" y="344"/>
                      <a:pt x="77" y="341"/>
                    </a:cubicBezTo>
                    <a:cubicBezTo>
                      <a:pt x="85" y="337"/>
                      <a:pt x="94" y="335"/>
                      <a:pt x="103" y="332"/>
                    </a:cubicBezTo>
                    <a:lnTo>
                      <a:pt x="103" y="332"/>
                    </a:lnTo>
                    <a:cubicBezTo>
                      <a:pt x="100" y="361"/>
                      <a:pt x="127" y="377"/>
                      <a:pt x="144" y="377"/>
                    </a:cubicBezTo>
                    <a:cubicBezTo>
                      <a:pt x="147" y="377"/>
                      <a:pt x="150" y="377"/>
                      <a:pt x="152" y="376"/>
                    </a:cubicBezTo>
                    <a:cubicBezTo>
                      <a:pt x="157" y="373"/>
                      <a:pt x="162" y="369"/>
                      <a:pt x="167" y="366"/>
                    </a:cubicBezTo>
                    <a:cubicBezTo>
                      <a:pt x="172" y="361"/>
                      <a:pt x="177" y="357"/>
                      <a:pt x="185" y="354"/>
                    </a:cubicBezTo>
                    <a:cubicBezTo>
                      <a:pt x="193" y="360"/>
                      <a:pt x="205" y="362"/>
                      <a:pt x="217" y="362"/>
                    </a:cubicBezTo>
                    <a:cubicBezTo>
                      <a:pt x="234" y="362"/>
                      <a:pt x="250" y="357"/>
                      <a:pt x="256" y="351"/>
                    </a:cubicBezTo>
                    <a:cubicBezTo>
                      <a:pt x="259" y="348"/>
                      <a:pt x="261" y="345"/>
                      <a:pt x="264" y="342"/>
                    </a:cubicBezTo>
                    <a:cubicBezTo>
                      <a:pt x="279" y="337"/>
                      <a:pt x="293" y="326"/>
                      <a:pt x="303" y="302"/>
                    </a:cubicBezTo>
                    <a:lnTo>
                      <a:pt x="311" y="299"/>
                    </a:lnTo>
                    <a:cubicBezTo>
                      <a:pt x="320" y="295"/>
                      <a:pt x="329" y="291"/>
                      <a:pt x="336" y="287"/>
                    </a:cubicBezTo>
                    <a:cubicBezTo>
                      <a:pt x="340" y="285"/>
                      <a:pt x="343" y="284"/>
                      <a:pt x="347" y="281"/>
                    </a:cubicBezTo>
                    <a:cubicBezTo>
                      <a:pt x="367" y="268"/>
                      <a:pt x="377" y="253"/>
                      <a:pt x="374" y="227"/>
                    </a:cubicBezTo>
                    <a:cubicBezTo>
                      <a:pt x="372" y="218"/>
                      <a:pt x="370" y="210"/>
                      <a:pt x="365" y="204"/>
                    </a:cubicBezTo>
                    <a:cubicBezTo>
                      <a:pt x="367" y="202"/>
                      <a:pt x="370" y="201"/>
                      <a:pt x="374" y="198"/>
                    </a:cubicBezTo>
                    <a:lnTo>
                      <a:pt x="375" y="198"/>
                    </a:lnTo>
                    <a:cubicBezTo>
                      <a:pt x="382" y="192"/>
                      <a:pt x="392" y="188"/>
                      <a:pt x="401" y="183"/>
                    </a:cubicBezTo>
                    <a:cubicBezTo>
                      <a:pt x="418" y="173"/>
                      <a:pt x="436" y="164"/>
                      <a:pt x="442" y="145"/>
                    </a:cubicBezTo>
                    <a:cubicBezTo>
                      <a:pt x="452" y="118"/>
                      <a:pt x="451" y="105"/>
                      <a:pt x="433" y="95"/>
                    </a:cubicBezTo>
                    <a:cubicBezTo>
                      <a:pt x="429" y="92"/>
                      <a:pt x="425" y="91"/>
                      <a:pt x="420" y="89"/>
                    </a:cubicBezTo>
                    <a:cubicBezTo>
                      <a:pt x="427" y="79"/>
                      <a:pt x="433" y="68"/>
                      <a:pt x="431" y="56"/>
                    </a:cubicBezTo>
                    <a:cubicBezTo>
                      <a:pt x="424" y="35"/>
                      <a:pt x="416" y="27"/>
                      <a:pt x="395" y="27"/>
                    </a:cubicBezTo>
                    <a:cubicBezTo>
                      <a:pt x="394" y="27"/>
                      <a:pt x="392" y="27"/>
                      <a:pt x="391" y="27"/>
                    </a:cubicBezTo>
                    <a:cubicBezTo>
                      <a:pt x="384" y="27"/>
                      <a:pt x="375" y="28"/>
                      <a:pt x="366" y="29"/>
                    </a:cubicBezTo>
                    <a:cubicBezTo>
                      <a:pt x="365" y="31"/>
                      <a:pt x="364" y="31"/>
                      <a:pt x="362" y="31"/>
                    </a:cubicBezTo>
                    <a:cubicBezTo>
                      <a:pt x="351" y="34"/>
                      <a:pt x="341" y="34"/>
                      <a:pt x="333" y="35"/>
                    </a:cubicBezTo>
                    <a:cubicBezTo>
                      <a:pt x="333" y="29"/>
                      <a:pt x="331" y="26"/>
                      <a:pt x="330" y="21"/>
                    </a:cubicBezTo>
                    <a:cubicBezTo>
                      <a:pt x="326" y="7"/>
                      <a:pt x="318" y="1"/>
                      <a:pt x="308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0" name="Google Shape;6060;p45"/>
              <p:cNvSpPr/>
              <p:nvPr/>
            </p:nvSpPr>
            <p:spPr>
              <a:xfrm>
                <a:off x="10312507" y="3376679"/>
                <a:ext cx="19024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74" extrusionOk="0">
                    <a:moveTo>
                      <a:pt x="135" y="1"/>
                    </a:moveTo>
                    <a:cubicBezTo>
                      <a:pt x="134" y="1"/>
                      <a:pt x="133" y="1"/>
                      <a:pt x="132" y="3"/>
                    </a:cubicBezTo>
                    <a:cubicBezTo>
                      <a:pt x="128" y="4"/>
                      <a:pt x="125" y="5"/>
                      <a:pt x="122" y="8"/>
                    </a:cubicBezTo>
                    <a:cubicBezTo>
                      <a:pt x="117" y="10"/>
                      <a:pt x="114" y="11"/>
                      <a:pt x="112" y="11"/>
                    </a:cubicBezTo>
                    <a:lnTo>
                      <a:pt x="111" y="10"/>
                    </a:lnTo>
                    <a:cubicBezTo>
                      <a:pt x="107" y="8"/>
                      <a:pt x="104" y="7"/>
                      <a:pt x="101" y="7"/>
                    </a:cubicBezTo>
                    <a:cubicBezTo>
                      <a:pt x="97" y="7"/>
                      <a:pt x="92" y="9"/>
                      <a:pt x="88" y="13"/>
                    </a:cubicBezTo>
                    <a:cubicBezTo>
                      <a:pt x="87" y="13"/>
                      <a:pt x="86" y="14"/>
                      <a:pt x="84" y="15"/>
                    </a:cubicBezTo>
                    <a:lnTo>
                      <a:pt x="76" y="23"/>
                    </a:lnTo>
                    <a:cubicBezTo>
                      <a:pt x="67" y="32"/>
                      <a:pt x="62" y="34"/>
                      <a:pt x="57" y="35"/>
                    </a:cubicBezTo>
                    <a:cubicBezTo>
                      <a:pt x="55" y="36"/>
                      <a:pt x="53" y="36"/>
                      <a:pt x="51" y="37"/>
                    </a:cubicBezTo>
                    <a:cubicBezTo>
                      <a:pt x="46" y="40"/>
                      <a:pt x="37" y="55"/>
                      <a:pt x="42" y="65"/>
                    </a:cubicBezTo>
                    <a:cubicBezTo>
                      <a:pt x="37" y="67"/>
                      <a:pt x="35" y="70"/>
                      <a:pt x="32" y="71"/>
                    </a:cubicBezTo>
                    <a:cubicBezTo>
                      <a:pt x="27" y="76"/>
                      <a:pt x="25" y="78"/>
                      <a:pt x="22" y="81"/>
                    </a:cubicBezTo>
                    <a:cubicBezTo>
                      <a:pt x="20" y="83"/>
                      <a:pt x="17" y="87"/>
                      <a:pt x="14" y="93"/>
                    </a:cubicBezTo>
                    <a:cubicBezTo>
                      <a:pt x="5" y="110"/>
                      <a:pt x="1" y="124"/>
                      <a:pt x="14" y="127"/>
                    </a:cubicBezTo>
                    <a:cubicBezTo>
                      <a:pt x="12" y="129"/>
                      <a:pt x="12" y="132"/>
                      <a:pt x="12" y="134"/>
                    </a:cubicBezTo>
                    <a:cubicBezTo>
                      <a:pt x="11" y="148"/>
                      <a:pt x="14" y="159"/>
                      <a:pt x="25" y="159"/>
                    </a:cubicBezTo>
                    <a:cubicBezTo>
                      <a:pt x="27" y="159"/>
                      <a:pt x="31" y="158"/>
                      <a:pt x="34" y="157"/>
                    </a:cubicBezTo>
                    <a:lnTo>
                      <a:pt x="46" y="152"/>
                    </a:lnTo>
                    <a:lnTo>
                      <a:pt x="46" y="152"/>
                    </a:lnTo>
                    <a:cubicBezTo>
                      <a:pt x="45" y="165"/>
                      <a:pt x="56" y="174"/>
                      <a:pt x="64" y="174"/>
                    </a:cubicBezTo>
                    <a:cubicBezTo>
                      <a:pt x="66" y="174"/>
                      <a:pt x="67" y="174"/>
                      <a:pt x="68" y="173"/>
                    </a:cubicBezTo>
                    <a:cubicBezTo>
                      <a:pt x="71" y="172"/>
                      <a:pt x="73" y="169"/>
                      <a:pt x="76" y="168"/>
                    </a:cubicBezTo>
                    <a:cubicBezTo>
                      <a:pt x="78" y="167"/>
                      <a:pt x="82" y="164"/>
                      <a:pt x="84" y="163"/>
                    </a:cubicBezTo>
                    <a:cubicBezTo>
                      <a:pt x="88" y="165"/>
                      <a:pt x="94" y="166"/>
                      <a:pt x="100" y="166"/>
                    </a:cubicBezTo>
                    <a:cubicBezTo>
                      <a:pt x="107" y="166"/>
                      <a:pt x="115" y="165"/>
                      <a:pt x="117" y="162"/>
                    </a:cubicBezTo>
                    <a:lnTo>
                      <a:pt x="122" y="158"/>
                    </a:lnTo>
                    <a:cubicBezTo>
                      <a:pt x="128" y="156"/>
                      <a:pt x="134" y="149"/>
                      <a:pt x="139" y="140"/>
                    </a:cubicBezTo>
                    <a:cubicBezTo>
                      <a:pt x="140" y="140"/>
                      <a:pt x="142" y="138"/>
                      <a:pt x="143" y="138"/>
                    </a:cubicBezTo>
                    <a:cubicBezTo>
                      <a:pt x="147" y="137"/>
                      <a:pt x="150" y="135"/>
                      <a:pt x="154" y="133"/>
                    </a:cubicBezTo>
                    <a:cubicBezTo>
                      <a:pt x="156" y="132"/>
                      <a:pt x="158" y="132"/>
                      <a:pt x="159" y="131"/>
                    </a:cubicBezTo>
                    <a:cubicBezTo>
                      <a:pt x="170" y="126"/>
                      <a:pt x="174" y="118"/>
                      <a:pt x="173" y="106"/>
                    </a:cubicBezTo>
                    <a:cubicBezTo>
                      <a:pt x="173" y="102"/>
                      <a:pt x="171" y="99"/>
                      <a:pt x="169" y="96"/>
                    </a:cubicBezTo>
                    <a:cubicBezTo>
                      <a:pt x="170" y="96"/>
                      <a:pt x="171" y="95"/>
                      <a:pt x="173" y="94"/>
                    </a:cubicBezTo>
                    <a:cubicBezTo>
                      <a:pt x="176" y="91"/>
                      <a:pt x="180" y="90"/>
                      <a:pt x="184" y="87"/>
                    </a:cubicBezTo>
                    <a:cubicBezTo>
                      <a:pt x="193" y="82"/>
                      <a:pt x="200" y="79"/>
                      <a:pt x="202" y="69"/>
                    </a:cubicBezTo>
                    <a:cubicBezTo>
                      <a:pt x="209" y="56"/>
                      <a:pt x="207" y="51"/>
                      <a:pt x="199" y="46"/>
                    </a:cubicBezTo>
                    <a:cubicBezTo>
                      <a:pt x="198" y="45"/>
                      <a:pt x="196" y="45"/>
                      <a:pt x="194" y="44"/>
                    </a:cubicBezTo>
                    <a:cubicBezTo>
                      <a:pt x="198" y="39"/>
                      <a:pt x="200" y="34"/>
                      <a:pt x="199" y="28"/>
                    </a:cubicBezTo>
                    <a:cubicBezTo>
                      <a:pt x="196" y="18"/>
                      <a:pt x="193" y="15"/>
                      <a:pt x="181" y="15"/>
                    </a:cubicBezTo>
                    <a:cubicBezTo>
                      <a:pt x="178" y="15"/>
                      <a:pt x="174" y="15"/>
                      <a:pt x="170" y="17"/>
                    </a:cubicBezTo>
                    <a:lnTo>
                      <a:pt x="169" y="17"/>
                    </a:lnTo>
                    <a:cubicBezTo>
                      <a:pt x="165" y="17"/>
                      <a:pt x="159" y="18"/>
                      <a:pt x="155" y="18"/>
                    </a:cubicBezTo>
                    <a:cubicBezTo>
                      <a:pt x="155" y="15"/>
                      <a:pt x="155" y="14"/>
                      <a:pt x="154" y="12"/>
                    </a:cubicBezTo>
                    <a:cubicBezTo>
                      <a:pt x="152" y="2"/>
                      <a:pt x="145" y="2"/>
                      <a:pt x="135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1" name="Google Shape;6061;p45"/>
              <p:cNvSpPr/>
              <p:nvPr/>
            </p:nvSpPr>
            <p:spPr>
              <a:xfrm>
                <a:off x="10271638" y="3350829"/>
                <a:ext cx="37228" cy="3568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392" extrusionOk="0">
                    <a:moveTo>
                      <a:pt x="312" y="1"/>
                    </a:moveTo>
                    <a:cubicBezTo>
                      <a:pt x="303" y="1"/>
                      <a:pt x="294" y="4"/>
                      <a:pt x="282" y="10"/>
                    </a:cubicBezTo>
                    <a:cubicBezTo>
                      <a:pt x="274" y="14"/>
                      <a:pt x="266" y="19"/>
                      <a:pt x="257" y="24"/>
                    </a:cubicBezTo>
                    <a:cubicBezTo>
                      <a:pt x="256" y="25"/>
                      <a:pt x="255" y="25"/>
                      <a:pt x="254" y="26"/>
                    </a:cubicBezTo>
                    <a:cubicBezTo>
                      <a:pt x="242" y="33"/>
                      <a:pt x="233" y="38"/>
                      <a:pt x="224" y="43"/>
                    </a:cubicBezTo>
                    <a:cubicBezTo>
                      <a:pt x="222" y="41"/>
                      <a:pt x="218" y="38"/>
                      <a:pt x="214" y="36"/>
                    </a:cubicBezTo>
                    <a:cubicBezTo>
                      <a:pt x="207" y="32"/>
                      <a:pt x="200" y="30"/>
                      <a:pt x="194" y="30"/>
                    </a:cubicBezTo>
                    <a:cubicBezTo>
                      <a:pt x="184" y="30"/>
                      <a:pt x="175" y="35"/>
                      <a:pt x="168" y="45"/>
                    </a:cubicBezTo>
                    <a:cubicBezTo>
                      <a:pt x="165" y="46"/>
                      <a:pt x="163" y="48"/>
                      <a:pt x="160" y="51"/>
                    </a:cubicBezTo>
                    <a:cubicBezTo>
                      <a:pt x="154" y="56"/>
                      <a:pt x="149" y="62"/>
                      <a:pt x="143" y="69"/>
                    </a:cubicBezTo>
                    <a:cubicBezTo>
                      <a:pt x="138" y="77"/>
                      <a:pt x="133" y="81"/>
                      <a:pt x="128" y="84"/>
                    </a:cubicBezTo>
                    <a:lnTo>
                      <a:pt x="123" y="84"/>
                    </a:lnTo>
                    <a:cubicBezTo>
                      <a:pt x="96" y="86"/>
                      <a:pt x="82" y="96"/>
                      <a:pt x="72" y="113"/>
                    </a:cubicBezTo>
                    <a:lnTo>
                      <a:pt x="69" y="120"/>
                    </a:lnTo>
                    <a:cubicBezTo>
                      <a:pt x="66" y="125"/>
                      <a:pt x="64" y="132"/>
                      <a:pt x="61" y="139"/>
                    </a:cubicBezTo>
                    <a:cubicBezTo>
                      <a:pt x="54" y="161"/>
                      <a:pt x="42" y="169"/>
                      <a:pt x="31" y="175"/>
                    </a:cubicBezTo>
                    <a:cubicBezTo>
                      <a:pt x="26" y="179"/>
                      <a:pt x="23" y="181"/>
                      <a:pt x="19" y="185"/>
                    </a:cubicBezTo>
                    <a:cubicBezTo>
                      <a:pt x="10" y="196"/>
                      <a:pt x="11" y="227"/>
                      <a:pt x="34" y="238"/>
                    </a:cubicBezTo>
                    <a:cubicBezTo>
                      <a:pt x="28" y="246"/>
                      <a:pt x="24" y="251"/>
                      <a:pt x="20" y="256"/>
                    </a:cubicBezTo>
                    <a:cubicBezTo>
                      <a:pt x="13" y="266"/>
                      <a:pt x="9" y="271"/>
                      <a:pt x="6" y="279"/>
                    </a:cubicBezTo>
                    <a:cubicBezTo>
                      <a:pt x="4" y="286"/>
                      <a:pt x="4" y="293"/>
                      <a:pt x="3" y="306"/>
                    </a:cubicBezTo>
                    <a:cubicBezTo>
                      <a:pt x="0" y="334"/>
                      <a:pt x="6" y="356"/>
                      <a:pt x="29" y="356"/>
                    </a:cubicBezTo>
                    <a:cubicBezTo>
                      <a:pt x="33" y="356"/>
                      <a:pt x="37" y="356"/>
                      <a:pt x="42" y="354"/>
                    </a:cubicBezTo>
                    <a:cubicBezTo>
                      <a:pt x="44" y="358"/>
                      <a:pt x="46" y="361"/>
                      <a:pt x="50" y="366"/>
                    </a:cubicBezTo>
                    <a:cubicBezTo>
                      <a:pt x="60" y="381"/>
                      <a:pt x="74" y="392"/>
                      <a:pt x="90" y="392"/>
                    </a:cubicBezTo>
                    <a:cubicBezTo>
                      <a:pt x="101" y="392"/>
                      <a:pt x="114" y="387"/>
                      <a:pt x="128" y="375"/>
                    </a:cubicBezTo>
                    <a:cubicBezTo>
                      <a:pt x="137" y="368"/>
                      <a:pt x="144" y="361"/>
                      <a:pt x="151" y="355"/>
                    </a:cubicBezTo>
                    <a:cubicBezTo>
                      <a:pt x="159" y="367"/>
                      <a:pt x="176" y="371"/>
                      <a:pt x="192" y="371"/>
                    </a:cubicBezTo>
                    <a:cubicBezTo>
                      <a:pt x="208" y="371"/>
                      <a:pt x="224" y="367"/>
                      <a:pt x="230" y="361"/>
                    </a:cubicBezTo>
                    <a:cubicBezTo>
                      <a:pt x="234" y="358"/>
                      <a:pt x="238" y="352"/>
                      <a:pt x="241" y="347"/>
                    </a:cubicBezTo>
                    <a:cubicBezTo>
                      <a:pt x="244" y="342"/>
                      <a:pt x="246" y="337"/>
                      <a:pt x="251" y="332"/>
                    </a:cubicBezTo>
                    <a:cubicBezTo>
                      <a:pt x="282" y="330"/>
                      <a:pt x="321" y="308"/>
                      <a:pt x="327" y="296"/>
                    </a:cubicBezTo>
                    <a:cubicBezTo>
                      <a:pt x="328" y="293"/>
                      <a:pt x="329" y="289"/>
                      <a:pt x="329" y="287"/>
                    </a:cubicBezTo>
                    <a:cubicBezTo>
                      <a:pt x="343" y="276"/>
                      <a:pt x="351" y="261"/>
                      <a:pt x="348" y="241"/>
                    </a:cubicBezTo>
                    <a:lnTo>
                      <a:pt x="353" y="236"/>
                    </a:lnTo>
                    <a:lnTo>
                      <a:pt x="374" y="215"/>
                    </a:lnTo>
                    <a:cubicBezTo>
                      <a:pt x="377" y="212"/>
                      <a:pt x="379" y="209"/>
                      <a:pt x="382" y="206"/>
                    </a:cubicBezTo>
                    <a:cubicBezTo>
                      <a:pt x="395" y="186"/>
                      <a:pt x="398" y="171"/>
                      <a:pt x="379" y="156"/>
                    </a:cubicBezTo>
                    <a:cubicBezTo>
                      <a:pt x="373" y="149"/>
                      <a:pt x="365" y="147"/>
                      <a:pt x="356" y="144"/>
                    </a:cubicBezTo>
                    <a:cubicBezTo>
                      <a:pt x="358" y="142"/>
                      <a:pt x="359" y="138"/>
                      <a:pt x="362" y="135"/>
                    </a:cubicBezTo>
                    <a:lnTo>
                      <a:pt x="364" y="134"/>
                    </a:lnTo>
                    <a:cubicBezTo>
                      <a:pt x="369" y="127"/>
                      <a:pt x="377" y="120"/>
                      <a:pt x="383" y="113"/>
                    </a:cubicBezTo>
                    <a:cubicBezTo>
                      <a:pt x="397" y="97"/>
                      <a:pt x="409" y="82"/>
                      <a:pt x="405" y="66"/>
                    </a:cubicBezTo>
                    <a:cubicBezTo>
                      <a:pt x="399" y="44"/>
                      <a:pt x="390" y="37"/>
                      <a:pt x="369" y="37"/>
                    </a:cubicBezTo>
                    <a:cubicBezTo>
                      <a:pt x="367" y="37"/>
                      <a:pt x="366" y="37"/>
                      <a:pt x="365" y="37"/>
                    </a:cubicBezTo>
                    <a:cubicBezTo>
                      <a:pt x="359" y="37"/>
                      <a:pt x="354" y="37"/>
                      <a:pt x="348" y="38"/>
                    </a:cubicBezTo>
                    <a:cubicBezTo>
                      <a:pt x="351" y="28"/>
                      <a:pt x="349" y="17"/>
                      <a:pt x="341" y="11"/>
                    </a:cubicBezTo>
                    <a:cubicBezTo>
                      <a:pt x="331" y="5"/>
                      <a:pt x="322" y="1"/>
                      <a:pt x="312" y="1"/>
                    </a:cubicBezTo>
                    <a:close/>
                  </a:path>
                </a:pathLst>
              </a:custGeom>
              <a:solidFill>
                <a:srgbClr val="FF83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2" name="Google Shape;6062;p45"/>
              <p:cNvSpPr/>
              <p:nvPr/>
            </p:nvSpPr>
            <p:spPr>
              <a:xfrm>
                <a:off x="10297215" y="3323977"/>
                <a:ext cx="17203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44" y="1"/>
                    </a:moveTo>
                    <a:cubicBezTo>
                      <a:pt x="140" y="1"/>
                      <a:pt x="136" y="2"/>
                      <a:pt x="131" y="5"/>
                    </a:cubicBezTo>
                    <a:cubicBezTo>
                      <a:pt x="127" y="7"/>
                      <a:pt x="122" y="9"/>
                      <a:pt x="118" y="11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3" y="15"/>
                      <a:pt x="108" y="18"/>
                      <a:pt x="105" y="20"/>
                    </a:cubicBezTo>
                    <a:cubicBezTo>
                      <a:pt x="103" y="19"/>
                      <a:pt x="101" y="18"/>
                      <a:pt x="100" y="17"/>
                    </a:cubicBezTo>
                    <a:cubicBezTo>
                      <a:pt x="96" y="15"/>
                      <a:pt x="92" y="14"/>
                      <a:pt x="89" y="14"/>
                    </a:cubicBezTo>
                    <a:cubicBezTo>
                      <a:pt x="85" y="14"/>
                      <a:pt x="83" y="15"/>
                      <a:pt x="80" y="16"/>
                    </a:cubicBezTo>
                    <a:cubicBezTo>
                      <a:pt x="79" y="16"/>
                      <a:pt x="77" y="18"/>
                      <a:pt x="76" y="19"/>
                    </a:cubicBezTo>
                    <a:lnTo>
                      <a:pt x="69" y="27"/>
                    </a:lnTo>
                    <a:cubicBezTo>
                      <a:pt x="66" y="29"/>
                      <a:pt x="64" y="32"/>
                      <a:pt x="61" y="34"/>
                    </a:cubicBezTo>
                    <a:lnTo>
                      <a:pt x="59" y="34"/>
                    </a:lnTo>
                    <a:cubicBezTo>
                      <a:pt x="46" y="35"/>
                      <a:pt x="39" y="39"/>
                      <a:pt x="35" y="46"/>
                    </a:cubicBezTo>
                    <a:cubicBezTo>
                      <a:pt x="35" y="47"/>
                      <a:pt x="34" y="49"/>
                      <a:pt x="34" y="50"/>
                    </a:cubicBezTo>
                    <a:cubicBezTo>
                      <a:pt x="33" y="53"/>
                      <a:pt x="31" y="55"/>
                      <a:pt x="30" y="59"/>
                    </a:cubicBezTo>
                    <a:cubicBezTo>
                      <a:pt x="26" y="69"/>
                      <a:pt x="21" y="72"/>
                      <a:pt x="16" y="76"/>
                    </a:cubicBezTo>
                    <a:cubicBezTo>
                      <a:pt x="14" y="78"/>
                      <a:pt x="11" y="80"/>
                      <a:pt x="10" y="81"/>
                    </a:cubicBezTo>
                    <a:cubicBezTo>
                      <a:pt x="6" y="86"/>
                      <a:pt x="6" y="100"/>
                      <a:pt x="16" y="105"/>
                    </a:cubicBezTo>
                    <a:cubicBezTo>
                      <a:pt x="14" y="109"/>
                      <a:pt x="11" y="111"/>
                      <a:pt x="10" y="113"/>
                    </a:cubicBezTo>
                    <a:cubicBezTo>
                      <a:pt x="6" y="118"/>
                      <a:pt x="5" y="121"/>
                      <a:pt x="4" y="124"/>
                    </a:cubicBezTo>
                    <a:cubicBezTo>
                      <a:pt x="4" y="128"/>
                      <a:pt x="3" y="131"/>
                      <a:pt x="3" y="137"/>
                    </a:cubicBezTo>
                    <a:cubicBezTo>
                      <a:pt x="1" y="150"/>
                      <a:pt x="4" y="160"/>
                      <a:pt x="14" y="160"/>
                    </a:cubicBezTo>
                    <a:cubicBezTo>
                      <a:pt x="16" y="160"/>
                      <a:pt x="18" y="160"/>
                      <a:pt x="20" y="160"/>
                    </a:cubicBezTo>
                    <a:cubicBezTo>
                      <a:pt x="21" y="162"/>
                      <a:pt x="22" y="163"/>
                      <a:pt x="24" y="165"/>
                    </a:cubicBezTo>
                    <a:cubicBezTo>
                      <a:pt x="28" y="172"/>
                      <a:pt x="34" y="177"/>
                      <a:pt x="42" y="177"/>
                    </a:cubicBezTo>
                    <a:cubicBezTo>
                      <a:pt x="47" y="177"/>
                      <a:pt x="53" y="175"/>
                      <a:pt x="60" y="169"/>
                    </a:cubicBezTo>
                    <a:cubicBezTo>
                      <a:pt x="63" y="165"/>
                      <a:pt x="67" y="163"/>
                      <a:pt x="70" y="160"/>
                    </a:cubicBezTo>
                    <a:cubicBezTo>
                      <a:pt x="74" y="165"/>
                      <a:pt x="82" y="167"/>
                      <a:pt x="90" y="167"/>
                    </a:cubicBezTo>
                    <a:cubicBezTo>
                      <a:pt x="97" y="167"/>
                      <a:pt x="104" y="165"/>
                      <a:pt x="106" y="163"/>
                    </a:cubicBezTo>
                    <a:cubicBezTo>
                      <a:pt x="108" y="162"/>
                      <a:pt x="109" y="159"/>
                      <a:pt x="111" y="156"/>
                    </a:cubicBezTo>
                    <a:cubicBezTo>
                      <a:pt x="112" y="153"/>
                      <a:pt x="113" y="151"/>
                      <a:pt x="116" y="148"/>
                    </a:cubicBezTo>
                    <a:cubicBezTo>
                      <a:pt x="130" y="147"/>
                      <a:pt x="148" y="137"/>
                      <a:pt x="150" y="132"/>
                    </a:cubicBezTo>
                    <a:cubicBezTo>
                      <a:pt x="152" y="131"/>
                      <a:pt x="152" y="129"/>
                      <a:pt x="152" y="128"/>
                    </a:cubicBezTo>
                    <a:cubicBezTo>
                      <a:pt x="158" y="123"/>
                      <a:pt x="162" y="118"/>
                      <a:pt x="160" y="107"/>
                    </a:cubicBezTo>
                    <a:lnTo>
                      <a:pt x="163" y="105"/>
                    </a:lnTo>
                    <a:lnTo>
                      <a:pt x="173" y="96"/>
                    </a:lnTo>
                    <a:lnTo>
                      <a:pt x="176" y="92"/>
                    </a:lnTo>
                    <a:cubicBezTo>
                      <a:pt x="183" y="83"/>
                      <a:pt x="184" y="77"/>
                      <a:pt x="175" y="69"/>
                    </a:cubicBezTo>
                    <a:cubicBezTo>
                      <a:pt x="173" y="66"/>
                      <a:pt x="169" y="65"/>
                      <a:pt x="165" y="64"/>
                    </a:cubicBezTo>
                    <a:cubicBezTo>
                      <a:pt x="165" y="62"/>
                      <a:pt x="166" y="61"/>
                      <a:pt x="168" y="60"/>
                    </a:cubicBezTo>
                    <a:cubicBezTo>
                      <a:pt x="170" y="56"/>
                      <a:pt x="174" y="54"/>
                      <a:pt x="177" y="50"/>
                    </a:cubicBezTo>
                    <a:cubicBezTo>
                      <a:pt x="183" y="44"/>
                      <a:pt x="188" y="37"/>
                      <a:pt x="187" y="29"/>
                    </a:cubicBezTo>
                    <a:cubicBezTo>
                      <a:pt x="184" y="20"/>
                      <a:pt x="181" y="16"/>
                      <a:pt x="172" y="16"/>
                    </a:cubicBezTo>
                    <a:cubicBezTo>
                      <a:pt x="171" y="16"/>
                      <a:pt x="170" y="16"/>
                      <a:pt x="169" y="16"/>
                    </a:cubicBezTo>
                    <a:cubicBezTo>
                      <a:pt x="166" y="16"/>
                      <a:pt x="163" y="18"/>
                      <a:pt x="161" y="18"/>
                    </a:cubicBezTo>
                    <a:cubicBezTo>
                      <a:pt x="162" y="13"/>
                      <a:pt x="161" y="8"/>
                      <a:pt x="157" y="5"/>
                    </a:cubicBezTo>
                    <a:cubicBezTo>
                      <a:pt x="153" y="2"/>
                      <a:pt x="149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3" name="Google Shape;6063;p45"/>
              <p:cNvSpPr/>
              <p:nvPr/>
            </p:nvSpPr>
            <p:spPr>
              <a:xfrm>
                <a:off x="10242692" y="3319244"/>
                <a:ext cx="37319" cy="35499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90" extrusionOk="0">
                    <a:moveTo>
                      <a:pt x="322" y="1"/>
                    </a:moveTo>
                    <a:cubicBezTo>
                      <a:pt x="313" y="1"/>
                      <a:pt x="303" y="4"/>
                      <a:pt x="291" y="10"/>
                    </a:cubicBezTo>
                    <a:cubicBezTo>
                      <a:pt x="286" y="13"/>
                      <a:pt x="281" y="15"/>
                      <a:pt x="275" y="19"/>
                    </a:cubicBezTo>
                    <a:cubicBezTo>
                      <a:pt x="271" y="10"/>
                      <a:pt x="264" y="4"/>
                      <a:pt x="250" y="4"/>
                    </a:cubicBezTo>
                    <a:cubicBezTo>
                      <a:pt x="223" y="4"/>
                      <a:pt x="208" y="10"/>
                      <a:pt x="188" y="30"/>
                    </a:cubicBezTo>
                    <a:cubicBezTo>
                      <a:pt x="182" y="35"/>
                      <a:pt x="176" y="43"/>
                      <a:pt x="169" y="51"/>
                    </a:cubicBezTo>
                    <a:cubicBezTo>
                      <a:pt x="168" y="52"/>
                      <a:pt x="167" y="52"/>
                      <a:pt x="167" y="54"/>
                    </a:cubicBezTo>
                    <a:cubicBezTo>
                      <a:pt x="159" y="62"/>
                      <a:pt x="152" y="70"/>
                      <a:pt x="146" y="77"/>
                    </a:cubicBezTo>
                    <a:lnTo>
                      <a:pt x="130" y="77"/>
                    </a:lnTo>
                    <a:cubicBezTo>
                      <a:pt x="105" y="79"/>
                      <a:pt x="90" y="90"/>
                      <a:pt x="80" y="108"/>
                    </a:cubicBezTo>
                    <a:cubicBezTo>
                      <a:pt x="79" y="112"/>
                      <a:pt x="77" y="115"/>
                      <a:pt x="76" y="117"/>
                    </a:cubicBezTo>
                    <a:cubicBezTo>
                      <a:pt x="73" y="122"/>
                      <a:pt x="71" y="129"/>
                      <a:pt x="69" y="137"/>
                    </a:cubicBezTo>
                    <a:cubicBezTo>
                      <a:pt x="66" y="144"/>
                      <a:pt x="61" y="149"/>
                      <a:pt x="59" y="154"/>
                    </a:cubicBezTo>
                    <a:cubicBezTo>
                      <a:pt x="57" y="156"/>
                      <a:pt x="55" y="156"/>
                      <a:pt x="54" y="157"/>
                    </a:cubicBezTo>
                    <a:cubicBezTo>
                      <a:pt x="28" y="172"/>
                      <a:pt x="18" y="184"/>
                      <a:pt x="18" y="199"/>
                    </a:cubicBezTo>
                    <a:lnTo>
                      <a:pt x="18" y="207"/>
                    </a:lnTo>
                    <a:cubicBezTo>
                      <a:pt x="19" y="213"/>
                      <a:pt x="20" y="218"/>
                      <a:pt x="22" y="224"/>
                    </a:cubicBezTo>
                    <a:cubicBezTo>
                      <a:pt x="28" y="241"/>
                      <a:pt x="19" y="254"/>
                      <a:pt x="12" y="262"/>
                    </a:cubicBezTo>
                    <a:cubicBezTo>
                      <a:pt x="9" y="266"/>
                      <a:pt x="5" y="270"/>
                      <a:pt x="4" y="275"/>
                    </a:cubicBezTo>
                    <a:cubicBezTo>
                      <a:pt x="0" y="285"/>
                      <a:pt x="18" y="303"/>
                      <a:pt x="44" y="303"/>
                    </a:cubicBezTo>
                    <a:cubicBezTo>
                      <a:pt x="46" y="303"/>
                      <a:pt x="48" y="303"/>
                      <a:pt x="50" y="303"/>
                    </a:cubicBezTo>
                    <a:lnTo>
                      <a:pt x="50" y="303"/>
                    </a:lnTo>
                    <a:cubicBezTo>
                      <a:pt x="49" y="311"/>
                      <a:pt x="49" y="317"/>
                      <a:pt x="47" y="322"/>
                    </a:cubicBezTo>
                    <a:cubicBezTo>
                      <a:pt x="45" y="333"/>
                      <a:pt x="45" y="338"/>
                      <a:pt x="46" y="344"/>
                    </a:cubicBezTo>
                    <a:cubicBezTo>
                      <a:pt x="47" y="349"/>
                      <a:pt x="51" y="354"/>
                      <a:pt x="57" y="363"/>
                    </a:cubicBezTo>
                    <a:cubicBezTo>
                      <a:pt x="69" y="378"/>
                      <a:pt x="82" y="389"/>
                      <a:pt x="98" y="389"/>
                    </a:cubicBezTo>
                    <a:cubicBezTo>
                      <a:pt x="107" y="389"/>
                      <a:pt x="118" y="386"/>
                      <a:pt x="129" y="378"/>
                    </a:cubicBezTo>
                    <a:cubicBezTo>
                      <a:pt x="133" y="379"/>
                      <a:pt x="138" y="380"/>
                      <a:pt x="146" y="382"/>
                    </a:cubicBezTo>
                    <a:cubicBezTo>
                      <a:pt x="155" y="384"/>
                      <a:pt x="164" y="385"/>
                      <a:pt x="174" y="385"/>
                    </a:cubicBezTo>
                    <a:cubicBezTo>
                      <a:pt x="198" y="385"/>
                      <a:pt x="220" y="376"/>
                      <a:pt x="235" y="349"/>
                    </a:cubicBezTo>
                    <a:cubicBezTo>
                      <a:pt x="239" y="341"/>
                      <a:pt x="244" y="333"/>
                      <a:pt x="248" y="326"/>
                    </a:cubicBezTo>
                    <a:cubicBezTo>
                      <a:pt x="252" y="328"/>
                      <a:pt x="257" y="328"/>
                      <a:pt x="262" y="328"/>
                    </a:cubicBezTo>
                    <a:cubicBezTo>
                      <a:pt x="292" y="328"/>
                      <a:pt x="330" y="305"/>
                      <a:pt x="336" y="293"/>
                    </a:cubicBezTo>
                    <a:cubicBezTo>
                      <a:pt x="338" y="287"/>
                      <a:pt x="338" y="282"/>
                      <a:pt x="338" y="277"/>
                    </a:cubicBezTo>
                    <a:cubicBezTo>
                      <a:pt x="338" y="272"/>
                      <a:pt x="338" y="269"/>
                      <a:pt x="341" y="262"/>
                    </a:cubicBezTo>
                    <a:cubicBezTo>
                      <a:pt x="373" y="248"/>
                      <a:pt x="402" y="214"/>
                      <a:pt x="400" y="203"/>
                    </a:cubicBezTo>
                    <a:cubicBezTo>
                      <a:pt x="400" y="200"/>
                      <a:pt x="399" y="198"/>
                      <a:pt x="398" y="195"/>
                    </a:cubicBezTo>
                    <a:cubicBezTo>
                      <a:pt x="407" y="180"/>
                      <a:pt x="407" y="168"/>
                      <a:pt x="391" y="154"/>
                    </a:cubicBezTo>
                    <a:cubicBezTo>
                      <a:pt x="391" y="152"/>
                      <a:pt x="393" y="151"/>
                      <a:pt x="394" y="148"/>
                    </a:cubicBezTo>
                    <a:cubicBezTo>
                      <a:pt x="398" y="141"/>
                      <a:pt x="402" y="133"/>
                      <a:pt x="404" y="125"/>
                    </a:cubicBezTo>
                    <a:cubicBezTo>
                      <a:pt x="405" y="121"/>
                      <a:pt x="405" y="117"/>
                      <a:pt x="407" y="115"/>
                    </a:cubicBezTo>
                    <a:cubicBezTo>
                      <a:pt x="410" y="96"/>
                      <a:pt x="405" y="84"/>
                      <a:pt x="374" y="82"/>
                    </a:cubicBezTo>
                    <a:cubicBezTo>
                      <a:pt x="364" y="82"/>
                      <a:pt x="354" y="84"/>
                      <a:pt x="343" y="87"/>
                    </a:cubicBezTo>
                    <a:cubicBezTo>
                      <a:pt x="343" y="84"/>
                      <a:pt x="343" y="80"/>
                      <a:pt x="345" y="77"/>
                    </a:cubicBezTo>
                    <a:lnTo>
                      <a:pt x="345" y="76"/>
                    </a:lnTo>
                    <a:cubicBezTo>
                      <a:pt x="346" y="69"/>
                      <a:pt x="350" y="60"/>
                      <a:pt x="353" y="52"/>
                    </a:cubicBezTo>
                    <a:cubicBezTo>
                      <a:pt x="359" y="35"/>
                      <a:pt x="363" y="20"/>
                      <a:pt x="350" y="11"/>
                    </a:cubicBezTo>
                    <a:cubicBezTo>
                      <a:pt x="340" y="4"/>
                      <a:pt x="332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4" name="Google Shape;6064;p45"/>
              <p:cNvSpPr/>
              <p:nvPr/>
            </p:nvSpPr>
            <p:spPr>
              <a:xfrm>
                <a:off x="10248518" y="3296397"/>
                <a:ext cx="17385" cy="16202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50" y="0"/>
                    </a:moveTo>
                    <a:cubicBezTo>
                      <a:pt x="146" y="0"/>
                      <a:pt x="142" y="2"/>
                      <a:pt x="136" y="4"/>
                    </a:cubicBezTo>
                    <a:lnTo>
                      <a:pt x="129" y="9"/>
                    </a:lnTo>
                    <a:cubicBezTo>
                      <a:pt x="126" y="4"/>
                      <a:pt x="124" y="2"/>
                      <a:pt x="117" y="2"/>
                    </a:cubicBezTo>
                    <a:cubicBezTo>
                      <a:pt x="104" y="2"/>
                      <a:pt x="97" y="5"/>
                      <a:pt x="88" y="15"/>
                    </a:cubicBezTo>
                    <a:cubicBezTo>
                      <a:pt x="85" y="18"/>
                      <a:pt x="83" y="20"/>
                      <a:pt x="79" y="24"/>
                    </a:cubicBezTo>
                    <a:cubicBezTo>
                      <a:pt x="78" y="24"/>
                      <a:pt x="78" y="25"/>
                      <a:pt x="78" y="25"/>
                    </a:cubicBezTo>
                    <a:cubicBezTo>
                      <a:pt x="74" y="29"/>
                      <a:pt x="71" y="33"/>
                      <a:pt x="68" y="36"/>
                    </a:cubicBezTo>
                    <a:lnTo>
                      <a:pt x="61" y="36"/>
                    </a:lnTo>
                    <a:cubicBezTo>
                      <a:pt x="49" y="38"/>
                      <a:pt x="43" y="41"/>
                      <a:pt x="38" y="48"/>
                    </a:cubicBezTo>
                    <a:cubicBezTo>
                      <a:pt x="38" y="50"/>
                      <a:pt x="37" y="51"/>
                      <a:pt x="37" y="52"/>
                    </a:cubicBezTo>
                    <a:cubicBezTo>
                      <a:pt x="36" y="55"/>
                      <a:pt x="34" y="57"/>
                      <a:pt x="33" y="61"/>
                    </a:cubicBezTo>
                    <a:lnTo>
                      <a:pt x="30" y="68"/>
                    </a:lnTo>
                    <a:cubicBezTo>
                      <a:pt x="28" y="68"/>
                      <a:pt x="28" y="70"/>
                      <a:pt x="27" y="70"/>
                    </a:cubicBezTo>
                    <a:cubicBezTo>
                      <a:pt x="14" y="76"/>
                      <a:pt x="11" y="81"/>
                      <a:pt x="11" y="89"/>
                    </a:cubicBezTo>
                    <a:lnTo>
                      <a:pt x="11" y="93"/>
                    </a:lnTo>
                    <a:cubicBezTo>
                      <a:pt x="11" y="96"/>
                      <a:pt x="11" y="98"/>
                      <a:pt x="12" y="101"/>
                    </a:cubicBezTo>
                    <a:cubicBezTo>
                      <a:pt x="15" y="109"/>
                      <a:pt x="11" y="114"/>
                      <a:pt x="7" y="118"/>
                    </a:cubicBezTo>
                    <a:cubicBezTo>
                      <a:pt x="6" y="121"/>
                      <a:pt x="5" y="122"/>
                      <a:pt x="3" y="124"/>
                    </a:cubicBezTo>
                    <a:cubicBezTo>
                      <a:pt x="1" y="129"/>
                      <a:pt x="10" y="138"/>
                      <a:pt x="21" y="138"/>
                    </a:cubicBezTo>
                    <a:cubicBezTo>
                      <a:pt x="22" y="138"/>
                      <a:pt x="22" y="138"/>
                      <a:pt x="23" y="138"/>
                    </a:cubicBezTo>
                    <a:lnTo>
                      <a:pt x="23" y="138"/>
                    </a:lnTo>
                    <a:cubicBezTo>
                      <a:pt x="23" y="142"/>
                      <a:pt x="22" y="144"/>
                      <a:pt x="22" y="147"/>
                    </a:cubicBezTo>
                    <a:cubicBezTo>
                      <a:pt x="22" y="152"/>
                      <a:pt x="21" y="154"/>
                      <a:pt x="22" y="157"/>
                    </a:cubicBezTo>
                    <a:cubicBezTo>
                      <a:pt x="22" y="159"/>
                      <a:pt x="25" y="162"/>
                      <a:pt x="27" y="165"/>
                    </a:cubicBezTo>
                    <a:cubicBezTo>
                      <a:pt x="33" y="172"/>
                      <a:pt x="39" y="178"/>
                      <a:pt x="47" y="178"/>
                    </a:cubicBezTo>
                    <a:cubicBezTo>
                      <a:pt x="52" y="178"/>
                      <a:pt x="56" y="176"/>
                      <a:pt x="61" y="173"/>
                    </a:cubicBezTo>
                    <a:cubicBezTo>
                      <a:pt x="62" y="173"/>
                      <a:pt x="64" y="173"/>
                      <a:pt x="67" y="174"/>
                    </a:cubicBezTo>
                    <a:cubicBezTo>
                      <a:pt x="71" y="175"/>
                      <a:pt x="76" y="175"/>
                      <a:pt x="80" y="175"/>
                    </a:cubicBezTo>
                    <a:cubicBezTo>
                      <a:pt x="91" y="175"/>
                      <a:pt x="102" y="171"/>
                      <a:pt x="108" y="159"/>
                    </a:cubicBezTo>
                    <a:cubicBezTo>
                      <a:pt x="110" y="156"/>
                      <a:pt x="113" y="153"/>
                      <a:pt x="114" y="149"/>
                    </a:cubicBezTo>
                    <a:cubicBezTo>
                      <a:pt x="116" y="150"/>
                      <a:pt x="118" y="150"/>
                      <a:pt x="120" y="150"/>
                    </a:cubicBezTo>
                    <a:cubicBezTo>
                      <a:pt x="134" y="150"/>
                      <a:pt x="152" y="139"/>
                      <a:pt x="154" y="134"/>
                    </a:cubicBezTo>
                    <a:cubicBezTo>
                      <a:pt x="155" y="132"/>
                      <a:pt x="155" y="131"/>
                      <a:pt x="155" y="127"/>
                    </a:cubicBezTo>
                    <a:cubicBezTo>
                      <a:pt x="155" y="124"/>
                      <a:pt x="155" y="122"/>
                      <a:pt x="156" y="119"/>
                    </a:cubicBezTo>
                    <a:cubicBezTo>
                      <a:pt x="171" y="113"/>
                      <a:pt x="184" y="98"/>
                      <a:pt x="184" y="93"/>
                    </a:cubicBezTo>
                    <a:cubicBezTo>
                      <a:pt x="184" y="92"/>
                      <a:pt x="182" y="91"/>
                      <a:pt x="182" y="89"/>
                    </a:cubicBezTo>
                    <a:cubicBezTo>
                      <a:pt x="186" y="82"/>
                      <a:pt x="186" y="77"/>
                      <a:pt x="180" y="71"/>
                    </a:cubicBezTo>
                    <a:cubicBezTo>
                      <a:pt x="180" y="71"/>
                      <a:pt x="181" y="70"/>
                      <a:pt x="181" y="68"/>
                    </a:cubicBezTo>
                    <a:cubicBezTo>
                      <a:pt x="184" y="65"/>
                      <a:pt x="185" y="62"/>
                      <a:pt x="186" y="58"/>
                    </a:cubicBezTo>
                    <a:cubicBezTo>
                      <a:pt x="186" y="56"/>
                      <a:pt x="187" y="55"/>
                      <a:pt x="187" y="54"/>
                    </a:cubicBezTo>
                    <a:cubicBezTo>
                      <a:pt x="190" y="44"/>
                      <a:pt x="187" y="37"/>
                      <a:pt x="174" y="37"/>
                    </a:cubicBezTo>
                    <a:cubicBezTo>
                      <a:pt x="169" y="37"/>
                      <a:pt x="165" y="37"/>
                      <a:pt x="159" y="39"/>
                    </a:cubicBezTo>
                    <a:cubicBezTo>
                      <a:pt x="160" y="38"/>
                      <a:pt x="160" y="36"/>
                      <a:pt x="160" y="35"/>
                    </a:cubicBezTo>
                    <a:lnTo>
                      <a:pt x="165" y="24"/>
                    </a:lnTo>
                    <a:cubicBezTo>
                      <a:pt x="167" y="16"/>
                      <a:pt x="170" y="9"/>
                      <a:pt x="164" y="4"/>
                    </a:cubicBezTo>
                    <a:cubicBezTo>
                      <a:pt x="159" y="2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5" name="Google Shape;6065;p45"/>
              <p:cNvSpPr/>
              <p:nvPr/>
            </p:nvSpPr>
            <p:spPr>
              <a:xfrm>
                <a:off x="10193631" y="3310961"/>
                <a:ext cx="39140" cy="3468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81" extrusionOk="0">
                    <a:moveTo>
                      <a:pt x="257" y="0"/>
                    </a:moveTo>
                    <a:cubicBezTo>
                      <a:pt x="231" y="0"/>
                      <a:pt x="215" y="7"/>
                      <a:pt x="195" y="28"/>
                    </a:cubicBezTo>
                    <a:cubicBezTo>
                      <a:pt x="191" y="32"/>
                      <a:pt x="185" y="37"/>
                      <a:pt x="182" y="42"/>
                    </a:cubicBezTo>
                    <a:cubicBezTo>
                      <a:pt x="178" y="40"/>
                      <a:pt x="173" y="39"/>
                      <a:pt x="167" y="39"/>
                    </a:cubicBezTo>
                    <a:cubicBezTo>
                      <a:pt x="161" y="39"/>
                      <a:pt x="155" y="40"/>
                      <a:pt x="148" y="43"/>
                    </a:cubicBezTo>
                    <a:cubicBezTo>
                      <a:pt x="118" y="57"/>
                      <a:pt x="105" y="69"/>
                      <a:pt x="96" y="91"/>
                    </a:cubicBezTo>
                    <a:cubicBezTo>
                      <a:pt x="95" y="100"/>
                      <a:pt x="92" y="106"/>
                      <a:pt x="90" y="115"/>
                    </a:cubicBezTo>
                    <a:cubicBezTo>
                      <a:pt x="88" y="116"/>
                      <a:pt x="88" y="116"/>
                      <a:pt x="88" y="117"/>
                    </a:cubicBezTo>
                    <a:cubicBezTo>
                      <a:pt x="86" y="127"/>
                      <a:pt x="82" y="137"/>
                      <a:pt x="80" y="145"/>
                    </a:cubicBezTo>
                    <a:cubicBezTo>
                      <a:pt x="73" y="147"/>
                      <a:pt x="68" y="150"/>
                      <a:pt x="61" y="152"/>
                    </a:cubicBezTo>
                    <a:cubicBezTo>
                      <a:pt x="35" y="166"/>
                      <a:pt x="26" y="179"/>
                      <a:pt x="23" y="193"/>
                    </a:cubicBezTo>
                    <a:lnTo>
                      <a:pt x="23" y="201"/>
                    </a:lnTo>
                    <a:cubicBezTo>
                      <a:pt x="25" y="205"/>
                      <a:pt x="26" y="210"/>
                      <a:pt x="27" y="218"/>
                    </a:cubicBezTo>
                    <a:cubicBezTo>
                      <a:pt x="29" y="223"/>
                      <a:pt x="29" y="228"/>
                      <a:pt x="29" y="233"/>
                    </a:cubicBezTo>
                    <a:lnTo>
                      <a:pt x="25" y="236"/>
                    </a:lnTo>
                    <a:cubicBezTo>
                      <a:pt x="3" y="260"/>
                      <a:pt x="1" y="273"/>
                      <a:pt x="10" y="282"/>
                    </a:cubicBezTo>
                    <a:lnTo>
                      <a:pt x="15" y="287"/>
                    </a:lnTo>
                    <a:cubicBezTo>
                      <a:pt x="19" y="291"/>
                      <a:pt x="25" y="294"/>
                      <a:pt x="30" y="297"/>
                    </a:cubicBezTo>
                    <a:cubicBezTo>
                      <a:pt x="46" y="308"/>
                      <a:pt x="44" y="318"/>
                      <a:pt x="41" y="328"/>
                    </a:cubicBezTo>
                    <a:cubicBezTo>
                      <a:pt x="40" y="333"/>
                      <a:pt x="39" y="337"/>
                      <a:pt x="40" y="342"/>
                    </a:cubicBezTo>
                    <a:cubicBezTo>
                      <a:pt x="41" y="346"/>
                      <a:pt x="50" y="349"/>
                      <a:pt x="62" y="349"/>
                    </a:cubicBezTo>
                    <a:cubicBezTo>
                      <a:pt x="75" y="349"/>
                      <a:pt x="91" y="346"/>
                      <a:pt x="105" y="338"/>
                    </a:cubicBezTo>
                    <a:cubicBezTo>
                      <a:pt x="109" y="346"/>
                      <a:pt x="111" y="349"/>
                      <a:pt x="113" y="353"/>
                    </a:cubicBezTo>
                    <a:cubicBezTo>
                      <a:pt x="117" y="361"/>
                      <a:pt x="119" y="364"/>
                      <a:pt x="124" y="368"/>
                    </a:cubicBezTo>
                    <a:cubicBezTo>
                      <a:pt x="129" y="371"/>
                      <a:pt x="136" y="373"/>
                      <a:pt x="149" y="376"/>
                    </a:cubicBezTo>
                    <a:cubicBezTo>
                      <a:pt x="158" y="379"/>
                      <a:pt x="168" y="380"/>
                      <a:pt x="178" y="380"/>
                    </a:cubicBezTo>
                    <a:cubicBezTo>
                      <a:pt x="199" y="380"/>
                      <a:pt x="219" y="373"/>
                      <a:pt x="234" y="352"/>
                    </a:cubicBezTo>
                    <a:cubicBezTo>
                      <a:pt x="239" y="352"/>
                      <a:pt x="245" y="351"/>
                      <a:pt x="252" y="348"/>
                    </a:cubicBezTo>
                    <a:cubicBezTo>
                      <a:pt x="293" y="336"/>
                      <a:pt x="329" y="319"/>
                      <a:pt x="329" y="284"/>
                    </a:cubicBezTo>
                    <a:lnTo>
                      <a:pt x="329" y="262"/>
                    </a:lnTo>
                    <a:cubicBezTo>
                      <a:pt x="368" y="253"/>
                      <a:pt x="405" y="210"/>
                      <a:pt x="404" y="198"/>
                    </a:cubicBezTo>
                    <a:cubicBezTo>
                      <a:pt x="404" y="193"/>
                      <a:pt x="401" y="190"/>
                      <a:pt x="399" y="187"/>
                    </a:cubicBezTo>
                    <a:cubicBezTo>
                      <a:pt x="396" y="184"/>
                      <a:pt x="393" y="180"/>
                      <a:pt x="392" y="175"/>
                    </a:cubicBezTo>
                    <a:cubicBezTo>
                      <a:pt x="419" y="151"/>
                      <a:pt x="429" y="114"/>
                      <a:pt x="421" y="107"/>
                    </a:cubicBezTo>
                    <a:lnTo>
                      <a:pt x="414" y="104"/>
                    </a:lnTo>
                    <a:cubicBezTo>
                      <a:pt x="415" y="89"/>
                      <a:pt x="408" y="80"/>
                      <a:pt x="384" y="79"/>
                    </a:cubicBezTo>
                    <a:cubicBezTo>
                      <a:pt x="383" y="78"/>
                      <a:pt x="383" y="76"/>
                      <a:pt x="383" y="74"/>
                    </a:cubicBezTo>
                    <a:cubicBezTo>
                      <a:pt x="383" y="66"/>
                      <a:pt x="382" y="60"/>
                      <a:pt x="380" y="54"/>
                    </a:cubicBezTo>
                    <a:cubicBezTo>
                      <a:pt x="379" y="50"/>
                      <a:pt x="379" y="48"/>
                      <a:pt x="378" y="45"/>
                    </a:cubicBezTo>
                    <a:cubicBezTo>
                      <a:pt x="374" y="37"/>
                      <a:pt x="368" y="32"/>
                      <a:pt x="356" y="32"/>
                    </a:cubicBezTo>
                    <a:cubicBezTo>
                      <a:pt x="349" y="32"/>
                      <a:pt x="339" y="34"/>
                      <a:pt x="326" y="39"/>
                    </a:cubicBezTo>
                    <a:cubicBezTo>
                      <a:pt x="313" y="43"/>
                      <a:pt x="302" y="49"/>
                      <a:pt x="293" y="56"/>
                    </a:cubicBezTo>
                    <a:cubicBezTo>
                      <a:pt x="292" y="55"/>
                      <a:pt x="291" y="53"/>
                      <a:pt x="290" y="49"/>
                    </a:cubicBezTo>
                    <a:lnTo>
                      <a:pt x="290" y="48"/>
                    </a:lnTo>
                    <a:cubicBezTo>
                      <a:pt x="287" y="42"/>
                      <a:pt x="286" y="34"/>
                      <a:pt x="285" y="28"/>
                    </a:cubicBezTo>
                    <a:cubicBezTo>
                      <a:pt x="282" y="14"/>
                      <a:pt x="277" y="0"/>
                      <a:pt x="2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6" name="Google Shape;6066;p45"/>
              <p:cNvSpPr/>
              <p:nvPr/>
            </p:nvSpPr>
            <p:spPr>
              <a:xfrm>
                <a:off x="10180615" y="3300766"/>
                <a:ext cx="18113" cy="158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18" y="1"/>
                    </a:moveTo>
                    <a:cubicBezTo>
                      <a:pt x="106" y="1"/>
                      <a:pt x="98" y="4"/>
                      <a:pt x="89" y="13"/>
                    </a:cubicBezTo>
                    <a:cubicBezTo>
                      <a:pt x="88" y="14"/>
                      <a:pt x="87" y="17"/>
                      <a:pt x="85" y="19"/>
                    </a:cubicBezTo>
                    <a:cubicBezTo>
                      <a:pt x="82" y="18"/>
                      <a:pt x="80" y="17"/>
                      <a:pt x="77" y="17"/>
                    </a:cubicBezTo>
                    <a:cubicBezTo>
                      <a:pt x="75" y="17"/>
                      <a:pt x="72" y="18"/>
                      <a:pt x="68" y="19"/>
                    </a:cubicBezTo>
                    <a:cubicBezTo>
                      <a:pt x="55" y="26"/>
                      <a:pt x="48" y="31"/>
                      <a:pt x="45" y="42"/>
                    </a:cubicBezTo>
                    <a:cubicBezTo>
                      <a:pt x="44" y="44"/>
                      <a:pt x="41" y="48"/>
                      <a:pt x="40" y="52"/>
                    </a:cubicBezTo>
                    <a:lnTo>
                      <a:pt x="40" y="53"/>
                    </a:lnTo>
                    <a:cubicBezTo>
                      <a:pt x="39" y="58"/>
                      <a:pt x="38" y="62"/>
                      <a:pt x="36" y="65"/>
                    </a:cubicBezTo>
                    <a:lnTo>
                      <a:pt x="29" y="69"/>
                    </a:lnTo>
                    <a:cubicBezTo>
                      <a:pt x="16" y="75"/>
                      <a:pt x="13" y="80"/>
                      <a:pt x="11" y="89"/>
                    </a:cubicBezTo>
                    <a:lnTo>
                      <a:pt x="11" y="93"/>
                    </a:lnTo>
                    <a:cubicBezTo>
                      <a:pt x="11" y="95"/>
                      <a:pt x="11" y="98"/>
                      <a:pt x="13" y="100"/>
                    </a:cubicBezTo>
                    <a:lnTo>
                      <a:pt x="13" y="108"/>
                    </a:lnTo>
                    <a:lnTo>
                      <a:pt x="11" y="109"/>
                    </a:lnTo>
                    <a:cubicBezTo>
                      <a:pt x="0" y="119"/>
                      <a:pt x="0" y="125"/>
                      <a:pt x="5" y="130"/>
                    </a:cubicBezTo>
                    <a:lnTo>
                      <a:pt x="8" y="132"/>
                    </a:lnTo>
                    <a:cubicBezTo>
                      <a:pt x="9" y="134"/>
                      <a:pt x="11" y="135"/>
                      <a:pt x="14" y="136"/>
                    </a:cubicBezTo>
                    <a:cubicBezTo>
                      <a:pt x="21" y="141"/>
                      <a:pt x="20" y="145"/>
                      <a:pt x="19" y="150"/>
                    </a:cubicBezTo>
                    <a:lnTo>
                      <a:pt x="19" y="155"/>
                    </a:lnTo>
                    <a:cubicBezTo>
                      <a:pt x="19" y="157"/>
                      <a:pt x="23" y="159"/>
                      <a:pt x="30" y="159"/>
                    </a:cubicBezTo>
                    <a:cubicBezTo>
                      <a:pt x="35" y="159"/>
                      <a:pt x="42" y="158"/>
                      <a:pt x="49" y="154"/>
                    </a:cubicBezTo>
                    <a:cubicBezTo>
                      <a:pt x="50" y="156"/>
                      <a:pt x="51" y="159"/>
                      <a:pt x="52" y="160"/>
                    </a:cubicBezTo>
                    <a:cubicBezTo>
                      <a:pt x="54" y="165"/>
                      <a:pt x="55" y="167"/>
                      <a:pt x="57" y="168"/>
                    </a:cubicBezTo>
                    <a:cubicBezTo>
                      <a:pt x="60" y="170"/>
                      <a:pt x="62" y="171"/>
                      <a:pt x="69" y="172"/>
                    </a:cubicBezTo>
                    <a:cubicBezTo>
                      <a:pt x="73" y="173"/>
                      <a:pt x="78" y="174"/>
                      <a:pt x="82" y="174"/>
                    </a:cubicBezTo>
                    <a:cubicBezTo>
                      <a:pt x="92" y="174"/>
                      <a:pt x="101" y="170"/>
                      <a:pt x="107" y="160"/>
                    </a:cubicBezTo>
                    <a:cubicBezTo>
                      <a:pt x="110" y="159"/>
                      <a:pt x="112" y="159"/>
                      <a:pt x="116" y="157"/>
                    </a:cubicBezTo>
                    <a:cubicBezTo>
                      <a:pt x="136" y="152"/>
                      <a:pt x="152" y="144"/>
                      <a:pt x="152" y="129"/>
                    </a:cubicBezTo>
                    <a:lnTo>
                      <a:pt x="152" y="118"/>
                    </a:lnTo>
                    <a:cubicBezTo>
                      <a:pt x="170" y="114"/>
                      <a:pt x="188" y="94"/>
                      <a:pt x="187" y="89"/>
                    </a:cubicBezTo>
                    <a:cubicBezTo>
                      <a:pt x="187" y="86"/>
                      <a:pt x="185" y="85"/>
                      <a:pt x="184" y="84"/>
                    </a:cubicBezTo>
                    <a:cubicBezTo>
                      <a:pt x="183" y="83"/>
                      <a:pt x="182" y="80"/>
                      <a:pt x="182" y="78"/>
                    </a:cubicBezTo>
                    <a:cubicBezTo>
                      <a:pt x="193" y="65"/>
                      <a:pt x="198" y="49"/>
                      <a:pt x="194" y="47"/>
                    </a:cubicBezTo>
                    <a:cubicBezTo>
                      <a:pt x="193" y="47"/>
                      <a:pt x="192" y="45"/>
                      <a:pt x="190" y="45"/>
                    </a:cubicBezTo>
                    <a:cubicBezTo>
                      <a:pt x="190" y="38"/>
                      <a:pt x="187" y="34"/>
                      <a:pt x="177" y="33"/>
                    </a:cubicBezTo>
                    <a:lnTo>
                      <a:pt x="177" y="31"/>
                    </a:lnTo>
                    <a:cubicBezTo>
                      <a:pt x="177" y="28"/>
                      <a:pt x="175" y="24"/>
                      <a:pt x="175" y="22"/>
                    </a:cubicBezTo>
                    <a:cubicBezTo>
                      <a:pt x="175" y="21"/>
                      <a:pt x="174" y="19"/>
                      <a:pt x="174" y="18"/>
                    </a:cubicBezTo>
                    <a:cubicBezTo>
                      <a:pt x="172" y="14"/>
                      <a:pt x="169" y="12"/>
                      <a:pt x="164" y="12"/>
                    </a:cubicBezTo>
                    <a:cubicBezTo>
                      <a:pt x="160" y="12"/>
                      <a:pt x="155" y="13"/>
                      <a:pt x="149" y="16"/>
                    </a:cubicBezTo>
                    <a:cubicBezTo>
                      <a:pt x="144" y="18"/>
                      <a:pt x="139" y="21"/>
                      <a:pt x="136" y="23"/>
                    </a:cubicBezTo>
                    <a:cubicBezTo>
                      <a:pt x="136" y="23"/>
                      <a:pt x="134" y="22"/>
                      <a:pt x="134" y="21"/>
                    </a:cubicBezTo>
                    <a:cubicBezTo>
                      <a:pt x="133" y="18"/>
                      <a:pt x="133" y="14"/>
                      <a:pt x="132" y="12"/>
                    </a:cubicBezTo>
                    <a:cubicBezTo>
                      <a:pt x="130" y="6"/>
                      <a:pt x="128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7" name="Google Shape;6067;p45"/>
              <p:cNvSpPr/>
              <p:nvPr/>
            </p:nvSpPr>
            <p:spPr>
              <a:xfrm>
                <a:off x="10137197" y="3329438"/>
                <a:ext cx="38867" cy="3340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67" extrusionOk="0">
                    <a:moveTo>
                      <a:pt x="283" y="0"/>
                    </a:moveTo>
                    <a:cubicBezTo>
                      <a:pt x="271" y="0"/>
                      <a:pt x="257" y="8"/>
                      <a:pt x="239" y="25"/>
                    </a:cubicBezTo>
                    <a:cubicBezTo>
                      <a:pt x="229" y="34"/>
                      <a:pt x="221" y="42"/>
                      <a:pt x="215" y="51"/>
                    </a:cubicBezTo>
                    <a:cubicBezTo>
                      <a:pt x="213" y="51"/>
                      <a:pt x="210" y="50"/>
                      <a:pt x="208" y="49"/>
                    </a:cubicBezTo>
                    <a:cubicBezTo>
                      <a:pt x="201" y="45"/>
                      <a:pt x="195" y="41"/>
                      <a:pt x="189" y="37"/>
                    </a:cubicBezTo>
                    <a:cubicBezTo>
                      <a:pt x="182" y="32"/>
                      <a:pt x="174" y="28"/>
                      <a:pt x="163" y="28"/>
                    </a:cubicBezTo>
                    <a:cubicBezTo>
                      <a:pt x="157" y="28"/>
                      <a:pt x="151" y="29"/>
                      <a:pt x="144" y="32"/>
                    </a:cubicBezTo>
                    <a:cubicBezTo>
                      <a:pt x="114" y="46"/>
                      <a:pt x="101" y="58"/>
                      <a:pt x="92" y="81"/>
                    </a:cubicBezTo>
                    <a:cubicBezTo>
                      <a:pt x="91" y="86"/>
                      <a:pt x="88" y="91"/>
                      <a:pt x="87" y="96"/>
                    </a:cubicBezTo>
                    <a:cubicBezTo>
                      <a:pt x="75" y="98"/>
                      <a:pt x="62" y="102"/>
                      <a:pt x="51" y="113"/>
                    </a:cubicBezTo>
                    <a:cubicBezTo>
                      <a:pt x="29" y="135"/>
                      <a:pt x="20" y="150"/>
                      <a:pt x="24" y="170"/>
                    </a:cubicBezTo>
                    <a:cubicBezTo>
                      <a:pt x="24" y="175"/>
                      <a:pt x="27" y="182"/>
                      <a:pt x="30" y="189"/>
                    </a:cubicBezTo>
                    <a:cubicBezTo>
                      <a:pt x="30" y="190"/>
                      <a:pt x="31" y="190"/>
                      <a:pt x="31" y="191"/>
                    </a:cubicBezTo>
                    <a:cubicBezTo>
                      <a:pt x="34" y="199"/>
                      <a:pt x="36" y="206"/>
                      <a:pt x="37" y="213"/>
                    </a:cubicBezTo>
                    <a:cubicBezTo>
                      <a:pt x="32" y="216"/>
                      <a:pt x="29" y="221"/>
                      <a:pt x="23" y="226"/>
                    </a:cubicBezTo>
                    <a:cubicBezTo>
                      <a:pt x="3" y="247"/>
                      <a:pt x="1" y="260"/>
                      <a:pt x="8" y="272"/>
                    </a:cubicBezTo>
                    <a:lnTo>
                      <a:pt x="13" y="277"/>
                    </a:lnTo>
                    <a:cubicBezTo>
                      <a:pt x="16" y="281"/>
                      <a:pt x="21" y="283"/>
                      <a:pt x="27" y="287"/>
                    </a:cubicBezTo>
                    <a:cubicBezTo>
                      <a:pt x="32" y="291"/>
                      <a:pt x="35" y="293"/>
                      <a:pt x="37" y="297"/>
                    </a:cubicBezTo>
                    <a:cubicBezTo>
                      <a:pt x="36" y="299"/>
                      <a:pt x="35" y="301"/>
                      <a:pt x="35" y="302"/>
                    </a:cubicBezTo>
                    <a:cubicBezTo>
                      <a:pt x="24" y="327"/>
                      <a:pt x="31" y="337"/>
                      <a:pt x="46" y="339"/>
                    </a:cubicBezTo>
                    <a:cubicBezTo>
                      <a:pt x="49" y="340"/>
                      <a:pt x="51" y="340"/>
                      <a:pt x="54" y="340"/>
                    </a:cubicBezTo>
                    <a:lnTo>
                      <a:pt x="75" y="340"/>
                    </a:lnTo>
                    <a:cubicBezTo>
                      <a:pt x="76" y="340"/>
                      <a:pt x="77" y="340"/>
                      <a:pt x="78" y="340"/>
                    </a:cubicBezTo>
                    <a:cubicBezTo>
                      <a:pt x="99" y="340"/>
                      <a:pt x="102" y="349"/>
                      <a:pt x="105" y="357"/>
                    </a:cubicBezTo>
                    <a:cubicBezTo>
                      <a:pt x="106" y="360"/>
                      <a:pt x="109" y="363"/>
                      <a:pt x="112" y="365"/>
                    </a:cubicBezTo>
                    <a:cubicBezTo>
                      <a:pt x="113" y="366"/>
                      <a:pt x="116" y="367"/>
                      <a:pt x="119" y="367"/>
                    </a:cubicBezTo>
                    <a:cubicBezTo>
                      <a:pt x="134" y="367"/>
                      <a:pt x="163" y="354"/>
                      <a:pt x="180" y="333"/>
                    </a:cubicBezTo>
                    <a:cubicBezTo>
                      <a:pt x="188" y="336"/>
                      <a:pt x="194" y="338"/>
                      <a:pt x="198" y="339"/>
                    </a:cubicBezTo>
                    <a:cubicBezTo>
                      <a:pt x="206" y="343"/>
                      <a:pt x="211" y="345"/>
                      <a:pt x="219" y="345"/>
                    </a:cubicBezTo>
                    <a:cubicBezTo>
                      <a:pt x="225" y="345"/>
                      <a:pt x="235" y="342"/>
                      <a:pt x="250" y="338"/>
                    </a:cubicBezTo>
                    <a:cubicBezTo>
                      <a:pt x="288" y="329"/>
                      <a:pt x="323" y="313"/>
                      <a:pt x="327" y="282"/>
                    </a:cubicBezTo>
                    <a:cubicBezTo>
                      <a:pt x="332" y="280"/>
                      <a:pt x="337" y="276"/>
                      <a:pt x="344" y="271"/>
                    </a:cubicBezTo>
                    <a:cubicBezTo>
                      <a:pt x="382" y="244"/>
                      <a:pt x="410" y="214"/>
                      <a:pt x="389" y="191"/>
                    </a:cubicBezTo>
                    <a:cubicBezTo>
                      <a:pt x="384" y="186"/>
                      <a:pt x="380" y="181"/>
                      <a:pt x="377" y="175"/>
                    </a:cubicBezTo>
                    <a:cubicBezTo>
                      <a:pt x="411" y="150"/>
                      <a:pt x="426" y="104"/>
                      <a:pt x="418" y="96"/>
                    </a:cubicBezTo>
                    <a:cubicBezTo>
                      <a:pt x="414" y="93"/>
                      <a:pt x="410" y="92"/>
                      <a:pt x="405" y="91"/>
                    </a:cubicBezTo>
                    <a:cubicBezTo>
                      <a:pt x="400" y="89"/>
                      <a:pt x="394" y="88"/>
                      <a:pt x="390" y="86"/>
                    </a:cubicBezTo>
                    <a:cubicBezTo>
                      <a:pt x="404" y="57"/>
                      <a:pt x="394" y="27"/>
                      <a:pt x="382" y="26"/>
                    </a:cubicBezTo>
                    <a:cubicBezTo>
                      <a:pt x="378" y="26"/>
                      <a:pt x="375" y="26"/>
                      <a:pt x="372" y="27"/>
                    </a:cubicBezTo>
                    <a:cubicBezTo>
                      <a:pt x="368" y="21"/>
                      <a:pt x="362" y="18"/>
                      <a:pt x="353" y="18"/>
                    </a:cubicBezTo>
                    <a:cubicBezTo>
                      <a:pt x="346" y="18"/>
                      <a:pt x="337" y="20"/>
                      <a:pt x="326" y="25"/>
                    </a:cubicBezTo>
                    <a:lnTo>
                      <a:pt x="322" y="21"/>
                    </a:lnTo>
                    <a:cubicBezTo>
                      <a:pt x="317" y="16"/>
                      <a:pt x="311" y="11"/>
                      <a:pt x="306" y="7"/>
                    </a:cubicBezTo>
                    <a:lnTo>
                      <a:pt x="298" y="4"/>
                    </a:lnTo>
                    <a:cubicBezTo>
                      <a:pt x="293" y="2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8" name="Google Shape;6068;p45"/>
              <p:cNvSpPr/>
              <p:nvPr/>
            </p:nvSpPr>
            <p:spPr>
              <a:xfrm>
                <a:off x="10110800" y="3335992"/>
                <a:ext cx="18113" cy="15474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0" extrusionOk="0">
                    <a:moveTo>
                      <a:pt x="132" y="1"/>
                    </a:moveTo>
                    <a:cubicBezTo>
                      <a:pt x="126" y="1"/>
                      <a:pt x="120" y="4"/>
                      <a:pt x="112" y="11"/>
                    </a:cubicBezTo>
                    <a:cubicBezTo>
                      <a:pt x="109" y="15"/>
                      <a:pt x="104" y="19"/>
                      <a:pt x="101" y="23"/>
                    </a:cubicBezTo>
                    <a:cubicBezTo>
                      <a:pt x="100" y="23"/>
                      <a:pt x="99" y="21"/>
                      <a:pt x="98" y="21"/>
                    </a:cubicBezTo>
                    <a:cubicBezTo>
                      <a:pt x="95" y="20"/>
                      <a:pt x="93" y="18"/>
                      <a:pt x="90" y="16"/>
                    </a:cubicBezTo>
                    <a:cubicBezTo>
                      <a:pt x="87" y="14"/>
                      <a:pt x="83" y="12"/>
                      <a:pt x="79" y="12"/>
                    </a:cubicBezTo>
                    <a:cubicBezTo>
                      <a:pt x="76" y="12"/>
                      <a:pt x="73" y="13"/>
                      <a:pt x="70" y="14"/>
                    </a:cubicBezTo>
                    <a:cubicBezTo>
                      <a:pt x="55" y="19"/>
                      <a:pt x="49" y="26"/>
                      <a:pt x="45" y="36"/>
                    </a:cubicBezTo>
                    <a:cubicBezTo>
                      <a:pt x="44" y="39"/>
                      <a:pt x="44" y="41"/>
                      <a:pt x="43" y="44"/>
                    </a:cubicBezTo>
                    <a:cubicBezTo>
                      <a:pt x="36" y="44"/>
                      <a:pt x="32" y="46"/>
                      <a:pt x="27" y="51"/>
                    </a:cubicBezTo>
                    <a:cubicBezTo>
                      <a:pt x="14" y="62"/>
                      <a:pt x="12" y="70"/>
                      <a:pt x="13" y="78"/>
                    </a:cubicBezTo>
                    <a:cubicBezTo>
                      <a:pt x="13" y="81"/>
                      <a:pt x="14" y="85"/>
                      <a:pt x="16" y="87"/>
                    </a:cubicBezTo>
                    <a:lnTo>
                      <a:pt x="16" y="88"/>
                    </a:lnTo>
                    <a:cubicBezTo>
                      <a:pt x="17" y="92"/>
                      <a:pt x="17" y="96"/>
                      <a:pt x="18" y="98"/>
                    </a:cubicBezTo>
                    <a:lnTo>
                      <a:pt x="12" y="105"/>
                    </a:lnTo>
                    <a:cubicBezTo>
                      <a:pt x="2" y="116"/>
                      <a:pt x="1" y="121"/>
                      <a:pt x="7" y="126"/>
                    </a:cubicBezTo>
                    <a:lnTo>
                      <a:pt x="9" y="128"/>
                    </a:lnTo>
                    <a:cubicBezTo>
                      <a:pt x="10" y="129"/>
                      <a:pt x="13" y="131"/>
                      <a:pt x="15" y="132"/>
                    </a:cubicBezTo>
                    <a:lnTo>
                      <a:pt x="20" y="137"/>
                    </a:lnTo>
                    <a:cubicBezTo>
                      <a:pt x="19" y="138"/>
                      <a:pt x="19" y="138"/>
                      <a:pt x="19" y="139"/>
                    </a:cubicBezTo>
                    <a:cubicBezTo>
                      <a:pt x="14" y="153"/>
                      <a:pt x="18" y="157"/>
                      <a:pt x="24" y="158"/>
                    </a:cubicBezTo>
                    <a:lnTo>
                      <a:pt x="38" y="158"/>
                    </a:lnTo>
                    <a:cubicBezTo>
                      <a:pt x="49" y="158"/>
                      <a:pt x="50" y="162"/>
                      <a:pt x="51" y="165"/>
                    </a:cubicBezTo>
                    <a:cubicBezTo>
                      <a:pt x="51" y="167"/>
                      <a:pt x="53" y="168"/>
                      <a:pt x="54" y="169"/>
                    </a:cubicBezTo>
                    <a:cubicBezTo>
                      <a:pt x="55" y="169"/>
                      <a:pt x="56" y="170"/>
                      <a:pt x="57" y="170"/>
                    </a:cubicBezTo>
                    <a:cubicBezTo>
                      <a:pt x="64" y="170"/>
                      <a:pt x="77" y="163"/>
                      <a:pt x="86" y="154"/>
                    </a:cubicBezTo>
                    <a:cubicBezTo>
                      <a:pt x="90" y="155"/>
                      <a:pt x="91" y="155"/>
                      <a:pt x="94" y="157"/>
                    </a:cubicBezTo>
                    <a:cubicBezTo>
                      <a:pt x="99" y="158"/>
                      <a:pt x="100" y="159"/>
                      <a:pt x="104" y="159"/>
                    </a:cubicBezTo>
                    <a:cubicBezTo>
                      <a:pt x="106" y="159"/>
                      <a:pt x="112" y="158"/>
                      <a:pt x="118" y="157"/>
                    </a:cubicBezTo>
                    <a:cubicBezTo>
                      <a:pt x="135" y="153"/>
                      <a:pt x="151" y="144"/>
                      <a:pt x="153" y="131"/>
                    </a:cubicBezTo>
                    <a:cubicBezTo>
                      <a:pt x="154" y="129"/>
                      <a:pt x="157" y="128"/>
                      <a:pt x="161" y="126"/>
                    </a:cubicBezTo>
                    <a:cubicBezTo>
                      <a:pt x="177" y="114"/>
                      <a:pt x="189" y="100"/>
                      <a:pt x="181" y="90"/>
                    </a:cubicBezTo>
                    <a:cubicBezTo>
                      <a:pt x="179" y="87"/>
                      <a:pt x="177" y="86"/>
                      <a:pt x="176" y="83"/>
                    </a:cubicBezTo>
                    <a:cubicBezTo>
                      <a:pt x="193" y="72"/>
                      <a:pt x="199" y="51"/>
                      <a:pt x="195" y="47"/>
                    </a:cubicBezTo>
                    <a:cubicBezTo>
                      <a:pt x="193" y="46"/>
                      <a:pt x="192" y="45"/>
                      <a:pt x="188" y="45"/>
                    </a:cubicBezTo>
                    <a:cubicBezTo>
                      <a:pt x="186" y="44"/>
                      <a:pt x="185" y="44"/>
                      <a:pt x="182" y="42"/>
                    </a:cubicBezTo>
                    <a:cubicBezTo>
                      <a:pt x="188" y="29"/>
                      <a:pt x="183" y="14"/>
                      <a:pt x="178" y="14"/>
                    </a:cubicBezTo>
                    <a:lnTo>
                      <a:pt x="173" y="14"/>
                    </a:lnTo>
                    <a:cubicBezTo>
                      <a:pt x="171" y="11"/>
                      <a:pt x="168" y="10"/>
                      <a:pt x="164" y="10"/>
                    </a:cubicBezTo>
                    <a:cubicBezTo>
                      <a:pt x="161" y="10"/>
                      <a:pt x="157" y="11"/>
                      <a:pt x="152" y="13"/>
                    </a:cubicBezTo>
                    <a:cubicBezTo>
                      <a:pt x="152" y="13"/>
                      <a:pt x="152" y="11"/>
                      <a:pt x="151" y="11"/>
                    </a:cubicBezTo>
                    <a:cubicBezTo>
                      <a:pt x="148" y="9"/>
                      <a:pt x="146" y="6"/>
                      <a:pt x="143" y="5"/>
                    </a:cubicBezTo>
                    <a:cubicBezTo>
                      <a:pt x="142" y="4"/>
                      <a:pt x="141" y="3"/>
                      <a:pt x="140" y="3"/>
                    </a:cubicBezTo>
                    <a:cubicBezTo>
                      <a:pt x="137" y="2"/>
                      <a:pt x="135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9" name="Google Shape;6069;p45"/>
              <p:cNvSpPr/>
              <p:nvPr/>
            </p:nvSpPr>
            <p:spPr>
              <a:xfrm>
                <a:off x="10408081" y="3031794"/>
                <a:ext cx="286630" cy="719442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7904" extrusionOk="0">
                    <a:moveTo>
                      <a:pt x="1518" y="1"/>
                    </a:moveTo>
                    <a:cubicBezTo>
                      <a:pt x="1518" y="1"/>
                      <a:pt x="1408" y="420"/>
                      <a:pt x="969" y="1104"/>
                    </a:cubicBezTo>
                    <a:cubicBezTo>
                      <a:pt x="969" y="1104"/>
                      <a:pt x="967" y="1107"/>
                      <a:pt x="964" y="1111"/>
                    </a:cubicBezTo>
                    <a:cubicBezTo>
                      <a:pt x="851" y="1290"/>
                      <a:pt x="711" y="1490"/>
                      <a:pt x="544" y="1706"/>
                    </a:cubicBezTo>
                    <a:cubicBezTo>
                      <a:pt x="144" y="2220"/>
                      <a:pt x="25" y="2795"/>
                      <a:pt x="4" y="3292"/>
                    </a:cubicBezTo>
                    <a:cubicBezTo>
                      <a:pt x="1" y="3346"/>
                      <a:pt x="0" y="3398"/>
                      <a:pt x="0" y="3448"/>
                    </a:cubicBezTo>
                    <a:cubicBezTo>
                      <a:pt x="0" y="3458"/>
                      <a:pt x="1" y="3466"/>
                      <a:pt x="0" y="3474"/>
                    </a:cubicBezTo>
                    <a:lnTo>
                      <a:pt x="1" y="3475"/>
                    </a:lnTo>
                    <a:cubicBezTo>
                      <a:pt x="1" y="3891"/>
                      <a:pt x="62" y="4234"/>
                      <a:pt x="62" y="4413"/>
                    </a:cubicBezTo>
                    <a:cubicBezTo>
                      <a:pt x="62" y="4805"/>
                      <a:pt x="584" y="7621"/>
                      <a:pt x="634" y="7885"/>
                    </a:cubicBezTo>
                    <a:lnTo>
                      <a:pt x="636" y="7903"/>
                    </a:lnTo>
                    <a:cubicBezTo>
                      <a:pt x="636" y="7903"/>
                      <a:pt x="2445" y="5823"/>
                      <a:pt x="2797" y="4549"/>
                    </a:cubicBezTo>
                    <a:cubicBezTo>
                      <a:pt x="3148" y="3274"/>
                      <a:pt x="1518" y="1"/>
                      <a:pt x="1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0" name="Google Shape;6070;p45"/>
              <p:cNvSpPr/>
              <p:nvPr/>
            </p:nvSpPr>
            <p:spPr>
              <a:xfrm>
                <a:off x="9944957" y="3346368"/>
                <a:ext cx="521195" cy="503627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533" extrusionOk="0">
                    <a:moveTo>
                      <a:pt x="4661" y="0"/>
                    </a:moveTo>
                    <a:cubicBezTo>
                      <a:pt x="4184" y="0"/>
                      <a:pt x="3406" y="49"/>
                      <a:pt x="2856" y="322"/>
                    </a:cubicBezTo>
                    <a:cubicBezTo>
                      <a:pt x="2007" y="745"/>
                      <a:pt x="2267" y="1480"/>
                      <a:pt x="1168" y="2089"/>
                    </a:cubicBezTo>
                    <a:cubicBezTo>
                      <a:pt x="410" y="2511"/>
                      <a:pt x="60" y="2816"/>
                      <a:pt x="21" y="3197"/>
                    </a:cubicBezTo>
                    <a:cubicBezTo>
                      <a:pt x="1" y="3371"/>
                      <a:pt x="47" y="3560"/>
                      <a:pt x="147" y="3779"/>
                    </a:cubicBezTo>
                    <a:cubicBezTo>
                      <a:pt x="343" y="4212"/>
                      <a:pt x="1101" y="4629"/>
                      <a:pt x="1927" y="4960"/>
                    </a:cubicBezTo>
                    <a:cubicBezTo>
                      <a:pt x="1984" y="4985"/>
                      <a:pt x="2041" y="5006"/>
                      <a:pt x="2100" y="5029"/>
                    </a:cubicBezTo>
                    <a:cubicBezTo>
                      <a:pt x="2564" y="5211"/>
                      <a:pt x="3045" y="5368"/>
                      <a:pt x="3443" y="5481"/>
                    </a:cubicBezTo>
                    <a:cubicBezTo>
                      <a:pt x="3567" y="5516"/>
                      <a:pt x="3690" y="5533"/>
                      <a:pt x="3811" y="5533"/>
                    </a:cubicBezTo>
                    <a:cubicBezTo>
                      <a:pt x="3850" y="5533"/>
                      <a:pt x="3888" y="5531"/>
                      <a:pt x="3927" y="5528"/>
                    </a:cubicBezTo>
                    <a:cubicBezTo>
                      <a:pt x="4893" y="5455"/>
                      <a:pt x="5725" y="4446"/>
                      <a:pt x="5725" y="4446"/>
                    </a:cubicBezTo>
                    <a:lnTo>
                      <a:pt x="5722" y="4427"/>
                    </a:lnTo>
                    <a:lnTo>
                      <a:pt x="5090" y="14"/>
                    </a:lnTo>
                    <a:lnTo>
                      <a:pt x="5089" y="15"/>
                    </a:lnTo>
                    <a:cubicBezTo>
                      <a:pt x="5088" y="15"/>
                      <a:pt x="5086" y="15"/>
                      <a:pt x="5085" y="15"/>
                    </a:cubicBezTo>
                    <a:cubicBezTo>
                      <a:pt x="5084" y="15"/>
                      <a:pt x="5083" y="15"/>
                      <a:pt x="5082" y="14"/>
                    </a:cubicBezTo>
                    <a:cubicBezTo>
                      <a:pt x="5045" y="11"/>
                      <a:pt x="4886" y="0"/>
                      <a:pt x="4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1" name="Google Shape;6071;p45"/>
              <p:cNvSpPr/>
              <p:nvPr/>
            </p:nvSpPr>
            <p:spPr>
              <a:xfrm>
                <a:off x="9677167" y="3633545"/>
                <a:ext cx="641436" cy="25768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2831" extrusionOk="0">
                    <a:moveTo>
                      <a:pt x="637" y="1"/>
                    </a:moveTo>
                    <a:cubicBezTo>
                      <a:pt x="281" y="1"/>
                      <a:pt x="0" y="128"/>
                      <a:pt x="0" y="128"/>
                    </a:cubicBezTo>
                    <a:cubicBezTo>
                      <a:pt x="0" y="128"/>
                      <a:pt x="62" y="1326"/>
                      <a:pt x="1604" y="2189"/>
                    </a:cubicBezTo>
                    <a:cubicBezTo>
                      <a:pt x="2386" y="2626"/>
                      <a:pt x="3466" y="2830"/>
                      <a:pt x="4497" y="2830"/>
                    </a:cubicBezTo>
                    <a:cubicBezTo>
                      <a:pt x="5405" y="2830"/>
                      <a:pt x="6274" y="2672"/>
                      <a:pt x="6868" y="2376"/>
                    </a:cubicBezTo>
                    <a:cubicBezTo>
                      <a:pt x="6930" y="2345"/>
                      <a:pt x="6991" y="2310"/>
                      <a:pt x="7046" y="2276"/>
                    </a:cubicBezTo>
                    <a:cubicBezTo>
                      <a:pt x="7046" y="2276"/>
                      <a:pt x="6070" y="2268"/>
                      <a:pt x="5042" y="1876"/>
                    </a:cubicBezTo>
                    <a:cubicBezTo>
                      <a:pt x="4983" y="1854"/>
                      <a:pt x="4926" y="1833"/>
                      <a:pt x="4869" y="1808"/>
                    </a:cubicBezTo>
                    <a:cubicBezTo>
                      <a:pt x="4112" y="1487"/>
                      <a:pt x="3354" y="951"/>
                      <a:pt x="2961" y="46"/>
                    </a:cubicBezTo>
                    <a:cubicBezTo>
                      <a:pt x="2961" y="46"/>
                      <a:pt x="2324" y="188"/>
                      <a:pt x="1755" y="188"/>
                    </a:cubicBezTo>
                    <a:cubicBezTo>
                      <a:pt x="1522" y="188"/>
                      <a:pt x="1300" y="164"/>
                      <a:pt x="1139" y="96"/>
                    </a:cubicBezTo>
                    <a:cubicBezTo>
                      <a:pt x="1046" y="57"/>
                      <a:pt x="954" y="32"/>
                      <a:pt x="862" y="20"/>
                    </a:cubicBezTo>
                    <a:lnTo>
                      <a:pt x="861" y="19"/>
                    </a:lnTo>
                    <a:cubicBezTo>
                      <a:pt x="785" y="6"/>
                      <a:pt x="709" y="1"/>
                      <a:pt x="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2" name="Google Shape;6072;p45"/>
              <p:cNvSpPr/>
              <p:nvPr/>
            </p:nvSpPr>
            <p:spPr>
              <a:xfrm>
                <a:off x="10406807" y="3342545"/>
                <a:ext cx="2276" cy="6918"/>
              </a:xfrm>
              <a:custGeom>
                <a:avLst/>
                <a:gdLst/>
                <a:ahLst/>
                <a:cxnLst/>
                <a:rect l="l" t="t" r="r" b="b"/>
                <a:pathLst>
                  <a:path w="25" h="76" extrusionOk="0">
                    <a:moveTo>
                      <a:pt x="24" y="1"/>
                    </a:moveTo>
                    <a:lnTo>
                      <a:pt x="11" y="34"/>
                    </a:lnTo>
                    <a:cubicBezTo>
                      <a:pt x="9" y="45"/>
                      <a:pt x="6" y="52"/>
                      <a:pt x="4" y="59"/>
                    </a:cubicBezTo>
                    <a:cubicBezTo>
                      <a:pt x="2" y="70"/>
                      <a:pt x="1" y="76"/>
                      <a:pt x="3" y="76"/>
                    </a:cubicBezTo>
                    <a:cubicBezTo>
                      <a:pt x="4" y="76"/>
                      <a:pt x="8" y="71"/>
                      <a:pt x="14" y="61"/>
                    </a:cubicBezTo>
                    <a:lnTo>
                      <a:pt x="13" y="60"/>
                    </a:lnTo>
                    <a:lnTo>
                      <a:pt x="14" y="59"/>
                    </a:lnTo>
                    <a:cubicBezTo>
                      <a:pt x="21" y="46"/>
                      <a:pt x="24" y="26"/>
                      <a:pt x="24" y="1"/>
                    </a:cubicBezTo>
                    <a:close/>
                  </a:path>
                </a:pathLst>
              </a:custGeom>
              <a:solidFill>
                <a:srgbClr val="A245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3" name="Google Shape;6073;p45"/>
              <p:cNvSpPr/>
              <p:nvPr/>
            </p:nvSpPr>
            <p:spPr>
              <a:xfrm>
                <a:off x="10011312" y="3452137"/>
                <a:ext cx="615039" cy="416883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580" extrusionOk="0">
                    <a:moveTo>
                      <a:pt x="6736" y="1"/>
                    </a:moveTo>
                    <a:cubicBezTo>
                      <a:pt x="6692" y="311"/>
                      <a:pt x="6579" y="600"/>
                      <a:pt x="6440" y="878"/>
                    </a:cubicBezTo>
                    <a:cubicBezTo>
                      <a:pt x="6306" y="1157"/>
                      <a:pt x="6149" y="1425"/>
                      <a:pt x="5983" y="1687"/>
                    </a:cubicBezTo>
                    <a:cubicBezTo>
                      <a:pt x="5814" y="1948"/>
                      <a:pt x="5627" y="2195"/>
                      <a:pt x="5462" y="2458"/>
                    </a:cubicBezTo>
                    <a:lnTo>
                      <a:pt x="5400" y="2558"/>
                    </a:lnTo>
                    <a:lnTo>
                      <a:pt x="5400" y="2558"/>
                    </a:lnTo>
                    <a:lnTo>
                      <a:pt x="5640" y="1779"/>
                    </a:lnTo>
                    <a:cubicBezTo>
                      <a:pt x="5770" y="1339"/>
                      <a:pt x="5924" y="901"/>
                      <a:pt x="5980" y="441"/>
                    </a:cubicBezTo>
                    <a:cubicBezTo>
                      <a:pt x="5982" y="435"/>
                      <a:pt x="5977" y="430"/>
                      <a:pt x="5972" y="429"/>
                    </a:cubicBezTo>
                    <a:cubicBezTo>
                      <a:pt x="5971" y="429"/>
                      <a:pt x="5970" y="429"/>
                      <a:pt x="5969" y="429"/>
                    </a:cubicBezTo>
                    <a:cubicBezTo>
                      <a:pt x="5965" y="429"/>
                      <a:pt x="5962" y="432"/>
                      <a:pt x="5960" y="436"/>
                    </a:cubicBezTo>
                    <a:cubicBezTo>
                      <a:pt x="5916" y="662"/>
                      <a:pt x="5852" y="882"/>
                      <a:pt x="5775" y="1097"/>
                    </a:cubicBezTo>
                    <a:lnTo>
                      <a:pt x="5537" y="1744"/>
                    </a:lnTo>
                    <a:lnTo>
                      <a:pt x="5266" y="2486"/>
                    </a:lnTo>
                    <a:cubicBezTo>
                      <a:pt x="5263" y="2298"/>
                      <a:pt x="5251" y="2110"/>
                      <a:pt x="5230" y="1922"/>
                    </a:cubicBezTo>
                    <a:cubicBezTo>
                      <a:pt x="5188" y="1542"/>
                      <a:pt x="5127" y="1164"/>
                      <a:pt x="5029" y="793"/>
                    </a:cubicBezTo>
                    <a:cubicBezTo>
                      <a:pt x="5028" y="787"/>
                      <a:pt x="5023" y="785"/>
                      <a:pt x="5018" y="785"/>
                    </a:cubicBezTo>
                    <a:cubicBezTo>
                      <a:pt x="5018" y="785"/>
                      <a:pt x="5017" y="785"/>
                      <a:pt x="5016" y="785"/>
                    </a:cubicBezTo>
                    <a:cubicBezTo>
                      <a:pt x="5011" y="786"/>
                      <a:pt x="5009" y="790"/>
                      <a:pt x="5009" y="795"/>
                    </a:cubicBezTo>
                    <a:cubicBezTo>
                      <a:pt x="5005" y="1178"/>
                      <a:pt x="5020" y="1559"/>
                      <a:pt x="5031" y="1937"/>
                    </a:cubicBezTo>
                    <a:lnTo>
                      <a:pt x="5053" y="2501"/>
                    </a:lnTo>
                    <a:cubicBezTo>
                      <a:pt x="5057" y="2617"/>
                      <a:pt x="5061" y="2731"/>
                      <a:pt x="5062" y="2845"/>
                    </a:cubicBezTo>
                    <a:cubicBezTo>
                      <a:pt x="5055" y="2776"/>
                      <a:pt x="5045" y="2706"/>
                      <a:pt x="5034" y="2638"/>
                    </a:cubicBezTo>
                    <a:cubicBezTo>
                      <a:pt x="5012" y="2499"/>
                      <a:pt x="4978" y="2364"/>
                      <a:pt x="4937" y="2231"/>
                    </a:cubicBezTo>
                    <a:cubicBezTo>
                      <a:pt x="4776" y="1700"/>
                      <a:pt x="4617" y="1163"/>
                      <a:pt x="4396" y="651"/>
                    </a:cubicBezTo>
                    <a:cubicBezTo>
                      <a:pt x="4394" y="647"/>
                      <a:pt x="4390" y="644"/>
                      <a:pt x="4386" y="644"/>
                    </a:cubicBezTo>
                    <a:cubicBezTo>
                      <a:pt x="4385" y="644"/>
                      <a:pt x="4383" y="645"/>
                      <a:pt x="4382" y="645"/>
                    </a:cubicBezTo>
                    <a:cubicBezTo>
                      <a:pt x="4376" y="648"/>
                      <a:pt x="4374" y="653"/>
                      <a:pt x="4375" y="658"/>
                    </a:cubicBezTo>
                    <a:cubicBezTo>
                      <a:pt x="4437" y="870"/>
                      <a:pt x="4487" y="1086"/>
                      <a:pt x="4534" y="1301"/>
                    </a:cubicBezTo>
                    <a:cubicBezTo>
                      <a:pt x="4614" y="1640"/>
                      <a:pt x="4686" y="1980"/>
                      <a:pt x="4753" y="2322"/>
                    </a:cubicBezTo>
                    <a:cubicBezTo>
                      <a:pt x="4775" y="2435"/>
                      <a:pt x="4801" y="2547"/>
                      <a:pt x="4836" y="2655"/>
                    </a:cubicBezTo>
                    <a:cubicBezTo>
                      <a:pt x="4858" y="2726"/>
                      <a:pt x="4882" y="2797"/>
                      <a:pt x="4907" y="2865"/>
                    </a:cubicBezTo>
                    <a:cubicBezTo>
                      <a:pt x="4969" y="3032"/>
                      <a:pt x="4917" y="3220"/>
                      <a:pt x="4773" y="3326"/>
                    </a:cubicBezTo>
                    <a:cubicBezTo>
                      <a:pt x="4765" y="3201"/>
                      <a:pt x="4750" y="3078"/>
                      <a:pt x="4729" y="2955"/>
                    </a:cubicBezTo>
                    <a:cubicBezTo>
                      <a:pt x="4709" y="2833"/>
                      <a:pt x="4678" y="2713"/>
                      <a:pt x="4642" y="2594"/>
                    </a:cubicBezTo>
                    <a:cubicBezTo>
                      <a:pt x="4478" y="2055"/>
                      <a:pt x="4318" y="1510"/>
                      <a:pt x="4094" y="990"/>
                    </a:cubicBezTo>
                    <a:cubicBezTo>
                      <a:pt x="4092" y="986"/>
                      <a:pt x="4088" y="984"/>
                      <a:pt x="4084" y="984"/>
                    </a:cubicBezTo>
                    <a:cubicBezTo>
                      <a:pt x="4082" y="984"/>
                      <a:pt x="4081" y="984"/>
                      <a:pt x="4079" y="985"/>
                    </a:cubicBezTo>
                    <a:cubicBezTo>
                      <a:pt x="4074" y="988"/>
                      <a:pt x="4072" y="993"/>
                      <a:pt x="4073" y="998"/>
                    </a:cubicBezTo>
                    <a:cubicBezTo>
                      <a:pt x="4135" y="1209"/>
                      <a:pt x="4185" y="1425"/>
                      <a:pt x="4232" y="1641"/>
                    </a:cubicBezTo>
                    <a:cubicBezTo>
                      <a:pt x="4310" y="1972"/>
                      <a:pt x="4380" y="2305"/>
                      <a:pt x="4445" y="2638"/>
                    </a:cubicBezTo>
                    <a:cubicBezTo>
                      <a:pt x="4471" y="2767"/>
                      <a:pt x="4501" y="2895"/>
                      <a:pt x="4540" y="3020"/>
                    </a:cubicBezTo>
                    <a:cubicBezTo>
                      <a:pt x="4580" y="3146"/>
                      <a:pt x="4625" y="3270"/>
                      <a:pt x="4678" y="3393"/>
                    </a:cubicBezTo>
                    <a:cubicBezTo>
                      <a:pt x="4631" y="3428"/>
                      <a:pt x="4581" y="3463"/>
                      <a:pt x="4533" y="3499"/>
                    </a:cubicBezTo>
                    <a:cubicBezTo>
                      <a:pt x="4519" y="3444"/>
                      <a:pt x="4504" y="3392"/>
                      <a:pt x="4487" y="3340"/>
                    </a:cubicBezTo>
                    <a:cubicBezTo>
                      <a:pt x="4453" y="3235"/>
                      <a:pt x="4404" y="3138"/>
                      <a:pt x="4350" y="3044"/>
                    </a:cubicBezTo>
                    <a:cubicBezTo>
                      <a:pt x="4158" y="2711"/>
                      <a:pt x="3964" y="2371"/>
                      <a:pt x="3724" y="2066"/>
                    </a:cubicBezTo>
                    <a:cubicBezTo>
                      <a:pt x="3722" y="2064"/>
                      <a:pt x="3719" y="2062"/>
                      <a:pt x="3716" y="2062"/>
                    </a:cubicBezTo>
                    <a:cubicBezTo>
                      <a:pt x="3714" y="2062"/>
                      <a:pt x="3712" y="2063"/>
                      <a:pt x="3709" y="2065"/>
                    </a:cubicBezTo>
                    <a:cubicBezTo>
                      <a:pt x="3705" y="2067"/>
                      <a:pt x="3704" y="2074"/>
                      <a:pt x="3707" y="2077"/>
                    </a:cubicBezTo>
                    <a:cubicBezTo>
                      <a:pt x="3779" y="2215"/>
                      <a:pt x="3841" y="2356"/>
                      <a:pt x="3903" y="2496"/>
                    </a:cubicBezTo>
                    <a:cubicBezTo>
                      <a:pt x="4005" y="2720"/>
                      <a:pt x="4099" y="2946"/>
                      <a:pt x="4191" y="3174"/>
                    </a:cubicBezTo>
                    <a:cubicBezTo>
                      <a:pt x="4221" y="3246"/>
                      <a:pt x="4253" y="3316"/>
                      <a:pt x="4293" y="3383"/>
                    </a:cubicBezTo>
                    <a:cubicBezTo>
                      <a:pt x="4334" y="3449"/>
                      <a:pt x="4379" y="3515"/>
                      <a:pt x="4426" y="3578"/>
                    </a:cubicBezTo>
                    <a:cubicBezTo>
                      <a:pt x="4381" y="3608"/>
                      <a:pt x="4338" y="3640"/>
                      <a:pt x="4292" y="3671"/>
                    </a:cubicBezTo>
                    <a:cubicBezTo>
                      <a:pt x="4263" y="3622"/>
                      <a:pt x="4231" y="3572"/>
                      <a:pt x="4197" y="3526"/>
                    </a:cubicBezTo>
                    <a:cubicBezTo>
                      <a:pt x="4131" y="3433"/>
                      <a:pt x="4054" y="3348"/>
                      <a:pt x="3972" y="3269"/>
                    </a:cubicBezTo>
                    <a:cubicBezTo>
                      <a:pt x="3664" y="2967"/>
                      <a:pt x="3349" y="2671"/>
                      <a:pt x="3024" y="2382"/>
                    </a:cubicBezTo>
                    <a:cubicBezTo>
                      <a:pt x="3022" y="2380"/>
                      <a:pt x="3020" y="2378"/>
                      <a:pt x="3017" y="2378"/>
                    </a:cubicBezTo>
                    <a:cubicBezTo>
                      <a:pt x="3014" y="2378"/>
                      <a:pt x="3012" y="2380"/>
                      <a:pt x="3010" y="2382"/>
                    </a:cubicBezTo>
                    <a:cubicBezTo>
                      <a:pt x="3006" y="2385"/>
                      <a:pt x="3006" y="2392"/>
                      <a:pt x="3008" y="2395"/>
                    </a:cubicBezTo>
                    <a:cubicBezTo>
                      <a:pt x="3277" y="2738"/>
                      <a:pt x="3551" y="3078"/>
                      <a:pt x="3835" y="3409"/>
                    </a:cubicBezTo>
                    <a:cubicBezTo>
                      <a:pt x="3905" y="3491"/>
                      <a:pt x="3980" y="3570"/>
                      <a:pt x="4063" y="3639"/>
                    </a:cubicBezTo>
                    <a:cubicBezTo>
                      <a:pt x="4105" y="3674"/>
                      <a:pt x="4148" y="3707"/>
                      <a:pt x="4192" y="3739"/>
                    </a:cubicBezTo>
                    <a:cubicBezTo>
                      <a:pt x="4129" y="3782"/>
                      <a:pt x="4067" y="3824"/>
                      <a:pt x="4005" y="3863"/>
                    </a:cubicBezTo>
                    <a:cubicBezTo>
                      <a:pt x="3931" y="3832"/>
                      <a:pt x="3854" y="3803"/>
                      <a:pt x="3779" y="3776"/>
                    </a:cubicBezTo>
                    <a:cubicBezTo>
                      <a:pt x="3627" y="3721"/>
                      <a:pt x="3467" y="3704"/>
                      <a:pt x="3313" y="3663"/>
                    </a:cubicBezTo>
                    <a:cubicBezTo>
                      <a:pt x="3157" y="3624"/>
                      <a:pt x="3003" y="3577"/>
                      <a:pt x="2855" y="3521"/>
                    </a:cubicBezTo>
                    <a:cubicBezTo>
                      <a:pt x="2705" y="3468"/>
                      <a:pt x="2555" y="3407"/>
                      <a:pt x="2428" y="3310"/>
                    </a:cubicBezTo>
                    <a:cubicBezTo>
                      <a:pt x="2426" y="3308"/>
                      <a:pt x="2424" y="3307"/>
                      <a:pt x="2422" y="3307"/>
                    </a:cubicBezTo>
                    <a:cubicBezTo>
                      <a:pt x="2419" y="3307"/>
                      <a:pt x="2416" y="3309"/>
                      <a:pt x="2414" y="3311"/>
                    </a:cubicBezTo>
                    <a:cubicBezTo>
                      <a:pt x="2411" y="3315"/>
                      <a:pt x="2411" y="3321"/>
                      <a:pt x="2414" y="3325"/>
                    </a:cubicBezTo>
                    <a:cubicBezTo>
                      <a:pt x="2527" y="3447"/>
                      <a:pt x="2669" y="3536"/>
                      <a:pt x="2813" y="3617"/>
                    </a:cubicBezTo>
                    <a:cubicBezTo>
                      <a:pt x="2959" y="3693"/>
                      <a:pt x="3109" y="3760"/>
                      <a:pt x="3261" y="3819"/>
                    </a:cubicBezTo>
                    <a:cubicBezTo>
                      <a:pt x="3413" y="3879"/>
                      <a:pt x="3564" y="3951"/>
                      <a:pt x="3726" y="3976"/>
                    </a:cubicBezTo>
                    <a:cubicBezTo>
                      <a:pt x="3753" y="3980"/>
                      <a:pt x="3779" y="3983"/>
                      <a:pt x="3806" y="3988"/>
                    </a:cubicBezTo>
                    <a:cubicBezTo>
                      <a:pt x="3774" y="4007"/>
                      <a:pt x="3741" y="4026"/>
                      <a:pt x="3710" y="4044"/>
                    </a:cubicBezTo>
                    <a:lnTo>
                      <a:pt x="3427" y="4088"/>
                    </a:lnTo>
                    <a:cubicBezTo>
                      <a:pt x="3396" y="4084"/>
                      <a:pt x="3365" y="4081"/>
                      <a:pt x="3333" y="4079"/>
                    </a:cubicBezTo>
                    <a:cubicBezTo>
                      <a:pt x="3052" y="3985"/>
                      <a:pt x="2755" y="3980"/>
                      <a:pt x="2469" y="3909"/>
                    </a:cubicBezTo>
                    <a:cubicBezTo>
                      <a:pt x="2024" y="3799"/>
                      <a:pt x="1582" y="3632"/>
                      <a:pt x="1238" y="3311"/>
                    </a:cubicBezTo>
                    <a:cubicBezTo>
                      <a:pt x="1236" y="3309"/>
                      <a:pt x="1234" y="3308"/>
                      <a:pt x="1231" y="3308"/>
                    </a:cubicBezTo>
                    <a:cubicBezTo>
                      <a:pt x="1229" y="3308"/>
                      <a:pt x="1226" y="3309"/>
                      <a:pt x="1224" y="3311"/>
                    </a:cubicBezTo>
                    <a:cubicBezTo>
                      <a:pt x="1220" y="3315"/>
                      <a:pt x="1220" y="3321"/>
                      <a:pt x="1223" y="3325"/>
                    </a:cubicBezTo>
                    <a:cubicBezTo>
                      <a:pt x="1376" y="3507"/>
                      <a:pt x="1563" y="3658"/>
                      <a:pt x="1768" y="3782"/>
                    </a:cubicBezTo>
                    <a:cubicBezTo>
                      <a:pt x="2029" y="3932"/>
                      <a:pt x="2314" y="4035"/>
                      <a:pt x="2600" y="4126"/>
                    </a:cubicBezTo>
                    <a:cubicBezTo>
                      <a:pt x="2754" y="4175"/>
                      <a:pt x="2911" y="4214"/>
                      <a:pt x="3072" y="4229"/>
                    </a:cubicBezTo>
                    <a:cubicBezTo>
                      <a:pt x="3149" y="4238"/>
                      <a:pt x="3227" y="4243"/>
                      <a:pt x="3304" y="4245"/>
                    </a:cubicBezTo>
                    <a:cubicBezTo>
                      <a:pt x="3208" y="4287"/>
                      <a:pt x="3116" y="4322"/>
                      <a:pt x="3028" y="4354"/>
                    </a:cubicBezTo>
                    <a:cubicBezTo>
                      <a:pt x="2988" y="4369"/>
                      <a:pt x="2945" y="4376"/>
                      <a:pt x="2903" y="4376"/>
                    </a:cubicBezTo>
                    <a:cubicBezTo>
                      <a:pt x="2862" y="4376"/>
                      <a:pt x="2822" y="4370"/>
                      <a:pt x="2782" y="4357"/>
                    </a:cubicBezTo>
                    <a:cubicBezTo>
                      <a:pt x="2650" y="4320"/>
                      <a:pt x="2518" y="4288"/>
                      <a:pt x="2386" y="4260"/>
                    </a:cubicBezTo>
                    <a:cubicBezTo>
                      <a:pt x="2187" y="4217"/>
                      <a:pt x="1983" y="4209"/>
                      <a:pt x="1784" y="4177"/>
                    </a:cubicBezTo>
                    <a:cubicBezTo>
                      <a:pt x="1584" y="4146"/>
                      <a:pt x="1386" y="4106"/>
                      <a:pt x="1191" y="4053"/>
                    </a:cubicBezTo>
                    <a:cubicBezTo>
                      <a:pt x="997" y="4001"/>
                      <a:pt x="802" y="3939"/>
                      <a:pt x="629" y="3832"/>
                    </a:cubicBezTo>
                    <a:cubicBezTo>
                      <a:pt x="626" y="3830"/>
                      <a:pt x="624" y="3829"/>
                      <a:pt x="622" y="3829"/>
                    </a:cubicBezTo>
                    <a:cubicBezTo>
                      <a:pt x="619" y="3829"/>
                      <a:pt x="616" y="3831"/>
                      <a:pt x="614" y="3834"/>
                    </a:cubicBezTo>
                    <a:cubicBezTo>
                      <a:pt x="612" y="3839"/>
                      <a:pt x="613" y="3844"/>
                      <a:pt x="617" y="3848"/>
                    </a:cubicBezTo>
                    <a:cubicBezTo>
                      <a:pt x="777" y="3981"/>
                      <a:pt x="968" y="4071"/>
                      <a:pt x="1158" y="4150"/>
                    </a:cubicBezTo>
                    <a:cubicBezTo>
                      <a:pt x="1352" y="4226"/>
                      <a:pt x="1551" y="4288"/>
                      <a:pt x="1751" y="4339"/>
                    </a:cubicBezTo>
                    <a:cubicBezTo>
                      <a:pt x="1786" y="4348"/>
                      <a:pt x="1818" y="4356"/>
                      <a:pt x="1853" y="4366"/>
                    </a:cubicBezTo>
                    <a:cubicBezTo>
                      <a:pt x="1729" y="4370"/>
                      <a:pt x="1604" y="4375"/>
                      <a:pt x="1480" y="4375"/>
                    </a:cubicBezTo>
                    <a:cubicBezTo>
                      <a:pt x="1461" y="4375"/>
                      <a:pt x="1441" y="4375"/>
                      <a:pt x="1422" y="4375"/>
                    </a:cubicBezTo>
                    <a:cubicBezTo>
                      <a:pt x="1183" y="4374"/>
                      <a:pt x="945" y="4362"/>
                      <a:pt x="710" y="4330"/>
                    </a:cubicBezTo>
                    <a:cubicBezTo>
                      <a:pt x="475" y="4300"/>
                      <a:pt x="236" y="4259"/>
                      <a:pt x="18" y="4162"/>
                    </a:cubicBezTo>
                    <a:cubicBezTo>
                      <a:pt x="16" y="4161"/>
                      <a:pt x="15" y="4161"/>
                      <a:pt x="14" y="4161"/>
                    </a:cubicBezTo>
                    <a:cubicBezTo>
                      <a:pt x="9" y="4161"/>
                      <a:pt x="5" y="4163"/>
                      <a:pt x="3" y="4167"/>
                    </a:cubicBezTo>
                    <a:cubicBezTo>
                      <a:pt x="0" y="4172"/>
                      <a:pt x="3" y="4179"/>
                      <a:pt x="8" y="4186"/>
                    </a:cubicBezTo>
                    <a:cubicBezTo>
                      <a:pt x="218" y="4310"/>
                      <a:pt x="454" y="4381"/>
                      <a:pt x="691" y="4437"/>
                    </a:cubicBezTo>
                    <a:cubicBezTo>
                      <a:pt x="1080" y="4523"/>
                      <a:pt x="1475" y="4556"/>
                      <a:pt x="1869" y="4576"/>
                    </a:cubicBezTo>
                    <a:cubicBezTo>
                      <a:pt x="1917" y="4578"/>
                      <a:pt x="1965" y="4579"/>
                      <a:pt x="2013" y="4579"/>
                    </a:cubicBezTo>
                    <a:cubicBezTo>
                      <a:pt x="2057" y="4579"/>
                      <a:pt x="2101" y="4578"/>
                      <a:pt x="2145" y="4575"/>
                    </a:cubicBezTo>
                    <a:cubicBezTo>
                      <a:pt x="2191" y="4571"/>
                      <a:pt x="2238" y="4566"/>
                      <a:pt x="2284" y="4560"/>
                    </a:cubicBezTo>
                    <a:lnTo>
                      <a:pt x="2284" y="4560"/>
                    </a:lnTo>
                    <a:cubicBezTo>
                      <a:pt x="2279" y="4561"/>
                      <a:pt x="2276" y="4561"/>
                      <a:pt x="2276" y="4561"/>
                    </a:cubicBezTo>
                    <a:cubicBezTo>
                      <a:pt x="2285" y="4561"/>
                      <a:pt x="2291" y="4560"/>
                      <a:pt x="2300" y="4559"/>
                    </a:cubicBezTo>
                    <a:cubicBezTo>
                      <a:pt x="2314" y="4557"/>
                      <a:pt x="2330" y="4555"/>
                      <a:pt x="2344" y="4554"/>
                    </a:cubicBezTo>
                    <a:cubicBezTo>
                      <a:pt x="2920" y="4501"/>
                      <a:pt x="3398" y="4376"/>
                      <a:pt x="3790" y="4213"/>
                    </a:cubicBezTo>
                    <a:cubicBezTo>
                      <a:pt x="3806" y="4211"/>
                      <a:pt x="3821" y="4209"/>
                      <a:pt x="3835" y="4206"/>
                    </a:cubicBezTo>
                    <a:cubicBezTo>
                      <a:pt x="3840" y="4204"/>
                      <a:pt x="3844" y="4198"/>
                      <a:pt x="3843" y="4192"/>
                    </a:cubicBezTo>
                    <a:cubicBezTo>
                      <a:pt x="3843" y="4192"/>
                      <a:pt x="3841" y="4192"/>
                      <a:pt x="3841" y="4191"/>
                    </a:cubicBezTo>
                    <a:cubicBezTo>
                      <a:pt x="5042" y="3675"/>
                      <a:pt x="5422" y="2829"/>
                      <a:pt x="5425" y="2824"/>
                    </a:cubicBezTo>
                    <a:cubicBezTo>
                      <a:pt x="5494" y="2742"/>
                      <a:pt x="5565" y="2663"/>
                      <a:pt x="5632" y="2576"/>
                    </a:cubicBezTo>
                    <a:cubicBezTo>
                      <a:pt x="5821" y="2325"/>
                      <a:pt x="5974" y="2048"/>
                      <a:pt x="6126" y="1772"/>
                    </a:cubicBezTo>
                    <a:cubicBezTo>
                      <a:pt x="6277" y="1495"/>
                      <a:pt x="6418" y="1213"/>
                      <a:pt x="6536" y="919"/>
                    </a:cubicBezTo>
                    <a:cubicBezTo>
                      <a:pt x="6650" y="627"/>
                      <a:pt x="6739" y="318"/>
                      <a:pt x="6756" y="4"/>
                    </a:cubicBezTo>
                    <a:lnTo>
                      <a:pt x="67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4" name="Google Shape;6074;p45"/>
              <p:cNvSpPr/>
              <p:nvPr/>
            </p:nvSpPr>
            <p:spPr>
              <a:xfrm>
                <a:off x="10050907" y="3536788"/>
                <a:ext cx="84560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0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65" y="874"/>
                      <a:pt x="928" y="107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5" name="Google Shape;6075;p45"/>
              <p:cNvSpPr/>
              <p:nvPr/>
            </p:nvSpPr>
            <p:spPr>
              <a:xfrm>
                <a:off x="10083129" y="3515398"/>
                <a:ext cx="41597" cy="4897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8" extrusionOk="0">
                    <a:moveTo>
                      <a:pt x="1" y="1"/>
                    </a:moveTo>
                    <a:lnTo>
                      <a:pt x="457" y="538"/>
                    </a:lnTo>
                    <a:cubicBezTo>
                      <a:pt x="332" y="3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6" name="Google Shape;6076;p45"/>
              <p:cNvSpPr/>
              <p:nvPr/>
            </p:nvSpPr>
            <p:spPr>
              <a:xfrm>
                <a:off x="10249974" y="3366029"/>
                <a:ext cx="47150" cy="10394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142" extrusionOk="0">
                    <a:moveTo>
                      <a:pt x="1" y="1"/>
                    </a:moveTo>
                    <a:lnTo>
                      <a:pt x="517" y="1142"/>
                    </a:lnTo>
                    <a:cubicBezTo>
                      <a:pt x="435" y="87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7" name="Google Shape;6077;p45"/>
              <p:cNvSpPr/>
              <p:nvPr/>
            </p:nvSpPr>
            <p:spPr>
              <a:xfrm>
                <a:off x="10285473" y="3352558"/>
                <a:ext cx="27125" cy="593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2" extrusionOk="0">
                    <a:moveTo>
                      <a:pt x="0" y="0"/>
                    </a:moveTo>
                    <a:lnTo>
                      <a:pt x="296" y="651"/>
                    </a:lnTo>
                    <a:cubicBezTo>
                      <a:pt x="298" y="59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8" name="Google Shape;6078;p45"/>
              <p:cNvSpPr/>
              <p:nvPr/>
            </p:nvSpPr>
            <p:spPr>
              <a:xfrm>
                <a:off x="10524135" y="3084041"/>
                <a:ext cx="36591" cy="13061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35" extrusionOk="0">
                    <a:moveTo>
                      <a:pt x="1" y="1"/>
                    </a:moveTo>
                    <a:cubicBezTo>
                      <a:pt x="57" y="245"/>
                      <a:pt x="130" y="481"/>
                      <a:pt x="197" y="719"/>
                    </a:cubicBezTo>
                    <a:lnTo>
                      <a:pt x="303" y="1076"/>
                    </a:lnTo>
                    <a:cubicBezTo>
                      <a:pt x="337" y="1195"/>
                      <a:pt x="375" y="1313"/>
                      <a:pt x="402" y="1435"/>
                    </a:cubicBezTo>
                    <a:cubicBezTo>
                      <a:pt x="382" y="1185"/>
                      <a:pt x="311" y="944"/>
                      <a:pt x="247" y="704"/>
                    </a:cubicBezTo>
                    <a:cubicBezTo>
                      <a:pt x="174" y="467"/>
                      <a:pt x="98" y="230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9" name="Google Shape;6079;p45"/>
              <p:cNvSpPr/>
              <p:nvPr/>
            </p:nvSpPr>
            <p:spPr>
              <a:xfrm>
                <a:off x="10495827" y="3132829"/>
                <a:ext cx="16293" cy="6708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7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6" y="254"/>
                      <a:pt x="83" y="497"/>
                      <a:pt x="179" y="737"/>
                    </a:cubicBezTo>
                    <a:cubicBezTo>
                      <a:pt x="153" y="485"/>
                      <a:pt x="93" y="23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0" name="Google Shape;6080;p45"/>
              <p:cNvSpPr/>
              <p:nvPr/>
            </p:nvSpPr>
            <p:spPr>
              <a:xfrm>
                <a:off x="9780842" y="3642192"/>
                <a:ext cx="51428" cy="8283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910" extrusionOk="0">
                    <a:moveTo>
                      <a:pt x="0" y="0"/>
                    </a:moveTo>
                    <a:cubicBezTo>
                      <a:pt x="0" y="1"/>
                      <a:pt x="257" y="571"/>
                      <a:pt x="565" y="9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1" name="Google Shape;6081;p45"/>
              <p:cNvSpPr/>
              <p:nvPr/>
            </p:nvSpPr>
            <p:spPr>
              <a:xfrm>
                <a:off x="9835001" y="3650384"/>
                <a:ext cx="27580" cy="60985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0" y="424"/>
                      <a:pt x="303" y="67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82" name="Google Shape;6082;p45"/>
          <p:cNvGrpSpPr/>
          <p:nvPr/>
        </p:nvGrpSpPr>
        <p:grpSpPr>
          <a:xfrm>
            <a:off x="1635624" y="3809912"/>
            <a:ext cx="2669664" cy="2168569"/>
            <a:chOff x="1740399" y="3695612"/>
            <a:chExt cx="2669664" cy="2168569"/>
          </a:xfrm>
        </p:grpSpPr>
        <p:grpSp>
          <p:nvGrpSpPr>
            <p:cNvPr id="6083" name="Google Shape;6083;p45"/>
            <p:cNvGrpSpPr/>
            <p:nvPr/>
          </p:nvGrpSpPr>
          <p:grpSpPr>
            <a:xfrm rot="2572674" flipH="1">
              <a:off x="2010652" y="4522193"/>
              <a:ext cx="1279777" cy="1078983"/>
              <a:chOff x="4411828" y="4792100"/>
              <a:chExt cx="1435085" cy="1209923"/>
            </a:xfrm>
          </p:grpSpPr>
          <p:sp>
            <p:nvSpPr>
              <p:cNvPr id="6084" name="Google Shape;6084;p45"/>
              <p:cNvSpPr/>
              <p:nvPr/>
            </p:nvSpPr>
            <p:spPr>
              <a:xfrm rot="-1311727">
                <a:off x="4519599" y="4989880"/>
                <a:ext cx="1219543" cy="814364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8335" extrusionOk="0">
                    <a:moveTo>
                      <a:pt x="8298" y="0"/>
                    </a:moveTo>
                    <a:cubicBezTo>
                      <a:pt x="7901" y="0"/>
                      <a:pt x="8272" y="416"/>
                      <a:pt x="8315" y="466"/>
                    </a:cubicBezTo>
                    <a:cubicBezTo>
                      <a:pt x="8209" y="444"/>
                      <a:pt x="6685" y="99"/>
                      <a:pt x="6051" y="99"/>
                    </a:cubicBezTo>
                    <a:cubicBezTo>
                      <a:pt x="5960" y="99"/>
                      <a:pt x="5888" y="106"/>
                      <a:pt x="5840" y="122"/>
                    </a:cubicBezTo>
                    <a:cubicBezTo>
                      <a:pt x="5479" y="239"/>
                      <a:pt x="5797" y="480"/>
                      <a:pt x="5849" y="518"/>
                    </a:cubicBezTo>
                    <a:cubicBezTo>
                      <a:pt x="5784" y="529"/>
                      <a:pt x="4488" y="672"/>
                      <a:pt x="4500" y="757"/>
                    </a:cubicBezTo>
                    <a:cubicBezTo>
                      <a:pt x="4513" y="841"/>
                      <a:pt x="4849" y="1141"/>
                      <a:pt x="4849" y="1141"/>
                    </a:cubicBezTo>
                    <a:cubicBezTo>
                      <a:pt x="4849" y="1141"/>
                      <a:pt x="3107" y="1471"/>
                      <a:pt x="3099" y="1671"/>
                    </a:cubicBezTo>
                    <a:cubicBezTo>
                      <a:pt x="3085" y="1872"/>
                      <a:pt x="3383" y="1988"/>
                      <a:pt x="3383" y="1988"/>
                    </a:cubicBezTo>
                    <a:cubicBezTo>
                      <a:pt x="3383" y="1988"/>
                      <a:pt x="1667" y="3056"/>
                      <a:pt x="1774" y="3312"/>
                    </a:cubicBezTo>
                    <a:lnTo>
                      <a:pt x="1876" y="3570"/>
                    </a:lnTo>
                    <a:cubicBezTo>
                      <a:pt x="1876" y="3570"/>
                      <a:pt x="569" y="4591"/>
                      <a:pt x="858" y="4772"/>
                    </a:cubicBezTo>
                    <a:cubicBezTo>
                      <a:pt x="1153" y="4954"/>
                      <a:pt x="1045" y="4987"/>
                      <a:pt x="1045" y="4987"/>
                    </a:cubicBezTo>
                    <a:cubicBezTo>
                      <a:pt x="912" y="5154"/>
                      <a:pt x="783" y="5324"/>
                      <a:pt x="656" y="5494"/>
                    </a:cubicBezTo>
                    <a:cubicBezTo>
                      <a:pt x="538" y="5650"/>
                      <a:pt x="400" y="5791"/>
                      <a:pt x="291" y="5954"/>
                    </a:cubicBezTo>
                    <a:cubicBezTo>
                      <a:pt x="1" y="6376"/>
                      <a:pt x="380" y="6425"/>
                      <a:pt x="728" y="6542"/>
                    </a:cubicBezTo>
                    <a:cubicBezTo>
                      <a:pt x="1030" y="6642"/>
                      <a:pt x="1332" y="6737"/>
                      <a:pt x="1636" y="6824"/>
                    </a:cubicBezTo>
                    <a:cubicBezTo>
                      <a:pt x="1636" y="6824"/>
                      <a:pt x="1641" y="6822"/>
                      <a:pt x="1646" y="6822"/>
                    </a:cubicBezTo>
                    <a:cubicBezTo>
                      <a:pt x="1669" y="6822"/>
                      <a:pt x="1716" y="6847"/>
                      <a:pt x="1609" y="7103"/>
                    </a:cubicBezTo>
                    <a:cubicBezTo>
                      <a:pt x="1481" y="7424"/>
                      <a:pt x="3138" y="7486"/>
                      <a:pt x="3138" y="7486"/>
                    </a:cubicBezTo>
                    <a:lnTo>
                      <a:pt x="3205" y="7759"/>
                    </a:lnTo>
                    <a:cubicBezTo>
                      <a:pt x="3237" y="7892"/>
                      <a:pt x="3745" y="7926"/>
                      <a:pt x="4251" y="7926"/>
                    </a:cubicBezTo>
                    <a:cubicBezTo>
                      <a:pt x="4769" y="7926"/>
                      <a:pt x="5284" y="7891"/>
                      <a:pt x="5284" y="7891"/>
                    </a:cubicBezTo>
                    <a:lnTo>
                      <a:pt x="5284" y="7891"/>
                    </a:lnTo>
                    <a:cubicBezTo>
                      <a:pt x="5284" y="7891"/>
                      <a:pt x="5110" y="8158"/>
                      <a:pt x="5238" y="8313"/>
                    </a:cubicBezTo>
                    <a:cubicBezTo>
                      <a:pt x="5249" y="8328"/>
                      <a:pt x="5275" y="8335"/>
                      <a:pt x="5310" y="8335"/>
                    </a:cubicBezTo>
                    <a:cubicBezTo>
                      <a:pt x="5652" y="8335"/>
                      <a:pt x="6970" y="7722"/>
                      <a:pt x="6970" y="7722"/>
                    </a:cubicBezTo>
                    <a:lnTo>
                      <a:pt x="6970" y="7722"/>
                    </a:lnTo>
                    <a:cubicBezTo>
                      <a:pt x="6970" y="7722"/>
                      <a:pt x="6872" y="8165"/>
                      <a:pt x="6911" y="8241"/>
                    </a:cubicBezTo>
                    <a:cubicBezTo>
                      <a:pt x="6913" y="8245"/>
                      <a:pt x="6919" y="8247"/>
                      <a:pt x="6927" y="8247"/>
                    </a:cubicBezTo>
                    <a:cubicBezTo>
                      <a:pt x="7073" y="8247"/>
                      <a:pt x="8088" y="7670"/>
                      <a:pt x="8144" y="7643"/>
                    </a:cubicBezTo>
                    <a:lnTo>
                      <a:pt x="8144" y="7643"/>
                    </a:lnTo>
                    <a:cubicBezTo>
                      <a:pt x="8126" y="7696"/>
                      <a:pt x="8034" y="7994"/>
                      <a:pt x="8253" y="7994"/>
                    </a:cubicBezTo>
                    <a:cubicBezTo>
                      <a:pt x="8285" y="7994"/>
                      <a:pt x="8323" y="7988"/>
                      <a:pt x="8369" y="7974"/>
                    </a:cubicBezTo>
                    <a:cubicBezTo>
                      <a:pt x="8753" y="7855"/>
                      <a:pt x="10094" y="6341"/>
                      <a:pt x="10178" y="6251"/>
                    </a:cubicBezTo>
                    <a:lnTo>
                      <a:pt x="10178" y="6251"/>
                    </a:lnTo>
                    <a:cubicBezTo>
                      <a:pt x="10171" y="6300"/>
                      <a:pt x="10129" y="6690"/>
                      <a:pt x="10300" y="6690"/>
                    </a:cubicBezTo>
                    <a:cubicBezTo>
                      <a:pt x="10385" y="6690"/>
                      <a:pt x="10524" y="6593"/>
                      <a:pt x="10746" y="6306"/>
                    </a:cubicBezTo>
                    <a:cubicBezTo>
                      <a:pt x="11362" y="5503"/>
                      <a:pt x="12274" y="2912"/>
                      <a:pt x="12467" y="2364"/>
                    </a:cubicBezTo>
                    <a:cubicBezTo>
                      <a:pt x="12474" y="2342"/>
                      <a:pt x="12479" y="2326"/>
                      <a:pt x="12481" y="2316"/>
                    </a:cubicBezTo>
                    <a:cubicBezTo>
                      <a:pt x="12472" y="2304"/>
                      <a:pt x="12459" y="2292"/>
                      <a:pt x="12440" y="2280"/>
                    </a:cubicBezTo>
                    <a:cubicBezTo>
                      <a:pt x="11964" y="1947"/>
                      <a:pt x="9712" y="375"/>
                      <a:pt x="8744" y="87"/>
                    </a:cubicBezTo>
                    <a:cubicBezTo>
                      <a:pt x="8538" y="25"/>
                      <a:pt x="8395" y="0"/>
                      <a:pt x="8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45"/>
              <p:cNvSpPr/>
              <p:nvPr/>
            </p:nvSpPr>
            <p:spPr>
              <a:xfrm rot="-1311727">
                <a:off x="4539451" y="5032176"/>
                <a:ext cx="1197169" cy="732292"/>
              </a:xfrm>
              <a:custGeom>
                <a:avLst/>
                <a:gdLst/>
                <a:ahLst/>
                <a:cxnLst/>
                <a:rect l="l" t="t" r="r" b="b"/>
                <a:pathLst>
                  <a:path w="12253" h="7495" extrusionOk="0">
                    <a:moveTo>
                      <a:pt x="8125" y="1"/>
                    </a:moveTo>
                    <a:lnTo>
                      <a:pt x="8120" y="11"/>
                    </a:lnTo>
                    <a:cubicBezTo>
                      <a:pt x="8642" y="287"/>
                      <a:pt x="9029" y="773"/>
                      <a:pt x="9265" y="1307"/>
                    </a:cubicBezTo>
                    <a:cubicBezTo>
                      <a:pt x="9382" y="1579"/>
                      <a:pt x="9539" y="1836"/>
                      <a:pt x="9750" y="2045"/>
                    </a:cubicBezTo>
                    <a:cubicBezTo>
                      <a:pt x="9894" y="2185"/>
                      <a:pt x="10063" y="2304"/>
                      <a:pt x="10249" y="2385"/>
                    </a:cubicBezTo>
                    <a:cubicBezTo>
                      <a:pt x="9884" y="2496"/>
                      <a:pt x="9519" y="2606"/>
                      <a:pt x="9154" y="2717"/>
                    </a:cubicBezTo>
                    <a:lnTo>
                      <a:pt x="9073" y="2743"/>
                    </a:lnTo>
                    <a:cubicBezTo>
                      <a:pt x="8971" y="2680"/>
                      <a:pt x="8875" y="2599"/>
                      <a:pt x="8778" y="2527"/>
                    </a:cubicBezTo>
                    <a:cubicBezTo>
                      <a:pt x="8632" y="2408"/>
                      <a:pt x="8489" y="2282"/>
                      <a:pt x="8346" y="2158"/>
                    </a:cubicBezTo>
                    <a:lnTo>
                      <a:pt x="7495" y="1401"/>
                    </a:lnTo>
                    <a:cubicBezTo>
                      <a:pt x="7212" y="1148"/>
                      <a:pt x="6907" y="918"/>
                      <a:pt x="6593" y="705"/>
                    </a:cubicBezTo>
                    <a:lnTo>
                      <a:pt x="5661" y="52"/>
                    </a:lnTo>
                    <a:lnTo>
                      <a:pt x="5654" y="61"/>
                    </a:lnTo>
                    <a:cubicBezTo>
                      <a:pt x="5942" y="309"/>
                      <a:pt x="6239" y="550"/>
                      <a:pt x="6542" y="781"/>
                    </a:cubicBezTo>
                    <a:cubicBezTo>
                      <a:pt x="6852" y="1010"/>
                      <a:pt x="7137" y="1226"/>
                      <a:pt x="7418" y="1489"/>
                    </a:cubicBezTo>
                    <a:cubicBezTo>
                      <a:pt x="7707" y="1733"/>
                      <a:pt x="7988" y="1989"/>
                      <a:pt x="8285" y="2227"/>
                    </a:cubicBezTo>
                    <a:cubicBezTo>
                      <a:pt x="8529" y="2409"/>
                      <a:pt x="8765" y="2620"/>
                      <a:pt x="9044" y="2753"/>
                    </a:cubicBezTo>
                    <a:cubicBezTo>
                      <a:pt x="8552" y="2907"/>
                      <a:pt x="8064" y="3070"/>
                      <a:pt x="7577" y="3238"/>
                    </a:cubicBezTo>
                    <a:cubicBezTo>
                      <a:pt x="7087" y="2856"/>
                      <a:pt x="6621" y="2444"/>
                      <a:pt x="6229" y="1963"/>
                    </a:cubicBezTo>
                    <a:cubicBezTo>
                      <a:pt x="6023" y="1692"/>
                      <a:pt x="5815" y="1410"/>
                      <a:pt x="5543" y="1197"/>
                    </a:cubicBezTo>
                    <a:cubicBezTo>
                      <a:pt x="5276" y="979"/>
                      <a:pt x="4980" y="797"/>
                      <a:pt x="4658" y="672"/>
                    </a:cubicBezTo>
                    <a:lnTo>
                      <a:pt x="4655" y="683"/>
                    </a:lnTo>
                    <a:cubicBezTo>
                      <a:pt x="4959" y="842"/>
                      <a:pt x="5235" y="1045"/>
                      <a:pt x="5483" y="1267"/>
                    </a:cubicBezTo>
                    <a:cubicBezTo>
                      <a:pt x="5743" y="1493"/>
                      <a:pt x="5926" y="1744"/>
                      <a:pt x="6137" y="2036"/>
                    </a:cubicBezTo>
                    <a:cubicBezTo>
                      <a:pt x="6543" y="2514"/>
                      <a:pt x="7015" y="2918"/>
                      <a:pt x="7538" y="3250"/>
                    </a:cubicBezTo>
                    <a:cubicBezTo>
                      <a:pt x="7122" y="3394"/>
                      <a:pt x="6706" y="3539"/>
                      <a:pt x="6290" y="3682"/>
                    </a:cubicBezTo>
                    <a:cubicBezTo>
                      <a:pt x="5837" y="3279"/>
                      <a:pt x="5357" y="2911"/>
                      <a:pt x="4865" y="2559"/>
                    </a:cubicBezTo>
                    <a:cubicBezTo>
                      <a:pt x="4328" y="2181"/>
                      <a:pt x="3771" y="1829"/>
                      <a:pt x="3191" y="1520"/>
                    </a:cubicBezTo>
                    <a:lnTo>
                      <a:pt x="3186" y="1530"/>
                    </a:lnTo>
                    <a:cubicBezTo>
                      <a:pt x="3468" y="1698"/>
                      <a:pt x="3743" y="1878"/>
                      <a:pt x="4012" y="2066"/>
                    </a:cubicBezTo>
                    <a:cubicBezTo>
                      <a:pt x="4286" y="2245"/>
                      <a:pt x="4555" y="2430"/>
                      <a:pt x="4819" y="2624"/>
                    </a:cubicBezTo>
                    <a:cubicBezTo>
                      <a:pt x="5286" y="2970"/>
                      <a:pt x="5743" y="3336"/>
                      <a:pt x="6167" y="3725"/>
                    </a:cubicBezTo>
                    <a:cubicBezTo>
                      <a:pt x="6144" y="3732"/>
                      <a:pt x="6124" y="3740"/>
                      <a:pt x="6103" y="3747"/>
                    </a:cubicBezTo>
                    <a:lnTo>
                      <a:pt x="4525" y="4275"/>
                    </a:lnTo>
                    <a:cubicBezTo>
                      <a:pt x="4368" y="4080"/>
                      <a:pt x="4207" y="3887"/>
                      <a:pt x="4033" y="3707"/>
                    </a:cubicBezTo>
                    <a:cubicBezTo>
                      <a:pt x="3830" y="3501"/>
                      <a:pt x="3620" y="3295"/>
                      <a:pt x="3367" y="3142"/>
                    </a:cubicBezTo>
                    <a:cubicBezTo>
                      <a:pt x="3116" y="2970"/>
                      <a:pt x="2800" y="3003"/>
                      <a:pt x="2515" y="2982"/>
                    </a:cubicBezTo>
                    <a:cubicBezTo>
                      <a:pt x="2439" y="2980"/>
                      <a:pt x="2363" y="2979"/>
                      <a:pt x="2286" y="2979"/>
                    </a:cubicBezTo>
                    <a:cubicBezTo>
                      <a:pt x="2071" y="2979"/>
                      <a:pt x="1856" y="2986"/>
                      <a:pt x="1642" y="2998"/>
                    </a:cubicBezTo>
                    <a:lnTo>
                      <a:pt x="1643" y="3010"/>
                    </a:lnTo>
                    <a:lnTo>
                      <a:pt x="2514" y="3072"/>
                    </a:lnTo>
                    <a:cubicBezTo>
                      <a:pt x="2658" y="3088"/>
                      <a:pt x="2801" y="3093"/>
                      <a:pt x="2942" y="3112"/>
                    </a:cubicBezTo>
                    <a:cubicBezTo>
                      <a:pt x="3093" y="3122"/>
                      <a:pt x="3185" y="3164"/>
                      <a:pt x="3309" y="3241"/>
                    </a:cubicBezTo>
                    <a:cubicBezTo>
                      <a:pt x="3548" y="3374"/>
                      <a:pt x="3756" y="3578"/>
                      <a:pt x="3970" y="3769"/>
                    </a:cubicBezTo>
                    <a:cubicBezTo>
                      <a:pt x="4148" y="3937"/>
                      <a:pt x="4325" y="4110"/>
                      <a:pt x="4503" y="4284"/>
                    </a:cubicBezTo>
                    <a:lnTo>
                      <a:pt x="2812" y="4850"/>
                    </a:lnTo>
                    <a:cubicBezTo>
                      <a:pt x="2581" y="4640"/>
                      <a:pt x="2268" y="4535"/>
                      <a:pt x="1965" y="4491"/>
                    </a:cubicBezTo>
                    <a:cubicBezTo>
                      <a:pt x="1798" y="4469"/>
                      <a:pt x="1628" y="4456"/>
                      <a:pt x="1458" y="4456"/>
                    </a:cubicBezTo>
                    <a:cubicBezTo>
                      <a:pt x="1255" y="4456"/>
                      <a:pt x="1051" y="4475"/>
                      <a:pt x="851" y="4519"/>
                    </a:cubicBezTo>
                    <a:lnTo>
                      <a:pt x="854" y="4531"/>
                    </a:lnTo>
                    <a:cubicBezTo>
                      <a:pt x="889" y="4529"/>
                      <a:pt x="924" y="4529"/>
                      <a:pt x="959" y="4529"/>
                    </a:cubicBezTo>
                    <a:cubicBezTo>
                      <a:pt x="1111" y="4529"/>
                      <a:pt x="1259" y="4539"/>
                      <a:pt x="1408" y="4547"/>
                    </a:cubicBezTo>
                    <a:cubicBezTo>
                      <a:pt x="1588" y="4561"/>
                      <a:pt x="1770" y="4573"/>
                      <a:pt x="1948" y="4606"/>
                    </a:cubicBezTo>
                    <a:cubicBezTo>
                      <a:pt x="2127" y="4623"/>
                      <a:pt x="2299" y="4665"/>
                      <a:pt x="2465" y="4724"/>
                    </a:cubicBezTo>
                    <a:cubicBezTo>
                      <a:pt x="2567" y="4761"/>
                      <a:pt x="2667" y="4809"/>
                      <a:pt x="2761" y="4868"/>
                    </a:cubicBezTo>
                    <a:lnTo>
                      <a:pt x="0" y="5792"/>
                    </a:lnTo>
                    <a:lnTo>
                      <a:pt x="11" y="5826"/>
                    </a:lnTo>
                    <a:cubicBezTo>
                      <a:pt x="984" y="5550"/>
                      <a:pt x="1957" y="5269"/>
                      <a:pt x="2929" y="4986"/>
                    </a:cubicBezTo>
                    <a:cubicBezTo>
                      <a:pt x="2930" y="4986"/>
                      <a:pt x="2930" y="4986"/>
                      <a:pt x="2931" y="4987"/>
                    </a:cubicBezTo>
                    <a:lnTo>
                      <a:pt x="2940" y="4981"/>
                    </a:lnTo>
                    <a:cubicBezTo>
                      <a:pt x="3084" y="4939"/>
                      <a:pt x="3228" y="4896"/>
                      <a:pt x="3371" y="4854"/>
                    </a:cubicBezTo>
                    <a:lnTo>
                      <a:pt x="3371" y="4854"/>
                    </a:lnTo>
                    <a:cubicBezTo>
                      <a:pt x="3300" y="5017"/>
                      <a:pt x="3202" y="5168"/>
                      <a:pt x="3086" y="5301"/>
                    </a:cubicBezTo>
                    <a:cubicBezTo>
                      <a:pt x="2940" y="5464"/>
                      <a:pt x="2772" y="5607"/>
                      <a:pt x="2592" y="5731"/>
                    </a:cubicBezTo>
                    <a:cubicBezTo>
                      <a:pt x="2237" y="5983"/>
                      <a:pt x="1846" y="6188"/>
                      <a:pt x="1441" y="6352"/>
                    </a:cubicBezTo>
                    <a:lnTo>
                      <a:pt x="1444" y="6364"/>
                    </a:lnTo>
                    <a:cubicBezTo>
                      <a:pt x="1663" y="6319"/>
                      <a:pt x="1875" y="6248"/>
                      <a:pt x="2078" y="6156"/>
                    </a:cubicBezTo>
                    <a:cubicBezTo>
                      <a:pt x="2283" y="6067"/>
                      <a:pt x="2473" y="5950"/>
                      <a:pt x="2660" y="5827"/>
                    </a:cubicBezTo>
                    <a:cubicBezTo>
                      <a:pt x="2838" y="5693"/>
                      <a:pt x="3016" y="5544"/>
                      <a:pt x="3154" y="5363"/>
                    </a:cubicBezTo>
                    <a:cubicBezTo>
                      <a:pt x="3273" y="5208"/>
                      <a:pt x="3369" y="5033"/>
                      <a:pt x="3413" y="4843"/>
                    </a:cubicBezTo>
                    <a:cubicBezTo>
                      <a:pt x="3999" y="4671"/>
                      <a:pt x="4585" y="4495"/>
                      <a:pt x="5169" y="4319"/>
                    </a:cubicBezTo>
                    <a:lnTo>
                      <a:pt x="5169" y="4319"/>
                    </a:lnTo>
                    <a:cubicBezTo>
                      <a:pt x="5109" y="4582"/>
                      <a:pt x="5019" y="4839"/>
                      <a:pt x="4918" y="5089"/>
                    </a:cubicBezTo>
                    <a:cubicBezTo>
                      <a:pt x="4796" y="5385"/>
                      <a:pt x="4666" y="5680"/>
                      <a:pt x="4458" y="5926"/>
                    </a:cubicBezTo>
                    <a:cubicBezTo>
                      <a:pt x="4057" y="6425"/>
                      <a:pt x="3525" y="6807"/>
                      <a:pt x="2970" y="7123"/>
                    </a:cubicBezTo>
                    <a:lnTo>
                      <a:pt x="2976" y="7134"/>
                    </a:lnTo>
                    <a:cubicBezTo>
                      <a:pt x="3575" y="6889"/>
                      <a:pt x="4122" y="6509"/>
                      <a:pt x="4550" y="6000"/>
                    </a:cubicBezTo>
                    <a:cubicBezTo>
                      <a:pt x="4759" y="5736"/>
                      <a:pt x="4896" y="5423"/>
                      <a:pt x="5001" y="5124"/>
                    </a:cubicBezTo>
                    <a:cubicBezTo>
                      <a:pt x="5093" y="4860"/>
                      <a:pt x="5174" y="4588"/>
                      <a:pt x="5202" y="4307"/>
                    </a:cubicBezTo>
                    <a:cubicBezTo>
                      <a:pt x="5532" y="4208"/>
                      <a:pt x="5862" y="4111"/>
                      <a:pt x="6190" y="4012"/>
                    </a:cubicBezTo>
                    <a:cubicBezTo>
                      <a:pt x="6204" y="4008"/>
                      <a:pt x="6218" y="4004"/>
                      <a:pt x="6230" y="4000"/>
                    </a:cubicBezTo>
                    <a:lnTo>
                      <a:pt x="6230" y="4000"/>
                    </a:lnTo>
                    <a:cubicBezTo>
                      <a:pt x="6158" y="4245"/>
                      <a:pt x="6097" y="4492"/>
                      <a:pt x="6064" y="4746"/>
                    </a:cubicBezTo>
                    <a:cubicBezTo>
                      <a:pt x="6045" y="4925"/>
                      <a:pt x="6037" y="5069"/>
                      <a:pt x="5984" y="5223"/>
                    </a:cubicBezTo>
                    <a:cubicBezTo>
                      <a:pt x="5934" y="5378"/>
                      <a:pt x="5877" y="5532"/>
                      <a:pt x="5811" y="5685"/>
                    </a:cubicBezTo>
                    <a:cubicBezTo>
                      <a:pt x="5683" y="5990"/>
                      <a:pt x="5538" y="6289"/>
                      <a:pt x="5390" y="6587"/>
                    </a:cubicBezTo>
                    <a:cubicBezTo>
                      <a:pt x="5251" y="6890"/>
                      <a:pt x="5104" y="7191"/>
                      <a:pt x="4953" y="7488"/>
                    </a:cubicBezTo>
                    <a:lnTo>
                      <a:pt x="4964" y="7494"/>
                    </a:lnTo>
                    <a:cubicBezTo>
                      <a:pt x="5293" y="6914"/>
                      <a:pt x="5611" y="6328"/>
                      <a:pt x="5886" y="5718"/>
                    </a:cubicBezTo>
                    <a:cubicBezTo>
                      <a:pt x="6021" y="5416"/>
                      <a:pt x="6149" y="5095"/>
                      <a:pt x="6163" y="4760"/>
                    </a:cubicBezTo>
                    <a:cubicBezTo>
                      <a:pt x="6203" y="4489"/>
                      <a:pt x="6275" y="4222"/>
                      <a:pt x="6362" y="3962"/>
                    </a:cubicBezTo>
                    <a:cubicBezTo>
                      <a:pt x="6759" y="3841"/>
                      <a:pt x="7159" y="3723"/>
                      <a:pt x="7558" y="3602"/>
                    </a:cubicBezTo>
                    <a:lnTo>
                      <a:pt x="7558" y="3602"/>
                    </a:lnTo>
                    <a:cubicBezTo>
                      <a:pt x="7331" y="4142"/>
                      <a:pt x="7163" y="4711"/>
                      <a:pt x="7107" y="5298"/>
                    </a:cubicBezTo>
                    <a:cubicBezTo>
                      <a:pt x="7087" y="5631"/>
                      <a:pt x="7069" y="5961"/>
                      <a:pt x="7010" y="6289"/>
                    </a:cubicBezTo>
                    <a:cubicBezTo>
                      <a:pt x="6954" y="6616"/>
                      <a:pt x="6880" y="6941"/>
                      <a:pt x="6770" y="7254"/>
                    </a:cubicBezTo>
                    <a:lnTo>
                      <a:pt x="6782" y="7258"/>
                    </a:lnTo>
                    <a:cubicBezTo>
                      <a:pt x="6927" y="6955"/>
                      <a:pt x="7030" y="6633"/>
                      <a:pt x="7101" y="6304"/>
                    </a:cubicBezTo>
                    <a:cubicBezTo>
                      <a:pt x="7176" y="5978"/>
                      <a:pt x="7197" y="5629"/>
                      <a:pt x="7224" y="5306"/>
                    </a:cubicBezTo>
                    <a:cubicBezTo>
                      <a:pt x="7243" y="4984"/>
                      <a:pt x="7312" y="4663"/>
                      <a:pt x="7386" y="4343"/>
                    </a:cubicBezTo>
                    <a:cubicBezTo>
                      <a:pt x="7449" y="4091"/>
                      <a:pt x="7525" y="3839"/>
                      <a:pt x="7603" y="3588"/>
                    </a:cubicBezTo>
                    <a:cubicBezTo>
                      <a:pt x="8094" y="3438"/>
                      <a:pt x="8580" y="3280"/>
                      <a:pt x="9064" y="3112"/>
                    </a:cubicBezTo>
                    <a:lnTo>
                      <a:pt x="9064" y="3112"/>
                    </a:lnTo>
                    <a:cubicBezTo>
                      <a:pt x="8808" y="3774"/>
                      <a:pt x="8662" y="4475"/>
                      <a:pt x="8606" y="5181"/>
                    </a:cubicBezTo>
                    <a:cubicBezTo>
                      <a:pt x="8556" y="5918"/>
                      <a:pt x="8308" y="6653"/>
                      <a:pt x="7839" y="7231"/>
                    </a:cubicBezTo>
                    <a:lnTo>
                      <a:pt x="7849" y="7238"/>
                    </a:lnTo>
                    <a:cubicBezTo>
                      <a:pt x="8116" y="6975"/>
                      <a:pt x="8319" y="6647"/>
                      <a:pt x="8465" y="6297"/>
                    </a:cubicBezTo>
                    <a:cubicBezTo>
                      <a:pt x="8610" y="5946"/>
                      <a:pt x="8689" y="5568"/>
                      <a:pt x="8723" y="5191"/>
                    </a:cubicBezTo>
                    <a:cubicBezTo>
                      <a:pt x="8741" y="4824"/>
                      <a:pt x="8796" y="4461"/>
                      <a:pt x="8859" y="4099"/>
                    </a:cubicBezTo>
                    <a:cubicBezTo>
                      <a:pt x="8921" y="3766"/>
                      <a:pt x="8992" y="3433"/>
                      <a:pt x="9088" y="3105"/>
                    </a:cubicBezTo>
                    <a:cubicBezTo>
                      <a:pt x="9146" y="3085"/>
                      <a:pt x="9206" y="3067"/>
                      <a:pt x="9263" y="3051"/>
                    </a:cubicBezTo>
                    <a:cubicBezTo>
                      <a:pt x="9683" y="2896"/>
                      <a:pt x="10103" y="2739"/>
                      <a:pt x="10522" y="2578"/>
                    </a:cubicBezTo>
                    <a:lnTo>
                      <a:pt x="10522" y="2578"/>
                    </a:lnTo>
                    <a:cubicBezTo>
                      <a:pt x="10380" y="2736"/>
                      <a:pt x="10283" y="2937"/>
                      <a:pt x="10206" y="3129"/>
                    </a:cubicBezTo>
                    <a:cubicBezTo>
                      <a:pt x="10089" y="3431"/>
                      <a:pt x="10052" y="3758"/>
                      <a:pt x="10023" y="4069"/>
                    </a:cubicBezTo>
                    <a:cubicBezTo>
                      <a:pt x="10011" y="4384"/>
                      <a:pt x="10003" y="4697"/>
                      <a:pt x="10000" y="5007"/>
                    </a:cubicBezTo>
                    <a:cubicBezTo>
                      <a:pt x="10001" y="5163"/>
                      <a:pt x="9993" y="5317"/>
                      <a:pt x="9980" y="5469"/>
                    </a:cubicBezTo>
                    <a:cubicBezTo>
                      <a:pt x="9967" y="5622"/>
                      <a:pt x="9952" y="5778"/>
                      <a:pt x="9868" y="5909"/>
                    </a:cubicBezTo>
                    <a:lnTo>
                      <a:pt x="9877" y="5916"/>
                    </a:lnTo>
                    <a:cubicBezTo>
                      <a:pt x="10064" y="5654"/>
                      <a:pt x="10058" y="5319"/>
                      <a:pt x="10090" y="5013"/>
                    </a:cubicBezTo>
                    <a:lnTo>
                      <a:pt x="10140" y="4079"/>
                    </a:lnTo>
                    <a:cubicBezTo>
                      <a:pt x="10161" y="3767"/>
                      <a:pt x="10196" y="3455"/>
                      <a:pt x="10293" y="3158"/>
                    </a:cubicBezTo>
                    <a:cubicBezTo>
                      <a:pt x="10366" y="2948"/>
                      <a:pt x="10453" y="2722"/>
                      <a:pt x="10599" y="2552"/>
                    </a:cubicBezTo>
                    <a:cubicBezTo>
                      <a:pt x="11159" y="2333"/>
                      <a:pt x="11712" y="2104"/>
                      <a:pt x="12252" y="1837"/>
                    </a:cubicBezTo>
                    <a:lnTo>
                      <a:pt x="12240" y="1804"/>
                    </a:lnTo>
                    <a:cubicBezTo>
                      <a:pt x="11599" y="1983"/>
                      <a:pt x="10960" y="2172"/>
                      <a:pt x="10325" y="2364"/>
                    </a:cubicBezTo>
                    <a:cubicBezTo>
                      <a:pt x="10133" y="2263"/>
                      <a:pt x="9957" y="2137"/>
                      <a:pt x="9813" y="1983"/>
                    </a:cubicBezTo>
                    <a:cubicBezTo>
                      <a:pt x="9624" y="1771"/>
                      <a:pt x="9479" y="1533"/>
                      <a:pt x="9373" y="1261"/>
                    </a:cubicBezTo>
                    <a:cubicBezTo>
                      <a:pt x="9119" y="714"/>
                      <a:pt x="8696" y="207"/>
                      <a:pt x="8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6" name="Google Shape;6086;p45"/>
            <p:cNvGrpSpPr/>
            <p:nvPr/>
          </p:nvGrpSpPr>
          <p:grpSpPr>
            <a:xfrm rot="-1289764" flipH="1">
              <a:off x="2599387" y="4058829"/>
              <a:ext cx="1600206" cy="1281626"/>
              <a:chOff x="4411828" y="4792100"/>
              <a:chExt cx="1435085" cy="1209923"/>
            </a:xfrm>
          </p:grpSpPr>
          <p:sp>
            <p:nvSpPr>
              <p:cNvPr id="6087" name="Google Shape;6087;p45"/>
              <p:cNvSpPr/>
              <p:nvPr/>
            </p:nvSpPr>
            <p:spPr>
              <a:xfrm rot="-1311727">
                <a:off x="4519599" y="4989880"/>
                <a:ext cx="1219543" cy="814364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8335" extrusionOk="0">
                    <a:moveTo>
                      <a:pt x="8298" y="0"/>
                    </a:moveTo>
                    <a:cubicBezTo>
                      <a:pt x="7901" y="0"/>
                      <a:pt x="8272" y="416"/>
                      <a:pt x="8315" y="466"/>
                    </a:cubicBezTo>
                    <a:cubicBezTo>
                      <a:pt x="8209" y="444"/>
                      <a:pt x="6685" y="99"/>
                      <a:pt x="6051" y="99"/>
                    </a:cubicBezTo>
                    <a:cubicBezTo>
                      <a:pt x="5960" y="99"/>
                      <a:pt x="5888" y="106"/>
                      <a:pt x="5840" y="122"/>
                    </a:cubicBezTo>
                    <a:cubicBezTo>
                      <a:pt x="5479" y="239"/>
                      <a:pt x="5797" y="480"/>
                      <a:pt x="5849" y="518"/>
                    </a:cubicBezTo>
                    <a:cubicBezTo>
                      <a:pt x="5784" y="529"/>
                      <a:pt x="4488" y="672"/>
                      <a:pt x="4500" y="757"/>
                    </a:cubicBezTo>
                    <a:cubicBezTo>
                      <a:pt x="4513" y="841"/>
                      <a:pt x="4849" y="1141"/>
                      <a:pt x="4849" y="1141"/>
                    </a:cubicBezTo>
                    <a:cubicBezTo>
                      <a:pt x="4849" y="1141"/>
                      <a:pt x="3107" y="1471"/>
                      <a:pt x="3099" y="1671"/>
                    </a:cubicBezTo>
                    <a:cubicBezTo>
                      <a:pt x="3085" y="1872"/>
                      <a:pt x="3383" y="1988"/>
                      <a:pt x="3383" y="1988"/>
                    </a:cubicBezTo>
                    <a:cubicBezTo>
                      <a:pt x="3383" y="1988"/>
                      <a:pt x="1667" y="3056"/>
                      <a:pt x="1774" y="3312"/>
                    </a:cubicBezTo>
                    <a:lnTo>
                      <a:pt x="1876" y="3570"/>
                    </a:lnTo>
                    <a:cubicBezTo>
                      <a:pt x="1876" y="3570"/>
                      <a:pt x="569" y="4591"/>
                      <a:pt x="858" y="4772"/>
                    </a:cubicBezTo>
                    <a:cubicBezTo>
                      <a:pt x="1153" y="4954"/>
                      <a:pt x="1045" y="4987"/>
                      <a:pt x="1045" y="4987"/>
                    </a:cubicBezTo>
                    <a:cubicBezTo>
                      <a:pt x="912" y="5154"/>
                      <a:pt x="783" y="5324"/>
                      <a:pt x="656" y="5494"/>
                    </a:cubicBezTo>
                    <a:cubicBezTo>
                      <a:pt x="538" y="5650"/>
                      <a:pt x="400" y="5791"/>
                      <a:pt x="291" y="5954"/>
                    </a:cubicBezTo>
                    <a:cubicBezTo>
                      <a:pt x="1" y="6376"/>
                      <a:pt x="380" y="6425"/>
                      <a:pt x="728" y="6542"/>
                    </a:cubicBezTo>
                    <a:cubicBezTo>
                      <a:pt x="1030" y="6642"/>
                      <a:pt x="1332" y="6737"/>
                      <a:pt x="1636" y="6824"/>
                    </a:cubicBezTo>
                    <a:cubicBezTo>
                      <a:pt x="1636" y="6824"/>
                      <a:pt x="1641" y="6822"/>
                      <a:pt x="1646" y="6822"/>
                    </a:cubicBezTo>
                    <a:cubicBezTo>
                      <a:pt x="1669" y="6822"/>
                      <a:pt x="1716" y="6847"/>
                      <a:pt x="1609" y="7103"/>
                    </a:cubicBezTo>
                    <a:cubicBezTo>
                      <a:pt x="1481" y="7424"/>
                      <a:pt x="3138" y="7486"/>
                      <a:pt x="3138" y="7486"/>
                    </a:cubicBezTo>
                    <a:lnTo>
                      <a:pt x="3205" y="7759"/>
                    </a:lnTo>
                    <a:cubicBezTo>
                      <a:pt x="3237" y="7892"/>
                      <a:pt x="3745" y="7926"/>
                      <a:pt x="4251" y="7926"/>
                    </a:cubicBezTo>
                    <a:cubicBezTo>
                      <a:pt x="4769" y="7926"/>
                      <a:pt x="5284" y="7891"/>
                      <a:pt x="5284" y="7891"/>
                    </a:cubicBezTo>
                    <a:lnTo>
                      <a:pt x="5284" y="7891"/>
                    </a:lnTo>
                    <a:cubicBezTo>
                      <a:pt x="5284" y="7891"/>
                      <a:pt x="5110" y="8158"/>
                      <a:pt x="5238" y="8313"/>
                    </a:cubicBezTo>
                    <a:cubicBezTo>
                      <a:pt x="5249" y="8328"/>
                      <a:pt x="5275" y="8335"/>
                      <a:pt x="5310" y="8335"/>
                    </a:cubicBezTo>
                    <a:cubicBezTo>
                      <a:pt x="5652" y="8335"/>
                      <a:pt x="6970" y="7722"/>
                      <a:pt x="6970" y="7722"/>
                    </a:cubicBezTo>
                    <a:lnTo>
                      <a:pt x="6970" y="7722"/>
                    </a:lnTo>
                    <a:cubicBezTo>
                      <a:pt x="6970" y="7722"/>
                      <a:pt x="6872" y="8165"/>
                      <a:pt x="6911" y="8241"/>
                    </a:cubicBezTo>
                    <a:cubicBezTo>
                      <a:pt x="6913" y="8245"/>
                      <a:pt x="6919" y="8247"/>
                      <a:pt x="6927" y="8247"/>
                    </a:cubicBezTo>
                    <a:cubicBezTo>
                      <a:pt x="7073" y="8247"/>
                      <a:pt x="8088" y="7670"/>
                      <a:pt x="8144" y="7643"/>
                    </a:cubicBezTo>
                    <a:lnTo>
                      <a:pt x="8144" y="7643"/>
                    </a:lnTo>
                    <a:cubicBezTo>
                      <a:pt x="8126" y="7696"/>
                      <a:pt x="8034" y="7994"/>
                      <a:pt x="8253" y="7994"/>
                    </a:cubicBezTo>
                    <a:cubicBezTo>
                      <a:pt x="8285" y="7994"/>
                      <a:pt x="8323" y="7988"/>
                      <a:pt x="8369" y="7974"/>
                    </a:cubicBezTo>
                    <a:cubicBezTo>
                      <a:pt x="8753" y="7855"/>
                      <a:pt x="10094" y="6341"/>
                      <a:pt x="10178" y="6251"/>
                    </a:cubicBezTo>
                    <a:lnTo>
                      <a:pt x="10178" y="6251"/>
                    </a:lnTo>
                    <a:cubicBezTo>
                      <a:pt x="10171" y="6300"/>
                      <a:pt x="10129" y="6690"/>
                      <a:pt x="10300" y="6690"/>
                    </a:cubicBezTo>
                    <a:cubicBezTo>
                      <a:pt x="10385" y="6690"/>
                      <a:pt x="10524" y="6593"/>
                      <a:pt x="10746" y="6306"/>
                    </a:cubicBezTo>
                    <a:cubicBezTo>
                      <a:pt x="11362" y="5503"/>
                      <a:pt x="12274" y="2912"/>
                      <a:pt x="12467" y="2364"/>
                    </a:cubicBezTo>
                    <a:cubicBezTo>
                      <a:pt x="12474" y="2342"/>
                      <a:pt x="12479" y="2326"/>
                      <a:pt x="12481" y="2316"/>
                    </a:cubicBezTo>
                    <a:cubicBezTo>
                      <a:pt x="12472" y="2304"/>
                      <a:pt x="12459" y="2292"/>
                      <a:pt x="12440" y="2280"/>
                    </a:cubicBezTo>
                    <a:cubicBezTo>
                      <a:pt x="11964" y="1947"/>
                      <a:pt x="9712" y="375"/>
                      <a:pt x="8744" y="87"/>
                    </a:cubicBezTo>
                    <a:cubicBezTo>
                      <a:pt x="8538" y="25"/>
                      <a:pt x="8395" y="0"/>
                      <a:pt x="8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45"/>
              <p:cNvSpPr/>
              <p:nvPr/>
            </p:nvSpPr>
            <p:spPr>
              <a:xfrm rot="-1311727">
                <a:off x="4539451" y="5032176"/>
                <a:ext cx="1197169" cy="732292"/>
              </a:xfrm>
              <a:custGeom>
                <a:avLst/>
                <a:gdLst/>
                <a:ahLst/>
                <a:cxnLst/>
                <a:rect l="l" t="t" r="r" b="b"/>
                <a:pathLst>
                  <a:path w="12253" h="7495" extrusionOk="0">
                    <a:moveTo>
                      <a:pt x="8125" y="1"/>
                    </a:moveTo>
                    <a:lnTo>
                      <a:pt x="8120" y="11"/>
                    </a:lnTo>
                    <a:cubicBezTo>
                      <a:pt x="8642" y="287"/>
                      <a:pt x="9029" y="773"/>
                      <a:pt x="9265" y="1307"/>
                    </a:cubicBezTo>
                    <a:cubicBezTo>
                      <a:pt x="9382" y="1579"/>
                      <a:pt x="9539" y="1836"/>
                      <a:pt x="9750" y="2045"/>
                    </a:cubicBezTo>
                    <a:cubicBezTo>
                      <a:pt x="9894" y="2185"/>
                      <a:pt x="10063" y="2304"/>
                      <a:pt x="10249" y="2385"/>
                    </a:cubicBezTo>
                    <a:cubicBezTo>
                      <a:pt x="9884" y="2496"/>
                      <a:pt x="9519" y="2606"/>
                      <a:pt x="9154" y="2717"/>
                    </a:cubicBezTo>
                    <a:lnTo>
                      <a:pt x="9073" y="2743"/>
                    </a:lnTo>
                    <a:cubicBezTo>
                      <a:pt x="8971" y="2680"/>
                      <a:pt x="8875" y="2599"/>
                      <a:pt x="8778" y="2527"/>
                    </a:cubicBezTo>
                    <a:cubicBezTo>
                      <a:pt x="8632" y="2408"/>
                      <a:pt x="8489" y="2282"/>
                      <a:pt x="8346" y="2158"/>
                    </a:cubicBezTo>
                    <a:lnTo>
                      <a:pt x="7495" y="1401"/>
                    </a:lnTo>
                    <a:cubicBezTo>
                      <a:pt x="7212" y="1148"/>
                      <a:pt x="6907" y="918"/>
                      <a:pt x="6593" y="705"/>
                    </a:cubicBezTo>
                    <a:lnTo>
                      <a:pt x="5661" y="52"/>
                    </a:lnTo>
                    <a:lnTo>
                      <a:pt x="5654" y="61"/>
                    </a:lnTo>
                    <a:cubicBezTo>
                      <a:pt x="5942" y="309"/>
                      <a:pt x="6239" y="550"/>
                      <a:pt x="6542" y="781"/>
                    </a:cubicBezTo>
                    <a:cubicBezTo>
                      <a:pt x="6852" y="1010"/>
                      <a:pt x="7137" y="1226"/>
                      <a:pt x="7418" y="1489"/>
                    </a:cubicBezTo>
                    <a:cubicBezTo>
                      <a:pt x="7707" y="1733"/>
                      <a:pt x="7988" y="1989"/>
                      <a:pt x="8285" y="2227"/>
                    </a:cubicBezTo>
                    <a:cubicBezTo>
                      <a:pt x="8529" y="2409"/>
                      <a:pt x="8765" y="2620"/>
                      <a:pt x="9044" y="2753"/>
                    </a:cubicBezTo>
                    <a:cubicBezTo>
                      <a:pt x="8552" y="2907"/>
                      <a:pt x="8064" y="3070"/>
                      <a:pt x="7577" y="3238"/>
                    </a:cubicBezTo>
                    <a:cubicBezTo>
                      <a:pt x="7087" y="2856"/>
                      <a:pt x="6621" y="2444"/>
                      <a:pt x="6229" y="1963"/>
                    </a:cubicBezTo>
                    <a:cubicBezTo>
                      <a:pt x="6023" y="1692"/>
                      <a:pt x="5815" y="1410"/>
                      <a:pt x="5543" y="1197"/>
                    </a:cubicBezTo>
                    <a:cubicBezTo>
                      <a:pt x="5276" y="979"/>
                      <a:pt x="4980" y="797"/>
                      <a:pt x="4658" y="672"/>
                    </a:cubicBezTo>
                    <a:lnTo>
                      <a:pt x="4655" y="683"/>
                    </a:lnTo>
                    <a:cubicBezTo>
                      <a:pt x="4959" y="842"/>
                      <a:pt x="5235" y="1045"/>
                      <a:pt x="5483" y="1267"/>
                    </a:cubicBezTo>
                    <a:cubicBezTo>
                      <a:pt x="5743" y="1493"/>
                      <a:pt x="5926" y="1744"/>
                      <a:pt x="6137" y="2036"/>
                    </a:cubicBezTo>
                    <a:cubicBezTo>
                      <a:pt x="6543" y="2514"/>
                      <a:pt x="7015" y="2918"/>
                      <a:pt x="7538" y="3250"/>
                    </a:cubicBezTo>
                    <a:cubicBezTo>
                      <a:pt x="7122" y="3394"/>
                      <a:pt x="6706" y="3539"/>
                      <a:pt x="6290" y="3682"/>
                    </a:cubicBezTo>
                    <a:cubicBezTo>
                      <a:pt x="5837" y="3279"/>
                      <a:pt x="5357" y="2911"/>
                      <a:pt x="4865" y="2559"/>
                    </a:cubicBezTo>
                    <a:cubicBezTo>
                      <a:pt x="4328" y="2181"/>
                      <a:pt x="3771" y="1829"/>
                      <a:pt x="3191" y="1520"/>
                    </a:cubicBezTo>
                    <a:lnTo>
                      <a:pt x="3186" y="1530"/>
                    </a:lnTo>
                    <a:cubicBezTo>
                      <a:pt x="3468" y="1698"/>
                      <a:pt x="3743" y="1878"/>
                      <a:pt x="4012" y="2066"/>
                    </a:cubicBezTo>
                    <a:cubicBezTo>
                      <a:pt x="4286" y="2245"/>
                      <a:pt x="4555" y="2430"/>
                      <a:pt x="4819" y="2624"/>
                    </a:cubicBezTo>
                    <a:cubicBezTo>
                      <a:pt x="5286" y="2970"/>
                      <a:pt x="5743" y="3336"/>
                      <a:pt x="6167" y="3725"/>
                    </a:cubicBezTo>
                    <a:cubicBezTo>
                      <a:pt x="6144" y="3732"/>
                      <a:pt x="6124" y="3740"/>
                      <a:pt x="6103" y="3747"/>
                    </a:cubicBezTo>
                    <a:lnTo>
                      <a:pt x="4525" y="4275"/>
                    </a:lnTo>
                    <a:cubicBezTo>
                      <a:pt x="4368" y="4080"/>
                      <a:pt x="4207" y="3887"/>
                      <a:pt x="4033" y="3707"/>
                    </a:cubicBezTo>
                    <a:cubicBezTo>
                      <a:pt x="3830" y="3501"/>
                      <a:pt x="3620" y="3295"/>
                      <a:pt x="3367" y="3142"/>
                    </a:cubicBezTo>
                    <a:cubicBezTo>
                      <a:pt x="3116" y="2970"/>
                      <a:pt x="2800" y="3003"/>
                      <a:pt x="2515" y="2982"/>
                    </a:cubicBezTo>
                    <a:cubicBezTo>
                      <a:pt x="2439" y="2980"/>
                      <a:pt x="2363" y="2979"/>
                      <a:pt x="2286" y="2979"/>
                    </a:cubicBezTo>
                    <a:cubicBezTo>
                      <a:pt x="2071" y="2979"/>
                      <a:pt x="1856" y="2986"/>
                      <a:pt x="1642" y="2998"/>
                    </a:cubicBezTo>
                    <a:lnTo>
                      <a:pt x="1643" y="3010"/>
                    </a:lnTo>
                    <a:lnTo>
                      <a:pt x="2514" y="3072"/>
                    </a:lnTo>
                    <a:cubicBezTo>
                      <a:pt x="2658" y="3088"/>
                      <a:pt x="2801" y="3093"/>
                      <a:pt x="2942" y="3112"/>
                    </a:cubicBezTo>
                    <a:cubicBezTo>
                      <a:pt x="3093" y="3122"/>
                      <a:pt x="3185" y="3164"/>
                      <a:pt x="3309" y="3241"/>
                    </a:cubicBezTo>
                    <a:cubicBezTo>
                      <a:pt x="3548" y="3374"/>
                      <a:pt x="3756" y="3578"/>
                      <a:pt x="3970" y="3769"/>
                    </a:cubicBezTo>
                    <a:cubicBezTo>
                      <a:pt x="4148" y="3937"/>
                      <a:pt x="4325" y="4110"/>
                      <a:pt x="4503" y="4284"/>
                    </a:cubicBezTo>
                    <a:lnTo>
                      <a:pt x="2812" y="4850"/>
                    </a:lnTo>
                    <a:cubicBezTo>
                      <a:pt x="2581" y="4640"/>
                      <a:pt x="2268" y="4535"/>
                      <a:pt x="1965" y="4491"/>
                    </a:cubicBezTo>
                    <a:cubicBezTo>
                      <a:pt x="1798" y="4469"/>
                      <a:pt x="1628" y="4456"/>
                      <a:pt x="1458" y="4456"/>
                    </a:cubicBezTo>
                    <a:cubicBezTo>
                      <a:pt x="1255" y="4456"/>
                      <a:pt x="1051" y="4475"/>
                      <a:pt x="851" y="4519"/>
                    </a:cubicBezTo>
                    <a:lnTo>
                      <a:pt x="854" y="4531"/>
                    </a:lnTo>
                    <a:cubicBezTo>
                      <a:pt x="889" y="4529"/>
                      <a:pt x="924" y="4529"/>
                      <a:pt x="959" y="4529"/>
                    </a:cubicBezTo>
                    <a:cubicBezTo>
                      <a:pt x="1111" y="4529"/>
                      <a:pt x="1259" y="4539"/>
                      <a:pt x="1408" y="4547"/>
                    </a:cubicBezTo>
                    <a:cubicBezTo>
                      <a:pt x="1588" y="4561"/>
                      <a:pt x="1770" y="4573"/>
                      <a:pt x="1948" y="4606"/>
                    </a:cubicBezTo>
                    <a:cubicBezTo>
                      <a:pt x="2127" y="4623"/>
                      <a:pt x="2299" y="4665"/>
                      <a:pt x="2465" y="4724"/>
                    </a:cubicBezTo>
                    <a:cubicBezTo>
                      <a:pt x="2567" y="4761"/>
                      <a:pt x="2667" y="4809"/>
                      <a:pt x="2761" y="4868"/>
                    </a:cubicBezTo>
                    <a:lnTo>
                      <a:pt x="0" y="5792"/>
                    </a:lnTo>
                    <a:lnTo>
                      <a:pt x="11" y="5826"/>
                    </a:lnTo>
                    <a:cubicBezTo>
                      <a:pt x="984" y="5550"/>
                      <a:pt x="1957" y="5269"/>
                      <a:pt x="2929" y="4986"/>
                    </a:cubicBezTo>
                    <a:cubicBezTo>
                      <a:pt x="2930" y="4986"/>
                      <a:pt x="2930" y="4986"/>
                      <a:pt x="2931" y="4987"/>
                    </a:cubicBezTo>
                    <a:lnTo>
                      <a:pt x="2940" y="4981"/>
                    </a:lnTo>
                    <a:cubicBezTo>
                      <a:pt x="3084" y="4939"/>
                      <a:pt x="3228" y="4896"/>
                      <a:pt x="3371" y="4854"/>
                    </a:cubicBezTo>
                    <a:lnTo>
                      <a:pt x="3371" y="4854"/>
                    </a:lnTo>
                    <a:cubicBezTo>
                      <a:pt x="3300" y="5017"/>
                      <a:pt x="3202" y="5168"/>
                      <a:pt x="3086" y="5301"/>
                    </a:cubicBezTo>
                    <a:cubicBezTo>
                      <a:pt x="2940" y="5464"/>
                      <a:pt x="2772" y="5607"/>
                      <a:pt x="2592" y="5731"/>
                    </a:cubicBezTo>
                    <a:cubicBezTo>
                      <a:pt x="2237" y="5983"/>
                      <a:pt x="1846" y="6188"/>
                      <a:pt x="1441" y="6352"/>
                    </a:cubicBezTo>
                    <a:lnTo>
                      <a:pt x="1444" y="6364"/>
                    </a:lnTo>
                    <a:cubicBezTo>
                      <a:pt x="1663" y="6319"/>
                      <a:pt x="1875" y="6248"/>
                      <a:pt x="2078" y="6156"/>
                    </a:cubicBezTo>
                    <a:cubicBezTo>
                      <a:pt x="2283" y="6067"/>
                      <a:pt x="2473" y="5950"/>
                      <a:pt x="2660" y="5827"/>
                    </a:cubicBezTo>
                    <a:cubicBezTo>
                      <a:pt x="2838" y="5693"/>
                      <a:pt x="3016" y="5544"/>
                      <a:pt x="3154" y="5363"/>
                    </a:cubicBezTo>
                    <a:cubicBezTo>
                      <a:pt x="3273" y="5208"/>
                      <a:pt x="3369" y="5033"/>
                      <a:pt x="3413" y="4843"/>
                    </a:cubicBezTo>
                    <a:cubicBezTo>
                      <a:pt x="3999" y="4671"/>
                      <a:pt x="4585" y="4495"/>
                      <a:pt x="5169" y="4319"/>
                    </a:cubicBezTo>
                    <a:lnTo>
                      <a:pt x="5169" y="4319"/>
                    </a:lnTo>
                    <a:cubicBezTo>
                      <a:pt x="5109" y="4582"/>
                      <a:pt x="5019" y="4839"/>
                      <a:pt x="4918" y="5089"/>
                    </a:cubicBezTo>
                    <a:cubicBezTo>
                      <a:pt x="4796" y="5385"/>
                      <a:pt x="4666" y="5680"/>
                      <a:pt x="4458" y="5926"/>
                    </a:cubicBezTo>
                    <a:cubicBezTo>
                      <a:pt x="4057" y="6425"/>
                      <a:pt x="3525" y="6807"/>
                      <a:pt x="2970" y="7123"/>
                    </a:cubicBezTo>
                    <a:lnTo>
                      <a:pt x="2976" y="7134"/>
                    </a:lnTo>
                    <a:cubicBezTo>
                      <a:pt x="3575" y="6889"/>
                      <a:pt x="4122" y="6509"/>
                      <a:pt x="4550" y="6000"/>
                    </a:cubicBezTo>
                    <a:cubicBezTo>
                      <a:pt x="4759" y="5736"/>
                      <a:pt x="4896" y="5423"/>
                      <a:pt x="5001" y="5124"/>
                    </a:cubicBezTo>
                    <a:cubicBezTo>
                      <a:pt x="5093" y="4860"/>
                      <a:pt x="5174" y="4588"/>
                      <a:pt x="5202" y="4307"/>
                    </a:cubicBezTo>
                    <a:cubicBezTo>
                      <a:pt x="5532" y="4208"/>
                      <a:pt x="5862" y="4111"/>
                      <a:pt x="6190" y="4012"/>
                    </a:cubicBezTo>
                    <a:cubicBezTo>
                      <a:pt x="6204" y="4008"/>
                      <a:pt x="6218" y="4004"/>
                      <a:pt x="6230" y="4000"/>
                    </a:cubicBezTo>
                    <a:lnTo>
                      <a:pt x="6230" y="4000"/>
                    </a:lnTo>
                    <a:cubicBezTo>
                      <a:pt x="6158" y="4245"/>
                      <a:pt x="6097" y="4492"/>
                      <a:pt x="6064" y="4746"/>
                    </a:cubicBezTo>
                    <a:cubicBezTo>
                      <a:pt x="6045" y="4925"/>
                      <a:pt x="6037" y="5069"/>
                      <a:pt x="5984" y="5223"/>
                    </a:cubicBezTo>
                    <a:cubicBezTo>
                      <a:pt x="5934" y="5378"/>
                      <a:pt x="5877" y="5532"/>
                      <a:pt x="5811" y="5685"/>
                    </a:cubicBezTo>
                    <a:cubicBezTo>
                      <a:pt x="5683" y="5990"/>
                      <a:pt x="5538" y="6289"/>
                      <a:pt x="5390" y="6587"/>
                    </a:cubicBezTo>
                    <a:cubicBezTo>
                      <a:pt x="5251" y="6890"/>
                      <a:pt x="5104" y="7191"/>
                      <a:pt x="4953" y="7488"/>
                    </a:cubicBezTo>
                    <a:lnTo>
                      <a:pt x="4964" y="7494"/>
                    </a:lnTo>
                    <a:cubicBezTo>
                      <a:pt x="5293" y="6914"/>
                      <a:pt x="5611" y="6328"/>
                      <a:pt x="5886" y="5718"/>
                    </a:cubicBezTo>
                    <a:cubicBezTo>
                      <a:pt x="6021" y="5416"/>
                      <a:pt x="6149" y="5095"/>
                      <a:pt x="6163" y="4760"/>
                    </a:cubicBezTo>
                    <a:cubicBezTo>
                      <a:pt x="6203" y="4489"/>
                      <a:pt x="6275" y="4222"/>
                      <a:pt x="6362" y="3962"/>
                    </a:cubicBezTo>
                    <a:cubicBezTo>
                      <a:pt x="6759" y="3841"/>
                      <a:pt x="7159" y="3723"/>
                      <a:pt x="7558" y="3602"/>
                    </a:cubicBezTo>
                    <a:lnTo>
                      <a:pt x="7558" y="3602"/>
                    </a:lnTo>
                    <a:cubicBezTo>
                      <a:pt x="7331" y="4142"/>
                      <a:pt x="7163" y="4711"/>
                      <a:pt x="7107" y="5298"/>
                    </a:cubicBezTo>
                    <a:cubicBezTo>
                      <a:pt x="7087" y="5631"/>
                      <a:pt x="7069" y="5961"/>
                      <a:pt x="7010" y="6289"/>
                    </a:cubicBezTo>
                    <a:cubicBezTo>
                      <a:pt x="6954" y="6616"/>
                      <a:pt x="6880" y="6941"/>
                      <a:pt x="6770" y="7254"/>
                    </a:cubicBezTo>
                    <a:lnTo>
                      <a:pt x="6782" y="7258"/>
                    </a:lnTo>
                    <a:cubicBezTo>
                      <a:pt x="6927" y="6955"/>
                      <a:pt x="7030" y="6633"/>
                      <a:pt x="7101" y="6304"/>
                    </a:cubicBezTo>
                    <a:cubicBezTo>
                      <a:pt x="7176" y="5978"/>
                      <a:pt x="7197" y="5629"/>
                      <a:pt x="7224" y="5306"/>
                    </a:cubicBezTo>
                    <a:cubicBezTo>
                      <a:pt x="7243" y="4984"/>
                      <a:pt x="7312" y="4663"/>
                      <a:pt x="7386" y="4343"/>
                    </a:cubicBezTo>
                    <a:cubicBezTo>
                      <a:pt x="7449" y="4091"/>
                      <a:pt x="7525" y="3839"/>
                      <a:pt x="7603" y="3588"/>
                    </a:cubicBezTo>
                    <a:cubicBezTo>
                      <a:pt x="8094" y="3438"/>
                      <a:pt x="8580" y="3280"/>
                      <a:pt x="9064" y="3112"/>
                    </a:cubicBezTo>
                    <a:lnTo>
                      <a:pt x="9064" y="3112"/>
                    </a:lnTo>
                    <a:cubicBezTo>
                      <a:pt x="8808" y="3774"/>
                      <a:pt x="8662" y="4475"/>
                      <a:pt x="8606" y="5181"/>
                    </a:cubicBezTo>
                    <a:cubicBezTo>
                      <a:pt x="8556" y="5918"/>
                      <a:pt x="8308" y="6653"/>
                      <a:pt x="7839" y="7231"/>
                    </a:cubicBezTo>
                    <a:lnTo>
                      <a:pt x="7849" y="7238"/>
                    </a:lnTo>
                    <a:cubicBezTo>
                      <a:pt x="8116" y="6975"/>
                      <a:pt x="8319" y="6647"/>
                      <a:pt x="8465" y="6297"/>
                    </a:cubicBezTo>
                    <a:cubicBezTo>
                      <a:pt x="8610" y="5946"/>
                      <a:pt x="8689" y="5568"/>
                      <a:pt x="8723" y="5191"/>
                    </a:cubicBezTo>
                    <a:cubicBezTo>
                      <a:pt x="8741" y="4824"/>
                      <a:pt x="8796" y="4461"/>
                      <a:pt x="8859" y="4099"/>
                    </a:cubicBezTo>
                    <a:cubicBezTo>
                      <a:pt x="8921" y="3766"/>
                      <a:pt x="8992" y="3433"/>
                      <a:pt x="9088" y="3105"/>
                    </a:cubicBezTo>
                    <a:cubicBezTo>
                      <a:pt x="9146" y="3085"/>
                      <a:pt x="9206" y="3067"/>
                      <a:pt x="9263" y="3051"/>
                    </a:cubicBezTo>
                    <a:cubicBezTo>
                      <a:pt x="9683" y="2896"/>
                      <a:pt x="10103" y="2739"/>
                      <a:pt x="10522" y="2578"/>
                    </a:cubicBezTo>
                    <a:lnTo>
                      <a:pt x="10522" y="2578"/>
                    </a:lnTo>
                    <a:cubicBezTo>
                      <a:pt x="10380" y="2736"/>
                      <a:pt x="10283" y="2937"/>
                      <a:pt x="10206" y="3129"/>
                    </a:cubicBezTo>
                    <a:cubicBezTo>
                      <a:pt x="10089" y="3431"/>
                      <a:pt x="10052" y="3758"/>
                      <a:pt x="10023" y="4069"/>
                    </a:cubicBezTo>
                    <a:cubicBezTo>
                      <a:pt x="10011" y="4384"/>
                      <a:pt x="10003" y="4697"/>
                      <a:pt x="10000" y="5007"/>
                    </a:cubicBezTo>
                    <a:cubicBezTo>
                      <a:pt x="10001" y="5163"/>
                      <a:pt x="9993" y="5317"/>
                      <a:pt x="9980" y="5469"/>
                    </a:cubicBezTo>
                    <a:cubicBezTo>
                      <a:pt x="9967" y="5622"/>
                      <a:pt x="9952" y="5778"/>
                      <a:pt x="9868" y="5909"/>
                    </a:cubicBezTo>
                    <a:lnTo>
                      <a:pt x="9877" y="5916"/>
                    </a:lnTo>
                    <a:cubicBezTo>
                      <a:pt x="10064" y="5654"/>
                      <a:pt x="10058" y="5319"/>
                      <a:pt x="10090" y="5013"/>
                    </a:cubicBezTo>
                    <a:lnTo>
                      <a:pt x="10140" y="4079"/>
                    </a:lnTo>
                    <a:cubicBezTo>
                      <a:pt x="10161" y="3767"/>
                      <a:pt x="10196" y="3455"/>
                      <a:pt x="10293" y="3158"/>
                    </a:cubicBezTo>
                    <a:cubicBezTo>
                      <a:pt x="10366" y="2948"/>
                      <a:pt x="10453" y="2722"/>
                      <a:pt x="10599" y="2552"/>
                    </a:cubicBezTo>
                    <a:cubicBezTo>
                      <a:pt x="11159" y="2333"/>
                      <a:pt x="11712" y="2104"/>
                      <a:pt x="12252" y="1837"/>
                    </a:cubicBezTo>
                    <a:lnTo>
                      <a:pt x="12240" y="1804"/>
                    </a:lnTo>
                    <a:cubicBezTo>
                      <a:pt x="11599" y="1983"/>
                      <a:pt x="10960" y="2172"/>
                      <a:pt x="10325" y="2364"/>
                    </a:cubicBezTo>
                    <a:cubicBezTo>
                      <a:pt x="10133" y="2263"/>
                      <a:pt x="9957" y="2137"/>
                      <a:pt x="9813" y="1983"/>
                    </a:cubicBezTo>
                    <a:cubicBezTo>
                      <a:pt x="9624" y="1771"/>
                      <a:pt x="9479" y="1533"/>
                      <a:pt x="9373" y="1261"/>
                    </a:cubicBezTo>
                    <a:cubicBezTo>
                      <a:pt x="9119" y="714"/>
                      <a:pt x="8696" y="207"/>
                      <a:pt x="8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9" name="Google Shape;6089;p45"/>
            <p:cNvGrpSpPr/>
            <p:nvPr/>
          </p:nvGrpSpPr>
          <p:grpSpPr>
            <a:xfrm rot="1289764">
              <a:off x="1970334" y="3884649"/>
              <a:ext cx="1360845" cy="1335278"/>
              <a:chOff x="4867819" y="4148881"/>
              <a:chExt cx="1220422" cy="1260573"/>
            </a:xfrm>
          </p:grpSpPr>
          <p:sp>
            <p:nvSpPr>
              <p:cNvPr id="6090" name="Google Shape;6090;p45"/>
              <p:cNvSpPr/>
              <p:nvPr/>
            </p:nvSpPr>
            <p:spPr>
              <a:xfrm rot="-1311727">
                <a:off x="5708614" y="5382551"/>
                <a:ext cx="782" cy="4885"/>
              </a:xfrm>
              <a:custGeom>
                <a:avLst/>
                <a:gdLst/>
                <a:ahLst/>
                <a:cxnLst/>
                <a:rect l="l" t="t" r="r" b="b"/>
                <a:pathLst>
                  <a:path w="8" h="50" extrusionOk="0">
                    <a:moveTo>
                      <a:pt x="8" y="1"/>
                    </a:moveTo>
                    <a:cubicBezTo>
                      <a:pt x="3" y="29"/>
                      <a:pt x="1" y="50"/>
                      <a:pt x="1" y="50"/>
                    </a:cubicBezTo>
                    <a:cubicBezTo>
                      <a:pt x="1" y="50"/>
                      <a:pt x="3" y="33"/>
                      <a:pt x="8" y="1"/>
                    </a:cubicBezTo>
                    <a:close/>
                  </a:path>
                </a:pathLst>
              </a:custGeom>
              <a:solidFill>
                <a:srgbClr val="A585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45"/>
              <p:cNvSpPr/>
              <p:nvPr/>
            </p:nvSpPr>
            <p:spPr>
              <a:xfrm rot="-1311727">
                <a:off x="5362301" y="4246438"/>
                <a:ext cx="638496" cy="592966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6069" extrusionOk="0">
                    <a:moveTo>
                      <a:pt x="3431" y="0"/>
                    </a:moveTo>
                    <a:cubicBezTo>
                      <a:pt x="3246" y="0"/>
                      <a:pt x="3033" y="34"/>
                      <a:pt x="2784" y="107"/>
                    </a:cubicBezTo>
                    <a:cubicBezTo>
                      <a:pt x="1447" y="499"/>
                      <a:pt x="893" y="1575"/>
                      <a:pt x="876" y="3248"/>
                    </a:cubicBezTo>
                    <a:cubicBezTo>
                      <a:pt x="867" y="4238"/>
                      <a:pt x="563" y="4913"/>
                      <a:pt x="315" y="5300"/>
                    </a:cubicBezTo>
                    <a:cubicBezTo>
                      <a:pt x="144" y="5566"/>
                      <a:pt x="1" y="5695"/>
                      <a:pt x="1" y="5695"/>
                    </a:cubicBezTo>
                    <a:cubicBezTo>
                      <a:pt x="1" y="5695"/>
                      <a:pt x="960" y="6068"/>
                      <a:pt x="2068" y="6068"/>
                    </a:cubicBezTo>
                    <a:cubicBezTo>
                      <a:pt x="2329" y="6068"/>
                      <a:pt x="2598" y="6048"/>
                      <a:pt x="2864" y="5997"/>
                    </a:cubicBezTo>
                    <a:cubicBezTo>
                      <a:pt x="2864" y="5997"/>
                      <a:pt x="2853" y="5595"/>
                      <a:pt x="4529" y="5576"/>
                    </a:cubicBezTo>
                    <a:cubicBezTo>
                      <a:pt x="6203" y="5557"/>
                      <a:pt x="6534" y="3303"/>
                      <a:pt x="6127" y="2922"/>
                    </a:cubicBezTo>
                    <a:cubicBezTo>
                      <a:pt x="5720" y="2540"/>
                      <a:pt x="5079" y="2756"/>
                      <a:pt x="4760" y="1599"/>
                    </a:cubicBezTo>
                    <a:cubicBezTo>
                      <a:pt x="4501" y="657"/>
                      <a:pt x="4241" y="0"/>
                      <a:pt x="34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2" name="Google Shape;6092;p45"/>
              <p:cNvSpPr/>
              <p:nvPr/>
            </p:nvSpPr>
            <p:spPr>
              <a:xfrm rot="-1311727">
                <a:off x="5415520" y="4576102"/>
                <a:ext cx="296727" cy="299561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3066" extrusionOk="0">
                    <a:moveTo>
                      <a:pt x="1063" y="2996"/>
                    </a:moveTo>
                    <a:cubicBezTo>
                      <a:pt x="1073" y="2997"/>
                      <a:pt x="1084" y="2999"/>
                      <a:pt x="1094" y="3001"/>
                    </a:cubicBezTo>
                    <a:lnTo>
                      <a:pt x="1094" y="3001"/>
                    </a:lnTo>
                    <a:lnTo>
                      <a:pt x="1063" y="2997"/>
                    </a:lnTo>
                    <a:lnTo>
                      <a:pt x="1063" y="2996"/>
                    </a:lnTo>
                    <a:close/>
                    <a:moveTo>
                      <a:pt x="1214" y="1"/>
                    </a:moveTo>
                    <a:lnTo>
                      <a:pt x="868" y="1270"/>
                    </a:lnTo>
                    <a:lnTo>
                      <a:pt x="675" y="2027"/>
                    </a:lnTo>
                    <a:cubicBezTo>
                      <a:pt x="675" y="2027"/>
                      <a:pt x="0" y="2804"/>
                      <a:pt x="65" y="2908"/>
                    </a:cubicBezTo>
                    <a:cubicBezTo>
                      <a:pt x="130" y="3009"/>
                      <a:pt x="1317" y="3033"/>
                      <a:pt x="1317" y="3033"/>
                    </a:cubicBezTo>
                    <a:lnTo>
                      <a:pt x="1284" y="3029"/>
                    </a:lnTo>
                    <a:lnTo>
                      <a:pt x="1284" y="3029"/>
                    </a:lnTo>
                    <a:cubicBezTo>
                      <a:pt x="1295" y="3030"/>
                      <a:pt x="1306" y="3031"/>
                      <a:pt x="1317" y="3032"/>
                    </a:cubicBezTo>
                    <a:cubicBezTo>
                      <a:pt x="1509" y="3055"/>
                      <a:pt x="1698" y="3062"/>
                      <a:pt x="1888" y="3065"/>
                    </a:cubicBezTo>
                    <a:cubicBezTo>
                      <a:pt x="2078" y="3063"/>
                      <a:pt x="2265" y="3060"/>
                      <a:pt x="2455" y="3043"/>
                    </a:cubicBezTo>
                    <a:cubicBezTo>
                      <a:pt x="2644" y="3028"/>
                      <a:pt x="2833" y="3003"/>
                      <a:pt x="3033" y="2968"/>
                    </a:cubicBezTo>
                    <a:lnTo>
                      <a:pt x="3037" y="2947"/>
                    </a:lnTo>
                    <a:cubicBezTo>
                      <a:pt x="2847" y="2908"/>
                      <a:pt x="2657" y="2893"/>
                      <a:pt x="2464" y="2879"/>
                    </a:cubicBezTo>
                    <a:cubicBezTo>
                      <a:pt x="2273" y="2865"/>
                      <a:pt x="2081" y="2859"/>
                      <a:pt x="1889" y="2857"/>
                    </a:cubicBezTo>
                    <a:cubicBezTo>
                      <a:pt x="1598" y="2857"/>
                      <a:pt x="1307" y="2867"/>
                      <a:pt x="1017" y="2881"/>
                    </a:cubicBezTo>
                    <a:lnTo>
                      <a:pt x="1002" y="2845"/>
                    </a:lnTo>
                    <a:cubicBezTo>
                      <a:pt x="1116" y="2832"/>
                      <a:pt x="1232" y="2813"/>
                      <a:pt x="1345" y="2787"/>
                    </a:cubicBezTo>
                    <a:cubicBezTo>
                      <a:pt x="1557" y="2740"/>
                      <a:pt x="1761" y="2670"/>
                      <a:pt x="1962" y="2587"/>
                    </a:cubicBezTo>
                    <a:cubicBezTo>
                      <a:pt x="2161" y="2496"/>
                      <a:pt x="2356" y="2401"/>
                      <a:pt x="2536" y="2273"/>
                    </a:cubicBezTo>
                    <a:cubicBezTo>
                      <a:pt x="2716" y="2148"/>
                      <a:pt x="2889" y="2001"/>
                      <a:pt x="3015" y="1813"/>
                    </a:cubicBezTo>
                    <a:lnTo>
                      <a:pt x="3002" y="1796"/>
                    </a:lnTo>
                    <a:cubicBezTo>
                      <a:pt x="2660" y="2048"/>
                      <a:pt x="2272" y="2229"/>
                      <a:pt x="1881" y="2394"/>
                    </a:cubicBezTo>
                    <a:cubicBezTo>
                      <a:pt x="1581" y="2525"/>
                      <a:pt x="1273" y="2640"/>
                      <a:pt x="963" y="2746"/>
                    </a:cubicBezTo>
                    <a:lnTo>
                      <a:pt x="956" y="2731"/>
                    </a:lnTo>
                    <a:cubicBezTo>
                      <a:pt x="1194" y="2540"/>
                      <a:pt x="1429" y="2346"/>
                      <a:pt x="1649" y="2133"/>
                    </a:cubicBezTo>
                    <a:cubicBezTo>
                      <a:pt x="1787" y="2001"/>
                      <a:pt x="1927" y="1873"/>
                      <a:pt x="2058" y="1733"/>
                    </a:cubicBezTo>
                    <a:cubicBezTo>
                      <a:pt x="2183" y="1588"/>
                      <a:pt x="2322" y="1454"/>
                      <a:pt x="2419" y="1282"/>
                    </a:cubicBezTo>
                    <a:lnTo>
                      <a:pt x="2403" y="1270"/>
                    </a:lnTo>
                    <a:cubicBezTo>
                      <a:pt x="2283" y="1412"/>
                      <a:pt x="2134" y="1531"/>
                      <a:pt x="1992" y="1654"/>
                    </a:cubicBezTo>
                    <a:cubicBezTo>
                      <a:pt x="1846" y="1774"/>
                      <a:pt x="1701" y="1894"/>
                      <a:pt x="1553" y="2012"/>
                    </a:cubicBezTo>
                    <a:cubicBezTo>
                      <a:pt x="1332" y="2189"/>
                      <a:pt x="1105" y="2363"/>
                      <a:pt x="880" y="2536"/>
                    </a:cubicBezTo>
                    <a:lnTo>
                      <a:pt x="855" y="2478"/>
                    </a:lnTo>
                    <a:lnTo>
                      <a:pt x="1401" y="1636"/>
                    </a:lnTo>
                    <a:lnTo>
                      <a:pt x="1766" y="1092"/>
                    </a:lnTo>
                    <a:cubicBezTo>
                      <a:pt x="1890" y="915"/>
                      <a:pt x="2012" y="732"/>
                      <a:pt x="2157" y="572"/>
                    </a:cubicBezTo>
                    <a:lnTo>
                      <a:pt x="2142" y="556"/>
                    </a:lnTo>
                    <a:cubicBezTo>
                      <a:pt x="1962" y="692"/>
                      <a:pt x="1822" y="865"/>
                      <a:pt x="1671" y="1026"/>
                    </a:cubicBezTo>
                    <a:cubicBezTo>
                      <a:pt x="1527" y="1193"/>
                      <a:pt x="1390" y="1366"/>
                      <a:pt x="1259" y="1540"/>
                    </a:cubicBezTo>
                    <a:cubicBezTo>
                      <a:pt x="1243" y="1562"/>
                      <a:pt x="1228" y="1583"/>
                      <a:pt x="1213" y="1604"/>
                    </a:cubicBezTo>
                    <a:cubicBezTo>
                      <a:pt x="1228" y="1569"/>
                      <a:pt x="1244" y="1536"/>
                      <a:pt x="1260" y="1501"/>
                    </a:cubicBezTo>
                    <a:cubicBezTo>
                      <a:pt x="1346" y="1292"/>
                      <a:pt x="1429" y="1084"/>
                      <a:pt x="1497" y="869"/>
                    </a:cubicBezTo>
                    <a:cubicBezTo>
                      <a:pt x="1532" y="762"/>
                      <a:pt x="1563" y="654"/>
                      <a:pt x="1597" y="546"/>
                    </a:cubicBezTo>
                    <a:cubicBezTo>
                      <a:pt x="1630" y="440"/>
                      <a:pt x="1653" y="321"/>
                      <a:pt x="1702" y="232"/>
                    </a:cubicBezTo>
                    <a:lnTo>
                      <a:pt x="1695" y="211"/>
                    </a:lnTo>
                    <a:cubicBezTo>
                      <a:pt x="1594" y="288"/>
                      <a:pt x="1557" y="398"/>
                      <a:pt x="1499" y="495"/>
                    </a:cubicBezTo>
                    <a:cubicBezTo>
                      <a:pt x="1445" y="595"/>
                      <a:pt x="1396" y="697"/>
                      <a:pt x="1347" y="799"/>
                    </a:cubicBezTo>
                    <a:cubicBezTo>
                      <a:pt x="1250" y="1003"/>
                      <a:pt x="1157" y="1210"/>
                      <a:pt x="1066" y="1418"/>
                    </a:cubicBezTo>
                    <a:cubicBezTo>
                      <a:pt x="1027" y="1517"/>
                      <a:pt x="988" y="1615"/>
                      <a:pt x="948" y="1714"/>
                    </a:cubicBezTo>
                    <a:cubicBezTo>
                      <a:pt x="992" y="1583"/>
                      <a:pt x="1033" y="1452"/>
                      <a:pt x="1070" y="1321"/>
                    </a:cubicBezTo>
                    <a:cubicBezTo>
                      <a:pt x="1125" y="1107"/>
                      <a:pt x="1173" y="893"/>
                      <a:pt x="1201" y="674"/>
                    </a:cubicBezTo>
                    <a:cubicBezTo>
                      <a:pt x="1232" y="455"/>
                      <a:pt x="1250" y="235"/>
                      <a:pt x="1234" y="6"/>
                    </a:cubicBezTo>
                    <a:lnTo>
                      <a:pt x="121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3" name="Google Shape;6093;p45"/>
              <p:cNvSpPr/>
              <p:nvPr/>
            </p:nvSpPr>
            <p:spPr>
              <a:xfrm rot="-1311727">
                <a:off x="5830461" y="4433302"/>
                <a:ext cx="72496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54" extrusionOk="0">
                    <a:moveTo>
                      <a:pt x="733" y="0"/>
                    </a:moveTo>
                    <a:cubicBezTo>
                      <a:pt x="651" y="20"/>
                      <a:pt x="580" y="55"/>
                      <a:pt x="513" y="90"/>
                    </a:cubicBezTo>
                    <a:cubicBezTo>
                      <a:pt x="445" y="126"/>
                      <a:pt x="385" y="173"/>
                      <a:pt x="321" y="213"/>
                    </a:cubicBezTo>
                    <a:cubicBezTo>
                      <a:pt x="266" y="265"/>
                      <a:pt x="204" y="308"/>
                      <a:pt x="152" y="364"/>
                    </a:cubicBezTo>
                    <a:cubicBezTo>
                      <a:pt x="98" y="419"/>
                      <a:pt x="48" y="476"/>
                      <a:pt x="0" y="545"/>
                    </a:cubicBezTo>
                    <a:lnTo>
                      <a:pt x="5" y="554"/>
                    </a:lnTo>
                    <a:cubicBezTo>
                      <a:pt x="271" y="399"/>
                      <a:pt x="507" y="204"/>
                      <a:pt x="741" y="9"/>
                    </a:cubicBez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45"/>
              <p:cNvSpPr/>
              <p:nvPr/>
            </p:nvSpPr>
            <p:spPr>
              <a:xfrm rot="-1311727">
                <a:off x="5869391" y="4441070"/>
                <a:ext cx="79922" cy="52272"/>
              </a:xfrm>
              <a:custGeom>
                <a:avLst/>
                <a:gdLst/>
                <a:ahLst/>
                <a:cxnLst/>
                <a:rect l="l" t="t" r="r" b="b"/>
                <a:pathLst>
                  <a:path w="818" h="535" extrusionOk="0">
                    <a:moveTo>
                      <a:pt x="812" y="1"/>
                    </a:moveTo>
                    <a:cubicBezTo>
                      <a:pt x="725" y="19"/>
                      <a:pt x="651" y="53"/>
                      <a:pt x="577" y="88"/>
                    </a:cubicBezTo>
                    <a:cubicBezTo>
                      <a:pt x="504" y="122"/>
                      <a:pt x="438" y="168"/>
                      <a:pt x="368" y="208"/>
                    </a:cubicBezTo>
                    <a:cubicBezTo>
                      <a:pt x="306" y="259"/>
                      <a:pt x="238" y="300"/>
                      <a:pt x="178" y="354"/>
                    </a:cubicBezTo>
                    <a:cubicBezTo>
                      <a:pt x="116" y="407"/>
                      <a:pt x="60" y="460"/>
                      <a:pt x="1" y="525"/>
                    </a:cubicBezTo>
                    <a:lnTo>
                      <a:pt x="4" y="535"/>
                    </a:lnTo>
                    <a:cubicBezTo>
                      <a:pt x="155" y="473"/>
                      <a:pt x="290" y="382"/>
                      <a:pt x="426" y="295"/>
                    </a:cubicBezTo>
                    <a:cubicBezTo>
                      <a:pt x="559" y="203"/>
                      <a:pt x="689" y="108"/>
                      <a:pt x="817" y="9"/>
                    </a:cubicBezTo>
                    <a:lnTo>
                      <a:pt x="812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5" name="Google Shape;6095;p45"/>
              <p:cNvSpPr/>
              <p:nvPr/>
            </p:nvSpPr>
            <p:spPr>
              <a:xfrm rot="-1311727">
                <a:off x="5666709" y="4312758"/>
                <a:ext cx="67416" cy="68197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8" extrusionOk="0">
                    <a:moveTo>
                      <a:pt x="684" y="1"/>
                    </a:moveTo>
                    <a:cubicBezTo>
                      <a:pt x="598" y="27"/>
                      <a:pt x="526" y="68"/>
                      <a:pt x="455" y="113"/>
                    </a:cubicBezTo>
                    <a:cubicBezTo>
                      <a:pt x="385" y="158"/>
                      <a:pt x="326" y="214"/>
                      <a:pt x="262" y="265"/>
                    </a:cubicBezTo>
                    <a:cubicBezTo>
                      <a:pt x="208" y="327"/>
                      <a:pt x="148" y="384"/>
                      <a:pt x="101" y="455"/>
                    </a:cubicBezTo>
                    <a:cubicBezTo>
                      <a:pt x="57" y="526"/>
                      <a:pt x="4" y="599"/>
                      <a:pt x="0" y="696"/>
                    </a:cubicBezTo>
                    <a:lnTo>
                      <a:pt x="10" y="698"/>
                    </a:lnTo>
                    <a:cubicBezTo>
                      <a:pt x="43" y="626"/>
                      <a:pt x="104" y="569"/>
                      <a:pt x="159" y="510"/>
                    </a:cubicBezTo>
                    <a:cubicBezTo>
                      <a:pt x="215" y="452"/>
                      <a:pt x="275" y="396"/>
                      <a:pt x="333" y="339"/>
                    </a:cubicBezTo>
                    <a:cubicBezTo>
                      <a:pt x="450" y="226"/>
                      <a:pt x="569" y="117"/>
                      <a:pt x="690" y="8"/>
                    </a:cubicBezTo>
                    <a:lnTo>
                      <a:pt x="684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6" name="Google Shape;6096;p45"/>
              <p:cNvSpPr/>
              <p:nvPr/>
            </p:nvSpPr>
            <p:spPr>
              <a:xfrm rot="-1311727">
                <a:off x="5658904" y="4288911"/>
                <a:ext cx="46019" cy="35467"/>
              </a:xfrm>
              <a:custGeom>
                <a:avLst/>
                <a:gdLst/>
                <a:ahLst/>
                <a:cxnLst/>
                <a:rect l="l" t="t" r="r" b="b"/>
                <a:pathLst>
                  <a:path w="471" h="363" extrusionOk="0">
                    <a:moveTo>
                      <a:pt x="442" y="0"/>
                    </a:moveTo>
                    <a:cubicBezTo>
                      <a:pt x="391" y="0"/>
                      <a:pt x="348" y="11"/>
                      <a:pt x="306" y="25"/>
                    </a:cubicBezTo>
                    <a:cubicBezTo>
                      <a:pt x="257" y="41"/>
                      <a:pt x="218" y="70"/>
                      <a:pt x="172" y="94"/>
                    </a:cubicBezTo>
                    <a:cubicBezTo>
                      <a:pt x="137" y="130"/>
                      <a:pt x="96" y="158"/>
                      <a:pt x="65" y="202"/>
                    </a:cubicBezTo>
                    <a:cubicBezTo>
                      <a:pt x="35" y="244"/>
                      <a:pt x="4" y="293"/>
                      <a:pt x="0" y="357"/>
                    </a:cubicBezTo>
                    <a:lnTo>
                      <a:pt x="10" y="363"/>
                    </a:lnTo>
                    <a:cubicBezTo>
                      <a:pt x="72" y="290"/>
                      <a:pt x="154" y="237"/>
                      <a:pt x="233" y="178"/>
                    </a:cubicBezTo>
                    <a:cubicBezTo>
                      <a:pt x="311" y="120"/>
                      <a:pt x="390" y="64"/>
                      <a:pt x="471" y="9"/>
                    </a:cubicBezTo>
                    <a:lnTo>
                      <a:pt x="466" y="1"/>
                    </a:lnTo>
                    <a:cubicBezTo>
                      <a:pt x="457" y="1"/>
                      <a:pt x="450" y="0"/>
                      <a:pt x="442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7" name="Google Shape;6097;p45"/>
              <p:cNvSpPr/>
              <p:nvPr/>
            </p:nvSpPr>
            <p:spPr>
              <a:xfrm rot="-1311727">
                <a:off x="4999169" y="4849661"/>
                <a:ext cx="586420" cy="467417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4784" extrusionOk="0">
                    <a:moveTo>
                      <a:pt x="2389" y="1"/>
                    </a:moveTo>
                    <a:cubicBezTo>
                      <a:pt x="1726" y="1"/>
                      <a:pt x="1173" y="260"/>
                      <a:pt x="730" y="828"/>
                    </a:cubicBezTo>
                    <a:cubicBezTo>
                      <a:pt x="1" y="1760"/>
                      <a:pt x="476" y="2238"/>
                      <a:pt x="1287" y="2851"/>
                    </a:cubicBezTo>
                    <a:cubicBezTo>
                      <a:pt x="2098" y="3463"/>
                      <a:pt x="1728" y="3900"/>
                      <a:pt x="1901" y="4341"/>
                    </a:cubicBezTo>
                    <a:cubicBezTo>
                      <a:pt x="1988" y="4562"/>
                      <a:pt x="2505" y="4784"/>
                      <a:pt x="3067" y="4784"/>
                    </a:cubicBezTo>
                    <a:cubicBezTo>
                      <a:pt x="3623" y="4784"/>
                      <a:pt x="4223" y="4566"/>
                      <a:pt x="4492" y="3912"/>
                    </a:cubicBezTo>
                    <a:cubicBezTo>
                      <a:pt x="4940" y="2823"/>
                      <a:pt x="5231" y="2730"/>
                      <a:pt x="5317" y="2730"/>
                    </a:cubicBezTo>
                    <a:cubicBezTo>
                      <a:pt x="5335" y="2730"/>
                      <a:pt x="5344" y="2734"/>
                      <a:pt x="5344" y="2734"/>
                    </a:cubicBezTo>
                    <a:cubicBezTo>
                      <a:pt x="5993" y="1714"/>
                      <a:pt x="6001" y="382"/>
                      <a:pt x="6001" y="382"/>
                    </a:cubicBezTo>
                    <a:lnTo>
                      <a:pt x="6001" y="382"/>
                    </a:lnTo>
                    <a:cubicBezTo>
                      <a:pt x="6001" y="382"/>
                      <a:pt x="5855" y="454"/>
                      <a:pt x="5591" y="506"/>
                    </a:cubicBezTo>
                    <a:cubicBezTo>
                      <a:pt x="5448" y="533"/>
                      <a:pt x="5271" y="555"/>
                      <a:pt x="5063" y="555"/>
                    </a:cubicBezTo>
                    <a:cubicBezTo>
                      <a:pt x="4717" y="555"/>
                      <a:pt x="4289" y="495"/>
                      <a:pt x="3800" y="307"/>
                    </a:cubicBezTo>
                    <a:cubicBezTo>
                      <a:pt x="3284" y="107"/>
                      <a:pt x="2814" y="1"/>
                      <a:pt x="2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8" name="Google Shape;6098;p45"/>
              <p:cNvSpPr/>
              <p:nvPr/>
            </p:nvSpPr>
            <p:spPr>
              <a:xfrm rot="-1311727">
                <a:off x="5284535" y="4829700"/>
                <a:ext cx="263899" cy="232047"/>
              </a:xfrm>
              <a:custGeom>
                <a:avLst/>
                <a:gdLst/>
                <a:ahLst/>
                <a:cxnLst/>
                <a:rect l="l" t="t" r="r" b="b"/>
                <a:pathLst>
                  <a:path w="2701" h="2375" extrusionOk="0">
                    <a:moveTo>
                      <a:pt x="2588" y="1"/>
                    </a:moveTo>
                    <a:cubicBezTo>
                      <a:pt x="2387" y="1"/>
                      <a:pt x="1767" y="218"/>
                      <a:pt x="1767" y="218"/>
                    </a:cubicBezTo>
                    <a:lnTo>
                      <a:pt x="1110" y="133"/>
                    </a:lnTo>
                    <a:lnTo>
                      <a:pt x="3" y="8"/>
                    </a:lnTo>
                    <a:lnTo>
                      <a:pt x="0" y="27"/>
                    </a:lnTo>
                    <a:cubicBezTo>
                      <a:pt x="174" y="110"/>
                      <a:pt x="356" y="164"/>
                      <a:pt x="536" y="208"/>
                    </a:cubicBezTo>
                    <a:cubicBezTo>
                      <a:pt x="718" y="254"/>
                      <a:pt x="901" y="283"/>
                      <a:pt x="1085" y="309"/>
                    </a:cubicBezTo>
                    <a:cubicBezTo>
                      <a:pt x="1201" y="321"/>
                      <a:pt x="1317" y="329"/>
                      <a:pt x="1433" y="335"/>
                    </a:cubicBezTo>
                    <a:cubicBezTo>
                      <a:pt x="1412" y="336"/>
                      <a:pt x="1392" y="336"/>
                      <a:pt x="1372" y="336"/>
                    </a:cubicBezTo>
                    <a:cubicBezTo>
                      <a:pt x="1335" y="336"/>
                      <a:pt x="1299" y="335"/>
                      <a:pt x="1263" y="335"/>
                    </a:cubicBezTo>
                    <a:cubicBezTo>
                      <a:pt x="1229" y="335"/>
                      <a:pt x="1196" y="336"/>
                      <a:pt x="1162" y="336"/>
                    </a:cubicBezTo>
                    <a:cubicBezTo>
                      <a:pt x="971" y="343"/>
                      <a:pt x="778" y="351"/>
                      <a:pt x="587" y="363"/>
                    </a:cubicBezTo>
                    <a:cubicBezTo>
                      <a:pt x="491" y="370"/>
                      <a:pt x="395" y="377"/>
                      <a:pt x="300" y="388"/>
                    </a:cubicBezTo>
                    <a:cubicBezTo>
                      <a:pt x="205" y="403"/>
                      <a:pt x="108" y="399"/>
                      <a:pt x="15" y="454"/>
                    </a:cubicBezTo>
                    <a:lnTo>
                      <a:pt x="30" y="465"/>
                    </a:lnTo>
                    <a:cubicBezTo>
                      <a:pt x="48" y="462"/>
                      <a:pt x="66" y="462"/>
                      <a:pt x="85" y="462"/>
                    </a:cubicBezTo>
                    <a:cubicBezTo>
                      <a:pt x="157" y="462"/>
                      <a:pt x="235" y="474"/>
                      <a:pt x="310" y="480"/>
                    </a:cubicBezTo>
                    <a:cubicBezTo>
                      <a:pt x="404" y="488"/>
                      <a:pt x="500" y="496"/>
                      <a:pt x="595" y="501"/>
                    </a:cubicBezTo>
                    <a:cubicBezTo>
                      <a:pt x="744" y="512"/>
                      <a:pt x="894" y="514"/>
                      <a:pt x="1043" y="514"/>
                    </a:cubicBezTo>
                    <a:cubicBezTo>
                      <a:pt x="1085" y="514"/>
                      <a:pt x="1126" y="514"/>
                      <a:pt x="1167" y="514"/>
                    </a:cubicBezTo>
                    <a:cubicBezTo>
                      <a:pt x="1199" y="512"/>
                      <a:pt x="1232" y="510"/>
                      <a:pt x="1263" y="509"/>
                    </a:cubicBezTo>
                    <a:lnTo>
                      <a:pt x="1263" y="509"/>
                    </a:lnTo>
                    <a:cubicBezTo>
                      <a:pt x="1240" y="514"/>
                      <a:pt x="1219" y="519"/>
                      <a:pt x="1198" y="525"/>
                    </a:cubicBezTo>
                    <a:cubicBezTo>
                      <a:pt x="1019" y="575"/>
                      <a:pt x="840" y="629"/>
                      <a:pt x="664" y="690"/>
                    </a:cubicBezTo>
                    <a:cubicBezTo>
                      <a:pt x="490" y="758"/>
                      <a:pt x="311" y="814"/>
                      <a:pt x="147" y="914"/>
                    </a:cubicBezTo>
                    <a:lnTo>
                      <a:pt x="154" y="931"/>
                    </a:lnTo>
                    <a:cubicBezTo>
                      <a:pt x="326" y="867"/>
                      <a:pt x="507" y="828"/>
                      <a:pt x="687" y="786"/>
                    </a:cubicBezTo>
                    <a:lnTo>
                      <a:pt x="1229" y="668"/>
                    </a:lnTo>
                    <a:lnTo>
                      <a:pt x="2063" y="501"/>
                    </a:lnTo>
                    <a:lnTo>
                      <a:pt x="2101" y="539"/>
                    </a:lnTo>
                    <a:cubicBezTo>
                      <a:pt x="1894" y="663"/>
                      <a:pt x="1686" y="786"/>
                      <a:pt x="1477" y="906"/>
                    </a:cubicBezTo>
                    <a:cubicBezTo>
                      <a:pt x="1340" y="986"/>
                      <a:pt x="1199" y="1064"/>
                      <a:pt x="1059" y="1140"/>
                    </a:cubicBezTo>
                    <a:cubicBezTo>
                      <a:pt x="917" y="1214"/>
                      <a:pt x="777" y="1294"/>
                      <a:pt x="628" y="1345"/>
                    </a:cubicBezTo>
                    <a:lnTo>
                      <a:pt x="631" y="1361"/>
                    </a:lnTo>
                    <a:cubicBezTo>
                      <a:pt x="797" y="1339"/>
                      <a:pt x="947" y="1272"/>
                      <a:pt x="1100" y="1218"/>
                    </a:cubicBezTo>
                    <a:cubicBezTo>
                      <a:pt x="1250" y="1157"/>
                      <a:pt x="1395" y="1087"/>
                      <a:pt x="1541" y="1021"/>
                    </a:cubicBezTo>
                    <a:cubicBezTo>
                      <a:pt x="1778" y="914"/>
                      <a:pt x="2005" y="790"/>
                      <a:pt x="2229" y="662"/>
                    </a:cubicBezTo>
                    <a:lnTo>
                      <a:pt x="2239" y="673"/>
                    </a:lnTo>
                    <a:cubicBezTo>
                      <a:pt x="2059" y="884"/>
                      <a:pt x="1871" y="1090"/>
                      <a:pt x="1675" y="1285"/>
                    </a:cubicBezTo>
                    <a:cubicBezTo>
                      <a:pt x="1423" y="1542"/>
                      <a:pt x="1157" y="1791"/>
                      <a:pt x="852" y="1982"/>
                    </a:cubicBezTo>
                    <a:lnTo>
                      <a:pt x="861" y="1998"/>
                    </a:lnTo>
                    <a:cubicBezTo>
                      <a:pt x="1050" y="1958"/>
                      <a:pt x="1219" y="1868"/>
                      <a:pt x="1373" y="1765"/>
                    </a:cubicBezTo>
                    <a:cubicBezTo>
                      <a:pt x="1531" y="1664"/>
                      <a:pt x="1669" y="1540"/>
                      <a:pt x="1800" y="1412"/>
                    </a:cubicBezTo>
                    <a:cubicBezTo>
                      <a:pt x="1928" y="1279"/>
                      <a:pt x="2048" y="1140"/>
                      <a:pt x="2151" y="988"/>
                    </a:cubicBezTo>
                    <a:cubicBezTo>
                      <a:pt x="2208" y="907"/>
                      <a:pt x="2258" y="823"/>
                      <a:pt x="2304" y="736"/>
                    </a:cubicBezTo>
                    <a:lnTo>
                      <a:pt x="2328" y="759"/>
                    </a:lnTo>
                    <a:cubicBezTo>
                      <a:pt x="2225" y="983"/>
                      <a:pt x="2127" y="1210"/>
                      <a:pt x="2035" y="1439"/>
                    </a:cubicBezTo>
                    <a:cubicBezTo>
                      <a:pt x="1978" y="1592"/>
                      <a:pt x="1923" y="1745"/>
                      <a:pt x="1874" y="1899"/>
                    </a:cubicBezTo>
                    <a:cubicBezTo>
                      <a:pt x="1824" y="2054"/>
                      <a:pt x="1777" y="2211"/>
                      <a:pt x="1749" y="2372"/>
                    </a:cubicBezTo>
                    <a:lnTo>
                      <a:pt x="1767" y="2375"/>
                    </a:lnTo>
                    <a:cubicBezTo>
                      <a:pt x="1856" y="2227"/>
                      <a:pt x="1935" y="2088"/>
                      <a:pt x="2007" y="1942"/>
                    </a:cubicBezTo>
                    <a:cubicBezTo>
                      <a:pt x="2080" y="1799"/>
                      <a:pt x="2141" y="1650"/>
                      <a:pt x="2203" y="1504"/>
                    </a:cubicBezTo>
                    <a:cubicBezTo>
                      <a:pt x="2259" y="1352"/>
                      <a:pt x="2312" y="1201"/>
                      <a:pt x="2355" y="1044"/>
                    </a:cubicBezTo>
                    <a:cubicBezTo>
                      <a:pt x="2357" y="1037"/>
                      <a:pt x="2359" y="1031"/>
                      <a:pt x="2360" y="1025"/>
                    </a:cubicBezTo>
                    <a:lnTo>
                      <a:pt x="2360" y="1025"/>
                    </a:lnTo>
                    <a:cubicBezTo>
                      <a:pt x="2410" y="891"/>
                      <a:pt x="2701" y="93"/>
                      <a:pt x="2647" y="18"/>
                    </a:cubicBezTo>
                    <a:cubicBezTo>
                      <a:pt x="2640" y="6"/>
                      <a:pt x="2619" y="1"/>
                      <a:pt x="2588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9" name="Google Shape;6099;p45"/>
              <p:cNvSpPr/>
              <p:nvPr/>
            </p:nvSpPr>
            <p:spPr>
              <a:xfrm rot="-1311727">
                <a:off x="5233885" y="5214587"/>
                <a:ext cx="64778" cy="406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16" extrusionOk="0">
                    <a:moveTo>
                      <a:pt x="657" y="1"/>
                    </a:moveTo>
                    <a:cubicBezTo>
                      <a:pt x="588" y="16"/>
                      <a:pt x="528" y="40"/>
                      <a:pt x="468" y="63"/>
                    </a:cubicBezTo>
                    <a:cubicBezTo>
                      <a:pt x="407" y="88"/>
                      <a:pt x="354" y="123"/>
                      <a:pt x="296" y="150"/>
                    </a:cubicBezTo>
                    <a:cubicBezTo>
                      <a:pt x="244" y="189"/>
                      <a:pt x="190" y="221"/>
                      <a:pt x="140" y="263"/>
                    </a:cubicBezTo>
                    <a:cubicBezTo>
                      <a:pt x="90" y="306"/>
                      <a:pt x="42" y="350"/>
                      <a:pt x="1" y="410"/>
                    </a:cubicBezTo>
                    <a:lnTo>
                      <a:pt x="4" y="416"/>
                    </a:lnTo>
                    <a:cubicBezTo>
                      <a:pt x="230" y="293"/>
                      <a:pt x="458" y="168"/>
                      <a:pt x="663" y="7"/>
                    </a:cubicBezTo>
                    <a:lnTo>
                      <a:pt x="65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45"/>
              <p:cNvSpPr/>
              <p:nvPr/>
            </p:nvSpPr>
            <p:spPr>
              <a:xfrm rot="-1311727">
                <a:off x="5252255" y="5242720"/>
                <a:ext cx="65950" cy="47386"/>
              </a:xfrm>
              <a:custGeom>
                <a:avLst/>
                <a:gdLst/>
                <a:ahLst/>
                <a:cxnLst/>
                <a:rect l="l" t="t" r="r" b="b"/>
                <a:pathLst>
                  <a:path w="675" h="485" extrusionOk="0">
                    <a:moveTo>
                      <a:pt x="667" y="1"/>
                    </a:moveTo>
                    <a:cubicBezTo>
                      <a:pt x="599" y="28"/>
                      <a:pt x="539" y="57"/>
                      <a:pt x="477" y="88"/>
                    </a:cubicBezTo>
                    <a:cubicBezTo>
                      <a:pt x="418" y="119"/>
                      <a:pt x="363" y="159"/>
                      <a:pt x="303" y="192"/>
                    </a:cubicBezTo>
                    <a:cubicBezTo>
                      <a:pt x="251" y="234"/>
                      <a:pt x="194" y="272"/>
                      <a:pt x="143" y="319"/>
                    </a:cubicBezTo>
                    <a:cubicBezTo>
                      <a:pt x="92" y="366"/>
                      <a:pt x="44" y="415"/>
                      <a:pt x="1" y="477"/>
                    </a:cubicBezTo>
                    <a:lnTo>
                      <a:pt x="6" y="485"/>
                    </a:lnTo>
                    <a:cubicBezTo>
                      <a:pt x="123" y="413"/>
                      <a:pt x="240" y="340"/>
                      <a:pt x="353" y="264"/>
                    </a:cubicBezTo>
                    <a:cubicBezTo>
                      <a:pt x="464" y="185"/>
                      <a:pt x="578" y="108"/>
                      <a:pt x="674" y="7"/>
                    </a:cubicBez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45"/>
              <p:cNvSpPr/>
              <p:nvPr/>
            </p:nvSpPr>
            <p:spPr>
              <a:xfrm rot="-1311727">
                <a:off x="5086952" y="5123312"/>
                <a:ext cx="74451" cy="3361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344" extrusionOk="0">
                    <a:moveTo>
                      <a:pt x="673" y="1"/>
                    </a:moveTo>
                    <a:cubicBezTo>
                      <a:pt x="627" y="1"/>
                      <a:pt x="582" y="11"/>
                      <a:pt x="539" y="18"/>
                    </a:cubicBezTo>
                    <a:cubicBezTo>
                      <a:pt x="470" y="33"/>
                      <a:pt x="405" y="63"/>
                      <a:pt x="340" y="86"/>
                    </a:cubicBezTo>
                    <a:cubicBezTo>
                      <a:pt x="278" y="121"/>
                      <a:pt x="216" y="150"/>
                      <a:pt x="159" y="191"/>
                    </a:cubicBezTo>
                    <a:cubicBezTo>
                      <a:pt x="103" y="232"/>
                      <a:pt x="48" y="277"/>
                      <a:pt x="0" y="336"/>
                    </a:cubicBezTo>
                    <a:lnTo>
                      <a:pt x="4" y="344"/>
                    </a:lnTo>
                    <a:cubicBezTo>
                      <a:pt x="127" y="283"/>
                      <a:pt x="251" y="223"/>
                      <a:pt x="376" y="167"/>
                    </a:cubicBezTo>
                    <a:cubicBezTo>
                      <a:pt x="440" y="137"/>
                      <a:pt x="502" y="108"/>
                      <a:pt x="565" y="83"/>
                    </a:cubicBezTo>
                    <a:cubicBezTo>
                      <a:pt x="630" y="58"/>
                      <a:pt x="693" y="28"/>
                      <a:pt x="760" y="24"/>
                    </a:cubicBezTo>
                    <a:lnTo>
                      <a:pt x="762" y="16"/>
                    </a:lnTo>
                    <a:cubicBezTo>
                      <a:pt x="732" y="5"/>
                      <a:pt x="702" y="1"/>
                      <a:pt x="673" y="1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45"/>
              <p:cNvSpPr/>
              <p:nvPr/>
            </p:nvSpPr>
            <p:spPr>
              <a:xfrm rot="-1311727">
                <a:off x="5065613" y="5125269"/>
                <a:ext cx="42013" cy="26673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73" extrusionOk="0">
                    <a:moveTo>
                      <a:pt x="364" y="0"/>
                    </a:moveTo>
                    <a:cubicBezTo>
                      <a:pt x="336" y="0"/>
                      <a:pt x="309" y="6"/>
                      <a:pt x="284" y="12"/>
                    </a:cubicBezTo>
                    <a:cubicBezTo>
                      <a:pt x="241" y="22"/>
                      <a:pt x="206" y="47"/>
                      <a:pt x="166" y="63"/>
                    </a:cubicBezTo>
                    <a:cubicBezTo>
                      <a:pt x="134" y="90"/>
                      <a:pt x="98" y="113"/>
                      <a:pt x="71" y="146"/>
                    </a:cubicBezTo>
                    <a:cubicBezTo>
                      <a:pt x="43" y="180"/>
                      <a:pt x="16" y="215"/>
                      <a:pt x="1" y="264"/>
                    </a:cubicBezTo>
                    <a:lnTo>
                      <a:pt x="6" y="272"/>
                    </a:lnTo>
                    <a:cubicBezTo>
                      <a:pt x="74" y="226"/>
                      <a:pt x="143" y="181"/>
                      <a:pt x="214" y="138"/>
                    </a:cubicBezTo>
                    <a:cubicBezTo>
                      <a:pt x="283" y="94"/>
                      <a:pt x="352" y="47"/>
                      <a:pt x="429" y="20"/>
                    </a:cubicBezTo>
                    <a:lnTo>
                      <a:pt x="426" y="11"/>
                    </a:lnTo>
                    <a:cubicBezTo>
                      <a:pt x="405" y="3"/>
                      <a:pt x="384" y="0"/>
                      <a:pt x="364" y="0"/>
                    </a:cubicBezTo>
                    <a:close/>
                  </a:path>
                </a:pathLst>
              </a:custGeom>
              <a:solidFill>
                <a:srgbClr val="181822">
                  <a:alpha val="208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45"/>
              <p:cNvSpPr/>
              <p:nvPr/>
            </p:nvSpPr>
            <p:spPr>
              <a:xfrm rot="-1311727">
                <a:off x="4960355" y="4345694"/>
                <a:ext cx="567172" cy="606547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6208" extrusionOk="0">
                    <a:moveTo>
                      <a:pt x="2071" y="1"/>
                    </a:moveTo>
                    <a:cubicBezTo>
                      <a:pt x="1956" y="1"/>
                      <a:pt x="1834" y="21"/>
                      <a:pt x="1706" y="67"/>
                    </a:cubicBezTo>
                    <a:cubicBezTo>
                      <a:pt x="690" y="431"/>
                      <a:pt x="472" y="830"/>
                      <a:pt x="436" y="2099"/>
                    </a:cubicBezTo>
                    <a:cubicBezTo>
                      <a:pt x="400" y="3368"/>
                      <a:pt x="0" y="4058"/>
                      <a:pt x="727" y="4929"/>
                    </a:cubicBezTo>
                    <a:cubicBezTo>
                      <a:pt x="1452" y="5800"/>
                      <a:pt x="4602" y="6207"/>
                      <a:pt x="4602" y="6207"/>
                    </a:cubicBezTo>
                    <a:cubicBezTo>
                      <a:pt x="4602" y="6207"/>
                      <a:pt x="5011" y="5762"/>
                      <a:pt x="5408" y="4458"/>
                    </a:cubicBezTo>
                    <a:cubicBezTo>
                      <a:pt x="5805" y="3152"/>
                      <a:pt x="5408" y="2266"/>
                      <a:pt x="5408" y="2266"/>
                    </a:cubicBezTo>
                    <a:cubicBezTo>
                      <a:pt x="5408" y="2266"/>
                      <a:pt x="5080" y="1374"/>
                      <a:pt x="4173" y="1157"/>
                    </a:cubicBezTo>
                    <a:cubicBezTo>
                      <a:pt x="3382" y="966"/>
                      <a:pt x="2865" y="1"/>
                      <a:pt x="20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4" name="Google Shape;6104;p45"/>
              <p:cNvSpPr/>
              <p:nvPr/>
            </p:nvSpPr>
            <p:spPr>
              <a:xfrm rot="-1311727">
                <a:off x="5176796" y="4623385"/>
                <a:ext cx="309722" cy="299756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068" extrusionOk="0">
                    <a:moveTo>
                      <a:pt x="3043" y="2024"/>
                    </a:moveTo>
                    <a:lnTo>
                      <a:pt x="3037" y="2053"/>
                    </a:lnTo>
                    <a:lnTo>
                      <a:pt x="3036" y="2053"/>
                    </a:lnTo>
                    <a:cubicBezTo>
                      <a:pt x="3039" y="2044"/>
                      <a:pt x="3041" y="2034"/>
                      <a:pt x="3043" y="2024"/>
                    </a:cubicBezTo>
                    <a:close/>
                    <a:moveTo>
                      <a:pt x="1940" y="0"/>
                    </a:moveTo>
                    <a:lnTo>
                      <a:pt x="1921" y="14"/>
                    </a:lnTo>
                    <a:cubicBezTo>
                      <a:pt x="2160" y="375"/>
                      <a:pt x="2324" y="780"/>
                      <a:pt x="2472" y="1188"/>
                    </a:cubicBezTo>
                    <a:cubicBezTo>
                      <a:pt x="2588" y="1501"/>
                      <a:pt x="2688" y="1820"/>
                      <a:pt x="2780" y="2142"/>
                    </a:cubicBezTo>
                    <a:lnTo>
                      <a:pt x="2764" y="2147"/>
                    </a:lnTo>
                    <a:cubicBezTo>
                      <a:pt x="2581" y="1894"/>
                      <a:pt x="2396" y="1644"/>
                      <a:pt x="2191" y="1408"/>
                    </a:cubicBezTo>
                    <a:cubicBezTo>
                      <a:pt x="2064" y="1261"/>
                      <a:pt x="1941" y="1111"/>
                      <a:pt x="1807" y="970"/>
                    </a:cubicBezTo>
                    <a:cubicBezTo>
                      <a:pt x="1665" y="835"/>
                      <a:pt x="1536" y="687"/>
                      <a:pt x="1367" y="578"/>
                    </a:cubicBezTo>
                    <a:lnTo>
                      <a:pt x="1353" y="595"/>
                    </a:lnTo>
                    <a:cubicBezTo>
                      <a:pt x="1490" y="727"/>
                      <a:pt x="1606" y="885"/>
                      <a:pt x="1722" y="1035"/>
                    </a:cubicBezTo>
                    <a:cubicBezTo>
                      <a:pt x="1837" y="1188"/>
                      <a:pt x="1951" y="1344"/>
                      <a:pt x="2063" y="1501"/>
                    </a:cubicBezTo>
                    <a:cubicBezTo>
                      <a:pt x="2232" y="1736"/>
                      <a:pt x="2397" y="1976"/>
                      <a:pt x="2561" y="2215"/>
                    </a:cubicBezTo>
                    <a:lnTo>
                      <a:pt x="2499" y="2236"/>
                    </a:lnTo>
                    <a:lnTo>
                      <a:pt x="1670" y="1634"/>
                    </a:lnTo>
                    <a:lnTo>
                      <a:pt x="1137" y="1233"/>
                    </a:lnTo>
                    <a:cubicBezTo>
                      <a:pt x="963" y="1096"/>
                      <a:pt x="783" y="963"/>
                      <a:pt x="628" y="806"/>
                    </a:cubicBezTo>
                    <a:lnTo>
                      <a:pt x="612" y="820"/>
                    </a:lnTo>
                    <a:cubicBezTo>
                      <a:pt x="741" y="1013"/>
                      <a:pt x="909" y="1164"/>
                      <a:pt x="1065" y="1326"/>
                    </a:cubicBezTo>
                    <a:cubicBezTo>
                      <a:pt x="1228" y="1482"/>
                      <a:pt x="1396" y="1630"/>
                      <a:pt x="1566" y="1774"/>
                    </a:cubicBezTo>
                    <a:cubicBezTo>
                      <a:pt x="1586" y="1792"/>
                      <a:pt x="1608" y="1808"/>
                      <a:pt x="1628" y="1825"/>
                    </a:cubicBezTo>
                    <a:cubicBezTo>
                      <a:pt x="1596" y="1807"/>
                      <a:pt x="1562" y="1789"/>
                      <a:pt x="1527" y="1771"/>
                    </a:cubicBezTo>
                    <a:cubicBezTo>
                      <a:pt x="1320" y="1674"/>
                      <a:pt x="1111" y="1578"/>
                      <a:pt x="896" y="1496"/>
                    </a:cubicBezTo>
                    <a:cubicBezTo>
                      <a:pt x="788" y="1452"/>
                      <a:pt x="679" y="1415"/>
                      <a:pt x="572" y="1375"/>
                    </a:cubicBezTo>
                    <a:cubicBezTo>
                      <a:pt x="465" y="1336"/>
                      <a:pt x="345" y="1305"/>
                      <a:pt x="258" y="1251"/>
                    </a:cubicBezTo>
                    <a:lnTo>
                      <a:pt x="238" y="1256"/>
                    </a:lnTo>
                    <a:cubicBezTo>
                      <a:pt x="310" y="1362"/>
                      <a:pt x="419" y="1405"/>
                      <a:pt x="515" y="1471"/>
                    </a:cubicBezTo>
                    <a:cubicBezTo>
                      <a:pt x="616" y="1529"/>
                      <a:pt x="716" y="1587"/>
                      <a:pt x="818" y="1641"/>
                    </a:cubicBezTo>
                    <a:cubicBezTo>
                      <a:pt x="1022" y="1752"/>
                      <a:pt x="1228" y="1856"/>
                      <a:pt x="1434" y="1960"/>
                    </a:cubicBezTo>
                    <a:cubicBezTo>
                      <a:pt x="1531" y="2008"/>
                      <a:pt x="1631" y="2051"/>
                      <a:pt x="1729" y="2097"/>
                    </a:cubicBezTo>
                    <a:cubicBezTo>
                      <a:pt x="1600" y="2046"/>
                      <a:pt x="1467" y="1998"/>
                      <a:pt x="1335" y="1953"/>
                    </a:cubicBezTo>
                    <a:cubicBezTo>
                      <a:pt x="1121" y="1887"/>
                      <a:pt x="906" y="1826"/>
                      <a:pt x="684" y="1785"/>
                    </a:cubicBezTo>
                    <a:cubicBezTo>
                      <a:pt x="477" y="1744"/>
                      <a:pt x="267" y="1715"/>
                      <a:pt x="49" y="1715"/>
                    </a:cubicBezTo>
                    <a:cubicBezTo>
                      <a:pt x="35" y="1715"/>
                      <a:pt x="21" y="1715"/>
                      <a:pt x="7" y="1715"/>
                    </a:cubicBezTo>
                    <a:lnTo>
                      <a:pt x="1" y="1735"/>
                    </a:lnTo>
                    <a:lnTo>
                      <a:pt x="1274" y="2157"/>
                    </a:lnTo>
                    <a:cubicBezTo>
                      <a:pt x="1734" y="2301"/>
                      <a:pt x="2160" y="2536"/>
                      <a:pt x="2532" y="2842"/>
                    </a:cubicBezTo>
                    <a:cubicBezTo>
                      <a:pt x="2683" y="2966"/>
                      <a:pt x="2824" y="3068"/>
                      <a:pt x="2879" y="3068"/>
                    </a:cubicBezTo>
                    <a:cubicBezTo>
                      <a:pt x="2884" y="3068"/>
                      <a:pt x="2889" y="3067"/>
                      <a:pt x="2893" y="3065"/>
                    </a:cubicBezTo>
                    <a:cubicBezTo>
                      <a:pt x="3000" y="3004"/>
                      <a:pt x="3089" y="1795"/>
                      <a:pt x="3089" y="1795"/>
                    </a:cubicBezTo>
                    <a:cubicBezTo>
                      <a:pt x="3124" y="1602"/>
                      <a:pt x="3140" y="1408"/>
                      <a:pt x="3154" y="1216"/>
                    </a:cubicBezTo>
                    <a:cubicBezTo>
                      <a:pt x="3161" y="1023"/>
                      <a:pt x="3170" y="830"/>
                      <a:pt x="3161" y="637"/>
                    </a:cubicBezTo>
                    <a:cubicBezTo>
                      <a:pt x="3158" y="442"/>
                      <a:pt x="3143" y="250"/>
                      <a:pt x="3118" y="44"/>
                    </a:cubicBezTo>
                    <a:lnTo>
                      <a:pt x="3098" y="39"/>
                    </a:lnTo>
                    <a:cubicBezTo>
                      <a:pt x="3048" y="229"/>
                      <a:pt x="3021" y="424"/>
                      <a:pt x="2996" y="618"/>
                    </a:cubicBezTo>
                    <a:cubicBezTo>
                      <a:pt x="2974" y="813"/>
                      <a:pt x="2955" y="1008"/>
                      <a:pt x="2943" y="1204"/>
                    </a:cubicBezTo>
                    <a:cubicBezTo>
                      <a:pt x="2929" y="1501"/>
                      <a:pt x="2923" y="1797"/>
                      <a:pt x="2921" y="2094"/>
                    </a:cubicBezTo>
                    <a:lnTo>
                      <a:pt x="2883" y="2106"/>
                    </a:lnTo>
                    <a:cubicBezTo>
                      <a:pt x="2875" y="1988"/>
                      <a:pt x="2863" y="1870"/>
                      <a:pt x="2843" y="1753"/>
                    </a:cubicBezTo>
                    <a:cubicBezTo>
                      <a:pt x="2806" y="1536"/>
                      <a:pt x="2744" y="1322"/>
                      <a:pt x="2672" y="1113"/>
                    </a:cubicBezTo>
                    <a:cubicBezTo>
                      <a:pt x="2592" y="907"/>
                      <a:pt x="2504" y="702"/>
                      <a:pt x="2383" y="513"/>
                    </a:cubicBezTo>
                    <a:cubicBezTo>
                      <a:pt x="2265" y="323"/>
                      <a:pt x="2125" y="139"/>
                      <a:pt x="19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5" name="Google Shape;6105;p45"/>
              <p:cNvSpPr/>
              <p:nvPr/>
            </p:nvSpPr>
            <p:spPr>
              <a:xfrm rot="-1311727">
                <a:off x="4979686" y="4564605"/>
                <a:ext cx="63703" cy="105716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82" extrusionOk="0">
                    <a:moveTo>
                      <a:pt x="10" y="1"/>
                    </a:moveTo>
                    <a:lnTo>
                      <a:pt x="0" y="5"/>
                    </a:lnTo>
                    <a:cubicBezTo>
                      <a:pt x="10" y="117"/>
                      <a:pt x="42" y="217"/>
                      <a:pt x="77" y="319"/>
                    </a:cubicBezTo>
                    <a:cubicBezTo>
                      <a:pt x="113" y="419"/>
                      <a:pt x="162" y="512"/>
                      <a:pt x="208" y="609"/>
                    </a:cubicBezTo>
                    <a:cubicBezTo>
                      <a:pt x="268" y="697"/>
                      <a:pt x="321" y="789"/>
                      <a:pt x="393" y="871"/>
                    </a:cubicBezTo>
                    <a:cubicBezTo>
                      <a:pt x="464" y="952"/>
                      <a:pt x="541" y="1031"/>
                      <a:pt x="644" y="1081"/>
                    </a:cubicBezTo>
                    <a:lnTo>
                      <a:pt x="652" y="1073"/>
                    </a:lnTo>
                    <a:cubicBezTo>
                      <a:pt x="509" y="921"/>
                      <a:pt x="405" y="738"/>
                      <a:pt x="302" y="555"/>
                    </a:cubicBezTo>
                    <a:cubicBezTo>
                      <a:pt x="197" y="375"/>
                      <a:pt x="100" y="190"/>
                      <a:pt x="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45"/>
              <p:cNvSpPr/>
              <p:nvPr/>
            </p:nvSpPr>
            <p:spPr>
              <a:xfrm rot="-1311727">
                <a:off x="4989034" y="4640256"/>
                <a:ext cx="32926" cy="4211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1" extrusionOk="0">
                    <a:moveTo>
                      <a:pt x="19" y="0"/>
                    </a:moveTo>
                    <a:lnTo>
                      <a:pt x="11" y="6"/>
                    </a:lnTo>
                    <a:cubicBezTo>
                      <a:pt x="0" y="64"/>
                      <a:pt x="9" y="111"/>
                      <a:pt x="21" y="157"/>
                    </a:cubicBezTo>
                    <a:cubicBezTo>
                      <a:pt x="32" y="203"/>
                      <a:pt x="59" y="240"/>
                      <a:pt x="78" y="282"/>
                    </a:cubicBezTo>
                    <a:cubicBezTo>
                      <a:pt x="111" y="316"/>
                      <a:pt x="137" y="354"/>
                      <a:pt x="180" y="383"/>
                    </a:cubicBezTo>
                    <a:cubicBezTo>
                      <a:pt x="216" y="406"/>
                      <a:pt x="260" y="431"/>
                      <a:pt x="312" y="431"/>
                    </a:cubicBezTo>
                    <a:cubicBezTo>
                      <a:pt x="319" y="431"/>
                      <a:pt x="325" y="431"/>
                      <a:pt x="331" y="430"/>
                    </a:cubicBezTo>
                    <a:lnTo>
                      <a:pt x="337" y="421"/>
                    </a:lnTo>
                    <a:cubicBezTo>
                      <a:pt x="265" y="372"/>
                      <a:pt x="217" y="294"/>
                      <a:pt x="166" y="222"/>
                    </a:cubicBezTo>
                    <a:cubicBezTo>
                      <a:pt x="115" y="150"/>
                      <a:pt x="65" y="76"/>
                      <a:pt x="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7" name="Google Shape;6107;p45"/>
              <p:cNvSpPr/>
              <p:nvPr/>
            </p:nvSpPr>
            <p:spPr>
              <a:xfrm rot="-1311727">
                <a:off x="5173910" y="4393855"/>
                <a:ext cx="38300" cy="7005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717" extrusionOk="0">
                    <a:moveTo>
                      <a:pt x="11" y="1"/>
                    </a:moveTo>
                    <a:lnTo>
                      <a:pt x="1" y="6"/>
                    </a:lnTo>
                    <a:cubicBezTo>
                      <a:pt x="0" y="83"/>
                      <a:pt x="17" y="150"/>
                      <a:pt x="35" y="216"/>
                    </a:cubicBezTo>
                    <a:cubicBezTo>
                      <a:pt x="54" y="282"/>
                      <a:pt x="87" y="340"/>
                      <a:pt x="110" y="401"/>
                    </a:cubicBezTo>
                    <a:cubicBezTo>
                      <a:pt x="149" y="457"/>
                      <a:pt x="179" y="516"/>
                      <a:pt x="225" y="569"/>
                    </a:cubicBezTo>
                    <a:cubicBezTo>
                      <a:pt x="269" y="621"/>
                      <a:pt x="317" y="672"/>
                      <a:pt x="382" y="716"/>
                    </a:cubicBezTo>
                    <a:lnTo>
                      <a:pt x="392" y="712"/>
                    </a:lnTo>
                    <a:cubicBezTo>
                      <a:pt x="270" y="472"/>
                      <a:pt x="144" y="235"/>
                      <a:pt x="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8" name="Google Shape;6108;p45"/>
              <p:cNvSpPr/>
              <p:nvPr/>
            </p:nvSpPr>
            <p:spPr>
              <a:xfrm rot="-1311727">
                <a:off x="5241458" y="4415282"/>
                <a:ext cx="35955" cy="4426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53" extrusionOk="0">
                    <a:moveTo>
                      <a:pt x="6" y="0"/>
                    </a:moveTo>
                    <a:lnTo>
                      <a:pt x="0" y="9"/>
                    </a:lnTo>
                    <a:cubicBezTo>
                      <a:pt x="10" y="69"/>
                      <a:pt x="32" y="115"/>
                      <a:pt x="56" y="159"/>
                    </a:cubicBezTo>
                    <a:cubicBezTo>
                      <a:pt x="78" y="202"/>
                      <a:pt x="112" y="236"/>
                      <a:pt x="138" y="276"/>
                    </a:cubicBezTo>
                    <a:cubicBezTo>
                      <a:pt x="172" y="304"/>
                      <a:pt x="202" y="340"/>
                      <a:pt x="240" y="368"/>
                    </a:cubicBezTo>
                    <a:cubicBezTo>
                      <a:pt x="258" y="380"/>
                      <a:pt x="278" y="395"/>
                      <a:pt x="296" y="409"/>
                    </a:cubicBezTo>
                    <a:cubicBezTo>
                      <a:pt x="320" y="421"/>
                      <a:pt x="334" y="433"/>
                      <a:pt x="357" y="453"/>
                    </a:cubicBezTo>
                    <a:lnTo>
                      <a:pt x="367" y="453"/>
                    </a:lnTo>
                    <a:cubicBezTo>
                      <a:pt x="362" y="401"/>
                      <a:pt x="333" y="360"/>
                      <a:pt x="306" y="319"/>
                    </a:cubicBezTo>
                    <a:cubicBezTo>
                      <a:pt x="278" y="278"/>
                      <a:pt x="247" y="241"/>
                      <a:pt x="215" y="204"/>
                    </a:cubicBezTo>
                    <a:cubicBezTo>
                      <a:pt x="149" y="132"/>
                      <a:pt x="78" y="66"/>
                      <a:pt x="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45"/>
              <p:cNvSpPr/>
              <p:nvPr/>
            </p:nvSpPr>
            <p:spPr>
              <a:xfrm rot="-1311727">
                <a:off x="5423000" y="4785843"/>
                <a:ext cx="594823" cy="45960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4704" extrusionOk="0">
                    <a:moveTo>
                      <a:pt x="1989" y="0"/>
                    </a:moveTo>
                    <a:cubicBezTo>
                      <a:pt x="1989" y="0"/>
                      <a:pt x="1347" y="128"/>
                      <a:pt x="1327" y="528"/>
                    </a:cubicBezTo>
                    <a:cubicBezTo>
                      <a:pt x="1306" y="928"/>
                      <a:pt x="1" y="2352"/>
                      <a:pt x="225" y="3081"/>
                    </a:cubicBezTo>
                    <a:cubicBezTo>
                      <a:pt x="449" y="3810"/>
                      <a:pt x="778" y="3564"/>
                      <a:pt x="1906" y="4130"/>
                    </a:cubicBezTo>
                    <a:cubicBezTo>
                      <a:pt x="2742" y="4550"/>
                      <a:pt x="2851" y="4703"/>
                      <a:pt x="3321" y="4703"/>
                    </a:cubicBezTo>
                    <a:cubicBezTo>
                      <a:pt x="3486" y="4703"/>
                      <a:pt x="3694" y="4685"/>
                      <a:pt x="3992" y="4652"/>
                    </a:cubicBezTo>
                    <a:cubicBezTo>
                      <a:pt x="5147" y="4526"/>
                      <a:pt x="6087" y="4111"/>
                      <a:pt x="5847" y="2977"/>
                    </a:cubicBezTo>
                    <a:cubicBezTo>
                      <a:pt x="5755" y="2541"/>
                      <a:pt x="5706" y="2182"/>
                      <a:pt x="5635" y="1866"/>
                    </a:cubicBezTo>
                    <a:cubicBezTo>
                      <a:pt x="5471" y="1134"/>
                      <a:pt x="4879" y="574"/>
                      <a:pt x="4143" y="428"/>
                    </a:cubicBez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0" name="Google Shape;6110;p45"/>
              <p:cNvSpPr/>
              <p:nvPr/>
            </p:nvSpPr>
            <p:spPr>
              <a:xfrm rot="-1311727">
                <a:off x="5496765" y="4803906"/>
                <a:ext cx="318515" cy="256278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623" extrusionOk="0">
                    <a:moveTo>
                      <a:pt x="855" y="102"/>
                    </a:moveTo>
                    <a:cubicBezTo>
                      <a:pt x="929" y="162"/>
                      <a:pt x="1005" y="218"/>
                      <a:pt x="1083" y="270"/>
                    </a:cubicBezTo>
                    <a:cubicBezTo>
                      <a:pt x="1049" y="250"/>
                      <a:pt x="1014" y="230"/>
                      <a:pt x="978" y="209"/>
                    </a:cubicBezTo>
                    <a:cubicBezTo>
                      <a:pt x="938" y="173"/>
                      <a:pt x="897" y="138"/>
                      <a:pt x="855" y="102"/>
                    </a:cubicBezTo>
                    <a:close/>
                    <a:moveTo>
                      <a:pt x="734" y="0"/>
                    </a:moveTo>
                    <a:cubicBezTo>
                      <a:pt x="712" y="7"/>
                      <a:pt x="693" y="20"/>
                      <a:pt x="670" y="26"/>
                    </a:cubicBezTo>
                    <a:cubicBezTo>
                      <a:pt x="667" y="27"/>
                      <a:pt x="663" y="28"/>
                      <a:pt x="661" y="28"/>
                    </a:cubicBezTo>
                    <a:cubicBezTo>
                      <a:pt x="624" y="48"/>
                      <a:pt x="585" y="69"/>
                      <a:pt x="548" y="89"/>
                    </a:cubicBezTo>
                    <a:cubicBezTo>
                      <a:pt x="497" y="118"/>
                      <a:pt x="446" y="141"/>
                      <a:pt x="393" y="165"/>
                    </a:cubicBezTo>
                    <a:lnTo>
                      <a:pt x="395" y="169"/>
                    </a:lnTo>
                    <a:lnTo>
                      <a:pt x="395" y="169"/>
                    </a:lnTo>
                    <a:lnTo>
                      <a:pt x="386" y="168"/>
                    </a:lnTo>
                    <a:cubicBezTo>
                      <a:pt x="386" y="168"/>
                      <a:pt x="385" y="168"/>
                      <a:pt x="385" y="169"/>
                    </a:cubicBezTo>
                    <a:cubicBezTo>
                      <a:pt x="294" y="358"/>
                      <a:pt x="234" y="545"/>
                      <a:pt x="186" y="735"/>
                    </a:cubicBezTo>
                    <a:cubicBezTo>
                      <a:pt x="137" y="925"/>
                      <a:pt x="103" y="1116"/>
                      <a:pt x="73" y="1307"/>
                    </a:cubicBezTo>
                    <a:cubicBezTo>
                      <a:pt x="48" y="1500"/>
                      <a:pt x="25" y="1690"/>
                      <a:pt x="15" y="1884"/>
                    </a:cubicBezTo>
                    <a:cubicBezTo>
                      <a:pt x="2" y="2077"/>
                      <a:pt x="1" y="2270"/>
                      <a:pt x="9" y="2478"/>
                    </a:cubicBezTo>
                    <a:lnTo>
                      <a:pt x="29" y="2486"/>
                    </a:lnTo>
                    <a:cubicBezTo>
                      <a:pt x="96" y="2300"/>
                      <a:pt x="139" y="2109"/>
                      <a:pt x="180" y="1917"/>
                    </a:cubicBezTo>
                    <a:cubicBezTo>
                      <a:pt x="220" y="1725"/>
                      <a:pt x="254" y="1531"/>
                      <a:pt x="284" y="1338"/>
                    </a:cubicBezTo>
                    <a:cubicBezTo>
                      <a:pt x="337" y="954"/>
                      <a:pt x="376" y="570"/>
                      <a:pt x="407" y="186"/>
                    </a:cubicBezTo>
                    <a:lnTo>
                      <a:pt x="426" y="220"/>
                    </a:lnTo>
                    <a:cubicBezTo>
                      <a:pt x="429" y="224"/>
                      <a:pt x="431" y="227"/>
                      <a:pt x="432" y="231"/>
                    </a:cubicBezTo>
                    <a:cubicBezTo>
                      <a:pt x="410" y="424"/>
                      <a:pt x="412" y="611"/>
                      <a:pt x="430" y="799"/>
                    </a:cubicBezTo>
                    <a:cubicBezTo>
                      <a:pt x="448" y="1019"/>
                      <a:pt x="492" y="1236"/>
                      <a:pt x="547" y="1450"/>
                    </a:cubicBezTo>
                    <a:cubicBezTo>
                      <a:pt x="610" y="1664"/>
                      <a:pt x="678" y="1875"/>
                      <a:pt x="783" y="2075"/>
                    </a:cubicBezTo>
                    <a:cubicBezTo>
                      <a:pt x="883" y="2274"/>
                      <a:pt x="1006" y="2469"/>
                      <a:pt x="1179" y="2623"/>
                    </a:cubicBezTo>
                    <a:lnTo>
                      <a:pt x="1197" y="2613"/>
                    </a:lnTo>
                    <a:cubicBezTo>
                      <a:pt x="991" y="2230"/>
                      <a:pt x="862" y="1813"/>
                      <a:pt x="750" y="1395"/>
                    </a:cubicBezTo>
                    <a:cubicBezTo>
                      <a:pt x="657" y="1057"/>
                      <a:pt x="581" y="714"/>
                      <a:pt x="514" y="369"/>
                    </a:cubicBezTo>
                    <a:lnTo>
                      <a:pt x="514" y="369"/>
                    </a:lnTo>
                    <a:cubicBezTo>
                      <a:pt x="682" y="652"/>
                      <a:pt x="854" y="932"/>
                      <a:pt x="1049" y="1198"/>
                    </a:cubicBezTo>
                    <a:cubicBezTo>
                      <a:pt x="1163" y="1356"/>
                      <a:pt x="1272" y="1515"/>
                      <a:pt x="1395" y="1667"/>
                    </a:cubicBezTo>
                    <a:cubicBezTo>
                      <a:pt x="1523" y="1814"/>
                      <a:pt x="1640" y="1973"/>
                      <a:pt x="1799" y="2095"/>
                    </a:cubicBezTo>
                    <a:lnTo>
                      <a:pt x="1815" y="2080"/>
                    </a:lnTo>
                    <a:cubicBezTo>
                      <a:pt x="1690" y="1937"/>
                      <a:pt x="1589" y="1771"/>
                      <a:pt x="1486" y="1609"/>
                    </a:cubicBezTo>
                    <a:cubicBezTo>
                      <a:pt x="1383" y="1446"/>
                      <a:pt x="1285" y="1281"/>
                      <a:pt x="1185" y="1116"/>
                    </a:cubicBezTo>
                    <a:cubicBezTo>
                      <a:pt x="1010" y="820"/>
                      <a:pt x="840" y="521"/>
                      <a:pt x="670" y="221"/>
                    </a:cubicBezTo>
                    <a:lnTo>
                      <a:pt x="670" y="221"/>
                    </a:lnTo>
                    <a:lnTo>
                      <a:pt x="1587" y="1015"/>
                    </a:lnTo>
                    <a:lnTo>
                      <a:pt x="2084" y="1461"/>
                    </a:lnTo>
                    <a:cubicBezTo>
                      <a:pt x="2245" y="1611"/>
                      <a:pt x="2414" y="1760"/>
                      <a:pt x="2556" y="1930"/>
                    </a:cubicBezTo>
                    <a:lnTo>
                      <a:pt x="2572" y="1917"/>
                    </a:lnTo>
                    <a:cubicBezTo>
                      <a:pt x="2460" y="1715"/>
                      <a:pt x="2306" y="1549"/>
                      <a:pt x="2163" y="1374"/>
                    </a:cubicBezTo>
                    <a:cubicBezTo>
                      <a:pt x="2015" y="1204"/>
                      <a:pt x="1860" y="1042"/>
                      <a:pt x="1702" y="885"/>
                    </a:cubicBezTo>
                    <a:cubicBezTo>
                      <a:pt x="1683" y="865"/>
                      <a:pt x="1664" y="847"/>
                      <a:pt x="1645" y="829"/>
                    </a:cubicBezTo>
                    <a:lnTo>
                      <a:pt x="1645" y="829"/>
                    </a:lnTo>
                    <a:cubicBezTo>
                      <a:pt x="1676" y="850"/>
                      <a:pt x="1708" y="870"/>
                      <a:pt x="1742" y="891"/>
                    </a:cubicBezTo>
                    <a:cubicBezTo>
                      <a:pt x="1941" y="1006"/>
                      <a:pt x="2141" y="1119"/>
                      <a:pt x="2347" y="1219"/>
                    </a:cubicBezTo>
                    <a:cubicBezTo>
                      <a:pt x="2449" y="1270"/>
                      <a:pt x="2554" y="1317"/>
                      <a:pt x="2659" y="1366"/>
                    </a:cubicBezTo>
                    <a:cubicBezTo>
                      <a:pt x="2762" y="1414"/>
                      <a:pt x="2879" y="1455"/>
                      <a:pt x="2962" y="1516"/>
                    </a:cubicBezTo>
                    <a:lnTo>
                      <a:pt x="2982" y="1513"/>
                    </a:lnTo>
                    <a:cubicBezTo>
                      <a:pt x="2917" y="1400"/>
                      <a:pt x="2814" y="1348"/>
                      <a:pt x="2725" y="1275"/>
                    </a:cubicBezTo>
                    <a:cubicBezTo>
                      <a:pt x="2631" y="1208"/>
                      <a:pt x="2535" y="1143"/>
                      <a:pt x="2438" y="1079"/>
                    </a:cubicBezTo>
                    <a:cubicBezTo>
                      <a:pt x="2244" y="952"/>
                      <a:pt x="2048" y="829"/>
                      <a:pt x="1851" y="708"/>
                    </a:cubicBezTo>
                    <a:cubicBezTo>
                      <a:pt x="1757" y="654"/>
                      <a:pt x="1662" y="603"/>
                      <a:pt x="1569" y="548"/>
                    </a:cubicBezTo>
                    <a:lnTo>
                      <a:pt x="1569" y="548"/>
                    </a:lnTo>
                    <a:cubicBezTo>
                      <a:pt x="1695" y="610"/>
                      <a:pt x="1821" y="671"/>
                      <a:pt x="1949" y="726"/>
                    </a:cubicBezTo>
                    <a:cubicBezTo>
                      <a:pt x="2157" y="809"/>
                      <a:pt x="2367" y="888"/>
                      <a:pt x="2583" y="948"/>
                    </a:cubicBezTo>
                    <a:cubicBezTo>
                      <a:pt x="2800" y="1010"/>
                      <a:pt x="3020" y="1060"/>
                      <a:pt x="3253" y="1076"/>
                    </a:cubicBezTo>
                    <a:lnTo>
                      <a:pt x="3260" y="1056"/>
                    </a:lnTo>
                    <a:lnTo>
                      <a:pt x="2028" y="528"/>
                    </a:lnTo>
                    <a:lnTo>
                      <a:pt x="788" y="20"/>
                    </a:lnTo>
                    <a:lnTo>
                      <a:pt x="780" y="38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1" name="Google Shape;6111;p45"/>
              <p:cNvSpPr/>
              <p:nvPr/>
            </p:nvSpPr>
            <p:spPr>
              <a:xfrm rot="-1311727">
                <a:off x="5912201" y="4882050"/>
                <a:ext cx="48559" cy="55691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70" extrusionOk="0">
                    <a:moveTo>
                      <a:pt x="1" y="1"/>
                    </a:moveTo>
                    <a:cubicBezTo>
                      <a:pt x="43" y="48"/>
                      <a:pt x="79" y="99"/>
                      <a:pt x="119" y="149"/>
                    </a:cubicBezTo>
                    <a:lnTo>
                      <a:pt x="238" y="294"/>
                    </a:lnTo>
                    <a:cubicBezTo>
                      <a:pt x="322" y="388"/>
                      <a:pt x="401" y="484"/>
                      <a:pt x="497" y="570"/>
                    </a:cubicBezTo>
                    <a:cubicBezTo>
                      <a:pt x="436" y="457"/>
                      <a:pt x="359" y="359"/>
                      <a:pt x="279" y="259"/>
                    </a:cubicBezTo>
                    <a:cubicBezTo>
                      <a:pt x="195" y="166"/>
                      <a:pt x="113" y="6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45"/>
              <p:cNvSpPr/>
              <p:nvPr/>
            </p:nvSpPr>
            <p:spPr>
              <a:xfrm rot="-1311727">
                <a:off x="5943263" y="4929659"/>
                <a:ext cx="46312" cy="5119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52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3" y="103"/>
                      <a:pt x="140" y="190"/>
                      <a:pt x="217" y="280"/>
                    </a:cubicBezTo>
                    <a:cubicBezTo>
                      <a:pt x="298" y="366"/>
                      <a:pt x="378" y="452"/>
                      <a:pt x="473" y="523"/>
                    </a:cubicBezTo>
                    <a:cubicBezTo>
                      <a:pt x="411" y="422"/>
                      <a:pt x="334" y="334"/>
                      <a:pt x="257" y="244"/>
                    </a:cubicBezTo>
                    <a:cubicBezTo>
                      <a:pt x="176" y="160"/>
                      <a:pt x="96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45"/>
              <p:cNvSpPr/>
              <p:nvPr/>
            </p:nvSpPr>
            <p:spPr>
              <a:xfrm rot="-1311727">
                <a:off x="5755981" y="5151714"/>
                <a:ext cx="43478" cy="84123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61" extrusionOk="0">
                    <a:moveTo>
                      <a:pt x="1" y="0"/>
                    </a:moveTo>
                    <a:cubicBezTo>
                      <a:pt x="21" y="163"/>
                      <a:pt x="103" y="310"/>
                      <a:pt x="175" y="454"/>
                    </a:cubicBezTo>
                    <a:cubicBezTo>
                      <a:pt x="257" y="596"/>
                      <a:pt x="340" y="735"/>
                      <a:pt x="444" y="861"/>
                    </a:cubicBezTo>
                    <a:cubicBezTo>
                      <a:pt x="378" y="712"/>
                      <a:pt x="298" y="572"/>
                      <a:pt x="222" y="429"/>
                    </a:cubicBezTo>
                    <a:lnTo>
                      <a:pt x="105" y="217"/>
                    </a:lnTo>
                    <a:cubicBezTo>
                      <a:pt x="68" y="146"/>
                      <a:pt x="28" y="7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45"/>
              <p:cNvSpPr/>
              <p:nvPr/>
            </p:nvSpPr>
            <p:spPr>
              <a:xfrm rot="-1311727">
                <a:off x="5707917" y="5173963"/>
                <a:ext cx="24035" cy="5725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8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09"/>
                      <a:pt x="41" y="211"/>
                      <a:pt x="81" y="310"/>
                    </a:cubicBezTo>
                    <a:cubicBezTo>
                      <a:pt x="127" y="407"/>
                      <a:pt x="176" y="502"/>
                      <a:pt x="246" y="585"/>
                    </a:cubicBezTo>
                    <a:cubicBezTo>
                      <a:pt x="177" y="380"/>
                      <a:pt x="86" y="19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45"/>
              <p:cNvSpPr/>
              <p:nvPr/>
            </p:nvSpPr>
            <p:spPr>
              <a:xfrm rot="-1311727">
                <a:off x="5383709" y="4716054"/>
                <a:ext cx="256473" cy="2383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39" extrusionOk="0">
                    <a:moveTo>
                      <a:pt x="1455" y="1"/>
                    </a:moveTo>
                    <a:cubicBezTo>
                      <a:pt x="1386" y="1"/>
                      <a:pt x="1314" y="36"/>
                      <a:pt x="1230" y="122"/>
                    </a:cubicBezTo>
                    <a:cubicBezTo>
                      <a:pt x="1180" y="173"/>
                      <a:pt x="1142" y="227"/>
                      <a:pt x="1116" y="284"/>
                    </a:cubicBezTo>
                    <a:cubicBezTo>
                      <a:pt x="1097" y="276"/>
                      <a:pt x="1077" y="265"/>
                      <a:pt x="1060" y="254"/>
                    </a:cubicBezTo>
                    <a:lnTo>
                      <a:pt x="1056" y="250"/>
                    </a:lnTo>
                    <a:lnTo>
                      <a:pt x="1055" y="251"/>
                    </a:lnTo>
                    <a:cubicBezTo>
                      <a:pt x="1010" y="222"/>
                      <a:pt x="968" y="186"/>
                      <a:pt x="925" y="152"/>
                    </a:cubicBezTo>
                    <a:cubicBezTo>
                      <a:pt x="925" y="151"/>
                      <a:pt x="924" y="151"/>
                      <a:pt x="924" y="148"/>
                    </a:cubicBezTo>
                    <a:lnTo>
                      <a:pt x="923" y="148"/>
                    </a:lnTo>
                    <a:cubicBezTo>
                      <a:pt x="855" y="95"/>
                      <a:pt x="787" y="49"/>
                      <a:pt x="705" y="49"/>
                    </a:cubicBezTo>
                    <a:cubicBezTo>
                      <a:pt x="680" y="49"/>
                      <a:pt x="654" y="53"/>
                      <a:pt x="625" y="63"/>
                    </a:cubicBezTo>
                    <a:cubicBezTo>
                      <a:pt x="452" y="125"/>
                      <a:pt x="386" y="192"/>
                      <a:pt x="361" y="348"/>
                    </a:cubicBezTo>
                    <a:lnTo>
                      <a:pt x="360" y="348"/>
                    </a:lnTo>
                    <a:cubicBezTo>
                      <a:pt x="361" y="349"/>
                      <a:pt x="361" y="351"/>
                      <a:pt x="361" y="352"/>
                    </a:cubicBezTo>
                    <a:cubicBezTo>
                      <a:pt x="356" y="383"/>
                      <a:pt x="354" y="418"/>
                      <a:pt x="351" y="456"/>
                    </a:cubicBezTo>
                    <a:cubicBezTo>
                      <a:pt x="347" y="456"/>
                      <a:pt x="342" y="456"/>
                      <a:pt x="338" y="456"/>
                    </a:cubicBezTo>
                    <a:cubicBezTo>
                      <a:pt x="268" y="456"/>
                      <a:pt x="202" y="473"/>
                      <a:pt x="146" y="537"/>
                    </a:cubicBezTo>
                    <a:cubicBezTo>
                      <a:pt x="26" y="675"/>
                      <a:pt x="0" y="766"/>
                      <a:pt x="56" y="915"/>
                    </a:cubicBezTo>
                    <a:lnTo>
                      <a:pt x="54" y="916"/>
                    </a:lnTo>
                    <a:lnTo>
                      <a:pt x="57" y="919"/>
                    </a:lnTo>
                    <a:cubicBezTo>
                      <a:pt x="72" y="961"/>
                      <a:pt x="93" y="1006"/>
                      <a:pt x="120" y="1059"/>
                    </a:cubicBezTo>
                    <a:lnTo>
                      <a:pt x="120" y="1060"/>
                    </a:lnTo>
                    <a:cubicBezTo>
                      <a:pt x="123" y="1066"/>
                      <a:pt x="127" y="1073"/>
                      <a:pt x="130" y="1078"/>
                    </a:cubicBezTo>
                    <a:cubicBezTo>
                      <a:pt x="161" y="1140"/>
                      <a:pt x="185" y="1194"/>
                      <a:pt x="205" y="1245"/>
                    </a:cubicBezTo>
                    <a:cubicBezTo>
                      <a:pt x="180" y="1268"/>
                      <a:pt x="155" y="1293"/>
                      <a:pt x="132" y="1322"/>
                    </a:cubicBezTo>
                    <a:cubicBezTo>
                      <a:pt x="27" y="1458"/>
                      <a:pt x="37" y="1549"/>
                      <a:pt x="114" y="1630"/>
                    </a:cubicBezTo>
                    <a:lnTo>
                      <a:pt x="115" y="1632"/>
                    </a:lnTo>
                    <a:cubicBezTo>
                      <a:pt x="127" y="1646"/>
                      <a:pt x="140" y="1659"/>
                      <a:pt x="154" y="1673"/>
                    </a:cubicBezTo>
                    <a:lnTo>
                      <a:pt x="155" y="1674"/>
                    </a:lnTo>
                    <a:cubicBezTo>
                      <a:pt x="185" y="1702"/>
                      <a:pt x="221" y="1731"/>
                      <a:pt x="258" y="1761"/>
                    </a:cubicBezTo>
                    <a:cubicBezTo>
                      <a:pt x="298" y="1791"/>
                      <a:pt x="324" y="1818"/>
                      <a:pt x="343" y="1845"/>
                    </a:cubicBezTo>
                    <a:cubicBezTo>
                      <a:pt x="339" y="1855"/>
                      <a:pt x="337" y="1865"/>
                      <a:pt x="335" y="1875"/>
                    </a:cubicBezTo>
                    <a:cubicBezTo>
                      <a:pt x="310" y="2044"/>
                      <a:pt x="364" y="2119"/>
                      <a:pt x="468" y="2158"/>
                    </a:cubicBezTo>
                    <a:lnTo>
                      <a:pt x="469" y="2160"/>
                    </a:lnTo>
                    <a:cubicBezTo>
                      <a:pt x="486" y="2166"/>
                      <a:pt x="503" y="2172"/>
                      <a:pt x="523" y="2177"/>
                    </a:cubicBezTo>
                    <a:lnTo>
                      <a:pt x="524" y="2178"/>
                    </a:lnTo>
                    <a:cubicBezTo>
                      <a:pt x="564" y="2188"/>
                      <a:pt x="607" y="2196"/>
                      <a:pt x="656" y="2202"/>
                    </a:cubicBezTo>
                    <a:cubicBezTo>
                      <a:pt x="807" y="2224"/>
                      <a:pt x="843" y="2288"/>
                      <a:pt x="876" y="2348"/>
                    </a:cubicBezTo>
                    <a:lnTo>
                      <a:pt x="876" y="2350"/>
                    </a:lnTo>
                    <a:lnTo>
                      <a:pt x="878" y="2350"/>
                    </a:lnTo>
                    <a:cubicBezTo>
                      <a:pt x="892" y="2375"/>
                      <a:pt x="906" y="2401"/>
                      <a:pt x="930" y="2420"/>
                    </a:cubicBezTo>
                    <a:lnTo>
                      <a:pt x="932" y="2422"/>
                    </a:lnTo>
                    <a:cubicBezTo>
                      <a:pt x="946" y="2433"/>
                      <a:pt x="970" y="2439"/>
                      <a:pt x="1001" y="2439"/>
                    </a:cubicBezTo>
                    <a:cubicBezTo>
                      <a:pt x="1095" y="2439"/>
                      <a:pt x="1247" y="2382"/>
                      <a:pt x="1327" y="2268"/>
                    </a:cubicBezTo>
                    <a:cubicBezTo>
                      <a:pt x="1376" y="2291"/>
                      <a:pt x="1411" y="2311"/>
                      <a:pt x="1442" y="2327"/>
                    </a:cubicBezTo>
                    <a:cubicBezTo>
                      <a:pt x="1508" y="2364"/>
                      <a:pt x="1543" y="2382"/>
                      <a:pt x="1591" y="2388"/>
                    </a:cubicBezTo>
                    <a:cubicBezTo>
                      <a:pt x="1603" y="2389"/>
                      <a:pt x="1616" y="2390"/>
                      <a:pt x="1631" y="2390"/>
                    </a:cubicBezTo>
                    <a:cubicBezTo>
                      <a:pt x="1667" y="2390"/>
                      <a:pt x="1713" y="2386"/>
                      <a:pt x="1778" y="2379"/>
                    </a:cubicBezTo>
                    <a:cubicBezTo>
                      <a:pt x="2013" y="2353"/>
                      <a:pt x="2208" y="2273"/>
                      <a:pt x="2189" y="2061"/>
                    </a:cubicBezTo>
                    <a:cubicBezTo>
                      <a:pt x="2215" y="2044"/>
                      <a:pt x="2246" y="2024"/>
                      <a:pt x="2285" y="1996"/>
                    </a:cubicBezTo>
                    <a:cubicBezTo>
                      <a:pt x="2491" y="1849"/>
                      <a:pt x="2625" y="1669"/>
                      <a:pt x="2459" y="1480"/>
                    </a:cubicBezTo>
                    <a:cubicBezTo>
                      <a:pt x="2419" y="1437"/>
                      <a:pt x="2387" y="1395"/>
                      <a:pt x="2356" y="1358"/>
                    </a:cubicBezTo>
                    <a:cubicBezTo>
                      <a:pt x="2547" y="1223"/>
                      <a:pt x="2577" y="908"/>
                      <a:pt x="2507" y="843"/>
                    </a:cubicBezTo>
                    <a:lnTo>
                      <a:pt x="2506" y="841"/>
                    </a:lnTo>
                    <a:cubicBezTo>
                      <a:pt x="2479" y="816"/>
                      <a:pt x="2447" y="803"/>
                      <a:pt x="2415" y="790"/>
                    </a:cubicBezTo>
                    <a:lnTo>
                      <a:pt x="2414" y="789"/>
                    </a:lnTo>
                    <a:lnTo>
                      <a:pt x="2413" y="789"/>
                    </a:lnTo>
                    <a:cubicBezTo>
                      <a:pt x="2379" y="777"/>
                      <a:pt x="2347" y="762"/>
                      <a:pt x="2315" y="738"/>
                    </a:cubicBezTo>
                    <a:cubicBezTo>
                      <a:pt x="2354" y="541"/>
                      <a:pt x="2247" y="319"/>
                      <a:pt x="2167" y="298"/>
                    </a:cubicBezTo>
                    <a:lnTo>
                      <a:pt x="2165" y="298"/>
                    </a:lnTo>
                    <a:cubicBezTo>
                      <a:pt x="2152" y="295"/>
                      <a:pt x="2139" y="294"/>
                      <a:pt x="2126" y="294"/>
                    </a:cubicBezTo>
                    <a:cubicBezTo>
                      <a:pt x="2118" y="294"/>
                      <a:pt x="2109" y="294"/>
                      <a:pt x="2101" y="295"/>
                    </a:cubicBezTo>
                    <a:cubicBezTo>
                      <a:pt x="2059" y="238"/>
                      <a:pt x="2002" y="206"/>
                      <a:pt x="1918" y="206"/>
                    </a:cubicBezTo>
                    <a:cubicBezTo>
                      <a:pt x="1883" y="206"/>
                      <a:pt x="1843" y="211"/>
                      <a:pt x="1798" y="223"/>
                    </a:cubicBezTo>
                    <a:cubicBezTo>
                      <a:pt x="1788" y="214"/>
                      <a:pt x="1775" y="205"/>
                      <a:pt x="1765" y="194"/>
                    </a:cubicBezTo>
                    <a:cubicBezTo>
                      <a:pt x="1724" y="153"/>
                      <a:pt x="1686" y="117"/>
                      <a:pt x="1649" y="86"/>
                    </a:cubicBezTo>
                    <a:lnTo>
                      <a:pt x="1647" y="86"/>
                    </a:lnTo>
                    <a:cubicBezTo>
                      <a:pt x="1630" y="71"/>
                      <a:pt x="1611" y="58"/>
                      <a:pt x="1594" y="46"/>
                    </a:cubicBezTo>
                    <a:lnTo>
                      <a:pt x="1591" y="45"/>
                    </a:lnTo>
                    <a:cubicBezTo>
                      <a:pt x="1546" y="17"/>
                      <a:pt x="1501" y="1"/>
                      <a:pt x="1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45"/>
              <p:cNvSpPr/>
              <p:nvPr/>
            </p:nvSpPr>
            <p:spPr>
              <a:xfrm rot="-1311727">
                <a:off x="5540785" y="4732653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4"/>
                      <a:pt x="82" y="18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6"/>
                      <a:pt x="71" y="14"/>
                      <a:pt x="68" y="10"/>
                    </a:cubicBezTo>
                    <a:cubicBezTo>
                      <a:pt x="63" y="6"/>
                      <a:pt x="58" y="4"/>
                      <a:pt x="52" y="4"/>
                    </a:cubicBezTo>
                    <a:cubicBezTo>
                      <a:pt x="50" y="4"/>
                      <a:pt x="48" y="4"/>
                      <a:pt x="46" y="4"/>
                    </a:cubicBezTo>
                    <a:cubicBezTo>
                      <a:pt x="33" y="8"/>
                      <a:pt x="28" y="14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7"/>
                      <a:pt x="4" y="67"/>
                    </a:cubicBezTo>
                    <a:cubicBezTo>
                      <a:pt x="5" y="70"/>
                      <a:pt x="6" y="74"/>
                      <a:pt x="9" y="77"/>
                    </a:cubicBezTo>
                    <a:cubicBezTo>
                      <a:pt x="10" y="77"/>
                      <a:pt x="10" y="79"/>
                      <a:pt x="10" y="79"/>
                    </a:cubicBezTo>
                    <a:cubicBezTo>
                      <a:pt x="11" y="84"/>
                      <a:pt x="15" y="87"/>
                      <a:pt x="16" y="91"/>
                    </a:cubicBezTo>
                    <a:cubicBezTo>
                      <a:pt x="15" y="92"/>
                      <a:pt x="11" y="94"/>
                      <a:pt x="10" y="97"/>
                    </a:cubicBezTo>
                    <a:cubicBezTo>
                      <a:pt x="2" y="107"/>
                      <a:pt x="4" y="113"/>
                      <a:pt x="4" y="122"/>
                    </a:cubicBezTo>
                    <a:lnTo>
                      <a:pt x="6" y="125"/>
                    </a:lnTo>
                    <a:cubicBezTo>
                      <a:pt x="9" y="127"/>
                      <a:pt x="11" y="128"/>
                      <a:pt x="15" y="131"/>
                    </a:cubicBezTo>
                    <a:cubicBezTo>
                      <a:pt x="18" y="133"/>
                      <a:pt x="20" y="137"/>
                      <a:pt x="21" y="138"/>
                    </a:cubicBezTo>
                    <a:lnTo>
                      <a:pt x="21" y="141"/>
                    </a:lnTo>
                    <a:cubicBezTo>
                      <a:pt x="20" y="153"/>
                      <a:pt x="23" y="158"/>
                      <a:pt x="31" y="161"/>
                    </a:cubicBezTo>
                    <a:cubicBezTo>
                      <a:pt x="32" y="161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5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9"/>
                    </a:cubicBezTo>
                    <a:cubicBezTo>
                      <a:pt x="67" y="179"/>
                      <a:pt x="69" y="180"/>
                      <a:pt x="71" y="180"/>
                    </a:cubicBezTo>
                    <a:cubicBezTo>
                      <a:pt x="78" y="180"/>
                      <a:pt x="89" y="176"/>
                      <a:pt x="94" y="167"/>
                    </a:cubicBezTo>
                    <a:cubicBezTo>
                      <a:pt x="99" y="168"/>
                      <a:pt x="102" y="169"/>
                      <a:pt x="104" y="171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6" y="108"/>
                    </a:cubicBezTo>
                    <a:cubicBezTo>
                      <a:pt x="174" y="105"/>
                      <a:pt x="171" y="102"/>
                      <a:pt x="169" y="100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6" y="60"/>
                      <a:pt x="174" y="59"/>
                    </a:cubicBezTo>
                    <a:cubicBezTo>
                      <a:pt x="173" y="57"/>
                      <a:pt x="170" y="56"/>
                      <a:pt x="168" y="55"/>
                    </a:cubicBezTo>
                    <a:cubicBezTo>
                      <a:pt x="171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0" y="18"/>
                    </a:cubicBezTo>
                    <a:lnTo>
                      <a:pt x="128" y="15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7" name="Google Shape;6117;p45"/>
              <p:cNvSpPr/>
              <p:nvPr/>
            </p:nvSpPr>
            <p:spPr>
              <a:xfrm rot="-1311727">
                <a:off x="5492624" y="4747200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3" y="18"/>
                      <a:pt x="82" y="22"/>
                    </a:cubicBezTo>
                    <a:cubicBezTo>
                      <a:pt x="80" y="20"/>
                      <a:pt x="79" y="20"/>
                      <a:pt x="78" y="19"/>
                    </a:cubicBezTo>
                    <a:cubicBezTo>
                      <a:pt x="75" y="17"/>
                      <a:pt x="71" y="13"/>
                      <a:pt x="68" y="11"/>
                    </a:cubicBezTo>
                    <a:cubicBezTo>
                      <a:pt x="63" y="7"/>
                      <a:pt x="58" y="4"/>
                      <a:pt x="52" y="4"/>
                    </a:cubicBezTo>
                    <a:cubicBezTo>
                      <a:pt x="50" y="4"/>
                      <a:pt x="49" y="4"/>
                      <a:pt x="47" y="4"/>
                    </a:cubicBezTo>
                    <a:cubicBezTo>
                      <a:pt x="34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2" y="49"/>
                      <a:pt x="1" y="57"/>
                      <a:pt x="5" y="68"/>
                    </a:cubicBezTo>
                    <a:cubicBezTo>
                      <a:pt x="6" y="70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3" y="107"/>
                      <a:pt x="5" y="114"/>
                      <a:pt x="6" y="122"/>
                    </a:cubicBezTo>
                    <a:lnTo>
                      <a:pt x="8" y="125"/>
                    </a:lnTo>
                    <a:cubicBezTo>
                      <a:pt x="11" y="127"/>
                      <a:pt x="13" y="129"/>
                      <a:pt x="16" y="131"/>
                    </a:cubicBezTo>
                    <a:cubicBezTo>
                      <a:pt x="20" y="134"/>
                      <a:pt x="21" y="135"/>
                      <a:pt x="22" y="137"/>
                    </a:cubicBezTo>
                    <a:lnTo>
                      <a:pt x="22" y="141"/>
                    </a:lnTo>
                    <a:cubicBezTo>
                      <a:pt x="21" y="153"/>
                      <a:pt x="25" y="158"/>
                      <a:pt x="33" y="161"/>
                    </a:cubicBezTo>
                    <a:cubicBezTo>
                      <a:pt x="34" y="161"/>
                      <a:pt x="36" y="162"/>
                      <a:pt x="37" y="162"/>
                    </a:cubicBezTo>
                    <a:cubicBezTo>
                      <a:pt x="41" y="162"/>
                      <a:pt x="43" y="163"/>
                      <a:pt x="47" y="163"/>
                    </a:cubicBezTo>
                    <a:cubicBezTo>
                      <a:pt x="58" y="165"/>
                      <a:pt x="61" y="170"/>
                      <a:pt x="63" y="173"/>
                    </a:cubicBezTo>
                    <a:cubicBezTo>
                      <a:pt x="64" y="175"/>
                      <a:pt x="66" y="177"/>
                      <a:pt x="67" y="178"/>
                    </a:cubicBezTo>
                    <a:cubicBezTo>
                      <a:pt x="69" y="179"/>
                      <a:pt x="70" y="180"/>
                      <a:pt x="73" y="180"/>
                    </a:cubicBezTo>
                    <a:cubicBezTo>
                      <a:pt x="80" y="180"/>
                      <a:pt x="91" y="176"/>
                      <a:pt x="97" y="167"/>
                    </a:cubicBezTo>
                    <a:cubicBezTo>
                      <a:pt x="100" y="168"/>
                      <a:pt x="103" y="170"/>
                      <a:pt x="105" y="171"/>
                    </a:cubicBezTo>
                    <a:cubicBezTo>
                      <a:pt x="109" y="173"/>
                      <a:pt x="112" y="175"/>
                      <a:pt x="116" y="175"/>
                    </a:cubicBezTo>
                    <a:cubicBezTo>
                      <a:pt x="120" y="175"/>
                      <a:pt x="124" y="175"/>
                      <a:pt x="130" y="173"/>
                    </a:cubicBezTo>
                    <a:cubicBezTo>
                      <a:pt x="146" y="172"/>
                      <a:pt x="161" y="166"/>
                      <a:pt x="160" y="151"/>
                    </a:cubicBezTo>
                    <a:cubicBezTo>
                      <a:pt x="161" y="150"/>
                      <a:pt x="164" y="148"/>
                      <a:pt x="166" y="146"/>
                    </a:cubicBezTo>
                    <a:cubicBezTo>
                      <a:pt x="181" y="135"/>
                      <a:pt x="190" y="122"/>
                      <a:pt x="179" y="109"/>
                    </a:cubicBezTo>
                    <a:cubicBezTo>
                      <a:pt x="176" y="105"/>
                      <a:pt x="174" y="102"/>
                      <a:pt x="171" y="100"/>
                    </a:cubicBezTo>
                    <a:cubicBezTo>
                      <a:pt x="185" y="90"/>
                      <a:pt x="187" y="68"/>
                      <a:pt x="182" y="63"/>
                    </a:cubicBezTo>
                    <a:cubicBezTo>
                      <a:pt x="181" y="60"/>
                      <a:pt x="179" y="60"/>
                      <a:pt x="176" y="59"/>
                    </a:cubicBezTo>
                    <a:lnTo>
                      <a:pt x="169" y="54"/>
                    </a:lnTo>
                    <a:cubicBezTo>
                      <a:pt x="172" y="40"/>
                      <a:pt x="165" y="24"/>
                      <a:pt x="159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4" y="17"/>
                      <a:pt x="131" y="18"/>
                    </a:cubicBezTo>
                    <a:lnTo>
                      <a:pt x="129" y="14"/>
                    </a:lnTo>
                    <a:cubicBezTo>
                      <a:pt x="125" y="12"/>
                      <a:pt x="123" y="9"/>
                      <a:pt x="120" y="7"/>
                    </a:cubicBezTo>
                    <a:cubicBezTo>
                      <a:pt x="119" y="6"/>
                      <a:pt x="118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8" name="Google Shape;6118;p45"/>
              <p:cNvSpPr/>
              <p:nvPr/>
            </p:nvSpPr>
            <p:spPr>
              <a:xfrm rot="-1311727">
                <a:off x="5406753" y="4761558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0"/>
                    </a:moveTo>
                    <a:cubicBezTo>
                      <a:pt x="100" y="0"/>
                      <a:pt x="95" y="3"/>
                      <a:pt x="89" y="9"/>
                    </a:cubicBezTo>
                    <a:cubicBezTo>
                      <a:pt x="87" y="13"/>
                      <a:pt x="83" y="16"/>
                      <a:pt x="82" y="20"/>
                    </a:cubicBezTo>
                    <a:cubicBezTo>
                      <a:pt x="81" y="19"/>
                      <a:pt x="79" y="19"/>
                      <a:pt x="78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8"/>
                      <a:pt x="29" y="13"/>
                      <a:pt x="27" y="24"/>
                    </a:cubicBezTo>
                    <a:cubicBezTo>
                      <a:pt x="26" y="26"/>
                      <a:pt x="26" y="29"/>
                      <a:pt x="26" y="31"/>
                    </a:cubicBezTo>
                    <a:cubicBezTo>
                      <a:pt x="20" y="31"/>
                      <a:pt x="15" y="33"/>
                      <a:pt x="11" y="38"/>
                    </a:cubicBezTo>
                    <a:cubicBezTo>
                      <a:pt x="2" y="49"/>
                      <a:pt x="1" y="56"/>
                      <a:pt x="5" y="66"/>
                    </a:cubicBezTo>
                    <a:cubicBezTo>
                      <a:pt x="6" y="69"/>
                      <a:pt x="7" y="72"/>
                      <a:pt x="10" y="76"/>
                    </a:cubicBezTo>
                    <a:cubicBezTo>
                      <a:pt x="11" y="76"/>
                      <a:pt x="11" y="77"/>
                      <a:pt x="11" y="77"/>
                    </a:cubicBezTo>
                    <a:cubicBezTo>
                      <a:pt x="14" y="82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6"/>
                      <a:pt x="5" y="112"/>
                      <a:pt x="5" y="120"/>
                    </a:cubicBezTo>
                    <a:lnTo>
                      <a:pt x="7" y="122"/>
                    </a:lnTo>
                    <a:cubicBezTo>
                      <a:pt x="10" y="126"/>
                      <a:pt x="12" y="127"/>
                      <a:pt x="15" y="129"/>
                    </a:cubicBezTo>
                    <a:cubicBezTo>
                      <a:pt x="17" y="132"/>
                      <a:pt x="20" y="133"/>
                      <a:pt x="21" y="136"/>
                    </a:cubicBezTo>
                    <a:lnTo>
                      <a:pt x="21" y="138"/>
                    </a:lnTo>
                    <a:cubicBezTo>
                      <a:pt x="20" y="151"/>
                      <a:pt x="24" y="156"/>
                      <a:pt x="31" y="158"/>
                    </a:cubicBezTo>
                    <a:cubicBezTo>
                      <a:pt x="32" y="158"/>
                      <a:pt x="34" y="159"/>
                      <a:pt x="36" y="159"/>
                    </a:cubicBezTo>
                    <a:cubicBezTo>
                      <a:pt x="40" y="159"/>
                      <a:pt x="42" y="161"/>
                      <a:pt x="46" y="161"/>
                    </a:cubicBezTo>
                    <a:cubicBezTo>
                      <a:pt x="57" y="162"/>
                      <a:pt x="60" y="168"/>
                      <a:pt x="62" y="172"/>
                    </a:cubicBezTo>
                    <a:cubicBezTo>
                      <a:pt x="63" y="173"/>
                      <a:pt x="65" y="175"/>
                      <a:pt x="66" y="177"/>
                    </a:cubicBezTo>
                    <a:cubicBezTo>
                      <a:pt x="67" y="177"/>
                      <a:pt x="69" y="177"/>
                      <a:pt x="71" y="177"/>
                    </a:cubicBezTo>
                    <a:cubicBezTo>
                      <a:pt x="78" y="177"/>
                      <a:pt x="90" y="174"/>
                      <a:pt x="96" y="164"/>
                    </a:cubicBezTo>
                    <a:cubicBezTo>
                      <a:pt x="99" y="167"/>
                      <a:pt x="102" y="168"/>
                      <a:pt x="104" y="169"/>
                    </a:cubicBezTo>
                    <a:cubicBezTo>
                      <a:pt x="108" y="172"/>
                      <a:pt x="111" y="173"/>
                      <a:pt x="114" y="173"/>
                    </a:cubicBezTo>
                    <a:cubicBezTo>
                      <a:pt x="116" y="173"/>
                      <a:pt x="119" y="173"/>
                      <a:pt x="121" y="173"/>
                    </a:cubicBezTo>
                    <a:cubicBezTo>
                      <a:pt x="123" y="173"/>
                      <a:pt x="126" y="173"/>
                      <a:pt x="129" y="173"/>
                    </a:cubicBezTo>
                    <a:cubicBezTo>
                      <a:pt x="145" y="172"/>
                      <a:pt x="160" y="164"/>
                      <a:pt x="159" y="149"/>
                    </a:cubicBezTo>
                    <a:cubicBezTo>
                      <a:pt x="160" y="148"/>
                      <a:pt x="163" y="147"/>
                      <a:pt x="165" y="144"/>
                    </a:cubicBezTo>
                    <a:cubicBezTo>
                      <a:pt x="180" y="134"/>
                      <a:pt x="189" y="121"/>
                      <a:pt x="178" y="107"/>
                    </a:cubicBezTo>
                    <a:cubicBezTo>
                      <a:pt x="175" y="103"/>
                      <a:pt x="173" y="101"/>
                      <a:pt x="170" y="98"/>
                    </a:cubicBezTo>
                    <a:cubicBezTo>
                      <a:pt x="184" y="90"/>
                      <a:pt x="186" y="66"/>
                      <a:pt x="181" y="61"/>
                    </a:cubicBezTo>
                    <a:cubicBezTo>
                      <a:pt x="180" y="59"/>
                      <a:pt x="178" y="59"/>
                      <a:pt x="175" y="57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3" y="39"/>
                      <a:pt x="165" y="23"/>
                      <a:pt x="159" y="21"/>
                    </a:cubicBezTo>
                    <a:lnTo>
                      <a:pt x="153" y="21"/>
                    </a:lnTo>
                    <a:cubicBezTo>
                      <a:pt x="150" y="17"/>
                      <a:pt x="146" y="15"/>
                      <a:pt x="140" y="15"/>
                    </a:cubicBezTo>
                    <a:cubicBezTo>
                      <a:pt x="137" y="15"/>
                      <a:pt x="135" y="15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6" y="4"/>
                    </a:cubicBezTo>
                    <a:cubicBezTo>
                      <a:pt x="113" y="1"/>
                      <a:pt x="109" y="0"/>
                      <a:pt x="1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9" name="Google Shape;6119;p45"/>
              <p:cNvSpPr/>
              <p:nvPr/>
            </p:nvSpPr>
            <p:spPr>
              <a:xfrm rot="-1311727">
                <a:off x="5498694" y="4822258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6"/>
                      <a:pt x="81" y="20"/>
                    </a:cubicBezTo>
                    <a:cubicBezTo>
                      <a:pt x="80" y="19"/>
                      <a:pt x="79" y="19"/>
                      <a:pt x="77" y="18"/>
                    </a:cubicBezTo>
                    <a:cubicBezTo>
                      <a:pt x="75" y="15"/>
                      <a:pt x="71" y="13"/>
                      <a:pt x="69" y="10"/>
                    </a:cubicBezTo>
                    <a:cubicBezTo>
                      <a:pt x="63" y="6"/>
                      <a:pt x="59" y="3"/>
                      <a:pt x="52" y="3"/>
                    </a:cubicBezTo>
                    <a:cubicBezTo>
                      <a:pt x="51" y="3"/>
                      <a:pt x="49" y="3"/>
                      <a:pt x="46" y="4"/>
                    </a:cubicBezTo>
                    <a:cubicBezTo>
                      <a:pt x="34" y="8"/>
                      <a:pt x="29" y="13"/>
                      <a:pt x="28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0" y="39"/>
                    </a:cubicBezTo>
                    <a:cubicBezTo>
                      <a:pt x="2" y="49"/>
                      <a:pt x="0" y="56"/>
                      <a:pt x="4" y="67"/>
                    </a:cubicBezTo>
                    <a:cubicBezTo>
                      <a:pt x="5" y="70"/>
                      <a:pt x="7" y="73"/>
                      <a:pt x="9" y="77"/>
                    </a:cubicBezTo>
                    <a:cubicBezTo>
                      <a:pt x="10" y="77"/>
                      <a:pt x="10" y="78"/>
                      <a:pt x="10" y="78"/>
                    </a:cubicBezTo>
                    <a:cubicBezTo>
                      <a:pt x="13" y="83"/>
                      <a:pt x="15" y="87"/>
                      <a:pt x="16" y="91"/>
                    </a:cubicBezTo>
                    <a:cubicBezTo>
                      <a:pt x="15" y="92"/>
                      <a:pt x="13" y="93"/>
                      <a:pt x="10" y="96"/>
                    </a:cubicBezTo>
                    <a:cubicBezTo>
                      <a:pt x="3" y="107"/>
                      <a:pt x="3" y="113"/>
                      <a:pt x="8" y="121"/>
                    </a:cubicBezTo>
                    <a:lnTo>
                      <a:pt x="10" y="123"/>
                    </a:lnTo>
                    <a:cubicBezTo>
                      <a:pt x="14" y="126"/>
                      <a:pt x="16" y="127"/>
                      <a:pt x="19" y="129"/>
                    </a:cubicBezTo>
                    <a:cubicBezTo>
                      <a:pt x="21" y="132"/>
                      <a:pt x="24" y="133"/>
                      <a:pt x="25" y="136"/>
                    </a:cubicBezTo>
                    <a:lnTo>
                      <a:pt x="25" y="138"/>
                    </a:lnTo>
                    <a:cubicBezTo>
                      <a:pt x="23" y="152"/>
                      <a:pt x="26" y="157"/>
                      <a:pt x="34" y="159"/>
                    </a:cubicBezTo>
                    <a:cubicBezTo>
                      <a:pt x="35" y="159"/>
                      <a:pt x="36" y="160"/>
                      <a:pt x="38" y="160"/>
                    </a:cubicBezTo>
                    <a:cubicBezTo>
                      <a:pt x="41" y="160"/>
                      <a:pt x="44" y="162"/>
                      <a:pt x="48" y="162"/>
                    </a:cubicBezTo>
                    <a:cubicBezTo>
                      <a:pt x="60" y="163"/>
                      <a:pt x="62" y="168"/>
                      <a:pt x="65" y="172"/>
                    </a:cubicBezTo>
                    <a:cubicBezTo>
                      <a:pt x="66" y="173"/>
                      <a:pt x="67" y="175"/>
                      <a:pt x="69" y="177"/>
                    </a:cubicBezTo>
                    <a:cubicBezTo>
                      <a:pt x="70" y="178"/>
                      <a:pt x="71" y="178"/>
                      <a:pt x="73" y="178"/>
                    </a:cubicBezTo>
                    <a:cubicBezTo>
                      <a:pt x="79" y="178"/>
                      <a:pt x="91" y="175"/>
                      <a:pt x="97" y="165"/>
                    </a:cubicBezTo>
                    <a:cubicBezTo>
                      <a:pt x="101" y="167"/>
                      <a:pt x="103" y="168"/>
                      <a:pt x="106" y="169"/>
                    </a:cubicBezTo>
                    <a:cubicBezTo>
                      <a:pt x="110" y="172"/>
                      <a:pt x="112" y="173"/>
                      <a:pt x="116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7" y="172"/>
                      <a:pt x="161" y="165"/>
                      <a:pt x="159" y="150"/>
                    </a:cubicBezTo>
                    <a:cubicBezTo>
                      <a:pt x="161" y="149"/>
                      <a:pt x="163" y="148"/>
                      <a:pt x="166" y="144"/>
                    </a:cubicBezTo>
                    <a:cubicBezTo>
                      <a:pt x="182" y="134"/>
                      <a:pt x="190" y="122"/>
                      <a:pt x="179" y="108"/>
                    </a:cubicBezTo>
                    <a:cubicBezTo>
                      <a:pt x="176" y="103"/>
                      <a:pt x="173" y="101"/>
                      <a:pt x="171" y="98"/>
                    </a:cubicBezTo>
                    <a:cubicBezTo>
                      <a:pt x="185" y="90"/>
                      <a:pt x="188" y="67"/>
                      <a:pt x="183" y="61"/>
                    </a:cubicBezTo>
                    <a:cubicBezTo>
                      <a:pt x="182" y="59"/>
                      <a:pt x="179" y="59"/>
                      <a:pt x="176" y="57"/>
                    </a:cubicBezTo>
                    <a:lnTo>
                      <a:pt x="168" y="54"/>
                    </a:lnTo>
                    <a:cubicBezTo>
                      <a:pt x="172" y="40"/>
                      <a:pt x="164" y="24"/>
                      <a:pt x="158" y="21"/>
                    </a:cubicBezTo>
                    <a:lnTo>
                      <a:pt x="153" y="21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1" y="16"/>
                    </a:cubicBezTo>
                    <a:lnTo>
                      <a:pt x="128" y="14"/>
                    </a:lnTo>
                    <a:cubicBezTo>
                      <a:pt x="125" y="11"/>
                      <a:pt x="122" y="9"/>
                      <a:pt x="120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0" name="Google Shape;6120;p45"/>
              <p:cNvSpPr/>
              <p:nvPr/>
            </p:nvSpPr>
            <p:spPr>
              <a:xfrm rot="-1311727">
                <a:off x="5465554" y="4883961"/>
                <a:ext cx="18661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06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1"/>
                    </a:cubicBezTo>
                    <a:cubicBezTo>
                      <a:pt x="81" y="20"/>
                      <a:pt x="79" y="20"/>
                      <a:pt x="78" y="18"/>
                    </a:cubicBezTo>
                    <a:cubicBezTo>
                      <a:pt x="76" y="15"/>
                      <a:pt x="72" y="12"/>
                      <a:pt x="69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5" y="7"/>
                      <a:pt x="30" y="12"/>
                      <a:pt x="28" y="25"/>
                    </a:cubicBezTo>
                    <a:cubicBezTo>
                      <a:pt x="27" y="27"/>
                      <a:pt x="27" y="30"/>
                      <a:pt x="27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7"/>
                    </a:cubicBezTo>
                    <a:cubicBezTo>
                      <a:pt x="6" y="69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4" y="113"/>
                      <a:pt x="7" y="120"/>
                    </a:cubicBezTo>
                    <a:lnTo>
                      <a:pt x="10" y="123"/>
                    </a:lnTo>
                    <a:cubicBezTo>
                      <a:pt x="12" y="125"/>
                      <a:pt x="15" y="127"/>
                      <a:pt x="17" y="129"/>
                    </a:cubicBezTo>
                    <a:lnTo>
                      <a:pt x="24" y="135"/>
                    </a:lnTo>
                    <a:lnTo>
                      <a:pt x="24" y="138"/>
                    </a:lnTo>
                    <a:cubicBezTo>
                      <a:pt x="21" y="151"/>
                      <a:pt x="26" y="156"/>
                      <a:pt x="33" y="159"/>
                    </a:cubicBezTo>
                    <a:cubicBezTo>
                      <a:pt x="35" y="159"/>
                      <a:pt x="36" y="160"/>
                      <a:pt x="37" y="160"/>
                    </a:cubicBezTo>
                    <a:cubicBezTo>
                      <a:pt x="41" y="160"/>
                      <a:pt x="43" y="161"/>
                      <a:pt x="47" y="161"/>
                    </a:cubicBezTo>
                    <a:cubicBezTo>
                      <a:pt x="58" y="163"/>
                      <a:pt x="61" y="168"/>
                      <a:pt x="63" y="171"/>
                    </a:cubicBezTo>
                    <a:cubicBezTo>
                      <a:pt x="65" y="173"/>
                      <a:pt x="67" y="175"/>
                      <a:pt x="68" y="176"/>
                    </a:cubicBezTo>
                    <a:cubicBezTo>
                      <a:pt x="69" y="177"/>
                      <a:pt x="71" y="177"/>
                      <a:pt x="73" y="177"/>
                    </a:cubicBezTo>
                    <a:cubicBezTo>
                      <a:pt x="80" y="177"/>
                      <a:pt x="91" y="174"/>
                      <a:pt x="97" y="165"/>
                    </a:cubicBezTo>
                    <a:cubicBezTo>
                      <a:pt x="101" y="166"/>
                      <a:pt x="103" y="168"/>
                      <a:pt x="106" y="169"/>
                    </a:cubicBezTo>
                    <a:cubicBezTo>
                      <a:pt x="110" y="171"/>
                      <a:pt x="113" y="173"/>
                      <a:pt x="117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7" y="171"/>
                      <a:pt x="161" y="165"/>
                      <a:pt x="160" y="150"/>
                    </a:cubicBezTo>
                    <a:cubicBezTo>
                      <a:pt x="161" y="149"/>
                      <a:pt x="164" y="148"/>
                      <a:pt x="166" y="145"/>
                    </a:cubicBezTo>
                    <a:cubicBezTo>
                      <a:pt x="181" y="134"/>
                      <a:pt x="191" y="122"/>
                      <a:pt x="179" y="108"/>
                    </a:cubicBezTo>
                    <a:cubicBezTo>
                      <a:pt x="176" y="104"/>
                      <a:pt x="174" y="102"/>
                      <a:pt x="171" y="98"/>
                    </a:cubicBezTo>
                    <a:cubicBezTo>
                      <a:pt x="185" y="89"/>
                      <a:pt x="188" y="67"/>
                      <a:pt x="183" y="62"/>
                    </a:cubicBezTo>
                    <a:cubicBezTo>
                      <a:pt x="181" y="59"/>
                      <a:pt x="179" y="59"/>
                      <a:pt x="176" y="57"/>
                    </a:cubicBezTo>
                    <a:lnTo>
                      <a:pt x="169" y="53"/>
                    </a:lnTo>
                    <a:cubicBezTo>
                      <a:pt x="173" y="40"/>
                      <a:pt x="165" y="23"/>
                      <a:pt x="159" y="22"/>
                    </a:cubicBezTo>
                    <a:lnTo>
                      <a:pt x="154" y="22"/>
                    </a:lnTo>
                    <a:cubicBezTo>
                      <a:pt x="151" y="18"/>
                      <a:pt x="146" y="16"/>
                      <a:pt x="140" y="16"/>
                    </a:cubicBezTo>
                    <a:cubicBezTo>
                      <a:pt x="138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7" y="4"/>
                    </a:cubicBezTo>
                    <a:cubicBezTo>
                      <a:pt x="113" y="2"/>
                      <a:pt x="109" y="1"/>
                      <a:pt x="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1" name="Google Shape;6121;p45"/>
              <p:cNvSpPr/>
              <p:nvPr/>
            </p:nvSpPr>
            <p:spPr>
              <a:xfrm rot="-1311727">
                <a:off x="5507246" y="4900714"/>
                <a:ext cx="18661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9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0"/>
                    </a:cubicBezTo>
                    <a:cubicBezTo>
                      <a:pt x="80" y="19"/>
                      <a:pt x="79" y="19"/>
                      <a:pt x="78" y="17"/>
                    </a:cubicBezTo>
                    <a:cubicBezTo>
                      <a:pt x="75" y="15"/>
                      <a:pt x="72" y="12"/>
                      <a:pt x="69" y="10"/>
                    </a:cubicBezTo>
                    <a:cubicBezTo>
                      <a:pt x="64" y="6"/>
                      <a:pt x="59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34" y="7"/>
                      <a:pt x="29" y="12"/>
                      <a:pt x="28" y="24"/>
                    </a:cubicBezTo>
                    <a:cubicBezTo>
                      <a:pt x="27" y="26"/>
                      <a:pt x="27" y="28"/>
                      <a:pt x="27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6"/>
                    </a:cubicBezTo>
                    <a:cubicBezTo>
                      <a:pt x="6" y="68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3" y="106"/>
                      <a:pt x="3" y="113"/>
                      <a:pt x="7" y="122"/>
                    </a:cubicBezTo>
                    <a:lnTo>
                      <a:pt x="10" y="124"/>
                    </a:lnTo>
                    <a:cubicBezTo>
                      <a:pt x="12" y="127"/>
                      <a:pt x="15" y="128"/>
                      <a:pt x="17" y="130"/>
                    </a:cubicBezTo>
                    <a:cubicBezTo>
                      <a:pt x="20" y="133"/>
                      <a:pt x="22" y="134"/>
                      <a:pt x="24" y="137"/>
                    </a:cubicBezTo>
                    <a:lnTo>
                      <a:pt x="24" y="139"/>
                    </a:lnTo>
                    <a:cubicBezTo>
                      <a:pt x="21" y="153"/>
                      <a:pt x="26" y="158"/>
                      <a:pt x="33" y="160"/>
                    </a:cubicBezTo>
                    <a:cubicBezTo>
                      <a:pt x="34" y="160"/>
                      <a:pt x="36" y="161"/>
                      <a:pt x="37" y="161"/>
                    </a:cubicBezTo>
                    <a:cubicBezTo>
                      <a:pt x="41" y="161"/>
                      <a:pt x="43" y="163"/>
                      <a:pt x="47" y="163"/>
                    </a:cubicBezTo>
                    <a:cubicBezTo>
                      <a:pt x="58" y="164"/>
                      <a:pt x="61" y="169"/>
                      <a:pt x="63" y="173"/>
                    </a:cubicBezTo>
                    <a:cubicBezTo>
                      <a:pt x="64" y="174"/>
                      <a:pt x="67" y="176"/>
                      <a:pt x="68" y="178"/>
                    </a:cubicBezTo>
                    <a:cubicBezTo>
                      <a:pt x="69" y="179"/>
                      <a:pt x="70" y="179"/>
                      <a:pt x="72" y="179"/>
                    </a:cubicBezTo>
                    <a:cubicBezTo>
                      <a:pt x="79" y="179"/>
                      <a:pt x="91" y="175"/>
                      <a:pt x="97" y="166"/>
                    </a:cubicBezTo>
                    <a:cubicBezTo>
                      <a:pt x="100" y="168"/>
                      <a:pt x="103" y="169"/>
                      <a:pt x="105" y="170"/>
                    </a:cubicBezTo>
                    <a:cubicBezTo>
                      <a:pt x="110" y="173"/>
                      <a:pt x="113" y="174"/>
                      <a:pt x="116" y="174"/>
                    </a:cubicBezTo>
                    <a:cubicBezTo>
                      <a:pt x="120" y="174"/>
                      <a:pt x="124" y="174"/>
                      <a:pt x="130" y="173"/>
                    </a:cubicBezTo>
                    <a:cubicBezTo>
                      <a:pt x="146" y="171"/>
                      <a:pt x="161" y="165"/>
                      <a:pt x="160" y="149"/>
                    </a:cubicBezTo>
                    <a:cubicBezTo>
                      <a:pt x="161" y="148"/>
                      <a:pt x="164" y="147"/>
                      <a:pt x="166" y="144"/>
                    </a:cubicBezTo>
                    <a:cubicBezTo>
                      <a:pt x="181" y="134"/>
                      <a:pt x="191" y="122"/>
                      <a:pt x="179" y="107"/>
                    </a:cubicBezTo>
                    <a:cubicBezTo>
                      <a:pt x="176" y="103"/>
                      <a:pt x="174" y="101"/>
                      <a:pt x="171" y="98"/>
                    </a:cubicBezTo>
                    <a:cubicBezTo>
                      <a:pt x="185" y="89"/>
                      <a:pt x="187" y="66"/>
                      <a:pt x="182" y="61"/>
                    </a:cubicBezTo>
                    <a:cubicBezTo>
                      <a:pt x="181" y="60"/>
                      <a:pt x="179" y="58"/>
                      <a:pt x="176" y="57"/>
                    </a:cubicBezTo>
                    <a:lnTo>
                      <a:pt x="169" y="53"/>
                    </a:lnTo>
                    <a:cubicBezTo>
                      <a:pt x="172" y="40"/>
                      <a:pt x="165" y="22"/>
                      <a:pt x="159" y="21"/>
                    </a:cubicBezTo>
                    <a:lnTo>
                      <a:pt x="154" y="21"/>
                    </a:lnTo>
                    <a:cubicBezTo>
                      <a:pt x="151" y="18"/>
                      <a:pt x="146" y="15"/>
                      <a:pt x="139" y="15"/>
                    </a:cubicBezTo>
                    <a:cubicBezTo>
                      <a:pt x="137" y="15"/>
                      <a:pt x="134" y="16"/>
                      <a:pt x="131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20" y="6"/>
                    </a:cubicBezTo>
                    <a:cubicBezTo>
                      <a:pt x="119" y="5"/>
                      <a:pt x="118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2" name="Google Shape;6122;p45"/>
              <p:cNvSpPr/>
              <p:nvPr/>
            </p:nvSpPr>
            <p:spPr>
              <a:xfrm rot="-1311727">
                <a:off x="5434688" y="4790989"/>
                <a:ext cx="18564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9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7"/>
                      <a:pt x="81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1" y="13"/>
                      <a:pt x="68" y="11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7"/>
                      <a:pt x="4" y="67"/>
                    </a:cubicBezTo>
                    <a:cubicBezTo>
                      <a:pt x="6" y="70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2" y="106"/>
                      <a:pt x="2" y="114"/>
                      <a:pt x="6" y="121"/>
                    </a:cubicBezTo>
                    <a:lnTo>
                      <a:pt x="8" y="124"/>
                    </a:lnTo>
                    <a:cubicBezTo>
                      <a:pt x="11" y="126"/>
                      <a:pt x="13" y="127"/>
                      <a:pt x="16" y="130"/>
                    </a:cubicBezTo>
                    <a:cubicBezTo>
                      <a:pt x="20" y="132"/>
                      <a:pt x="21" y="134"/>
                      <a:pt x="22" y="136"/>
                    </a:cubicBezTo>
                    <a:lnTo>
                      <a:pt x="22" y="139"/>
                    </a:lnTo>
                    <a:cubicBezTo>
                      <a:pt x="21" y="152"/>
                      <a:pt x="25" y="157"/>
                      <a:pt x="32" y="160"/>
                    </a:cubicBezTo>
                    <a:cubicBezTo>
                      <a:pt x="33" y="160"/>
                      <a:pt x="35" y="161"/>
                      <a:pt x="36" y="161"/>
                    </a:cubicBezTo>
                    <a:cubicBezTo>
                      <a:pt x="40" y="161"/>
                      <a:pt x="42" y="162"/>
                      <a:pt x="46" y="162"/>
                    </a:cubicBezTo>
                    <a:cubicBezTo>
                      <a:pt x="58" y="163"/>
                      <a:pt x="61" y="168"/>
                      <a:pt x="63" y="172"/>
                    </a:cubicBezTo>
                    <a:cubicBezTo>
                      <a:pt x="64" y="173"/>
                      <a:pt x="66" y="176"/>
                      <a:pt x="67" y="177"/>
                    </a:cubicBezTo>
                    <a:cubicBezTo>
                      <a:pt x="68" y="178"/>
                      <a:pt x="70" y="178"/>
                      <a:pt x="72" y="178"/>
                    </a:cubicBezTo>
                    <a:cubicBezTo>
                      <a:pt x="80" y="178"/>
                      <a:pt x="90" y="174"/>
                      <a:pt x="97" y="166"/>
                    </a:cubicBezTo>
                    <a:cubicBezTo>
                      <a:pt x="100" y="167"/>
                      <a:pt x="103" y="168"/>
                      <a:pt x="105" y="170"/>
                    </a:cubicBezTo>
                    <a:cubicBezTo>
                      <a:pt x="109" y="172"/>
                      <a:pt x="112" y="173"/>
                      <a:pt x="115" y="173"/>
                    </a:cubicBezTo>
                    <a:cubicBezTo>
                      <a:pt x="117" y="174"/>
                      <a:pt x="119" y="175"/>
                      <a:pt x="122" y="175"/>
                    </a:cubicBezTo>
                    <a:cubicBezTo>
                      <a:pt x="124" y="175"/>
                      <a:pt x="126" y="174"/>
                      <a:pt x="130" y="173"/>
                    </a:cubicBezTo>
                    <a:cubicBezTo>
                      <a:pt x="146" y="172"/>
                      <a:pt x="160" y="166"/>
                      <a:pt x="159" y="150"/>
                    </a:cubicBezTo>
                    <a:cubicBezTo>
                      <a:pt x="160" y="149"/>
                      <a:pt x="163" y="147"/>
                      <a:pt x="165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9"/>
                    </a:cubicBezTo>
                    <a:cubicBezTo>
                      <a:pt x="185" y="90"/>
                      <a:pt x="187" y="67"/>
                      <a:pt x="182" y="62"/>
                    </a:cubicBezTo>
                    <a:cubicBezTo>
                      <a:pt x="181" y="60"/>
                      <a:pt x="179" y="59"/>
                      <a:pt x="176" y="58"/>
                    </a:cubicBezTo>
                    <a:lnTo>
                      <a:pt x="168" y="54"/>
                    </a:lnTo>
                    <a:cubicBezTo>
                      <a:pt x="172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1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3" name="Google Shape;6123;p45"/>
              <p:cNvSpPr/>
              <p:nvPr/>
            </p:nvSpPr>
            <p:spPr>
              <a:xfrm rot="-1311727">
                <a:off x="5426654" y="4824450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7"/>
                      <a:pt x="81" y="21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7" y="4"/>
                    </a:cubicBezTo>
                    <a:cubicBezTo>
                      <a:pt x="34" y="8"/>
                      <a:pt x="29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7"/>
                      <a:pt x="5" y="67"/>
                    </a:cubicBezTo>
                    <a:cubicBezTo>
                      <a:pt x="6" y="69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2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4" y="106"/>
                      <a:pt x="5" y="114"/>
                      <a:pt x="5" y="122"/>
                    </a:cubicBezTo>
                    <a:lnTo>
                      <a:pt x="7" y="125"/>
                    </a:lnTo>
                    <a:cubicBezTo>
                      <a:pt x="10" y="127"/>
                      <a:pt x="12" y="129"/>
                      <a:pt x="15" y="131"/>
                    </a:cubicBezTo>
                    <a:cubicBezTo>
                      <a:pt x="19" y="134"/>
                      <a:pt x="20" y="135"/>
                      <a:pt x="21" y="137"/>
                    </a:cubicBezTo>
                    <a:lnTo>
                      <a:pt x="21" y="140"/>
                    </a:lnTo>
                    <a:cubicBezTo>
                      <a:pt x="20" y="152"/>
                      <a:pt x="24" y="158"/>
                      <a:pt x="31" y="161"/>
                    </a:cubicBezTo>
                    <a:cubicBezTo>
                      <a:pt x="32" y="161"/>
                      <a:pt x="34" y="162"/>
                      <a:pt x="35" y="162"/>
                    </a:cubicBezTo>
                    <a:cubicBezTo>
                      <a:pt x="39" y="162"/>
                      <a:pt x="41" y="163"/>
                      <a:pt x="46" y="163"/>
                    </a:cubicBezTo>
                    <a:cubicBezTo>
                      <a:pt x="57" y="165"/>
                      <a:pt x="60" y="170"/>
                      <a:pt x="62" y="173"/>
                    </a:cubicBezTo>
                    <a:cubicBezTo>
                      <a:pt x="63" y="175"/>
                      <a:pt x="65" y="177"/>
                      <a:pt x="66" y="178"/>
                    </a:cubicBezTo>
                    <a:cubicBezTo>
                      <a:pt x="67" y="179"/>
                      <a:pt x="69" y="179"/>
                      <a:pt x="71" y="179"/>
                    </a:cubicBezTo>
                    <a:cubicBezTo>
                      <a:pt x="79" y="179"/>
                      <a:pt x="90" y="175"/>
                      <a:pt x="96" y="167"/>
                    </a:cubicBezTo>
                    <a:cubicBezTo>
                      <a:pt x="99" y="168"/>
                      <a:pt x="102" y="170"/>
                      <a:pt x="104" y="171"/>
                    </a:cubicBezTo>
                    <a:cubicBezTo>
                      <a:pt x="108" y="173"/>
                      <a:pt x="111" y="175"/>
                      <a:pt x="114" y="175"/>
                    </a:cubicBezTo>
                    <a:cubicBezTo>
                      <a:pt x="118" y="175"/>
                      <a:pt x="122" y="175"/>
                      <a:pt x="129" y="173"/>
                    </a:cubicBezTo>
                    <a:cubicBezTo>
                      <a:pt x="145" y="172"/>
                      <a:pt x="159" y="166"/>
                      <a:pt x="158" y="150"/>
                    </a:cubicBezTo>
                    <a:cubicBezTo>
                      <a:pt x="159" y="149"/>
                      <a:pt x="162" y="147"/>
                      <a:pt x="164" y="145"/>
                    </a:cubicBezTo>
                    <a:cubicBezTo>
                      <a:pt x="180" y="135"/>
                      <a:pt x="189" y="122"/>
                      <a:pt x="178" y="108"/>
                    </a:cubicBezTo>
                    <a:cubicBezTo>
                      <a:pt x="175" y="104"/>
                      <a:pt x="173" y="101"/>
                      <a:pt x="170" y="99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8" y="59"/>
                      <a:pt x="175" y="58"/>
                    </a:cubicBezTo>
                    <a:cubicBezTo>
                      <a:pt x="174" y="57"/>
                      <a:pt x="171" y="55"/>
                      <a:pt x="169" y="54"/>
                    </a:cubicBezTo>
                    <a:cubicBezTo>
                      <a:pt x="173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5" y="16"/>
                      <a:pt x="132" y="17"/>
                    </a:cubicBezTo>
                    <a:lnTo>
                      <a:pt x="129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45"/>
              <p:cNvSpPr/>
              <p:nvPr/>
            </p:nvSpPr>
            <p:spPr>
              <a:xfrm rot="-1311727">
                <a:off x="5561632" y="4784610"/>
                <a:ext cx="18466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80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6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1" y="3"/>
                      <a:pt x="49" y="3"/>
                      <a:pt x="46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0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5" y="70"/>
                      <a:pt x="6" y="73"/>
                      <a:pt x="9" y="77"/>
                    </a:cubicBezTo>
                    <a:cubicBezTo>
                      <a:pt x="10" y="77"/>
                      <a:pt x="10" y="78"/>
                      <a:pt x="10" y="78"/>
                    </a:cubicBezTo>
                    <a:cubicBezTo>
                      <a:pt x="11" y="83"/>
                      <a:pt x="15" y="87"/>
                      <a:pt x="16" y="91"/>
                    </a:cubicBezTo>
                    <a:cubicBezTo>
                      <a:pt x="15" y="92"/>
                      <a:pt x="11" y="93"/>
                      <a:pt x="10" y="96"/>
                    </a:cubicBezTo>
                    <a:cubicBezTo>
                      <a:pt x="2" y="106"/>
                      <a:pt x="4" y="113"/>
                      <a:pt x="4" y="122"/>
                    </a:cubicBezTo>
                    <a:lnTo>
                      <a:pt x="6" y="124"/>
                    </a:lnTo>
                    <a:cubicBezTo>
                      <a:pt x="9" y="127"/>
                      <a:pt x="11" y="128"/>
                      <a:pt x="15" y="131"/>
                    </a:cubicBezTo>
                    <a:cubicBezTo>
                      <a:pt x="18" y="133"/>
                      <a:pt x="20" y="134"/>
                      <a:pt x="21" y="137"/>
                    </a:cubicBezTo>
                    <a:lnTo>
                      <a:pt x="21" y="139"/>
                    </a:lnTo>
                    <a:cubicBezTo>
                      <a:pt x="20" y="153"/>
                      <a:pt x="23" y="158"/>
                      <a:pt x="31" y="160"/>
                    </a:cubicBezTo>
                    <a:cubicBezTo>
                      <a:pt x="32" y="160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5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8"/>
                    </a:cubicBezTo>
                    <a:cubicBezTo>
                      <a:pt x="67" y="179"/>
                      <a:pt x="69" y="179"/>
                      <a:pt x="71" y="179"/>
                    </a:cubicBezTo>
                    <a:cubicBezTo>
                      <a:pt x="78" y="179"/>
                      <a:pt x="89" y="176"/>
                      <a:pt x="94" y="167"/>
                    </a:cubicBezTo>
                    <a:cubicBezTo>
                      <a:pt x="99" y="168"/>
                      <a:pt x="102" y="169"/>
                      <a:pt x="104" y="170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8" y="173"/>
                    </a:cubicBezTo>
                    <a:cubicBezTo>
                      <a:pt x="145" y="172"/>
                      <a:pt x="159" y="165"/>
                      <a:pt x="158" y="150"/>
                    </a:cubicBezTo>
                    <a:cubicBezTo>
                      <a:pt x="159" y="149"/>
                      <a:pt x="161" y="148"/>
                      <a:pt x="164" y="145"/>
                    </a:cubicBezTo>
                    <a:cubicBezTo>
                      <a:pt x="180" y="134"/>
                      <a:pt x="189" y="122"/>
                      <a:pt x="176" y="108"/>
                    </a:cubicBezTo>
                    <a:cubicBezTo>
                      <a:pt x="174" y="104"/>
                      <a:pt x="171" y="102"/>
                      <a:pt x="169" y="98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1"/>
                      <a:pt x="176" y="60"/>
                      <a:pt x="174" y="57"/>
                    </a:cubicBezTo>
                    <a:cubicBezTo>
                      <a:pt x="173" y="56"/>
                      <a:pt x="170" y="55"/>
                      <a:pt x="168" y="54"/>
                    </a:cubicBezTo>
                    <a:cubicBezTo>
                      <a:pt x="171" y="40"/>
                      <a:pt x="164" y="24"/>
                      <a:pt x="158" y="22"/>
                    </a:cubicBezTo>
                    <a:lnTo>
                      <a:pt x="153" y="22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6" y="16"/>
                      <a:pt x="134" y="16"/>
                      <a:pt x="130" y="16"/>
                    </a:cubicBezTo>
                    <a:lnTo>
                      <a:pt x="128" y="14"/>
                    </a:lnTo>
                    <a:cubicBezTo>
                      <a:pt x="124" y="11"/>
                      <a:pt x="122" y="9"/>
                      <a:pt x="119" y="6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45"/>
              <p:cNvSpPr/>
              <p:nvPr/>
            </p:nvSpPr>
            <p:spPr>
              <a:xfrm rot="-1311727">
                <a:off x="5595813" y="4869850"/>
                <a:ext cx="18466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9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7"/>
                      <a:pt x="81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1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4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5"/>
                      <a:pt x="4" y="68"/>
                    </a:cubicBezTo>
                    <a:cubicBezTo>
                      <a:pt x="5" y="70"/>
                      <a:pt x="6" y="74"/>
                      <a:pt x="9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1" y="84"/>
                      <a:pt x="15" y="88"/>
                      <a:pt x="16" y="91"/>
                    </a:cubicBezTo>
                    <a:cubicBezTo>
                      <a:pt x="15" y="93"/>
                      <a:pt x="11" y="94"/>
                      <a:pt x="10" y="96"/>
                    </a:cubicBezTo>
                    <a:cubicBezTo>
                      <a:pt x="2" y="105"/>
                      <a:pt x="4" y="114"/>
                      <a:pt x="4" y="121"/>
                    </a:cubicBezTo>
                    <a:lnTo>
                      <a:pt x="6" y="124"/>
                    </a:lnTo>
                    <a:cubicBezTo>
                      <a:pt x="9" y="126"/>
                      <a:pt x="11" y="127"/>
                      <a:pt x="15" y="130"/>
                    </a:cubicBezTo>
                    <a:cubicBezTo>
                      <a:pt x="18" y="132"/>
                      <a:pt x="20" y="134"/>
                      <a:pt x="21" y="136"/>
                    </a:cubicBezTo>
                    <a:lnTo>
                      <a:pt x="21" y="139"/>
                    </a:lnTo>
                    <a:cubicBezTo>
                      <a:pt x="20" y="151"/>
                      <a:pt x="23" y="157"/>
                      <a:pt x="31" y="160"/>
                    </a:cubicBezTo>
                    <a:cubicBezTo>
                      <a:pt x="32" y="160"/>
                      <a:pt x="33" y="161"/>
                      <a:pt x="35" y="161"/>
                    </a:cubicBezTo>
                    <a:cubicBezTo>
                      <a:pt x="38" y="161"/>
                      <a:pt x="41" y="162"/>
                      <a:pt x="45" y="162"/>
                    </a:cubicBezTo>
                    <a:cubicBezTo>
                      <a:pt x="57" y="163"/>
                      <a:pt x="59" y="168"/>
                      <a:pt x="62" y="172"/>
                    </a:cubicBezTo>
                    <a:cubicBezTo>
                      <a:pt x="63" y="173"/>
                      <a:pt x="64" y="176"/>
                      <a:pt x="66" y="177"/>
                    </a:cubicBezTo>
                    <a:cubicBezTo>
                      <a:pt x="67" y="178"/>
                      <a:pt x="69" y="178"/>
                      <a:pt x="71" y="178"/>
                    </a:cubicBezTo>
                    <a:cubicBezTo>
                      <a:pt x="78" y="178"/>
                      <a:pt x="89" y="174"/>
                      <a:pt x="94" y="166"/>
                    </a:cubicBezTo>
                    <a:cubicBezTo>
                      <a:pt x="99" y="167"/>
                      <a:pt x="102" y="168"/>
                      <a:pt x="104" y="170"/>
                    </a:cubicBezTo>
                    <a:cubicBezTo>
                      <a:pt x="108" y="172"/>
                      <a:pt x="110" y="173"/>
                      <a:pt x="114" y="173"/>
                    </a:cubicBezTo>
                    <a:cubicBezTo>
                      <a:pt x="116" y="174"/>
                      <a:pt x="118" y="175"/>
                      <a:pt x="120" y="175"/>
                    </a:cubicBezTo>
                    <a:cubicBezTo>
                      <a:pt x="123" y="175"/>
                      <a:pt x="125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7"/>
                      <a:pt x="164" y="145"/>
                    </a:cubicBezTo>
                    <a:cubicBezTo>
                      <a:pt x="180" y="135"/>
                      <a:pt x="189" y="122"/>
                      <a:pt x="176" y="109"/>
                    </a:cubicBezTo>
                    <a:cubicBezTo>
                      <a:pt x="174" y="104"/>
                      <a:pt x="171" y="101"/>
                      <a:pt x="169" y="99"/>
                    </a:cubicBezTo>
                    <a:cubicBezTo>
                      <a:pt x="184" y="90"/>
                      <a:pt x="186" y="68"/>
                      <a:pt x="181" y="62"/>
                    </a:cubicBezTo>
                    <a:cubicBezTo>
                      <a:pt x="180" y="59"/>
                      <a:pt x="176" y="59"/>
                      <a:pt x="174" y="58"/>
                    </a:cubicBezTo>
                    <a:cubicBezTo>
                      <a:pt x="173" y="57"/>
                      <a:pt x="170" y="55"/>
                      <a:pt x="168" y="54"/>
                    </a:cubicBezTo>
                    <a:cubicBezTo>
                      <a:pt x="171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6"/>
                      <a:pt x="130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6" name="Google Shape;6126;p45"/>
              <p:cNvSpPr/>
              <p:nvPr/>
            </p:nvSpPr>
            <p:spPr>
              <a:xfrm rot="-1311727">
                <a:off x="5584244" y="4841015"/>
                <a:ext cx="18466" cy="17489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9" extrusionOk="0">
                    <a:moveTo>
                      <a:pt x="105" y="1"/>
                    </a:moveTo>
                    <a:cubicBezTo>
                      <a:pt x="100" y="1"/>
                      <a:pt x="94" y="3"/>
                      <a:pt x="88" y="9"/>
                    </a:cubicBezTo>
                    <a:cubicBezTo>
                      <a:pt x="86" y="13"/>
                      <a:pt x="82" y="18"/>
                      <a:pt x="81" y="22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7"/>
                      <a:pt x="71" y="13"/>
                      <a:pt x="68" y="11"/>
                    </a:cubicBezTo>
                    <a:cubicBezTo>
                      <a:pt x="63" y="7"/>
                      <a:pt x="58" y="4"/>
                      <a:pt x="51" y="4"/>
                    </a:cubicBezTo>
                    <a:cubicBezTo>
                      <a:pt x="50" y="4"/>
                      <a:pt x="48" y="4"/>
                      <a:pt x="46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0" y="39"/>
                    </a:cubicBezTo>
                    <a:cubicBezTo>
                      <a:pt x="1" y="49"/>
                      <a:pt x="0" y="58"/>
                      <a:pt x="4" y="68"/>
                    </a:cubicBezTo>
                    <a:cubicBezTo>
                      <a:pt x="5" y="70"/>
                      <a:pt x="6" y="74"/>
                      <a:pt x="9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1" y="84"/>
                      <a:pt x="15" y="88"/>
                      <a:pt x="16" y="91"/>
                    </a:cubicBezTo>
                    <a:cubicBezTo>
                      <a:pt x="15" y="93"/>
                      <a:pt x="11" y="94"/>
                      <a:pt x="10" y="97"/>
                    </a:cubicBezTo>
                    <a:cubicBezTo>
                      <a:pt x="2" y="106"/>
                      <a:pt x="4" y="114"/>
                      <a:pt x="4" y="121"/>
                    </a:cubicBezTo>
                    <a:lnTo>
                      <a:pt x="6" y="124"/>
                    </a:lnTo>
                    <a:cubicBezTo>
                      <a:pt x="9" y="126"/>
                      <a:pt x="11" y="127"/>
                      <a:pt x="15" y="130"/>
                    </a:cubicBezTo>
                    <a:cubicBezTo>
                      <a:pt x="18" y="132"/>
                      <a:pt x="20" y="134"/>
                      <a:pt x="21" y="136"/>
                    </a:cubicBezTo>
                    <a:lnTo>
                      <a:pt x="21" y="140"/>
                    </a:lnTo>
                    <a:cubicBezTo>
                      <a:pt x="20" y="152"/>
                      <a:pt x="23" y="157"/>
                      <a:pt x="31" y="160"/>
                    </a:cubicBezTo>
                    <a:cubicBezTo>
                      <a:pt x="32" y="160"/>
                      <a:pt x="33" y="161"/>
                      <a:pt x="35" y="161"/>
                    </a:cubicBezTo>
                    <a:cubicBezTo>
                      <a:pt x="38" y="161"/>
                      <a:pt x="41" y="162"/>
                      <a:pt x="45" y="162"/>
                    </a:cubicBezTo>
                    <a:cubicBezTo>
                      <a:pt x="57" y="163"/>
                      <a:pt x="59" y="168"/>
                      <a:pt x="62" y="172"/>
                    </a:cubicBezTo>
                    <a:cubicBezTo>
                      <a:pt x="63" y="173"/>
                      <a:pt x="64" y="176"/>
                      <a:pt x="66" y="177"/>
                    </a:cubicBezTo>
                    <a:cubicBezTo>
                      <a:pt x="67" y="178"/>
                      <a:pt x="69" y="179"/>
                      <a:pt x="71" y="179"/>
                    </a:cubicBezTo>
                    <a:cubicBezTo>
                      <a:pt x="78" y="179"/>
                      <a:pt x="89" y="175"/>
                      <a:pt x="94" y="166"/>
                    </a:cubicBezTo>
                    <a:cubicBezTo>
                      <a:pt x="99" y="167"/>
                      <a:pt x="102" y="168"/>
                      <a:pt x="104" y="170"/>
                    </a:cubicBezTo>
                    <a:cubicBezTo>
                      <a:pt x="108" y="172"/>
                      <a:pt x="110" y="173"/>
                      <a:pt x="114" y="173"/>
                    </a:cubicBezTo>
                    <a:cubicBezTo>
                      <a:pt x="116" y="174"/>
                      <a:pt x="118" y="175"/>
                      <a:pt x="120" y="175"/>
                    </a:cubicBezTo>
                    <a:cubicBezTo>
                      <a:pt x="123" y="175"/>
                      <a:pt x="125" y="174"/>
                      <a:pt x="128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50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6" y="109"/>
                    </a:cubicBezTo>
                    <a:cubicBezTo>
                      <a:pt x="174" y="105"/>
                      <a:pt x="171" y="102"/>
                      <a:pt x="169" y="100"/>
                    </a:cubicBezTo>
                    <a:cubicBezTo>
                      <a:pt x="184" y="90"/>
                      <a:pt x="186" y="68"/>
                      <a:pt x="181" y="63"/>
                    </a:cubicBezTo>
                    <a:cubicBezTo>
                      <a:pt x="180" y="60"/>
                      <a:pt x="176" y="60"/>
                      <a:pt x="174" y="59"/>
                    </a:cubicBezTo>
                    <a:cubicBezTo>
                      <a:pt x="173" y="58"/>
                      <a:pt x="170" y="56"/>
                      <a:pt x="168" y="54"/>
                    </a:cubicBezTo>
                    <a:cubicBezTo>
                      <a:pt x="171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0" y="18"/>
                    </a:cubicBezTo>
                    <a:lnTo>
                      <a:pt x="128" y="15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6"/>
                      <a:pt x="117" y="6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7" name="Google Shape;6127;p45"/>
              <p:cNvSpPr/>
              <p:nvPr/>
            </p:nvSpPr>
            <p:spPr>
              <a:xfrm rot="-1311727">
                <a:off x="5544293" y="4899855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2"/>
                      <a:pt x="83" y="16"/>
                      <a:pt x="82" y="21"/>
                    </a:cubicBezTo>
                    <a:cubicBezTo>
                      <a:pt x="80" y="20"/>
                      <a:pt x="78" y="20"/>
                      <a:pt x="77" y="17"/>
                    </a:cubicBezTo>
                    <a:cubicBezTo>
                      <a:pt x="75" y="15"/>
                      <a:pt x="71" y="12"/>
                      <a:pt x="68" y="10"/>
                    </a:cubicBezTo>
                    <a:cubicBezTo>
                      <a:pt x="64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7"/>
                      <a:pt x="29" y="12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3"/>
                      <a:pt x="11" y="38"/>
                    </a:cubicBezTo>
                    <a:cubicBezTo>
                      <a:pt x="2" y="48"/>
                      <a:pt x="1" y="56"/>
                      <a:pt x="5" y="67"/>
                    </a:cubicBezTo>
                    <a:cubicBezTo>
                      <a:pt x="6" y="69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4" y="113"/>
                      <a:pt x="7" y="122"/>
                    </a:cubicBezTo>
                    <a:lnTo>
                      <a:pt x="10" y="124"/>
                    </a:lnTo>
                    <a:cubicBezTo>
                      <a:pt x="12" y="127"/>
                      <a:pt x="15" y="128"/>
                      <a:pt x="17" y="130"/>
                    </a:cubicBezTo>
                    <a:cubicBezTo>
                      <a:pt x="20" y="133"/>
                      <a:pt x="22" y="134"/>
                      <a:pt x="24" y="137"/>
                    </a:cubicBezTo>
                    <a:lnTo>
                      <a:pt x="24" y="139"/>
                    </a:lnTo>
                    <a:cubicBezTo>
                      <a:pt x="21" y="153"/>
                      <a:pt x="25" y="158"/>
                      <a:pt x="32" y="160"/>
                    </a:cubicBezTo>
                    <a:cubicBezTo>
                      <a:pt x="34" y="160"/>
                      <a:pt x="35" y="161"/>
                      <a:pt x="36" y="161"/>
                    </a:cubicBezTo>
                    <a:cubicBezTo>
                      <a:pt x="41" y="161"/>
                      <a:pt x="43" y="163"/>
                      <a:pt x="47" y="163"/>
                    </a:cubicBezTo>
                    <a:cubicBezTo>
                      <a:pt x="58" y="164"/>
                      <a:pt x="61" y="169"/>
                      <a:pt x="63" y="173"/>
                    </a:cubicBezTo>
                    <a:cubicBezTo>
                      <a:pt x="65" y="174"/>
                      <a:pt x="66" y="176"/>
                      <a:pt x="67" y="178"/>
                    </a:cubicBezTo>
                    <a:cubicBezTo>
                      <a:pt x="68" y="179"/>
                      <a:pt x="70" y="179"/>
                      <a:pt x="72" y="179"/>
                    </a:cubicBezTo>
                    <a:cubicBezTo>
                      <a:pt x="79" y="179"/>
                      <a:pt x="90" y="176"/>
                      <a:pt x="97" y="166"/>
                    </a:cubicBezTo>
                    <a:cubicBezTo>
                      <a:pt x="101" y="168"/>
                      <a:pt x="103" y="169"/>
                      <a:pt x="106" y="170"/>
                    </a:cubicBezTo>
                    <a:cubicBezTo>
                      <a:pt x="109" y="173"/>
                      <a:pt x="112" y="174"/>
                      <a:pt x="116" y="174"/>
                    </a:cubicBezTo>
                    <a:cubicBezTo>
                      <a:pt x="119" y="174"/>
                      <a:pt x="124" y="174"/>
                      <a:pt x="130" y="173"/>
                    </a:cubicBezTo>
                    <a:cubicBezTo>
                      <a:pt x="147" y="171"/>
                      <a:pt x="160" y="165"/>
                      <a:pt x="159" y="150"/>
                    </a:cubicBezTo>
                    <a:cubicBezTo>
                      <a:pt x="160" y="149"/>
                      <a:pt x="164" y="148"/>
                      <a:pt x="166" y="145"/>
                    </a:cubicBezTo>
                    <a:cubicBezTo>
                      <a:pt x="181" y="134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8"/>
                    </a:cubicBezTo>
                    <a:cubicBezTo>
                      <a:pt x="185" y="89"/>
                      <a:pt x="188" y="67"/>
                      <a:pt x="183" y="62"/>
                    </a:cubicBezTo>
                    <a:cubicBezTo>
                      <a:pt x="181" y="58"/>
                      <a:pt x="179" y="58"/>
                      <a:pt x="176" y="57"/>
                    </a:cubicBezTo>
                    <a:lnTo>
                      <a:pt x="169" y="53"/>
                    </a:lnTo>
                    <a:cubicBezTo>
                      <a:pt x="173" y="40"/>
                      <a:pt x="165" y="23"/>
                      <a:pt x="158" y="22"/>
                    </a:cubicBezTo>
                    <a:lnTo>
                      <a:pt x="153" y="22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5" y="11"/>
                      <a:pt x="123" y="9"/>
                      <a:pt x="119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3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8" name="Google Shape;6128;p45"/>
              <p:cNvSpPr/>
              <p:nvPr/>
            </p:nvSpPr>
            <p:spPr>
              <a:xfrm rot="-1311727">
                <a:off x="5467365" y="4926015"/>
                <a:ext cx="18466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6"/>
                      <a:pt x="81" y="20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4" y="8"/>
                      <a:pt x="29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20" y="32"/>
                      <a:pt x="15" y="34"/>
                      <a:pt x="11" y="39"/>
                    </a:cubicBezTo>
                    <a:cubicBezTo>
                      <a:pt x="1" y="49"/>
                      <a:pt x="0" y="56"/>
                      <a:pt x="5" y="67"/>
                    </a:cubicBezTo>
                    <a:cubicBezTo>
                      <a:pt x="6" y="70"/>
                      <a:pt x="7" y="73"/>
                      <a:pt x="10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5" y="87"/>
                      <a:pt x="16" y="91"/>
                    </a:cubicBezTo>
                    <a:cubicBezTo>
                      <a:pt x="15" y="92"/>
                      <a:pt x="12" y="93"/>
                      <a:pt x="11" y="96"/>
                    </a:cubicBezTo>
                    <a:cubicBezTo>
                      <a:pt x="4" y="107"/>
                      <a:pt x="5" y="113"/>
                      <a:pt x="5" y="121"/>
                    </a:cubicBezTo>
                    <a:lnTo>
                      <a:pt x="7" y="123"/>
                    </a:lnTo>
                    <a:cubicBezTo>
                      <a:pt x="10" y="126"/>
                      <a:pt x="12" y="127"/>
                      <a:pt x="15" y="129"/>
                    </a:cubicBezTo>
                    <a:cubicBezTo>
                      <a:pt x="19" y="132"/>
                      <a:pt x="20" y="133"/>
                      <a:pt x="21" y="136"/>
                    </a:cubicBezTo>
                    <a:lnTo>
                      <a:pt x="21" y="138"/>
                    </a:lnTo>
                    <a:cubicBezTo>
                      <a:pt x="20" y="152"/>
                      <a:pt x="24" y="157"/>
                      <a:pt x="31" y="159"/>
                    </a:cubicBezTo>
                    <a:cubicBezTo>
                      <a:pt x="32" y="159"/>
                      <a:pt x="34" y="160"/>
                      <a:pt x="35" y="160"/>
                    </a:cubicBezTo>
                    <a:cubicBezTo>
                      <a:pt x="39" y="160"/>
                      <a:pt x="41" y="162"/>
                      <a:pt x="46" y="162"/>
                    </a:cubicBezTo>
                    <a:cubicBezTo>
                      <a:pt x="57" y="163"/>
                      <a:pt x="60" y="168"/>
                      <a:pt x="62" y="172"/>
                    </a:cubicBezTo>
                    <a:cubicBezTo>
                      <a:pt x="63" y="173"/>
                      <a:pt x="65" y="175"/>
                      <a:pt x="66" y="177"/>
                    </a:cubicBezTo>
                    <a:cubicBezTo>
                      <a:pt x="67" y="178"/>
                      <a:pt x="69" y="178"/>
                      <a:pt x="71" y="178"/>
                    </a:cubicBezTo>
                    <a:cubicBezTo>
                      <a:pt x="78" y="178"/>
                      <a:pt x="89" y="175"/>
                      <a:pt x="96" y="165"/>
                    </a:cubicBezTo>
                    <a:cubicBezTo>
                      <a:pt x="99" y="167"/>
                      <a:pt x="102" y="168"/>
                      <a:pt x="104" y="169"/>
                    </a:cubicBezTo>
                    <a:cubicBezTo>
                      <a:pt x="108" y="172"/>
                      <a:pt x="111" y="173"/>
                      <a:pt x="114" y="173"/>
                    </a:cubicBezTo>
                    <a:cubicBezTo>
                      <a:pt x="116" y="174"/>
                      <a:pt x="118" y="174"/>
                      <a:pt x="121" y="174"/>
                    </a:cubicBezTo>
                    <a:cubicBezTo>
                      <a:pt x="123" y="174"/>
                      <a:pt x="125" y="174"/>
                      <a:pt x="129" y="173"/>
                    </a:cubicBezTo>
                    <a:cubicBezTo>
                      <a:pt x="145" y="172"/>
                      <a:pt x="159" y="165"/>
                      <a:pt x="158" y="150"/>
                    </a:cubicBezTo>
                    <a:cubicBezTo>
                      <a:pt x="159" y="149"/>
                      <a:pt x="162" y="148"/>
                      <a:pt x="164" y="144"/>
                    </a:cubicBezTo>
                    <a:cubicBezTo>
                      <a:pt x="180" y="134"/>
                      <a:pt x="189" y="122"/>
                      <a:pt x="178" y="108"/>
                    </a:cubicBezTo>
                    <a:cubicBezTo>
                      <a:pt x="175" y="103"/>
                      <a:pt x="173" y="101"/>
                      <a:pt x="170" y="98"/>
                    </a:cubicBezTo>
                    <a:cubicBezTo>
                      <a:pt x="184" y="90"/>
                      <a:pt x="186" y="67"/>
                      <a:pt x="181" y="61"/>
                    </a:cubicBezTo>
                    <a:cubicBezTo>
                      <a:pt x="180" y="60"/>
                      <a:pt x="178" y="59"/>
                      <a:pt x="175" y="57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3" y="40"/>
                      <a:pt x="164" y="24"/>
                      <a:pt x="158" y="21"/>
                    </a:cubicBezTo>
                    <a:lnTo>
                      <a:pt x="153" y="21"/>
                    </a:lnTo>
                    <a:cubicBezTo>
                      <a:pt x="150" y="18"/>
                      <a:pt x="146" y="16"/>
                      <a:pt x="139" y="16"/>
                    </a:cubicBezTo>
                    <a:cubicBezTo>
                      <a:pt x="137" y="16"/>
                      <a:pt x="135" y="16"/>
                      <a:pt x="132" y="16"/>
                    </a:cubicBezTo>
                    <a:lnTo>
                      <a:pt x="129" y="14"/>
                    </a:lnTo>
                    <a:cubicBezTo>
                      <a:pt x="124" y="11"/>
                      <a:pt x="122" y="9"/>
                      <a:pt x="119" y="6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9" name="Google Shape;6129;p45"/>
              <p:cNvSpPr/>
              <p:nvPr/>
            </p:nvSpPr>
            <p:spPr>
              <a:xfrm rot="-1311727">
                <a:off x="5544619" y="4847501"/>
                <a:ext cx="18661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78" extrusionOk="0">
                    <a:moveTo>
                      <a:pt x="104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6"/>
                      <a:pt x="80" y="21"/>
                    </a:cubicBezTo>
                    <a:cubicBezTo>
                      <a:pt x="79" y="19"/>
                      <a:pt x="78" y="19"/>
                      <a:pt x="77" y="18"/>
                    </a:cubicBezTo>
                    <a:cubicBezTo>
                      <a:pt x="74" y="15"/>
                      <a:pt x="70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0" y="3"/>
                      <a:pt x="49" y="3"/>
                      <a:pt x="47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7"/>
                      <a:pt x="26" y="30"/>
                      <a:pt x="26" y="32"/>
                    </a:cubicBezTo>
                    <a:cubicBezTo>
                      <a:pt x="19" y="32"/>
                      <a:pt x="14" y="34"/>
                      <a:pt x="11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6" y="70"/>
                      <a:pt x="7" y="73"/>
                      <a:pt x="9" y="77"/>
                    </a:cubicBezTo>
                    <a:cubicBezTo>
                      <a:pt x="11" y="77"/>
                      <a:pt x="11" y="78"/>
                      <a:pt x="11" y="78"/>
                    </a:cubicBezTo>
                    <a:cubicBezTo>
                      <a:pt x="12" y="83"/>
                      <a:pt x="14" y="87"/>
                      <a:pt x="16" y="91"/>
                    </a:cubicBezTo>
                    <a:cubicBezTo>
                      <a:pt x="14" y="92"/>
                      <a:pt x="12" y="93"/>
                      <a:pt x="11" y="96"/>
                    </a:cubicBezTo>
                    <a:cubicBezTo>
                      <a:pt x="3" y="107"/>
                      <a:pt x="4" y="113"/>
                      <a:pt x="7" y="121"/>
                    </a:cubicBezTo>
                    <a:lnTo>
                      <a:pt x="9" y="123"/>
                    </a:lnTo>
                    <a:cubicBezTo>
                      <a:pt x="12" y="126"/>
                      <a:pt x="14" y="127"/>
                      <a:pt x="17" y="129"/>
                    </a:cubicBezTo>
                    <a:cubicBezTo>
                      <a:pt x="21" y="132"/>
                      <a:pt x="22" y="133"/>
                      <a:pt x="23" y="136"/>
                    </a:cubicBezTo>
                    <a:lnTo>
                      <a:pt x="23" y="138"/>
                    </a:lnTo>
                    <a:cubicBezTo>
                      <a:pt x="22" y="152"/>
                      <a:pt x="26" y="157"/>
                      <a:pt x="33" y="159"/>
                    </a:cubicBezTo>
                    <a:cubicBezTo>
                      <a:pt x="34" y="159"/>
                      <a:pt x="36" y="160"/>
                      <a:pt x="37" y="160"/>
                    </a:cubicBezTo>
                    <a:cubicBezTo>
                      <a:pt x="41" y="160"/>
                      <a:pt x="44" y="162"/>
                      <a:pt x="48" y="162"/>
                    </a:cubicBezTo>
                    <a:cubicBezTo>
                      <a:pt x="59" y="163"/>
                      <a:pt x="62" y="168"/>
                      <a:pt x="64" y="172"/>
                    </a:cubicBezTo>
                    <a:cubicBezTo>
                      <a:pt x="65" y="173"/>
                      <a:pt x="67" y="175"/>
                      <a:pt x="68" y="177"/>
                    </a:cubicBezTo>
                    <a:cubicBezTo>
                      <a:pt x="69" y="178"/>
                      <a:pt x="70" y="178"/>
                      <a:pt x="72" y="178"/>
                    </a:cubicBezTo>
                    <a:cubicBezTo>
                      <a:pt x="79" y="178"/>
                      <a:pt x="90" y="175"/>
                      <a:pt x="96" y="165"/>
                    </a:cubicBezTo>
                    <a:cubicBezTo>
                      <a:pt x="100" y="167"/>
                      <a:pt x="103" y="168"/>
                      <a:pt x="105" y="169"/>
                    </a:cubicBezTo>
                    <a:cubicBezTo>
                      <a:pt x="109" y="172"/>
                      <a:pt x="111" y="173"/>
                      <a:pt x="115" y="173"/>
                    </a:cubicBezTo>
                    <a:cubicBezTo>
                      <a:pt x="117" y="174"/>
                      <a:pt x="119" y="174"/>
                      <a:pt x="122" y="174"/>
                    </a:cubicBezTo>
                    <a:cubicBezTo>
                      <a:pt x="124" y="174"/>
                      <a:pt x="127" y="174"/>
                      <a:pt x="130" y="173"/>
                    </a:cubicBezTo>
                    <a:cubicBezTo>
                      <a:pt x="146" y="172"/>
                      <a:pt x="160" y="165"/>
                      <a:pt x="159" y="150"/>
                    </a:cubicBezTo>
                    <a:cubicBezTo>
                      <a:pt x="160" y="149"/>
                      <a:pt x="162" y="148"/>
                      <a:pt x="165" y="145"/>
                    </a:cubicBezTo>
                    <a:cubicBezTo>
                      <a:pt x="181" y="134"/>
                      <a:pt x="190" y="122"/>
                      <a:pt x="178" y="108"/>
                    </a:cubicBezTo>
                    <a:cubicBezTo>
                      <a:pt x="176" y="104"/>
                      <a:pt x="173" y="101"/>
                      <a:pt x="171" y="98"/>
                    </a:cubicBezTo>
                    <a:cubicBezTo>
                      <a:pt x="185" y="90"/>
                      <a:pt x="187" y="67"/>
                      <a:pt x="182" y="61"/>
                    </a:cubicBezTo>
                    <a:cubicBezTo>
                      <a:pt x="181" y="59"/>
                      <a:pt x="178" y="59"/>
                      <a:pt x="176" y="57"/>
                    </a:cubicBezTo>
                    <a:lnTo>
                      <a:pt x="168" y="54"/>
                    </a:lnTo>
                    <a:cubicBezTo>
                      <a:pt x="172" y="40"/>
                      <a:pt x="164" y="24"/>
                      <a:pt x="157" y="22"/>
                    </a:cubicBezTo>
                    <a:lnTo>
                      <a:pt x="152" y="22"/>
                    </a:lnTo>
                    <a:cubicBezTo>
                      <a:pt x="150" y="18"/>
                      <a:pt x="145" y="16"/>
                      <a:pt x="139" y="16"/>
                    </a:cubicBezTo>
                    <a:cubicBezTo>
                      <a:pt x="136" y="16"/>
                      <a:pt x="134" y="16"/>
                      <a:pt x="131" y="16"/>
                    </a:cubicBezTo>
                    <a:lnTo>
                      <a:pt x="129" y="14"/>
                    </a:lnTo>
                    <a:cubicBezTo>
                      <a:pt x="124" y="11"/>
                      <a:pt x="121" y="9"/>
                      <a:pt x="119" y="6"/>
                    </a:cubicBezTo>
                    <a:cubicBezTo>
                      <a:pt x="118" y="5"/>
                      <a:pt x="116" y="5"/>
                      <a:pt x="115" y="4"/>
                    </a:cubicBezTo>
                    <a:cubicBezTo>
                      <a:pt x="111" y="2"/>
                      <a:pt x="108" y="1"/>
                      <a:pt x="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0" name="Google Shape;6130;p45"/>
              <p:cNvSpPr/>
              <p:nvPr/>
            </p:nvSpPr>
            <p:spPr>
              <a:xfrm rot="-1311727">
                <a:off x="5412419" y="4887192"/>
                <a:ext cx="18564" cy="17391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78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6" y="13"/>
                      <a:pt x="82" y="17"/>
                      <a:pt x="81" y="20"/>
                    </a:cubicBezTo>
                    <a:cubicBezTo>
                      <a:pt x="80" y="19"/>
                      <a:pt x="78" y="19"/>
                      <a:pt x="77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6"/>
                      <a:pt x="58" y="3"/>
                      <a:pt x="52" y="3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34" y="8"/>
                      <a:pt x="29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1" y="49"/>
                      <a:pt x="0" y="56"/>
                      <a:pt x="4" y="67"/>
                    </a:cubicBezTo>
                    <a:cubicBezTo>
                      <a:pt x="5" y="70"/>
                      <a:pt x="7" y="74"/>
                      <a:pt x="10" y="77"/>
                    </a:cubicBezTo>
                    <a:cubicBezTo>
                      <a:pt x="11" y="77"/>
                      <a:pt x="11" y="79"/>
                      <a:pt x="11" y="79"/>
                    </a:cubicBezTo>
                    <a:cubicBezTo>
                      <a:pt x="12" y="84"/>
                      <a:pt x="15" y="87"/>
                      <a:pt x="16" y="91"/>
                    </a:cubicBezTo>
                    <a:cubicBezTo>
                      <a:pt x="15" y="92"/>
                      <a:pt x="12" y="94"/>
                      <a:pt x="11" y="96"/>
                    </a:cubicBezTo>
                    <a:cubicBezTo>
                      <a:pt x="3" y="107"/>
                      <a:pt x="3" y="113"/>
                      <a:pt x="5" y="121"/>
                    </a:cubicBezTo>
                    <a:lnTo>
                      <a:pt x="9" y="123"/>
                    </a:lnTo>
                    <a:cubicBezTo>
                      <a:pt x="11" y="126"/>
                      <a:pt x="14" y="127"/>
                      <a:pt x="16" y="130"/>
                    </a:cubicBezTo>
                    <a:cubicBezTo>
                      <a:pt x="20" y="132"/>
                      <a:pt x="21" y="133"/>
                      <a:pt x="22" y="136"/>
                    </a:cubicBezTo>
                    <a:lnTo>
                      <a:pt x="22" y="138"/>
                    </a:lnTo>
                    <a:cubicBezTo>
                      <a:pt x="21" y="152"/>
                      <a:pt x="25" y="157"/>
                      <a:pt x="32" y="159"/>
                    </a:cubicBezTo>
                    <a:cubicBezTo>
                      <a:pt x="34" y="159"/>
                      <a:pt x="35" y="161"/>
                      <a:pt x="36" y="161"/>
                    </a:cubicBezTo>
                    <a:cubicBezTo>
                      <a:pt x="40" y="161"/>
                      <a:pt x="42" y="162"/>
                      <a:pt x="46" y="162"/>
                    </a:cubicBezTo>
                    <a:cubicBezTo>
                      <a:pt x="58" y="163"/>
                      <a:pt x="61" y="168"/>
                      <a:pt x="63" y="172"/>
                    </a:cubicBezTo>
                    <a:cubicBezTo>
                      <a:pt x="65" y="173"/>
                      <a:pt x="66" y="176"/>
                      <a:pt x="67" y="177"/>
                    </a:cubicBezTo>
                    <a:cubicBezTo>
                      <a:pt x="68" y="178"/>
                      <a:pt x="70" y="178"/>
                      <a:pt x="72" y="178"/>
                    </a:cubicBezTo>
                    <a:cubicBezTo>
                      <a:pt x="79" y="178"/>
                      <a:pt x="90" y="175"/>
                      <a:pt x="97" y="166"/>
                    </a:cubicBezTo>
                    <a:cubicBezTo>
                      <a:pt x="101" y="167"/>
                      <a:pt x="103" y="168"/>
                      <a:pt x="106" y="169"/>
                    </a:cubicBezTo>
                    <a:cubicBezTo>
                      <a:pt x="109" y="172"/>
                      <a:pt x="112" y="173"/>
                      <a:pt x="116" y="173"/>
                    </a:cubicBezTo>
                    <a:cubicBezTo>
                      <a:pt x="118" y="174"/>
                      <a:pt x="120" y="174"/>
                      <a:pt x="122" y="174"/>
                    </a:cubicBezTo>
                    <a:cubicBezTo>
                      <a:pt x="124" y="174"/>
                      <a:pt x="126" y="174"/>
                      <a:pt x="129" y="173"/>
                    </a:cubicBezTo>
                    <a:cubicBezTo>
                      <a:pt x="147" y="172"/>
                      <a:pt x="160" y="166"/>
                      <a:pt x="159" y="151"/>
                    </a:cubicBezTo>
                    <a:cubicBezTo>
                      <a:pt x="160" y="149"/>
                      <a:pt x="163" y="148"/>
                      <a:pt x="165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0" y="99"/>
                    </a:cubicBezTo>
                    <a:cubicBezTo>
                      <a:pt x="185" y="90"/>
                      <a:pt x="188" y="67"/>
                      <a:pt x="183" y="61"/>
                    </a:cubicBezTo>
                    <a:cubicBezTo>
                      <a:pt x="181" y="59"/>
                      <a:pt x="179" y="59"/>
                      <a:pt x="176" y="58"/>
                    </a:cubicBezTo>
                    <a:lnTo>
                      <a:pt x="168" y="54"/>
                    </a:lnTo>
                    <a:cubicBezTo>
                      <a:pt x="173" y="40"/>
                      <a:pt x="164" y="23"/>
                      <a:pt x="158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5" y="17"/>
                      <a:pt x="132" y="17"/>
                    </a:cubicBezTo>
                    <a:lnTo>
                      <a:pt x="128" y="14"/>
                    </a:lnTo>
                    <a:cubicBezTo>
                      <a:pt x="124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1" name="Google Shape;6131;p45"/>
              <p:cNvSpPr/>
              <p:nvPr/>
            </p:nvSpPr>
            <p:spPr>
              <a:xfrm rot="-1311727">
                <a:off x="5458044" y="4847839"/>
                <a:ext cx="18564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2" y="18"/>
                      <a:pt x="81" y="21"/>
                    </a:cubicBezTo>
                    <a:cubicBezTo>
                      <a:pt x="79" y="20"/>
                      <a:pt x="78" y="20"/>
                      <a:pt x="77" y="19"/>
                    </a:cubicBezTo>
                    <a:cubicBezTo>
                      <a:pt x="74" y="15"/>
                      <a:pt x="71" y="13"/>
                      <a:pt x="68" y="10"/>
                    </a:cubicBezTo>
                    <a:cubicBezTo>
                      <a:pt x="63" y="6"/>
                      <a:pt x="59" y="3"/>
                      <a:pt x="53" y="3"/>
                    </a:cubicBezTo>
                    <a:cubicBezTo>
                      <a:pt x="51" y="3"/>
                      <a:pt x="49" y="3"/>
                      <a:pt x="47" y="4"/>
                    </a:cubicBezTo>
                    <a:cubicBezTo>
                      <a:pt x="33" y="8"/>
                      <a:pt x="28" y="13"/>
                      <a:pt x="27" y="25"/>
                    </a:cubicBezTo>
                    <a:cubicBezTo>
                      <a:pt x="26" y="28"/>
                      <a:pt x="26" y="30"/>
                      <a:pt x="26" y="33"/>
                    </a:cubicBezTo>
                    <a:cubicBezTo>
                      <a:pt x="20" y="33"/>
                      <a:pt x="14" y="34"/>
                      <a:pt x="11" y="39"/>
                    </a:cubicBezTo>
                    <a:cubicBezTo>
                      <a:pt x="2" y="49"/>
                      <a:pt x="1" y="56"/>
                      <a:pt x="5" y="67"/>
                    </a:cubicBezTo>
                    <a:cubicBezTo>
                      <a:pt x="6" y="70"/>
                      <a:pt x="7" y="74"/>
                      <a:pt x="10" y="77"/>
                    </a:cubicBezTo>
                    <a:cubicBezTo>
                      <a:pt x="11" y="77"/>
                      <a:pt x="11" y="79"/>
                      <a:pt x="11" y="79"/>
                    </a:cubicBezTo>
                    <a:cubicBezTo>
                      <a:pt x="13" y="84"/>
                      <a:pt x="14" y="87"/>
                      <a:pt x="16" y="91"/>
                    </a:cubicBezTo>
                    <a:cubicBezTo>
                      <a:pt x="14" y="92"/>
                      <a:pt x="12" y="94"/>
                      <a:pt x="11" y="96"/>
                    </a:cubicBezTo>
                    <a:cubicBezTo>
                      <a:pt x="3" y="107"/>
                      <a:pt x="5" y="113"/>
                      <a:pt x="5" y="122"/>
                    </a:cubicBezTo>
                    <a:lnTo>
                      <a:pt x="7" y="125"/>
                    </a:lnTo>
                    <a:cubicBezTo>
                      <a:pt x="10" y="127"/>
                      <a:pt x="12" y="128"/>
                      <a:pt x="15" y="131"/>
                    </a:cubicBezTo>
                    <a:cubicBezTo>
                      <a:pt x="18" y="133"/>
                      <a:pt x="20" y="135"/>
                      <a:pt x="21" y="137"/>
                    </a:cubicBezTo>
                    <a:lnTo>
                      <a:pt x="21" y="140"/>
                    </a:lnTo>
                    <a:cubicBezTo>
                      <a:pt x="20" y="153"/>
                      <a:pt x="23" y="158"/>
                      <a:pt x="31" y="161"/>
                    </a:cubicBezTo>
                    <a:cubicBezTo>
                      <a:pt x="32" y="161"/>
                      <a:pt x="33" y="162"/>
                      <a:pt x="35" y="162"/>
                    </a:cubicBezTo>
                    <a:cubicBezTo>
                      <a:pt x="38" y="162"/>
                      <a:pt x="41" y="163"/>
                      <a:pt x="46" y="163"/>
                    </a:cubicBezTo>
                    <a:cubicBezTo>
                      <a:pt x="57" y="164"/>
                      <a:pt x="59" y="169"/>
                      <a:pt x="62" y="173"/>
                    </a:cubicBezTo>
                    <a:cubicBezTo>
                      <a:pt x="63" y="174"/>
                      <a:pt x="64" y="177"/>
                      <a:pt x="66" y="178"/>
                    </a:cubicBezTo>
                    <a:cubicBezTo>
                      <a:pt x="67" y="179"/>
                      <a:pt x="69" y="180"/>
                      <a:pt x="71" y="180"/>
                    </a:cubicBezTo>
                    <a:cubicBezTo>
                      <a:pt x="79" y="180"/>
                      <a:pt x="89" y="176"/>
                      <a:pt x="95" y="167"/>
                    </a:cubicBezTo>
                    <a:cubicBezTo>
                      <a:pt x="99" y="168"/>
                      <a:pt x="102" y="169"/>
                      <a:pt x="104" y="171"/>
                    </a:cubicBezTo>
                    <a:cubicBezTo>
                      <a:pt x="108" y="173"/>
                      <a:pt x="110" y="174"/>
                      <a:pt x="114" y="174"/>
                    </a:cubicBezTo>
                    <a:cubicBezTo>
                      <a:pt x="118" y="174"/>
                      <a:pt x="122" y="174"/>
                      <a:pt x="129" y="173"/>
                    </a:cubicBezTo>
                    <a:cubicBezTo>
                      <a:pt x="145" y="172"/>
                      <a:pt x="159" y="166"/>
                      <a:pt x="158" y="151"/>
                    </a:cubicBezTo>
                    <a:cubicBezTo>
                      <a:pt x="159" y="149"/>
                      <a:pt x="161" y="148"/>
                      <a:pt x="164" y="146"/>
                    </a:cubicBezTo>
                    <a:cubicBezTo>
                      <a:pt x="180" y="135"/>
                      <a:pt x="189" y="122"/>
                      <a:pt x="177" y="108"/>
                    </a:cubicBezTo>
                    <a:cubicBezTo>
                      <a:pt x="175" y="105"/>
                      <a:pt x="172" y="102"/>
                      <a:pt x="170" y="99"/>
                    </a:cubicBezTo>
                    <a:cubicBezTo>
                      <a:pt x="184" y="90"/>
                      <a:pt x="186" y="67"/>
                      <a:pt x="181" y="62"/>
                    </a:cubicBezTo>
                    <a:cubicBezTo>
                      <a:pt x="180" y="60"/>
                      <a:pt x="177" y="60"/>
                      <a:pt x="175" y="58"/>
                    </a:cubicBezTo>
                    <a:cubicBezTo>
                      <a:pt x="174" y="56"/>
                      <a:pt x="171" y="55"/>
                      <a:pt x="169" y="54"/>
                    </a:cubicBezTo>
                    <a:cubicBezTo>
                      <a:pt x="172" y="40"/>
                      <a:pt x="164" y="24"/>
                      <a:pt x="158" y="23"/>
                    </a:cubicBezTo>
                    <a:lnTo>
                      <a:pt x="153" y="23"/>
                    </a:lnTo>
                    <a:cubicBezTo>
                      <a:pt x="150" y="19"/>
                      <a:pt x="146" y="16"/>
                      <a:pt x="139" y="16"/>
                    </a:cubicBezTo>
                    <a:cubicBezTo>
                      <a:pt x="137" y="16"/>
                      <a:pt x="134" y="17"/>
                      <a:pt x="131" y="18"/>
                    </a:cubicBezTo>
                    <a:lnTo>
                      <a:pt x="129" y="14"/>
                    </a:lnTo>
                    <a:cubicBezTo>
                      <a:pt x="125" y="12"/>
                      <a:pt x="122" y="9"/>
                      <a:pt x="119" y="7"/>
                    </a:cubicBezTo>
                    <a:cubicBezTo>
                      <a:pt x="118" y="5"/>
                      <a:pt x="117" y="5"/>
                      <a:pt x="115" y="4"/>
                    </a:cubicBezTo>
                    <a:cubicBezTo>
                      <a:pt x="112" y="2"/>
                      <a:pt x="108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2" name="Google Shape;6132;p45"/>
              <p:cNvSpPr/>
              <p:nvPr/>
            </p:nvSpPr>
            <p:spPr>
              <a:xfrm rot="-1311727">
                <a:off x="5510160" y="4790906"/>
                <a:ext cx="18661" cy="1758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80" extrusionOk="0">
                    <a:moveTo>
                      <a:pt x="105" y="1"/>
                    </a:moveTo>
                    <a:cubicBezTo>
                      <a:pt x="100" y="1"/>
                      <a:pt x="95" y="3"/>
                      <a:pt x="89" y="9"/>
                    </a:cubicBezTo>
                    <a:cubicBezTo>
                      <a:pt x="87" y="13"/>
                      <a:pt x="83" y="17"/>
                      <a:pt x="82" y="21"/>
                    </a:cubicBezTo>
                    <a:cubicBezTo>
                      <a:pt x="80" y="19"/>
                      <a:pt x="79" y="19"/>
                      <a:pt x="78" y="18"/>
                    </a:cubicBezTo>
                    <a:cubicBezTo>
                      <a:pt x="75" y="15"/>
                      <a:pt x="71" y="13"/>
                      <a:pt x="68" y="10"/>
                    </a:cubicBezTo>
                    <a:cubicBezTo>
                      <a:pt x="63" y="7"/>
                      <a:pt x="58" y="3"/>
                      <a:pt x="52" y="3"/>
                    </a:cubicBezTo>
                    <a:cubicBezTo>
                      <a:pt x="50" y="3"/>
                      <a:pt x="49" y="4"/>
                      <a:pt x="47" y="4"/>
                    </a:cubicBezTo>
                    <a:cubicBezTo>
                      <a:pt x="34" y="8"/>
                      <a:pt x="28" y="13"/>
                      <a:pt x="27" y="24"/>
                    </a:cubicBezTo>
                    <a:cubicBezTo>
                      <a:pt x="26" y="27"/>
                      <a:pt x="26" y="30"/>
                      <a:pt x="26" y="33"/>
                    </a:cubicBezTo>
                    <a:cubicBezTo>
                      <a:pt x="20" y="33"/>
                      <a:pt x="15" y="34"/>
                      <a:pt x="11" y="39"/>
                    </a:cubicBezTo>
                    <a:cubicBezTo>
                      <a:pt x="2" y="49"/>
                      <a:pt x="1" y="57"/>
                      <a:pt x="5" y="67"/>
                    </a:cubicBezTo>
                    <a:cubicBezTo>
                      <a:pt x="6" y="69"/>
                      <a:pt x="7" y="74"/>
                      <a:pt x="10" y="78"/>
                    </a:cubicBezTo>
                    <a:cubicBezTo>
                      <a:pt x="11" y="78"/>
                      <a:pt x="11" y="79"/>
                      <a:pt x="11" y="79"/>
                    </a:cubicBezTo>
                    <a:cubicBezTo>
                      <a:pt x="13" y="84"/>
                      <a:pt x="15" y="88"/>
                      <a:pt x="16" y="91"/>
                    </a:cubicBezTo>
                    <a:cubicBezTo>
                      <a:pt x="15" y="93"/>
                      <a:pt x="12" y="94"/>
                      <a:pt x="11" y="96"/>
                    </a:cubicBezTo>
                    <a:cubicBezTo>
                      <a:pt x="3" y="106"/>
                      <a:pt x="5" y="114"/>
                      <a:pt x="6" y="122"/>
                    </a:cubicBezTo>
                    <a:lnTo>
                      <a:pt x="8" y="125"/>
                    </a:lnTo>
                    <a:cubicBezTo>
                      <a:pt x="11" y="127"/>
                      <a:pt x="13" y="129"/>
                      <a:pt x="16" y="131"/>
                    </a:cubicBezTo>
                    <a:cubicBezTo>
                      <a:pt x="20" y="134"/>
                      <a:pt x="21" y="135"/>
                      <a:pt x="22" y="137"/>
                    </a:cubicBezTo>
                    <a:lnTo>
                      <a:pt x="22" y="140"/>
                    </a:lnTo>
                    <a:cubicBezTo>
                      <a:pt x="21" y="152"/>
                      <a:pt x="25" y="158"/>
                      <a:pt x="33" y="161"/>
                    </a:cubicBezTo>
                    <a:cubicBezTo>
                      <a:pt x="34" y="161"/>
                      <a:pt x="36" y="162"/>
                      <a:pt x="37" y="162"/>
                    </a:cubicBezTo>
                    <a:cubicBezTo>
                      <a:pt x="41" y="162"/>
                      <a:pt x="43" y="163"/>
                      <a:pt x="47" y="163"/>
                    </a:cubicBezTo>
                    <a:cubicBezTo>
                      <a:pt x="58" y="165"/>
                      <a:pt x="61" y="170"/>
                      <a:pt x="63" y="173"/>
                    </a:cubicBezTo>
                    <a:cubicBezTo>
                      <a:pt x="64" y="175"/>
                      <a:pt x="66" y="177"/>
                      <a:pt x="67" y="178"/>
                    </a:cubicBezTo>
                    <a:cubicBezTo>
                      <a:pt x="69" y="179"/>
                      <a:pt x="70" y="179"/>
                      <a:pt x="73" y="179"/>
                    </a:cubicBezTo>
                    <a:cubicBezTo>
                      <a:pt x="80" y="179"/>
                      <a:pt x="91" y="175"/>
                      <a:pt x="97" y="167"/>
                    </a:cubicBezTo>
                    <a:cubicBezTo>
                      <a:pt x="100" y="168"/>
                      <a:pt x="103" y="170"/>
                      <a:pt x="105" y="171"/>
                    </a:cubicBezTo>
                    <a:cubicBezTo>
                      <a:pt x="109" y="173"/>
                      <a:pt x="112" y="175"/>
                      <a:pt x="116" y="175"/>
                    </a:cubicBezTo>
                    <a:cubicBezTo>
                      <a:pt x="120" y="175"/>
                      <a:pt x="124" y="175"/>
                      <a:pt x="130" y="173"/>
                    </a:cubicBezTo>
                    <a:cubicBezTo>
                      <a:pt x="146" y="172"/>
                      <a:pt x="161" y="166"/>
                      <a:pt x="160" y="150"/>
                    </a:cubicBezTo>
                    <a:cubicBezTo>
                      <a:pt x="161" y="149"/>
                      <a:pt x="164" y="147"/>
                      <a:pt x="166" y="145"/>
                    </a:cubicBezTo>
                    <a:cubicBezTo>
                      <a:pt x="181" y="135"/>
                      <a:pt x="190" y="122"/>
                      <a:pt x="179" y="108"/>
                    </a:cubicBezTo>
                    <a:cubicBezTo>
                      <a:pt x="176" y="104"/>
                      <a:pt x="174" y="101"/>
                      <a:pt x="171" y="99"/>
                    </a:cubicBezTo>
                    <a:cubicBezTo>
                      <a:pt x="185" y="90"/>
                      <a:pt x="187" y="67"/>
                      <a:pt x="182" y="62"/>
                    </a:cubicBezTo>
                    <a:cubicBezTo>
                      <a:pt x="181" y="60"/>
                      <a:pt x="179" y="59"/>
                      <a:pt x="176" y="58"/>
                    </a:cubicBezTo>
                    <a:lnTo>
                      <a:pt x="169" y="54"/>
                    </a:lnTo>
                    <a:cubicBezTo>
                      <a:pt x="172" y="40"/>
                      <a:pt x="165" y="23"/>
                      <a:pt x="159" y="22"/>
                    </a:cubicBezTo>
                    <a:lnTo>
                      <a:pt x="153" y="22"/>
                    </a:lnTo>
                    <a:cubicBezTo>
                      <a:pt x="150" y="19"/>
                      <a:pt x="146" y="16"/>
                      <a:pt x="140" y="16"/>
                    </a:cubicBezTo>
                    <a:cubicBezTo>
                      <a:pt x="137" y="16"/>
                      <a:pt x="134" y="16"/>
                      <a:pt x="131" y="17"/>
                    </a:cubicBezTo>
                    <a:lnTo>
                      <a:pt x="129" y="14"/>
                    </a:lnTo>
                    <a:cubicBezTo>
                      <a:pt x="125" y="12"/>
                      <a:pt x="123" y="9"/>
                      <a:pt x="120" y="7"/>
                    </a:cubicBezTo>
                    <a:cubicBezTo>
                      <a:pt x="119" y="6"/>
                      <a:pt x="118" y="6"/>
                      <a:pt x="116" y="4"/>
                    </a:cubicBezTo>
                    <a:cubicBezTo>
                      <a:pt x="112" y="2"/>
                      <a:pt x="109" y="1"/>
                      <a:pt x="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3" name="Google Shape;6133;p45"/>
              <p:cNvSpPr/>
              <p:nvPr/>
            </p:nvSpPr>
            <p:spPr>
              <a:xfrm rot="-1311727">
                <a:off x="5521746" y="4757118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1" y="1"/>
                    </a:moveTo>
                    <a:cubicBezTo>
                      <a:pt x="67" y="1"/>
                      <a:pt x="63" y="3"/>
                      <a:pt x="58" y="7"/>
                    </a:cubicBezTo>
                    <a:cubicBezTo>
                      <a:pt x="56" y="9"/>
                      <a:pt x="55" y="12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2"/>
                      <a:pt x="47" y="9"/>
                      <a:pt x="45" y="8"/>
                    </a:cubicBezTo>
                    <a:cubicBezTo>
                      <a:pt x="42" y="6"/>
                      <a:pt x="38" y="3"/>
                      <a:pt x="34" y="3"/>
                    </a:cubicBezTo>
                    <a:cubicBezTo>
                      <a:pt x="33" y="3"/>
                      <a:pt x="32" y="4"/>
                      <a:pt x="31" y="4"/>
                    </a:cubicBezTo>
                    <a:cubicBezTo>
                      <a:pt x="21" y="7"/>
                      <a:pt x="19" y="11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7" y="27"/>
                    </a:cubicBezTo>
                    <a:cubicBezTo>
                      <a:pt x="2" y="34"/>
                      <a:pt x="1" y="38"/>
                      <a:pt x="4" y="45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0"/>
                    </a:lnTo>
                    <a:lnTo>
                      <a:pt x="6" y="64"/>
                    </a:lnTo>
                    <a:cubicBezTo>
                      <a:pt x="1" y="71"/>
                      <a:pt x="1" y="76"/>
                      <a:pt x="3" y="81"/>
                    </a:cubicBezTo>
                    <a:cubicBezTo>
                      <a:pt x="3" y="83"/>
                      <a:pt x="3" y="83"/>
                      <a:pt x="5" y="84"/>
                    </a:cubicBezTo>
                    <a:cubicBezTo>
                      <a:pt x="6" y="85"/>
                      <a:pt x="8" y="86"/>
                      <a:pt x="10" y="88"/>
                    </a:cubicBezTo>
                    <a:lnTo>
                      <a:pt x="13" y="91"/>
                    </a:lnTo>
                    <a:lnTo>
                      <a:pt x="13" y="93"/>
                    </a:lnTo>
                    <a:cubicBezTo>
                      <a:pt x="12" y="101"/>
                      <a:pt x="15" y="105"/>
                      <a:pt x="20" y="106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9" y="109"/>
                    </a:cubicBezTo>
                    <a:cubicBezTo>
                      <a:pt x="36" y="111"/>
                      <a:pt x="38" y="115"/>
                      <a:pt x="39" y="117"/>
                    </a:cubicBezTo>
                    <a:cubicBezTo>
                      <a:pt x="41" y="119"/>
                      <a:pt x="41" y="120"/>
                      <a:pt x="42" y="121"/>
                    </a:cubicBezTo>
                    <a:cubicBezTo>
                      <a:pt x="43" y="122"/>
                      <a:pt x="44" y="122"/>
                      <a:pt x="46" y="122"/>
                    </a:cubicBezTo>
                    <a:cubicBezTo>
                      <a:pt x="50" y="122"/>
                      <a:pt x="58" y="119"/>
                      <a:pt x="61" y="114"/>
                    </a:cubicBezTo>
                    <a:cubicBezTo>
                      <a:pt x="62" y="115"/>
                      <a:pt x="64" y="115"/>
                      <a:pt x="66" y="116"/>
                    </a:cubicBezTo>
                    <a:cubicBezTo>
                      <a:pt x="71" y="117"/>
                      <a:pt x="72" y="119"/>
                      <a:pt x="74" y="119"/>
                    </a:cubicBezTo>
                    <a:cubicBezTo>
                      <a:pt x="74" y="119"/>
                      <a:pt x="75" y="119"/>
                      <a:pt x="75" y="119"/>
                    </a:cubicBezTo>
                    <a:cubicBezTo>
                      <a:pt x="77" y="119"/>
                      <a:pt x="79" y="119"/>
                      <a:pt x="83" y="119"/>
                    </a:cubicBezTo>
                    <a:cubicBezTo>
                      <a:pt x="94" y="117"/>
                      <a:pt x="104" y="114"/>
                      <a:pt x="103" y="103"/>
                    </a:cubicBezTo>
                    <a:cubicBezTo>
                      <a:pt x="104" y="103"/>
                      <a:pt x="107" y="101"/>
                      <a:pt x="108" y="100"/>
                    </a:cubicBezTo>
                    <a:cubicBezTo>
                      <a:pt x="119" y="93"/>
                      <a:pt x="125" y="84"/>
                      <a:pt x="118" y="75"/>
                    </a:cubicBezTo>
                    <a:cubicBezTo>
                      <a:pt x="115" y="73"/>
                      <a:pt x="114" y="70"/>
                      <a:pt x="113" y="68"/>
                    </a:cubicBezTo>
                    <a:cubicBezTo>
                      <a:pt x="123" y="60"/>
                      <a:pt x="124" y="45"/>
                      <a:pt x="120" y="43"/>
                    </a:cubicBezTo>
                    <a:cubicBezTo>
                      <a:pt x="119" y="42"/>
                      <a:pt x="118" y="40"/>
                      <a:pt x="117" y="40"/>
                    </a:cubicBezTo>
                    <a:cubicBezTo>
                      <a:pt x="114" y="39"/>
                      <a:pt x="113" y="39"/>
                      <a:pt x="112" y="38"/>
                    </a:cubicBezTo>
                    <a:cubicBezTo>
                      <a:pt x="113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90" y="11"/>
                      <a:pt x="88" y="11"/>
                      <a:pt x="86" y="12"/>
                    </a:cubicBezTo>
                    <a:lnTo>
                      <a:pt x="84" y="11"/>
                    </a:lnTo>
                    <a:lnTo>
                      <a:pt x="79" y="6"/>
                    </a:lnTo>
                    <a:cubicBezTo>
                      <a:pt x="78" y="4"/>
                      <a:pt x="78" y="3"/>
                      <a:pt x="77" y="3"/>
                    </a:cubicBezTo>
                    <a:cubicBezTo>
                      <a:pt x="75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4" name="Google Shape;6134;p45"/>
              <p:cNvSpPr/>
              <p:nvPr/>
            </p:nvSpPr>
            <p:spPr>
              <a:xfrm rot="-1311727">
                <a:off x="5448307" y="4764659"/>
                <a:ext cx="12311" cy="117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0" extrusionOk="0">
                    <a:moveTo>
                      <a:pt x="70" y="0"/>
                    </a:moveTo>
                    <a:cubicBezTo>
                      <a:pt x="66" y="0"/>
                      <a:pt x="62" y="2"/>
                      <a:pt x="58" y="6"/>
                    </a:cubicBezTo>
                    <a:cubicBezTo>
                      <a:pt x="56" y="9"/>
                      <a:pt x="55" y="11"/>
                      <a:pt x="54" y="14"/>
                    </a:cubicBezTo>
                    <a:cubicBezTo>
                      <a:pt x="52" y="14"/>
                      <a:pt x="52" y="12"/>
                      <a:pt x="50" y="12"/>
                    </a:cubicBezTo>
                    <a:cubicBezTo>
                      <a:pt x="47" y="11"/>
                      <a:pt x="46" y="9"/>
                      <a:pt x="44" y="7"/>
                    </a:cubicBezTo>
                    <a:cubicBezTo>
                      <a:pt x="41" y="5"/>
                      <a:pt x="38" y="3"/>
                      <a:pt x="34" y="3"/>
                    </a:cubicBezTo>
                    <a:cubicBezTo>
                      <a:pt x="33" y="3"/>
                      <a:pt x="32" y="3"/>
                      <a:pt x="30" y="4"/>
                    </a:cubicBezTo>
                    <a:cubicBezTo>
                      <a:pt x="21" y="6"/>
                      <a:pt x="19" y="10"/>
                      <a:pt x="17" y="17"/>
                    </a:cubicBezTo>
                    <a:lnTo>
                      <a:pt x="17" y="22"/>
                    </a:lnTo>
                    <a:cubicBezTo>
                      <a:pt x="14" y="22"/>
                      <a:pt x="9" y="22"/>
                      <a:pt x="6" y="26"/>
                    </a:cubicBezTo>
                    <a:cubicBezTo>
                      <a:pt x="2" y="33"/>
                      <a:pt x="0" y="37"/>
                      <a:pt x="3" y="45"/>
                    </a:cubicBezTo>
                    <a:cubicBezTo>
                      <a:pt x="3" y="46"/>
                      <a:pt x="4" y="48"/>
                      <a:pt x="5" y="51"/>
                    </a:cubicBezTo>
                    <a:lnTo>
                      <a:pt x="5" y="52"/>
                    </a:lnTo>
                    <a:lnTo>
                      <a:pt x="9" y="60"/>
                    </a:lnTo>
                    <a:lnTo>
                      <a:pt x="5" y="63"/>
                    </a:lnTo>
                    <a:cubicBezTo>
                      <a:pt x="0" y="70"/>
                      <a:pt x="0" y="74"/>
                      <a:pt x="3" y="79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5" y="83"/>
                      <a:pt x="8" y="84"/>
                      <a:pt x="9" y="86"/>
                    </a:cubicBezTo>
                    <a:lnTo>
                      <a:pt x="14" y="89"/>
                    </a:lnTo>
                    <a:lnTo>
                      <a:pt x="14" y="91"/>
                    </a:lnTo>
                    <a:cubicBezTo>
                      <a:pt x="12" y="99"/>
                      <a:pt x="15" y="102"/>
                      <a:pt x="20" y="104"/>
                    </a:cubicBezTo>
                    <a:cubicBezTo>
                      <a:pt x="21" y="106"/>
                      <a:pt x="21" y="106"/>
                      <a:pt x="22" y="106"/>
                    </a:cubicBezTo>
                    <a:cubicBezTo>
                      <a:pt x="24" y="106"/>
                      <a:pt x="26" y="107"/>
                      <a:pt x="29" y="107"/>
                    </a:cubicBezTo>
                    <a:cubicBezTo>
                      <a:pt x="35" y="108"/>
                      <a:pt x="37" y="113"/>
                      <a:pt x="39" y="115"/>
                    </a:cubicBezTo>
                    <a:cubicBezTo>
                      <a:pt x="40" y="117"/>
                      <a:pt x="40" y="118"/>
                      <a:pt x="41" y="119"/>
                    </a:cubicBezTo>
                    <a:cubicBezTo>
                      <a:pt x="42" y="119"/>
                      <a:pt x="43" y="120"/>
                      <a:pt x="45" y="120"/>
                    </a:cubicBezTo>
                    <a:cubicBezTo>
                      <a:pt x="50" y="120"/>
                      <a:pt x="57" y="117"/>
                      <a:pt x="61" y="111"/>
                    </a:cubicBezTo>
                    <a:cubicBezTo>
                      <a:pt x="62" y="113"/>
                      <a:pt x="65" y="113"/>
                      <a:pt x="66" y="114"/>
                    </a:cubicBezTo>
                    <a:cubicBezTo>
                      <a:pt x="70" y="115"/>
                      <a:pt x="71" y="117"/>
                      <a:pt x="73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7" y="117"/>
                      <a:pt x="79" y="117"/>
                      <a:pt x="82" y="117"/>
                    </a:cubicBezTo>
                    <a:cubicBezTo>
                      <a:pt x="94" y="115"/>
                      <a:pt x="105" y="111"/>
                      <a:pt x="103" y="101"/>
                    </a:cubicBezTo>
                    <a:cubicBezTo>
                      <a:pt x="105" y="101"/>
                      <a:pt x="107" y="99"/>
                      <a:pt x="108" y="98"/>
                    </a:cubicBezTo>
                    <a:cubicBezTo>
                      <a:pt x="118" y="91"/>
                      <a:pt x="125" y="82"/>
                      <a:pt x="117" y="73"/>
                    </a:cubicBezTo>
                    <a:cubicBezTo>
                      <a:pt x="115" y="70"/>
                      <a:pt x="113" y="67"/>
                      <a:pt x="112" y="66"/>
                    </a:cubicBezTo>
                    <a:cubicBezTo>
                      <a:pt x="122" y="58"/>
                      <a:pt x="123" y="43"/>
                      <a:pt x="120" y="41"/>
                    </a:cubicBezTo>
                    <a:cubicBezTo>
                      <a:pt x="118" y="40"/>
                      <a:pt x="117" y="38"/>
                      <a:pt x="116" y="38"/>
                    </a:cubicBezTo>
                    <a:cubicBezTo>
                      <a:pt x="113" y="37"/>
                      <a:pt x="112" y="37"/>
                      <a:pt x="111" y="36"/>
                    </a:cubicBezTo>
                    <a:cubicBezTo>
                      <a:pt x="112" y="25"/>
                      <a:pt x="107" y="15"/>
                      <a:pt x="103" y="14"/>
                    </a:cubicBezTo>
                    <a:lnTo>
                      <a:pt x="101" y="14"/>
                    </a:lnTo>
                    <a:cubicBezTo>
                      <a:pt x="98" y="11"/>
                      <a:pt x="95" y="9"/>
                      <a:pt x="91" y="9"/>
                    </a:cubicBezTo>
                    <a:cubicBezTo>
                      <a:pt x="89" y="9"/>
                      <a:pt x="87" y="9"/>
                      <a:pt x="85" y="10"/>
                    </a:cubicBezTo>
                    <a:lnTo>
                      <a:pt x="83" y="9"/>
                    </a:lnTo>
                    <a:lnTo>
                      <a:pt x="79" y="4"/>
                    </a:lnTo>
                    <a:cubicBezTo>
                      <a:pt x="77" y="4"/>
                      <a:pt x="77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45"/>
              <p:cNvSpPr/>
              <p:nvPr/>
            </p:nvSpPr>
            <p:spPr>
              <a:xfrm rot="-1311727">
                <a:off x="5471287" y="4806103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1" y="1"/>
                    </a:moveTo>
                    <a:cubicBezTo>
                      <a:pt x="67" y="1"/>
                      <a:pt x="63" y="3"/>
                      <a:pt x="58" y="7"/>
                    </a:cubicBezTo>
                    <a:cubicBezTo>
                      <a:pt x="56" y="10"/>
                      <a:pt x="55" y="12"/>
                      <a:pt x="53" y="15"/>
                    </a:cubicBezTo>
                    <a:cubicBezTo>
                      <a:pt x="52" y="15"/>
                      <a:pt x="52" y="13"/>
                      <a:pt x="51" y="13"/>
                    </a:cubicBezTo>
                    <a:cubicBezTo>
                      <a:pt x="48" y="12"/>
                      <a:pt x="47" y="10"/>
                      <a:pt x="45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4"/>
                      <a:pt x="30" y="5"/>
                    </a:cubicBezTo>
                    <a:cubicBezTo>
                      <a:pt x="21" y="7"/>
                      <a:pt x="19" y="11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7" y="27"/>
                    </a:cubicBezTo>
                    <a:cubicBezTo>
                      <a:pt x="2" y="33"/>
                      <a:pt x="1" y="37"/>
                      <a:pt x="4" y="46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1"/>
                    </a:lnTo>
                    <a:lnTo>
                      <a:pt x="6" y="64"/>
                    </a:lnTo>
                    <a:cubicBezTo>
                      <a:pt x="1" y="71"/>
                      <a:pt x="2" y="74"/>
                      <a:pt x="3" y="81"/>
                    </a:cubicBezTo>
                    <a:cubicBezTo>
                      <a:pt x="3" y="82"/>
                      <a:pt x="3" y="82"/>
                      <a:pt x="5" y="83"/>
                    </a:cubicBezTo>
                    <a:cubicBezTo>
                      <a:pt x="6" y="84"/>
                      <a:pt x="8" y="87"/>
                      <a:pt x="10" y="88"/>
                    </a:cubicBezTo>
                    <a:lnTo>
                      <a:pt x="13" y="92"/>
                    </a:lnTo>
                    <a:lnTo>
                      <a:pt x="13" y="93"/>
                    </a:lnTo>
                    <a:cubicBezTo>
                      <a:pt x="12" y="102"/>
                      <a:pt x="15" y="105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6" y="110"/>
                      <a:pt x="38" y="114"/>
                      <a:pt x="39" y="117"/>
                    </a:cubicBezTo>
                    <a:cubicBezTo>
                      <a:pt x="41" y="118"/>
                      <a:pt x="41" y="119"/>
                      <a:pt x="42" y="120"/>
                    </a:cubicBezTo>
                    <a:cubicBezTo>
                      <a:pt x="43" y="121"/>
                      <a:pt x="44" y="122"/>
                      <a:pt x="46" y="122"/>
                    </a:cubicBezTo>
                    <a:cubicBezTo>
                      <a:pt x="50" y="122"/>
                      <a:pt x="57" y="118"/>
                      <a:pt x="61" y="113"/>
                    </a:cubicBezTo>
                    <a:cubicBezTo>
                      <a:pt x="62" y="114"/>
                      <a:pt x="64" y="114"/>
                      <a:pt x="66" y="115"/>
                    </a:cubicBezTo>
                    <a:cubicBezTo>
                      <a:pt x="70" y="117"/>
                      <a:pt x="71" y="118"/>
                      <a:pt x="73" y="118"/>
                    </a:cubicBezTo>
                    <a:cubicBezTo>
                      <a:pt x="74" y="119"/>
                      <a:pt x="74" y="119"/>
                      <a:pt x="75" y="119"/>
                    </a:cubicBezTo>
                    <a:cubicBezTo>
                      <a:pt x="77" y="119"/>
                      <a:pt x="79" y="118"/>
                      <a:pt x="83" y="118"/>
                    </a:cubicBezTo>
                    <a:cubicBezTo>
                      <a:pt x="94" y="117"/>
                      <a:pt x="104" y="113"/>
                      <a:pt x="103" y="103"/>
                    </a:cubicBezTo>
                    <a:cubicBezTo>
                      <a:pt x="104" y="103"/>
                      <a:pt x="107" y="102"/>
                      <a:pt x="108" y="100"/>
                    </a:cubicBezTo>
                    <a:cubicBezTo>
                      <a:pt x="119" y="93"/>
                      <a:pt x="125" y="83"/>
                      <a:pt x="118" y="74"/>
                    </a:cubicBezTo>
                    <a:cubicBezTo>
                      <a:pt x="114" y="72"/>
                      <a:pt x="113" y="69"/>
                      <a:pt x="112" y="68"/>
                    </a:cubicBezTo>
                    <a:cubicBezTo>
                      <a:pt x="123" y="61"/>
                      <a:pt x="124" y="46"/>
                      <a:pt x="120" y="42"/>
                    </a:cubicBezTo>
                    <a:cubicBezTo>
                      <a:pt x="119" y="41"/>
                      <a:pt x="118" y="40"/>
                      <a:pt x="117" y="40"/>
                    </a:cubicBezTo>
                    <a:cubicBezTo>
                      <a:pt x="113" y="38"/>
                      <a:pt x="112" y="38"/>
                      <a:pt x="111" y="37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89" y="11"/>
                      <a:pt x="88" y="11"/>
                      <a:pt x="86" y="12"/>
                    </a:cubicBezTo>
                    <a:lnTo>
                      <a:pt x="84" y="11"/>
                    </a:lnTo>
                    <a:lnTo>
                      <a:pt x="79" y="6"/>
                    </a:lnTo>
                    <a:cubicBezTo>
                      <a:pt x="78" y="5"/>
                      <a:pt x="78" y="3"/>
                      <a:pt x="77" y="3"/>
                    </a:cubicBezTo>
                    <a:cubicBezTo>
                      <a:pt x="75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45"/>
              <p:cNvSpPr/>
              <p:nvPr/>
            </p:nvSpPr>
            <p:spPr>
              <a:xfrm rot="-1311727">
                <a:off x="5514995" y="4858675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1" y="1"/>
                    </a:moveTo>
                    <a:cubicBezTo>
                      <a:pt x="67" y="1"/>
                      <a:pt x="62" y="3"/>
                      <a:pt x="58" y="7"/>
                    </a:cubicBezTo>
                    <a:cubicBezTo>
                      <a:pt x="56" y="10"/>
                      <a:pt x="55" y="12"/>
                      <a:pt x="53" y="15"/>
                    </a:cubicBezTo>
                    <a:cubicBezTo>
                      <a:pt x="52" y="15"/>
                      <a:pt x="52" y="13"/>
                      <a:pt x="51" y="13"/>
                    </a:cubicBezTo>
                    <a:cubicBezTo>
                      <a:pt x="48" y="12"/>
                      <a:pt x="47" y="10"/>
                      <a:pt x="44" y="8"/>
                    </a:cubicBezTo>
                    <a:cubicBezTo>
                      <a:pt x="42" y="6"/>
                      <a:pt x="39" y="4"/>
                      <a:pt x="35" y="4"/>
                    </a:cubicBezTo>
                    <a:cubicBezTo>
                      <a:pt x="34" y="4"/>
                      <a:pt x="32" y="4"/>
                      <a:pt x="31" y="5"/>
                    </a:cubicBezTo>
                    <a:cubicBezTo>
                      <a:pt x="21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3" y="23"/>
                      <a:pt x="10" y="23"/>
                      <a:pt x="7" y="27"/>
                    </a:cubicBezTo>
                    <a:cubicBezTo>
                      <a:pt x="2" y="33"/>
                      <a:pt x="1" y="38"/>
                      <a:pt x="4" y="46"/>
                    </a:cubicBezTo>
                    <a:cubicBezTo>
                      <a:pt x="4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10" y="61"/>
                    </a:lnTo>
                    <a:lnTo>
                      <a:pt x="6" y="64"/>
                    </a:lnTo>
                    <a:cubicBezTo>
                      <a:pt x="1" y="71"/>
                      <a:pt x="1" y="76"/>
                      <a:pt x="3" y="80"/>
                    </a:cubicBezTo>
                    <a:cubicBezTo>
                      <a:pt x="3" y="82"/>
                      <a:pt x="3" y="82"/>
                      <a:pt x="5" y="83"/>
                    </a:cubicBezTo>
                    <a:cubicBezTo>
                      <a:pt x="6" y="84"/>
                      <a:pt x="8" y="85"/>
                      <a:pt x="10" y="87"/>
                    </a:cubicBezTo>
                    <a:lnTo>
                      <a:pt x="13" y="90"/>
                    </a:lnTo>
                    <a:lnTo>
                      <a:pt x="13" y="92"/>
                    </a:lnTo>
                    <a:cubicBezTo>
                      <a:pt x="12" y="100"/>
                      <a:pt x="15" y="103"/>
                      <a:pt x="20" y="105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7" y="108"/>
                      <a:pt x="29" y="108"/>
                    </a:cubicBezTo>
                    <a:cubicBezTo>
                      <a:pt x="36" y="109"/>
                      <a:pt x="38" y="113"/>
                      <a:pt x="39" y="115"/>
                    </a:cubicBezTo>
                    <a:cubicBezTo>
                      <a:pt x="41" y="117"/>
                      <a:pt x="41" y="118"/>
                      <a:pt x="42" y="119"/>
                    </a:cubicBezTo>
                    <a:cubicBezTo>
                      <a:pt x="42" y="120"/>
                      <a:pt x="44" y="121"/>
                      <a:pt x="45" y="121"/>
                    </a:cubicBezTo>
                    <a:cubicBezTo>
                      <a:pt x="50" y="121"/>
                      <a:pt x="58" y="118"/>
                      <a:pt x="61" y="112"/>
                    </a:cubicBezTo>
                    <a:cubicBezTo>
                      <a:pt x="62" y="113"/>
                      <a:pt x="64" y="113"/>
                      <a:pt x="67" y="114"/>
                    </a:cubicBezTo>
                    <a:cubicBezTo>
                      <a:pt x="70" y="115"/>
                      <a:pt x="72" y="117"/>
                      <a:pt x="74" y="117"/>
                    </a:cubicBezTo>
                    <a:cubicBezTo>
                      <a:pt x="74" y="118"/>
                      <a:pt x="75" y="118"/>
                      <a:pt x="75" y="118"/>
                    </a:cubicBezTo>
                    <a:cubicBezTo>
                      <a:pt x="77" y="118"/>
                      <a:pt x="80" y="117"/>
                      <a:pt x="83" y="117"/>
                    </a:cubicBezTo>
                    <a:cubicBezTo>
                      <a:pt x="94" y="115"/>
                      <a:pt x="104" y="112"/>
                      <a:pt x="103" y="102"/>
                    </a:cubicBezTo>
                    <a:cubicBezTo>
                      <a:pt x="104" y="102"/>
                      <a:pt x="108" y="100"/>
                      <a:pt x="109" y="99"/>
                    </a:cubicBezTo>
                    <a:cubicBezTo>
                      <a:pt x="119" y="92"/>
                      <a:pt x="125" y="83"/>
                      <a:pt x="118" y="73"/>
                    </a:cubicBezTo>
                    <a:cubicBezTo>
                      <a:pt x="115" y="71"/>
                      <a:pt x="114" y="68"/>
                      <a:pt x="113" y="67"/>
                    </a:cubicBezTo>
                    <a:cubicBezTo>
                      <a:pt x="123" y="59"/>
                      <a:pt x="124" y="44"/>
                      <a:pt x="120" y="42"/>
                    </a:cubicBezTo>
                    <a:cubicBezTo>
                      <a:pt x="119" y="41"/>
                      <a:pt x="118" y="41"/>
                      <a:pt x="117" y="39"/>
                    </a:cubicBezTo>
                    <a:cubicBezTo>
                      <a:pt x="114" y="38"/>
                      <a:pt x="113" y="38"/>
                      <a:pt x="112" y="36"/>
                    </a:cubicBezTo>
                    <a:cubicBezTo>
                      <a:pt x="113" y="26"/>
                      <a:pt x="108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6" y="10"/>
                      <a:pt x="91" y="10"/>
                    </a:cubicBezTo>
                    <a:cubicBezTo>
                      <a:pt x="90" y="10"/>
                      <a:pt x="88" y="10"/>
                      <a:pt x="86" y="11"/>
                    </a:cubicBezTo>
                    <a:lnTo>
                      <a:pt x="84" y="10"/>
                    </a:lnTo>
                    <a:lnTo>
                      <a:pt x="79" y="5"/>
                    </a:lnTo>
                    <a:cubicBezTo>
                      <a:pt x="78" y="5"/>
                      <a:pt x="78" y="3"/>
                      <a:pt x="77" y="3"/>
                    </a:cubicBezTo>
                    <a:cubicBezTo>
                      <a:pt x="75" y="2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45"/>
              <p:cNvSpPr/>
              <p:nvPr/>
            </p:nvSpPr>
            <p:spPr>
              <a:xfrm rot="-1311727">
                <a:off x="5484100" y="4778515"/>
                <a:ext cx="12311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1" extrusionOk="0">
                    <a:moveTo>
                      <a:pt x="69" y="1"/>
                    </a:moveTo>
                    <a:cubicBezTo>
                      <a:pt x="66" y="1"/>
                      <a:pt x="62" y="3"/>
                      <a:pt x="58" y="7"/>
                    </a:cubicBezTo>
                    <a:cubicBezTo>
                      <a:pt x="56" y="10"/>
                      <a:pt x="55" y="13"/>
                      <a:pt x="52" y="15"/>
                    </a:cubicBezTo>
                    <a:cubicBezTo>
                      <a:pt x="51" y="15"/>
                      <a:pt x="51" y="14"/>
                      <a:pt x="50" y="14"/>
                    </a:cubicBezTo>
                    <a:cubicBezTo>
                      <a:pt x="47" y="13"/>
                      <a:pt x="46" y="10"/>
                      <a:pt x="44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30" y="4"/>
                    </a:cubicBezTo>
                    <a:cubicBezTo>
                      <a:pt x="21" y="7"/>
                      <a:pt x="19" y="11"/>
                      <a:pt x="17" y="19"/>
                    </a:cubicBezTo>
                    <a:lnTo>
                      <a:pt x="17" y="24"/>
                    </a:lnTo>
                    <a:cubicBezTo>
                      <a:pt x="14" y="24"/>
                      <a:pt x="9" y="24"/>
                      <a:pt x="6" y="28"/>
                    </a:cubicBezTo>
                    <a:cubicBezTo>
                      <a:pt x="1" y="34"/>
                      <a:pt x="0" y="38"/>
                      <a:pt x="3" y="45"/>
                    </a:cubicBezTo>
                    <a:cubicBezTo>
                      <a:pt x="3" y="46"/>
                      <a:pt x="4" y="49"/>
                      <a:pt x="5" y="52"/>
                    </a:cubicBezTo>
                    <a:lnTo>
                      <a:pt x="5" y="54"/>
                    </a:lnTo>
                    <a:lnTo>
                      <a:pt x="9" y="61"/>
                    </a:lnTo>
                    <a:lnTo>
                      <a:pt x="5" y="65"/>
                    </a:lnTo>
                    <a:cubicBezTo>
                      <a:pt x="0" y="71"/>
                      <a:pt x="0" y="75"/>
                      <a:pt x="3" y="80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5" y="84"/>
                      <a:pt x="8" y="85"/>
                      <a:pt x="9" y="86"/>
                    </a:cubicBezTo>
                    <a:lnTo>
                      <a:pt x="14" y="90"/>
                    </a:lnTo>
                    <a:lnTo>
                      <a:pt x="14" y="92"/>
                    </a:lnTo>
                    <a:cubicBezTo>
                      <a:pt x="11" y="101"/>
                      <a:pt x="15" y="103"/>
                      <a:pt x="20" y="106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4" y="107"/>
                      <a:pt x="26" y="108"/>
                      <a:pt x="29" y="108"/>
                    </a:cubicBezTo>
                    <a:cubicBezTo>
                      <a:pt x="35" y="110"/>
                      <a:pt x="37" y="113"/>
                      <a:pt x="39" y="116"/>
                    </a:cubicBezTo>
                    <a:cubicBezTo>
                      <a:pt x="40" y="117"/>
                      <a:pt x="40" y="118"/>
                      <a:pt x="41" y="120"/>
                    </a:cubicBezTo>
                    <a:cubicBezTo>
                      <a:pt x="42" y="121"/>
                      <a:pt x="43" y="121"/>
                      <a:pt x="45" y="121"/>
                    </a:cubicBezTo>
                    <a:cubicBezTo>
                      <a:pt x="49" y="121"/>
                      <a:pt x="57" y="118"/>
                      <a:pt x="61" y="112"/>
                    </a:cubicBezTo>
                    <a:cubicBezTo>
                      <a:pt x="62" y="113"/>
                      <a:pt x="65" y="113"/>
                      <a:pt x="66" y="115"/>
                    </a:cubicBezTo>
                    <a:cubicBezTo>
                      <a:pt x="70" y="116"/>
                      <a:pt x="71" y="117"/>
                      <a:pt x="73" y="117"/>
                    </a:cubicBezTo>
                    <a:cubicBezTo>
                      <a:pt x="74" y="117"/>
                      <a:pt x="74" y="118"/>
                      <a:pt x="75" y="118"/>
                    </a:cubicBezTo>
                    <a:cubicBezTo>
                      <a:pt x="77" y="118"/>
                      <a:pt x="79" y="117"/>
                      <a:pt x="82" y="117"/>
                    </a:cubicBezTo>
                    <a:cubicBezTo>
                      <a:pt x="93" y="116"/>
                      <a:pt x="104" y="112"/>
                      <a:pt x="103" y="102"/>
                    </a:cubicBezTo>
                    <a:cubicBezTo>
                      <a:pt x="104" y="102"/>
                      <a:pt x="107" y="101"/>
                      <a:pt x="108" y="100"/>
                    </a:cubicBezTo>
                    <a:cubicBezTo>
                      <a:pt x="118" y="92"/>
                      <a:pt x="125" y="82"/>
                      <a:pt x="117" y="74"/>
                    </a:cubicBezTo>
                    <a:cubicBezTo>
                      <a:pt x="115" y="71"/>
                      <a:pt x="113" y="69"/>
                      <a:pt x="112" y="67"/>
                    </a:cubicBezTo>
                    <a:cubicBezTo>
                      <a:pt x="122" y="60"/>
                      <a:pt x="123" y="44"/>
                      <a:pt x="120" y="41"/>
                    </a:cubicBezTo>
                    <a:cubicBezTo>
                      <a:pt x="118" y="40"/>
                      <a:pt x="117" y="39"/>
                      <a:pt x="116" y="39"/>
                    </a:cubicBezTo>
                    <a:cubicBezTo>
                      <a:pt x="113" y="38"/>
                      <a:pt x="112" y="38"/>
                      <a:pt x="111" y="36"/>
                    </a:cubicBezTo>
                    <a:cubicBezTo>
                      <a:pt x="112" y="26"/>
                      <a:pt x="107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5" y="10"/>
                      <a:pt x="90" y="10"/>
                    </a:cubicBezTo>
                    <a:cubicBezTo>
                      <a:pt x="89" y="10"/>
                      <a:pt x="87" y="10"/>
                      <a:pt x="85" y="11"/>
                    </a:cubicBezTo>
                    <a:lnTo>
                      <a:pt x="83" y="10"/>
                    </a:lnTo>
                    <a:lnTo>
                      <a:pt x="78" y="4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2"/>
                      <a:pt x="72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8" name="Google Shape;6138;p45"/>
              <p:cNvSpPr/>
              <p:nvPr/>
            </p:nvSpPr>
            <p:spPr>
              <a:xfrm rot="-1311727">
                <a:off x="5597369" y="4810995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70" y="0"/>
                    </a:moveTo>
                    <a:cubicBezTo>
                      <a:pt x="67" y="0"/>
                      <a:pt x="62" y="2"/>
                      <a:pt x="58" y="6"/>
                    </a:cubicBezTo>
                    <a:cubicBezTo>
                      <a:pt x="56" y="8"/>
                      <a:pt x="55" y="12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7" y="12"/>
                      <a:pt x="46" y="8"/>
                      <a:pt x="44" y="7"/>
                    </a:cubicBezTo>
                    <a:cubicBezTo>
                      <a:pt x="41" y="6"/>
                      <a:pt x="38" y="3"/>
                      <a:pt x="33" y="3"/>
                    </a:cubicBezTo>
                    <a:cubicBezTo>
                      <a:pt x="32" y="3"/>
                      <a:pt x="31" y="3"/>
                      <a:pt x="30" y="3"/>
                    </a:cubicBezTo>
                    <a:cubicBezTo>
                      <a:pt x="21" y="6"/>
                      <a:pt x="19" y="10"/>
                      <a:pt x="17" y="18"/>
                    </a:cubicBezTo>
                    <a:lnTo>
                      <a:pt x="17" y="23"/>
                    </a:lnTo>
                    <a:cubicBezTo>
                      <a:pt x="14" y="23"/>
                      <a:pt x="10" y="23"/>
                      <a:pt x="6" y="27"/>
                    </a:cubicBezTo>
                    <a:cubicBezTo>
                      <a:pt x="1" y="33"/>
                      <a:pt x="0" y="37"/>
                      <a:pt x="3" y="44"/>
                    </a:cubicBezTo>
                    <a:cubicBezTo>
                      <a:pt x="3" y="46"/>
                      <a:pt x="4" y="48"/>
                      <a:pt x="5" y="51"/>
                    </a:cubicBezTo>
                    <a:lnTo>
                      <a:pt x="5" y="52"/>
                    </a:lnTo>
                    <a:lnTo>
                      <a:pt x="10" y="60"/>
                    </a:lnTo>
                    <a:lnTo>
                      <a:pt x="5" y="64"/>
                    </a:lnTo>
                    <a:cubicBezTo>
                      <a:pt x="0" y="70"/>
                      <a:pt x="1" y="74"/>
                      <a:pt x="2" y="80"/>
                    </a:cubicBezTo>
                    <a:cubicBezTo>
                      <a:pt x="2" y="82"/>
                      <a:pt x="2" y="82"/>
                      <a:pt x="4" y="83"/>
                    </a:cubicBezTo>
                    <a:cubicBezTo>
                      <a:pt x="5" y="84"/>
                      <a:pt x="7" y="85"/>
                      <a:pt x="10" y="87"/>
                    </a:cubicBezTo>
                    <a:lnTo>
                      <a:pt x="13" y="90"/>
                    </a:lnTo>
                    <a:lnTo>
                      <a:pt x="13" y="92"/>
                    </a:lnTo>
                    <a:cubicBezTo>
                      <a:pt x="12" y="101"/>
                      <a:pt x="15" y="104"/>
                      <a:pt x="20" y="106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5" y="110"/>
                      <a:pt x="37" y="114"/>
                      <a:pt x="38" y="116"/>
                    </a:cubicBezTo>
                    <a:cubicBezTo>
                      <a:pt x="40" y="118"/>
                      <a:pt x="40" y="119"/>
                      <a:pt x="41" y="120"/>
                    </a:cubicBezTo>
                    <a:cubicBezTo>
                      <a:pt x="42" y="121"/>
                      <a:pt x="43" y="121"/>
                      <a:pt x="45" y="121"/>
                    </a:cubicBezTo>
                    <a:cubicBezTo>
                      <a:pt x="50" y="121"/>
                      <a:pt x="57" y="118"/>
                      <a:pt x="61" y="113"/>
                    </a:cubicBezTo>
                    <a:cubicBezTo>
                      <a:pt x="62" y="114"/>
                      <a:pt x="64" y="114"/>
                      <a:pt x="66" y="115"/>
                    </a:cubicBezTo>
                    <a:cubicBezTo>
                      <a:pt x="70" y="116"/>
                      <a:pt x="71" y="118"/>
                      <a:pt x="73" y="118"/>
                    </a:cubicBezTo>
                    <a:cubicBezTo>
                      <a:pt x="73" y="118"/>
                      <a:pt x="74" y="119"/>
                      <a:pt x="75" y="119"/>
                    </a:cubicBezTo>
                    <a:cubicBezTo>
                      <a:pt x="76" y="119"/>
                      <a:pt x="79" y="118"/>
                      <a:pt x="82" y="118"/>
                    </a:cubicBezTo>
                    <a:cubicBezTo>
                      <a:pt x="94" y="116"/>
                      <a:pt x="104" y="113"/>
                      <a:pt x="103" y="103"/>
                    </a:cubicBezTo>
                    <a:cubicBezTo>
                      <a:pt x="104" y="103"/>
                      <a:pt x="107" y="101"/>
                      <a:pt x="108" y="100"/>
                    </a:cubicBezTo>
                    <a:cubicBezTo>
                      <a:pt x="118" y="92"/>
                      <a:pt x="124" y="83"/>
                      <a:pt x="117" y="74"/>
                    </a:cubicBezTo>
                    <a:cubicBezTo>
                      <a:pt x="114" y="72"/>
                      <a:pt x="113" y="69"/>
                      <a:pt x="112" y="68"/>
                    </a:cubicBezTo>
                    <a:cubicBezTo>
                      <a:pt x="122" y="60"/>
                      <a:pt x="123" y="44"/>
                      <a:pt x="119" y="42"/>
                    </a:cubicBezTo>
                    <a:cubicBezTo>
                      <a:pt x="118" y="41"/>
                      <a:pt x="117" y="39"/>
                      <a:pt x="116" y="39"/>
                    </a:cubicBezTo>
                    <a:cubicBezTo>
                      <a:pt x="113" y="38"/>
                      <a:pt x="112" y="38"/>
                      <a:pt x="111" y="37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1" y="16"/>
                    </a:lnTo>
                    <a:cubicBezTo>
                      <a:pt x="98" y="13"/>
                      <a:pt x="95" y="10"/>
                      <a:pt x="91" y="10"/>
                    </a:cubicBezTo>
                    <a:cubicBezTo>
                      <a:pt x="89" y="10"/>
                      <a:pt x="87" y="11"/>
                      <a:pt x="85" y="12"/>
                    </a:cubicBezTo>
                    <a:lnTo>
                      <a:pt x="83" y="10"/>
                    </a:lnTo>
                    <a:lnTo>
                      <a:pt x="78" y="5"/>
                    </a:lnTo>
                    <a:cubicBezTo>
                      <a:pt x="77" y="3"/>
                      <a:pt x="77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9" name="Google Shape;6139;p45"/>
              <p:cNvSpPr/>
              <p:nvPr/>
            </p:nvSpPr>
            <p:spPr>
              <a:xfrm rot="-1311727">
                <a:off x="5580044" y="4898793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69" y="1"/>
                    </a:moveTo>
                    <a:cubicBezTo>
                      <a:pt x="66" y="1"/>
                      <a:pt x="62" y="3"/>
                      <a:pt x="58" y="7"/>
                    </a:cubicBezTo>
                    <a:cubicBezTo>
                      <a:pt x="55" y="9"/>
                      <a:pt x="53" y="12"/>
                      <a:pt x="52" y="14"/>
                    </a:cubicBezTo>
                    <a:cubicBezTo>
                      <a:pt x="51" y="14"/>
                      <a:pt x="51" y="13"/>
                      <a:pt x="49" y="13"/>
                    </a:cubicBezTo>
                    <a:cubicBezTo>
                      <a:pt x="47" y="12"/>
                      <a:pt x="46" y="9"/>
                      <a:pt x="43" y="8"/>
                    </a:cubicBezTo>
                    <a:cubicBezTo>
                      <a:pt x="40" y="6"/>
                      <a:pt x="37" y="3"/>
                      <a:pt x="32" y="3"/>
                    </a:cubicBezTo>
                    <a:cubicBezTo>
                      <a:pt x="31" y="3"/>
                      <a:pt x="30" y="4"/>
                      <a:pt x="29" y="4"/>
                    </a:cubicBezTo>
                    <a:cubicBezTo>
                      <a:pt x="22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2" y="23"/>
                      <a:pt x="8" y="23"/>
                      <a:pt x="6" y="28"/>
                    </a:cubicBezTo>
                    <a:cubicBezTo>
                      <a:pt x="1" y="34"/>
                      <a:pt x="0" y="38"/>
                      <a:pt x="2" y="45"/>
                    </a:cubicBezTo>
                    <a:cubicBezTo>
                      <a:pt x="2" y="47"/>
                      <a:pt x="3" y="49"/>
                      <a:pt x="5" y="52"/>
                    </a:cubicBezTo>
                    <a:lnTo>
                      <a:pt x="5" y="53"/>
                    </a:lnTo>
                    <a:lnTo>
                      <a:pt x="8" y="60"/>
                    </a:lnTo>
                    <a:lnTo>
                      <a:pt x="5" y="64"/>
                    </a:lnTo>
                    <a:cubicBezTo>
                      <a:pt x="0" y="71"/>
                      <a:pt x="0" y="75"/>
                      <a:pt x="2" y="80"/>
                    </a:cubicBezTo>
                    <a:cubicBezTo>
                      <a:pt x="2" y="81"/>
                      <a:pt x="2" y="81"/>
                      <a:pt x="3" y="83"/>
                    </a:cubicBezTo>
                    <a:cubicBezTo>
                      <a:pt x="5" y="84"/>
                      <a:pt x="7" y="85"/>
                      <a:pt x="8" y="86"/>
                    </a:cubicBezTo>
                    <a:lnTo>
                      <a:pt x="12" y="90"/>
                    </a:lnTo>
                    <a:lnTo>
                      <a:pt x="12" y="91"/>
                    </a:lnTo>
                    <a:cubicBezTo>
                      <a:pt x="11" y="100"/>
                      <a:pt x="14" y="103"/>
                      <a:pt x="19" y="105"/>
                    </a:cubicBezTo>
                    <a:cubicBezTo>
                      <a:pt x="20" y="106"/>
                      <a:pt x="20" y="106"/>
                      <a:pt x="22" y="106"/>
                    </a:cubicBezTo>
                    <a:cubicBezTo>
                      <a:pt x="23" y="106"/>
                      <a:pt x="25" y="108"/>
                      <a:pt x="28" y="108"/>
                    </a:cubicBezTo>
                    <a:cubicBezTo>
                      <a:pt x="34" y="109"/>
                      <a:pt x="37" y="114"/>
                      <a:pt x="38" y="116"/>
                    </a:cubicBezTo>
                    <a:cubicBezTo>
                      <a:pt x="39" y="117"/>
                      <a:pt x="39" y="119"/>
                      <a:pt x="40" y="120"/>
                    </a:cubicBezTo>
                    <a:cubicBezTo>
                      <a:pt x="41" y="120"/>
                      <a:pt x="42" y="120"/>
                      <a:pt x="44" y="120"/>
                    </a:cubicBezTo>
                    <a:cubicBezTo>
                      <a:pt x="48" y="120"/>
                      <a:pt x="56" y="118"/>
                      <a:pt x="60" y="112"/>
                    </a:cubicBezTo>
                    <a:cubicBezTo>
                      <a:pt x="61" y="114"/>
                      <a:pt x="64" y="114"/>
                      <a:pt x="65" y="115"/>
                    </a:cubicBezTo>
                    <a:cubicBezTo>
                      <a:pt x="69" y="116"/>
                      <a:pt x="70" y="117"/>
                      <a:pt x="73" y="117"/>
                    </a:cubicBezTo>
                    <a:cubicBezTo>
                      <a:pt x="73" y="117"/>
                      <a:pt x="74" y="118"/>
                      <a:pt x="75" y="118"/>
                    </a:cubicBezTo>
                    <a:cubicBezTo>
                      <a:pt x="76" y="118"/>
                      <a:pt x="79" y="117"/>
                      <a:pt x="82" y="117"/>
                    </a:cubicBezTo>
                    <a:cubicBezTo>
                      <a:pt x="93" y="116"/>
                      <a:pt x="104" y="112"/>
                      <a:pt x="103" y="101"/>
                    </a:cubicBezTo>
                    <a:cubicBezTo>
                      <a:pt x="104" y="101"/>
                      <a:pt x="106" y="100"/>
                      <a:pt x="108" y="99"/>
                    </a:cubicBezTo>
                    <a:cubicBezTo>
                      <a:pt x="118" y="91"/>
                      <a:pt x="124" y="83"/>
                      <a:pt x="116" y="74"/>
                    </a:cubicBezTo>
                    <a:cubicBezTo>
                      <a:pt x="114" y="71"/>
                      <a:pt x="113" y="69"/>
                      <a:pt x="111" y="67"/>
                    </a:cubicBezTo>
                    <a:cubicBezTo>
                      <a:pt x="121" y="59"/>
                      <a:pt x="123" y="44"/>
                      <a:pt x="119" y="42"/>
                    </a:cubicBezTo>
                    <a:cubicBezTo>
                      <a:pt x="118" y="40"/>
                      <a:pt x="116" y="39"/>
                      <a:pt x="115" y="39"/>
                    </a:cubicBezTo>
                    <a:cubicBezTo>
                      <a:pt x="113" y="38"/>
                      <a:pt x="111" y="38"/>
                      <a:pt x="110" y="37"/>
                    </a:cubicBezTo>
                    <a:cubicBezTo>
                      <a:pt x="111" y="26"/>
                      <a:pt x="106" y="16"/>
                      <a:pt x="103" y="14"/>
                    </a:cubicBezTo>
                    <a:lnTo>
                      <a:pt x="100" y="14"/>
                    </a:lnTo>
                    <a:cubicBezTo>
                      <a:pt x="97" y="12"/>
                      <a:pt x="94" y="10"/>
                      <a:pt x="90" y="10"/>
                    </a:cubicBezTo>
                    <a:cubicBezTo>
                      <a:pt x="89" y="10"/>
                      <a:pt x="87" y="10"/>
                      <a:pt x="84" y="11"/>
                    </a:cubicBezTo>
                    <a:lnTo>
                      <a:pt x="83" y="9"/>
                    </a:lnTo>
                    <a:lnTo>
                      <a:pt x="78" y="4"/>
                    </a:lnTo>
                    <a:cubicBezTo>
                      <a:pt x="77" y="4"/>
                      <a:pt x="77" y="3"/>
                      <a:pt x="75" y="3"/>
                    </a:cubicBezTo>
                    <a:cubicBezTo>
                      <a:pt x="73" y="1"/>
                      <a:pt x="7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45"/>
              <p:cNvSpPr/>
              <p:nvPr/>
            </p:nvSpPr>
            <p:spPr>
              <a:xfrm rot="-1311727">
                <a:off x="5534928" y="4818046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69" y="0"/>
                    </a:moveTo>
                    <a:cubicBezTo>
                      <a:pt x="65" y="0"/>
                      <a:pt x="61" y="2"/>
                      <a:pt x="58" y="7"/>
                    </a:cubicBezTo>
                    <a:cubicBezTo>
                      <a:pt x="56" y="9"/>
                      <a:pt x="54" y="12"/>
                      <a:pt x="53" y="14"/>
                    </a:cubicBezTo>
                    <a:cubicBezTo>
                      <a:pt x="52" y="14"/>
                      <a:pt x="52" y="13"/>
                      <a:pt x="50" y="13"/>
                    </a:cubicBezTo>
                    <a:cubicBezTo>
                      <a:pt x="47" y="12"/>
                      <a:pt x="46" y="9"/>
                      <a:pt x="43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30" y="4"/>
                    </a:cubicBezTo>
                    <a:cubicBezTo>
                      <a:pt x="21" y="7"/>
                      <a:pt x="18" y="10"/>
                      <a:pt x="17" y="19"/>
                    </a:cubicBezTo>
                    <a:lnTo>
                      <a:pt x="17" y="24"/>
                    </a:lnTo>
                    <a:cubicBezTo>
                      <a:pt x="13" y="24"/>
                      <a:pt x="9" y="24"/>
                      <a:pt x="6" y="28"/>
                    </a:cubicBezTo>
                    <a:cubicBezTo>
                      <a:pt x="1" y="34"/>
                      <a:pt x="0" y="38"/>
                      <a:pt x="2" y="45"/>
                    </a:cubicBezTo>
                    <a:cubicBezTo>
                      <a:pt x="2" y="46"/>
                      <a:pt x="4" y="49"/>
                      <a:pt x="5" y="51"/>
                    </a:cubicBezTo>
                    <a:lnTo>
                      <a:pt x="5" y="53"/>
                    </a:lnTo>
                    <a:lnTo>
                      <a:pt x="9" y="61"/>
                    </a:lnTo>
                    <a:lnTo>
                      <a:pt x="5" y="65"/>
                    </a:lnTo>
                    <a:cubicBezTo>
                      <a:pt x="0" y="71"/>
                      <a:pt x="1" y="76"/>
                      <a:pt x="2" y="81"/>
                    </a:cubicBezTo>
                    <a:cubicBezTo>
                      <a:pt x="2" y="82"/>
                      <a:pt x="2" y="82"/>
                      <a:pt x="4" y="84"/>
                    </a:cubicBezTo>
                    <a:cubicBezTo>
                      <a:pt x="5" y="85"/>
                      <a:pt x="7" y="86"/>
                      <a:pt x="9" y="87"/>
                    </a:cubicBezTo>
                    <a:lnTo>
                      <a:pt x="13" y="91"/>
                    </a:lnTo>
                    <a:lnTo>
                      <a:pt x="13" y="92"/>
                    </a:lnTo>
                    <a:cubicBezTo>
                      <a:pt x="12" y="102"/>
                      <a:pt x="15" y="105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10"/>
                      <a:pt x="28" y="110"/>
                    </a:cubicBezTo>
                    <a:cubicBezTo>
                      <a:pt x="35" y="111"/>
                      <a:pt x="37" y="115"/>
                      <a:pt x="38" y="117"/>
                    </a:cubicBezTo>
                    <a:cubicBezTo>
                      <a:pt x="40" y="118"/>
                      <a:pt x="40" y="120"/>
                      <a:pt x="41" y="121"/>
                    </a:cubicBezTo>
                    <a:cubicBezTo>
                      <a:pt x="42" y="121"/>
                      <a:pt x="43" y="122"/>
                      <a:pt x="44" y="122"/>
                    </a:cubicBezTo>
                    <a:cubicBezTo>
                      <a:pt x="49" y="122"/>
                      <a:pt x="57" y="119"/>
                      <a:pt x="61" y="113"/>
                    </a:cubicBezTo>
                    <a:cubicBezTo>
                      <a:pt x="62" y="115"/>
                      <a:pt x="64" y="115"/>
                      <a:pt x="66" y="116"/>
                    </a:cubicBezTo>
                    <a:cubicBezTo>
                      <a:pt x="69" y="117"/>
                      <a:pt x="71" y="118"/>
                      <a:pt x="73" y="118"/>
                    </a:cubicBezTo>
                    <a:cubicBezTo>
                      <a:pt x="73" y="119"/>
                      <a:pt x="74" y="119"/>
                      <a:pt x="75" y="119"/>
                    </a:cubicBezTo>
                    <a:cubicBezTo>
                      <a:pt x="76" y="119"/>
                      <a:pt x="79" y="118"/>
                      <a:pt x="82" y="118"/>
                    </a:cubicBezTo>
                    <a:cubicBezTo>
                      <a:pt x="94" y="117"/>
                      <a:pt x="104" y="113"/>
                      <a:pt x="103" y="103"/>
                    </a:cubicBezTo>
                    <a:cubicBezTo>
                      <a:pt x="104" y="103"/>
                      <a:pt x="107" y="102"/>
                      <a:pt x="108" y="101"/>
                    </a:cubicBezTo>
                    <a:cubicBezTo>
                      <a:pt x="118" y="92"/>
                      <a:pt x="124" y="84"/>
                      <a:pt x="117" y="75"/>
                    </a:cubicBezTo>
                    <a:cubicBezTo>
                      <a:pt x="114" y="72"/>
                      <a:pt x="113" y="70"/>
                      <a:pt x="112" y="69"/>
                    </a:cubicBezTo>
                    <a:cubicBezTo>
                      <a:pt x="122" y="61"/>
                      <a:pt x="123" y="45"/>
                      <a:pt x="119" y="43"/>
                    </a:cubicBezTo>
                    <a:cubicBezTo>
                      <a:pt x="118" y="41"/>
                      <a:pt x="117" y="40"/>
                      <a:pt x="116" y="40"/>
                    </a:cubicBezTo>
                    <a:cubicBezTo>
                      <a:pt x="113" y="39"/>
                      <a:pt x="112" y="39"/>
                      <a:pt x="111" y="38"/>
                    </a:cubicBezTo>
                    <a:cubicBezTo>
                      <a:pt x="112" y="28"/>
                      <a:pt x="107" y="18"/>
                      <a:pt x="103" y="15"/>
                    </a:cubicBezTo>
                    <a:lnTo>
                      <a:pt x="101" y="15"/>
                    </a:lnTo>
                    <a:cubicBezTo>
                      <a:pt x="98" y="13"/>
                      <a:pt x="95" y="11"/>
                      <a:pt x="91" y="11"/>
                    </a:cubicBezTo>
                    <a:cubicBezTo>
                      <a:pt x="89" y="11"/>
                      <a:pt x="87" y="11"/>
                      <a:pt x="84" y="12"/>
                    </a:cubicBezTo>
                    <a:lnTo>
                      <a:pt x="83" y="10"/>
                    </a:lnTo>
                    <a:lnTo>
                      <a:pt x="78" y="5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1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1" name="Google Shape;6141;p45"/>
              <p:cNvSpPr/>
              <p:nvPr/>
            </p:nvSpPr>
            <p:spPr>
              <a:xfrm rot="-1311727">
                <a:off x="5446644" y="4905048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0" y="0"/>
                    </a:moveTo>
                    <a:cubicBezTo>
                      <a:pt x="66" y="0"/>
                      <a:pt x="62" y="2"/>
                      <a:pt x="58" y="6"/>
                    </a:cubicBezTo>
                    <a:cubicBezTo>
                      <a:pt x="56" y="9"/>
                      <a:pt x="54" y="11"/>
                      <a:pt x="53" y="14"/>
                    </a:cubicBezTo>
                    <a:cubicBezTo>
                      <a:pt x="52" y="14"/>
                      <a:pt x="52" y="12"/>
                      <a:pt x="50" y="12"/>
                    </a:cubicBezTo>
                    <a:cubicBezTo>
                      <a:pt x="48" y="11"/>
                      <a:pt x="47" y="9"/>
                      <a:pt x="44" y="7"/>
                    </a:cubicBezTo>
                    <a:cubicBezTo>
                      <a:pt x="41" y="6"/>
                      <a:pt x="38" y="3"/>
                      <a:pt x="34" y="3"/>
                    </a:cubicBezTo>
                    <a:cubicBezTo>
                      <a:pt x="33" y="3"/>
                      <a:pt x="31" y="3"/>
                      <a:pt x="30" y="4"/>
                    </a:cubicBezTo>
                    <a:cubicBezTo>
                      <a:pt x="21" y="6"/>
                      <a:pt x="18" y="10"/>
                      <a:pt x="17" y="17"/>
                    </a:cubicBezTo>
                    <a:lnTo>
                      <a:pt x="17" y="23"/>
                    </a:lnTo>
                    <a:cubicBezTo>
                      <a:pt x="13" y="23"/>
                      <a:pt x="10" y="23"/>
                      <a:pt x="7" y="27"/>
                    </a:cubicBezTo>
                    <a:cubicBezTo>
                      <a:pt x="2" y="33"/>
                      <a:pt x="1" y="37"/>
                      <a:pt x="3" y="45"/>
                    </a:cubicBezTo>
                    <a:cubicBezTo>
                      <a:pt x="3" y="46"/>
                      <a:pt x="5" y="48"/>
                      <a:pt x="6" y="51"/>
                    </a:cubicBezTo>
                    <a:lnTo>
                      <a:pt x="6" y="52"/>
                    </a:lnTo>
                    <a:lnTo>
                      <a:pt x="10" y="60"/>
                    </a:lnTo>
                    <a:lnTo>
                      <a:pt x="6" y="63"/>
                    </a:lnTo>
                    <a:cubicBezTo>
                      <a:pt x="1" y="72"/>
                      <a:pt x="1" y="76"/>
                      <a:pt x="3" y="79"/>
                    </a:cubicBezTo>
                    <a:cubicBezTo>
                      <a:pt x="3" y="81"/>
                      <a:pt x="3" y="81"/>
                      <a:pt x="4" y="82"/>
                    </a:cubicBezTo>
                    <a:cubicBezTo>
                      <a:pt x="6" y="83"/>
                      <a:pt x="8" y="84"/>
                      <a:pt x="9" y="86"/>
                    </a:cubicBezTo>
                    <a:lnTo>
                      <a:pt x="13" y="89"/>
                    </a:lnTo>
                    <a:lnTo>
                      <a:pt x="13" y="91"/>
                    </a:lnTo>
                    <a:cubicBezTo>
                      <a:pt x="12" y="99"/>
                      <a:pt x="14" y="102"/>
                      <a:pt x="19" y="104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7" y="108"/>
                      <a:pt x="29" y="108"/>
                    </a:cubicBezTo>
                    <a:cubicBezTo>
                      <a:pt x="35" y="109"/>
                      <a:pt x="38" y="113"/>
                      <a:pt x="39" y="115"/>
                    </a:cubicBezTo>
                    <a:cubicBezTo>
                      <a:pt x="40" y="117"/>
                      <a:pt x="40" y="118"/>
                      <a:pt x="42" y="119"/>
                    </a:cubicBezTo>
                    <a:cubicBezTo>
                      <a:pt x="42" y="120"/>
                      <a:pt x="44" y="120"/>
                      <a:pt x="45" y="120"/>
                    </a:cubicBezTo>
                    <a:cubicBezTo>
                      <a:pt x="49" y="120"/>
                      <a:pt x="57" y="117"/>
                      <a:pt x="60" y="112"/>
                    </a:cubicBezTo>
                    <a:cubicBezTo>
                      <a:pt x="62" y="113"/>
                      <a:pt x="64" y="113"/>
                      <a:pt x="65" y="114"/>
                    </a:cubicBezTo>
                    <a:cubicBezTo>
                      <a:pt x="70" y="115"/>
                      <a:pt x="71" y="117"/>
                      <a:pt x="74" y="117"/>
                    </a:cubicBezTo>
                    <a:cubicBezTo>
                      <a:pt x="74" y="117"/>
                      <a:pt x="75" y="117"/>
                      <a:pt x="75" y="117"/>
                    </a:cubicBezTo>
                    <a:cubicBezTo>
                      <a:pt x="77" y="117"/>
                      <a:pt x="79" y="117"/>
                      <a:pt x="83" y="117"/>
                    </a:cubicBezTo>
                    <a:cubicBezTo>
                      <a:pt x="94" y="115"/>
                      <a:pt x="104" y="112"/>
                      <a:pt x="103" y="101"/>
                    </a:cubicBezTo>
                    <a:cubicBezTo>
                      <a:pt x="104" y="101"/>
                      <a:pt x="106" y="99"/>
                      <a:pt x="109" y="98"/>
                    </a:cubicBezTo>
                    <a:cubicBezTo>
                      <a:pt x="119" y="91"/>
                      <a:pt x="125" y="82"/>
                      <a:pt x="118" y="73"/>
                    </a:cubicBezTo>
                    <a:cubicBezTo>
                      <a:pt x="115" y="71"/>
                      <a:pt x="114" y="68"/>
                      <a:pt x="113" y="67"/>
                    </a:cubicBezTo>
                    <a:cubicBezTo>
                      <a:pt x="123" y="58"/>
                      <a:pt x="124" y="43"/>
                      <a:pt x="120" y="41"/>
                    </a:cubicBezTo>
                    <a:cubicBezTo>
                      <a:pt x="119" y="40"/>
                      <a:pt x="118" y="38"/>
                      <a:pt x="116" y="38"/>
                    </a:cubicBezTo>
                    <a:cubicBezTo>
                      <a:pt x="114" y="37"/>
                      <a:pt x="113" y="37"/>
                      <a:pt x="111" y="36"/>
                    </a:cubicBezTo>
                    <a:cubicBezTo>
                      <a:pt x="113" y="26"/>
                      <a:pt x="108" y="15"/>
                      <a:pt x="103" y="14"/>
                    </a:cubicBezTo>
                    <a:lnTo>
                      <a:pt x="100" y="14"/>
                    </a:lnTo>
                    <a:cubicBezTo>
                      <a:pt x="97" y="11"/>
                      <a:pt x="95" y="9"/>
                      <a:pt x="91" y="9"/>
                    </a:cubicBezTo>
                    <a:cubicBezTo>
                      <a:pt x="89" y="9"/>
                      <a:pt x="87" y="9"/>
                      <a:pt x="85" y="10"/>
                    </a:cubicBezTo>
                    <a:lnTo>
                      <a:pt x="84" y="9"/>
                    </a:lnTo>
                    <a:lnTo>
                      <a:pt x="79" y="4"/>
                    </a:lnTo>
                    <a:cubicBezTo>
                      <a:pt x="78" y="4"/>
                      <a:pt x="78" y="2"/>
                      <a:pt x="76" y="2"/>
                    </a:cubicBezTo>
                    <a:cubicBezTo>
                      <a:pt x="74" y="1"/>
                      <a:pt x="72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2" name="Google Shape;6142;p45"/>
              <p:cNvSpPr/>
              <p:nvPr/>
            </p:nvSpPr>
            <p:spPr>
              <a:xfrm rot="-1311727">
                <a:off x="5409581" y="4859055"/>
                <a:ext cx="12311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" extrusionOk="0">
                    <a:moveTo>
                      <a:pt x="69" y="0"/>
                    </a:moveTo>
                    <a:cubicBezTo>
                      <a:pt x="66" y="0"/>
                      <a:pt x="63" y="2"/>
                      <a:pt x="59" y="6"/>
                    </a:cubicBezTo>
                    <a:cubicBezTo>
                      <a:pt x="56" y="9"/>
                      <a:pt x="55" y="11"/>
                      <a:pt x="54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1"/>
                      <a:pt x="47" y="9"/>
                      <a:pt x="45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3"/>
                      <a:pt x="30" y="4"/>
                    </a:cubicBezTo>
                    <a:cubicBezTo>
                      <a:pt x="21" y="6"/>
                      <a:pt x="19" y="10"/>
                      <a:pt x="17" y="18"/>
                    </a:cubicBezTo>
                    <a:lnTo>
                      <a:pt x="17" y="24"/>
                    </a:lnTo>
                    <a:cubicBezTo>
                      <a:pt x="14" y="24"/>
                      <a:pt x="10" y="24"/>
                      <a:pt x="8" y="27"/>
                    </a:cubicBezTo>
                    <a:cubicBezTo>
                      <a:pt x="3" y="34"/>
                      <a:pt x="1" y="37"/>
                      <a:pt x="4" y="45"/>
                    </a:cubicBezTo>
                    <a:cubicBezTo>
                      <a:pt x="4" y="46"/>
                      <a:pt x="5" y="49"/>
                      <a:pt x="6" y="51"/>
                    </a:cubicBezTo>
                    <a:lnTo>
                      <a:pt x="6" y="52"/>
                    </a:lnTo>
                    <a:lnTo>
                      <a:pt x="10" y="60"/>
                    </a:lnTo>
                    <a:lnTo>
                      <a:pt x="6" y="65"/>
                    </a:lnTo>
                    <a:cubicBezTo>
                      <a:pt x="1" y="71"/>
                      <a:pt x="1" y="76"/>
                      <a:pt x="4" y="81"/>
                    </a:cubicBezTo>
                    <a:cubicBezTo>
                      <a:pt x="4" y="82"/>
                      <a:pt x="4" y="82"/>
                      <a:pt x="5" y="83"/>
                    </a:cubicBezTo>
                    <a:cubicBezTo>
                      <a:pt x="6" y="85"/>
                      <a:pt x="9" y="86"/>
                      <a:pt x="10" y="87"/>
                    </a:cubicBezTo>
                    <a:lnTo>
                      <a:pt x="14" y="91"/>
                    </a:lnTo>
                    <a:lnTo>
                      <a:pt x="14" y="92"/>
                    </a:lnTo>
                    <a:cubicBezTo>
                      <a:pt x="12" y="101"/>
                      <a:pt x="15" y="103"/>
                      <a:pt x="20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4" y="108"/>
                      <a:pt x="26" y="109"/>
                      <a:pt x="29" y="109"/>
                    </a:cubicBezTo>
                    <a:cubicBezTo>
                      <a:pt x="35" y="111"/>
                      <a:pt x="38" y="114"/>
                      <a:pt x="40" y="117"/>
                    </a:cubicBezTo>
                    <a:cubicBezTo>
                      <a:pt x="41" y="118"/>
                      <a:pt x="41" y="119"/>
                      <a:pt x="42" y="121"/>
                    </a:cubicBezTo>
                    <a:cubicBezTo>
                      <a:pt x="42" y="121"/>
                      <a:pt x="44" y="122"/>
                      <a:pt x="45" y="122"/>
                    </a:cubicBezTo>
                    <a:cubicBezTo>
                      <a:pt x="50" y="122"/>
                      <a:pt x="57" y="119"/>
                      <a:pt x="61" y="113"/>
                    </a:cubicBezTo>
                    <a:cubicBezTo>
                      <a:pt x="62" y="114"/>
                      <a:pt x="65" y="114"/>
                      <a:pt x="66" y="116"/>
                    </a:cubicBezTo>
                    <a:cubicBezTo>
                      <a:pt x="70" y="117"/>
                      <a:pt x="71" y="118"/>
                      <a:pt x="73" y="118"/>
                    </a:cubicBezTo>
                    <a:cubicBezTo>
                      <a:pt x="74" y="118"/>
                      <a:pt x="75" y="118"/>
                      <a:pt x="76" y="118"/>
                    </a:cubicBezTo>
                    <a:cubicBezTo>
                      <a:pt x="77" y="118"/>
                      <a:pt x="79" y="118"/>
                      <a:pt x="83" y="118"/>
                    </a:cubicBezTo>
                    <a:cubicBezTo>
                      <a:pt x="94" y="117"/>
                      <a:pt x="105" y="113"/>
                      <a:pt x="103" y="102"/>
                    </a:cubicBezTo>
                    <a:cubicBezTo>
                      <a:pt x="105" y="102"/>
                      <a:pt x="107" y="101"/>
                      <a:pt x="108" y="100"/>
                    </a:cubicBezTo>
                    <a:cubicBezTo>
                      <a:pt x="118" y="92"/>
                      <a:pt x="126" y="83"/>
                      <a:pt x="117" y="75"/>
                    </a:cubicBezTo>
                    <a:cubicBezTo>
                      <a:pt x="115" y="72"/>
                      <a:pt x="113" y="70"/>
                      <a:pt x="112" y="68"/>
                    </a:cubicBezTo>
                    <a:cubicBezTo>
                      <a:pt x="123" y="60"/>
                      <a:pt x="124" y="45"/>
                      <a:pt x="121" y="42"/>
                    </a:cubicBezTo>
                    <a:cubicBezTo>
                      <a:pt x="118" y="41"/>
                      <a:pt x="117" y="41"/>
                      <a:pt x="116" y="40"/>
                    </a:cubicBezTo>
                    <a:cubicBezTo>
                      <a:pt x="113" y="39"/>
                      <a:pt x="112" y="39"/>
                      <a:pt x="111" y="37"/>
                    </a:cubicBezTo>
                    <a:cubicBezTo>
                      <a:pt x="112" y="27"/>
                      <a:pt x="107" y="16"/>
                      <a:pt x="103" y="15"/>
                    </a:cubicBezTo>
                    <a:lnTo>
                      <a:pt x="101" y="15"/>
                    </a:lnTo>
                    <a:cubicBezTo>
                      <a:pt x="98" y="12"/>
                      <a:pt x="95" y="10"/>
                      <a:pt x="91" y="10"/>
                    </a:cubicBezTo>
                    <a:cubicBezTo>
                      <a:pt x="89" y="10"/>
                      <a:pt x="88" y="11"/>
                      <a:pt x="86" y="11"/>
                    </a:cubicBezTo>
                    <a:lnTo>
                      <a:pt x="85" y="10"/>
                    </a:lnTo>
                    <a:lnTo>
                      <a:pt x="80" y="5"/>
                    </a:lnTo>
                    <a:cubicBezTo>
                      <a:pt x="77" y="4"/>
                      <a:pt x="77" y="3"/>
                      <a:pt x="76" y="3"/>
                    </a:cubicBezTo>
                    <a:cubicBezTo>
                      <a:pt x="74" y="1"/>
                      <a:pt x="72" y="0"/>
                      <a:pt x="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45"/>
              <p:cNvSpPr/>
              <p:nvPr/>
            </p:nvSpPr>
            <p:spPr>
              <a:xfrm rot="-1311727">
                <a:off x="5408921" y="4814914"/>
                <a:ext cx="12213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2" extrusionOk="0">
                    <a:moveTo>
                      <a:pt x="69" y="1"/>
                    </a:moveTo>
                    <a:cubicBezTo>
                      <a:pt x="65" y="1"/>
                      <a:pt x="62" y="3"/>
                      <a:pt x="58" y="7"/>
                    </a:cubicBezTo>
                    <a:cubicBezTo>
                      <a:pt x="56" y="10"/>
                      <a:pt x="54" y="12"/>
                      <a:pt x="53" y="15"/>
                    </a:cubicBezTo>
                    <a:cubicBezTo>
                      <a:pt x="52" y="15"/>
                      <a:pt x="52" y="13"/>
                      <a:pt x="50" y="13"/>
                    </a:cubicBezTo>
                    <a:cubicBezTo>
                      <a:pt x="48" y="12"/>
                      <a:pt x="47" y="10"/>
                      <a:pt x="44" y="8"/>
                    </a:cubicBezTo>
                    <a:cubicBezTo>
                      <a:pt x="41" y="6"/>
                      <a:pt x="38" y="4"/>
                      <a:pt x="34" y="4"/>
                    </a:cubicBezTo>
                    <a:cubicBezTo>
                      <a:pt x="33" y="4"/>
                      <a:pt x="31" y="4"/>
                      <a:pt x="29" y="5"/>
                    </a:cubicBezTo>
                    <a:cubicBezTo>
                      <a:pt x="21" y="7"/>
                      <a:pt x="18" y="11"/>
                      <a:pt x="17" y="18"/>
                    </a:cubicBezTo>
                    <a:lnTo>
                      <a:pt x="17" y="23"/>
                    </a:lnTo>
                    <a:cubicBezTo>
                      <a:pt x="13" y="23"/>
                      <a:pt x="9" y="23"/>
                      <a:pt x="7" y="27"/>
                    </a:cubicBezTo>
                    <a:cubicBezTo>
                      <a:pt x="2" y="34"/>
                      <a:pt x="1" y="38"/>
                      <a:pt x="3" y="46"/>
                    </a:cubicBezTo>
                    <a:cubicBezTo>
                      <a:pt x="3" y="47"/>
                      <a:pt x="5" y="49"/>
                      <a:pt x="6" y="52"/>
                    </a:cubicBezTo>
                    <a:lnTo>
                      <a:pt x="6" y="53"/>
                    </a:lnTo>
                    <a:lnTo>
                      <a:pt x="9" y="61"/>
                    </a:lnTo>
                    <a:lnTo>
                      <a:pt x="6" y="64"/>
                    </a:lnTo>
                    <a:cubicBezTo>
                      <a:pt x="1" y="71"/>
                      <a:pt x="1" y="77"/>
                      <a:pt x="3" y="82"/>
                    </a:cubicBezTo>
                    <a:cubicBezTo>
                      <a:pt x="3" y="83"/>
                      <a:pt x="3" y="84"/>
                      <a:pt x="4" y="84"/>
                    </a:cubicBezTo>
                    <a:cubicBezTo>
                      <a:pt x="6" y="85"/>
                      <a:pt x="8" y="87"/>
                      <a:pt x="9" y="88"/>
                    </a:cubicBezTo>
                    <a:lnTo>
                      <a:pt x="13" y="92"/>
                    </a:lnTo>
                    <a:lnTo>
                      <a:pt x="13" y="93"/>
                    </a:lnTo>
                    <a:cubicBezTo>
                      <a:pt x="12" y="102"/>
                      <a:pt x="14" y="104"/>
                      <a:pt x="19" y="107"/>
                    </a:cubicBezTo>
                    <a:cubicBezTo>
                      <a:pt x="21" y="108"/>
                      <a:pt x="21" y="108"/>
                      <a:pt x="22" y="108"/>
                    </a:cubicBezTo>
                    <a:cubicBezTo>
                      <a:pt x="23" y="108"/>
                      <a:pt x="26" y="109"/>
                      <a:pt x="28" y="109"/>
                    </a:cubicBezTo>
                    <a:cubicBezTo>
                      <a:pt x="34" y="110"/>
                      <a:pt x="37" y="114"/>
                      <a:pt x="38" y="118"/>
                    </a:cubicBezTo>
                    <a:cubicBezTo>
                      <a:pt x="39" y="119"/>
                      <a:pt x="39" y="120"/>
                      <a:pt x="42" y="121"/>
                    </a:cubicBezTo>
                    <a:cubicBezTo>
                      <a:pt x="42" y="121"/>
                      <a:pt x="43" y="122"/>
                      <a:pt x="45" y="122"/>
                    </a:cubicBezTo>
                    <a:cubicBezTo>
                      <a:pt x="49" y="122"/>
                      <a:pt x="56" y="119"/>
                      <a:pt x="60" y="113"/>
                    </a:cubicBezTo>
                    <a:cubicBezTo>
                      <a:pt x="62" y="114"/>
                      <a:pt x="64" y="114"/>
                      <a:pt x="65" y="116"/>
                    </a:cubicBezTo>
                    <a:cubicBezTo>
                      <a:pt x="69" y="118"/>
                      <a:pt x="70" y="119"/>
                      <a:pt x="73" y="119"/>
                    </a:cubicBezTo>
                    <a:cubicBezTo>
                      <a:pt x="74" y="119"/>
                      <a:pt x="74" y="119"/>
                      <a:pt x="75" y="119"/>
                    </a:cubicBezTo>
                    <a:cubicBezTo>
                      <a:pt x="77" y="119"/>
                      <a:pt x="79" y="119"/>
                      <a:pt x="83" y="119"/>
                    </a:cubicBezTo>
                    <a:cubicBezTo>
                      <a:pt x="94" y="118"/>
                      <a:pt x="104" y="113"/>
                      <a:pt x="103" y="103"/>
                    </a:cubicBezTo>
                    <a:cubicBezTo>
                      <a:pt x="104" y="103"/>
                      <a:pt x="106" y="102"/>
                      <a:pt x="108" y="100"/>
                    </a:cubicBezTo>
                    <a:cubicBezTo>
                      <a:pt x="118" y="93"/>
                      <a:pt x="125" y="84"/>
                      <a:pt x="116" y="75"/>
                    </a:cubicBezTo>
                    <a:cubicBezTo>
                      <a:pt x="114" y="72"/>
                      <a:pt x="113" y="69"/>
                      <a:pt x="111" y="68"/>
                    </a:cubicBezTo>
                    <a:cubicBezTo>
                      <a:pt x="123" y="61"/>
                      <a:pt x="124" y="46"/>
                      <a:pt x="119" y="43"/>
                    </a:cubicBezTo>
                    <a:cubicBezTo>
                      <a:pt x="118" y="42"/>
                      <a:pt x="117" y="41"/>
                      <a:pt x="115" y="41"/>
                    </a:cubicBezTo>
                    <a:cubicBezTo>
                      <a:pt x="113" y="39"/>
                      <a:pt x="112" y="39"/>
                      <a:pt x="110" y="38"/>
                    </a:cubicBezTo>
                    <a:cubicBezTo>
                      <a:pt x="112" y="27"/>
                      <a:pt x="107" y="17"/>
                      <a:pt x="103" y="16"/>
                    </a:cubicBezTo>
                    <a:lnTo>
                      <a:pt x="100" y="16"/>
                    </a:lnTo>
                    <a:cubicBezTo>
                      <a:pt x="97" y="13"/>
                      <a:pt x="95" y="11"/>
                      <a:pt x="90" y="11"/>
                    </a:cubicBezTo>
                    <a:cubicBezTo>
                      <a:pt x="89" y="11"/>
                      <a:pt x="87" y="11"/>
                      <a:pt x="85" y="12"/>
                    </a:cubicBezTo>
                    <a:lnTo>
                      <a:pt x="84" y="11"/>
                    </a:lnTo>
                    <a:lnTo>
                      <a:pt x="78" y="6"/>
                    </a:lnTo>
                    <a:cubicBezTo>
                      <a:pt x="77" y="5"/>
                      <a:pt x="77" y="3"/>
                      <a:pt x="75" y="3"/>
                    </a:cubicBezTo>
                    <a:cubicBezTo>
                      <a:pt x="73" y="2"/>
                      <a:pt x="71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45"/>
              <p:cNvSpPr/>
              <p:nvPr/>
            </p:nvSpPr>
            <p:spPr>
              <a:xfrm rot="-1311727">
                <a:off x="5589166" y="4774594"/>
                <a:ext cx="12213" cy="1182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21" extrusionOk="0">
                    <a:moveTo>
                      <a:pt x="70" y="1"/>
                    </a:moveTo>
                    <a:cubicBezTo>
                      <a:pt x="66" y="1"/>
                      <a:pt x="62" y="3"/>
                      <a:pt x="58" y="6"/>
                    </a:cubicBezTo>
                    <a:cubicBezTo>
                      <a:pt x="56" y="9"/>
                      <a:pt x="55" y="11"/>
                      <a:pt x="53" y="14"/>
                    </a:cubicBezTo>
                    <a:cubicBezTo>
                      <a:pt x="52" y="14"/>
                      <a:pt x="52" y="13"/>
                      <a:pt x="51" y="13"/>
                    </a:cubicBezTo>
                    <a:cubicBezTo>
                      <a:pt x="48" y="11"/>
                      <a:pt x="47" y="9"/>
                      <a:pt x="44" y="8"/>
                    </a:cubicBezTo>
                    <a:cubicBezTo>
                      <a:pt x="42" y="6"/>
                      <a:pt x="39" y="3"/>
                      <a:pt x="35" y="3"/>
                    </a:cubicBezTo>
                    <a:cubicBezTo>
                      <a:pt x="33" y="3"/>
                      <a:pt x="32" y="3"/>
                      <a:pt x="31" y="4"/>
                    </a:cubicBezTo>
                    <a:cubicBezTo>
                      <a:pt x="22" y="6"/>
                      <a:pt x="18" y="10"/>
                      <a:pt x="17" y="19"/>
                    </a:cubicBezTo>
                    <a:lnTo>
                      <a:pt x="17" y="24"/>
                    </a:lnTo>
                    <a:cubicBezTo>
                      <a:pt x="13" y="24"/>
                      <a:pt x="10" y="24"/>
                      <a:pt x="7" y="27"/>
                    </a:cubicBezTo>
                    <a:cubicBezTo>
                      <a:pt x="2" y="34"/>
                      <a:pt x="1" y="37"/>
                      <a:pt x="4" y="45"/>
                    </a:cubicBezTo>
                    <a:cubicBezTo>
                      <a:pt x="4" y="46"/>
                      <a:pt x="5" y="49"/>
                      <a:pt x="6" y="51"/>
                    </a:cubicBezTo>
                    <a:lnTo>
                      <a:pt x="6" y="52"/>
                    </a:lnTo>
                    <a:lnTo>
                      <a:pt x="10" y="61"/>
                    </a:lnTo>
                    <a:lnTo>
                      <a:pt x="6" y="65"/>
                    </a:lnTo>
                    <a:cubicBezTo>
                      <a:pt x="1" y="71"/>
                      <a:pt x="1" y="75"/>
                      <a:pt x="3" y="80"/>
                    </a:cubicBezTo>
                    <a:cubicBezTo>
                      <a:pt x="3" y="81"/>
                      <a:pt x="3" y="81"/>
                      <a:pt x="5" y="82"/>
                    </a:cubicBezTo>
                    <a:cubicBezTo>
                      <a:pt x="6" y="83"/>
                      <a:pt x="8" y="85"/>
                      <a:pt x="10" y="86"/>
                    </a:cubicBezTo>
                    <a:lnTo>
                      <a:pt x="13" y="90"/>
                    </a:lnTo>
                    <a:lnTo>
                      <a:pt x="13" y="91"/>
                    </a:lnTo>
                    <a:cubicBezTo>
                      <a:pt x="12" y="101"/>
                      <a:pt x="15" y="103"/>
                      <a:pt x="20" y="106"/>
                    </a:cubicBezTo>
                    <a:cubicBezTo>
                      <a:pt x="21" y="107"/>
                      <a:pt x="21" y="107"/>
                      <a:pt x="22" y="107"/>
                    </a:cubicBezTo>
                    <a:cubicBezTo>
                      <a:pt x="23" y="107"/>
                      <a:pt x="26" y="108"/>
                      <a:pt x="28" y="108"/>
                    </a:cubicBezTo>
                    <a:cubicBezTo>
                      <a:pt x="36" y="109"/>
                      <a:pt x="38" y="113"/>
                      <a:pt x="39" y="116"/>
                    </a:cubicBezTo>
                    <a:cubicBezTo>
                      <a:pt x="41" y="117"/>
                      <a:pt x="41" y="118"/>
                      <a:pt x="42" y="119"/>
                    </a:cubicBezTo>
                    <a:cubicBezTo>
                      <a:pt x="42" y="120"/>
                      <a:pt x="44" y="120"/>
                      <a:pt x="45" y="120"/>
                    </a:cubicBezTo>
                    <a:cubicBezTo>
                      <a:pt x="50" y="120"/>
                      <a:pt x="57" y="117"/>
                      <a:pt x="61" y="112"/>
                    </a:cubicBezTo>
                    <a:cubicBezTo>
                      <a:pt x="62" y="113"/>
                      <a:pt x="64" y="113"/>
                      <a:pt x="66" y="114"/>
                    </a:cubicBezTo>
                    <a:cubicBezTo>
                      <a:pt x="69" y="116"/>
                      <a:pt x="72" y="117"/>
                      <a:pt x="74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7" y="117"/>
                      <a:pt x="79" y="117"/>
                      <a:pt x="83" y="117"/>
                    </a:cubicBezTo>
                    <a:cubicBezTo>
                      <a:pt x="94" y="116"/>
                      <a:pt x="104" y="112"/>
                      <a:pt x="103" y="102"/>
                    </a:cubicBezTo>
                    <a:cubicBezTo>
                      <a:pt x="104" y="102"/>
                      <a:pt x="107" y="101"/>
                      <a:pt x="108" y="98"/>
                    </a:cubicBezTo>
                    <a:cubicBezTo>
                      <a:pt x="119" y="91"/>
                      <a:pt x="125" y="82"/>
                      <a:pt x="118" y="73"/>
                    </a:cubicBezTo>
                    <a:cubicBezTo>
                      <a:pt x="115" y="71"/>
                      <a:pt x="114" y="68"/>
                      <a:pt x="112" y="67"/>
                    </a:cubicBezTo>
                    <a:cubicBezTo>
                      <a:pt x="123" y="60"/>
                      <a:pt x="124" y="44"/>
                      <a:pt x="120" y="41"/>
                    </a:cubicBezTo>
                    <a:cubicBezTo>
                      <a:pt x="119" y="40"/>
                      <a:pt x="118" y="40"/>
                      <a:pt x="117" y="39"/>
                    </a:cubicBezTo>
                    <a:cubicBezTo>
                      <a:pt x="114" y="37"/>
                      <a:pt x="112" y="37"/>
                      <a:pt x="111" y="36"/>
                    </a:cubicBezTo>
                    <a:cubicBezTo>
                      <a:pt x="112" y="26"/>
                      <a:pt x="107" y="15"/>
                      <a:pt x="103" y="14"/>
                    </a:cubicBezTo>
                    <a:lnTo>
                      <a:pt x="101" y="14"/>
                    </a:lnTo>
                    <a:cubicBezTo>
                      <a:pt x="98" y="11"/>
                      <a:pt x="95" y="10"/>
                      <a:pt x="91" y="10"/>
                    </a:cubicBezTo>
                    <a:cubicBezTo>
                      <a:pt x="89" y="10"/>
                      <a:pt x="88" y="10"/>
                      <a:pt x="86" y="10"/>
                    </a:cubicBezTo>
                    <a:lnTo>
                      <a:pt x="84" y="9"/>
                    </a:lnTo>
                    <a:lnTo>
                      <a:pt x="79" y="4"/>
                    </a:lnTo>
                    <a:cubicBezTo>
                      <a:pt x="78" y="4"/>
                      <a:pt x="78" y="3"/>
                      <a:pt x="77" y="3"/>
                    </a:cubicBezTo>
                    <a:cubicBezTo>
                      <a:pt x="75" y="2"/>
                      <a:pt x="72" y="1"/>
                      <a:pt x="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5" name="Google Shape;6145;p45"/>
              <p:cNvSpPr/>
              <p:nvPr/>
            </p:nvSpPr>
            <p:spPr>
              <a:xfrm rot="-1311727">
                <a:off x="5538240" y="4780970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5" y="1"/>
                    </a:moveTo>
                    <a:cubicBezTo>
                      <a:pt x="52" y="1"/>
                      <a:pt x="50" y="2"/>
                      <a:pt x="47" y="5"/>
                    </a:cubicBezTo>
                    <a:cubicBezTo>
                      <a:pt x="46" y="8"/>
                      <a:pt x="45" y="9"/>
                      <a:pt x="43" y="12"/>
                    </a:cubicBezTo>
                    <a:cubicBezTo>
                      <a:pt x="42" y="12"/>
                      <a:pt x="41" y="10"/>
                      <a:pt x="41" y="10"/>
                    </a:cubicBezTo>
                    <a:cubicBezTo>
                      <a:pt x="38" y="9"/>
                      <a:pt x="37" y="8"/>
                      <a:pt x="35" y="7"/>
                    </a:cubicBezTo>
                    <a:cubicBezTo>
                      <a:pt x="33" y="5"/>
                      <a:pt x="31" y="3"/>
                      <a:pt x="28" y="3"/>
                    </a:cubicBezTo>
                    <a:cubicBezTo>
                      <a:pt x="27" y="3"/>
                      <a:pt x="26" y="4"/>
                      <a:pt x="25" y="4"/>
                    </a:cubicBezTo>
                    <a:cubicBezTo>
                      <a:pt x="19" y="7"/>
                      <a:pt x="16" y="9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2" y="25"/>
                      <a:pt x="1" y="29"/>
                      <a:pt x="4" y="35"/>
                    </a:cubicBezTo>
                    <a:cubicBezTo>
                      <a:pt x="5" y="36"/>
                      <a:pt x="5" y="39"/>
                      <a:pt x="6" y="40"/>
                    </a:cubicBezTo>
                    <a:lnTo>
                      <a:pt x="6" y="41"/>
                    </a:lnTo>
                    <a:cubicBezTo>
                      <a:pt x="8" y="44"/>
                      <a:pt x="8" y="46"/>
                      <a:pt x="9" y="48"/>
                    </a:cubicBezTo>
                    <a:cubicBezTo>
                      <a:pt x="8" y="48"/>
                      <a:pt x="8" y="49"/>
                      <a:pt x="6" y="50"/>
                    </a:cubicBezTo>
                    <a:cubicBezTo>
                      <a:pt x="3" y="55"/>
                      <a:pt x="3" y="58"/>
                      <a:pt x="7" y="59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5" y="64"/>
                      <a:pt x="15" y="65"/>
                    </a:cubicBezTo>
                    <a:lnTo>
                      <a:pt x="15" y="66"/>
                    </a:lnTo>
                    <a:cubicBezTo>
                      <a:pt x="15" y="74"/>
                      <a:pt x="16" y="76"/>
                      <a:pt x="20" y="77"/>
                    </a:cubicBezTo>
                    <a:lnTo>
                      <a:pt x="22" y="77"/>
                    </a:lnTo>
                    <a:cubicBezTo>
                      <a:pt x="24" y="79"/>
                      <a:pt x="26" y="79"/>
                      <a:pt x="27" y="79"/>
                    </a:cubicBezTo>
                    <a:cubicBezTo>
                      <a:pt x="32" y="79"/>
                      <a:pt x="34" y="81"/>
                      <a:pt x="35" y="84"/>
                    </a:cubicBezTo>
                    <a:lnTo>
                      <a:pt x="38" y="86"/>
                    </a:lnTo>
                    <a:cubicBezTo>
                      <a:pt x="38" y="87"/>
                      <a:pt x="39" y="87"/>
                      <a:pt x="40" y="87"/>
                    </a:cubicBezTo>
                    <a:cubicBezTo>
                      <a:pt x="44" y="87"/>
                      <a:pt x="49" y="84"/>
                      <a:pt x="52" y="81"/>
                    </a:cubicBezTo>
                    <a:cubicBezTo>
                      <a:pt x="53" y="82"/>
                      <a:pt x="55" y="84"/>
                      <a:pt x="56" y="84"/>
                    </a:cubicBezTo>
                    <a:cubicBezTo>
                      <a:pt x="58" y="85"/>
                      <a:pt x="60" y="86"/>
                      <a:pt x="61" y="86"/>
                    </a:cubicBezTo>
                    <a:lnTo>
                      <a:pt x="67" y="86"/>
                    </a:lnTo>
                    <a:cubicBezTo>
                      <a:pt x="76" y="85"/>
                      <a:pt x="83" y="82"/>
                      <a:pt x="83" y="75"/>
                    </a:cubicBezTo>
                    <a:cubicBezTo>
                      <a:pt x="84" y="74"/>
                      <a:pt x="86" y="74"/>
                      <a:pt x="87" y="71"/>
                    </a:cubicBezTo>
                    <a:cubicBezTo>
                      <a:pt x="94" y="66"/>
                      <a:pt x="99" y="59"/>
                      <a:pt x="93" y="53"/>
                    </a:cubicBezTo>
                    <a:lnTo>
                      <a:pt x="89" y="49"/>
                    </a:lnTo>
                    <a:cubicBezTo>
                      <a:pt x="96" y="44"/>
                      <a:pt x="97" y="33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9" y="28"/>
                      <a:pt x="88" y="28"/>
                      <a:pt x="87" y="27"/>
                    </a:cubicBezTo>
                    <a:cubicBezTo>
                      <a:pt x="88" y="20"/>
                      <a:pt x="84" y="13"/>
                      <a:pt x="82" y="12"/>
                    </a:cubicBezTo>
                    <a:lnTo>
                      <a:pt x="79" y="12"/>
                    </a:lnTo>
                    <a:cubicBezTo>
                      <a:pt x="77" y="10"/>
                      <a:pt x="74" y="9"/>
                      <a:pt x="71" y="9"/>
                    </a:cubicBezTo>
                    <a:cubicBezTo>
                      <a:pt x="70" y="9"/>
                      <a:pt x="69" y="9"/>
                      <a:pt x="67" y="9"/>
                    </a:cubicBezTo>
                    <a:lnTo>
                      <a:pt x="66" y="8"/>
                    </a:lnTo>
                    <a:lnTo>
                      <a:pt x="62" y="4"/>
                    </a:lnTo>
                    <a:cubicBezTo>
                      <a:pt x="61" y="4"/>
                      <a:pt x="60" y="3"/>
                      <a:pt x="60" y="3"/>
                    </a:cubicBezTo>
                    <a:cubicBezTo>
                      <a:pt x="58" y="1"/>
                      <a:pt x="57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6" name="Google Shape;6146;p45"/>
              <p:cNvSpPr/>
              <p:nvPr/>
            </p:nvSpPr>
            <p:spPr>
              <a:xfrm rot="-1311727">
                <a:off x="5615571" y="4834392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2" y="1"/>
                      <a:pt x="50" y="2"/>
                      <a:pt x="47" y="5"/>
                    </a:cubicBezTo>
                    <a:cubicBezTo>
                      <a:pt x="45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39" y="10"/>
                    </a:cubicBezTo>
                    <a:cubicBezTo>
                      <a:pt x="37" y="9"/>
                      <a:pt x="36" y="7"/>
                      <a:pt x="34" y="6"/>
                    </a:cubicBezTo>
                    <a:cubicBezTo>
                      <a:pt x="33" y="5"/>
                      <a:pt x="30" y="3"/>
                      <a:pt x="28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5"/>
                    </a:cubicBezTo>
                    <a:lnTo>
                      <a:pt x="14" y="18"/>
                    </a:lnTo>
                    <a:cubicBezTo>
                      <a:pt x="12" y="18"/>
                      <a:pt x="9" y="18"/>
                      <a:pt x="7" y="21"/>
                    </a:cubicBezTo>
                    <a:cubicBezTo>
                      <a:pt x="2" y="26"/>
                      <a:pt x="1" y="30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6"/>
                      <a:pt x="2" y="58"/>
                      <a:pt x="7" y="59"/>
                    </a:cubicBezTo>
                    <a:lnTo>
                      <a:pt x="8" y="60"/>
                    </a:lnTo>
                    <a:cubicBezTo>
                      <a:pt x="9" y="60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4" y="66"/>
                    </a:cubicBezTo>
                    <a:lnTo>
                      <a:pt x="14" y="67"/>
                    </a:lnTo>
                    <a:cubicBezTo>
                      <a:pt x="14" y="73"/>
                      <a:pt x="16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0"/>
                      <a:pt x="34" y="83"/>
                    </a:cubicBezTo>
                    <a:lnTo>
                      <a:pt x="37" y="86"/>
                    </a:lnTo>
                    <a:cubicBezTo>
                      <a:pt x="38" y="87"/>
                      <a:pt x="38" y="87"/>
                      <a:pt x="40" y="87"/>
                    </a:cubicBezTo>
                    <a:cubicBezTo>
                      <a:pt x="43" y="87"/>
                      <a:pt x="49" y="85"/>
                      <a:pt x="52" y="81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6"/>
                      <a:pt x="60" y="86"/>
                    </a:cubicBezTo>
                    <a:lnTo>
                      <a:pt x="67" y="86"/>
                    </a:lnTo>
                    <a:cubicBezTo>
                      <a:pt x="75" y="84"/>
                      <a:pt x="82" y="82"/>
                      <a:pt x="82" y="74"/>
                    </a:cubicBezTo>
                    <a:cubicBezTo>
                      <a:pt x="84" y="73"/>
                      <a:pt x="85" y="73"/>
                      <a:pt x="86" y="72"/>
                    </a:cubicBezTo>
                    <a:cubicBezTo>
                      <a:pt x="94" y="66"/>
                      <a:pt x="99" y="59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6" y="32"/>
                      <a:pt x="94" y="30"/>
                    </a:cubicBezTo>
                    <a:cubicBezTo>
                      <a:pt x="93" y="30"/>
                      <a:pt x="91" y="28"/>
                      <a:pt x="90" y="28"/>
                    </a:cubicBezTo>
                    <a:cubicBezTo>
                      <a:pt x="89" y="28"/>
                      <a:pt x="88" y="28"/>
                      <a:pt x="86" y="27"/>
                    </a:cubicBezTo>
                    <a:cubicBezTo>
                      <a:pt x="88" y="21"/>
                      <a:pt x="84" y="13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4" y="9"/>
                      <a:pt x="71" y="9"/>
                    </a:cubicBezTo>
                    <a:cubicBezTo>
                      <a:pt x="70" y="9"/>
                      <a:pt x="69" y="9"/>
                      <a:pt x="67" y="9"/>
                    </a:cubicBezTo>
                    <a:lnTo>
                      <a:pt x="65" y="7"/>
                    </a:lnTo>
                    <a:lnTo>
                      <a:pt x="62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7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7" name="Google Shape;6147;p45"/>
              <p:cNvSpPr/>
              <p:nvPr/>
            </p:nvSpPr>
            <p:spPr>
              <a:xfrm rot="-1311727">
                <a:off x="5565859" y="4752300"/>
                <a:ext cx="9770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6" extrusionOk="0">
                    <a:moveTo>
                      <a:pt x="55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5" y="7"/>
                      <a:pt x="44" y="8"/>
                      <a:pt x="43" y="11"/>
                    </a:cubicBezTo>
                    <a:cubicBezTo>
                      <a:pt x="42" y="11"/>
                      <a:pt x="42" y="10"/>
                      <a:pt x="40" y="10"/>
                    </a:cubicBezTo>
                    <a:cubicBezTo>
                      <a:pt x="38" y="8"/>
                      <a:pt x="37" y="7"/>
                      <a:pt x="34" y="6"/>
                    </a:cubicBezTo>
                    <a:cubicBezTo>
                      <a:pt x="33" y="4"/>
                      <a:pt x="30" y="2"/>
                      <a:pt x="27" y="2"/>
                    </a:cubicBezTo>
                    <a:cubicBezTo>
                      <a:pt x="26" y="2"/>
                      <a:pt x="25" y="3"/>
                      <a:pt x="24" y="3"/>
                    </a:cubicBezTo>
                    <a:cubicBezTo>
                      <a:pt x="18" y="6"/>
                      <a:pt x="16" y="8"/>
                      <a:pt x="14" y="13"/>
                    </a:cubicBezTo>
                    <a:lnTo>
                      <a:pt x="14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4"/>
                      <a:pt x="1" y="28"/>
                      <a:pt x="3" y="34"/>
                    </a:cubicBezTo>
                    <a:cubicBezTo>
                      <a:pt x="5" y="36"/>
                      <a:pt x="5" y="38"/>
                      <a:pt x="6" y="39"/>
                    </a:cubicBezTo>
                    <a:cubicBezTo>
                      <a:pt x="7" y="42"/>
                      <a:pt x="7" y="44"/>
                      <a:pt x="8" y="46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2" y="53"/>
                      <a:pt x="2" y="57"/>
                      <a:pt x="7" y="58"/>
                    </a:cubicBezTo>
                    <a:lnTo>
                      <a:pt x="8" y="59"/>
                    </a:lnTo>
                    <a:cubicBezTo>
                      <a:pt x="9" y="59"/>
                      <a:pt x="11" y="60"/>
                      <a:pt x="12" y="62"/>
                    </a:cubicBezTo>
                    <a:cubicBezTo>
                      <a:pt x="13" y="62"/>
                      <a:pt x="14" y="63"/>
                      <a:pt x="14" y="64"/>
                    </a:cubicBezTo>
                    <a:lnTo>
                      <a:pt x="14" y="66"/>
                    </a:lnTo>
                    <a:cubicBezTo>
                      <a:pt x="14" y="72"/>
                      <a:pt x="16" y="75"/>
                      <a:pt x="19" y="76"/>
                    </a:cubicBezTo>
                    <a:lnTo>
                      <a:pt x="22" y="76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0"/>
                      <a:pt x="34" y="83"/>
                    </a:cubicBezTo>
                    <a:lnTo>
                      <a:pt x="38" y="85"/>
                    </a:lnTo>
                    <a:cubicBezTo>
                      <a:pt x="38" y="86"/>
                      <a:pt x="39" y="86"/>
                      <a:pt x="40" y="86"/>
                    </a:cubicBezTo>
                    <a:cubicBezTo>
                      <a:pt x="43" y="86"/>
                      <a:pt x="49" y="83"/>
                      <a:pt x="52" y="80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5"/>
                      <a:pt x="60" y="85"/>
                    </a:cubicBezTo>
                    <a:lnTo>
                      <a:pt x="67" y="85"/>
                    </a:lnTo>
                    <a:cubicBezTo>
                      <a:pt x="75" y="84"/>
                      <a:pt x="84" y="82"/>
                      <a:pt x="83" y="73"/>
                    </a:cubicBezTo>
                    <a:cubicBezTo>
                      <a:pt x="84" y="72"/>
                      <a:pt x="85" y="72"/>
                      <a:pt x="86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6" y="31"/>
                      <a:pt x="94" y="28"/>
                    </a:cubicBezTo>
                    <a:cubicBezTo>
                      <a:pt x="93" y="28"/>
                      <a:pt x="91" y="27"/>
                      <a:pt x="90" y="27"/>
                    </a:cubicBezTo>
                    <a:cubicBezTo>
                      <a:pt x="89" y="27"/>
                      <a:pt x="88" y="27"/>
                      <a:pt x="86" y="26"/>
                    </a:cubicBezTo>
                    <a:cubicBezTo>
                      <a:pt x="88" y="20"/>
                      <a:pt x="84" y="12"/>
                      <a:pt x="81" y="11"/>
                    </a:cubicBezTo>
                    <a:lnTo>
                      <a:pt x="79" y="11"/>
                    </a:lnTo>
                    <a:cubicBezTo>
                      <a:pt x="76" y="9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8"/>
                    </a:cubicBezTo>
                    <a:lnTo>
                      <a:pt x="65" y="7"/>
                    </a:lnTo>
                    <a:lnTo>
                      <a:pt x="62" y="3"/>
                    </a:lnTo>
                    <a:cubicBezTo>
                      <a:pt x="60" y="3"/>
                      <a:pt x="60" y="2"/>
                      <a:pt x="59" y="2"/>
                    </a:cubicBezTo>
                    <a:cubicBezTo>
                      <a:pt x="57" y="1"/>
                      <a:pt x="56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8" name="Google Shape;6148;p45"/>
              <p:cNvSpPr/>
              <p:nvPr/>
            </p:nvSpPr>
            <p:spPr>
              <a:xfrm rot="-1311727">
                <a:off x="5563937" y="4821402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4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5" y="8"/>
                      <a:pt x="44" y="9"/>
                      <a:pt x="43" y="12"/>
                    </a:cubicBezTo>
                    <a:cubicBezTo>
                      <a:pt x="42" y="12"/>
                      <a:pt x="42" y="10"/>
                      <a:pt x="40" y="10"/>
                    </a:cubicBezTo>
                    <a:cubicBezTo>
                      <a:pt x="38" y="9"/>
                      <a:pt x="37" y="8"/>
                      <a:pt x="35" y="7"/>
                    </a:cubicBezTo>
                    <a:cubicBezTo>
                      <a:pt x="33" y="4"/>
                      <a:pt x="30" y="3"/>
                      <a:pt x="27" y="3"/>
                    </a:cubicBezTo>
                    <a:cubicBezTo>
                      <a:pt x="26" y="3"/>
                      <a:pt x="25" y="3"/>
                      <a:pt x="24" y="4"/>
                    </a:cubicBezTo>
                    <a:cubicBezTo>
                      <a:pt x="18" y="7"/>
                      <a:pt x="16" y="9"/>
                      <a:pt x="14" y="14"/>
                    </a:cubicBezTo>
                    <a:lnTo>
                      <a:pt x="14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2" y="25"/>
                      <a:pt x="1" y="29"/>
                      <a:pt x="3" y="34"/>
                    </a:cubicBezTo>
                    <a:cubicBezTo>
                      <a:pt x="5" y="35"/>
                      <a:pt x="5" y="38"/>
                      <a:pt x="6" y="39"/>
                    </a:cubicBezTo>
                    <a:lnTo>
                      <a:pt x="6" y="40"/>
                    </a:lnTo>
                    <a:cubicBezTo>
                      <a:pt x="7" y="44"/>
                      <a:pt x="7" y="46"/>
                      <a:pt x="8" y="48"/>
                    </a:cubicBezTo>
                    <a:cubicBezTo>
                      <a:pt x="7" y="48"/>
                      <a:pt x="7" y="49"/>
                      <a:pt x="6" y="50"/>
                    </a:cubicBezTo>
                    <a:cubicBezTo>
                      <a:pt x="2" y="55"/>
                      <a:pt x="2" y="59"/>
                      <a:pt x="7" y="60"/>
                    </a:cubicBezTo>
                    <a:lnTo>
                      <a:pt x="8" y="61"/>
                    </a:lnTo>
                    <a:cubicBezTo>
                      <a:pt x="9" y="61"/>
                      <a:pt x="11" y="62"/>
                      <a:pt x="12" y="64"/>
                    </a:cubicBezTo>
                    <a:cubicBezTo>
                      <a:pt x="13" y="64"/>
                      <a:pt x="13" y="65"/>
                      <a:pt x="14" y="66"/>
                    </a:cubicBezTo>
                    <a:lnTo>
                      <a:pt x="14" y="67"/>
                    </a:lnTo>
                    <a:cubicBezTo>
                      <a:pt x="14" y="74"/>
                      <a:pt x="16" y="76"/>
                      <a:pt x="19" y="77"/>
                    </a:cubicBezTo>
                    <a:lnTo>
                      <a:pt x="22" y="77"/>
                    </a:lnTo>
                    <a:cubicBezTo>
                      <a:pt x="23" y="79"/>
                      <a:pt x="26" y="79"/>
                      <a:pt x="27" y="79"/>
                    </a:cubicBezTo>
                    <a:cubicBezTo>
                      <a:pt x="33" y="79"/>
                      <a:pt x="34" y="81"/>
                      <a:pt x="35" y="84"/>
                    </a:cubicBezTo>
                    <a:lnTo>
                      <a:pt x="38" y="87"/>
                    </a:lnTo>
                    <a:cubicBezTo>
                      <a:pt x="38" y="87"/>
                      <a:pt x="39" y="88"/>
                      <a:pt x="40" y="88"/>
                    </a:cubicBezTo>
                    <a:cubicBezTo>
                      <a:pt x="43" y="88"/>
                      <a:pt x="49" y="85"/>
                      <a:pt x="52" y="81"/>
                    </a:cubicBezTo>
                    <a:cubicBezTo>
                      <a:pt x="53" y="83"/>
                      <a:pt x="54" y="84"/>
                      <a:pt x="55" y="84"/>
                    </a:cubicBezTo>
                    <a:cubicBezTo>
                      <a:pt x="58" y="86"/>
                      <a:pt x="59" y="87"/>
                      <a:pt x="60" y="87"/>
                    </a:cubicBezTo>
                    <a:lnTo>
                      <a:pt x="67" y="87"/>
                    </a:lnTo>
                    <a:cubicBezTo>
                      <a:pt x="76" y="86"/>
                      <a:pt x="83" y="83"/>
                      <a:pt x="83" y="75"/>
                    </a:cubicBezTo>
                    <a:cubicBezTo>
                      <a:pt x="84" y="74"/>
                      <a:pt x="85" y="74"/>
                      <a:pt x="86" y="73"/>
                    </a:cubicBezTo>
                    <a:cubicBezTo>
                      <a:pt x="94" y="66"/>
                      <a:pt x="99" y="60"/>
                      <a:pt x="93" y="54"/>
                    </a:cubicBezTo>
                    <a:lnTo>
                      <a:pt x="89" y="50"/>
                    </a:lnTo>
                    <a:cubicBezTo>
                      <a:pt x="95" y="45"/>
                      <a:pt x="96" y="33"/>
                      <a:pt x="94" y="30"/>
                    </a:cubicBezTo>
                    <a:cubicBezTo>
                      <a:pt x="93" y="30"/>
                      <a:pt x="91" y="29"/>
                      <a:pt x="90" y="29"/>
                    </a:cubicBezTo>
                    <a:cubicBezTo>
                      <a:pt x="89" y="29"/>
                      <a:pt x="88" y="29"/>
                      <a:pt x="86" y="28"/>
                    </a:cubicBezTo>
                    <a:cubicBezTo>
                      <a:pt x="88" y="20"/>
                      <a:pt x="84" y="13"/>
                      <a:pt x="81" y="12"/>
                    </a:cubicBezTo>
                    <a:lnTo>
                      <a:pt x="79" y="12"/>
                    </a:lnTo>
                    <a:cubicBezTo>
                      <a:pt x="76" y="9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5" y="8"/>
                    </a:lnTo>
                    <a:lnTo>
                      <a:pt x="62" y="4"/>
                    </a:lnTo>
                    <a:cubicBezTo>
                      <a:pt x="60" y="4"/>
                      <a:pt x="60" y="3"/>
                      <a:pt x="59" y="3"/>
                    </a:cubicBezTo>
                    <a:cubicBezTo>
                      <a:pt x="57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9" name="Google Shape;6149;p45"/>
              <p:cNvSpPr/>
              <p:nvPr/>
            </p:nvSpPr>
            <p:spPr>
              <a:xfrm rot="-1311727">
                <a:off x="5567438" y="4873160"/>
                <a:ext cx="9770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8" extrusionOk="0">
                    <a:moveTo>
                      <a:pt x="55" y="0"/>
                    </a:moveTo>
                    <a:cubicBezTo>
                      <a:pt x="52" y="0"/>
                      <a:pt x="50" y="2"/>
                      <a:pt x="47" y="5"/>
                    </a:cubicBezTo>
                    <a:cubicBezTo>
                      <a:pt x="46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40" y="10"/>
                    </a:cubicBezTo>
                    <a:cubicBezTo>
                      <a:pt x="38" y="9"/>
                      <a:pt x="37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4" y="4"/>
                    </a:cubicBezTo>
                    <a:cubicBezTo>
                      <a:pt x="18" y="6"/>
                      <a:pt x="16" y="9"/>
                      <a:pt x="15" y="14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1" y="29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5"/>
                      <a:pt x="2" y="57"/>
                      <a:pt x="7" y="59"/>
                    </a:cubicBezTo>
                    <a:lnTo>
                      <a:pt x="8" y="61"/>
                    </a:lnTo>
                    <a:cubicBezTo>
                      <a:pt x="9" y="61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4" y="66"/>
                    </a:cubicBezTo>
                    <a:lnTo>
                      <a:pt x="14" y="67"/>
                    </a:lnTo>
                    <a:cubicBezTo>
                      <a:pt x="13" y="73"/>
                      <a:pt x="16" y="77"/>
                      <a:pt x="19" y="78"/>
                    </a:cubicBezTo>
                    <a:lnTo>
                      <a:pt x="22" y="78"/>
                    </a:lnTo>
                    <a:cubicBezTo>
                      <a:pt x="23" y="79"/>
                      <a:pt x="26" y="79"/>
                      <a:pt x="27" y="79"/>
                    </a:cubicBezTo>
                    <a:cubicBezTo>
                      <a:pt x="33" y="79"/>
                      <a:pt x="34" y="82"/>
                      <a:pt x="35" y="84"/>
                    </a:cubicBezTo>
                    <a:lnTo>
                      <a:pt x="38" y="87"/>
                    </a:lnTo>
                    <a:cubicBezTo>
                      <a:pt x="38" y="87"/>
                      <a:pt x="39" y="88"/>
                      <a:pt x="40" y="88"/>
                    </a:cubicBezTo>
                    <a:cubicBezTo>
                      <a:pt x="43" y="88"/>
                      <a:pt x="49" y="85"/>
                      <a:pt x="52" y="82"/>
                    </a:cubicBezTo>
                    <a:cubicBezTo>
                      <a:pt x="53" y="83"/>
                      <a:pt x="54" y="84"/>
                      <a:pt x="55" y="84"/>
                    </a:cubicBezTo>
                    <a:cubicBezTo>
                      <a:pt x="58" y="86"/>
                      <a:pt x="59" y="87"/>
                      <a:pt x="60" y="87"/>
                    </a:cubicBezTo>
                    <a:lnTo>
                      <a:pt x="67" y="87"/>
                    </a:lnTo>
                    <a:cubicBezTo>
                      <a:pt x="76" y="86"/>
                      <a:pt x="83" y="83"/>
                      <a:pt x="83" y="76"/>
                    </a:cubicBezTo>
                    <a:cubicBezTo>
                      <a:pt x="84" y="73"/>
                      <a:pt x="85" y="73"/>
                      <a:pt x="86" y="72"/>
                    </a:cubicBezTo>
                    <a:cubicBezTo>
                      <a:pt x="94" y="66"/>
                      <a:pt x="99" y="60"/>
                      <a:pt x="93" y="53"/>
                    </a:cubicBezTo>
                    <a:lnTo>
                      <a:pt x="89" y="50"/>
                    </a:lnTo>
                    <a:cubicBezTo>
                      <a:pt x="95" y="45"/>
                      <a:pt x="96" y="32"/>
                      <a:pt x="94" y="30"/>
                    </a:cubicBezTo>
                    <a:cubicBezTo>
                      <a:pt x="93" y="30"/>
                      <a:pt x="91" y="29"/>
                      <a:pt x="90" y="29"/>
                    </a:cubicBezTo>
                    <a:cubicBezTo>
                      <a:pt x="89" y="29"/>
                      <a:pt x="88" y="29"/>
                      <a:pt x="86" y="27"/>
                    </a:cubicBezTo>
                    <a:cubicBezTo>
                      <a:pt x="88" y="20"/>
                      <a:pt x="84" y="12"/>
                      <a:pt x="81" y="11"/>
                    </a:cubicBezTo>
                    <a:lnTo>
                      <a:pt x="79" y="11"/>
                    </a:lnTo>
                    <a:cubicBezTo>
                      <a:pt x="77" y="10"/>
                      <a:pt x="74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5" y="7"/>
                    </a:lnTo>
                    <a:lnTo>
                      <a:pt x="62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8" y="1"/>
                      <a:pt x="56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0" name="Google Shape;6150;p45"/>
              <p:cNvSpPr/>
              <p:nvPr/>
            </p:nvSpPr>
            <p:spPr>
              <a:xfrm rot="-1311727">
                <a:off x="5530240" y="4882096"/>
                <a:ext cx="9673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55" y="0"/>
                    </a:moveTo>
                    <a:cubicBezTo>
                      <a:pt x="52" y="0"/>
                      <a:pt x="50" y="1"/>
                      <a:pt x="47" y="4"/>
                    </a:cubicBezTo>
                    <a:cubicBezTo>
                      <a:pt x="46" y="6"/>
                      <a:pt x="45" y="7"/>
                      <a:pt x="42" y="11"/>
                    </a:cubicBezTo>
                    <a:cubicBezTo>
                      <a:pt x="41" y="11"/>
                      <a:pt x="41" y="10"/>
                      <a:pt x="40" y="10"/>
                    </a:cubicBezTo>
                    <a:cubicBezTo>
                      <a:pt x="37" y="7"/>
                      <a:pt x="36" y="6"/>
                      <a:pt x="35" y="5"/>
                    </a:cubicBezTo>
                    <a:cubicBezTo>
                      <a:pt x="33" y="3"/>
                      <a:pt x="31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19" y="5"/>
                      <a:pt x="16" y="7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1" y="25"/>
                      <a:pt x="0" y="28"/>
                      <a:pt x="4" y="33"/>
                    </a:cubicBezTo>
                    <a:cubicBezTo>
                      <a:pt x="5" y="35"/>
                      <a:pt x="5" y="36"/>
                      <a:pt x="6" y="38"/>
                    </a:cubicBezTo>
                    <a:lnTo>
                      <a:pt x="6" y="40"/>
                    </a:lnTo>
                    <a:cubicBezTo>
                      <a:pt x="8" y="42"/>
                      <a:pt x="8" y="45"/>
                      <a:pt x="9" y="46"/>
                    </a:cubicBezTo>
                    <a:cubicBezTo>
                      <a:pt x="8" y="46"/>
                      <a:pt x="8" y="47"/>
                      <a:pt x="6" y="48"/>
                    </a:cubicBezTo>
                    <a:cubicBezTo>
                      <a:pt x="3" y="54"/>
                      <a:pt x="3" y="57"/>
                      <a:pt x="7" y="58"/>
                    </a:cubicBezTo>
                    <a:lnTo>
                      <a:pt x="9" y="59"/>
                    </a:lnTo>
                    <a:cubicBezTo>
                      <a:pt x="10" y="59"/>
                      <a:pt x="11" y="60"/>
                      <a:pt x="12" y="62"/>
                    </a:cubicBezTo>
                    <a:cubicBezTo>
                      <a:pt x="14" y="62"/>
                      <a:pt x="14" y="63"/>
                      <a:pt x="15" y="64"/>
                    </a:cubicBezTo>
                    <a:lnTo>
                      <a:pt x="15" y="66"/>
                    </a:lnTo>
                    <a:cubicBezTo>
                      <a:pt x="15" y="72"/>
                      <a:pt x="16" y="74"/>
                      <a:pt x="20" y="76"/>
                    </a:cubicBezTo>
                    <a:lnTo>
                      <a:pt x="22" y="76"/>
                    </a:lnTo>
                    <a:cubicBezTo>
                      <a:pt x="24" y="77"/>
                      <a:pt x="26" y="77"/>
                      <a:pt x="27" y="77"/>
                    </a:cubicBezTo>
                    <a:cubicBezTo>
                      <a:pt x="32" y="77"/>
                      <a:pt x="34" y="79"/>
                      <a:pt x="35" y="82"/>
                    </a:cubicBezTo>
                    <a:lnTo>
                      <a:pt x="37" y="84"/>
                    </a:lnTo>
                    <a:cubicBezTo>
                      <a:pt x="38" y="85"/>
                      <a:pt x="39" y="86"/>
                      <a:pt x="40" y="86"/>
                    </a:cubicBezTo>
                    <a:cubicBezTo>
                      <a:pt x="44" y="86"/>
                      <a:pt x="49" y="83"/>
                      <a:pt x="52" y="79"/>
                    </a:cubicBezTo>
                    <a:cubicBezTo>
                      <a:pt x="53" y="81"/>
                      <a:pt x="55" y="82"/>
                      <a:pt x="56" y="82"/>
                    </a:cubicBezTo>
                    <a:cubicBezTo>
                      <a:pt x="58" y="83"/>
                      <a:pt x="60" y="84"/>
                      <a:pt x="61" y="84"/>
                    </a:cubicBezTo>
                    <a:lnTo>
                      <a:pt x="67" y="84"/>
                    </a:lnTo>
                    <a:cubicBezTo>
                      <a:pt x="76" y="83"/>
                      <a:pt x="82" y="81"/>
                      <a:pt x="82" y="73"/>
                    </a:cubicBezTo>
                    <a:cubicBezTo>
                      <a:pt x="83" y="72"/>
                      <a:pt x="86" y="72"/>
                      <a:pt x="87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7"/>
                    </a:lnTo>
                    <a:cubicBezTo>
                      <a:pt x="96" y="42"/>
                      <a:pt x="97" y="31"/>
                      <a:pt x="94" y="28"/>
                    </a:cubicBezTo>
                    <a:cubicBezTo>
                      <a:pt x="93" y="28"/>
                      <a:pt x="92" y="27"/>
                      <a:pt x="91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3" y="12"/>
                      <a:pt x="81" y="11"/>
                    </a:cubicBezTo>
                    <a:lnTo>
                      <a:pt x="78" y="11"/>
                    </a:lnTo>
                    <a:cubicBezTo>
                      <a:pt x="77" y="8"/>
                      <a:pt x="74" y="7"/>
                      <a:pt x="71" y="7"/>
                    </a:cubicBezTo>
                    <a:cubicBezTo>
                      <a:pt x="70" y="7"/>
                      <a:pt x="68" y="7"/>
                      <a:pt x="67" y="7"/>
                    </a:cubicBezTo>
                    <a:lnTo>
                      <a:pt x="66" y="6"/>
                    </a:lnTo>
                    <a:lnTo>
                      <a:pt x="62" y="2"/>
                    </a:lnTo>
                    <a:cubicBezTo>
                      <a:pt x="61" y="2"/>
                      <a:pt x="60" y="1"/>
                      <a:pt x="60" y="1"/>
                    </a:cubicBezTo>
                    <a:cubicBezTo>
                      <a:pt x="58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1" name="Google Shape;6151;p45"/>
              <p:cNvSpPr/>
              <p:nvPr/>
            </p:nvSpPr>
            <p:spPr>
              <a:xfrm rot="-1311727">
                <a:off x="5493492" y="4929249"/>
                <a:ext cx="977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7" extrusionOk="0">
                    <a:moveTo>
                      <a:pt x="55" y="1"/>
                    </a:moveTo>
                    <a:cubicBezTo>
                      <a:pt x="53" y="1"/>
                      <a:pt x="50" y="2"/>
                      <a:pt x="47" y="5"/>
                    </a:cubicBezTo>
                    <a:cubicBezTo>
                      <a:pt x="46" y="7"/>
                      <a:pt x="44" y="9"/>
                      <a:pt x="43" y="11"/>
                    </a:cubicBezTo>
                    <a:cubicBezTo>
                      <a:pt x="42" y="11"/>
                      <a:pt x="42" y="10"/>
                      <a:pt x="41" y="10"/>
                    </a:cubicBezTo>
                    <a:cubicBezTo>
                      <a:pt x="38" y="9"/>
                      <a:pt x="37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4"/>
                    </a:cubicBezTo>
                    <a:cubicBezTo>
                      <a:pt x="18" y="6"/>
                      <a:pt x="16" y="9"/>
                      <a:pt x="15" y="14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1" y="29"/>
                      <a:pt x="4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9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5"/>
                      <a:pt x="2" y="57"/>
                      <a:pt x="8" y="58"/>
                    </a:cubicBezTo>
                    <a:lnTo>
                      <a:pt x="10" y="59"/>
                    </a:lnTo>
                    <a:cubicBezTo>
                      <a:pt x="11" y="59"/>
                      <a:pt x="12" y="61"/>
                      <a:pt x="13" y="62"/>
                    </a:cubicBezTo>
                    <a:cubicBezTo>
                      <a:pt x="15" y="62"/>
                      <a:pt x="16" y="63"/>
                      <a:pt x="16" y="65"/>
                    </a:cubicBezTo>
                    <a:lnTo>
                      <a:pt x="16" y="66"/>
                    </a:lnTo>
                    <a:cubicBezTo>
                      <a:pt x="16" y="73"/>
                      <a:pt x="17" y="76"/>
                      <a:pt x="21" y="77"/>
                    </a:cubicBezTo>
                    <a:lnTo>
                      <a:pt x="23" y="77"/>
                    </a:lnTo>
                    <a:cubicBezTo>
                      <a:pt x="25" y="78"/>
                      <a:pt x="27" y="78"/>
                      <a:pt x="28" y="78"/>
                    </a:cubicBezTo>
                    <a:cubicBezTo>
                      <a:pt x="33" y="78"/>
                      <a:pt x="35" y="80"/>
                      <a:pt x="37" y="83"/>
                    </a:cubicBezTo>
                    <a:cubicBezTo>
                      <a:pt x="37" y="84"/>
                      <a:pt x="37" y="84"/>
                      <a:pt x="38" y="86"/>
                    </a:cubicBezTo>
                    <a:cubicBezTo>
                      <a:pt x="38" y="86"/>
                      <a:pt x="39" y="87"/>
                      <a:pt x="40" y="87"/>
                    </a:cubicBezTo>
                    <a:cubicBezTo>
                      <a:pt x="43" y="87"/>
                      <a:pt x="49" y="85"/>
                      <a:pt x="52" y="81"/>
                    </a:cubicBezTo>
                    <a:cubicBezTo>
                      <a:pt x="53" y="82"/>
                      <a:pt x="54" y="83"/>
                      <a:pt x="56" y="83"/>
                    </a:cubicBezTo>
                    <a:cubicBezTo>
                      <a:pt x="58" y="84"/>
                      <a:pt x="59" y="86"/>
                      <a:pt x="61" y="86"/>
                    </a:cubicBezTo>
                    <a:lnTo>
                      <a:pt x="67" y="86"/>
                    </a:lnTo>
                    <a:cubicBezTo>
                      <a:pt x="76" y="84"/>
                      <a:pt x="84" y="82"/>
                      <a:pt x="83" y="74"/>
                    </a:cubicBezTo>
                    <a:cubicBezTo>
                      <a:pt x="84" y="73"/>
                      <a:pt x="85" y="73"/>
                      <a:pt x="87" y="72"/>
                    </a:cubicBezTo>
                    <a:cubicBezTo>
                      <a:pt x="94" y="65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5" y="43"/>
                      <a:pt x="97" y="32"/>
                      <a:pt x="94" y="29"/>
                    </a:cubicBezTo>
                    <a:cubicBezTo>
                      <a:pt x="93" y="29"/>
                      <a:pt x="92" y="27"/>
                      <a:pt x="90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4" y="12"/>
                      <a:pt x="82" y="11"/>
                    </a:cubicBezTo>
                    <a:lnTo>
                      <a:pt x="79" y="11"/>
                    </a:lnTo>
                    <a:cubicBezTo>
                      <a:pt x="77" y="10"/>
                      <a:pt x="75" y="8"/>
                      <a:pt x="71" y="8"/>
                    </a:cubicBezTo>
                    <a:cubicBezTo>
                      <a:pt x="70" y="8"/>
                      <a:pt x="69" y="8"/>
                      <a:pt x="67" y="9"/>
                    </a:cubicBezTo>
                    <a:lnTo>
                      <a:pt x="66" y="7"/>
                    </a:lnTo>
                    <a:lnTo>
                      <a:pt x="62" y="4"/>
                    </a:lnTo>
                    <a:cubicBezTo>
                      <a:pt x="61" y="4"/>
                      <a:pt x="61" y="2"/>
                      <a:pt x="59" y="2"/>
                    </a:cubicBezTo>
                    <a:cubicBezTo>
                      <a:pt x="58" y="1"/>
                      <a:pt x="57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2" name="Google Shape;6152;p45"/>
              <p:cNvSpPr/>
              <p:nvPr/>
            </p:nvSpPr>
            <p:spPr>
              <a:xfrm rot="-1311727">
                <a:off x="5506421" y="4726396"/>
                <a:ext cx="95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87" extrusionOk="0">
                    <a:moveTo>
                      <a:pt x="52" y="0"/>
                    </a:moveTo>
                    <a:cubicBezTo>
                      <a:pt x="50" y="0"/>
                      <a:pt x="47" y="1"/>
                      <a:pt x="44" y="4"/>
                    </a:cubicBezTo>
                    <a:cubicBezTo>
                      <a:pt x="43" y="7"/>
                      <a:pt x="42" y="8"/>
                      <a:pt x="41" y="12"/>
                    </a:cubicBezTo>
                    <a:cubicBezTo>
                      <a:pt x="40" y="12"/>
                      <a:pt x="40" y="9"/>
                      <a:pt x="38" y="9"/>
                    </a:cubicBezTo>
                    <a:cubicBezTo>
                      <a:pt x="36" y="8"/>
                      <a:pt x="35" y="7"/>
                      <a:pt x="33" y="6"/>
                    </a:cubicBezTo>
                    <a:cubicBezTo>
                      <a:pt x="32" y="4"/>
                      <a:pt x="29" y="3"/>
                      <a:pt x="26" y="3"/>
                    </a:cubicBezTo>
                    <a:cubicBezTo>
                      <a:pt x="25" y="3"/>
                      <a:pt x="24" y="3"/>
                      <a:pt x="23" y="3"/>
                    </a:cubicBezTo>
                    <a:cubicBezTo>
                      <a:pt x="18" y="6"/>
                      <a:pt x="16" y="8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0"/>
                    </a:cubicBezTo>
                    <a:cubicBezTo>
                      <a:pt x="1" y="25"/>
                      <a:pt x="0" y="29"/>
                      <a:pt x="2" y="34"/>
                    </a:cubicBezTo>
                    <a:cubicBezTo>
                      <a:pt x="4" y="35"/>
                      <a:pt x="4" y="38"/>
                      <a:pt x="5" y="39"/>
                    </a:cubicBezTo>
                    <a:lnTo>
                      <a:pt x="5" y="40"/>
                    </a:lnTo>
                    <a:cubicBezTo>
                      <a:pt x="7" y="43"/>
                      <a:pt x="7" y="45"/>
                      <a:pt x="8" y="47"/>
                    </a:cubicBezTo>
                    <a:cubicBezTo>
                      <a:pt x="7" y="47"/>
                      <a:pt x="7" y="48"/>
                      <a:pt x="5" y="49"/>
                    </a:cubicBezTo>
                    <a:cubicBezTo>
                      <a:pt x="1" y="55"/>
                      <a:pt x="2" y="59"/>
                      <a:pt x="5" y="59"/>
                    </a:cubicBezTo>
                    <a:lnTo>
                      <a:pt x="7" y="60"/>
                    </a:lnTo>
                    <a:cubicBezTo>
                      <a:pt x="8" y="60"/>
                      <a:pt x="9" y="61"/>
                      <a:pt x="11" y="62"/>
                    </a:cubicBezTo>
                    <a:cubicBezTo>
                      <a:pt x="12" y="62"/>
                      <a:pt x="12" y="64"/>
                      <a:pt x="13" y="65"/>
                    </a:cubicBezTo>
                    <a:lnTo>
                      <a:pt x="13" y="66"/>
                    </a:lnTo>
                    <a:cubicBezTo>
                      <a:pt x="13" y="73"/>
                      <a:pt x="14" y="75"/>
                      <a:pt x="18" y="76"/>
                    </a:cubicBezTo>
                    <a:lnTo>
                      <a:pt x="21" y="76"/>
                    </a:lnTo>
                    <a:cubicBezTo>
                      <a:pt x="22" y="78"/>
                      <a:pt x="24" y="78"/>
                      <a:pt x="26" y="78"/>
                    </a:cubicBezTo>
                    <a:cubicBezTo>
                      <a:pt x="31" y="78"/>
                      <a:pt x="32" y="80"/>
                      <a:pt x="33" y="83"/>
                    </a:cubicBezTo>
                    <a:lnTo>
                      <a:pt x="36" y="85"/>
                    </a:lnTo>
                    <a:cubicBezTo>
                      <a:pt x="37" y="86"/>
                      <a:pt x="37" y="87"/>
                      <a:pt x="39" y="87"/>
                    </a:cubicBezTo>
                    <a:cubicBezTo>
                      <a:pt x="42" y="87"/>
                      <a:pt x="47" y="84"/>
                      <a:pt x="50" y="80"/>
                    </a:cubicBezTo>
                    <a:cubicBezTo>
                      <a:pt x="52" y="81"/>
                      <a:pt x="53" y="83"/>
                      <a:pt x="54" y="83"/>
                    </a:cubicBezTo>
                    <a:cubicBezTo>
                      <a:pt x="57" y="84"/>
                      <a:pt x="58" y="85"/>
                      <a:pt x="59" y="85"/>
                    </a:cubicBezTo>
                    <a:lnTo>
                      <a:pt x="65" y="85"/>
                    </a:lnTo>
                    <a:cubicBezTo>
                      <a:pt x="74" y="84"/>
                      <a:pt x="80" y="81"/>
                      <a:pt x="80" y="74"/>
                    </a:cubicBezTo>
                    <a:cubicBezTo>
                      <a:pt x="82" y="73"/>
                      <a:pt x="83" y="73"/>
                      <a:pt x="84" y="71"/>
                    </a:cubicBezTo>
                    <a:cubicBezTo>
                      <a:pt x="93" y="65"/>
                      <a:pt x="98" y="59"/>
                      <a:pt x="91" y="53"/>
                    </a:cubicBezTo>
                    <a:lnTo>
                      <a:pt x="87" y="48"/>
                    </a:lnTo>
                    <a:cubicBezTo>
                      <a:pt x="94" y="43"/>
                      <a:pt x="95" y="32"/>
                      <a:pt x="93" y="29"/>
                    </a:cubicBezTo>
                    <a:cubicBezTo>
                      <a:pt x="92" y="29"/>
                      <a:pt x="90" y="28"/>
                      <a:pt x="88" y="28"/>
                    </a:cubicBezTo>
                    <a:cubicBezTo>
                      <a:pt x="87" y="28"/>
                      <a:pt x="86" y="28"/>
                      <a:pt x="84" y="27"/>
                    </a:cubicBezTo>
                    <a:cubicBezTo>
                      <a:pt x="86" y="20"/>
                      <a:pt x="82" y="13"/>
                      <a:pt x="79" y="12"/>
                    </a:cubicBezTo>
                    <a:lnTo>
                      <a:pt x="77" y="12"/>
                    </a:lnTo>
                    <a:cubicBezTo>
                      <a:pt x="75" y="9"/>
                      <a:pt x="72" y="8"/>
                      <a:pt x="69" y="8"/>
                    </a:cubicBezTo>
                    <a:cubicBezTo>
                      <a:pt x="68" y="8"/>
                      <a:pt x="67" y="8"/>
                      <a:pt x="66" y="8"/>
                    </a:cubicBezTo>
                    <a:lnTo>
                      <a:pt x="64" y="7"/>
                    </a:lnTo>
                    <a:lnTo>
                      <a:pt x="61" y="3"/>
                    </a:lnTo>
                    <a:cubicBezTo>
                      <a:pt x="59" y="3"/>
                      <a:pt x="58" y="2"/>
                      <a:pt x="58" y="2"/>
                    </a:cubicBezTo>
                    <a:cubicBezTo>
                      <a:pt x="56" y="1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45"/>
              <p:cNvSpPr/>
              <p:nvPr/>
            </p:nvSpPr>
            <p:spPr>
              <a:xfrm rot="-1311727">
                <a:off x="5468967" y="4741404"/>
                <a:ext cx="9673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54" y="0"/>
                    </a:moveTo>
                    <a:cubicBezTo>
                      <a:pt x="52" y="0"/>
                      <a:pt x="49" y="1"/>
                      <a:pt x="46" y="4"/>
                    </a:cubicBezTo>
                    <a:cubicBezTo>
                      <a:pt x="45" y="7"/>
                      <a:pt x="44" y="8"/>
                      <a:pt x="42" y="12"/>
                    </a:cubicBezTo>
                    <a:cubicBezTo>
                      <a:pt x="41" y="12"/>
                      <a:pt x="41" y="9"/>
                      <a:pt x="40" y="9"/>
                    </a:cubicBezTo>
                    <a:cubicBezTo>
                      <a:pt x="37" y="8"/>
                      <a:pt x="36" y="7"/>
                      <a:pt x="35" y="6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19" y="6"/>
                      <a:pt x="16" y="8"/>
                      <a:pt x="15" y="14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6" y="20"/>
                    </a:cubicBezTo>
                    <a:cubicBezTo>
                      <a:pt x="1" y="25"/>
                      <a:pt x="0" y="29"/>
                      <a:pt x="3" y="34"/>
                    </a:cubicBezTo>
                    <a:cubicBezTo>
                      <a:pt x="4" y="35"/>
                      <a:pt x="4" y="38"/>
                      <a:pt x="5" y="39"/>
                    </a:cubicBezTo>
                    <a:lnTo>
                      <a:pt x="5" y="40"/>
                    </a:lnTo>
                    <a:cubicBezTo>
                      <a:pt x="8" y="43"/>
                      <a:pt x="8" y="45"/>
                      <a:pt x="9" y="47"/>
                    </a:cubicBezTo>
                    <a:cubicBezTo>
                      <a:pt x="8" y="47"/>
                      <a:pt x="8" y="48"/>
                      <a:pt x="5" y="49"/>
                    </a:cubicBezTo>
                    <a:cubicBezTo>
                      <a:pt x="2" y="55"/>
                      <a:pt x="3" y="59"/>
                      <a:pt x="6" y="59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4" y="64"/>
                      <a:pt x="15" y="65"/>
                    </a:cubicBezTo>
                    <a:lnTo>
                      <a:pt x="15" y="66"/>
                    </a:lnTo>
                    <a:cubicBezTo>
                      <a:pt x="15" y="73"/>
                      <a:pt x="16" y="75"/>
                      <a:pt x="20" y="76"/>
                    </a:cubicBezTo>
                    <a:lnTo>
                      <a:pt x="22" y="76"/>
                    </a:lnTo>
                    <a:cubicBezTo>
                      <a:pt x="24" y="78"/>
                      <a:pt x="26" y="78"/>
                      <a:pt x="27" y="78"/>
                    </a:cubicBezTo>
                    <a:cubicBezTo>
                      <a:pt x="32" y="78"/>
                      <a:pt x="34" y="80"/>
                      <a:pt x="35" y="83"/>
                    </a:cubicBezTo>
                    <a:lnTo>
                      <a:pt x="37" y="85"/>
                    </a:lnTo>
                    <a:cubicBezTo>
                      <a:pt x="38" y="86"/>
                      <a:pt x="39" y="87"/>
                      <a:pt x="40" y="87"/>
                    </a:cubicBezTo>
                    <a:cubicBezTo>
                      <a:pt x="43" y="87"/>
                      <a:pt x="49" y="84"/>
                      <a:pt x="52" y="80"/>
                    </a:cubicBezTo>
                    <a:cubicBezTo>
                      <a:pt x="53" y="81"/>
                      <a:pt x="55" y="83"/>
                      <a:pt x="56" y="83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6" y="84"/>
                      <a:pt x="82" y="81"/>
                      <a:pt x="82" y="74"/>
                    </a:cubicBezTo>
                    <a:cubicBezTo>
                      <a:pt x="83" y="73"/>
                      <a:pt x="85" y="73"/>
                      <a:pt x="86" y="71"/>
                    </a:cubicBezTo>
                    <a:cubicBezTo>
                      <a:pt x="94" y="65"/>
                      <a:pt x="99" y="59"/>
                      <a:pt x="93" y="53"/>
                    </a:cubicBezTo>
                    <a:lnTo>
                      <a:pt x="88" y="48"/>
                    </a:lnTo>
                    <a:cubicBezTo>
                      <a:pt x="96" y="43"/>
                      <a:pt x="97" y="32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8" y="28"/>
                      <a:pt x="87" y="28"/>
                      <a:pt x="86" y="27"/>
                    </a:cubicBezTo>
                    <a:cubicBezTo>
                      <a:pt x="87" y="20"/>
                      <a:pt x="83" y="13"/>
                      <a:pt x="81" y="12"/>
                    </a:cubicBezTo>
                    <a:lnTo>
                      <a:pt x="78" y="12"/>
                    </a:lnTo>
                    <a:cubicBezTo>
                      <a:pt x="77" y="9"/>
                      <a:pt x="74" y="8"/>
                      <a:pt x="71" y="8"/>
                    </a:cubicBezTo>
                    <a:cubicBezTo>
                      <a:pt x="69" y="8"/>
                      <a:pt x="68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45"/>
              <p:cNvSpPr/>
              <p:nvPr/>
            </p:nvSpPr>
            <p:spPr>
              <a:xfrm rot="-1311727">
                <a:off x="5387472" y="4830104"/>
                <a:ext cx="9673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99" h="86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4"/>
                    </a:cubicBezTo>
                    <a:cubicBezTo>
                      <a:pt x="45" y="7"/>
                      <a:pt x="44" y="8"/>
                      <a:pt x="42" y="10"/>
                    </a:cubicBezTo>
                    <a:cubicBezTo>
                      <a:pt x="41" y="10"/>
                      <a:pt x="41" y="9"/>
                      <a:pt x="40" y="9"/>
                    </a:cubicBezTo>
                    <a:cubicBezTo>
                      <a:pt x="37" y="8"/>
                      <a:pt x="36" y="7"/>
                      <a:pt x="35" y="5"/>
                    </a:cubicBezTo>
                    <a:cubicBezTo>
                      <a:pt x="33" y="4"/>
                      <a:pt x="31" y="3"/>
                      <a:pt x="28" y="3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19" y="5"/>
                      <a:pt x="16" y="8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7" y="20"/>
                    </a:cubicBezTo>
                    <a:cubicBezTo>
                      <a:pt x="2" y="25"/>
                      <a:pt x="0" y="29"/>
                      <a:pt x="3" y="34"/>
                    </a:cubicBezTo>
                    <a:cubicBezTo>
                      <a:pt x="4" y="35"/>
                      <a:pt x="4" y="38"/>
                      <a:pt x="6" y="39"/>
                    </a:cubicBezTo>
                    <a:lnTo>
                      <a:pt x="6" y="40"/>
                    </a:lnTo>
                    <a:cubicBezTo>
                      <a:pt x="8" y="43"/>
                      <a:pt x="8" y="45"/>
                      <a:pt x="9" y="46"/>
                    </a:cubicBezTo>
                    <a:cubicBezTo>
                      <a:pt x="8" y="46"/>
                      <a:pt x="8" y="48"/>
                      <a:pt x="6" y="49"/>
                    </a:cubicBezTo>
                    <a:cubicBezTo>
                      <a:pt x="2" y="54"/>
                      <a:pt x="2" y="57"/>
                      <a:pt x="7" y="58"/>
                    </a:cubicBezTo>
                    <a:lnTo>
                      <a:pt x="9" y="60"/>
                    </a:lnTo>
                    <a:cubicBezTo>
                      <a:pt x="10" y="60"/>
                      <a:pt x="11" y="61"/>
                      <a:pt x="12" y="62"/>
                    </a:cubicBezTo>
                    <a:cubicBezTo>
                      <a:pt x="14" y="62"/>
                      <a:pt x="14" y="64"/>
                      <a:pt x="15" y="65"/>
                    </a:cubicBezTo>
                    <a:lnTo>
                      <a:pt x="15" y="66"/>
                    </a:lnTo>
                    <a:cubicBezTo>
                      <a:pt x="15" y="72"/>
                      <a:pt x="16" y="75"/>
                      <a:pt x="20" y="76"/>
                    </a:cubicBezTo>
                    <a:lnTo>
                      <a:pt x="22" y="76"/>
                    </a:lnTo>
                    <a:cubicBezTo>
                      <a:pt x="24" y="77"/>
                      <a:pt x="26" y="77"/>
                      <a:pt x="27" y="77"/>
                    </a:cubicBezTo>
                    <a:cubicBezTo>
                      <a:pt x="32" y="77"/>
                      <a:pt x="34" y="80"/>
                      <a:pt x="35" y="82"/>
                    </a:cubicBezTo>
                    <a:lnTo>
                      <a:pt x="37" y="85"/>
                    </a:lnTo>
                    <a:cubicBezTo>
                      <a:pt x="38" y="86"/>
                      <a:pt x="39" y="86"/>
                      <a:pt x="40" y="86"/>
                    </a:cubicBezTo>
                    <a:cubicBezTo>
                      <a:pt x="43" y="86"/>
                      <a:pt x="49" y="84"/>
                      <a:pt x="52" y="80"/>
                    </a:cubicBezTo>
                    <a:cubicBezTo>
                      <a:pt x="53" y="81"/>
                      <a:pt x="55" y="82"/>
                      <a:pt x="56" y="82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6" y="84"/>
                      <a:pt x="83" y="81"/>
                      <a:pt x="82" y="74"/>
                    </a:cubicBezTo>
                    <a:cubicBezTo>
                      <a:pt x="83" y="72"/>
                      <a:pt x="85" y="72"/>
                      <a:pt x="86" y="71"/>
                    </a:cubicBezTo>
                    <a:cubicBezTo>
                      <a:pt x="94" y="65"/>
                      <a:pt x="99" y="59"/>
                      <a:pt x="93" y="51"/>
                    </a:cubicBezTo>
                    <a:lnTo>
                      <a:pt x="89" y="48"/>
                    </a:lnTo>
                    <a:cubicBezTo>
                      <a:pt x="96" y="43"/>
                      <a:pt x="97" y="31"/>
                      <a:pt x="94" y="29"/>
                    </a:cubicBezTo>
                    <a:cubicBezTo>
                      <a:pt x="93" y="29"/>
                      <a:pt x="92" y="28"/>
                      <a:pt x="91" y="28"/>
                    </a:cubicBezTo>
                    <a:cubicBezTo>
                      <a:pt x="89" y="28"/>
                      <a:pt x="88" y="28"/>
                      <a:pt x="86" y="26"/>
                    </a:cubicBezTo>
                    <a:cubicBezTo>
                      <a:pt x="88" y="20"/>
                      <a:pt x="83" y="12"/>
                      <a:pt x="81" y="10"/>
                    </a:cubicBezTo>
                    <a:lnTo>
                      <a:pt x="78" y="10"/>
                    </a:lnTo>
                    <a:cubicBezTo>
                      <a:pt x="77" y="9"/>
                      <a:pt x="74" y="8"/>
                      <a:pt x="71" y="8"/>
                    </a:cubicBezTo>
                    <a:cubicBezTo>
                      <a:pt x="70" y="8"/>
                      <a:pt x="68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45"/>
              <p:cNvSpPr/>
              <p:nvPr/>
            </p:nvSpPr>
            <p:spPr>
              <a:xfrm rot="-1311727">
                <a:off x="5435271" y="4874624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3" y="1"/>
                    </a:moveTo>
                    <a:cubicBezTo>
                      <a:pt x="51" y="1"/>
                      <a:pt x="48" y="2"/>
                      <a:pt x="45" y="5"/>
                    </a:cubicBezTo>
                    <a:cubicBezTo>
                      <a:pt x="44" y="8"/>
                      <a:pt x="43" y="9"/>
                      <a:pt x="42" y="12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7" y="9"/>
                      <a:pt x="35" y="8"/>
                      <a:pt x="34" y="7"/>
                    </a:cubicBezTo>
                    <a:cubicBezTo>
                      <a:pt x="33" y="5"/>
                      <a:pt x="30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4"/>
                    </a:cubicBezTo>
                    <a:lnTo>
                      <a:pt x="14" y="18"/>
                    </a:lnTo>
                    <a:cubicBezTo>
                      <a:pt x="12" y="18"/>
                      <a:pt x="8" y="18"/>
                      <a:pt x="6" y="20"/>
                    </a:cubicBezTo>
                    <a:cubicBezTo>
                      <a:pt x="1" y="25"/>
                      <a:pt x="0" y="30"/>
                      <a:pt x="2" y="35"/>
                    </a:cubicBezTo>
                    <a:cubicBezTo>
                      <a:pt x="3" y="36"/>
                      <a:pt x="3" y="39"/>
                      <a:pt x="5" y="40"/>
                    </a:cubicBezTo>
                    <a:lnTo>
                      <a:pt x="5" y="41"/>
                    </a:lnTo>
                    <a:cubicBezTo>
                      <a:pt x="6" y="44"/>
                      <a:pt x="6" y="46"/>
                      <a:pt x="7" y="48"/>
                    </a:cubicBezTo>
                    <a:cubicBezTo>
                      <a:pt x="6" y="48"/>
                      <a:pt x="6" y="49"/>
                      <a:pt x="5" y="50"/>
                    </a:cubicBezTo>
                    <a:cubicBezTo>
                      <a:pt x="1" y="55"/>
                      <a:pt x="1" y="58"/>
                      <a:pt x="6" y="59"/>
                    </a:cubicBezTo>
                    <a:lnTo>
                      <a:pt x="7" y="60"/>
                    </a:lnTo>
                    <a:cubicBezTo>
                      <a:pt x="8" y="60"/>
                      <a:pt x="9" y="61"/>
                      <a:pt x="12" y="62"/>
                    </a:cubicBezTo>
                    <a:cubicBezTo>
                      <a:pt x="13" y="62"/>
                      <a:pt x="14" y="64"/>
                      <a:pt x="14" y="65"/>
                    </a:cubicBezTo>
                    <a:lnTo>
                      <a:pt x="14" y="66"/>
                    </a:lnTo>
                    <a:cubicBezTo>
                      <a:pt x="14" y="74"/>
                      <a:pt x="15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5" y="78"/>
                      <a:pt x="27" y="78"/>
                    </a:cubicBezTo>
                    <a:cubicBezTo>
                      <a:pt x="32" y="78"/>
                      <a:pt x="33" y="81"/>
                      <a:pt x="34" y="83"/>
                    </a:cubicBezTo>
                    <a:lnTo>
                      <a:pt x="37" y="86"/>
                    </a:lnTo>
                    <a:cubicBezTo>
                      <a:pt x="37" y="87"/>
                      <a:pt x="38" y="87"/>
                      <a:pt x="40" y="87"/>
                    </a:cubicBezTo>
                    <a:cubicBezTo>
                      <a:pt x="43" y="87"/>
                      <a:pt x="48" y="84"/>
                      <a:pt x="50" y="81"/>
                    </a:cubicBezTo>
                    <a:cubicBezTo>
                      <a:pt x="53" y="82"/>
                      <a:pt x="54" y="84"/>
                      <a:pt x="55" y="84"/>
                    </a:cubicBezTo>
                    <a:cubicBezTo>
                      <a:pt x="58" y="85"/>
                      <a:pt x="59" y="86"/>
                      <a:pt x="60" y="86"/>
                    </a:cubicBezTo>
                    <a:lnTo>
                      <a:pt x="66" y="86"/>
                    </a:lnTo>
                    <a:cubicBezTo>
                      <a:pt x="75" y="85"/>
                      <a:pt x="81" y="82"/>
                      <a:pt x="81" y="75"/>
                    </a:cubicBezTo>
                    <a:cubicBezTo>
                      <a:pt x="83" y="74"/>
                      <a:pt x="84" y="74"/>
                      <a:pt x="85" y="72"/>
                    </a:cubicBezTo>
                    <a:cubicBezTo>
                      <a:pt x="94" y="65"/>
                      <a:pt x="99" y="59"/>
                      <a:pt x="91" y="53"/>
                    </a:cubicBezTo>
                    <a:lnTo>
                      <a:pt x="88" y="49"/>
                    </a:lnTo>
                    <a:cubicBezTo>
                      <a:pt x="95" y="44"/>
                      <a:pt x="96" y="33"/>
                      <a:pt x="94" y="30"/>
                    </a:cubicBezTo>
                    <a:cubicBezTo>
                      <a:pt x="91" y="30"/>
                      <a:pt x="90" y="29"/>
                      <a:pt x="89" y="29"/>
                    </a:cubicBezTo>
                    <a:cubicBezTo>
                      <a:pt x="88" y="29"/>
                      <a:pt x="86" y="29"/>
                      <a:pt x="85" y="27"/>
                    </a:cubicBezTo>
                    <a:cubicBezTo>
                      <a:pt x="86" y="20"/>
                      <a:pt x="83" y="13"/>
                      <a:pt x="80" y="12"/>
                    </a:cubicBezTo>
                    <a:lnTo>
                      <a:pt x="78" y="12"/>
                    </a:lnTo>
                    <a:cubicBezTo>
                      <a:pt x="76" y="10"/>
                      <a:pt x="73" y="9"/>
                      <a:pt x="70" y="9"/>
                    </a:cubicBezTo>
                    <a:cubicBezTo>
                      <a:pt x="68" y="9"/>
                      <a:pt x="67" y="9"/>
                      <a:pt x="66" y="9"/>
                    </a:cubicBezTo>
                    <a:lnTo>
                      <a:pt x="65" y="8"/>
                    </a:lnTo>
                    <a:lnTo>
                      <a:pt x="61" y="4"/>
                    </a:lnTo>
                    <a:cubicBezTo>
                      <a:pt x="60" y="4"/>
                      <a:pt x="60" y="3"/>
                      <a:pt x="59" y="3"/>
                    </a:cubicBezTo>
                    <a:cubicBezTo>
                      <a:pt x="57" y="2"/>
                      <a:pt x="55" y="1"/>
                      <a:pt x="53" y="1"/>
                    </a:cubicBezTo>
                    <a:close/>
                  </a:path>
                </a:pathLst>
              </a:custGeom>
              <a:solidFill>
                <a:srgbClr val="FFC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45"/>
              <p:cNvSpPr/>
              <p:nvPr/>
            </p:nvSpPr>
            <p:spPr>
              <a:xfrm rot="-1311727">
                <a:off x="5405425" y="4788168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1" y="1"/>
                      <a:pt x="49" y="2"/>
                      <a:pt x="45" y="5"/>
                    </a:cubicBezTo>
                    <a:cubicBezTo>
                      <a:pt x="44" y="7"/>
                      <a:pt x="43" y="9"/>
                      <a:pt x="42" y="11"/>
                    </a:cubicBezTo>
                    <a:cubicBezTo>
                      <a:pt x="40" y="11"/>
                      <a:pt x="40" y="10"/>
                      <a:pt x="39" y="10"/>
                    </a:cubicBezTo>
                    <a:cubicBezTo>
                      <a:pt x="37" y="9"/>
                      <a:pt x="35" y="7"/>
                      <a:pt x="34" y="6"/>
                    </a:cubicBezTo>
                    <a:cubicBezTo>
                      <a:pt x="33" y="5"/>
                      <a:pt x="30" y="3"/>
                      <a:pt x="28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8" y="6"/>
                      <a:pt x="16" y="9"/>
                      <a:pt x="14" y="13"/>
                    </a:cubicBezTo>
                    <a:lnTo>
                      <a:pt x="14" y="18"/>
                    </a:lnTo>
                    <a:cubicBezTo>
                      <a:pt x="12" y="18"/>
                      <a:pt x="9" y="18"/>
                      <a:pt x="7" y="21"/>
                    </a:cubicBezTo>
                    <a:cubicBezTo>
                      <a:pt x="1" y="26"/>
                      <a:pt x="0" y="30"/>
                      <a:pt x="2" y="35"/>
                    </a:cubicBezTo>
                    <a:cubicBezTo>
                      <a:pt x="3" y="36"/>
                      <a:pt x="3" y="38"/>
                      <a:pt x="6" y="39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8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1" y="55"/>
                      <a:pt x="1" y="59"/>
                      <a:pt x="8" y="59"/>
                    </a:cubicBezTo>
                    <a:lnTo>
                      <a:pt x="9" y="60"/>
                    </a:lnTo>
                    <a:cubicBezTo>
                      <a:pt x="10" y="60"/>
                      <a:pt x="12" y="62"/>
                      <a:pt x="13" y="63"/>
                    </a:cubicBezTo>
                    <a:cubicBezTo>
                      <a:pt x="14" y="63"/>
                      <a:pt x="15" y="64"/>
                      <a:pt x="15" y="65"/>
                    </a:cubicBezTo>
                    <a:lnTo>
                      <a:pt x="15" y="67"/>
                    </a:lnTo>
                    <a:cubicBezTo>
                      <a:pt x="15" y="73"/>
                      <a:pt x="17" y="75"/>
                      <a:pt x="20" y="77"/>
                    </a:cubicBezTo>
                    <a:lnTo>
                      <a:pt x="23" y="77"/>
                    </a:lnTo>
                    <a:cubicBezTo>
                      <a:pt x="24" y="78"/>
                      <a:pt x="27" y="78"/>
                      <a:pt x="28" y="78"/>
                    </a:cubicBezTo>
                    <a:cubicBezTo>
                      <a:pt x="33" y="78"/>
                      <a:pt x="34" y="80"/>
                      <a:pt x="35" y="83"/>
                    </a:cubicBezTo>
                    <a:cubicBezTo>
                      <a:pt x="35" y="84"/>
                      <a:pt x="35" y="84"/>
                      <a:pt x="37" y="86"/>
                    </a:cubicBezTo>
                    <a:cubicBezTo>
                      <a:pt x="38" y="87"/>
                      <a:pt x="38" y="87"/>
                      <a:pt x="39" y="87"/>
                    </a:cubicBezTo>
                    <a:cubicBezTo>
                      <a:pt x="43" y="87"/>
                      <a:pt x="48" y="85"/>
                      <a:pt x="51" y="81"/>
                    </a:cubicBezTo>
                    <a:cubicBezTo>
                      <a:pt x="53" y="82"/>
                      <a:pt x="54" y="83"/>
                      <a:pt x="55" y="83"/>
                    </a:cubicBezTo>
                    <a:cubicBezTo>
                      <a:pt x="58" y="84"/>
                      <a:pt x="59" y="86"/>
                      <a:pt x="60" y="86"/>
                    </a:cubicBezTo>
                    <a:lnTo>
                      <a:pt x="66" y="86"/>
                    </a:lnTo>
                    <a:cubicBezTo>
                      <a:pt x="75" y="84"/>
                      <a:pt x="83" y="82"/>
                      <a:pt x="81" y="74"/>
                    </a:cubicBezTo>
                    <a:cubicBezTo>
                      <a:pt x="83" y="73"/>
                      <a:pt x="84" y="73"/>
                      <a:pt x="85" y="72"/>
                    </a:cubicBezTo>
                    <a:cubicBezTo>
                      <a:pt x="94" y="66"/>
                      <a:pt x="99" y="59"/>
                      <a:pt x="92" y="52"/>
                    </a:cubicBezTo>
                    <a:lnTo>
                      <a:pt x="89" y="48"/>
                    </a:lnTo>
                    <a:cubicBezTo>
                      <a:pt x="95" y="43"/>
                      <a:pt x="96" y="32"/>
                      <a:pt x="94" y="30"/>
                    </a:cubicBezTo>
                    <a:cubicBezTo>
                      <a:pt x="92" y="30"/>
                      <a:pt x="91" y="28"/>
                      <a:pt x="90" y="28"/>
                    </a:cubicBezTo>
                    <a:cubicBezTo>
                      <a:pt x="89" y="28"/>
                      <a:pt x="86" y="28"/>
                      <a:pt x="85" y="27"/>
                    </a:cubicBezTo>
                    <a:cubicBezTo>
                      <a:pt x="86" y="21"/>
                      <a:pt x="83" y="12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3" y="9"/>
                      <a:pt x="70" y="9"/>
                    </a:cubicBezTo>
                    <a:cubicBezTo>
                      <a:pt x="69" y="9"/>
                      <a:pt x="67" y="9"/>
                      <a:pt x="66" y="9"/>
                    </a:cubicBezTo>
                    <a:lnTo>
                      <a:pt x="65" y="7"/>
                    </a:lnTo>
                    <a:lnTo>
                      <a:pt x="61" y="4"/>
                    </a:lnTo>
                    <a:cubicBezTo>
                      <a:pt x="60" y="4"/>
                      <a:pt x="59" y="2"/>
                      <a:pt x="59" y="2"/>
                    </a:cubicBezTo>
                    <a:cubicBezTo>
                      <a:pt x="57" y="1"/>
                      <a:pt x="56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45"/>
              <p:cNvSpPr/>
              <p:nvPr/>
            </p:nvSpPr>
            <p:spPr>
              <a:xfrm rot="-1311727">
                <a:off x="5484472" y="4836983"/>
                <a:ext cx="9673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53" y="1"/>
                    </a:moveTo>
                    <a:cubicBezTo>
                      <a:pt x="51" y="1"/>
                      <a:pt x="49" y="2"/>
                      <a:pt x="46" y="5"/>
                    </a:cubicBezTo>
                    <a:cubicBezTo>
                      <a:pt x="44" y="8"/>
                      <a:pt x="43" y="9"/>
                      <a:pt x="42" y="11"/>
                    </a:cubicBezTo>
                    <a:cubicBezTo>
                      <a:pt x="41" y="11"/>
                      <a:pt x="39" y="10"/>
                      <a:pt x="39" y="10"/>
                    </a:cubicBezTo>
                    <a:cubicBezTo>
                      <a:pt x="37" y="9"/>
                      <a:pt x="36" y="8"/>
                      <a:pt x="34" y="6"/>
                    </a:cubicBezTo>
                    <a:cubicBezTo>
                      <a:pt x="32" y="4"/>
                      <a:pt x="30" y="3"/>
                      <a:pt x="27" y="3"/>
                    </a:cubicBezTo>
                    <a:cubicBezTo>
                      <a:pt x="26" y="3"/>
                      <a:pt x="25" y="4"/>
                      <a:pt x="24" y="4"/>
                    </a:cubicBezTo>
                    <a:cubicBezTo>
                      <a:pt x="17" y="6"/>
                      <a:pt x="15" y="9"/>
                      <a:pt x="13" y="14"/>
                    </a:cubicBezTo>
                    <a:lnTo>
                      <a:pt x="13" y="17"/>
                    </a:lnTo>
                    <a:cubicBezTo>
                      <a:pt x="11" y="17"/>
                      <a:pt x="8" y="17"/>
                      <a:pt x="6" y="20"/>
                    </a:cubicBezTo>
                    <a:cubicBezTo>
                      <a:pt x="1" y="25"/>
                      <a:pt x="0" y="29"/>
                      <a:pt x="2" y="35"/>
                    </a:cubicBezTo>
                    <a:cubicBezTo>
                      <a:pt x="4" y="36"/>
                      <a:pt x="4" y="37"/>
                      <a:pt x="5" y="40"/>
                    </a:cubicBezTo>
                    <a:lnTo>
                      <a:pt x="5" y="41"/>
                    </a:lnTo>
                    <a:cubicBezTo>
                      <a:pt x="6" y="44"/>
                      <a:pt x="6" y="46"/>
                      <a:pt x="7" y="47"/>
                    </a:cubicBezTo>
                    <a:cubicBezTo>
                      <a:pt x="6" y="47"/>
                      <a:pt x="6" y="49"/>
                      <a:pt x="5" y="50"/>
                    </a:cubicBezTo>
                    <a:cubicBezTo>
                      <a:pt x="2" y="54"/>
                      <a:pt x="2" y="58"/>
                      <a:pt x="5" y="58"/>
                    </a:cubicBezTo>
                    <a:cubicBezTo>
                      <a:pt x="5" y="58"/>
                      <a:pt x="6" y="58"/>
                      <a:pt x="6" y="58"/>
                    </a:cubicBezTo>
                    <a:lnTo>
                      <a:pt x="7" y="60"/>
                    </a:lnTo>
                    <a:cubicBezTo>
                      <a:pt x="8" y="60"/>
                      <a:pt x="10" y="61"/>
                      <a:pt x="11" y="62"/>
                    </a:cubicBezTo>
                    <a:cubicBezTo>
                      <a:pt x="12" y="62"/>
                      <a:pt x="12" y="64"/>
                      <a:pt x="13" y="65"/>
                    </a:cubicBezTo>
                    <a:lnTo>
                      <a:pt x="13" y="66"/>
                    </a:lnTo>
                    <a:cubicBezTo>
                      <a:pt x="13" y="72"/>
                      <a:pt x="15" y="76"/>
                      <a:pt x="19" y="77"/>
                    </a:cubicBezTo>
                    <a:lnTo>
                      <a:pt x="22" y="77"/>
                    </a:lnTo>
                    <a:cubicBezTo>
                      <a:pt x="23" y="78"/>
                      <a:pt x="26" y="78"/>
                      <a:pt x="27" y="78"/>
                    </a:cubicBezTo>
                    <a:cubicBezTo>
                      <a:pt x="32" y="78"/>
                      <a:pt x="33" y="81"/>
                      <a:pt x="34" y="83"/>
                    </a:cubicBezTo>
                    <a:lnTo>
                      <a:pt x="37" y="86"/>
                    </a:lnTo>
                    <a:cubicBezTo>
                      <a:pt x="37" y="86"/>
                      <a:pt x="38" y="87"/>
                      <a:pt x="39" y="87"/>
                    </a:cubicBezTo>
                    <a:cubicBezTo>
                      <a:pt x="42" y="87"/>
                      <a:pt x="48" y="84"/>
                      <a:pt x="51" y="81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7" y="85"/>
                      <a:pt x="58" y="86"/>
                      <a:pt x="60" y="86"/>
                    </a:cubicBezTo>
                    <a:lnTo>
                      <a:pt x="67" y="86"/>
                    </a:lnTo>
                    <a:cubicBezTo>
                      <a:pt x="75" y="85"/>
                      <a:pt x="82" y="82"/>
                      <a:pt x="82" y="74"/>
                    </a:cubicBezTo>
                    <a:cubicBezTo>
                      <a:pt x="83" y="72"/>
                      <a:pt x="84" y="72"/>
                      <a:pt x="85" y="71"/>
                    </a:cubicBezTo>
                    <a:cubicBezTo>
                      <a:pt x="93" y="65"/>
                      <a:pt x="98" y="59"/>
                      <a:pt x="92" y="52"/>
                    </a:cubicBezTo>
                    <a:lnTo>
                      <a:pt x="88" y="49"/>
                    </a:lnTo>
                    <a:cubicBezTo>
                      <a:pt x="94" y="44"/>
                      <a:pt x="95" y="31"/>
                      <a:pt x="93" y="29"/>
                    </a:cubicBezTo>
                    <a:cubicBezTo>
                      <a:pt x="92" y="29"/>
                      <a:pt x="90" y="28"/>
                      <a:pt x="89" y="28"/>
                    </a:cubicBezTo>
                    <a:cubicBezTo>
                      <a:pt x="88" y="28"/>
                      <a:pt x="87" y="28"/>
                      <a:pt x="85" y="26"/>
                    </a:cubicBezTo>
                    <a:cubicBezTo>
                      <a:pt x="87" y="20"/>
                      <a:pt x="83" y="13"/>
                      <a:pt x="80" y="11"/>
                    </a:cubicBezTo>
                    <a:lnTo>
                      <a:pt x="78" y="11"/>
                    </a:lnTo>
                    <a:cubicBezTo>
                      <a:pt x="76" y="9"/>
                      <a:pt x="73" y="9"/>
                      <a:pt x="70" y="9"/>
                    </a:cubicBezTo>
                    <a:cubicBezTo>
                      <a:pt x="69" y="9"/>
                      <a:pt x="68" y="9"/>
                      <a:pt x="67" y="9"/>
                    </a:cubicBezTo>
                    <a:lnTo>
                      <a:pt x="65" y="8"/>
                    </a:lnTo>
                    <a:lnTo>
                      <a:pt x="62" y="4"/>
                    </a:lnTo>
                    <a:cubicBezTo>
                      <a:pt x="60" y="4"/>
                      <a:pt x="60" y="3"/>
                      <a:pt x="58" y="3"/>
                    </a:cubicBezTo>
                    <a:cubicBezTo>
                      <a:pt x="57" y="1"/>
                      <a:pt x="55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45"/>
              <p:cNvSpPr/>
              <p:nvPr/>
            </p:nvSpPr>
            <p:spPr>
              <a:xfrm rot="-1311727">
                <a:off x="5528470" y="4927528"/>
                <a:ext cx="9770" cy="840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6" extrusionOk="0">
                    <a:moveTo>
                      <a:pt x="55" y="0"/>
                    </a:moveTo>
                    <a:cubicBezTo>
                      <a:pt x="53" y="0"/>
                      <a:pt x="50" y="2"/>
                      <a:pt x="47" y="5"/>
                    </a:cubicBezTo>
                    <a:cubicBezTo>
                      <a:pt x="46" y="7"/>
                      <a:pt x="45" y="8"/>
                      <a:pt x="43" y="11"/>
                    </a:cubicBezTo>
                    <a:cubicBezTo>
                      <a:pt x="42" y="11"/>
                      <a:pt x="42" y="10"/>
                      <a:pt x="41" y="10"/>
                    </a:cubicBezTo>
                    <a:cubicBezTo>
                      <a:pt x="38" y="8"/>
                      <a:pt x="37" y="7"/>
                      <a:pt x="36" y="6"/>
                    </a:cubicBezTo>
                    <a:cubicBezTo>
                      <a:pt x="34" y="3"/>
                      <a:pt x="31" y="2"/>
                      <a:pt x="29" y="2"/>
                    </a:cubicBezTo>
                    <a:cubicBezTo>
                      <a:pt x="28" y="2"/>
                      <a:pt x="26" y="2"/>
                      <a:pt x="25" y="3"/>
                    </a:cubicBezTo>
                    <a:cubicBezTo>
                      <a:pt x="19" y="6"/>
                      <a:pt x="16" y="8"/>
                      <a:pt x="15" y="13"/>
                    </a:cubicBezTo>
                    <a:lnTo>
                      <a:pt x="15" y="17"/>
                    </a:lnTo>
                    <a:cubicBezTo>
                      <a:pt x="12" y="17"/>
                      <a:pt x="10" y="17"/>
                      <a:pt x="8" y="19"/>
                    </a:cubicBezTo>
                    <a:cubicBezTo>
                      <a:pt x="3" y="24"/>
                      <a:pt x="1" y="28"/>
                      <a:pt x="4" y="33"/>
                    </a:cubicBezTo>
                    <a:cubicBezTo>
                      <a:pt x="5" y="35"/>
                      <a:pt x="5" y="38"/>
                      <a:pt x="6" y="39"/>
                    </a:cubicBezTo>
                    <a:lnTo>
                      <a:pt x="6" y="40"/>
                    </a:lnTo>
                    <a:cubicBezTo>
                      <a:pt x="8" y="43"/>
                      <a:pt x="8" y="45"/>
                      <a:pt x="9" y="47"/>
                    </a:cubicBezTo>
                    <a:cubicBezTo>
                      <a:pt x="8" y="47"/>
                      <a:pt x="8" y="48"/>
                      <a:pt x="6" y="49"/>
                    </a:cubicBezTo>
                    <a:cubicBezTo>
                      <a:pt x="3" y="54"/>
                      <a:pt x="3" y="57"/>
                      <a:pt x="7" y="58"/>
                    </a:cubicBezTo>
                    <a:lnTo>
                      <a:pt x="9" y="59"/>
                    </a:lnTo>
                    <a:cubicBezTo>
                      <a:pt x="10" y="59"/>
                      <a:pt x="11" y="60"/>
                      <a:pt x="12" y="62"/>
                    </a:cubicBezTo>
                    <a:cubicBezTo>
                      <a:pt x="14" y="62"/>
                      <a:pt x="14" y="63"/>
                      <a:pt x="15" y="64"/>
                    </a:cubicBezTo>
                    <a:lnTo>
                      <a:pt x="15" y="65"/>
                    </a:lnTo>
                    <a:cubicBezTo>
                      <a:pt x="15" y="72"/>
                      <a:pt x="16" y="74"/>
                      <a:pt x="20" y="75"/>
                    </a:cubicBezTo>
                    <a:lnTo>
                      <a:pt x="22" y="75"/>
                    </a:lnTo>
                    <a:cubicBezTo>
                      <a:pt x="24" y="77"/>
                      <a:pt x="26" y="77"/>
                      <a:pt x="28" y="77"/>
                    </a:cubicBezTo>
                    <a:cubicBezTo>
                      <a:pt x="33" y="77"/>
                      <a:pt x="35" y="80"/>
                      <a:pt x="36" y="83"/>
                    </a:cubicBezTo>
                    <a:lnTo>
                      <a:pt x="38" y="85"/>
                    </a:lnTo>
                    <a:cubicBezTo>
                      <a:pt x="38" y="86"/>
                      <a:pt x="39" y="86"/>
                      <a:pt x="41" y="86"/>
                    </a:cubicBezTo>
                    <a:cubicBezTo>
                      <a:pt x="44" y="86"/>
                      <a:pt x="49" y="83"/>
                      <a:pt x="52" y="80"/>
                    </a:cubicBezTo>
                    <a:cubicBezTo>
                      <a:pt x="53" y="82"/>
                      <a:pt x="55" y="83"/>
                      <a:pt x="56" y="83"/>
                    </a:cubicBezTo>
                    <a:cubicBezTo>
                      <a:pt x="58" y="84"/>
                      <a:pt x="60" y="85"/>
                      <a:pt x="61" y="85"/>
                    </a:cubicBezTo>
                    <a:lnTo>
                      <a:pt x="67" y="85"/>
                    </a:lnTo>
                    <a:cubicBezTo>
                      <a:pt x="77" y="84"/>
                      <a:pt x="83" y="82"/>
                      <a:pt x="83" y="73"/>
                    </a:cubicBezTo>
                    <a:cubicBezTo>
                      <a:pt x="84" y="72"/>
                      <a:pt x="86" y="72"/>
                      <a:pt x="87" y="71"/>
                    </a:cubicBezTo>
                    <a:cubicBezTo>
                      <a:pt x="94" y="64"/>
                      <a:pt x="99" y="58"/>
                      <a:pt x="93" y="52"/>
                    </a:cubicBezTo>
                    <a:lnTo>
                      <a:pt x="89" y="48"/>
                    </a:lnTo>
                    <a:cubicBezTo>
                      <a:pt x="96" y="43"/>
                      <a:pt x="97" y="31"/>
                      <a:pt x="94" y="28"/>
                    </a:cubicBezTo>
                    <a:cubicBezTo>
                      <a:pt x="93" y="28"/>
                      <a:pt x="92" y="27"/>
                      <a:pt x="91" y="27"/>
                    </a:cubicBezTo>
                    <a:cubicBezTo>
                      <a:pt x="89" y="27"/>
                      <a:pt x="88" y="27"/>
                      <a:pt x="87" y="26"/>
                    </a:cubicBezTo>
                    <a:cubicBezTo>
                      <a:pt x="88" y="20"/>
                      <a:pt x="85" y="12"/>
                      <a:pt x="82" y="11"/>
                    </a:cubicBezTo>
                    <a:lnTo>
                      <a:pt x="79" y="11"/>
                    </a:lnTo>
                    <a:cubicBezTo>
                      <a:pt x="77" y="9"/>
                      <a:pt x="75" y="7"/>
                      <a:pt x="71" y="7"/>
                    </a:cubicBezTo>
                    <a:cubicBezTo>
                      <a:pt x="70" y="7"/>
                      <a:pt x="69" y="8"/>
                      <a:pt x="67" y="8"/>
                    </a:cubicBezTo>
                    <a:lnTo>
                      <a:pt x="66" y="7"/>
                    </a:lnTo>
                    <a:lnTo>
                      <a:pt x="62" y="3"/>
                    </a:lnTo>
                    <a:cubicBezTo>
                      <a:pt x="61" y="3"/>
                      <a:pt x="61" y="2"/>
                      <a:pt x="60" y="2"/>
                    </a:cubicBezTo>
                    <a:cubicBezTo>
                      <a:pt x="59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9" name="Google Shape;6159;p45"/>
              <p:cNvSpPr/>
              <p:nvPr/>
            </p:nvSpPr>
            <p:spPr>
              <a:xfrm rot="-1311727">
                <a:off x="5497600" y="4881725"/>
                <a:ext cx="9673" cy="8598"/>
              </a:xfrm>
              <a:custGeom>
                <a:avLst/>
                <a:gdLst/>
                <a:ahLst/>
                <a:cxnLst/>
                <a:rect l="l" t="t" r="r" b="b"/>
                <a:pathLst>
                  <a:path w="99" h="88" extrusionOk="0">
                    <a:moveTo>
                      <a:pt x="54" y="1"/>
                    </a:moveTo>
                    <a:cubicBezTo>
                      <a:pt x="52" y="1"/>
                      <a:pt x="49" y="2"/>
                      <a:pt x="46" y="5"/>
                    </a:cubicBezTo>
                    <a:cubicBezTo>
                      <a:pt x="45" y="7"/>
                      <a:pt x="43" y="9"/>
                      <a:pt x="42" y="11"/>
                    </a:cubicBezTo>
                    <a:cubicBezTo>
                      <a:pt x="41" y="11"/>
                      <a:pt x="41" y="10"/>
                      <a:pt x="39" y="10"/>
                    </a:cubicBezTo>
                    <a:cubicBezTo>
                      <a:pt x="37" y="9"/>
                      <a:pt x="36" y="7"/>
                      <a:pt x="34" y="6"/>
                    </a:cubicBezTo>
                    <a:cubicBezTo>
                      <a:pt x="32" y="5"/>
                      <a:pt x="30" y="3"/>
                      <a:pt x="27" y="3"/>
                    </a:cubicBezTo>
                    <a:cubicBezTo>
                      <a:pt x="26" y="3"/>
                      <a:pt x="25" y="4"/>
                      <a:pt x="25" y="4"/>
                    </a:cubicBezTo>
                    <a:cubicBezTo>
                      <a:pt x="18" y="6"/>
                      <a:pt x="16" y="9"/>
                      <a:pt x="15" y="15"/>
                    </a:cubicBezTo>
                    <a:lnTo>
                      <a:pt x="15" y="18"/>
                    </a:lnTo>
                    <a:cubicBezTo>
                      <a:pt x="12" y="18"/>
                      <a:pt x="10" y="18"/>
                      <a:pt x="7" y="21"/>
                    </a:cubicBezTo>
                    <a:cubicBezTo>
                      <a:pt x="2" y="26"/>
                      <a:pt x="1" y="30"/>
                      <a:pt x="3" y="35"/>
                    </a:cubicBezTo>
                    <a:cubicBezTo>
                      <a:pt x="5" y="36"/>
                      <a:pt x="5" y="38"/>
                      <a:pt x="6" y="40"/>
                    </a:cubicBezTo>
                    <a:lnTo>
                      <a:pt x="6" y="41"/>
                    </a:lnTo>
                    <a:cubicBezTo>
                      <a:pt x="7" y="43"/>
                      <a:pt x="7" y="46"/>
                      <a:pt x="9" y="47"/>
                    </a:cubicBezTo>
                    <a:cubicBezTo>
                      <a:pt x="7" y="47"/>
                      <a:pt x="7" y="48"/>
                      <a:pt x="6" y="50"/>
                    </a:cubicBezTo>
                    <a:cubicBezTo>
                      <a:pt x="2" y="56"/>
                      <a:pt x="2" y="58"/>
                      <a:pt x="7" y="59"/>
                    </a:cubicBezTo>
                    <a:lnTo>
                      <a:pt x="8" y="60"/>
                    </a:lnTo>
                    <a:cubicBezTo>
                      <a:pt x="10" y="60"/>
                      <a:pt x="11" y="62"/>
                      <a:pt x="12" y="63"/>
                    </a:cubicBezTo>
                    <a:cubicBezTo>
                      <a:pt x="13" y="63"/>
                      <a:pt x="13" y="64"/>
                      <a:pt x="15" y="66"/>
                    </a:cubicBezTo>
                    <a:lnTo>
                      <a:pt x="15" y="67"/>
                    </a:lnTo>
                    <a:cubicBezTo>
                      <a:pt x="15" y="73"/>
                      <a:pt x="16" y="76"/>
                      <a:pt x="20" y="77"/>
                    </a:cubicBezTo>
                    <a:lnTo>
                      <a:pt x="23" y="77"/>
                    </a:lnTo>
                    <a:cubicBezTo>
                      <a:pt x="24" y="78"/>
                      <a:pt x="27" y="78"/>
                      <a:pt x="28" y="78"/>
                    </a:cubicBezTo>
                    <a:cubicBezTo>
                      <a:pt x="33" y="78"/>
                      <a:pt x="34" y="80"/>
                      <a:pt x="36" y="83"/>
                    </a:cubicBezTo>
                    <a:cubicBezTo>
                      <a:pt x="36" y="84"/>
                      <a:pt x="36" y="84"/>
                      <a:pt x="37" y="86"/>
                    </a:cubicBezTo>
                    <a:cubicBezTo>
                      <a:pt x="37" y="87"/>
                      <a:pt x="38" y="87"/>
                      <a:pt x="39" y="87"/>
                    </a:cubicBezTo>
                    <a:cubicBezTo>
                      <a:pt x="42" y="87"/>
                      <a:pt x="48" y="85"/>
                      <a:pt x="51" y="81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7" y="84"/>
                      <a:pt x="58" y="86"/>
                      <a:pt x="59" y="86"/>
                    </a:cubicBezTo>
                    <a:lnTo>
                      <a:pt x="67" y="86"/>
                    </a:lnTo>
                    <a:cubicBezTo>
                      <a:pt x="75" y="84"/>
                      <a:pt x="82" y="82"/>
                      <a:pt x="82" y="74"/>
                    </a:cubicBezTo>
                    <a:cubicBezTo>
                      <a:pt x="83" y="73"/>
                      <a:pt x="84" y="73"/>
                      <a:pt x="85" y="72"/>
                    </a:cubicBezTo>
                    <a:cubicBezTo>
                      <a:pt x="93" y="66"/>
                      <a:pt x="98" y="59"/>
                      <a:pt x="92" y="52"/>
                    </a:cubicBezTo>
                    <a:lnTo>
                      <a:pt x="88" y="48"/>
                    </a:lnTo>
                    <a:cubicBezTo>
                      <a:pt x="94" y="43"/>
                      <a:pt x="95" y="32"/>
                      <a:pt x="93" y="30"/>
                    </a:cubicBezTo>
                    <a:cubicBezTo>
                      <a:pt x="92" y="30"/>
                      <a:pt x="90" y="28"/>
                      <a:pt x="89" y="28"/>
                    </a:cubicBezTo>
                    <a:cubicBezTo>
                      <a:pt x="88" y="28"/>
                      <a:pt x="87" y="28"/>
                      <a:pt x="85" y="27"/>
                    </a:cubicBezTo>
                    <a:cubicBezTo>
                      <a:pt x="87" y="21"/>
                      <a:pt x="83" y="13"/>
                      <a:pt x="80" y="11"/>
                    </a:cubicBezTo>
                    <a:lnTo>
                      <a:pt x="78" y="11"/>
                    </a:lnTo>
                    <a:cubicBezTo>
                      <a:pt x="76" y="10"/>
                      <a:pt x="74" y="9"/>
                      <a:pt x="71" y="9"/>
                    </a:cubicBezTo>
                    <a:cubicBezTo>
                      <a:pt x="69" y="9"/>
                      <a:pt x="68" y="9"/>
                      <a:pt x="67" y="9"/>
                    </a:cubicBezTo>
                    <a:lnTo>
                      <a:pt x="65" y="7"/>
                    </a:lnTo>
                    <a:lnTo>
                      <a:pt x="61" y="4"/>
                    </a:lnTo>
                    <a:cubicBezTo>
                      <a:pt x="59" y="4"/>
                      <a:pt x="59" y="2"/>
                      <a:pt x="58" y="2"/>
                    </a:cubicBezTo>
                    <a:cubicBezTo>
                      <a:pt x="57" y="1"/>
                      <a:pt x="5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0" name="Google Shape;6160;p45"/>
              <p:cNvSpPr/>
              <p:nvPr/>
            </p:nvSpPr>
            <p:spPr>
              <a:xfrm rot="-1311727">
                <a:off x="5471943" y="4741882"/>
                <a:ext cx="16903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6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8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4"/>
                      <a:pt x="1" y="70"/>
                      <a:pt x="6" y="79"/>
                    </a:cubicBezTo>
                    <a:cubicBezTo>
                      <a:pt x="8" y="80"/>
                      <a:pt x="9" y="83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9"/>
                      <a:pt x="6" y="114"/>
                      <a:pt x="15" y="119"/>
                    </a:cubicBezTo>
                    <a:cubicBezTo>
                      <a:pt x="18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3" y="126"/>
                      <a:pt x="35" y="128"/>
                    </a:cubicBezTo>
                    <a:lnTo>
                      <a:pt x="35" y="134"/>
                    </a:lnTo>
                    <a:cubicBezTo>
                      <a:pt x="35" y="144"/>
                      <a:pt x="40" y="149"/>
                      <a:pt x="45" y="151"/>
                    </a:cubicBezTo>
                    <a:lnTo>
                      <a:pt x="57" y="151"/>
                    </a:lnTo>
                    <a:cubicBezTo>
                      <a:pt x="58" y="150"/>
                      <a:pt x="59" y="150"/>
                      <a:pt x="60" y="150"/>
                    </a:cubicBezTo>
                    <a:cubicBezTo>
                      <a:pt x="62" y="150"/>
                      <a:pt x="63" y="151"/>
                      <a:pt x="65" y="151"/>
                    </a:cubicBezTo>
                    <a:lnTo>
                      <a:pt x="66" y="152"/>
                    </a:lnTo>
                    <a:cubicBezTo>
                      <a:pt x="70" y="158"/>
                      <a:pt x="74" y="161"/>
                      <a:pt x="79" y="161"/>
                    </a:cubicBezTo>
                    <a:cubicBezTo>
                      <a:pt x="80" y="161"/>
                      <a:pt x="82" y="160"/>
                      <a:pt x="84" y="160"/>
                    </a:cubicBezTo>
                    <a:cubicBezTo>
                      <a:pt x="86" y="160"/>
                      <a:pt x="87" y="158"/>
                      <a:pt x="88" y="158"/>
                    </a:cubicBezTo>
                    <a:lnTo>
                      <a:pt x="96" y="155"/>
                    </a:lnTo>
                    <a:cubicBezTo>
                      <a:pt x="100" y="152"/>
                      <a:pt x="104" y="151"/>
                      <a:pt x="107" y="151"/>
                    </a:cubicBezTo>
                    <a:cubicBezTo>
                      <a:pt x="109" y="151"/>
                      <a:pt x="111" y="151"/>
                      <a:pt x="112" y="152"/>
                    </a:cubicBezTo>
                    <a:cubicBezTo>
                      <a:pt x="113" y="153"/>
                      <a:pt x="114" y="153"/>
                      <a:pt x="117" y="153"/>
                    </a:cubicBezTo>
                    <a:cubicBezTo>
                      <a:pt x="123" y="152"/>
                      <a:pt x="132" y="140"/>
                      <a:pt x="130" y="129"/>
                    </a:cubicBezTo>
                    <a:cubicBezTo>
                      <a:pt x="133" y="127"/>
                      <a:pt x="135" y="126"/>
                      <a:pt x="138" y="126"/>
                    </a:cubicBezTo>
                    <a:cubicBezTo>
                      <a:pt x="142" y="125"/>
                      <a:pt x="144" y="124"/>
                      <a:pt x="147" y="122"/>
                    </a:cubicBezTo>
                    <a:cubicBezTo>
                      <a:pt x="149" y="121"/>
                      <a:pt x="152" y="119"/>
                      <a:pt x="155" y="115"/>
                    </a:cubicBezTo>
                    <a:cubicBezTo>
                      <a:pt x="166" y="103"/>
                      <a:pt x="173" y="91"/>
                      <a:pt x="163" y="83"/>
                    </a:cubicBezTo>
                    <a:cubicBezTo>
                      <a:pt x="163" y="81"/>
                      <a:pt x="163" y="79"/>
                      <a:pt x="164" y="76"/>
                    </a:cubicBezTo>
                    <a:cubicBezTo>
                      <a:pt x="168" y="60"/>
                      <a:pt x="166" y="47"/>
                      <a:pt x="150" y="44"/>
                    </a:cubicBezTo>
                    <a:cubicBezTo>
                      <a:pt x="147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7" y="12"/>
                    </a:cubicBezTo>
                    <a:cubicBezTo>
                      <a:pt x="124" y="12"/>
                      <a:pt x="123" y="12"/>
                      <a:pt x="119" y="13"/>
                    </a:cubicBezTo>
                    <a:cubicBezTo>
                      <a:pt x="118" y="13"/>
                      <a:pt x="116" y="14"/>
                      <a:pt x="113" y="14"/>
                    </a:cubicBezTo>
                    <a:cubicBezTo>
                      <a:pt x="108" y="6"/>
                      <a:pt x="98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45"/>
              <p:cNvSpPr/>
              <p:nvPr/>
            </p:nvSpPr>
            <p:spPr>
              <a:xfrm rot="-1311727">
                <a:off x="5449139" y="4778718"/>
                <a:ext cx="16903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89" y="1"/>
                    </a:moveTo>
                    <a:cubicBezTo>
                      <a:pt x="89" y="1"/>
                      <a:pt x="88" y="1"/>
                      <a:pt x="87" y="1"/>
                    </a:cubicBezTo>
                    <a:cubicBezTo>
                      <a:pt x="86" y="2"/>
                      <a:pt x="85" y="2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1" y="7"/>
                      <a:pt x="67" y="14"/>
                    </a:cubicBezTo>
                    <a:lnTo>
                      <a:pt x="50" y="14"/>
                    </a:lnTo>
                    <a:cubicBezTo>
                      <a:pt x="41" y="16"/>
                      <a:pt x="38" y="20"/>
                      <a:pt x="36" y="32"/>
                    </a:cubicBezTo>
                    <a:cubicBezTo>
                      <a:pt x="36" y="37"/>
                      <a:pt x="36" y="41"/>
                      <a:pt x="38" y="45"/>
                    </a:cubicBezTo>
                    <a:cubicBezTo>
                      <a:pt x="37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3" y="47"/>
                    </a:cubicBezTo>
                    <a:cubicBezTo>
                      <a:pt x="16" y="47"/>
                      <a:pt x="9" y="49"/>
                      <a:pt x="6" y="56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8" y="83"/>
                      <a:pt x="9" y="85"/>
                    </a:cubicBezTo>
                    <a:cubicBezTo>
                      <a:pt x="6" y="88"/>
                      <a:pt x="3" y="93"/>
                      <a:pt x="3" y="98"/>
                    </a:cubicBezTo>
                    <a:cubicBezTo>
                      <a:pt x="3" y="109"/>
                      <a:pt x="6" y="114"/>
                      <a:pt x="14" y="119"/>
                    </a:cubicBezTo>
                    <a:cubicBezTo>
                      <a:pt x="17" y="121"/>
                      <a:pt x="19" y="122"/>
                      <a:pt x="23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5"/>
                    </a:lnTo>
                    <a:cubicBezTo>
                      <a:pt x="37" y="145"/>
                      <a:pt x="40" y="149"/>
                      <a:pt x="44" y="150"/>
                    </a:cubicBezTo>
                    <a:lnTo>
                      <a:pt x="56" y="150"/>
                    </a:lnTo>
                    <a:cubicBezTo>
                      <a:pt x="58" y="150"/>
                      <a:pt x="59" y="149"/>
                      <a:pt x="60" y="149"/>
                    </a:cubicBezTo>
                    <a:cubicBezTo>
                      <a:pt x="61" y="149"/>
                      <a:pt x="62" y="150"/>
                      <a:pt x="64" y="150"/>
                    </a:cubicBezTo>
                    <a:lnTo>
                      <a:pt x="66" y="151"/>
                    </a:lnTo>
                    <a:cubicBezTo>
                      <a:pt x="70" y="158"/>
                      <a:pt x="74" y="160"/>
                      <a:pt x="79" y="160"/>
                    </a:cubicBezTo>
                    <a:cubicBezTo>
                      <a:pt x="80" y="160"/>
                      <a:pt x="82" y="160"/>
                      <a:pt x="84" y="159"/>
                    </a:cubicBezTo>
                    <a:cubicBezTo>
                      <a:pt x="85" y="159"/>
                      <a:pt x="86" y="158"/>
                      <a:pt x="87" y="158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6" y="150"/>
                    </a:cubicBezTo>
                    <a:cubicBezTo>
                      <a:pt x="108" y="150"/>
                      <a:pt x="110" y="151"/>
                      <a:pt x="112" y="151"/>
                    </a:cubicBezTo>
                    <a:cubicBezTo>
                      <a:pt x="113" y="153"/>
                      <a:pt x="115" y="153"/>
                      <a:pt x="117" y="153"/>
                    </a:cubicBezTo>
                    <a:cubicBezTo>
                      <a:pt x="122" y="153"/>
                      <a:pt x="131" y="141"/>
                      <a:pt x="130" y="129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3" y="124"/>
                      <a:pt x="146" y="123"/>
                    </a:cubicBezTo>
                    <a:cubicBezTo>
                      <a:pt x="149" y="122"/>
                      <a:pt x="152" y="119"/>
                      <a:pt x="156" y="115"/>
                    </a:cubicBezTo>
                    <a:cubicBezTo>
                      <a:pt x="166" y="104"/>
                      <a:pt x="172" y="93"/>
                      <a:pt x="162" y="83"/>
                    </a:cubicBezTo>
                    <a:cubicBezTo>
                      <a:pt x="162" y="82"/>
                      <a:pt x="162" y="79"/>
                      <a:pt x="163" y="77"/>
                    </a:cubicBezTo>
                    <a:cubicBezTo>
                      <a:pt x="167" y="62"/>
                      <a:pt x="166" y="47"/>
                      <a:pt x="151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3" y="30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20" y="15"/>
                    </a:cubicBezTo>
                    <a:cubicBezTo>
                      <a:pt x="118" y="15"/>
                      <a:pt x="116" y="16"/>
                      <a:pt x="113" y="16"/>
                    </a:cubicBezTo>
                    <a:cubicBezTo>
                      <a:pt x="107" y="7"/>
                      <a:pt x="96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45"/>
              <p:cNvSpPr/>
              <p:nvPr/>
            </p:nvSpPr>
            <p:spPr>
              <a:xfrm rot="-1311727">
                <a:off x="5401854" y="4836895"/>
                <a:ext cx="16707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2" extrusionOk="0">
                    <a:moveTo>
                      <a:pt x="89" y="1"/>
                    </a:moveTo>
                    <a:cubicBezTo>
                      <a:pt x="88" y="1"/>
                      <a:pt x="87" y="1"/>
                      <a:pt x="86" y="1"/>
                    </a:cubicBezTo>
                    <a:cubicBezTo>
                      <a:pt x="86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1" y="6"/>
                      <a:pt x="66" y="13"/>
                    </a:cubicBezTo>
                    <a:lnTo>
                      <a:pt x="50" y="13"/>
                    </a:lnTo>
                    <a:cubicBezTo>
                      <a:pt x="41" y="16"/>
                      <a:pt x="37" y="19"/>
                      <a:pt x="37" y="32"/>
                    </a:cubicBezTo>
                    <a:cubicBezTo>
                      <a:pt x="37" y="37"/>
                      <a:pt x="37" y="41"/>
                      <a:pt x="38" y="44"/>
                    </a:cubicBezTo>
                    <a:cubicBezTo>
                      <a:pt x="37" y="46"/>
                      <a:pt x="34" y="46"/>
                      <a:pt x="33" y="46"/>
                    </a:cubicBezTo>
                    <a:cubicBezTo>
                      <a:pt x="29" y="47"/>
                      <a:pt x="27" y="47"/>
                      <a:pt x="23" y="47"/>
                    </a:cubicBezTo>
                    <a:cubicBezTo>
                      <a:pt x="16" y="47"/>
                      <a:pt x="9" y="48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8" y="83"/>
                      <a:pt x="9" y="84"/>
                    </a:cubicBezTo>
                    <a:cubicBezTo>
                      <a:pt x="6" y="88"/>
                      <a:pt x="3" y="93"/>
                      <a:pt x="3" y="98"/>
                    </a:cubicBezTo>
                    <a:cubicBezTo>
                      <a:pt x="3" y="109"/>
                      <a:pt x="6" y="114"/>
                      <a:pt x="14" y="119"/>
                    </a:cubicBezTo>
                    <a:cubicBezTo>
                      <a:pt x="17" y="120"/>
                      <a:pt x="19" y="121"/>
                      <a:pt x="23" y="123"/>
                    </a:cubicBezTo>
                    <a:lnTo>
                      <a:pt x="24" y="123"/>
                    </a:lnTo>
                    <a:cubicBezTo>
                      <a:pt x="28" y="125"/>
                      <a:pt x="32" y="126"/>
                      <a:pt x="34" y="128"/>
                    </a:cubicBezTo>
                    <a:lnTo>
                      <a:pt x="34" y="135"/>
                    </a:lnTo>
                    <a:cubicBezTo>
                      <a:pt x="37" y="146"/>
                      <a:pt x="40" y="150"/>
                      <a:pt x="43" y="151"/>
                    </a:cubicBezTo>
                    <a:lnTo>
                      <a:pt x="55" y="151"/>
                    </a:lnTo>
                    <a:cubicBezTo>
                      <a:pt x="56" y="151"/>
                      <a:pt x="57" y="151"/>
                      <a:pt x="58" y="151"/>
                    </a:cubicBezTo>
                    <a:cubicBezTo>
                      <a:pt x="60" y="151"/>
                      <a:pt x="61" y="151"/>
                      <a:pt x="63" y="151"/>
                    </a:cubicBezTo>
                    <a:lnTo>
                      <a:pt x="64" y="152"/>
                    </a:lnTo>
                    <a:cubicBezTo>
                      <a:pt x="69" y="159"/>
                      <a:pt x="73" y="161"/>
                      <a:pt x="77" y="161"/>
                    </a:cubicBezTo>
                    <a:cubicBezTo>
                      <a:pt x="78" y="161"/>
                      <a:pt x="80" y="161"/>
                      <a:pt x="82" y="160"/>
                    </a:cubicBezTo>
                    <a:cubicBezTo>
                      <a:pt x="84" y="160"/>
                      <a:pt x="85" y="158"/>
                      <a:pt x="86" y="158"/>
                    </a:cubicBezTo>
                    <a:lnTo>
                      <a:pt x="94" y="155"/>
                    </a:lnTo>
                    <a:cubicBezTo>
                      <a:pt x="98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0" y="152"/>
                    </a:cubicBezTo>
                    <a:cubicBezTo>
                      <a:pt x="111" y="153"/>
                      <a:pt x="112" y="153"/>
                      <a:pt x="115" y="153"/>
                    </a:cubicBezTo>
                    <a:cubicBezTo>
                      <a:pt x="121" y="152"/>
                      <a:pt x="130" y="141"/>
                      <a:pt x="128" y="129"/>
                    </a:cubicBezTo>
                    <a:cubicBezTo>
                      <a:pt x="131" y="127"/>
                      <a:pt x="133" y="126"/>
                      <a:pt x="136" y="126"/>
                    </a:cubicBezTo>
                    <a:cubicBezTo>
                      <a:pt x="140" y="125"/>
                      <a:pt x="142" y="124"/>
                      <a:pt x="145" y="122"/>
                    </a:cubicBezTo>
                    <a:cubicBezTo>
                      <a:pt x="147" y="121"/>
                      <a:pt x="150" y="119"/>
                      <a:pt x="153" y="115"/>
                    </a:cubicBezTo>
                    <a:cubicBezTo>
                      <a:pt x="164" y="104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2" y="76"/>
                    </a:cubicBezTo>
                    <a:cubicBezTo>
                      <a:pt x="166" y="61"/>
                      <a:pt x="165" y="47"/>
                      <a:pt x="148" y="44"/>
                    </a:cubicBezTo>
                    <a:cubicBezTo>
                      <a:pt x="145" y="44"/>
                      <a:pt x="141" y="43"/>
                      <a:pt x="139" y="43"/>
                    </a:cubicBezTo>
                    <a:cubicBezTo>
                      <a:pt x="142" y="29"/>
                      <a:pt x="131" y="13"/>
                      <a:pt x="125" y="13"/>
                    </a:cubicBezTo>
                    <a:cubicBezTo>
                      <a:pt x="122" y="13"/>
                      <a:pt x="121" y="13"/>
                      <a:pt x="118" y="14"/>
                    </a:cubicBezTo>
                    <a:cubicBezTo>
                      <a:pt x="116" y="14"/>
                      <a:pt x="114" y="15"/>
                      <a:pt x="111" y="15"/>
                    </a:cubicBezTo>
                    <a:cubicBezTo>
                      <a:pt x="106" y="6"/>
                      <a:pt x="96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45"/>
              <p:cNvSpPr/>
              <p:nvPr/>
            </p:nvSpPr>
            <p:spPr>
              <a:xfrm rot="-1311727">
                <a:off x="5495927" y="4823660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1"/>
                    </a:moveTo>
                    <a:cubicBezTo>
                      <a:pt x="89" y="1"/>
                      <a:pt x="88" y="1"/>
                      <a:pt x="88" y="1"/>
                    </a:cubicBezTo>
                    <a:cubicBezTo>
                      <a:pt x="86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2" y="6"/>
                      <a:pt x="67" y="13"/>
                    </a:cubicBezTo>
                    <a:lnTo>
                      <a:pt x="50" y="13"/>
                    </a:lnTo>
                    <a:cubicBezTo>
                      <a:pt x="42" y="15"/>
                      <a:pt x="36" y="19"/>
                      <a:pt x="36" y="32"/>
                    </a:cubicBezTo>
                    <a:cubicBezTo>
                      <a:pt x="36" y="37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9"/>
                      <a:pt x="6" y="55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8" y="83"/>
                      <a:pt x="10" y="85"/>
                    </a:cubicBezTo>
                    <a:cubicBezTo>
                      <a:pt x="6" y="88"/>
                      <a:pt x="3" y="92"/>
                      <a:pt x="3" y="97"/>
                    </a:cubicBezTo>
                    <a:cubicBezTo>
                      <a:pt x="3" y="109"/>
                      <a:pt x="6" y="114"/>
                      <a:pt x="15" y="119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6"/>
                      <a:pt x="41" y="150"/>
                      <a:pt x="44" y="151"/>
                    </a:cubicBezTo>
                    <a:lnTo>
                      <a:pt x="57" y="151"/>
                    </a:lnTo>
                    <a:cubicBezTo>
                      <a:pt x="58" y="150"/>
                      <a:pt x="59" y="150"/>
                      <a:pt x="60" y="150"/>
                    </a:cubicBezTo>
                    <a:cubicBezTo>
                      <a:pt x="61" y="150"/>
                      <a:pt x="63" y="151"/>
                      <a:pt x="64" y="151"/>
                    </a:cubicBezTo>
                    <a:lnTo>
                      <a:pt x="65" y="153"/>
                    </a:lnTo>
                    <a:cubicBezTo>
                      <a:pt x="70" y="159"/>
                      <a:pt x="74" y="161"/>
                      <a:pt x="78" y="161"/>
                    </a:cubicBezTo>
                    <a:cubicBezTo>
                      <a:pt x="80" y="161"/>
                      <a:pt x="82" y="161"/>
                      <a:pt x="84" y="160"/>
                    </a:cubicBezTo>
                    <a:cubicBezTo>
                      <a:pt x="85" y="160"/>
                      <a:pt x="86" y="159"/>
                      <a:pt x="88" y="159"/>
                    </a:cubicBezTo>
                    <a:lnTo>
                      <a:pt x="95" y="155"/>
                    </a:lnTo>
                    <a:cubicBezTo>
                      <a:pt x="99" y="152"/>
                      <a:pt x="103" y="151"/>
                      <a:pt x="106" y="151"/>
                    </a:cubicBezTo>
                    <a:cubicBezTo>
                      <a:pt x="108" y="151"/>
                      <a:pt x="110" y="152"/>
                      <a:pt x="111" y="153"/>
                    </a:cubicBezTo>
                    <a:cubicBezTo>
                      <a:pt x="113" y="154"/>
                      <a:pt x="114" y="154"/>
                      <a:pt x="116" y="154"/>
                    </a:cubicBezTo>
                    <a:cubicBezTo>
                      <a:pt x="121" y="153"/>
                      <a:pt x="131" y="140"/>
                      <a:pt x="130" y="129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9"/>
                      <a:pt x="155" y="115"/>
                    </a:cubicBezTo>
                    <a:cubicBezTo>
                      <a:pt x="166" y="103"/>
                      <a:pt x="172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7" y="61"/>
                      <a:pt x="166" y="47"/>
                      <a:pt x="150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4" y="30"/>
                      <a:pt x="132" y="12"/>
                      <a:pt x="126" y="12"/>
                    </a:cubicBezTo>
                    <a:cubicBezTo>
                      <a:pt x="124" y="12"/>
                      <a:pt x="121" y="12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45"/>
              <p:cNvSpPr/>
              <p:nvPr/>
            </p:nvSpPr>
            <p:spPr>
              <a:xfrm rot="-1311727">
                <a:off x="5509814" y="4882411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0"/>
                    </a:moveTo>
                    <a:cubicBezTo>
                      <a:pt x="89" y="0"/>
                      <a:pt x="88" y="1"/>
                      <a:pt x="87" y="1"/>
                    </a:cubicBezTo>
                    <a:cubicBezTo>
                      <a:pt x="85" y="3"/>
                      <a:pt x="84" y="3"/>
                      <a:pt x="83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51" y="13"/>
                    </a:lnTo>
                    <a:cubicBezTo>
                      <a:pt x="41" y="15"/>
                      <a:pt x="36" y="19"/>
                      <a:pt x="36" y="33"/>
                    </a:cubicBezTo>
                    <a:cubicBezTo>
                      <a:pt x="36" y="38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8"/>
                      <a:pt x="27" y="48"/>
                      <a:pt x="23" y="48"/>
                    </a:cubicBezTo>
                    <a:cubicBezTo>
                      <a:pt x="16" y="48"/>
                      <a:pt x="10" y="49"/>
                      <a:pt x="5" y="55"/>
                    </a:cubicBezTo>
                    <a:cubicBezTo>
                      <a:pt x="0" y="65"/>
                      <a:pt x="0" y="70"/>
                      <a:pt x="5" y="80"/>
                    </a:cubicBezTo>
                    <a:cubicBezTo>
                      <a:pt x="6" y="81"/>
                      <a:pt x="7" y="84"/>
                      <a:pt x="10" y="85"/>
                    </a:cubicBezTo>
                    <a:cubicBezTo>
                      <a:pt x="5" y="89"/>
                      <a:pt x="2" y="92"/>
                      <a:pt x="2" y="97"/>
                    </a:cubicBezTo>
                    <a:cubicBezTo>
                      <a:pt x="2" y="109"/>
                      <a:pt x="5" y="115"/>
                      <a:pt x="15" y="120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5"/>
                    </a:lnTo>
                    <a:cubicBezTo>
                      <a:pt x="35" y="145"/>
                      <a:pt x="40" y="148"/>
                      <a:pt x="43" y="151"/>
                    </a:cubicBezTo>
                    <a:lnTo>
                      <a:pt x="57" y="151"/>
                    </a:lnTo>
                    <a:cubicBezTo>
                      <a:pt x="58" y="151"/>
                      <a:pt x="59" y="151"/>
                      <a:pt x="59" y="151"/>
                    </a:cubicBezTo>
                    <a:cubicBezTo>
                      <a:pt x="61" y="151"/>
                      <a:pt x="62" y="151"/>
                      <a:pt x="64" y="151"/>
                    </a:cubicBezTo>
                    <a:lnTo>
                      <a:pt x="65" y="152"/>
                    </a:lnTo>
                    <a:cubicBezTo>
                      <a:pt x="68" y="159"/>
                      <a:pt x="73" y="161"/>
                      <a:pt x="77" y="161"/>
                    </a:cubicBezTo>
                    <a:cubicBezTo>
                      <a:pt x="79" y="161"/>
                      <a:pt x="81" y="161"/>
                      <a:pt x="83" y="160"/>
                    </a:cubicBezTo>
                    <a:cubicBezTo>
                      <a:pt x="84" y="160"/>
                      <a:pt x="85" y="159"/>
                      <a:pt x="87" y="159"/>
                    </a:cubicBezTo>
                    <a:lnTo>
                      <a:pt x="95" y="155"/>
                    </a:lnTo>
                    <a:cubicBezTo>
                      <a:pt x="99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1" y="152"/>
                    </a:cubicBezTo>
                    <a:cubicBezTo>
                      <a:pt x="113" y="153"/>
                      <a:pt x="114" y="153"/>
                      <a:pt x="116" y="153"/>
                    </a:cubicBezTo>
                    <a:cubicBezTo>
                      <a:pt x="121" y="152"/>
                      <a:pt x="130" y="141"/>
                      <a:pt x="129" y="129"/>
                    </a:cubicBezTo>
                    <a:cubicBezTo>
                      <a:pt x="131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9"/>
                      <a:pt x="155" y="116"/>
                    </a:cubicBezTo>
                    <a:cubicBezTo>
                      <a:pt x="165" y="103"/>
                      <a:pt x="171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6" y="61"/>
                      <a:pt x="165" y="47"/>
                      <a:pt x="150" y="45"/>
                    </a:cubicBezTo>
                    <a:cubicBezTo>
                      <a:pt x="146" y="45"/>
                      <a:pt x="142" y="44"/>
                      <a:pt x="140" y="44"/>
                    </a:cubicBezTo>
                    <a:cubicBezTo>
                      <a:pt x="144" y="29"/>
                      <a:pt x="131" y="13"/>
                      <a:pt x="125" y="13"/>
                    </a:cubicBezTo>
                    <a:cubicBezTo>
                      <a:pt x="123" y="13"/>
                      <a:pt x="121" y="13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45"/>
              <p:cNvSpPr/>
              <p:nvPr/>
            </p:nvSpPr>
            <p:spPr>
              <a:xfrm rot="-1311727">
                <a:off x="5546177" y="4869400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89" y="1"/>
                    </a:moveTo>
                    <a:cubicBezTo>
                      <a:pt x="88" y="1"/>
                      <a:pt x="88" y="1"/>
                      <a:pt x="87" y="1"/>
                    </a:cubicBezTo>
                    <a:cubicBezTo>
                      <a:pt x="87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7" y="4"/>
                      <a:pt x="72" y="7"/>
                      <a:pt x="68" y="13"/>
                    </a:cubicBezTo>
                    <a:lnTo>
                      <a:pt x="51" y="13"/>
                    </a:lnTo>
                    <a:cubicBezTo>
                      <a:pt x="42" y="15"/>
                      <a:pt x="37" y="20"/>
                      <a:pt x="37" y="33"/>
                    </a:cubicBezTo>
                    <a:cubicBezTo>
                      <a:pt x="37" y="38"/>
                      <a:pt x="37" y="41"/>
                      <a:pt x="38" y="45"/>
                    </a:cubicBezTo>
                    <a:cubicBezTo>
                      <a:pt x="37" y="46"/>
                      <a:pt x="36" y="46"/>
                      <a:pt x="35" y="46"/>
                    </a:cubicBezTo>
                    <a:cubicBezTo>
                      <a:pt x="31" y="48"/>
                      <a:pt x="28" y="48"/>
                      <a:pt x="24" y="48"/>
                    </a:cubicBezTo>
                    <a:cubicBezTo>
                      <a:pt x="16" y="48"/>
                      <a:pt x="10" y="49"/>
                      <a:pt x="6" y="55"/>
                    </a:cubicBezTo>
                    <a:cubicBezTo>
                      <a:pt x="1" y="66"/>
                      <a:pt x="1" y="71"/>
                      <a:pt x="6" y="80"/>
                    </a:cubicBezTo>
                    <a:cubicBezTo>
                      <a:pt x="7" y="81"/>
                      <a:pt x="9" y="82"/>
                      <a:pt x="10" y="85"/>
                    </a:cubicBezTo>
                    <a:cubicBezTo>
                      <a:pt x="6" y="89"/>
                      <a:pt x="4" y="92"/>
                      <a:pt x="4" y="97"/>
                    </a:cubicBezTo>
                    <a:cubicBezTo>
                      <a:pt x="4" y="110"/>
                      <a:pt x="6" y="115"/>
                      <a:pt x="15" y="120"/>
                    </a:cubicBezTo>
                    <a:cubicBezTo>
                      <a:pt x="17" y="121"/>
                      <a:pt x="20" y="122"/>
                      <a:pt x="24" y="123"/>
                    </a:cubicBezTo>
                    <a:lnTo>
                      <a:pt x="26" y="123"/>
                    </a:lnTo>
                    <a:cubicBezTo>
                      <a:pt x="30" y="126"/>
                      <a:pt x="33" y="127"/>
                      <a:pt x="36" y="128"/>
                    </a:cubicBezTo>
                    <a:lnTo>
                      <a:pt x="36" y="135"/>
                    </a:lnTo>
                    <a:cubicBezTo>
                      <a:pt x="36" y="147"/>
                      <a:pt x="41" y="151"/>
                      <a:pt x="43" y="152"/>
                    </a:cubicBezTo>
                    <a:lnTo>
                      <a:pt x="56" y="152"/>
                    </a:lnTo>
                    <a:cubicBezTo>
                      <a:pt x="57" y="151"/>
                      <a:pt x="58" y="151"/>
                      <a:pt x="59" y="151"/>
                    </a:cubicBezTo>
                    <a:cubicBezTo>
                      <a:pt x="61" y="151"/>
                      <a:pt x="62" y="152"/>
                      <a:pt x="63" y="152"/>
                    </a:cubicBezTo>
                    <a:lnTo>
                      <a:pt x="64" y="153"/>
                    </a:lnTo>
                    <a:cubicBezTo>
                      <a:pt x="69" y="159"/>
                      <a:pt x="73" y="162"/>
                      <a:pt x="77" y="162"/>
                    </a:cubicBezTo>
                    <a:cubicBezTo>
                      <a:pt x="79" y="162"/>
                      <a:pt x="81" y="161"/>
                      <a:pt x="83" y="160"/>
                    </a:cubicBezTo>
                    <a:cubicBezTo>
                      <a:pt x="84" y="160"/>
                      <a:pt x="85" y="159"/>
                      <a:pt x="87" y="159"/>
                    </a:cubicBezTo>
                    <a:lnTo>
                      <a:pt x="94" y="155"/>
                    </a:lnTo>
                    <a:cubicBezTo>
                      <a:pt x="98" y="152"/>
                      <a:pt x="102" y="152"/>
                      <a:pt x="104" y="152"/>
                    </a:cubicBezTo>
                    <a:cubicBezTo>
                      <a:pt x="107" y="152"/>
                      <a:pt x="109" y="152"/>
                      <a:pt x="111" y="153"/>
                    </a:cubicBezTo>
                    <a:cubicBezTo>
                      <a:pt x="113" y="154"/>
                      <a:pt x="114" y="154"/>
                      <a:pt x="116" y="154"/>
                    </a:cubicBezTo>
                    <a:cubicBezTo>
                      <a:pt x="121" y="153"/>
                      <a:pt x="130" y="142"/>
                      <a:pt x="129" y="129"/>
                    </a:cubicBezTo>
                    <a:cubicBezTo>
                      <a:pt x="131" y="128"/>
                      <a:pt x="134" y="127"/>
                      <a:pt x="136" y="127"/>
                    </a:cubicBezTo>
                    <a:cubicBezTo>
                      <a:pt x="140" y="126"/>
                      <a:pt x="143" y="125"/>
                      <a:pt x="145" y="123"/>
                    </a:cubicBezTo>
                    <a:cubicBezTo>
                      <a:pt x="148" y="122"/>
                      <a:pt x="151" y="119"/>
                      <a:pt x="155" y="116"/>
                    </a:cubicBezTo>
                    <a:cubicBezTo>
                      <a:pt x="165" y="104"/>
                      <a:pt x="171" y="92"/>
                      <a:pt x="161" y="83"/>
                    </a:cubicBezTo>
                    <a:cubicBezTo>
                      <a:pt x="161" y="82"/>
                      <a:pt x="161" y="80"/>
                      <a:pt x="162" y="77"/>
                    </a:cubicBezTo>
                    <a:cubicBezTo>
                      <a:pt x="166" y="61"/>
                      <a:pt x="165" y="48"/>
                      <a:pt x="150" y="45"/>
                    </a:cubicBezTo>
                    <a:cubicBezTo>
                      <a:pt x="145" y="45"/>
                      <a:pt x="142" y="44"/>
                      <a:pt x="139" y="44"/>
                    </a:cubicBezTo>
                    <a:cubicBezTo>
                      <a:pt x="143" y="30"/>
                      <a:pt x="131" y="13"/>
                      <a:pt x="125" y="13"/>
                    </a:cubicBezTo>
                    <a:cubicBezTo>
                      <a:pt x="123" y="13"/>
                      <a:pt x="122" y="13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6" y="7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45"/>
              <p:cNvSpPr/>
              <p:nvPr/>
            </p:nvSpPr>
            <p:spPr>
              <a:xfrm rot="-1311727">
                <a:off x="5436707" y="4840149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1" y="1"/>
                    </a:moveTo>
                    <a:cubicBezTo>
                      <a:pt x="90" y="1"/>
                      <a:pt x="88" y="1"/>
                      <a:pt x="88" y="1"/>
                    </a:cubicBezTo>
                    <a:cubicBezTo>
                      <a:pt x="85" y="2"/>
                      <a:pt x="84" y="2"/>
                      <a:pt x="83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7" y="3"/>
                      <a:pt x="72" y="6"/>
                      <a:pt x="67" y="13"/>
                    </a:cubicBezTo>
                    <a:lnTo>
                      <a:pt x="51" y="13"/>
                    </a:lnTo>
                    <a:cubicBezTo>
                      <a:pt x="41" y="16"/>
                      <a:pt x="37" y="19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8"/>
                      <a:pt x="6" y="55"/>
                    </a:cubicBezTo>
                    <a:cubicBezTo>
                      <a:pt x="0" y="65"/>
                      <a:pt x="0" y="70"/>
                      <a:pt x="6" y="79"/>
                    </a:cubicBezTo>
                    <a:cubicBezTo>
                      <a:pt x="7" y="80"/>
                      <a:pt x="8" y="83"/>
                      <a:pt x="10" y="84"/>
                    </a:cubicBezTo>
                    <a:cubicBezTo>
                      <a:pt x="6" y="88"/>
                      <a:pt x="2" y="93"/>
                      <a:pt x="2" y="98"/>
                    </a:cubicBezTo>
                    <a:cubicBezTo>
                      <a:pt x="2" y="109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3" y="123"/>
                    </a:cubicBezTo>
                    <a:lnTo>
                      <a:pt x="25" y="123"/>
                    </a:lnTo>
                    <a:cubicBezTo>
                      <a:pt x="28" y="125"/>
                      <a:pt x="32" y="126"/>
                      <a:pt x="35" y="128"/>
                    </a:cubicBezTo>
                    <a:lnTo>
                      <a:pt x="35" y="135"/>
                    </a:lnTo>
                    <a:cubicBezTo>
                      <a:pt x="36" y="145"/>
                      <a:pt x="40" y="149"/>
                      <a:pt x="43" y="150"/>
                    </a:cubicBezTo>
                    <a:lnTo>
                      <a:pt x="57" y="150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50"/>
                      <a:pt x="64" y="150"/>
                    </a:cubicBezTo>
                    <a:lnTo>
                      <a:pt x="65" y="151"/>
                    </a:lnTo>
                    <a:cubicBezTo>
                      <a:pt x="68" y="157"/>
                      <a:pt x="73" y="160"/>
                      <a:pt x="77" y="160"/>
                    </a:cubicBezTo>
                    <a:cubicBezTo>
                      <a:pt x="79" y="160"/>
                      <a:pt x="81" y="159"/>
                      <a:pt x="83" y="158"/>
                    </a:cubicBezTo>
                    <a:cubicBezTo>
                      <a:pt x="84" y="158"/>
                      <a:pt x="85" y="157"/>
                      <a:pt x="88" y="157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5" y="150"/>
                    </a:cubicBezTo>
                    <a:cubicBezTo>
                      <a:pt x="108" y="150"/>
                      <a:pt x="110" y="150"/>
                      <a:pt x="111" y="151"/>
                    </a:cubicBezTo>
                    <a:cubicBezTo>
                      <a:pt x="113" y="152"/>
                      <a:pt x="114" y="152"/>
                      <a:pt x="116" y="152"/>
                    </a:cubicBezTo>
                    <a:cubicBezTo>
                      <a:pt x="121" y="151"/>
                      <a:pt x="131" y="140"/>
                      <a:pt x="130" y="128"/>
                    </a:cubicBezTo>
                    <a:cubicBezTo>
                      <a:pt x="132" y="128"/>
                      <a:pt x="135" y="126"/>
                      <a:pt x="137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5" y="104"/>
                      <a:pt x="172" y="93"/>
                      <a:pt x="161" y="83"/>
                    </a:cubicBezTo>
                    <a:cubicBezTo>
                      <a:pt x="161" y="81"/>
                      <a:pt x="161" y="79"/>
                      <a:pt x="162" y="77"/>
                    </a:cubicBezTo>
                    <a:cubicBezTo>
                      <a:pt x="166" y="61"/>
                      <a:pt x="165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4" y="29"/>
                      <a:pt x="132" y="13"/>
                      <a:pt x="125" y="13"/>
                    </a:cubicBezTo>
                    <a:cubicBezTo>
                      <a:pt x="123" y="13"/>
                      <a:pt x="121" y="13"/>
                      <a:pt x="119" y="14"/>
                    </a:cubicBezTo>
                    <a:cubicBezTo>
                      <a:pt x="118" y="14"/>
                      <a:pt x="115" y="16"/>
                      <a:pt x="113" y="16"/>
                    </a:cubicBezTo>
                    <a:cubicBezTo>
                      <a:pt x="107" y="6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45"/>
              <p:cNvSpPr/>
              <p:nvPr/>
            </p:nvSpPr>
            <p:spPr>
              <a:xfrm rot="-1311727">
                <a:off x="5450683" y="4866217"/>
                <a:ext cx="16903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2" extrusionOk="0">
                    <a:moveTo>
                      <a:pt x="91" y="1"/>
                    </a:moveTo>
                    <a:cubicBezTo>
                      <a:pt x="89" y="1"/>
                      <a:pt x="88" y="1"/>
                      <a:pt x="87" y="2"/>
                    </a:cubicBezTo>
                    <a:cubicBezTo>
                      <a:pt x="86" y="3"/>
                      <a:pt x="85" y="3"/>
                      <a:pt x="83" y="4"/>
                    </a:cubicBezTo>
                    <a:cubicBezTo>
                      <a:pt x="82" y="4"/>
                      <a:pt x="82" y="3"/>
                      <a:pt x="81" y="3"/>
                    </a:cubicBezTo>
                    <a:cubicBezTo>
                      <a:pt x="76" y="3"/>
                      <a:pt x="71" y="6"/>
                      <a:pt x="67" y="13"/>
                    </a:cubicBezTo>
                    <a:lnTo>
                      <a:pt x="50" y="13"/>
                    </a:lnTo>
                    <a:cubicBezTo>
                      <a:pt x="41" y="15"/>
                      <a:pt x="38" y="19"/>
                      <a:pt x="36" y="32"/>
                    </a:cubicBezTo>
                    <a:cubicBezTo>
                      <a:pt x="36" y="37"/>
                      <a:pt x="36" y="41"/>
                      <a:pt x="38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8"/>
                      <a:pt x="28" y="48"/>
                      <a:pt x="24" y="48"/>
                    </a:cubicBezTo>
                    <a:cubicBezTo>
                      <a:pt x="16" y="48"/>
                      <a:pt x="9" y="49"/>
                      <a:pt x="5" y="55"/>
                    </a:cubicBezTo>
                    <a:cubicBezTo>
                      <a:pt x="0" y="65"/>
                      <a:pt x="0" y="70"/>
                      <a:pt x="5" y="79"/>
                    </a:cubicBezTo>
                    <a:cubicBezTo>
                      <a:pt x="7" y="81"/>
                      <a:pt x="8" y="84"/>
                      <a:pt x="9" y="85"/>
                    </a:cubicBezTo>
                    <a:cubicBezTo>
                      <a:pt x="5" y="89"/>
                      <a:pt x="3" y="92"/>
                      <a:pt x="3" y="97"/>
                    </a:cubicBezTo>
                    <a:cubicBezTo>
                      <a:pt x="3" y="109"/>
                      <a:pt x="5" y="114"/>
                      <a:pt x="15" y="119"/>
                    </a:cubicBezTo>
                    <a:cubicBezTo>
                      <a:pt x="18" y="120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5"/>
                    </a:lnTo>
                    <a:cubicBezTo>
                      <a:pt x="35" y="146"/>
                      <a:pt x="40" y="150"/>
                      <a:pt x="44" y="151"/>
                    </a:cubicBezTo>
                    <a:lnTo>
                      <a:pt x="57" y="151"/>
                    </a:lnTo>
                    <a:cubicBezTo>
                      <a:pt x="58" y="151"/>
                      <a:pt x="59" y="150"/>
                      <a:pt x="60" y="150"/>
                    </a:cubicBezTo>
                    <a:cubicBezTo>
                      <a:pt x="62" y="150"/>
                      <a:pt x="63" y="151"/>
                      <a:pt x="65" y="151"/>
                    </a:cubicBezTo>
                    <a:lnTo>
                      <a:pt x="66" y="152"/>
                    </a:lnTo>
                    <a:cubicBezTo>
                      <a:pt x="70" y="159"/>
                      <a:pt x="74" y="161"/>
                      <a:pt x="78" y="161"/>
                    </a:cubicBezTo>
                    <a:cubicBezTo>
                      <a:pt x="80" y="161"/>
                      <a:pt x="82" y="161"/>
                      <a:pt x="83" y="160"/>
                    </a:cubicBezTo>
                    <a:cubicBezTo>
                      <a:pt x="85" y="160"/>
                      <a:pt x="86" y="158"/>
                      <a:pt x="87" y="158"/>
                    </a:cubicBezTo>
                    <a:lnTo>
                      <a:pt x="96" y="155"/>
                    </a:lnTo>
                    <a:cubicBezTo>
                      <a:pt x="99" y="152"/>
                      <a:pt x="103" y="151"/>
                      <a:pt x="105" y="151"/>
                    </a:cubicBezTo>
                    <a:cubicBezTo>
                      <a:pt x="108" y="151"/>
                      <a:pt x="110" y="152"/>
                      <a:pt x="112" y="152"/>
                    </a:cubicBezTo>
                    <a:cubicBezTo>
                      <a:pt x="113" y="153"/>
                      <a:pt x="114" y="153"/>
                      <a:pt x="117" y="153"/>
                    </a:cubicBezTo>
                    <a:cubicBezTo>
                      <a:pt x="122" y="152"/>
                      <a:pt x="131" y="141"/>
                      <a:pt x="129" y="130"/>
                    </a:cubicBezTo>
                    <a:cubicBezTo>
                      <a:pt x="132" y="128"/>
                      <a:pt x="134" y="127"/>
                      <a:pt x="138" y="127"/>
                    </a:cubicBezTo>
                    <a:cubicBezTo>
                      <a:pt x="142" y="126"/>
                      <a:pt x="144" y="125"/>
                      <a:pt x="147" y="123"/>
                    </a:cubicBezTo>
                    <a:cubicBezTo>
                      <a:pt x="149" y="122"/>
                      <a:pt x="152" y="118"/>
                      <a:pt x="155" y="115"/>
                    </a:cubicBezTo>
                    <a:cubicBezTo>
                      <a:pt x="165" y="104"/>
                      <a:pt x="172" y="92"/>
                      <a:pt x="162" y="84"/>
                    </a:cubicBezTo>
                    <a:cubicBezTo>
                      <a:pt x="162" y="82"/>
                      <a:pt x="162" y="79"/>
                      <a:pt x="163" y="76"/>
                    </a:cubicBezTo>
                    <a:cubicBezTo>
                      <a:pt x="167" y="61"/>
                      <a:pt x="165" y="48"/>
                      <a:pt x="150" y="45"/>
                    </a:cubicBezTo>
                    <a:cubicBezTo>
                      <a:pt x="147" y="45"/>
                      <a:pt x="143" y="44"/>
                      <a:pt x="140" y="44"/>
                    </a:cubicBezTo>
                    <a:cubicBezTo>
                      <a:pt x="144" y="29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8" y="6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45"/>
              <p:cNvSpPr/>
              <p:nvPr/>
            </p:nvSpPr>
            <p:spPr>
              <a:xfrm rot="-1311727">
                <a:off x="5515008" y="4763485"/>
                <a:ext cx="16707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0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8"/>
                      <a:pt x="36" y="32"/>
                    </a:cubicBezTo>
                    <a:cubicBezTo>
                      <a:pt x="36" y="37"/>
                      <a:pt x="36" y="41"/>
                      <a:pt x="37" y="44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4"/>
                      <a:pt x="1" y="70"/>
                      <a:pt x="6" y="79"/>
                    </a:cubicBezTo>
                    <a:cubicBezTo>
                      <a:pt x="7" y="80"/>
                      <a:pt x="9" y="82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8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2" y="126"/>
                      <a:pt x="35" y="128"/>
                    </a:cubicBezTo>
                    <a:lnTo>
                      <a:pt x="35" y="134"/>
                    </a:lnTo>
                    <a:cubicBezTo>
                      <a:pt x="35" y="145"/>
                      <a:pt x="39" y="149"/>
                      <a:pt x="44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49"/>
                      <a:pt x="64" y="149"/>
                    </a:cubicBezTo>
                    <a:lnTo>
                      <a:pt x="66" y="150"/>
                    </a:lnTo>
                    <a:cubicBezTo>
                      <a:pt x="70" y="157"/>
                      <a:pt x="74" y="159"/>
                      <a:pt x="78" y="159"/>
                    </a:cubicBezTo>
                    <a:cubicBezTo>
                      <a:pt x="80" y="159"/>
                      <a:pt x="82" y="159"/>
                      <a:pt x="84" y="158"/>
                    </a:cubicBezTo>
                    <a:cubicBezTo>
                      <a:pt x="85" y="158"/>
                      <a:pt x="87" y="157"/>
                      <a:pt x="88" y="157"/>
                    </a:cubicBezTo>
                    <a:lnTo>
                      <a:pt x="95" y="153"/>
                    </a:lnTo>
                    <a:cubicBezTo>
                      <a:pt x="99" y="150"/>
                      <a:pt x="102" y="149"/>
                      <a:pt x="105" y="149"/>
                    </a:cubicBezTo>
                    <a:cubicBezTo>
                      <a:pt x="108" y="149"/>
                      <a:pt x="110" y="150"/>
                      <a:pt x="112" y="150"/>
                    </a:cubicBezTo>
                    <a:cubicBezTo>
                      <a:pt x="113" y="152"/>
                      <a:pt x="115" y="152"/>
                      <a:pt x="117" y="152"/>
                    </a:cubicBezTo>
                    <a:cubicBezTo>
                      <a:pt x="122" y="152"/>
                      <a:pt x="131" y="140"/>
                      <a:pt x="130" y="129"/>
                    </a:cubicBezTo>
                    <a:cubicBezTo>
                      <a:pt x="133" y="127"/>
                      <a:pt x="135" y="126"/>
                      <a:pt x="138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6" y="103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3" y="76"/>
                    </a:cubicBezTo>
                    <a:cubicBezTo>
                      <a:pt x="167" y="60"/>
                      <a:pt x="166" y="47"/>
                      <a:pt x="150" y="44"/>
                    </a:cubicBezTo>
                    <a:cubicBezTo>
                      <a:pt x="146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6" y="12"/>
                    </a:cubicBezTo>
                    <a:cubicBezTo>
                      <a:pt x="123" y="12"/>
                      <a:pt x="122" y="12"/>
                      <a:pt x="119" y="13"/>
                    </a:cubicBezTo>
                    <a:cubicBezTo>
                      <a:pt x="118" y="13"/>
                      <a:pt x="115" y="15"/>
                      <a:pt x="113" y="15"/>
                    </a:cubicBezTo>
                    <a:cubicBezTo>
                      <a:pt x="108" y="6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45"/>
              <p:cNvSpPr/>
              <p:nvPr/>
            </p:nvSpPr>
            <p:spPr>
              <a:xfrm rot="-1311727">
                <a:off x="5585782" y="4798971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0" y="0"/>
                    </a:moveTo>
                    <a:cubicBezTo>
                      <a:pt x="89" y="0"/>
                      <a:pt x="88" y="0"/>
                      <a:pt x="88" y="1"/>
                    </a:cubicBezTo>
                    <a:cubicBezTo>
                      <a:pt x="86" y="3"/>
                      <a:pt x="85" y="3"/>
                      <a:pt x="84" y="4"/>
                    </a:cubicBezTo>
                    <a:cubicBezTo>
                      <a:pt x="83" y="3"/>
                      <a:pt x="82" y="3"/>
                      <a:pt x="80" y="3"/>
                    </a:cubicBezTo>
                    <a:cubicBezTo>
                      <a:pt x="76" y="3"/>
                      <a:pt x="71" y="5"/>
                      <a:pt x="67" y="13"/>
                    </a:cubicBezTo>
                    <a:lnTo>
                      <a:pt x="50" y="13"/>
                    </a:lnTo>
                    <a:cubicBezTo>
                      <a:pt x="42" y="15"/>
                      <a:pt x="37" y="19"/>
                      <a:pt x="36" y="31"/>
                    </a:cubicBezTo>
                    <a:cubicBezTo>
                      <a:pt x="36" y="36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10" y="49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1"/>
                      <a:pt x="8" y="83"/>
                      <a:pt x="10" y="85"/>
                    </a:cubicBezTo>
                    <a:cubicBezTo>
                      <a:pt x="6" y="88"/>
                      <a:pt x="3" y="92"/>
                      <a:pt x="3" y="97"/>
                    </a:cubicBezTo>
                    <a:cubicBezTo>
                      <a:pt x="3" y="108"/>
                      <a:pt x="6" y="113"/>
                      <a:pt x="15" y="118"/>
                    </a:cubicBezTo>
                    <a:cubicBezTo>
                      <a:pt x="17" y="120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6"/>
                      <a:pt x="41" y="149"/>
                      <a:pt x="44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49"/>
                      <a:pt x="64" y="149"/>
                    </a:cubicBezTo>
                    <a:lnTo>
                      <a:pt x="65" y="150"/>
                    </a:lnTo>
                    <a:cubicBezTo>
                      <a:pt x="69" y="157"/>
                      <a:pt x="74" y="159"/>
                      <a:pt x="78" y="159"/>
                    </a:cubicBezTo>
                    <a:cubicBezTo>
                      <a:pt x="80" y="159"/>
                      <a:pt x="82" y="159"/>
                      <a:pt x="84" y="158"/>
                    </a:cubicBezTo>
                    <a:cubicBezTo>
                      <a:pt x="85" y="158"/>
                      <a:pt x="86" y="157"/>
                      <a:pt x="88" y="157"/>
                    </a:cubicBezTo>
                    <a:lnTo>
                      <a:pt x="95" y="153"/>
                    </a:lnTo>
                    <a:cubicBezTo>
                      <a:pt x="100" y="150"/>
                      <a:pt x="103" y="149"/>
                      <a:pt x="106" y="149"/>
                    </a:cubicBezTo>
                    <a:cubicBezTo>
                      <a:pt x="108" y="149"/>
                      <a:pt x="110" y="150"/>
                      <a:pt x="111" y="150"/>
                    </a:cubicBezTo>
                    <a:cubicBezTo>
                      <a:pt x="113" y="152"/>
                      <a:pt x="114" y="152"/>
                      <a:pt x="116" y="152"/>
                    </a:cubicBezTo>
                    <a:cubicBezTo>
                      <a:pt x="121" y="150"/>
                      <a:pt x="131" y="139"/>
                      <a:pt x="130" y="128"/>
                    </a:cubicBezTo>
                    <a:cubicBezTo>
                      <a:pt x="132" y="128"/>
                      <a:pt x="135" y="127"/>
                      <a:pt x="137" y="127"/>
                    </a:cubicBezTo>
                    <a:cubicBezTo>
                      <a:pt x="141" y="126"/>
                      <a:pt x="144" y="124"/>
                      <a:pt x="146" y="123"/>
                    </a:cubicBezTo>
                    <a:cubicBezTo>
                      <a:pt x="149" y="122"/>
                      <a:pt x="151" y="118"/>
                      <a:pt x="155" y="114"/>
                    </a:cubicBezTo>
                    <a:cubicBezTo>
                      <a:pt x="166" y="103"/>
                      <a:pt x="172" y="92"/>
                      <a:pt x="161" y="83"/>
                    </a:cubicBezTo>
                    <a:cubicBezTo>
                      <a:pt x="161" y="82"/>
                      <a:pt x="161" y="79"/>
                      <a:pt x="162" y="76"/>
                    </a:cubicBezTo>
                    <a:cubicBezTo>
                      <a:pt x="167" y="61"/>
                      <a:pt x="166" y="47"/>
                      <a:pt x="150" y="45"/>
                    </a:cubicBezTo>
                    <a:cubicBezTo>
                      <a:pt x="146" y="45"/>
                      <a:pt x="142" y="43"/>
                      <a:pt x="140" y="43"/>
                    </a:cubicBezTo>
                    <a:cubicBezTo>
                      <a:pt x="144" y="29"/>
                      <a:pt x="132" y="12"/>
                      <a:pt x="126" y="12"/>
                    </a:cubicBezTo>
                    <a:cubicBezTo>
                      <a:pt x="124" y="12"/>
                      <a:pt x="121" y="12"/>
                      <a:pt x="119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45"/>
              <p:cNvSpPr/>
              <p:nvPr/>
            </p:nvSpPr>
            <p:spPr>
              <a:xfrm rot="-1311727">
                <a:off x="5561817" y="4786985"/>
                <a:ext cx="16903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0" extrusionOk="0">
                    <a:moveTo>
                      <a:pt x="90" y="0"/>
                    </a:moveTo>
                    <a:cubicBezTo>
                      <a:pt x="89" y="0"/>
                      <a:pt x="88" y="0"/>
                      <a:pt x="87" y="1"/>
                    </a:cubicBezTo>
                    <a:cubicBezTo>
                      <a:pt x="86" y="3"/>
                      <a:pt x="85" y="3"/>
                      <a:pt x="83" y="4"/>
                    </a:cubicBezTo>
                    <a:cubicBezTo>
                      <a:pt x="82" y="3"/>
                      <a:pt x="81" y="3"/>
                      <a:pt x="80" y="3"/>
                    </a:cubicBezTo>
                    <a:cubicBezTo>
                      <a:pt x="76" y="3"/>
                      <a:pt x="71" y="5"/>
                      <a:pt x="67" y="13"/>
                    </a:cubicBezTo>
                    <a:lnTo>
                      <a:pt x="50" y="13"/>
                    </a:lnTo>
                    <a:cubicBezTo>
                      <a:pt x="41" y="15"/>
                      <a:pt x="36" y="19"/>
                      <a:pt x="36" y="31"/>
                    </a:cubicBezTo>
                    <a:cubicBezTo>
                      <a:pt x="36" y="36"/>
                      <a:pt x="36" y="41"/>
                      <a:pt x="38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5" y="47"/>
                      <a:pt x="9" y="49"/>
                      <a:pt x="5" y="55"/>
                    </a:cubicBezTo>
                    <a:cubicBezTo>
                      <a:pt x="0" y="65"/>
                      <a:pt x="0" y="70"/>
                      <a:pt x="5" y="80"/>
                    </a:cubicBezTo>
                    <a:cubicBezTo>
                      <a:pt x="7" y="81"/>
                      <a:pt x="8" y="83"/>
                      <a:pt x="9" y="85"/>
                    </a:cubicBezTo>
                    <a:cubicBezTo>
                      <a:pt x="5" y="88"/>
                      <a:pt x="3" y="92"/>
                      <a:pt x="3" y="97"/>
                    </a:cubicBezTo>
                    <a:cubicBezTo>
                      <a:pt x="3" y="108"/>
                      <a:pt x="5" y="113"/>
                      <a:pt x="14" y="118"/>
                    </a:cubicBezTo>
                    <a:cubicBezTo>
                      <a:pt x="18" y="121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6"/>
                      <a:pt x="33" y="127"/>
                      <a:pt x="35" y="128"/>
                    </a:cubicBezTo>
                    <a:lnTo>
                      <a:pt x="35" y="134"/>
                    </a:lnTo>
                    <a:cubicBezTo>
                      <a:pt x="36" y="144"/>
                      <a:pt x="40" y="148"/>
                      <a:pt x="44" y="149"/>
                    </a:cubicBezTo>
                    <a:lnTo>
                      <a:pt x="56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1" y="149"/>
                      <a:pt x="63" y="149"/>
                      <a:pt x="65" y="149"/>
                    </a:cubicBezTo>
                    <a:lnTo>
                      <a:pt x="66" y="150"/>
                    </a:lnTo>
                    <a:cubicBezTo>
                      <a:pt x="69" y="157"/>
                      <a:pt x="74" y="159"/>
                      <a:pt x="78" y="159"/>
                    </a:cubicBezTo>
                    <a:cubicBezTo>
                      <a:pt x="80" y="159"/>
                      <a:pt x="81" y="159"/>
                      <a:pt x="83" y="158"/>
                    </a:cubicBezTo>
                    <a:cubicBezTo>
                      <a:pt x="85" y="158"/>
                      <a:pt x="86" y="157"/>
                      <a:pt x="87" y="157"/>
                    </a:cubicBezTo>
                    <a:lnTo>
                      <a:pt x="95" y="153"/>
                    </a:lnTo>
                    <a:cubicBezTo>
                      <a:pt x="100" y="150"/>
                      <a:pt x="103" y="149"/>
                      <a:pt x="106" y="149"/>
                    </a:cubicBezTo>
                    <a:cubicBezTo>
                      <a:pt x="108" y="149"/>
                      <a:pt x="110" y="150"/>
                      <a:pt x="112" y="150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2" y="150"/>
                      <a:pt x="131" y="139"/>
                      <a:pt x="129" y="128"/>
                    </a:cubicBezTo>
                    <a:cubicBezTo>
                      <a:pt x="132" y="128"/>
                      <a:pt x="134" y="127"/>
                      <a:pt x="137" y="127"/>
                    </a:cubicBezTo>
                    <a:cubicBezTo>
                      <a:pt x="142" y="126"/>
                      <a:pt x="144" y="124"/>
                      <a:pt x="147" y="123"/>
                    </a:cubicBezTo>
                    <a:cubicBezTo>
                      <a:pt x="149" y="122"/>
                      <a:pt x="152" y="118"/>
                      <a:pt x="155" y="114"/>
                    </a:cubicBezTo>
                    <a:cubicBezTo>
                      <a:pt x="165" y="103"/>
                      <a:pt x="172" y="92"/>
                      <a:pt x="162" y="83"/>
                    </a:cubicBezTo>
                    <a:cubicBezTo>
                      <a:pt x="162" y="82"/>
                      <a:pt x="162" y="80"/>
                      <a:pt x="163" y="76"/>
                    </a:cubicBezTo>
                    <a:cubicBezTo>
                      <a:pt x="167" y="60"/>
                      <a:pt x="165" y="47"/>
                      <a:pt x="150" y="45"/>
                    </a:cubicBezTo>
                    <a:cubicBezTo>
                      <a:pt x="147" y="45"/>
                      <a:pt x="143" y="43"/>
                      <a:pt x="139" y="43"/>
                    </a:cubicBezTo>
                    <a:cubicBezTo>
                      <a:pt x="144" y="29"/>
                      <a:pt x="132" y="12"/>
                      <a:pt x="126" y="12"/>
                    </a:cubicBezTo>
                    <a:cubicBezTo>
                      <a:pt x="123" y="12"/>
                      <a:pt x="122" y="12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7" y="6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45"/>
              <p:cNvSpPr/>
              <p:nvPr/>
            </p:nvSpPr>
            <p:spPr>
              <a:xfrm rot="-1311727">
                <a:off x="5569704" y="4847749"/>
                <a:ext cx="16805" cy="1582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2" extrusionOk="0">
                    <a:moveTo>
                      <a:pt x="90" y="1"/>
                    </a:moveTo>
                    <a:cubicBezTo>
                      <a:pt x="88" y="1"/>
                      <a:pt x="87" y="1"/>
                      <a:pt x="86" y="1"/>
                    </a:cubicBezTo>
                    <a:cubicBezTo>
                      <a:pt x="85" y="2"/>
                      <a:pt x="84" y="2"/>
                      <a:pt x="83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6" y="3"/>
                      <a:pt x="70" y="6"/>
                      <a:pt x="66" y="13"/>
                    </a:cubicBezTo>
                    <a:lnTo>
                      <a:pt x="50" y="13"/>
                    </a:lnTo>
                    <a:cubicBezTo>
                      <a:pt x="40" y="16"/>
                      <a:pt x="35" y="19"/>
                      <a:pt x="35" y="32"/>
                    </a:cubicBezTo>
                    <a:cubicBezTo>
                      <a:pt x="35" y="37"/>
                      <a:pt x="35" y="41"/>
                      <a:pt x="37" y="44"/>
                    </a:cubicBezTo>
                    <a:cubicBezTo>
                      <a:pt x="36" y="46"/>
                      <a:pt x="34" y="46"/>
                      <a:pt x="33" y="46"/>
                    </a:cubicBezTo>
                    <a:cubicBezTo>
                      <a:pt x="29" y="47"/>
                      <a:pt x="27" y="47"/>
                      <a:pt x="23" y="47"/>
                    </a:cubicBezTo>
                    <a:cubicBezTo>
                      <a:pt x="16" y="47"/>
                      <a:pt x="9" y="48"/>
                      <a:pt x="5" y="55"/>
                    </a:cubicBezTo>
                    <a:cubicBezTo>
                      <a:pt x="0" y="65"/>
                      <a:pt x="0" y="70"/>
                      <a:pt x="5" y="79"/>
                    </a:cubicBezTo>
                    <a:cubicBezTo>
                      <a:pt x="6" y="80"/>
                      <a:pt x="7" y="83"/>
                      <a:pt x="9" y="84"/>
                    </a:cubicBezTo>
                    <a:cubicBezTo>
                      <a:pt x="5" y="88"/>
                      <a:pt x="2" y="93"/>
                      <a:pt x="2" y="98"/>
                    </a:cubicBezTo>
                    <a:cubicBezTo>
                      <a:pt x="2" y="109"/>
                      <a:pt x="4" y="114"/>
                      <a:pt x="14" y="119"/>
                    </a:cubicBezTo>
                    <a:cubicBezTo>
                      <a:pt x="17" y="120"/>
                      <a:pt x="19" y="121"/>
                      <a:pt x="23" y="123"/>
                    </a:cubicBezTo>
                    <a:lnTo>
                      <a:pt x="24" y="123"/>
                    </a:lnTo>
                    <a:cubicBezTo>
                      <a:pt x="28" y="124"/>
                      <a:pt x="32" y="126"/>
                      <a:pt x="34" y="128"/>
                    </a:cubicBezTo>
                    <a:lnTo>
                      <a:pt x="34" y="135"/>
                    </a:lnTo>
                    <a:cubicBezTo>
                      <a:pt x="34" y="146"/>
                      <a:pt x="39" y="150"/>
                      <a:pt x="43" y="151"/>
                    </a:cubicBezTo>
                    <a:lnTo>
                      <a:pt x="56" y="151"/>
                    </a:lnTo>
                    <a:cubicBezTo>
                      <a:pt x="57" y="151"/>
                      <a:pt x="58" y="151"/>
                      <a:pt x="59" y="151"/>
                    </a:cubicBezTo>
                    <a:cubicBezTo>
                      <a:pt x="61" y="151"/>
                      <a:pt x="62" y="151"/>
                      <a:pt x="64" y="151"/>
                    </a:cubicBezTo>
                    <a:lnTo>
                      <a:pt x="65" y="152"/>
                    </a:lnTo>
                    <a:cubicBezTo>
                      <a:pt x="69" y="159"/>
                      <a:pt x="73" y="161"/>
                      <a:pt x="78" y="161"/>
                    </a:cubicBezTo>
                    <a:cubicBezTo>
                      <a:pt x="80" y="161"/>
                      <a:pt x="81" y="161"/>
                      <a:pt x="83" y="160"/>
                    </a:cubicBezTo>
                    <a:cubicBezTo>
                      <a:pt x="84" y="160"/>
                      <a:pt x="85" y="158"/>
                      <a:pt x="86" y="158"/>
                    </a:cubicBezTo>
                    <a:lnTo>
                      <a:pt x="95" y="155"/>
                    </a:lnTo>
                    <a:cubicBezTo>
                      <a:pt x="99" y="152"/>
                      <a:pt x="102" y="151"/>
                      <a:pt x="105" y="151"/>
                    </a:cubicBezTo>
                    <a:cubicBezTo>
                      <a:pt x="107" y="151"/>
                      <a:pt x="109" y="152"/>
                      <a:pt x="111" y="152"/>
                    </a:cubicBezTo>
                    <a:cubicBezTo>
                      <a:pt x="112" y="153"/>
                      <a:pt x="114" y="153"/>
                      <a:pt x="116" y="153"/>
                    </a:cubicBezTo>
                    <a:cubicBezTo>
                      <a:pt x="121" y="152"/>
                      <a:pt x="130" y="141"/>
                      <a:pt x="129" y="129"/>
                    </a:cubicBezTo>
                    <a:cubicBezTo>
                      <a:pt x="131" y="127"/>
                      <a:pt x="135" y="126"/>
                      <a:pt x="137" y="126"/>
                    </a:cubicBezTo>
                    <a:cubicBezTo>
                      <a:pt x="141" y="125"/>
                      <a:pt x="143" y="124"/>
                      <a:pt x="146" y="122"/>
                    </a:cubicBezTo>
                    <a:cubicBezTo>
                      <a:pt x="148" y="121"/>
                      <a:pt x="151" y="119"/>
                      <a:pt x="155" y="115"/>
                    </a:cubicBezTo>
                    <a:cubicBezTo>
                      <a:pt x="165" y="104"/>
                      <a:pt x="171" y="92"/>
                      <a:pt x="161" y="83"/>
                    </a:cubicBezTo>
                    <a:cubicBezTo>
                      <a:pt x="161" y="81"/>
                      <a:pt x="161" y="79"/>
                      <a:pt x="162" y="76"/>
                    </a:cubicBezTo>
                    <a:cubicBezTo>
                      <a:pt x="166" y="61"/>
                      <a:pt x="165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3" y="29"/>
                      <a:pt x="131" y="13"/>
                      <a:pt x="125" y="13"/>
                    </a:cubicBezTo>
                    <a:cubicBezTo>
                      <a:pt x="122" y="13"/>
                      <a:pt x="121" y="13"/>
                      <a:pt x="119" y="14"/>
                    </a:cubicBezTo>
                    <a:cubicBezTo>
                      <a:pt x="117" y="14"/>
                      <a:pt x="115" y="15"/>
                      <a:pt x="112" y="15"/>
                    </a:cubicBezTo>
                    <a:cubicBezTo>
                      <a:pt x="107" y="6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45"/>
              <p:cNvSpPr/>
              <p:nvPr/>
            </p:nvSpPr>
            <p:spPr>
              <a:xfrm rot="-1311727">
                <a:off x="5534933" y="4908645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1" y="0"/>
                    </a:moveTo>
                    <a:cubicBezTo>
                      <a:pt x="90" y="0"/>
                      <a:pt x="89" y="1"/>
                      <a:pt x="88" y="1"/>
                    </a:cubicBezTo>
                    <a:cubicBezTo>
                      <a:pt x="87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2" y="3"/>
                    </a:cubicBezTo>
                    <a:cubicBezTo>
                      <a:pt x="77" y="3"/>
                      <a:pt x="72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7" y="19"/>
                      <a:pt x="37" y="32"/>
                    </a:cubicBezTo>
                    <a:cubicBezTo>
                      <a:pt x="37" y="37"/>
                      <a:pt x="37" y="41"/>
                      <a:pt x="38" y="44"/>
                    </a:cubicBezTo>
                    <a:cubicBezTo>
                      <a:pt x="37" y="46"/>
                      <a:pt x="36" y="46"/>
                      <a:pt x="35" y="46"/>
                    </a:cubicBezTo>
                    <a:cubicBezTo>
                      <a:pt x="30" y="47"/>
                      <a:pt x="27" y="47"/>
                      <a:pt x="24" y="47"/>
                    </a:cubicBezTo>
                    <a:cubicBezTo>
                      <a:pt x="16" y="47"/>
                      <a:pt x="10" y="48"/>
                      <a:pt x="6" y="54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9" y="83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9"/>
                      <a:pt x="6" y="114"/>
                      <a:pt x="15" y="119"/>
                    </a:cubicBezTo>
                    <a:cubicBezTo>
                      <a:pt x="17" y="120"/>
                      <a:pt x="20" y="121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2" y="126"/>
                      <a:pt x="36" y="128"/>
                    </a:cubicBezTo>
                    <a:lnTo>
                      <a:pt x="36" y="134"/>
                    </a:lnTo>
                    <a:cubicBezTo>
                      <a:pt x="37" y="145"/>
                      <a:pt x="41" y="149"/>
                      <a:pt x="44" y="150"/>
                    </a:cubicBezTo>
                    <a:lnTo>
                      <a:pt x="57" y="150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50"/>
                      <a:pt x="64" y="150"/>
                    </a:cubicBezTo>
                    <a:lnTo>
                      <a:pt x="66" y="151"/>
                    </a:lnTo>
                    <a:cubicBezTo>
                      <a:pt x="70" y="157"/>
                      <a:pt x="74" y="160"/>
                      <a:pt x="78" y="160"/>
                    </a:cubicBezTo>
                    <a:cubicBezTo>
                      <a:pt x="80" y="160"/>
                      <a:pt x="82" y="159"/>
                      <a:pt x="84" y="158"/>
                    </a:cubicBezTo>
                    <a:cubicBezTo>
                      <a:pt x="85" y="158"/>
                      <a:pt x="87" y="157"/>
                      <a:pt x="88" y="157"/>
                    </a:cubicBezTo>
                    <a:lnTo>
                      <a:pt x="95" y="154"/>
                    </a:lnTo>
                    <a:cubicBezTo>
                      <a:pt x="99" y="151"/>
                      <a:pt x="103" y="150"/>
                      <a:pt x="106" y="150"/>
                    </a:cubicBezTo>
                    <a:cubicBezTo>
                      <a:pt x="108" y="150"/>
                      <a:pt x="111" y="150"/>
                      <a:pt x="112" y="151"/>
                    </a:cubicBezTo>
                    <a:cubicBezTo>
                      <a:pt x="113" y="152"/>
                      <a:pt x="114" y="152"/>
                      <a:pt x="118" y="152"/>
                    </a:cubicBezTo>
                    <a:cubicBezTo>
                      <a:pt x="123" y="152"/>
                      <a:pt x="131" y="141"/>
                      <a:pt x="130" y="129"/>
                    </a:cubicBezTo>
                    <a:cubicBezTo>
                      <a:pt x="133" y="128"/>
                      <a:pt x="135" y="126"/>
                      <a:pt x="138" y="126"/>
                    </a:cubicBezTo>
                    <a:cubicBezTo>
                      <a:pt x="141" y="125"/>
                      <a:pt x="144" y="124"/>
                      <a:pt x="146" y="123"/>
                    </a:cubicBezTo>
                    <a:cubicBezTo>
                      <a:pt x="149" y="121"/>
                      <a:pt x="151" y="119"/>
                      <a:pt x="155" y="115"/>
                    </a:cubicBezTo>
                    <a:cubicBezTo>
                      <a:pt x="166" y="104"/>
                      <a:pt x="172" y="92"/>
                      <a:pt x="162" y="83"/>
                    </a:cubicBezTo>
                    <a:cubicBezTo>
                      <a:pt x="162" y="81"/>
                      <a:pt x="162" y="79"/>
                      <a:pt x="164" y="77"/>
                    </a:cubicBezTo>
                    <a:cubicBezTo>
                      <a:pt x="167" y="61"/>
                      <a:pt x="166" y="47"/>
                      <a:pt x="150" y="44"/>
                    </a:cubicBezTo>
                    <a:cubicBezTo>
                      <a:pt x="146" y="44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6" y="12"/>
                    </a:cubicBezTo>
                    <a:cubicBezTo>
                      <a:pt x="124" y="12"/>
                      <a:pt x="123" y="12"/>
                      <a:pt x="120" y="13"/>
                    </a:cubicBezTo>
                    <a:cubicBezTo>
                      <a:pt x="119" y="13"/>
                      <a:pt x="115" y="15"/>
                      <a:pt x="113" y="15"/>
                    </a:cubicBezTo>
                    <a:cubicBezTo>
                      <a:pt x="108" y="6"/>
                      <a:pt x="98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45"/>
              <p:cNvSpPr/>
              <p:nvPr/>
            </p:nvSpPr>
            <p:spPr>
              <a:xfrm rot="-1311727">
                <a:off x="5540040" y="4813748"/>
                <a:ext cx="16805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1" extrusionOk="0">
                    <a:moveTo>
                      <a:pt x="91" y="1"/>
                    </a:moveTo>
                    <a:cubicBezTo>
                      <a:pt x="90" y="1"/>
                      <a:pt x="89" y="1"/>
                      <a:pt x="88" y="2"/>
                    </a:cubicBezTo>
                    <a:cubicBezTo>
                      <a:pt x="87" y="3"/>
                      <a:pt x="85" y="3"/>
                      <a:pt x="84" y="4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51" y="13"/>
                    </a:lnTo>
                    <a:cubicBezTo>
                      <a:pt x="42" y="16"/>
                      <a:pt x="37" y="19"/>
                      <a:pt x="37" y="33"/>
                    </a:cubicBezTo>
                    <a:cubicBezTo>
                      <a:pt x="37" y="38"/>
                      <a:pt x="37" y="42"/>
                      <a:pt x="38" y="45"/>
                    </a:cubicBezTo>
                    <a:cubicBezTo>
                      <a:pt x="37" y="47"/>
                      <a:pt x="35" y="47"/>
                      <a:pt x="34" y="47"/>
                    </a:cubicBezTo>
                    <a:cubicBezTo>
                      <a:pt x="30" y="48"/>
                      <a:pt x="27" y="48"/>
                      <a:pt x="24" y="48"/>
                    </a:cubicBezTo>
                    <a:cubicBezTo>
                      <a:pt x="16" y="48"/>
                      <a:pt x="10" y="49"/>
                      <a:pt x="6" y="55"/>
                    </a:cubicBezTo>
                    <a:cubicBezTo>
                      <a:pt x="1" y="65"/>
                      <a:pt x="1" y="70"/>
                      <a:pt x="6" y="80"/>
                    </a:cubicBezTo>
                    <a:cubicBezTo>
                      <a:pt x="7" y="81"/>
                      <a:pt x="9" y="84"/>
                      <a:pt x="10" y="85"/>
                    </a:cubicBezTo>
                    <a:cubicBezTo>
                      <a:pt x="6" y="89"/>
                      <a:pt x="4" y="93"/>
                      <a:pt x="4" y="98"/>
                    </a:cubicBezTo>
                    <a:cubicBezTo>
                      <a:pt x="4" y="109"/>
                      <a:pt x="6" y="115"/>
                      <a:pt x="15" y="120"/>
                    </a:cubicBezTo>
                    <a:cubicBezTo>
                      <a:pt x="17" y="121"/>
                      <a:pt x="20" y="122"/>
                      <a:pt x="24" y="124"/>
                    </a:cubicBezTo>
                    <a:lnTo>
                      <a:pt x="25" y="124"/>
                    </a:lnTo>
                    <a:cubicBezTo>
                      <a:pt x="29" y="125"/>
                      <a:pt x="32" y="127"/>
                      <a:pt x="35" y="129"/>
                    </a:cubicBezTo>
                    <a:lnTo>
                      <a:pt x="35" y="135"/>
                    </a:lnTo>
                    <a:cubicBezTo>
                      <a:pt x="35" y="145"/>
                      <a:pt x="41" y="149"/>
                      <a:pt x="44" y="150"/>
                    </a:cubicBezTo>
                    <a:lnTo>
                      <a:pt x="57" y="150"/>
                    </a:lnTo>
                    <a:cubicBezTo>
                      <a:pt x="58" y="150"/>
                      <a:pt x="59" y="149"/>
                      <a:pt x="60" y="149"/>
                    </a:cubicBezTo>
                    <a:cubicBezTo>
                      <a:pt x="62" y="149"/>
                      <a:pt x="63" y="150"/>
                      <a:pt x="64" y="150"/>
                    </a:cubicBezTo>
                    <a:lnTo>
                      <a:pt x="66" y="151"/>
                    </a:lnTo>
                    <a:cubicBezTo>
                      <a:pt x="70" y="158"/>
                      <a:pt x="74" y="160"/>
                      <a:pt x="78" y="160"/>
                    </a:cubicBezTo>
                    <a:cubicBezTo>
                      <a:pt x="80" y="160"/>
                      <a:pt x="82" y="160"/>
                      <a:pt x="84" y="159"/>
                    </a:cubicBezTo>
                    <a:cubicBezTo>
                      <a:pt x="85" y="159"/>
                      <a:pt x="87" y="158"/>
                      <a:pt x="88" y="158"/>
                    </a:cubicBezTo>
                    <a:lnTo>
                      <a:pt x="95" y="153"/>
                    </a:lnTo>
                    <a:cubicBezTo>
                      <a:pt x="99" y="151"/>
                      <a:pt x="102" y="150"/>
                      <a:pt x="105" y="150"/>
                    </a:cubicBezTo>
                    <a:cubicBezTo>
                      <a:pt x="108" y="150"/>
                      <a:pt x="110" y="151"/>
                      <a:pt x="112" y="151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3" y="152"/>
                      <a:pt x="131" y="141"/>
                      <a:pt x="130" y="130"/>
                    </a:cubicBezTo>
                    <a:cubicBezTo>
                      <a:pt x="133" y="128"/>
                      <a:pt x="135" y="127"/>
                      <a:pt x="138" y="127"/>
                    </a:cubicBezTo>
                    <a:cubicBezTo>
                      <a:pt x="141" y="126"/>
                      <a:pt x="144" y="125"/>
                      <a:pt x="146" y="123"/>
                    </a:cubicBezTo>
                    <a:cubicBezTo>
                      <a:pt x="149" y="122"/>
                      <a:pt x="151" y="120"/>
                      <a:pt x="155" y="116"/>
                    </a:cubicBezTo>
                    <a:cubicBezTo>
                      <a:pt x="166" y="104"/>
                      <a:pt x="172" y="92"/>
                      <a:pt x="162" y="84"/>
                    </a:cubicBezTo>
                    <a:cubicBezTo>
                      <a:pt x="162" y="82"/>
                      <a:pt x="162" y="80"/>
                      <a:pt x="164" y="77"/>
                    </a:cubicBezTo>
                    <a:cubicBezTo>
                      <a:pt x="167" y="61"/>
                      <a:pt x="166" y="48"/>
                      <a:pt x="150" y="45"/>
                    </a:cubicBezTo>
                    <a:cubicBezTo>
                      <a:pt x="146" y="45"/>
                      <a:pt x="143" y="44"/>
                      <a:pt x="140" y="44"/>
                    </a:cubicBezTo>
                    <a:cubicBezTo>
                      <a:pt x="144" y="29"/>
                      <a:pt x="133" y="13"/>
                      <a:pt x="126" y="13"/>
                    </a:cubicBezTo>
                    <a:cubicBezTo>
                      <a:pt x="124" y="13"/>
                      <a:pt x="123" y="13"/>
                      <a:pt x="120" y="14"/>
                    </a:cubicBezTo>
                    <a:cubicBezTo>
                      <a:pt x="118" y="14"/>
                      <a:pt x="115" y="15"/>
                      <a:pt x="113" y="15"/>
                    </a:cubicBezTo>
                    <a:cubicBezTo>
                      <a:pt x="108" y="7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45"/>
              <p:cNvSpPr/>
              <p:nvPr/>
            </p:nvSpPr>
            <p:spPr>
              <a:xfrm rot="-1311727">
                <a:off x="5477336" y="4914910"/>
                <a:ext cx="16805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60" extrusionOk="0">
                    <a:moveTo>
                      <a:pt x="90" y="0"/>
                    </a:moveTo>
                    <a:cubicBezTo>
                      <a:pt x="89" y="0"/>
                      <a:pt x="88" y="1"/>
                      <a:pt x="87" y="1"/>
                    </a:cubicBezTo>
                    <a:cubicBezTo>
                      <a:pt x="86" y="2"/>
                      <a:pt x="85" y="2"/>
                      <a:pt x="84" y="3"/>
                    </a:cubicBezTo>
                    <a:cubicBezTo>
                      <a:pt x="83" y="3"/>
                      <a:pt x="82" y="3"/>
                      <a:pt x="81" y="3"/>
                    </a:cubicBezTo>
                    <a:cubicBezTo>
                      <a:pt x="77" y="3"/>
                      <a:pt x="71" y="6"/>
                      <a:pt x="66" y="13"/>
                    </a:cubicBezTo>
                    <a:lnTo>
                      <a:pt x="50" y="13"/>
                    </a:lnTo>
                    <a:cubicBezTo>
                      <a:pt x="41" y="15"/>
                      <a:pt x="36" y="19"/>
                      <a:pt x="36" y="32"/>
                    </a:cubicBezTo>
                    <a:cubicBezTo>
                      <a:pt x="36" y="37"/>
                      <a:pt x="36" y="40"/>
                      <a:pt x="38" y="44"/>
                    </a:cubicBezTo>
                    <a:cubicBezTo>
                      <a:pt x="37" y="45"/>
                      <a:pt x="35" y="45"/>
                      <a:pt x="34" y="45"/>
                    </a:cubicBezTo>
                    <a:cubicBezTo>
                      <a:pt x="30" y="47"/>
                      <a:pt x="28" y="47"/>
                      <a:pt x="23" y="47"/>
                    </a:cubicBezTo>
                    <a:cubicBezTo>
                      <a:pt x="16" y="47"/>
                      <a:pt x="9" y="48"/>
                      <a:pt x="6" y="55"/>
                    </a:cubicBezTo>
                    <a:cubicBezTo>
                      <a:pt x="1" y="65"/>
                      <a:pt x="1" y="70"/>
                      <a:pt x="6" y="79"/>
                    </a:cubicBezTo>
                    <a:cubicBezTo>
                      <a:pt x="7" y="80"/>
                      <a:pt x="8" y="83"/>
                      <a:pt x="9" y="84"/>
                    </a:cubicBezTo>
                    <a:cubicBezTo>
                      <a:pt x="6" y="88"/>
                      <a:pt x="3" y="91"/>
                      <a:pt x="3" y="97"/>
                    </a:cubicBezTo>
                    <a:cubicBezTo>
                      <a:pt x="3" y="109"/>
                      <a:pt x="5" y="114"/>
                      <a:pt x="14" y="119"/>
                    </a:cubicBezTo>
                    <a:cubicBezTo>
                      <a:pt x="17" y="120"/>
                      <a:pt x="19" y="121"/>
                      <a:pt x="23" y="122"/>
                    </a:cubicBezTo>
                    <a:lnTo>
                      <a:pt x="24" y="122"/>
                    </a:lnTo>
                    <a:cubicBezTo>
                      <a:pt x="29" y="125"/>
                      <a:pt x="33" y="126"/>
                      <a:pt x="35" y="127"/>
                    </a:cubicBezTo>
                    <a:lnTo>
                      <a:pt x="35" y="135"/>
                    </a:lnTo>
                    <a:cubicBezTo>
                      <a:pt x="35" y="145"/>
                      <a:pt x="38" y="149"/>
                      <a:pt x="42" y="149"/>
                    </a:cubicBezTo>
                    <a:cubicBezTo>
                      <a:pt x="43" y="149"/>
                      <a:pt x="43" y="149"/>
                      <a:pt x="44" y="149"/>
                    </a:cubicBezTo>
                    <a:lnTo>
                      <a:pt x="56" y="149"/>
                    </a:lnTo>
                    <a:cubicBezTo>
                      <a:pt x="58" y="149"/>
                      <a:pt x="59" y="148"/>
                      <a:pt x="59" y="148"/>
                    </a:cubicBezTo>
                    <a:cubicBezTo>
                      <a:pt x="61" y="148"/>
                      <a:pt x="62" y="149"/>
                      <a:pt x="64" y="149"/>
                    </a:cubicBezTo>
                    <a:lnTo>
                      <a:pt x="65" y="151"/>
                    </a:lnTo>
                    <a:cubicBezTo>
                      <a:pt x="69" y="157"/>
                      <a:pt x="73" y="160"/>
                      <a:pt x="77" y="160"/>
                    </a:cubicBezTo>
                    <a:cubicBezTo>
                      <a:pt x="79" y="160"/>
                      <a:pt x="82" y="159"/>
                      <a:pt x="84" y="158"/>
                    </a:cubicBezTo>
                    <a:cubicBezTo>
                      <a:pt x="85" y="158"/>
                      <a:pt x="86" y="157"/>
                      <a:pt x="87" y="157"/>
                    </a:cubicBezTo>
                    <a:lnTo>
                      <a:pt x="95" y="153"/>
                    </a:lnTo>
                    <a:cubicBezTo>
                      <a:pt x="99" y="150"/>
                      <a:pt x="102" y="149"/>
                      <a:pt x="105" y="149"/>
                    </a:cubicBezTo>
                    <a:cubicBezTo>
                      <a:pt x="108" y="149"/>
                      <a:pt x="110" y="150"/>
                      <a:pt x="112" y="151"/>
                    </a:cubicBezTo>
                    <a:cubicBezTo>
                      <a:pt x="113" y="152"/>
                      <a:pt x="115" y="152"/>
                      <a:pt x="117" y="152"/>
                    </a:cubicBezTo>
                    <a:cubicBezTo>
                      <a:pt x="122" y="151"/>
                      <a:pt x="131" y="139"/>
                      <a:pt x="130" y="127"/>
                    </a:cubicBezTo>
                    <a:cubicBezTo>
                      <a:pt x="132" y="127"/>
                      <a:pt x="135" y="126"/>
                      <a:pt x="137" y="126"/>
                    </a:cubicBezTo>
                    <a:cubicBezTo>
                      <a:pt x="141" y="125"/>
                      <a:pt x="143" y="124"/>
                      <a:pt x="146" y="122"/>
                    </a:cubicBezTo>
                    <a:cubicBezTo>
                      <a:pt x="148" y="121"/>
                      <a:pt x="152" y="118"/>
                      <a:pt x="156" y="115"/>
                    </a:cubicBezTo>
                    <a:cubicBezTo>
                      <a:pt x="166" y="104"/>
                      <a:pt x="172" y="91"/>
                      <a:pt x="162" y="83"/>
                    </a:cubicBezTo>
                    <a:cubicBezTo>
                      <a:pt x="162" y="81"/>
                      <a:pt x="162" y="79"/>
                      <a:pt x="163" y="76"/>
                    </a:cubicBezTo>
                    <a:cubicBezTo>
                      <a:pt x="167" y="61"/>
                      <a:pt x="166" y="47"/>
                      <a:pt x="150" y="44"/>
                    </a:cubicBezTo>
                    <a:cubicBezTo>
                      <a:pt x="146" y="44"/>
                      <a:pt x="142" y="43"/>
                      <a:pt x="140" y="43"/>
                    </a:cubicBezTo>
                    <a:cubicBezTo>
                      <a:pt x="143" y="29"/>
                      <a:pt x="132" y="13"/>
                      <a:pt x="126" y="13"/>
                    </a:cubicBezTo>
                    <a:cubicBezTo>
                      <a:pt x="123" y="13"/>
                      <a:pt x="122" y="13"/>
                      <a:pt x="120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7" y="6"/>
                      <a:pt x="97" y="0"/>
                      <a:pt x="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45"/>
              <p:cNvSpPr/>
              <p:nvPr/>
            </p:nvSpPr>
            <p:spPr>
              <a:xfrm rot="-1311727">
                <a:off x="5484361" y="4863373"/>
                <a:ext cx="16707" cy="1573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61" extrusionOk="0">
                    <a:moveTo>
                      <a:pt x="88" y="1"/>
                    </a:moveTo>
                    <a:cubicBezTo>
                      <a:pt x="87" y="1"/>
                      <a:pt x="86" y="1"/>
                      <a:pt x="85" y="1"/>
                    </a:cubicBezTo>
                    <a:cubicBezTo>
                      <a:pt x="85" y="3"/>
                      <a:pt x="84" y="3"/>
                      <a:pt x="83" y="4"/>
                    </a:cubicBezTo>
                    <a:cubicBezTo>
                      <a:pt x="82" y="4"/>
                      <a:pt x="82" y="4"/>
                      <a:pt x="81" y="4"/>
                    </a:cubicBezTo>
                    <a:cubicBezTo>
                      <a:pt x="76" y="4"/>
                      <a:pt x="71" y="6"/>
                      <a:pt x="67" y="13"/>
                    </a:cubicBezTo>
                    <a:lnTo>
                      <a:pt x="49" y="13"/>
                    </a:lnTo>
                    <a:cubicBezTo>
                      <a:pt x="41" y="15"/>
                      <a:pt x="36" y="19"/>
                      <a:pt x="36" y="32"/>
                    </a:cubicBezTo>
                    <a:cubicBezTo>
                      <a:pt x="36" y="37"/>
                      <a:pt x="36" y="41"/>
                      <a:pt x="37" y="45"/>
                    </a:cubicBezTo>
                    <a:cubicBezTo>
                      <a:pt x="36" y="46"/>
                      <a:pt x="35" y="46"/>
                      <a:pt x="33" y="46"/>
                    </a:cubicBezTo>
                    <a:cubicBezTo>
                      <a:pt x="30" y="47"/>
                      <a:pt x="27" y="47"/>
                      <a:pt x="23" y="47"/>
                    </a:cubicBezTo>
                    <a:cubicBezTo>
                      <a:pt x="16" y="47"/>
                      <a:pt x="9" y="49"/>
                      <a:pt x="5" y="55"/>
                    </a:cubicBezTo>
                    <a:cubicBezTo>
                      <a:pt x="0" y="66"/>
                      <a:pt x="0" y="71"/>
                      <a:pt x="5" y="80"/>
                    </a:cubicBezTo>
                    <a:cubicBezTo>
                      <a:pt x="6" y="81"/>
                      <a:pt x="7" y="83"/>
                      <a:pt x="9" y="85"/>
                    </a:cubicBezTo>
                    <a:cubicBezTo>
                      <a:pt x="5" y="88"/>
                      <a:pt x="2" y="92"/>
                      <a:pt x="2" y="97"/>
                    </a:cubicBezTo>
                    <a:cubicBezTo>
                      <a:pt x="2" y="109"/>
                      <a:pt x="5" y="114"/>
                      <a:pt x="15" y="119"/>
                    </a:cubicBezTo>
                    <a:cubicBezTo>
                      <a:pt x="17" y="121"/>
                      <a:pt x="20" y="122"/>
                      <a:pt x="23" y="123"/>
                    </a:cubicBezTo>
                    <a:lnTo>
                      <a:pt x="25" y="123"/>
                    </a:lnTo>
                    <a:cubicBezTo>
                      <a:pt x="28" y="126"/>
                      <a:pt x="32" y="127"/>
                      <a:pt x="35" y="128"/>
                    </a:cubicBezTo>
                    <a:lnTo>
                      <a:pt x="35" y="134"/>
                    </a:lnTo>
                    <a:cubicBezTo>
                      <a:pt x="35" y="147"/>
                      <a:pt x="40" y="150"/>
                      <a:pt x="42" y="150"/>
                    </a:cubicBezTo>
                    <a:lnTo>
                      <a:pt x="55" y="150"/>
                    </a:lnTo>
                    <a:cubicBezTo>
                      <a:pt x="56" y="149"/>
                      <a:pt x="57" y="149"/>
                      <a:pt x="58" y="149"/>
                    </a:cubicBezTo>
                    <a:cubicBezTo>
                      <a:pt x="60" y="149"/>
                      <a:pt x="61" y="150"/>
                      <a:pt x="63" y="150"/>
                    </a:cubicBezTo>
                    <a:lnTo>
                      <a:pt x="64" y="151"/>
                    </a:lnTo>
                    <a:cubicBezTo>
                      <a:pt x="67" y="157"/>
                      <a:pt x="72" y="160"/>
                      <a:pt x="76" y="160"/>
                    </a:cubicBezTo>
                    <a:cubicBezTo>
                      <a:pt x="78" y="160"/>
                      <a:pt x="80" y="160"/>
                      <a:pt x="82" y="159"/>
                    </a:cubicBezTo>
                    <a:cubicBezTo>
                      <a:pt x="83" y="159"/>
                      <a:pt x="84" y="158"/>
                      <a:pt x="85" y="158"/>
                    </a:cubicBezTo>
                    <a:cubicBezTo>
                      <a:pt x="88" y="158"/>
                      <a:pt x="90" y="155"/>
                      <a:pt x="93" y="154"/>
                    </a:cubicBezTo>
                    <a:cubicBezTo>
                      <a:pt x="98" y="151"/>
                      <a:pt x="101" y="150"/>
                      <a:pt x="104" y="150"/>
                    </a:cubicBezTo>
                    <a:cubicBezTo>
                      <a:pt x="106" y="150"/>
                      <a:pt x="108" y="150"/>
                      <a:pt x="110" y="151"/>
                    </a:cubicBezTo>
                    <a:cubicBezTo>
                      <a:pt x="111" y="153"/>
                      <a:pt x="113" y="153"/>
                      <a:pt x="115" y="153"/>
                    </a:cubicBezTo>
                    <a:cubicBezTo>
                      <a:pt x="120" y="151"/>
                      <a:pt x="129" y="139"/>
                      <a:pt x="128" y="128"/>
                    </a:cubicBezTo>
                    <a:cubicBezTo>
                      <a:pt x="130" y="128"/>
                      <a:pt x="133" y="127"/>
                      <a:pt x="135" y="127"/>
                    </a:cubicBezTo>
                    <a:cubicBezTo>
                      <a:pt x="140" y="126"/>
                      <a:pt x="142" y="124"/>
                      <a:pt x="145" y="123"/>
                    </a:cubicBezTo>
                    <a:cubicBezTo>
                      <a:pt x="147" y="122"/>
                      <a:pt x="150" y="119"/>
                      <a:pt x="154" y="115"/>
                    </a:cubicBezTo>
                    <a:cubicBezTo>
                      <a:pt x="164" y="104"/>
                      <a:pt x="170" y="92"/>
                      <a:pt x="160" y="83"/>
                    </a:cubicBezTo>
                    <a:cubicBezTo>
                      <a:pt x="160" y="82"/>
                      <a:pt x="160" y="80"/>
                      <a:pt x="161" y="77"/>
                    </a:cubicBezTo>
                    <a:cubicBezTo>
                      <a:pt x="165" y="62"/>
                      <a:pt x="164" y="47"/>
                      <a:pt x="149" y="45"/>
                    </a:cubicBezTo>
                    <a:cubicBezTo>
                      <a:pt x="145" y="45"/>
                      <a:pt x="141" y="43"/>
                      <a:pt x="139" y="43"/>
                    </a:cubicBezTo>
                    <a:cubicBezTo>
                      <a:pt x="142" y="30"/>
                      <a:pt x="130" y="12"/>
                      <a:pt x="124" y="12"/>
                    </a:cubicBezTo>
                    <a:cubicBezTo>
                      <a:pt x="121" y="12"/>
                      <a:pt x="120" y="12"/>
                      <a:pt x="118" y="14"/>
                    </a:cubicBezTo>
                    <a:cubicBezTo>
                      <a:pt x="116" y="14"/>
                      <a:pt x="114" y="15"/>
                      <a:pt x="111" y="15"/>
                    </a:cubicBezTo>
                    <a:cubicBezTo>
                      <a:pt x="106" y="6"/>
                      <a:pt x="94" y="1"/>
                      <a:pt x="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45"/>
              <p:cNvSpPr/>
              <p:nvPr/>
            </p:nvSpPr>
            <p:spPr>
              <a:xfrm rot="-1311727">
                <a:off x="5485409" y="4797008"/>
                <a:ext cx="16903" cy="1563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0" extrusionOk="0">
                    <a:moveTo>
                      <a:pt x="91" y="0"/>
                    </a:moveTo>
                    <a:cubicBezTo>
                      <a:pt x="90" y="0"/>
                      <a:pt x="89" y="0"/>
                      <a:pt x="88" y="1"/>
                    </a:cubicBezTo>
                    <a:cubicBezTo>
                      <a:pt x="87" y="2"/>
                      <a:pt x="86" y="2"/>
                      <a:pt x="84" y="4"/>
                    </a:cubicBezTo>
                    <a:cubicBezTo>
                      <a:pt x="83" y="4"/>
                      <a:pt x="81" y="3"/>
                      <a:pt x="80" y="3"/>
                    </a:cubicBezTo>
                    <a:cubicBezTo>
                      <a:pt x="76" y="3"/>
                      <a:pt x="71" y="6"/>
                      <a:pt x="67" y="12"/>
                    </a:cubicBezTo>
                    <a:lnTo>
                      <a:pt x="51" y="12"/>
                    </a:lnTo>
                    <a:cubicBezTo>
                      <a:pt x="42" y="15"/>
                      <a:pt x="39" y="19"/>
                      <a:pt x="36" y="32"/>
                    </a:cubicBezTo>
                    <a:cubicBezTo>
                      <a:pt x="36" y="37"/>
                      <a:pt x="36" y="41"/>
                      <a:pt x="39" y="45"/>
                    </a:cubicBezTo>
                    <a:cubicBezTo>
                      <a:pt x="36" y="46"/>
                      <a:pt x="35" y="46"/>
                      <a:pt x="34" y="46"/>
                    </a:cubicBezTo>
                    <a:cubicBezTo>
                      <a:pt x="30" y="47"/>
                      <a:pt x="28" y="47"/>
                      <a:pt x="24" y="47"/>
                    </a:cubicBezTo>
                    <a:cubicBezTo>
                      <a:pt x="16" y="47"/>
                      <a:pt x="10" y="48"/>
                      <a:pt x="6" y="55"/>
                    </a:cubicBezTo>
                    <a:cubicBezTo>
                      <a:pt x="1" y="65"/>
                      <a:pt x="1" y="71"/>
                      <a:pt x="6" y="79"/>
                    </a:cubicBezTo>
                    <a:cubicBezTo>
                      <a:pt x="8" y="81"/>
                      <a:pt x="9" y="82"/>
                      <a:pt x="10" y="84"/>
                    </a:cubicBezTo>
                    <a:cubicBezTo>
                      <a:pt x="6" y="88"/>
                      <a:pt x="4" y="92"/>
                      <a:pt x="4" y="97"/>
                    </a:cubicBezTo>
                    <a:cubicBezTo>
                      <a:pt x="4" y="108"/>
                      <a:pt x="6" y="114"/>
                      <a:pt x="15" y="119"/>
                    </a:cubicBezTo>
                    <a:cubicBezTo>
                      <a:pt x="18" y="120"/>
                      <a:pt x="20" y="122"/>
                      <a:pt x="24" y="123"/>
                    </a:cubicBezTo>
                    <a:lnTo>
                      <a:pt x="25" y="123"/>
                    </a:lnTo>
                    <a:cubicBezTo>
                      <a:pt x="29" y="125"/>
                      <a:pt x="33" y="127"/>
                      <a:pt x="35" y="128"/>
                    </a:cubicBezTo>
                    <a:lnTo>
                      <a:pt x="35" y="134"/>
                    </a:lnTo>
                    <a:cubicBezTo>
                      <a:pt x="36" y="144"/>
                      <a:pt x="41" y="148"/>
                      <a:pt x="45" y="149"/>
                    </a:cubicBezTo>
                    <a:lnTo>
                      <a:pt x="57" y="149"/>
                    </a:lnTo>
                    <a:cubicBezTo>
                      <a:pt x="58" y="149"/>
                      <a:pt x="59" y="149"/>
                      <a:pt x="60" y="149"/>
                    </a:cubicBezTo>
                    <a:cubicBezTo>
                      <a:pt x="62" y="149"/>
                      <a:pt x="63" y="149"/>
                      <a:pt x="65" y="149"/>
                    </a:cubicBezTo>
                    <a:lnTo>
                      <a:pt x="66" y="150"/>
                    </a:lnTo>
                    <a:cubicBezTo>
                      <a:pt x="71" y="157"/>
                      <a:pt x="75" y="160"/>
                      <a:pt x="79" y="160"/>
                    </a:cubicBezTo>
                    <a:cubicBezTo>
                      <a:pt x="80" y="160"/>
                      <a:pt x="82" y="159"/>
                      <a:pt x="84" y="159"/>
                    </a:cubicBezTo>
                    <a:cubicBezTo>
                      <a:pt x="86" y="159"/>
                      <a:pt x="87" y="157"/>
                      <a:pt x="88" y="157"/>
                    </a:cubicBezTo>
                    <a:lnTo>
                      <a:pt x="96" y="154"/>
                    </a:lnTo>
                    <a:cubicBezTo>
                      <a:pt x="100" y="151"/>
                      <a:pt x="104" y="150"/>
                      <a:pt x="107" y="150"/>
                    </a:cubicBezTo>
                    <a:cubicBezTo>
                      <a:pt x="109" y="150"/>
                      <a:pt x="111" y="150"/>
                      <a:pt x="112" y="150"/>
                    </a:cubicBezTo>
                    <a:cubicBezTo>
                      <a:pt x="113" y="152"/>
                      <a:pt x="114" y="152"/>
                      <a:pt x="117" y="152"/>
                    </a:cubicBezTo>
                    <a:cubicBezTo>
                      <a:pt x="123" y="152"/>
                      <a:pt x="132" y="140"/>
                      <a:pt x="130" y="129"/>
                    </a:cubicBezTo>
                    <a:cubicBezTo>
                      <a:pt x="133" y="128"/>
                      <a:pt x="135" y="126"/>
                      <a:pt x="138" y="126"/>
                    </a:cubicBezTo>
                    <a:cubicBezTo>
                      <a:pt x="142" y="125"/>
                      <a:pt x="144" y="124"/>
                      <a:pt x="147" y="123"/>
                    </a:cubicBezTo>
                    <a:cubicBezTo>
                      <a:pt x="149" y="122"/>
                      <a:pt x="152" y="119"/>
                      <a:pt x="155" y="115"/>
                    </a:cubicBezTo>
                    <a:cubicBezTo>
                      <a:pt x="166" y="103"/>
                      <a:pt x="173" y="92"/>
                      <a:pt x="163" y="83"/>
                    </a:cubicBezTo>
                    <a:cubicBezTo>
                      <a:pt x="163" y="82"/>
                      <a:pt x="163" y="79"/>
                      <a:pt x="164" y="77"/>
                    </a:cubicBezTo>
                    <a:cubicBezTo>
                      <a:pt x="168" y="61"/>
                      <a:pt x="166" y="47"/>
                      <a:pt x="150" y="45"/>
                    </a:cubicBezTo>
                    <a:cubicBezTo>
                      <a:pt x="147" y="45"/>
                      <a:pt x="143" y="43"/>
                      <a:pt x="140" y="43"/>
                    </a:cubicBezTo>
                    <a:cubicBezTo>
                      <a:pt x="144" y="29"/>
                      <a:pt x="133" y="12"/>
                      <a:pt x="127" y="12"/>
                    </a:cubicBezTo>
                    <a:cubicBezTo>
                      <a:pt x="124" y="12"/>
                      <a:pt x="123" y="12"/>
                      <a:pt x="119" y="14"/>
                    </a:cubicBezTo>
                    <a:cubicBezTo>
                      <a:pt x="118" y="14"/>
                      <a:pt x="116" y="15"/>
                      <a:pt x="113" y="15"/>
                    </a:cubicBezTo>
                    <a:cubicBezTo>
                      <a:pt x="108" y="7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45"/>
              <p:cNvSpPr/>
              <p:nvPr/>
            </p:nvSpPr>
            <p:spPr>
              <a:xfrm rot="-1311727">
                <a:off x="5472732" y="4771737"/>
                <a:ext cx="10845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7" extrusionOk="0">
                    <a:moveTo>
                      <a:pt x="58" y="0"/>
                    </a:moveTo>
                    <a:cubicBezTo>
                      <a:pt x="57" y="0"/>
                      <a:pt x="57" y="1"/>
                      <a:pt x="57" y="1"/>
                    </a:cubicBezTo>
                    <a:cubicBezTo>
                      <a:pt x="56" y="1"/>
                      <a:pt x="54" y="2"/>
                      <a:pt x="54" y="2"/>
                    </a:cubicBezTo>
                    <a:cubicBezTo>
                      <a:pt x="51" y="2"/>
                      <a:pt x="46" y="3"/>
                      <a:pt x="42" y="8"/>
                    </a:cubicBezTo>
                    <a:lnTo>
                      <a:pt x="32" y="8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3"/>
                      <a:pt x="23" y="26"/>
                      <a:pt x="25" y="28"/>
                    </a:cubicBezTo>
                    <a:lnTo>
                      <a:pt x="16" y="28"/>
                    </a:lnTo>
                    <a:cubicBezTo>
                      <a:pt x="11" y="28"/>
                      <a:pt x="6" y="28"/>
                      <a:pt x="3" y="33"/>
                    </a:cubicBezTo>
                    <a:cubicBezTo>
                      <a:pt x="0" y="41"/>
                      <a:pt x="0" y="46"/>
                      <a:pt x="3" y="51"/>
                    </a:cubicBezTo>
                    <a:cubicBezTo>
                      <a:pt x="5" y="52"/>
                      <a:pt x="5" y="53"/>
                      <a:pt x="6" y="54"/>
                    </a:cubicBezTo>
                    <a:cubicBezTo>
                      <a:pt x="4" y="56"/>
                      <a:pt x="2" y="58"/>
                      <a:pt x="2" y="62"/>
                    </a:cubicBezTo>
                    <a:cubicBezTo>
                      <a:pt x="2" y="69"/>
                      <a:pt x="4" y="73"/>
                      <a:pt x="11" y="76"/>
                    </a:cubicBezTo>
                    <a:cubicBezTo>
                      <a:pt x="13" y="77"/>
                      <a:pt x="15" y="77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5"/>
                    </a:lnTo>
                    <a:cubicBezTo>
                      <a:pt x="26" y="93"/>
                      <a:pt x="28" y="95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0"/>
                      <a:pt x="42" y="100"/>
                    </a:cubicBezTo>
                    <a:cubicBezTo>
                      <a:pt x="45" y="105"/>
                      <a:pt x="48" y="106"/>
                      <a:pt x="50" y="106"/>
                    </a:cubicBezTo>
                    <a:cubicBezTo>
                      <a:pt x="51" y="106"/>
                      <a:pt x="53" y="106"/>
                      <a:pt x="54" y="105"/>
                    </a:cubicBezTo>
                    <a:cubicBezTo>
                      <a:pt x="56" y="105"/>
                      <a:pt x="56" y="104"/>
                      <a:pt x="57" y="104"/>
                    </a:cubicBezTo>
                    <a:cubicBezTo>
                      <a:pt x="58" y="104"/>
                      <a:pt x="61" y="103"/>
                      <a:pt x="62" y="102"/>
                    </a:cubicBezTo>
                    <a:cubicBezTo>
                      <a:pt x="65" y="100"/>
                      <a:pt x="68" y="99"/>
                      <a:pt x="70" y="99"/>
                    </a:cubicBezTo>
                    <a:cubicBezTo>
                      <a:pt x="71" y="99"/>
                      <a:pt x="72" y="100"/>
                      <a:pt x="73" y="100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79" y="102"/>
                      <a:pt x="86" y="94"/>
                      <a:pt x="84" y="87"/>
                    </a:cubicBezTo>
                    <a:cubicBezTo>
                      <a:pt x="87" y="87"/>
                      <a:pt x="88" y="85"/>
                      <a:pt x="89" y="85"/>
                    </a:cubicBezTo>
                    <a:cubicBezTo>
                      <a:pt x="93" y="84"/>
                      <a:pt x="95" y="84"/>
                      <a:pt x="97" y="83"/>
                    </a:cubicBezTo>
                    <a:cubicBezTo>
                      <a:pt x="98" y="83"/>
                      <a:pt x="99" y="80"/>
                      <a:pt x="102" y="77"/>
                    </a:cubicBezTo>
                    <a:cubicBezTo>
                      <a:pt x="108" y="69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0"/>
                      <a:pt x="108" y="31"/>
                      <a:pt x="98" y="30"/>
                    </a:cubicBezTo>
                    <a:cubicBezTo>
                      <a:pt x="95" y="30"/>
                      <a:pt x="94" y="28"/>
                      <a:pt x="90" y="28"/>
                    </a:cubicBezTo>
                    <a:cubicBezTo>
                      <a:pt x="93" y="18"/>
                      <a:pt x="84" y="8"/>
                      <a:pt x="80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6" y="11"/>
                      <a:pt x="74" y="11"/>
                      <a:pt x="73" y="11"/>
                    </a:cubicBezTo>
                    <a:cubicBezTo>
                      <a:pt x="69" y="4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45"/>
              <p:cNvSpPr/>
              <p:nvPr/>
            </p:nvSpPr>
            <p:spPr>
              <a:xfrm rot="-1311727">
                <a:off x="5429525" y="4818320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55" y="0"/>
                      <a:pt x="53" y="1"/>
                      <a:pt x="53" y="1"/>
                    </a:cubicBezTo>
                    <a:cubicBezTo>
                      <a:pt x="50" y="1"/>
                      <a:pt x="46" y="3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4"/>
                      <a:pt x="23" y="26"/>
                      <a:pt x="25" y="29"/>
                    </a:cubicBezTo>
                    <a:cubicBezTo>
                      <a:pt x="23" y="30"/>
                      <a:pt x="23" y="30"/>
                      <a:pt x="22" y="30"/>
                    </a:cubicBezTo>
                    <a:lnTo>
                      <a:pt x="15" y="30"/>
                    </a:lnTo>
                    <a:cubicBezTo>
                      <a:pt x="10" y="30"/>
                      <a:pt x="6" y="30"/>
                      <a:pt x="4" y="35"/>
                    </a:cubicBezTo>
                    <a:cubicBezTo>
                      <a:pt x="0" y="42"/>
                      <a:pt x="0" y="46"/>
                      <a:pt x="4" y="52"/>
                    </a:cubicBezTo>
                    <a:cubicBezTo>
                      <a:pt x="5" y="53"/>
                      <a:pt x="5" y="54"/>
                      <a:pt x="6" y="56"/>
                    </a:cubicBezTo>
                    <a:cubicBezTo>
                      <a:pt x="4" y="57"/>
                      <a:pt x="2" y="60"/>
                      <a:pt x="2" y="63"/>
                    </a:cubicBezTo>
                    <a:cubicBezTo>
                      <a:pt x="2" y="71"/>
                      <a:pt x="4" y="74"/>
                      <a:pt x="10" y="77"/>
                    </a:cubicBezTo>
                    <a:cubicBezTo>
                      <a:pt x="13" y="78"/>
                      <a:pt x="14" y="78"/>
                      <a:pt x="16" y="80"/>
                    </a:cubicBezTo>
                    <a:lnTo>
                      <a:pt x="18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5" y="94"/>
                      <a:pt x="27" y="97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1"/>
                      <a:pt x="42" y="101"/>
                    </a:cubicBezTo>
                    <a:cubicBezTo>
                      <a:pt x="45" y="105"/>
                      <a:pt x="48" y="106"/>
                      <a:pt x="50" y="106"/>
                    </a:cubicBezTo>
                    <a:cubicBezTo>
                      <a:pt x="51" y="106"/>
                      <a:pt x="52" y="106"/>
                      <a:pt x="53" y="106"/>
                    </a:cubicBezTo>
                    <a:cubicBezTo>
                      <a:pt x="55" y="106"/>
                      <a:pt x="55" y="104"/>
                      <a:pt x="56" y="104"/>
                    </a:cubicBezTo>
                    <a:cubicBezTo>
                      <a:pt x="57" y="104"/>
                      <a:pt x="61" y="103"/>
                      <a:pt x="62" y="102"/>
                    </a:cubicBezTo>
                    <a:cubicBezTo>
                      <a:pt x="65" y="100"/>
                      <a:pt x="67" y="99"/>
                      <a:pt x="69" y="99"/>
                    </a:cubicBezTo>
                    <a:cubicBezTo>
                      <a:pt x="71" y="99"/>
                      <a:pt x="72" y="100"/>
                      <a:pt x="73" y="101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79" y="102"/>
                      <a:pt x="86" y="94"/>
                      <a:pt x="84" y="86"/>
                    </a:cubicBezTo>
                    <a:cubicBezTo>
                      <a:pt x="87" y="86"/>
                      <a:pt x="88" y="85"/>
                      <a:pt x="89" y="85"/>
                    </a:cubicBezTo>
                    <a:cubicBezTo>
                      <a:pt x="92" y="83"/>
                      <a:pt x="94" y="83"/>
                      <a:pt x="96" y="82"/>
                    </a:cubicBezTo>
                    <a:cubicBezTo>
                      <a:pt x="97" y="82"/>
                      <a:pt x="98" y="80"/>
                      <a:pt x="102" y="77"/>
                    </a:cubicBezTo>
                    <a:cubicBezTo>
                      <a:pt x="108" y="69"/>
                      <a:pt x="112" y="62"/>
                      <a:pt x="105" y="56"/>
                    </a:cubicBezTo>
                    <a:cubicBezTo>
                      <a:pt x="105" y="54"/>
                      <a:pt x="107" y="53"/>
                      <a:pt x="107" y="51"/>
                    </a:cubicBezTo>
                    <a:cubicBezTo>
                      <a:pt x="109" y="40"/>
                      <a:pt x="108" y="31"/>
                      <a:pt x="97" y="30"/>
                    </a:cubicBezTo>
                    <a:cubicBezTo>
                      <a:pt x="94" y="30"/>
                      <a:pt x="93" y="28"/>
                      <a:pt x="91" y="28"/>
                    </a:cubicBezTo>
                    <a:cubicBezTo>
                      <a:pt x="92" y="18"/>
                      <a:pt x="84" y="8"/>
                      <a:pt x="81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45"/>
              <p:cNvSpPr/>
              <p:nvPr/>
            </p:nvSpPr>
            <p:spPr>
              <a:xfrm rot="-1311727">
                <a:off x="5467999" y="4832028"/>
                <a:ext cx="11041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58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6" y="1"/>
                      <a:pt x="55" y="3"/>
                      <a:pt x="55" y="3"/>
                    </a:cubicBezTo>
                    <a:cubicBezTo>
                      <a:pt x="51" y="3"/>
                      <a:pt x="47" y="4"/>
                      <a:pt x="44" y="9"/>
                    </a:cubicBezTo>
                    <a:lnTo>
                      <a:pt x="32" y="9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5"/>
                      <a:pt x="24" y="27"/>
                      <a:pt x="25" y="30"/>
                    </a:cubicBezTo>
                    <a:lnTo>
                      <a:pt x="16" y="30"/>
                    </a:lnTo>
                    <a:cubicBezTo>
                      <a:pt x="11" y="30"/>
                      <a:pt x="7" y="30"/>
                      <a:pt x="5" y="35"/>
                    </a:cubicBezTo>
                    <a:cubicBezTo>
                      <a:pt x="1" y="42"/>
                      <a:pt x="1" y="46"/>
                      <a:pt x="5" y="51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5" y="56"/>
                      <a:pt x="4" y="60"/>
                      <a:pt x="4" y="63"/>
                    </a:cubicBezTo>
                    <a:cubicBezTo>
                      <a:pt x="4" y="71"/>
                      <a:pt x="5" y="74"/>
                      <a:pt x="11" y="77"/>
                    </a:cubicBezTo>
                    <a:cubicBezTo>
                      <a:pt x="14" y="78"/>
                      <a:pt x="15" y="78"/>
                      <a:pt x="18" y="80"/>
                    </a:cubicBezTo>
                    <a:lnTo>
                      <a:pt x="19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6" y="92"/>
                      <a:pt x="29" y="95"/>
                      <a:pt x="29" y="101"/>
                    </a:cubicBezTo>
                    <a:lnTo>
                      <a:pt x="42" y="101"/>
                    </a:lnTo>
                    <a:cubicBezTo>
                      <a:pt x="44" y="101"/>
                      <a:pt x="44" y="102"/>
                      <a:pt x="44" y="102"/>
                    </a:cubicBezTo>
                    <a:cubicBezTo>
                      <a:pt x="46" y="106"/>
                      <a:pt x="49" y="107"/>
                      <a:pt x="51" y="107"/>
                    </a:cubicBezTo>
                    <a:cubicBezTo>
                      <a:pt x="53" y="107"/>
                      <a:pt x="54" y="107"/>
                      <a:pt x="55" y="107"/>
                    </a:cubicBezTo>
                    <a:cubicBezTo>
                      <a:pt x="56" y="107"/>
                      <a:pt x="56" y="106"/>
                      <a:pt x="57" y="106"/>
                    </a:cubicBezTo>
                    <a:cubicBezTo>
                      <a:pt x="59" y="106"/>
                      <a:pt x="61" y="104"/>
                      <a:pt x="62" y="103"/>
                    </a:cubicBezTo>
                    <a:cubicBezTo>
                      <a:pt x="65" y="101"/>
                      <a:pt x="68" y="100"/>
                      <a:pt x="69" y="100"/>
                    </a:cubicBezTo>
                    <a:cubicBezTo>
                      <a:pt x="71" y="100"/>
                      <a:pt x="72" y="101"/>
                      <a:pt x="73" y="102"/>
                    </a:cubicBezTo>
                    <a:cubicBezTo>
                      <a:pt x="75" y="103"/>
                      <a:pt x="76" y="103"/>
                      <a:pt x="78" y="103"/>
                    </a:cubicBezTo>
                    <a:cubicBezTo>
                      <a:pt x="81" y="103"/>
                      <a:pt x="87" y="95"/>
                      <a:pt x="86" y="87"/>
                    </a:cubicBezTo>
                    <a:cubicBezTo>
                      <a:pt x="88" y="87"/>
                      <a:pt x="89" y="86"/>
                      <a:pt x="91" y="86"/>
                    </a:cubicBezTo>
                    <a:cubicBezTo>
                      <a:pt x="93" y="85"/>
                      <a:pt x="96" y="85"/>
                      <a:pt x="97" y="83"/>
                    </a:cubicBezTo>
                    <a:cubicBezTo>
                      <a:pt x="98" y="83"/>
                      <a:pt x="99" y="81"/>
                      <a:pt x="102" y="78"/>
                    </a:cubicBezTo>
                    <a:cubicBezTo>
                      <a:pt x="108" y="71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1"/>
                    </a:cubicBezTo>
                    <a:cubicBezTo>
                      <a:pt x="109" y="41"/>
                      <a:pt x="108" y="32"/>
                      <a:pt x="98" y="31"/>
                    </a:cubicBezTo>
                    <a:cubicBezTo>
                      <a:pt x="96" y="31"/>
                      <a:pt x="94" y="30"/>
                      <a:pt x="92" y="30"/>
                    </a:cubicBezTo>
                    <a:cubicBezTo>
                      <a:pt x="93" y="20"/>
                      <a:pt x="86" y="9"/>
                      <a:pt x="82" y="9"/>
                    </a:cubicBezTo>
                    <a:cubicBezTo>
                      <a:pt x="81" y="9"/>
                      <a:pt x="79" y="10"/>
                      <a:pt x="78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1" y="5"/>
                      <a:pt x="62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45"/>
              <p:cNvSpPr/>
              <p:nvPr/>
            </p:nvSpPr>
            <p:spPr>
              <a:xfrm rot="-1311727">
                <a:off x="5526440" y="4841059"/>
                <a:ext cx="10747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7" extrusionOk="0">
                    <a:moveTo>
                      <a:pt x="58" y="0"/>
                    </a:moveTo>
                    <a:cubicBezTo>
                      <a:pt x="57" y="0"/>
                      <a:pt x="57" y="0"/>
                      <a:pt x="57" y="1"/>
                    </a:cubicBezTo>
                    <a:cubicBezTo>
                      <a:pt x="56" y="1"/>
                      <a:pt x="54" y="3"/>
                      <a:pt x="54" y="3"/>
                    </a:cubicBezTo>
                    <a:cubicBezTo>
                      <a:pt x="50" y="3"/>
                      <a:pt x="46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3"/>
                      <a:pt x="23" y="21"/>
                    </a:cubicBezTo>
                    <a:cubicBezTo>
                      <a:pt x="23" y="24"/>
                      <a:pt x="23" y="26"/>
                      <a:pt x="24" y="29"/>
                    </a:cubicBezTo>
                    <a:lnTo>
                      <a:pt x="16" y="29"/>
                    </a:lnTo>
                    <a:cubicBezTo>
                      <a:pt x="11" y="29"/>
                      <a:pt x="6" y="29"/>
                      <a:pt x="3" y="34"/>
                    </a:cubicBezTo>
                    <a:cubicBezTo>
                      <a:pt x="0" y="42"/>
                      <a:pt x="0" y="46"/>
                      <a:pt x="3" y="51"/>
                    </a:cubicBezTo>
                    <a:cubicBezTo>
                      <a:pt x="5" y="52"/>
                      <a:pt x="5" y="53"/>
                      <a:pt x="6" y="55"/>
                    </a:cubicBezTo>
                    <a:cubicBezTo>
                      <a:pt x="4" y="56"/>
                      <a:pt x="2" y="59"/>
                      <a:pt x="2" y="62"/>
                    </a:cubicBezTo>
                    <a:cubicBezTo>
                      <a:pt x="2" y="70"/>
                      <a:pt x="4" y="73"/>
                      <a:pt x="11" y="76"/>
                    </a:cubicBezTo>
                    <a:cubicBezTo>
                      <a:pt x="13" y="77"/>
                      <a:pt x="14" y="77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6"/>
                    </a:lnTo>
                    <a:cubicBezTo>
                      <a:pt x="25" y="92"/>
                      <a:pt x="27" y="95"/>
                      <a:pt x="27" y="100"/>
                    </a:cubicBezTo>
                    <a:lnTo>
                      <a:pt x="40" y="100"/>
                    </a:lnTo>
                    <a:cubicBezTo>
                      <a:pt x="41" y="100"/>
                      <a:pt x="41" y="101"/>
                      <a:pt x="41" y="101"/>
                    </a:cubicBezTo>
                    <a:cubicBezTo>
                      <a:pt x="44" y="105"/>
                      <a:pt x="47" y="107"/>
                      <a:pt x="49" y="107"/>
                    </a:cubicBezTo>
                    <a:cubicBezTo>
                      <a:pt x="50" y="107"/>
                      <a:pt x="51" y="106"/>
                      <a:pt x="53" y="106"/>
                    </a:cubicBezTo>
                    <a:cubicBezTo>
                      <a:pt x="54" y="106"/>
                      <a:pt x="54" y="105"/>
                      <a:pt x="56" y="105"/>
                    </a:cubicBezTo>
                    <a:cubicBezTo>
                      <a:pt x="57" y="105"/>
                      <a:pt x="59" y="103"/>
                      <a:pt x="61" y="102"/>
                    </a:cubicBezTo>
                    <a:cubicBezTo>
                      <a:pt x="64" y="100"/>
                      <a:pt x="65" y="100"/>
                      <a:pt x="67" y="100"/>
                    </a:cubicBezTo>
                    <a:cubicBezTo>
                      <a:pt x="69" y="100"/>
                      <a:pt x="70" y="100"/>
                      <a:pt x="72" y="101"/>
                    </a:cubicBezTo>
                    <a:cubicBezTo>
                      <a:pt x="73" y="102"/>
                      <a:pt x="74" y="102"/>
                      <a:pt x="76" y="102"/>
                    </a:cubicBezTo>
                    <a:cubicBezTo>
                      <a:pt x="78" y="102"/>
                      <a:pt x="84" y="95"/>
                      <a:pt x="83" y="87"/>
                    </a:cubicBezTo>
                    <a:cubicBezTo>
                      <a:pt x="86" y="87"/>
                      <a:pt x="87" y="86"/>
                      <a:pt x="88" y="86"/>
                    </a:cubicBezTo>
                    <a:cubicBezTo>
                      <a:pt x="91" y="85"/>
                      <a:pt x="94" y="85"/>
                      <a:pt x="95" y="83"/>
                    </a:cubicBezTo>
                    <a:cubicBezTo>
                      <a:pt x="97" y="83"/>
                      <a:pt x="98" y="80"/>
                      <a:pt x="100" y="77"/>
                    </a:cubicBezTo>
                    <a:cubicBezTo>
                      <a:pt x="107" y="70"/>
                      <a:pt x="110" y="62"/>
                      <a:pt x="104" y="56"/>
                    </a:cubicBezTo>
                    <a:cubicBezTo>
                      <a:pt x="104" y="55"/>
                      <a:pt x="105" y="54"/>
                      <a:pt x="105" y="51"/>
                    </a:cubicBezTo>
                    <a:cubicBezTo>
                      <a:pt x="108" y="41"/>
                      <a:pt x="106" y="31"/>
                      <a:pt x="96" y="30"/>
                    </a:cubicBezTo>
                    <a:cubicBezTo>
                      <a:pt x="94" y="30"/>
                      <a:pt x="93" y="29"/>
                      <a:pt x="89" y="29"/>
                    </a:cubicBezTo>
                    <a:cubicBezTo>
                      <a:pt x="93" y="19"/>
                      <a:pt x="84" y="9"/>
                      <a:pt x="80" y="9"/>
                    </a:cubicBezTo>
                    <a:cubicBezTo>
                      <a:pt x="79" y="9"/>
                      <a:pt x="78" y="10"/>
                      <a:pt x="77" y="10"/>
                    </a:cubicBezTo>
                    <a:cubicBezTo>
                      <a:pt x="76" y="11"/>
                      <a:pt x="74" y="11"/>
                      <a:pt x="73" y="11"/>
                    </a:cubicBezTo>
                    <a:cubicBezTo>
                      <a:pt x="69" y="4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45"/>
              <p:cNvSpPr/>
              <p:nvPr/>
            </p:nvSpPr>
            <p:spPr>
              <a:xfrm rot="-1311727">
                <a:off x="5460574" y="4807020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0"/>
                    </a:moveTo>
                    <a:cubicBezTo>
                      <a:pt x="57" y="0"/>
                      <a:pt x="57" y="1"/>
                      <a:pt x="57" y="1"/>
                    </a:cubicBezTo>
                    <a:cubicBezTo>
                      <a:pt x="56" y="1"/>
                      <a:pt x="55" y="3"/>
                      <a:pt x="55" y="3"/>
                    </a:cubicBezTo>
                    <a:cubicBezTo>
                      <a:pt x="50" y="3"/>
                      <a:pt x="46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3"/>
                      <a:pt x="23" y="21"/>
                    </a:cubicBezTo>
                    <a:cubicBezTo>
                      <a:pt x="23" y="24"/>
                      <a:pt x="23" y="26"/>
                      <a:pt x="25" y="29"/>
                    </a:cubicBezTo>
                    <a:lnTo>
                      <a:pt x="16" y="29"/>
                    </a:lnTo>
                    <a:cubicBezTo>
                      <a:pt x="10" y="29"/>
                      <a:pt x="6" y="29"/>
                      <a:pt x="4" y="34"/>
                    </a:cubicBezTo>
                    <a:cubicBezTo>
                      <a:pt x="0" y="42"/>
                      <a:pt x="0" y="46"/>
                      <a:pt x="4" y="51"/>
                    </a:cubicBezTo>
                    <a:cubicBezTo>
                      <a:pt x="5" y="52"/>
                      <a:pt x="5" y="54"/>
                      <a:pt x="6" y="55"/>
                    </a:cubicBezTo>
                    <a:cubicBezTo>
                      <a:pt x="4" y="56"/>
                      <a:pt x="3" y="59"/>
                      <a:pt x="3" y="62"/>
                    </a:cubicBezTo>
                    <a:cubicBezTo>
                      <a:pt x="3" y="70"/>
                      <a:pt x="4" y="74"/>
                      <a:pt x="10" y="76"/>
                    </a:cubicBezTo>
                    <a:cubicBezTo>
                      <a:pt x="14" y="78"/>
                      <a:pt x="15" y="78"/>
                      <a:pt x="17" y="80"/>
                    </a:cubicBezTo>
                    <a:lnTo>
                      <a:pt x="19" y="80"/>
                    </a:lnTo>
                    <a:cubicBezTo>
                      <a:pt x="21" y="80"/>
                      <a:pt x="22" y="81"/>
                      <a:pt x="25" y="82"/>
                    </a:cubicBezTo>
                    <a:lnTo>
                      <a:pt x="25" y="86"/>
                    </a:lnTo>
                    <a:cubicBezTo>
                      <a:pt x="26" y="92"/>
                      <a:pt x="29" y="95"/>
                      <a:pt x="29" y="100"/>
                    </a:cubicBezTo>
                    <a:lnTo>
                      <a:pt x="41" y="100"/>
                    </a:lnTo>
                    <a:cubicBezTo>
                      <a:pt x="42" y="100"/>
                      <a:pt x="42" y="101"/>
                      <a:pt x="42" y="101"/>
                    </a:cubicBezTo>
                    <a:cubicBezTo>
                      <a:pt x="45" y="105"/>
                      <a:pt x="48" y="107"/>
                      <a:pt x="51" y="107"/>
                    </a:cubicBezTo>
                    <a:cubicBezTo>
                      <a:pt x="52" y="107"/>
                      <a:pt x="53" y="106"/>
                      <a:pt x="55" y="106"/>
                    </a:cubicBezTo>
                    <a:cubicBezTo>
                      <a:pt x="56" y="106"/>
                      <a:pt x="56" y="105"/>
                      <a:pt x="57" y="105"/>
                    </a:cubicBezTo>
                    <a:cubicBezTo>
                      <a:pt x="58" y="105"/>
                      <a:pt x="61" y="103"/>
                      <a:pt x="62" y="102"/>
                    </a:cubicBezTo>
                    <a:cubicBezTo>
                      <a:pt x="65" y="100"/>
                      <a:pt x="67" y="100"/>
                      <a:pt x="68" y="100"/>
                    </a:cubicBezTo>
                    <a:cubicBezTo>
                      <a:pt x="70" y="100"/>
                      <a:pt x="72" y="101"/>
                      <a:pt x="73" y="101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80" y="102"/>
                      <a:pt x="86" y="95"/>
                      <a:pt x="85" y="87"/>
                    </a:cubicBezTo>
                    <a:cubicBezTo>
                      <a:pt x="87" y="87"/>
                      <a:pt x="88" y="86"/>
                      <a:pt x="90" y="86"/>
                    </a:cubicBezTo>
                    <a:cubicBezTo>
                      <a:pt x="92" y="85"/>
                      <a:pt x="96" y="85"/>
                      <a:pt x="97" y="83"/>
                    </a:cubicBezTo>
                    <a:cubicBezTo>
                      <a:pt x="98" y="83"/>
                      <a:pt x="99" y="81"/>
                      <a:pt x="102" y="78"/>
                    </a:cubicBezTo>
                    <a:cubicBezTo>
                      <a:pt x="108" y="70"/>
                      <a:pt x="112" y="62"/>
                      <a:pt x="105" y="56"/>
                    </a:cubicBezTo>
                    <a:cubicBezTo>
                      <a:pt x="105" y="55"/>
                      <a:pt x="107" y="54"/>
                      <a:pt x="107" y="51"/>
                    </a:cubicBezTo>
                    <a:cubicBezTo>
                      <a:pt x="109" y="41"/>
                      <a:pt x="108" y="31"/>
                      <a:pt x="98" y="30"/>
                    </a:cubicBezTo>
                    <a:cubicBezTo>
                      <a:pt x="95" y="30"/>
                      <a:pt x="94" y="29"/>
                      <a:pt x="91" y="29"/>
                    </a:cubicBezTo>
                    <a:cubicBezTo>
                      <a:pt x="92" y="19"/>
                      <a:pt x="84" y="9"/>
                      <a:pt x="81" y="9"/>
                    </a:cubicBezTo>
                    <a:cubicBezTo>
                      <a:pt x="80" y="9"/>
                      <a:pt x="78" y="10"/>
                      <a:pt x="77" y="10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45"/>
              <p:cNvSpPr/>
              <p:nvPr/>
            </p:nvSpPr>
            <p:spPr>
              <a:xfrm rot="-1311727">
                <a:off x="5552241" y="4763086"/>
                <a:ext cx="10943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8" extrusionOk="0">
                    <a:moveTo>
                      <a:pt x="58" y="1"/>
                    </a:move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5" y="2"/>
                      <a:pt x="54" y="2"/>
                    </a:cubicBezTo>
                    <a:cubicBezTo>
                      <a:pt x="50" y="2"/>
                      <a:pt x="47" y="4"/>
                      <a:pt x="42" y="9"/>
                    </a:cubicBezTo>
                    <a:lnTo>
                      <a:pt x="32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5"/>
                      <a:pt x="23" y="27"/>
                      <a:pt x="24" y="30"/>
                    </a:cubicBezTo>
                    <a:lnTo>
                      <a:pt x="15" y="30"/>
                    </a:lnTo>
                    <a:cubicBezTo>
                      <a:pt x="10" y="30"/>
                      <a:pt x="7" y="30"/>
                      <a:pt x="3" y="35"/>
                    </a:cubicBezTo>
                    <a:cubicBezTo>
                      <a:pt x="0" y="41"/>
                      <a:pt x="0" y="46"/>
                      <a:pt x="3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3" y="56"/>
                      <a:pt x="2" y="58"/>
                      <a:pt x="2" y="62"/>
                    </a:cubicBezTo>
                    <a:cubicBezTo>
                      <a:pt x="2" y="71"/>
                      <a:pt x="3" y="74"/>
                      <a:pt x="11" y="77"/>
                    </a:cubicBezTo>
                    <a:cubicBezTo>
                      <a:pt x="13" y="78"/>
                      <a:pt x="14" y="78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1"/>
                      <a:pt x="24" y="82"/>
                    </a:cubicBezTo>
                    <a:lnTo>
                      <a:pt x="24" y="87"/>
                    </a:lnTo>
                    <a:cubicBezTo>
                      <a:pt x="24" y="93"/>
                      <a:pt x="28" y="96"/>
                      <a:pt x="28" y="99"/>
                    </a:cubicBezTo>
                    <a:lnTo>
                      <a:pt x="41" y="99"/>
                    </a:lnTo>
                    <a:cubicBezTo>
                      <a:pt x="42" y="99"/>
                      <a:pt x="42" y="101"/>
                      <a:pt x="42" y="101"/>
                    </a:cubicBezTo>
                    <a:cubicBezTo>
                      <a:pt x="45" y="106"/>
                      <a:pt x="48" y="107"/>
                      <a:pt x="50" y="107"/>
                    </a:cubicBezTo>
                    <a:cubicBezTo>
                      <a:pt x="51" y="107"/>
                      <a:pt x="53" y="107"/>
                      <a:pt x="54" y="107"/>
                    </a:cubicBezTo>
                    <a:cubicBezTo>
                      <a:pt x="55" y="107"/>
                      <a:pt x="55" y="105"/>
                      <a:pt x="57" y="105"/>
                    </a:cubicBezTo>
                    <a:cubicBezTo>
                      <a:pt x="58" y="105"/>
                      <a:pt x="60" y="103"/>
                      <a:pt x="62" y="102"/>
                    </a:cubicBezTo>
                    <a:cubicBezTo>
                      <a:pt x="65" y="100"/>
                      <a:pt x="67" y="100"/>
                      <a:pt x="69" y="100"/>
                    </a:cubicBezTo>
                    <a:cubicBezTo>
                      <a:pt x="70" y="100"/>
                      <a:pt x="72" y="100"/>
                      <a:pt x="73" y="101"/>
                    </a:cubicBezTo>
                    <a:cubicBezTo>
                      <a:pt x="74" y="102"/>
                      <a:pt x="75" y="102"/>
                      <a:pt x="77" y="102"/>
                    </a:cubicBezTo>
                    <a:cubicBezTo>
                      <a:pt x="79" y="102"/>
                      <a:pt x="85" y="94"/>
                      <a:pt x="84" y="87"/>
                    </a:cubicBezTo>
                    <a:cubicBezTo>
                      <a:pt x="86" y="87"/>
                      <a:pt x="89" y="86"/>
                      <a:pt x="90" y="86"/>
                    </a:cubicBezTo>
                    <a:cubicBezTo>
                      <a:pt x="93" y="84"/>
                      <a:pt x="95" y="84"/>
                      <a:pt x="96" y="83"/>
                    </a:cubicBezTo>
                    <a:cubicBezTo>
                      <a:pt x="98" y="83"/>
                      <a:pt x="99" y="81"/>
                      <a:pt x="101" y="78"/>
                    </a:cubicBezTo>
                    <a:cubicBezTo>
                      <a:pt x="108" y="71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1"/>
                      <a:pt x="107" y="32"/>
                      <a:pt x="97" y="31"/>
                    </a:cubicBezTo>
                    <a:cubicBezTo>
                      <a:pt x="95" y="31"/>
                      <a:pt x="94" y="29"/>
                      <a:pt x="91" y="29"/>
                    </a:cubicBezTo>
                    <a:cubicBezTo>
                      <a:pt x="92" y="18"/>
                      <a:pt x="84" y="8"/>
                      <a:pt x="80" y="8"/>
                    </a:cubicBezTo>
                    <a:cubicBezTo>
                      <a:pt x="79" y="8"/>
                      <a:pt x="78" y="10"/>
                      <a:pt x="77" y="10"/>
                    </a:cubicBezTo>
                    <a:cubicBezTo>
                      <a:pt x="75" y="11"/>
                      <a:pt x="74" y="11"/>
                      <a:pt x="73" y="11"/>
                    </a:cubicBezTo>
                    <a:cubicBezTo>
                      <a:pt x="69" y="5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45"/>
              <p:cNvSpPr/>
              <p:nvPr/>
            </p:nvSpPr>
            <p:spPr>
              <a:xfrm rot="-1311727">
                <a:off x="5591228" y="4829869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1"/>
                    </a:moveTo>
                    <a:cubicBezTo>
                      <a:pt x="57" y="1"/>
                      <a:pt x="57" y="1"/>
                      <a:pt x="57" y="1"/>
                    </a:cubicBezTo>
                    <a:cubicBezTo>
                      <a:pt x="56" y="1"/>
                      <a:pt x="55" y="1"/>
                      <a:pt x="55" y="2"/>
                    </a:cubicBezTo>
                    <a:cubicBezTo>
                      <a:pt x="50" y="2"/>
                      <a:pt x="46" y="3"/>
                      <a:pt x="43" y="8"/>
                    </a:cubicBezTo>
                    <a:lnTo>
                      <a:pt x="32" y="8"/>
                    </a:lnTo>
                    <a:cubicBezTo>
                      <a:pt x="27" y="10"/>
                      <a:pt x="24" y="12"/>
                      <a:pt x="24" y="21"/>
                    </a:cubicBezTo>
                    <a:cubicBezTo>
                      <a:pt x="24" y="24"/>
                      <a:pt x="24" y="27"/>
                      <a:pt x="25" y="29"/>
                    </a:cubicBezTo>
                    <a:lnTo>
                      <a:pt x="16" y="29"/>
                    </a:lnTo>
                    <a:cubicBezTo>
                      <a:pt x="10" y="29"/>
                      <a:pt x="6" y="29"/>
                      <a:pt x="4" y="34"/>
                    </a:cubicBezTo>
                    <a:cubicBezTo>
                      <a:pt x="0" y="41"/>
                      <a:pt x="0" y="46"/>
                      <a:pt x="4" y="51"/>
                    </a:cubicBezTo>
                    <a:cubicBezTo>
                      <a:pt x="5" y="52"/>
                      <a:pt x="5" y="53"/>
                      <a:pt x="6" y="54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0"/>
                      <a:pt x="4" y="74"/>
                      <a:pt x="10" y="77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1" y="79"/>
                      <a:pt x="22" y="80"/>
                      <a:pt x="25" y="82"/>
                    </a:cubicBezTo>
                    <a:lnTo>
                      <a:pt x="25" y="85"/>
                    </a:lnTo>
                    <a:cubicBezTo>
                      <a:pt x="25" y="93"/>
                      <a:pt x="28" y="95"/>
                      <a:pt x="29" y="99"/>
                    </a:cubicBezTo>
                    <a:lnTo>
                      <a:pt x="41" y="99"/>
                    </a:lnTo>
                    <a:cubicBezTo>
                      <a:pt x="43" y="99"/>
                      <a:pt x="43" y="100"/>
                      <a:pt x="43" y="100"/>
                    </a:cubicBezTo>
                    <a:cubicBezTo>
                      <a:pt x="45" y="105"/>
                      <a:pt x="48" y="107"/>
                      <a:pt x="50" y="107"/>
                    </a:cubicBezTo>
                    <a:cubicBezTo>
                      <a:pt x="52" y="107"/>
                      <a:pt x="53" y="106"/>
                      <a:pt x="55" y="106"/>
                    </a:cubicBezTo>
                    <a:cubicBezTo>
                      <a:pt x="56" y="106"/>
                      <a:pt x="56" y="104"/>
                      <a:pt x="57" y="104"/>
                    </a:cubicBezTo>
                    <a:cubicBezTo>
                      <a:pt x="59" y="104"/>
                      <a:pt x="61" y="103"/>
                      <a:pt x="62" y="102"/>
                    </a:cubicBezTo>
                    <a:cubicBezTo>
                      <a:pt x="66" y="100"/>
                      <a:pt x="68" y="99"/>
                      <a:pt x="70" y="99"/>
                    </a:cubicBezTo>
                    <a:cubicBezTo>
                      <a:pt x="71" y="99"/>
                      <a:pt x="72" y="100"/>
                      <a:pt x="73" y="100"/>
                    </a:cubicBezTo>
                    <a:cubicBezTo>
                      <a:pt x="75" y="102"/>
                      <a:pt x="76" y="102"/>
                      <a:pt x="77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8" y="85"/>
                      <a:pt x="90" y="85"/>
                    </a:cubicBezTo>
                    <a:cubicBezTo>
                      <a:pt x="92" y="84"/>
                      <a:pt x="96" y="84"/>
                      <a:pt x="97" y="83"/>
                    </a:cubicBezTo>
                    <a:cubicBezTo>
                      <a:pt x="98" y="83"/>
                      <a:pt x="99" y="80"/>
                      <a:pt x="102" y="78"/>
                    </a:cubicBezTo>
                    <a:cubicBezTo>
                      <a:pt x="108" y="70"/>
                      <a:pt x="112" y="62"/>
                      <a:pt x="106" y="56"/>
                    </a:cubicBezTo>
                    <a:cubicBezTo>
                      <a:pt x="106" y="54"/>
                      <a:pt x="107" y="53"/>
                      <a:pt x="107" y="51"/>
                    </a:cubicBezTo>
                    <a:cubicBezTo>
                      <a:pt x="109" y="40"/>
                      <a:pt x="108" y="32"/>
                      <a:pt x="98" y="31"/>
                    </a:cubicBezTo>
                    <a:cubicBezTo>
                      <a:pt x="96" y="31"/>
                      <a:pt x="93" y="29"/>
                      <a:pt x="91" y="29"/>
                    </a:cubicBezTo>
                    <a:cubicBezTo>
                      <a:pt x="92" y="18"/>
                      <a:pt x="85" y="8"/>
                      <a:pt x="81" y="8"/>
                    </a:cubicBezTo>
                    <a:cubicBezTo>
                      <a:pt x="80" y="8"/>
                      <a:pt x="78" y="9"/>
                      <a:pt x="77" y="9"/>
                    </a:cubicBezTo>
                    <a:cubicBezTo>
                      <a:pt x="76" y="11"/>
                      <a:pt x="75" y="11"/>
                      <a:pt x="73" y="11"/>
                    </a:cubicBezTo>
                    <a:cubicBezTo>
                      <a:pt x="70" y="4"/>
                      <a:pt x="62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45"/>
              <p:cNvSpPr/>
              <p:nvPr/>
            </p:nvSpPr>
            <p:spPr>
              <a:xfrm rot="-1311727">
                <a:off x="5516030" y="4803493"/>
                <a:ext cx="11041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8" extrusionOk="0">
                    <a:moveTo>
                      <a:pt x="59" y="1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6" y="1"/>
                      <a:pt x="55" y="2"/>
                      <a:pt x="55" y="2"/>
                    </a:cubicBezTo>
                    <a:cubicBezTo>
                      <a:pt x="51" y="2"/>
                      <a:pt x="46" y="4"/>
                      <a:pt x="43" y="9"/>
                    </a:cubicBezTo>
                    <a:lnTo>
                      <a:pt x="33" y="9"/>
                    </a:lnTo>
                    <a:cubicBezTo>
                      <a:pt x="28" y="10"/>
                      <a:pt x="24" y="12"/>
                      <a:pt x="24" y="21"/>
                    </a:cubicBezTo>
                    <a:cubicBezTo>
                      <a:pt x="24" y="25"/>
                      <a:pt x="24" y="27"/>
                      <a:pt x="25" y="30"/>
                    </a:cubicBezTo>
                    <a:lnTo>
                      <a:pt x="16" y="30"/>
                    </a:lnTo>
                    <a:cubicBezTo>
                      <a:pt x="11" y="30"/>
                      <a:pt x="8" y="30"/>
                      <a:pt x="4" y="35"/>
                    </a:cubicBezTo>
                    <a:cubicBezTo>
                      <a:pt x="0" y="42"/>
                      <a:pt x="0" y="46"/>
                      <a:pt x="4" y="51"/>
                    </a:cubicBezTo>
                    <a:cubicBezTo>
                      <a:pt x="5" y="52"/>
                      <a:pt x="5" y="53"/>
                      <a:pt x="8" y="55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1"/>
                      <a:pt x="4" y="74"/>
                      <a:pt x="12" y="77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2" y="79"/>
                      <a:pt x="23" y="81"/>
                      <a:pt x="25" y="82"/>
                    </a:cubicBezTo>
                    <a:lnTo>
                      <a:pt x="25" y="86"/>
                    </a:lnTo>
                    <a:cubicBezTo>
                      <a:pt x="25" y="92"/>
                      <a:pt x="28" y="94"/>
                      <a:pt x="29" y="99"/>
                    </a:cubicBezTo>
                    <a:lnTo>
                      <a:pt x="42" y="99"/>
                    </a:lnTo>
                    <a:cubicBezTo>
                      <a:pt x="43" y="99"/>
                      <a:pt x="43" y="101"/>
                      <a:pt x="43" y="101"/>
                    </a:cubicBezTo>
                    <a:cubicBezTo>
                      <a:pt x="46" y="106"/>
                      <a:pt x="48" y="107"/>
                      <a:pt x="51" y="107"/>
                    </a:cubicBezTo>
                    <a:cubicBezTo>
                      <a:pt x="52" y="107"/>
                      <a:pt x="53" y="107"/>
                      <a:pt x="55" y="107"/>
                    </a:cubicBezTo>
                    <a:cubicBezTo>
                      <a:pt x="56" y="107"/>
                      <a:pt x="56" y="104"/>
                      <a:pt x="58" y="104"/>
                    </a:cubicBezTo>
                    <a:cubicBezTo>
                      <a:pt x="59" y="104"/>
                      <a:pt x="61" y="103"/>
                      <a:pt x="63" y="102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1" y="100"/>
                      <a:pt x="73" y="100"/>
                      <a:pt x="74" y="101"/>
                    </a:cubicBezTo>
                    <a:cubicBezTo>
                      <a:pt x="75" y="102"/>
                      <a:pt x="76" y="102"/>
                      <a:pt x="77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9" y="86"/>
                      <a:pt x="91" y="86"/>
                    </a:cubicBezTo>
                    <a:cubicBezTo>
                      <a:pt x="94" y="84"/>
                      <a:pt x="96" y="84"/>
                      <a:pt x="97" y="83"/>
                    </a:cubicBezTo>
                    <a:cubicBezTo>
                      <a:pt x="98" y="83"/>
                      <a:pt x="100" y="81"/>
                      <a:pt x="102" y="78"/>
                    </a:cubicBezTo>
                    <a:cubicBezTo>
                      <a:pt x="108" y="71"/>
                      <a:pt x="112" y="62"/>
                      <a:pt x="106" y="56"/>
                    </a:cubicBezTo>
                    <a:cubicBezTo>
                      <a:pt x="106" y="55"/>
                      <a:pt x="107" y="53"/>
                      <a:pt x="107" y="51"/>
                    </a:cubicBezTo>
                    <a:cubicBezTo>
                      <a:pt x="110" y="41"/>
                      <a:pt x="108" y="32"/>
                      <a:pt x="98" y="31"/>
                    </a:cubicBezTo>
                    <a:cubicBezTo>
                      <a:pt x="96" y="31"/>
                      <a:pt x="95" y="30"/>
                      <a:pt x="92" y="30"/>
                    </a:cubicBezTo>
                    <a:cubicBezTo>
                      <a:pt x="93" y="18"/>
                      <a:pt x="85" y="8"/>
                      <a:pt x="81" y="8"/>
                    </a:cubicBezTo>
                    <a:cubicBezTo>
                      <a:pt x="80" y="8"/>
                      <a:pt x="79" y="10"/>
                      <a:pt x="77" y="10"/>
                    </a:cubicBezTo>
                    <a:cubicBezTo>
                      <a:pt x="76" y="11"/>
                      <a:pt x="75" y="11"/>
                      <a:pt x="74" y="11"/>
                    </a:cubicBezTo>
                    <a:cubicBezTo>
                      <a:pt x="70" y="5"/>
                      <a:pt x="62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45"/>
              <p:cNvSpPr/>
              <p:nvPr/>
            </p:nvSpPr>
            <p:spPr>
              <a:xfrm rot="-1311727">
                <a:off x="5508653" y="4910058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8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5" y="1"/>
                      <a:pt x="54" y="2"/>
                      <a:pt x="54" y="2"/>
                    </a:cubicBezTo>
                    <a:cubicBezTo>
                      <a:pt x="54" y="2"/>
                      <a:pt x="53" y="2"/>
                      <a:pt x="53" y="2"/>
                    </a:cubicBezTo>
                    <a:cubicBezTo>
                      <a:pt x="49" y="2"/>
                      <a:pt x="46" y="5"/>
                      <a:pt x="43" y="9"/>
                    </a:cubicBezTo>
                    <a:lnTo>
                      <a:pt x="33" y="9"/>
                    </a:lnTo>
                    <a:cubicBezTo>
                      <a:pt x="27" y="10"/>
                      <a:pt x="23" y="12"/>
                      <a:pt x="23" y="21"/>
                    </a:cubicBezTo>
                    <a:cubicBezTo>
                      <a:pt x="23" y="24"/>
                      <a:pt x="23" y="26"/>
                      <a:pt x="24" y="30"/>
                    </a:cubicBezTo>
                    <a:lnTo>
                      <a:pt x="15" y="30"/>
                    </a:lnTo>
                    <a:cubicBezTo>
                      <a:pt x="10" y="30"/>
                      <a:pt x="7" y="30"/>
                      <a:pt x="4" y="35"/>
                    </a:cubicBezTo>
                    <a:cubicBezTo>
                      <a:pt x="1" y="42"/>
                      <a:pt x="1" y="46"/>
                      <a:pt x="4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71"/>
                      <a:pt x="4" y="74"/>
                      <a:pt x="11" y="77"/>
                    </a:cubicBezTo>
                    <a:cubicBezTo>
                      <a:pt x="13" y="78"/>
                      <a:pt x="14" y="78"/>
                      <a:pt x="17" y="79"/>
                    </a:cubicBezTo>
                    <a:lnTo>
                      <a:pt x="18" y="79"/>
                    </a:lnTo>
                    <a:cubicBezTo>
                      <a:pt x="21" y="79"/>
                      <a:pt x="22" y="81"/>
                      <a:pt x="24" y="82"/>
                    </a:cubicBezTo>
                    <a:lnTo>
                      <a:pt x="24" y="86"/>
                    </a:lnTo>
                    <a:cubicBezTo>
                      <a:pt x="26" y="93"/>
                      <a:pt x="28" y="96"/>
                      <a:pt x="28" y="99"/>
                    </a:cubicBezTo>
                    <a:lnTo>
                      <a:pt x="42" y="99"/>
                    </a:lnTo>
                    <a:cubicBezTo>
                      <a:pt x="43" y="99"/>
                      <a:pt x="43" y="101"/>
                      <a:pt x="43" y="101"/>
                    </a:cubicBezTo>
                    <a:cubicBezTo>
                      <a:pt x="46" y="106"/>
                      <a:pt x="48" y="107"/>
                      <a:pt x="51" y="107"/>
                    </a:cubicBezTo>
                    <a:cubicBezTo>
                      <a:pt x="52" y="107"/>
                      <a:pt x="53" y="107"/>
                      <a:pt x="54" y="106"/>
                    </a:cubicBezTo>
                    <a:cubicBezTo>
                      <a:pt x="55" y="106"/>
                      <a:pt x="55" y="104"/>
                      <a:pt x="57" y="104"/>
                    </a:cubicBezTo>
                    <a:cubicBezTo>
                      <a:pt x="58" y="104"/>
                      <a:pt x="60" y="103"/>
                      <a:pt x="62" y="102"/>
                    </a:cubicBezTo>
                    <a:cubicBezTo>
                      <a:pt x="65" y="100"/>
                      <a:pt x="67" y="99"/>
                      <a:pt x="69" y="99"/>
                    </a:cubicBezTo>
                    <a:cubicBezTo>
                      <a:pt x="71" y="99"/>
                      <a:pt x="72" y="100"/>
                      <a:pt x="74" y="101"/>
                    </a:cubicBezTo>
                    <a:cubicBezTo>
                      <a:pt x="75" y="102"/>
                      <a:pt x="76" y="102"/>
                      <a:pt x="78" y="102"/>
                    </a:cubicBezTo>
                    <a:cubicBezTo>
                      <a:pt x="80" y="102"/>
                      <a:pt x="86" y="94"/>
                      <a:pt x="85" y="87"/>
                    </a:cubicBezTo>
                    <a:cubicBezTo>
                      <a:pt x="87" y="87"/>
                      <a:pt x="89" y="86"/>
                      <a:pt x="90" y="86"/>
                    </a:cubicBezTo>
                    <a:cubicBezTo>
                      <a:pt x="93" y="84"/>
                      <a:pt x="95" y="84"/>
                      <a:pt x="96" y="83"/>
                    </a:cubicBezTo>
                    <a:cubicBezTo>
                      <a:pt x="98" y="83"/>
                      <a:pt x="99" y="81"/>
                      <a:pt x="101" y="78"/>
                    </a:cubicBezTo>
                    <a:cubicBezTo>
                      <a:pt x="108" y="71"/>
                      <a:pt x="111" y="62"/>
                      <a:pt x="105" y="56"/>
                    </a:cubicBezTo>
                    <a:cubicBezTo>
                      <a:pt x="105" y="54"/>
                      <a:pt x="106" y="53"/>
                      <a:pt x="106" y="51"/>
                    </a:cubicBezTo>
                    <a:cubicBezTo>
                      <a:pt x="109" y="41"/>
                      <a:pt x="107" y="32"/>
                      <a:pt x="97" y="31"/>
                    </a:cubicBezTo>
                    <a:cubicBezTo>
                      <a:pt x="95" y="31"/>
                      <a:pt x="94" y="28"/>
                      <a:pt x="91" y="28"/>
                    </a:cubicBezTo>
                    <a:cubicBezTo>
                      <a:pt x="92" y="18"/>
                      <a:pt x="85" y="8"/>
                      <a:pt x="81" y="8"/>
                    </a:cubicBezTo>
                    <a:cubicBezTo>
                      <a:pt x="80" y="8"/>
                      <a:pt x="79" y="10"/>
                      <a:pt x="78" y="10"/>
                    </a:cubicBezTo>
                    <a:cubicBezTo>
                      <a:pt x="76" y="11"/>
                      <a:pt x="75" y="11"/>
                      <a:pt x="74" y="11"/>
                    </a:cubicBezTo>
                    <a:cubicBezTo>
                      <a:pt x="70" y="5"/>
                      <a:pt x="61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45"/>
              <p:cNvSpPr/>
              <p:nvPr/>
            </p:nvSpPr>
            <p:spPr>
              <a:xfrm rot="-1311727">
                <a:off x="5458569" y="4901515"/>
                <a:ext cx="10943" cy="1035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6" extrusionOk="0">
                    <a:moveTo>
                      <a:pt x="58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55" y="0"/>
                      <a:pt x="54" y="1"/>
                      <a:pt x="54" y="1"/>
                    </a:cubicBezTo>
                    <a:cubicBezTo>
                      <a:pt x="50" y="1"/>
                      <a:pt x="46" y="2"/>
                      <a:pt x="42" y="7"/>
                    </a:cubicBezTo>
                    <a:lnTo>
                      <a:pt x="32" y="7"/>
                    </a:lnTo>
                    <a:cubicBezTo>
                      <a:pt x="27" y="9"/>
                      <a:pt x="23" y="11"/>
                      <a:pt x="23" y="21"/>
                    </a:cubicBezTo>
                    <a:cubicBezTo>
                      <a:pt x="23" y="23"/>
                      <a:pt x="23" y="26"/>
                      <a:pt x="25" y="28"/>
                    </a:cubicBezTo>
                    <a:lnTo>
                      <a:pt x="15" y="28"/>
                    </a:lnTo>
                    <a:cubicBezTo>
                      <a:pt x="10" y="28"/>
                      <a:pt x="6" y="28"/>
                      <a:pt x="4" y="33"/>
                    </a:cubicBezTo>
                    <a:cubicBezTo>
                      <a:pt x="0" y="41"/>
                      <a:pt x="0" y="45"/>
                      <a:pt x="4" y="50"/>
                    </a:cubicBezTo>
                    <a:cubicBezTo>
                      <a:pt x="5" y="51"/>
                      <a:pt x="5" y="52"/>
                      <a:pt x="6" y="53"/>
                    </a:cubicBezTo>
                    <a:cubicBezTo>
                      <a:pt x="4" y="56"/>
                      <a:pt x="3" y="58"/>
                      <a:pt x="3" y="62"/>
                    </a:cubicBezTo>
                    <a:cubicBezTo>
                      <a:pt x="3" y="69"/>
                      <a:pt x="4" y="73"/>
                      <a:pt x="10" y="76"/>
                    </a:cubicBezTo>
                    <a:cubicBezTo>
                      <a:pt x="13" y="77"/>
                      <a:pt x="14" y="77"/>
                      <a:pt x="16" y="78"/>
                    </a:cubicBezTo>
                    <a:lnTo>
                      <a:pt x="19" y="78"/>
                    </a:lnTo>
                    <a:cubicBezTo>
                      <a:pt x="21" y="78"/>
                      <a:pt x="22" y="79"/>
                      <a:pt x="25" y="81"/>
                    </a:cubicBezTo>
                    <a:lnTo>
                      <a:pt x="25" y="84"/>
                    </a:lnTo>
                    <a:cubicBezTo>
                      <a:pt x="25" y="92"/>
                      <a:pt x="27" y="94"/>
                      <a:pt x="29" y="99"/>
                    </a:cubicBezTo>
                    <a:lnTo>
                      <a:pt x="41" y="99"/>
                    </a:lnTo>
                    <a:cubicBezTo>
                      <a:pt x="42" y="99"/>
                      <a:pt x="42" y="100"/>
                      <a:pt x="42" y="100"/>
                    </a:cubicBezTo>
                    <a:cubicBezTo>
                      <a:pt x="45" y="104"/>
                      <a:pt x="47" y="106"/>
                      <a:pt x="50" y="106"/>
                    </a:cubicBezTo>
                    <a:cubicBezTo>
                      <a:pt x="52" y="106"/>
                      <a:pt x="53" y="105"/>
                      <a:pt x="54" y="105"/>
                    </a:cubicBezTo>
                    <a:cubicBezTo>
                      <a:pt x="55" y="105"/>
                      <a:pt x="55" y="104"/>
                      <a:pt x="56" y="104"/>
                    </a:cubicBezTo>
                    <a:cubicBezTo>
                      <a:pt x="57" y="104"/>
                      <a:pt x="61" y="103"/>
                      <a:pt x="62" y="102"/>
                    </a:cubicBezTo>
                    <a:cubicBezTo>
                      <a:pt x="65" y="99"/>
                      <a:pt x="67" y="99"/>
                      <a:pt x="69" y="99"/>
                    </a:cubicBezTo>
                    <a:cubicBezTo>
                      <a:pt x="71" y="99"/>
                      <a:pt x="72" y="99"/>
                      <a:pt x="73" y="100"/>
                    </a:cubicBezTo>
                    <a:cubicBezTo>
                      <a:pt x="74" y="102"/>
                      <a:pt x="76" y="102"/>
                      <a:pt x="77" y="102"/>
                    </a:cubicBezTo>
                    <a:cubicBezTo>
                      <a:pt x="80" y="102"/>
                      <a:pt x="86" y="93"/>
                      <a:pt x="85" y="86"/>
                    </a:cubicBezTo>
                    <a:cubicBezTo>
                      <a:pt x="87" y="86"/>
                      <a:pt x="88" y="84"/>
                      <a:pt x="90" y="84"/>
                    </a:cubicBezTo>
                    <a:cubicBezTo>
                      <a:pt x="92" y="83"/>
                      <a:pt x="94" y="83"/>
                      <a:pt x="96" y="82"/>
                    </a:cubicBezTo>
                    <a:cubicBezTo>
                      <a:pt x="97" y="82"/>
                      <a:pt x="98" y="79"/>
                      <a:pt x="102" y="77"/>
                    </a:cubicBezTo>
                    <a:cubicBezTo>
                      <a:pt x="108" y="69"/>
                      <a:pt x="112" y="62"/>
                      <a:pt x="105" y="56"/>
                    </a:cubicBezTo>
                    <a:cubicBezTo>
                      <a:pt x="105" y="53"/>
                      <a:pt x="107" y="52"/>
                      <a:pt x="107" y="50"/>
                    </a:cubicBezTo>
                    <a:cubicBezTo>
                      <a:pt x="109" y="39"/>
                      <a:pt x="108" y="31"/>
                      <a:pt x="97" y="30"/>
                    </a:cubicBezTo>
                    <a:cubicBezTo>
                      <a:pt x="94" y="30"/>
                      <a:pt x="93" y="28"/>
                      <a:pt x="91" y="28"/>
                    </a:cubicBezTo>
                    <a:cubicBezTo>
                      <a:pt x="92" y="18"/>
                      <a:pt x="84" y="7"/>
                      <a:pt x="81" y="7"/>
                    </a:cubicBezTo>
                    <a:cubicBezTo>
                      <a:pt x="80" y="7"/>
                      <a:pt x="78" y="9"/>
                      <a:pt x="77" y="9"/>
                    </a:cubicBezTo>
                    <a:cubicBezTo>
                      <a:pt x="76" y="10"/>
                      <a:pt x="75" y="10"/>
                      <a:pt x="73" y="10"/>
                    </a:cubicBezTo>
                    <a:cubicBezTo>
                      <a:pt x="70" y="3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45"/>
              <p:cNvSpPr/>
              <p:nvPr/>
            </p:nvSpPr>
            <p:spPr>
              <a:xfrm rot="-1311727">
                <a:off x="5432754" y="4873326"/>
                <a:ext cx="11041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07" extrusionOk="0">
                    <a:moveTo>
                      <a:pt x="59" y="1"/>
                    </a:moveTo>
                    <a:cubicBezTo>
                      <a:pt x="58" y="1"/>
                      <a:pt x="58" y="1"/>
                      <a:pt x="57" y="1"/>
                    </a:cubicBezTo>
                    <a:cubicBezTo>
                      <a:pt x="56" y="1"/>
                      <a:pt x="55" y="1"/>
                      <a:pt x="55" y="2"/>
                    </a:cubicBezTo>
                    <a:cubicBezTo>
                      <a:pt x="51" y="2"/>
                      <a:pt x="47" y="3"/>
                      <a:pt x="44" y="9"/>
                    </a:cubicBezTo>
                    <a:lnTo>
                      <a:pt x="32" y="9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4"/>
                      <a:pt x="24" y="27"/>
                      <a:pt x="25" y="29"/>
                    </a:cubicBezTo>
                    <a:lnTo>
                      <a:pt x="16" y="29"/>
                    </a:lnTo>
                    <a:cubicBezTo>
                      <a:pt x="11" y="29"/>
                      <a:pt x="7" y="29"/>
                      <a:pt x="5" y="34"/>
                    </a:cubicBezTo>
                    <a:cubicBezTo>
                      <a:pt x="1" y="42"/>
                      <a:pt x="1" y="45"/>
                      <a:pt x="5" y="51"/>
                    </a:cubicBezTo>
                    <a:cubicBezTo>
                      <a:pt x="6" y="53"/>
                      <a:pt x="6" y="54"/>
                      <a:pt x="7" y="55"/>
                    </a:cubicBezTo>
                    <a:cubicBezTo>
                      <a:pt x="5" y="56"/>
                      <a:pt x="4" y="59"/>
                      <a:pt x="4" y="63"/>
                    </a:cubicBezTo>
                    <a:cubicBezTo>
                      <a:pt x="4" y="70"/>
                      <a:pt x="5" y="74"/>
                      <a:pt x="11" y="76"/>
                    </a:cubicBezTo>
                    <a:cubicBezTo>
                      <a:pt x="14" y="78"/>
                      <a:pt x="15" y="78"/>
                      <a:pt x="18" y="79"/>
                    </a:cubicBezTo>
                    <a:lnTo>
                      <a:pt x="19" y="79"/>
                    </a:lnTo>
                    <a:cubicBezTo>
                      <a:pt x="21" y="80"/>
                      <a:pt x="23" y="81"/>
                      <a:pt x="25" y="83"/>
                    </a:cubicBezTo>
                    <a:lnTo>
                      <a:pt x="25" y="86"/>
                    </a:lnTo>
                    <a:cubicBezTo>
                      <a:pt x="25" y="95"/>
                      <a:pt x="28" y="97"/>
                      <a:pt x="29" y="100"/>
                    </a:cubicBezTo>
                    <a:lnTo>
                      <a:pt x="42" y="100"/>
                    </a:lnTo>
                    <a:cubicBezTo>
                      <a:pt x="44" y="100"/>
                      <a:pt x="44" y="101"/>
                      <a:pt x="44" y="101"/>
                    </a:cubicBezTo>
                    <a:cubicBezTo>
                      <a:pt x="46" y="105"/>
                      <a:pt x="49" y="106"/>
                      <a:pt x="52" y="106"/>
                    </a:cubicBezTo>
                    <a:cubicBezTo>
                      <a:pt x="53" y="106"/>
                      <a:pt x="54" y="106"/>
                      <a:pt x="55" y="106"/>
                    </a:cubicBezTo>
                    <a:cubicBezTo>
                      <a:pt x="56" y="106"/>
                      <a:pt x="56" y="105"/>
                      <a:pt x="57" y="105"/>
                    </a:cubicBezTo>
                    <a:cubicBezTo>
                      <a:pt x="59" y="105"/>
                      <a:pt x="61" y="104"/>
                      <a:pt x="62" y="102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2" y="100"/>
                      <a:pt x="73" y="100"/>
                      <a:pt x="75" y="101"/>
                    </a:cubicBezTo>
                    <a:cubicBezTo>
                      <a:pt x="76" y="102"/>
                      <a:pt x="77" y="102"/>
                      <a:pt x="78" y="102"/>
                    </a:cubicBezTo>
                    <a:cubicBezTo>
                      <a:pt x="81" y="102"/>
                      <a:pt x="87" y="95"/>
                      <a:pt x="86" y="86"/>
                    </a:cubicBezTo>
                    <a:cubicBezTo>
                      <a:pt x="88" y="86"/>
                      <a:pt x="89" y="85"/>
                      <a:pt x="91" y="85"/>
                    </a:cubicBezTo>
                    <a:cubicBezTo>
                      <a:pt x="93" y="84"/>
                      <a:pt x="96" y="84"/>
                      <a:pt x="97" y="83"/>
                    </a:cubicBezTo>
                    <a:cubicBezTo>
                      <a:pt x="98" y="83"/>
                      <a:pt x="99" y="80"/>
                      <a:pt x="102" y="78"/>
                    </a:cubicBezTo>
                    <a:cubicBezTo>
                      <a:pt x="108" y="70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1"/>
                    </a:cubicBezTo>
                    <a:cubicBezTo>
                      <a:pt x="109" y="40"/>
                      <a:pt x="108" y="32"/>
                      <a:pt x="98" y="30"/>
                    </a:cubicBezTo>
                    <a:cubicBezTo>
                      <a:pt x="96" y="30"/>
                      <a:pt x="94" y="29"/>
                      <a:pt x="92" y="29"/>
                    </a:cubicBezTo>
                    <a:cubicBezTo>
                      <a:pt x="93" y="19"/>
                      <a:pt x="86" y="9"/>
                      <a:pt x="82" y="9"/>
                    </a:cubicBezTo>
                    <a:cubicBezTo>
                      <a:pt x="81" y="9"/>
                      <a:pt x="79" y="10"/>
                      <a:pt x="78" y="10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1" y="5"/>
                      <a:pt x="64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45"/>
              <p:cNvSpPr/>
              <p:nvPr/>
            </p:nvSpPr>
            <p:spPr>
              <a:xfrm rot="-1311727">
                <a:off x="5526149" y="4744285"/>
                <a:ext cx="10943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7" extrusionOk="0">
                    <a:moveTo>
                      <a:pt x="59" y="1"/>
                    </a:moveTo>
                    <a:cubicBezTo>
                      <a:pt x="58" y="1"/>
                      <a:pt x="57" y="1"/>
                      <a:pt x="57" y="1"/>
                    </a:cubicBezTo>
                    <a:cubicBezTo>
                      <a:pt x="55" y="1"/>
                      <a:pt x="54" y="1"/>
                      <a:pt x="54" y="2"/>
                    </a:cubicBezTo>
                    <a:cubicBezTo>
                      <a:pt x="50" y="2"/>
                      <a:pt x="46" y="3"/>
                      <a:pt x="43" y="8"/>
                    </a:cubicBezTo>
                    <a:lnTo>
                      <a:pt x="32" y="8"/>
                    </a:lnTo>
                    <a:cubicBezTo>
                      <a:pt x="27" y="10"/>
                      <a:pt x="24" y="13"/>
                      <a:pt x="24" y="22"/>
                    </a:cubicBezTo>
                    <a:cubicBezTo>
                      <a:pt x="24" y="24"/>
                      <a:pt x="24" y="27"/>
                      <a:pt x="25" y="29"/>
                    </a:cubicBezTo>
                    <a:cubicBezTo>
                      <a:pt x="24" y="31"/>
                      <a:pt x="24" y="31"/>
                      <a:pt x="22" y="31"/>
                    </a:cubicBezTo>
                    <a:lnTo>
                      <a:pt x="16" y="31"/>
                    </a:lnTo>
                    <a:cubicBezTo>
                      <a:pt x="10" y="31"/>
                      <a:pt x="6" y="31"/>
                      <a:pt x="4" y="36"/>
                    </a:cubicBezTo>
                    <a:cubicBezTo>
                      <a:pt x="0" y="42"/>
                      <a:pt x="0" y="47"/>
                      <a:pt x="4" y="53"/>
                    </a:cubicBezTo>
                    <a:cubicBezTo>
                      <a:pt x="5" y="54"/>
                      <a:pt x="5" y="55"/>
                      <a:pt x="6" y="56"/>
                    </a:cubicBezTo>
                    <a:cubicBezTo>
                      <a:pt x="4" y="58"/>
                      <a:pt x="3" y="60"/>
                      <a:pt x="3" y="64"/>
                    </a:cubicBezTo>
                    <a:cubicBezTo>
                      <a:pt x="3" y="71"/>
                      <a:pt x="4" y="75"/>
                      <a:pt x="10" y="78"/>
                    </a:cubicBezTo>
                    <a:cubicBezTo>
                      <a:pt x="13" y="79"/>
                      <a:pt x="14" y="79"/>
                      <a:pt x="18" y="80"/>
                    </a:cubicBezTo>
                    <a:lnTo>
                      <a:pt x="19" y="80"/>
                    </a:lnTo>
                    <a:cubicBezTo>
                      <a:pt x="21" y="80"/>
                      <a:pt x="23" y="82"/>
                      <a:pt x="25" y="83"/>
                    </a:cubicBezTo>
                    <a:lnTo>
                      <a:pt x="25" y="87"/>
                    </a:lnTo>
                    <a:cubicBezTo>
                      <a:pt x="25" y="94"/>
                      <a:pt x="28" y="96"/>
                      <a:pt x="29" y="100"/>
                    </a:cubicBezTo>
                    <a:lnTo>
                      <a:pt x="41" y="100"/>
                    </a:lnTo>
                    <a:cubicBezTo>
                      <a:pt x="43" y="100"/>
                      <a:pt x="43" y="101"/>
                      <a:pt x="43" y="101"/>
                    </a:cubicBezTo>
                    <a:cubicBezTo>
                      <a:pt x="45" y="105"/>
                      <a:pt x="48" y="107"/>
                      <a:pt x="50" y="107"/>
                    </a:cubicBezTo>
                    <a:cubicBezTo>
                      <a:pt x="52" y="107"/>
                      <a:pt x="53" y="107"/>
                      <a:pt x="54" y="106"/>
                    </a:cubicBezTo>
                    <a:cubicBezTo>
                      <a:pt x="55" y="106"/>
                      <a:pt x="55" y="105"/>
                      <a:pt x="57" y="105"/>
                    </a:cubicBezTo>
                    <a:cubicBezTo>
                      <a:pt x="59" y="105"/>
                      <a:pt x="61" y="104"/>
                      <a:pt x="62" y="103"/>
                    </a:cubicBezTo>
                    <a:cubicBezTo>
                      <a:pt x="66" y="100"/>
                      <a:pt x="68" y="100"/>
                      <a:pt x="70" y="100"/>
                    </a:cubicBezTo>
                    <a:cubicBezTo>
                      <a:pt x="71" y="100"/>
                      <a:pt x="73" y="100"/>
                      <a:pt x="74" y="101"/>
                    </a:cubicBezTo>
                    <a:cubicBezTo>
                      <a:pt x="75" y="103"/>
                      <a:pt x="76" y="103"/>
                      <a:pt x="77" y="103"/>
                    </a:cubicBezTo>
                    <a:cubicBezTo>
                      <a:pt x="80" y="103"/>
                      <a:pt x="86" y="95"/>
                      <a:pt x="85" y="87"/>
                    </a:cubicBezTo>
                    <a:cubicBezTo>
                      <a:pt x="87" y="87"/>
                      <a:pt x="88" y="85"/>
                      <a:pt x="90" y="85"/>
                    </a:cubicBezTo>
                    <a:cubicBezTo>
                      <a:pt x="92" y="84"/>
                      <a:pt x="95" y="84"/>
                      <a:pt x="96" y="83"/>
                    </a:cubicBezTo>
                    <a:cubicBezTo>
                      <a:pt x="97" y="83"/>
                      <a:pt x="99" y="80"/>
                      <a:pt x="102" y="78"/>
                    </a:cubicBezTo>
                    <a:cubicBezTo>
                      <a:pt x="108" y="70"/>
                      <a:pt x="112" y="63"/>
                      <a:pt x="106" y="56"/>
                    </a:cubicBezTo>
                    <a:cubicBezTo>
                      <a:pt x="106" y="55"/>
                      <a:pt x="107" y="54"/>
                      <a:pt x="107" y="50"/>
                    </a:cubicBezTo>
                    <a:cubicBezTo>
                      <a:pt x="109" y="40"/>
                      <a:pt x="108" y="32"/>
                      <a:pt x="97" y="30"/>
                    </a:cubicBezTo>
                    <a:cubicBezTo>
                      <a:pt x="95" y="30"/>
                      <a:pt x="93" y="29"/>
                      <a:pt x="91" y="29"/>
                    </a:cubicBezTo>
                    <a:cubicBezTo>
                      <a:pt x="92" y="19"/>
                      <a:pt x="85" y="8"/>
                      <a:pt x="81" y="8"/>
                    </a:cubicBezTo>
                    <a:cubicBezTo>
                      <a:pt x="80" y="8"/>
                      <a:pt x="79" y="9"/>
                      <a:pt x="77" y="9"/>
                    </a:cubicBezTo>
                    <a:cubicBezTo>
                      <a:pt x="76" y="12"/>
                      <a:pt x="75" y="12"/>
                      <a:pt x="74" y="12"/>
                    </a:cubicBezTo>
                    <a:cubicBezTo>
                      <a:pt x="71" y="5"/>
                      <a:pt x="63" y="1"/>
                      <a:pt x="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45"/>
              <p:cNvSpPr/>
              <p:nvPr/>
            </p:nvSpPr>
            <p:spPr>
              <a:xfrm rot="-1311727">
                <a:off x="5496898" y="4778314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0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20" y="21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2" y="26"/>
                    </a:cubicBezTo>
                    <a:cubicBezTo>
                      <a:pt x="0" y="31"/>
                      <a:pt x="0" y="35"/>
                      <a:pt x="2" y="39"/>
                    </a:cubicBezTo>
                    <a:lnTo>
                      <a:pt x="6" y="41"/>
                    </a:lnTo>
                    <a:cubicBezTo>
                      <a:pt x="4" y="43"/>
                      <a:pt x="2" y="45"/>
                      <a:pt x="2" y="48"/>
                    </a:cubicBezTo>
                    <a:cubicBezTo>
                      <a:pt x="2" y="54"/>
                      <a:pt x="4" y="56"/>
                      <a:pt x="8" y="59"/>
                    </a:cubicBezTo>
                    <a:cubicBezTo>
                      <a:pt x="10" y="60"/>
                      <a:pt x="11" y="61"/>
                      <a:pt x="12" y="61"/>
                    </a:cubicBezTo>
                    <a:cubicBezTo>
                      <a:pt x="13" y="62"/>
                      <a:pt x="16" y="62"/>
                      <a:pt x="17" y="64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1" y="82"/>
                    </a:cubicBezTo>
                    <a:cubicBezTo>
                      <a:pt x="42" y="82"/>
                      <a:pt x="43" y="81"/>
                      <a:pt x="43" y="81"/>
                    </a:cubicBezTo>
                    <a:cubicBezTo>
                      <a:pt x="43" y="80"/>
                      <a:pt x="45" y="80"/>
                      <a:pt x="45" y="80"/>
                    </a:cubicBezTo>
                    <a:cubicBezTo>
                      <a:pt x="47" y="79"/>
                      <a:pt x="48" y="79"/>
                      <a:pt x="49" y="77"/>
                    </a:cubicBezTo>
                    <a:cubicBezTo>
                      <a:pt x="51" y="76"/>
                      <a:pt x="52" y="75"/>
                      <a:pt x="54" y="75"/>
                    </a:cubicBezTo>
                    <a:cubicBezTo>
                      <a:pt x="55" y="75"/>
                      <a:pt x="55" y="76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8" y="64"/>
                      <a:pt x="69" y="64"/>
                    </a:cubicBezTo>
                    <a:cubicBezTo>
                      <a:pt x="72" y="64"/>
                      <a:pt x="73" y="64"/>
                      <a:pt x="74" y="62"/>
                    </a:cubicBezTo>
                    <a:cubicBezTo>
                      <a:pt x="76" y="62"/>
                      <a:pt x="76" y="61"/>
                      <a:pt x="78" y="59"/>
                    </a:cubicBezTo>
                    <a:cubicBezTo>
                      <a:pt x="83" y="52"/>
                      <a:pt x="86" y="46"/>
                      <a:pt x="81" y="41"/>
                    </a:cubicBezTo>
                    <a:cubicBezTo>
                      <a:pt x="82" y="40"/>
                      <a:pt x="82" y="39"/>
                      <a:pt x="82" y="38"/>
                    </a:cubicBezTo>
                    <a:cubicBezTo>
                      <a:pt x="84" y="30"/>
                      <a:pt x="83" y="24"/>
                      <a:pt x="76" y="23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5"/>
                      <a:pt x="63" y="5"/>
                    </a:cubicBezTo>
                    <a:cubicBezTo>
                      <a:pt x="63" y="5"/>
                      <a:pt x="62" y="7"/>
                      <a:pt x="61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45"/>
              <p:cNvSpPr/>
              <p:nvPr/>
            </p:nvSpPr>
            <p:spPr>
              <a:xfrm rot="-1311727">
                <a:off x="5577207" y="476861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0"/>
                    </a:moveTo>
                    <a:cubicBezTo>
                      <a:pt x="46" y="0"/>
                      <a:pt x="45" y="0"/>
                      <a:pt x="45" y="0"/>
                    </a:cubicBezTo>
                    <a:lnTo>
                      <a:pt x="43" y="2"/>
                    </a:lnTo>
                    <a:cubicBezTo>
                      <a:pt x="40" y="2"/>
                      <a:pt x="37" y="4"/>
                      <a:pt x="35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9" y="22"/>
                      <a:pt x="6" y="22"/>
                      <a:pt x="4" y="26"/>
                    </a:cubicBezTo>
                    <a:cubicBezTo>
                      <a:pt x="1" y="31"/>
                      <a:pt x="1" y="35"/>
                      <a:pt x="4" y="39"/>
                    </a:cubicBezTo>
                    <a:lnTo>
                      <a:pt x="6" y="41"/>
                    </a:lnTo>
                    <a:cubicBezTo>
                      <a:pt x="5" y="42"/>
                      <a:pt x="4" y="46"/>
                      <a:pt x="4" y="48"/>
                    </a:cubicBezTo>
                    <a:cubicBezTo>
                      <a:pt x="4" y="53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3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6"/>
                    </a:lnTo>
                    <a:cubicBezTo>
                      <a:pt x="37" y="79"/>
                      <a:pt x="39" y="81"/>
                      <a:pt x="42" y="81"/>
                    </a:cubicBezTo>
                    <a:cubicBezTo>
                      <a:pt x="43" y="81"/>
                      <a:pt x="44" y="81"/>
                      <a:pt x="45" y="80"/>
                    </a:cubicBezTo>
                    <a:cubicBezTo>
                      <a:pt x="45" y="78"/>
                      <a:pt x="46" y="78"/>
                      <a:pt x="46" y="78"/>
                    </a:cubicBezTo>
                    <a:cubicBezTo>
                      <a:pt x="47" y="77"/>
                      <a:pt x="48" y="77"/>
                      <a:pt x="50" y="76"/>
                    </a:cubicBezTo>
                    <a:cubicBezTo>
                      <a:pt x="52" y="75"/>
                      <a:pt x="53" y="74"/>
                      <a:pt x="54" y="74"/>
                    </a:cubicBezTo>
                    <a:cubicBezTo>
                      <a:pt x="55" y="74"/>
                      <a:pt x="56" y="74"/>
                      <a:pt x="57" y="75"/>
                    </a:cubicBezTo>
                    <a:lnTo>
                      <a:pt x="60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70" y="62"/>
                    </a:cubicBezTo>
                    <a:cubicBezTo>
                      <a:pt x="73" y="62"/>
                      <a:pt x="74" y="62"/>
                      <a:pt x="76" y="61"/>
                    </a:cubicBezTo>
                    <a:cubicBezTo>
                      <a:pt x="77" y="61"/>
                      <a:pt x="77" y="60"/>
                      <a:pt x="79" y="57"/>
                    </a:cubicBezTo>
                    <a:cubicBezTo>
                      <a:pt x="84" y="52"/>
                      <a:pt x="87" y="47"/>
                      <a:pt x="82" y="41"/>
                    </a:cubicBezTo>
                    <a:cubicBezTo>
                      <a:pt x="83" y="40"/>
                      <a:pt x="83" y="39"/>
                      <a:pt x="83" y="37"/>
                    </a:cubicBezTo>
                    <a:cubicBezTo>
                      <a:pt x="86" y="30"/>
                      <a:pt x="84" y="24"/>
                      <a:pt x="77" y="22"/>
                    </a:cubicBezTo>
                    <a:cubicBezTo>
                      <a:pt x="74" y="21"/>
                      <a:pt x="73" y="21"/>
                      <a:pt x="72" y="21"/>
                    </a:cubicBezTo>
                    <a:cubicBezTo>
                      <a:pt x="73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4" y="3"/>
                      <a:pt x="49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45"/>
              <p:cNvSpPr/>
              <p:nvPr/>
            </p:nvSpPr>
            <p:spPr>
              <a:xfrm rot="-1311727">
                <a:off x="5498131" y="474391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2"/>
                    </a:cubicBezTo>
                    <a:lnTo>
                      <a:pt x="43" y="3"/>
                    </a:lnTo>
                    <a:cubicBezTo>
                      <a:pt x="39" y="3"/>
                      <a:pt x="37" y="4"/>
                      <a:pt x="34" y="8"/>
                    </a:cubicBezTo>
                    <a:lnTo>
                      <a:pt x="25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3" y="27"/>
                    </a:cubicBezTo>
                    <a:cubicBezTo>
                      <a:pt x="1" y="31"/>
                      <a:pt x="1" y="35"/>
                      <a:pt x="3" y="39"/>
                    </a:cubicBezTo>
                    <a:lnTo>
                      <a:pt x="6" y="43"/>
                    </a:lnTo>
                    <a:cubicBezTo>
                      <a:pt x="5" y="44"/>
                      <a:pt x="3" y="46"/>
                      <a:pt x="3" y="49"/>
                    </a:cubicBezTo>
                    <a:cubicBezTo>
                      <a:pt x="3" y="54"/>
                      <a:pt x="5" y="56"/>
                      <a:pt x="8" y="59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6"/>
                    </a:lnTo>
                    <a:cubicBezTo>
                      <a:pt x="37" y="79"/>
                      <a:pt x="39" y="81"/>
                      <a:pt x="42" y="81"/>
                    </a:cubicBezTo>
                    <a:cubicBezTo>
                      <a:pt x="42" y="81"/>
                      <a:pt x="43" y="81"/>
                      <a:pt x="44" y="80"/>
                    </a:cubicBezTo>
                    <a:cubicBezTo>
                      <a:pt x="44" y="79"/>
                      <a:pt x="46" y="79"/>
                      <a:pt x="46" y="79"/>
                    </a:cubicBezTo>
                    <a:cubicBezTo>
                      <a:pt x="47" y="78"/>
                      <a:pt x="48" y="78"/>
                      <a:pt x="49" y="76"/>
                    </a:cubicBezTo>
                    <a:cubicBezTo>
                      <a:pt x="51" y="75"/>
                      <a:pt x="53" y="75"/>
                      <a:pt x="54" y="75"/>
                    </a:cubicBezTo>
                    <a:cubicBezTo>
                      <a:pt x="55" y="75"/>
                      <a:pt x="56" y="75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9"/>
                      <a:pt x="66" y="64"/>
                    </a:cubicBezTo>
                    <a:cubicBezTo>
                      <a:pt x="67" y="63"/>
                      <a:pt x="69" y="63"/>
                      <a:pt x="70" y="63"/>
                    </a:cubicBezTo>
                    <a:cubicBezTo>
                      <a:pt x="73" y="63"/>
                      <a:pt x="74" y="63"/>
                      <a:pt x="75" y="61"/>
                    </a:cubicBezTo>
                    <a:cubicBezTo>
                      <a:pt x="77" y="61"/>
                      <a:pt x="77" y="60"/>
                      <a:pt x="79" y="58"/>
                    </a:cubicBezTo>
                    <a:cubicBezTo>
                      <a:pt x="84" y="53"/>
                      <a:pt x="87" y="48"/>
                      <a:pt x="82" y="43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5" y="30"/>
                      <a:pt x="84" y="24"/>
                      <a:pt x="77" y="23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3" y="14"/>
                      <a:pt x="66" y="6"/>
                      <a:pt x="63" y="6"/>
                    </a:cubicBezTo>
                    <a:cubicBezTo>
                      <a:pt x="63" y="6"/>
                      <a:pt x="62" y="8"/>
                      <a:pt x="61" y="8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4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45"/>
              <p:cNvSpPr/>
              <p:nvPr/>
            </p:nvSpPr>
            <p:spPr>
              <a:xfrm rot="-1311727">
                <a:off x="5536534" y="4789778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1"/>
                    </a:cubicBezTo>
                    <a:lnTo>
                      <a:pt x="42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8" y="22"/>
                      <a:pt x="5" y="22"/>
                      <a:pt x="3" y="26"/>
                    </a:cubicBezTo>
                    <a:cubicBezTo>
                      <a:pt x="0" y="31"/>
                      <a:pt x="0" y="35"/>
                      <a:pt x="3" y="39"/>
                    </a:cubicBezTo>
                    <a:lnTo>
                      <a:pt x="6" y="42"/>
                    </a:lnTo>
                    <a:cubicBezTo>
                      <a:pt x="5" y="43"/>
                      <a:pt x="3" y="46"/>
                      <a:pt x="3" y="48"/>
                    </a:cubicBezTo>
                    <a:cubicBezTo>
                      <a:pt x="3" y="53"/>
                      <a:pt x="5" y="56"/>
                      <a:pt x="8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5"/>
                    </a:cubicBezTo>
                    <a:lnTo>
                      <a:pt x="35" y="75"/>
                    </a:lnTo>
                    <a:lnTo>
                      <a:pt x="35" y="76"/>
                    </a:lnTo>
                    <a:cubicBezTo>
                      <a:pt x="37" y="80"/>
                      <a:pt x="39" y="81"/>
                      <a:pt x="41" y="81"/>
                    </a:cubicBezTo>
                    <a:cubicBezTo>
                      <a:pt x="42" y="81"/>
                      <a:pt x="43" y="81"/>
                      <a:pt x="44" y="81"/>
                    </a:cubicBezTo>
                    <a:cubicBezTo>
                      <a:pt x="44" y="78"/>
                      <a:pt x="46" y="78"/>
                      <a:pt x="46" y="78"/>
                    </a:cubicBezTo>
                    <a:cubicBezTo>
                      <a:pt x="47" y="77"/>
                      <a:pt x="48" y="77"/>
                      <a:pt x="49" y="76"/>
                    </a:cubicBezTo>
                    <a:cubicBezTo>
                      <a:pt x="51" y="75"/>
                      <a:pt x="52" y="74"/>
                      <a:pt x="53" y="74"/>
                    </a:cubicBezTo>
                    <a:cubicBezTo>
                      <a:pt x="54" y="74"/>
                      <a:pt x="55" y="74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6" y="61"/>
                      <a:pt x="76" y="60"/>
                      <a:pt x="78" y="57"/>
                    </a:cubicBezTo>
                    <a:cubicBezTo>
                      <a:pt x="82" y="52"/>
                      <a:pt x="87" y="47"/>
                      <a:pt x="81" y="42"/>
                    </a:cubicBezTo>
                    <a:cubicBezTo>
                      <a:pt x="82" y="41"/>
                      <a:pt x="82" y="40"/>
                      <a:pt x="82" y="37"/>
                    </a:cubicBezTo>
                    <a:cubicBezTo>
                      <a:pt x="85" y="30"/>
                      <a:pt x="83" y="24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3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45"/>
              <p:cNvSpPr/>
              <p:nvPr/>
            </p:nvSpPr>
            <p:spPr>
              <a:xfrm rot="-1311727">
                <a:off x="5568191" y="482118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6" y="1"/>
                    </a:moveTo>
                    <a:cubicBezTo>
                      <a:pt x="46" y="1"/>
                      <a:pt x="45" y="1"/>
                      <a:pt x="45" y="1"/>
                    </a:cubicBezTo>
                    <a:lnTo>
                      <a:pt x="44" y="2"/>
                    </a:lnTo>
                    <a:cubicBezTo>
                      <a:pt x="40" y="2"/>
                      <a:pt x="37" y="3"/>
                      <a:pt x="35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8"/>
                      <a:pt x="20" y="21"/>
                      <a:pt x="20" y="22"/>
                    </a:cubicBezTo>
                    <a:lnTo>
                      <a:pt x="13" y="22"/>
                    </a:lnTo>
                    <a:cubicBezTo>
                      <a:pt x="9" y="22"/>
                      <a:pt x="5" y="22"/>
                      <a:pt x="4" y="26"/>
                    </a:cubicBezTo>
                    <a:cubicBezTo>
                      <a:pt x="1" y="32"/>
                      <a:pt x="1" y="36"/>
                      <a:pt x="4" y="39"/>
                    </a:cubicBezTo>
                    <a:lnTo>
                      <a:pt x="6" y="42"/>
                    </a:lnTo>
                    <a:cubicBezTo>
                      <a:pt x="5" y="43"/>
                      <a:pt x="4" y="46"/>
                      <a:pt x="4" y="48"/>
                    </a:cubicBezTo>
                    <a:cubicBezTo>
                      <a:pt x="4" y="53"/>
                      <a:pt x="5" y="55"/>
                      <a:pt x="9" y="58"/>
                    </a:cubicBezTo>
                    <a:cubicBezTo>
                      <a:pt x="10" y="59"/>
                      <a:pt x="11" y="59"/>
                      <a:pt x="13" y="61"/>
                    </a:cubicBezTo>
                    <a:cubicBezTo>
                      <a:pt x="14" y="62"/>
                      <a:pt x="16" y="62"/>
                      <a:pt x="18" y="63"/>
                    </a:cubicBezTo>
                    <a:lnTo>
                      <a:pt x="18" y="67"/>
                    </a:lnTo>
                    <a:cubicBezTo>
                      <a:pt x="18" y="72"/>
                      <a:pt x="20" y="75"/>
                      <a:pt x="26" y="75"/>
                    </a:cubicBezTo>
                    <a:lnTo>
                      <a:pt x="36" y="75"/>
                    </a:lnTo>
                    <a:lnTo>
                      <a:pt x="36" y="77"/>
                    </a:lnTo>
                    <a:cubicBezTo>
                      <a:pt x="38" y="79"/>
                      <a:pt x="40" y="80"/>
                      <a:pt x="42" y="80"/>
                    </a:cubicBezTo>
                    <a:cubicBezTo>
                      <a:pt x="43" y="80"/>
                      <a:pt x="44" y="80"/>
                      <a:pt x="45" y="80"/>
                    </a:cubicBezTo>
                    <a:cubicBezTo>
                      <a:pt x="45" y="79"/>
                      <a:pt x="46" y="79"/>
                      <a:pt x="46" y="79"/>
                    </a:cubicBezTo>
                    <a:cubicBezTo>
                      <a:pt x="47" y="78"/>
                      <a:pt x="49" y="78"/>
                      <a:pt x="50" y="77"/>
                    </a:cubicBezTo>
                    <a:cubicBezTo>
                      <a:pt x="53" y="75"/>
                      <a:pt x="54" y="74"/>
                      <a:pt x="55" y="74"/>
                    </a:cubicBezTo>
                    <a:cubicBezTo>
                      <a:pt x="56" y="74"/>
                      <a:pt x="56" y="74"/>
                      <a:pt x="57" y="75"/>
                    </a:cubicBezTo>
                    <a:lnTo>
                      <a:pt x="60" y="75"/>
                    </a:lnTo>
                    <a:cubicBezTo>
                      <a:pt x="62" y="75"/>
                      <a:pt x="67" y="68"/>
                      <a:pt x="66" y="63"/>
                    </a:cubicBezTo>
                    <a:cubicBezTo>
                      <a:pt x="67" y="62"/>
                      <a:pt x="70" y="62"/>
                      <a:pt x="71" y="62"/>
                    </a:cubicBezTo>
                    <a:cubicBezTo>
                      <a:pt x="73" y="62"/>
                      <a:pt x="75" y="62"/>
                      <a:pt x="76" y="61"/>
                    </a:cubicBezTo>
                    <a:cubicBezTo>
                      <a:pt x="77" y="61"/>
                      <a:pt x="77" y="59"/>
                      <a:pt x="80" y="57"/>
                    </a:cubicBezTo>
                    <a:cubicBezTo>
                      <a:pt x="85" y="52"/>
                      <a:pt x="87" y="47"/>
                      <a:pt x="82" y="42"/>
                    </a:cubicBezTo>
                    <a:cubicBezTo>
                      <a:pt x="83" y="41"/>
                      <a:pt x="83" y="39"/>
                      <a:pt x="83" y="38"/>
                    </a:cubicBezTo>
                    <a:cubicBezTo>
                      <a:pt x="86" y="30"/>
                      <a:pt x="85" y="23"/>
                      <a:pt x="77" y="22"/>
                    </a:cubicBezTo>
                    <a:cubicBezTo>
                      <a:pt x="75" y="21"/>
                      <a:pt x="73" y="21"/>
                      <a:pt x="72" y="21"/>
                    </a:cubicBezTo>
                    <a:cubicBezTo>
                      <a:pt x="73" y="13"/>
                      <a:pt x="66" y="6"/>
                      <a:pt x="64" y="6"/>
                    </a:cubicBezTo>
                    <a:cubicBezTo>
                      <a:pt x="64" y="6"/>
                      <a:pt x="62" y="7"/>
                      <a:pt x="61" y="7"/>
                    </a:cubicBezTo>
                    <a:cubicBezTo>
                      <a:pt x="60" y="8"/>
                      <a:pt x="59" y="8"/>
                      <a:pt x="57" y="8"/>
                    </a:cubicBezTo>
                    <a:cubicBezTo>
                      <a:pt x="55" y="3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45"/>
              <p:cNvSpPr/>
              <p:nvPr/>
            </p:nvSpPr>
            <p:spPr>
              <a:xfrm rot="-1311727">
                <a:off x="5549441" y="4848087"/>
                <a:ext cx="8500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7" h="83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lnTo>
                      <a:pt x="43" y="2"/>
                    </a:lnTo>
                    <a:cubicBezTo>
                      <a:pt x="39" y="2"/>
                      <a:pt x="36" y="3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4" y="23"/>
                      <a:pt x="3" y="27"/>
                    </a:cubicBezTo>
                    <a:cubicBezTo>
                      <a:pt x="0" y="32"/>
                      <a:pt x="0" y="36"/>
                      <a:pt x="3" y="39"/>
                    </a:cubicBezTo>
                    <a:lnTo>
                      <a:pt x="5" y="42"/>
                    </a:lnTo>
                    <a:cubicBezTo>
                      <a:pt x="4" y="43"/>
                      <a:pt x="3" y="46"/>
                      <a:pt x="3" y="48"/>
                    </a:cubicBezTo>
                    <a:cubicBezTo>
                      <a:pt x="3" y="53"/>
                      <a:pt x="4" y="56"/>
                      <a:pt x="8" y="59"/>
                    </a:cubicBezTo>
                    <a:cubicBezTo>
                      <a:pt x="9" y="60"/>
                      <a:pt x="10" y="60"/>
                      <a:pt x="12" y="62"/>
                    </a:cubicBezTo>
                    <a:cubicBezTo>
                      <a:pt x="13" y="63"/>
                      <a:pt x="15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4"/>
                      <a:pt x="26" y="77"/>
                    </a:cubicBezTo>
                    <a:lnTo>
                      <a:pt x="35" y="77"/>
                    </a:lnTo>
                    <a:lnTo>
                      <a:pt x="35" y="78"/>
                    </a:lnTo>
                    <a:cubicBezTo>
                      <a:pt x="37" y="81"/>
                      <a:pt x="39" y="83"/>
                      <a:pt x="42" y="83"/>
                    </a:cubicBezTo>
                    <a:cubicBezTo>
                      <a:pt x="42" y="83"/>
                      <a:pt x="43" y="82"/>
                      <a:pt x="44" y="82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6" y="79"/>
                      <a:pt x="48" y="79"/>
                      <a:pt x="49" y="78"/>
                    </a:cubicBezTo>
                    <a:cubicBezTo>
                      <a:pt x="52" y="76"/>
                      <a:pt x="53" y="75"/>
                      <a:pt x="54" y="75"/>
                    </a:cubicBezTo>
                    <a:cubicBezTo>
                      <a:pt x="55" y="75"/>
                      <a:pt x="56" y="76"/>
                      <a:pt x="56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9" y="64"/>
                      <a:pt x="70" y="64"/>
                    </a:cubicBezTo>
                    <a:cubicBezTo>
                      <a:pt x="72" y="64"/>
                      <a:pt x="74" y="64"/>
                      <a:pt x="75" y="63"/>
                    </a:cubicBezTo>
                    <a:cubicBezTo>
                      <a:pt x="76" y="63"/>
                      <a:pt x="76" y="62"/>
                      <a:pt x="79" y="59"/>
                    </a:cubicBezTo>
                    <a:cubicBezTo>
                      <a:pt x="84" y="52"/>
                      <a:pt x="86" y="47"/>
                      <a:pt x="81" y="42"/>
                    </a:cubicBezTo>
                    <a:cubicBezTo>
                      <a:pt x="82" y="41"/>
                      <a:pt x="82" y="39"/>
                      <a:pt x="82" y="38"/>
                    </a:cubicBezTo>
                    <a:cubicBezTo>
                      <a:pt x="85" y="31"/>
                      <a:pt x="84" y="24"/>
                      <a:pt x="76" y="23"/>
                    </a:cubicBezTo>
                    <a:cubicBezTo>
                      <a:pt x="74" y="22"/>
                      <a:pt x="72" y="22"/>
                      <a:pt x="71" y="22"/>
                    </a:cubicBezTo>
                    <a:cubicBezTo>
                      <a:pt x="72" y="14"/>
                      <a:pt x="66" y="6"/>
                      <a:pt x="64" y="6"/>
                    </a:cubicBezTo>
                    <a:cubicBezTo>
                      <a:pt x="64" y="6"/>
                      <a:pt x="62" y="7"/>
                      <a:pt x="61" y="7"/>
                    </a:cubicBezTo>
                    <a:cubicBezTo>
                      <a:pt x="59" y="8"/>
                      <a:pt x="58" y="8"/>
                      <a:pt x="56" y="8"/>
                    </a:cubicBezTo>
                    <a:cubicBezTo>
                      <a:pt x="54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45"/>
              <p:cNvSpPr/>
              <p:nvPr/>
            </p:nvSpPr>
            <p:spPr>
              <a:xfrm rot="-1311727">
                <a:off x="5552707" y="4899519"/>
                <a:ext cx="8500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7" h="83" extrusionOk="0">
                    <a:moveTo>
                      <a:pt x="46" y="1"/>
                    </a:moveTo>
                    <a:cubicBezTo>
                      <a:pt x="45" y="1"/>
                      <a:pt x="45" y="1"/>
                      <a:pt x="44" y="1"/>
                    </a:cubicBezTo>
                    <a:lnTo>
                      <a:pt x="42" y="2"/>
                    </a:lnTo>
                    <a:cubicBezTo>
                      <a:pt x="39" y="2"/>
                      <a:pt x="36" y="3"/>
                      <a:pt x="34" y="8"/>
                    </a:cubicBezTo>
                    <a:lnTo>
                      <a:pt x="25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1" y="23"/>
                    </a:lnTo>
                    <a:cubicBezTo>
                      <a:pt x="8" y="23"/>
                      <a:pt x="4" y="23"/>
                      <a:pt x="3" y="27"/>
                    </a:cubicBezTo>
                    <a:cubicBezTo>
                      <a:pt x="0" y="32"/>
                      <a:pt x="0" y="35"/>
                      <a:pt x="3" y="39"/>
                    </a:cubicBezTo>
                    <a:lnTo>
                      <a:pt x="5" y="42"/>
                    </a:lnTo>
                    <a:cubicBezTo>
                      <a:pt x="4" y="43"/>
                      <a:pt x="3" y="45"/>
                      <a:pt x="3" y="49"/>
                    </a:cubicBezTo>
                    <a:cubicBezTo>
                      <a:pt x="3" y="54"/>
                      <a:pt x="4" y="56"/>
                      <a:pt x="8" y="59"/>
                    </a:cubicBezTo>
                    <a:cubicBezTo>
                      <a:pt x="9" y="60"/>
                      <a:pt x="10" y="60"/>
                      <a:pt x="11" y="61"/>
                    </a:cubicBezTo>
                    <a:cubicBezTo>
                      <a:pt x="13" y="63"/>
                      <a:pt x="15" y="63"/>
                      <a:pt x="16" y="64"/>
                    </a:cubicBezTo>
                    <a:lnTo>
                      <a:pt x="16" y="68"/>
                    </a:lnTo>
                    <a:cubicBezTo>
                      <a:pt x="16" y="73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8"/>
                    </a:lnTo>
                    <a:cubicBezTo>
                      <a:pt x="36" y="80"/>
                      <a:pt x="38" y="82"/>
                      <a:pt x="41" y="82"/>
                    </a:cubicBezTo>
                    <a:cubicBezTo>
                      <a:pt x="42" y="82"/>
                      <a:pt x="43" y="82"/>
                      <a:pt x="44" y="81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6" y="79"/>
                      <a:pt x="47" y="79"/>
                      <a:pt x="49" y="78"/>
                    </a:cubicBezTo>
                    <a:cubicBezTo>
                      <a:pt x="51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6" y="76"/>
                    </a:cubicBezTo>
                    <a:lnTo>
                      <a:pt x="59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4"/>
                      <a:pt x="68" y="64"/>
                      <a:pt x="70" y="64"/>
                    </a:cubicBezTo>
                    <a:cubicBezTo>
                      <a:pt x="72" y="64"/>
                      <a:pt x="73" y="64"/>
                      <a:pt x="75" y="62"/>
                    </a:cubicBezTo>
                    <a:cubicBezTo>
                      <a:pt x="76" y="62"/>
                      <a:pt x="76" y="61"/>
                      <a:pt x="78" y="59"/>
                    </a:cubicBezTo>
                    <a:cubicBezTo>
                      <a:pt x="83" y="53"/>
                      <a:pt x="86" y="47"/>
                      <a:pt x="81" y="42"/>
                    </a:cubicBezTo>
                    <a:cubicBezTo>
                      <a:pt x="82" y="40"/>
                      <a:pt x="82" y="39"/>
                      <a:pt x="82" y="38"/>
                    </a:cubicBezTo>
                    <a:cubicBezTo>
                      <a:pt x="85" y="30"/>
                      <a:pt x="83" y="24"/>
                      <a:pt x="76" y="23"/>
                    </a:cubicBezTo>
                    <a:cubicBezTo>
                      <a:pt x="73" y="22"/>
                      <a:pt x="72" y="22"/>
                      <a:pt x="71" y="22"/>
                    </a:cubicBezTo>
                    <a:cubicBezTo>
                      <a:pt x="72" y="14"/>
                      <a:pt x="66" y="7"/>
                      <a:pt x="63" y="7"/>
                    </a:cubicBezTo>
                    <a:cubicBezTo>
                      <a:pt x="63" y="7"/>
                      <a:pt x="62" y="8"/>
                      <a:pt x="61" y="8"/>
                    </a:cubicBezTo>
                    <a:cubicBezTo>
                      <a:pt x="59" y="9"/>
                      <a:pt x="57" y="9"/>
                      <a:pt x="56" y="9"/>
                    </a:cubicBezTo>
                    <a:cubicBezTo>
                      <a:pt x="53" y="4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45"/>
              <p:cNvSpPr/>
              <p:nvPr/>
            </p:nvSpPr>
            <p:spPr>
              <a:xfrm rot="-1311727">
                <a:off x="5445157" y="4761190"/>
                <a:ext cx="8403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6" h="81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7" y="10"/>
                      <a:pt x="17" y="16"/>
                    </a:cubicBezTo>
                    <a:cubicBezTo>
                      <a:pt x="17" y="19"/>
                      <a:pt x="19" y="21"/>
                      <a:pt x="19" y="22"/>
                    </a:cubicBezTo>
                    <a:lnTo>
                      <a:pt x="11" y="22"/>
                    </a:lnTo>
                    <a:cubicBezTo>
                      <a:pt x="7" y="22"/>
                      <a:pt x="3" y="22"/>
                      <a:pt x="2" y="26"/>
                    </a:cubicBezTo>
                    <a:cubicBezTo>
                      <a:pt x="0" y="31"/>
                      <a:pt x="0" y="35"/>
                      <a:pt x="2" y="40"/>
                    </a:cubicBezTo>
                    <a:lnTo>
                      <a:pt x="5" y="42"/>
                    </a:lnTo>
                    <a:cubicBezTo>
                      <a:pt x="3" y="43"/>
                      <a:pt x="2" y="46"/>
                      <a:pt x="2" y="48"/>
                    </a:cubicBezTo>
                    <a:cubicBezTo>
                      <a:pt x="2" y="53"/>
                      <a:pt x="3" y="56"/>
                      <a:pt x="7" y="58"/>
                    </a:cubicBezTo>
                    <a:cubicBezTo>
                      <a:pt x="8" y="60"/>
                      <a:pt x="10" y="60"/>
                      <a:pt x="11" y="61"/>
                    </a:cubicBezTo>
                    <a:cubicBezTo>
                      <a:pt x="12" y="62"/>
                      <a:pt x="15" y="62"/>
                      <a:pt x="16" y="63"/>
                    </a:cubicBezTo>
                    <a:lnTo>
                      <a:pt x="16" y="67"/>
                    </a:lnTo>
                    <a:cubicBezTo>
                      <a:pt x="16" y="72"/>
                      <a:pt x="19" y="75"/>
                      <a:pt x="26" y="75"/>
                    </a:cubicBezTo>
                    <a:lnTo>
                      <a:pt x="34" y="75"/>
                    </a:lnTo>
                    <a:lnTo>
                      <a:pt x="34" y="76"/>
                    </a:lnTo>
                    <a:cubicBezTo>
                      <a:pt x="36" y="80"/>
                      <a:pt x="38" y="81"/>
                      <a:pt x="41" y="81"/>
                    </a:cubicBezTo>
                    <a:cubicBezTo>
                      <a:pt x="41" y="81"/>
                      <a:pt x="42" y="81"/>
                      <a:pt x="43" y="81"/>
                    </a:cubicBezTo>
                    <a:cubicBezTo>
                      <a:pt x="43" y="78"/>
                      <a:pt x="44" y="78"/>
                      <a:pt x="44" y="78"/>
                    </a:cubicBezTo>
                    <a:cubicBezTo>
                      <a:pt x="46" y="77"/>
                      <a:pt x="47" y="77"/>
                      <a:pt x="48" y="76"/>
                    </a:cubicBezTo>
                    <a:cubicBezTo>
                      <a:pt x="50" y="75"/>
                      <a:pt x="52" y="74"/>
                      <a:pt x="53" y="74"/>
                    </a:cubicBezTo>
                    <a:cubicBezTo>
                      <a:pt x="54" y="74"/>
                      <a:pt x="55" y="74"/>
                      <a:pt x="56" y="75"/>
                    </a:cubicBezTo>
                    <a:lnTo>
                      <a:pt x="58" y="75"/>
                    </a:lnTo>
                    <a:cubicBezTo>
                      <a:pt x="62" y="75"/>
                      <a:pt x="67" y="68"/>
                      <a:pt x="65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5" y="61"/>
                      <a:pt x="75" y="60"/>
                      <a:pt x="78" y="57"/>
                    </a:cubicBezTo>
                    <a:cubicBezTo>
                      <a:pt x="82" y="52"/>
                      <a:pt x="85" y="47"/>
                      <a:pt x="80" y="42"/>
                    </a:cubicBezTo>
                    <a:cubicBezTo>
                      <a:pt x="82" y="41"/>
                      <a:pt x="82" y="40"/>
                      <a:pt x="82" y="37"/>
                    </a:cubicBezTo>
                    <a:cubicBezTo>
                      <a:pt x="84" y="30"/>
                      <a:pt x="83" y="24"/>
                      <a:pt x="75" y="22"/>
                    </a:cubicBezTo>
                    <a:cubicBezTo>
                      <a:pt x="73" y="21"/>
                      <a:pt x="72" y="21"/>
                      <a:pt x="70" y="21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8" y="9"/>
                      <a:pt x="57" y="9"/>
                      <a:pt x="56" y="9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45"/>
              <p:cNvSpPr/>
              <p:nvPr/>
            </p:nvSpPr>
            <p:spPr>
              <a:xfrm rot="-1311727">
                <a:off x="5429551" y="4792300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0"/>
                    </a:cubicBezTo>
                    <a:lnTo>
                      <a:pt x="43" y="1"/>
                    </a:lnTo>
                    <a:cubicBezTo>
                      <a:pt x="39" y="1"/>
                      <a:pt x="36" y="3"/>
                      <a:pt x="33" y="6"/>
                    </a:cubicBezTo>
                    <a:lnTo>
                      <a:pt x="24" y="6"/>
                    </a:lnTo>
                    <a:cubicBezTo>
                      <a:pt x="21" y="6"/>
                      <a:pt x="18" y="10"/>
                      <a:pt x="18" y="16"/>
                    </a:cubicBezTo>
                    <a:cubicBezTo>
                      <a:pt x="18" y="19"/>
                      <a:pt x="19" y="21"/>
                      <a:pt x="19" y="22"/>
                    </a:cubicBezTo>
                    <a:lnTo>
                      <a:pt x="12" y="22"/>
                    </a:lnTo>
                    <a:cubicBezTo>
                      <a:pt x="8" y="22"/>
                      <a:pt x="4" y="22"/>
                      <a:pt x="3" y="26"/>
                    </a:cubicBezTo>
                    <a:cubicBezTo>
                      <a:pt x="1" y="31"/>
                      <a:pt x="1" y="35"/>
                      <a:pt x="3" y="38"/>
                    </a:cubicBezTo>
                    <a:lnTo>
                      <a:pt x="6" y="41"/>
                    </a:lnTo>
                    <a:cubicBezTo>
                      <a:pt x="4" y="42"/>
                      <a:pt x="3" y="45"/>
                      <a:pt x="3" y="47"/>
                    </a:cubicBezTo>
                    <a:cubicBezTo>
                      <a:pt x="3" y="53"/>
                      <a:pt x="4" y="56"/>
                      <a:pt x="8" y="58"/>
                    </a:cubicBezTo>
                    <a:cubicBezTo>
                      <a:pt x="9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8" y="72"/>
                      <a:pt x="19" y="75"/>
                      <a:pt x="26" y="76"/>
                    </a:cubicBezTo>
                    <a:lnTo>
                      <a:pt x="34" y="76"/>
                    </a:lnTo>
                    <a:lnTo>
                      <a:pt x="34" y="77"/>
                    </a:lnTo>
                    <a:cubicBezTo>
                      <a:pt x="37" y="80"/>
                      <a:pt x="39" y="82"/>
                      <a:pt x="41" y="82"/>
                    </a:cubicBezTo>
                    <a:cubicBezTo>
                      <a:pt x="42" y="82"/>
                      <a:pt x="43" y="81"/>
                      <a:pt x="44" y="81"/>
                    </a:cubicBezTo>
                    <a:cubicBezTo>
                      <a:pt x="44" y="80"/>
                      <a:pt x="45" y="80"/>
                      <a:pt x="45" y="80"/>
                    </a:cubicBezTo>
                    <a:cubicBezTo>
                      <a:pt x="47" y="78"/>
                      <a:pt x="48" y="78"/>
                      <a:pt x="49" y="77"/>
                    </a:cubicBezTo>
                    <a:cubicBezTo>
                      <a:pt x="51" y="75"/>
                      <a:pt x="52" y="75"/>
                      <a:pt x="54" y="75"/>
                    </a:cubicBezTo>
                    <a:cubicBezTo>
                      <a:pt x="55" y="75"/>
                      <a:pt x="56" y="75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69"/>
                      <a:pt x="65" y="64"/>
                    </a:cubicBezTo>
                    <a:cubicBezTo>
                      <a:pt x="67" y="63"/>
                      <a:pt x="68" y="63"/>
                      <a:pt x="69" y="63"/>
                    </a:cubicBezTo>
                    <a:cubicBezTo>
                      <a:pt x="72" y="63"/>
                      <a:pt x="73" y="63"/>
                      <a:pt x="74" y="62"/>
                    </a:cubicBezTo>
                    <a:cubicBezTo>
                      <a:pt x="75" y="62"/>
                      <a:pt x="75" y="61"/>
                      <a:pt x="78" y="58"/>
                    </a:cubicBezTo>
                    <a:cubicBezTo>
                      <a:pt x="83" y="52"/>
                      <a:pt x="86" y="46"/>
                      <a:pt x="81" y="41"/>
                    </a:cubicBezTo>
                    <a:cubicBezTo>
                      <a:pt x="83" y="40"/>
                      <a:pt x="83" y="39"/>
                      <a:pt x="83" y="37"/>
                    </a:cubicBezTo>
                    <a:cubicBezTo>
                      <a:pt x="85" y="30"/>
                      <a:pt x="84" y="24"/>
                      <a:pt x="75" y="22"/>
                    </a:cubicBezTo>
                    <a:cubicBezTo>
                      <a:pt x="73" y="21"/>
                      <a:pt x="72" y="21"/>
                      <a:pt x="70" y="21"/>
                    </a:cubicBezTo>
                    <a:cubicBezTo>
                      <a:pt x="72" y="13"/>
                      <a:pt x="65" y="5"/>
                      <a:pt x="63" y="5"/>
                    </a:cubicBezTo>
                    <a:cubicBezTo>
                      <a:pt x="63" y="5"/>
                      <a:pt x="62" y="6"/>
                      <a:pt x="60" y="6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4" y="2"/>
                      <a:pt x="49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45"/>
              <p:cNvSpPr/>
              <p:nvPr/>
            </p:nvSpPr>
            <p:spPr>
              <a:xfrm rot="-1311727">
                <a:off x="5427501" y="4896081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1"/>
                    </a:moveTo>
                    <a:cubicBezTo>
                      <a:pt x="45" y="1"/>
                      <a:pt x="44" y="1"/>
                      <a:pt x="44" y="1"/>
                    </a:cubicBezTo>
                    <a:lnTo>
                      <a:pt x="43" y="2"/>
                    </a:lnTo>
                    <a:cubicBezTo>
                      <a:pt x="38" y="2"/>
                      <a:pt x="36" y="4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9"/>
                      <a:pt x="19" y="22"/>
                      <a:pt x="19" y="23"/>
                    </a:cubicBezTo>
                    <a:lnTo>
                      <a:pt x="12" y="23"/>
                    </a:lnTo>
                    <a:cubicBezTo>
                      <a:pt x="8" y="23"/>
                      <a:pt x="6" y="23"/>
                      <a:pt x="3" y="27"/>
                    </a:cubicBezTo>
                    <a:cubicBezTo>
                      <a:pt x="1" y="32"/>
                      <a:pt x="1" y="36"/>
                      <a:pt x="3" y="40"/>
                    </a:cubicBezTo>
                    <a:lnTo>
                      <a:pt x="6" y="42"/>
                    </a:lnTo>
                    <a:cubicBezTo>
                      <a:pt x="4" y="43"/>
                      <a:pt x="3" y="46"/>
                      <a:pt x="3" y="48"/>
                    </a:cubicBezTo>
                    <a:cubicBezTo>
                      <a:pt x="3" y="53"/>
                      <a:pt x="4" y="56"/>
                      <a:pt x="8" y="58"/>
                    </a:cubicBezTo>
                    <a:cubicBezTo>
                      <a:pt x="9" y="60"/>
                      <a:pt x="11" y="60"/>
                      <a:pt x="12" y="61"/>
                    </a:cubicBezTo>
                    <a:cubicBezTo>
                      <a:pt x="13" y="62"/>
                      <a:pt x="16" y="62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19" y="76"/>
                      <a:pt x="26" y="76"/>
                    </a:cubicBezTo>
                    <a:lnTo>
                      <a:pt x="34" y="76"/>
                    </a:lnTo>
                    <a:lnTo>
                      <a:pt x="34" y="77"/>
                    </a:lnTo>
                    <a:cubicBezTo>
                      <a:pt x="37" y="80"/>
                      <a:pt x="38" y="81"/>
                      <a:pt x="41" y="81"/>
                    </a:cubicBezTo>
                    <a:cubicBezTo>
                      <a:pt x="42" y="81"/>
                      <a:pt x="43" y="81"/>
                      <a:pt x="44" y="81"/>
                    </a:cubicBezTo>
                    <a:cubicBezTo>
                      <a:pt x="44" y="79"/>
                      <a:pt x="45" y="79"/>
                      <a:pt x="45" y="79"/>
                    </a:cubicBezTo>
                    <a:cubicBezTo>
                      <a:pt x="47" y="78"/>
                      <a:pt x="48" y="78"/>
                      <a:pt x="49" y="77"/>
                    </a:cubicBezTo>
                    <a:cubicBezTo>
                      <a:pt x="51" y="75"/>
                      <a:pt x="52" y="74"/>
                      <a:pt x="54" y="74"/>
                    </a:cubicBezTo>
                    <a:cubicBezTo>
                      <a:pt x="55" y="74"/>
                      <a:pt x="56" y="75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7" y="69"/>
                      <a:pt x="65" y="64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5" y="61"/>
                      <a:pt x="75" y="60"/>
                      <a:pt x="78" y="57"/>
                    </a:cubicBezTo>
                    <a:cubicBezTo>
                      <a:pt x="84" y="52"/>
                      <a:pt x="86" y="47"/>
                      <a:pt x="80" y="42"/>
                    </a:cubicBezTo>
                    <a:cubicBezTo>
                      <a:pt x="83" y="41"/>
                      <a:pt x="83" y="40"/>
                      <a:pt x="83" y="38"/>
                    </a:cubicBezTo>
                    <a:cubicBezTo>
                      <a:pt x="85" y="31"/>
                      <a:pt x="84" y="25"/>
                      <a:pt x="75" y="23"/>
                    </a:cubicBezTo>
                    <a:cubicBezTo>
                      <a:pt x="73" y="22"/>
                      <a:pt x="72" y="22"/>
                      <a:pt x="70" y="22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3" y="3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45"/>
              <p:cNvSpPr/>
              <p:nvPr/>
            </p:nvSpPr>
            <p:spPr>
              <a:xfrm rot="-1311727">
                <a:off x="5483815" y="4897676"/>
                <a:ext cx="8500" cy="7914"/>
              </a:xfrm>
              <a:custGeom>
                <a:avLst/>
                <a:gdLst/>
                <a:ahLst/>
                <a:cxnLst/>
                <a:rect l="l" t="t" r="r" b="b"/>
                <a:pathLst>
                  <a:path w="87" h="81" extrusionOk="0">
                    <a:moveTo>
                      <a:pt x="45" y="0"/>
                    </a:moveTo>
                    <a:cubicBezTo>
                      <a:pt x="44" y="0"/>
                      <a:pt x="44" y="0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5" y="7"/>
                    </a:lnTo>
                    <a:cubicBezTo>
                      <a:pt x="21" y="7"/>
                      <a:pt x="18" y="10"/>
                      <a:pt x="18" y="16"/>
                    </a:cubicBezTo>
                    <a:cubicBezTo>
                      <a:pt x="18" y="18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8" y="22"/>
                      <a:pt x="4" y="22"/>
                      <a:pt x="2" y="26"/>
                    </a:cubicBezTo>
                    <a:cubicBezTo>
                      <a:pt x="0" y="31"/>
                      <a:pt x="0" y="35"/>
                      <a:pt x="2" y="38"/>
                    </a:cubicBezTo>
                    <a:lnTo>
                      <a:pt x="5" y="42"/>
                    </a:lnTo>
                    <a:cubicBezTo>
                      <a:pt x="4" y="43"/>
                      <a:pt x="2" y="46"/>
                      <a:pt x="2" y="48"/>
                    </a:cubicBezTo>
                    <a:cubicBezTo>
                      <a:pt x="2" y="53"/>
                      <a:pt x="4" y="56"/>
                      <a:pt x="8" y="58"/>
                    </a:cubicBezTo>
                    <a:cubicBezTo>
                      <a:pt x="10" y="59"/>
                      <a:pt x="11" y="59"/>
                      <a:pt x="12" y="61"/>
                    </a:cubicBezTo>
                    <a:cubicBezTo>
                      <a:pt x="13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7" y="72"/>
                      <a:pt x="20" y="74"/>
                      <a:pt x="26" y="74"/>
                    </a:cubicBezTo>
                    <a:lnTo>
                      <a:pt x="35" y="74"/>
                    </a:lnTo>
                    <a:lnTo>
                      <a:pt x="35" y="76"/>
                    </a:lnTo>
                    <a:cubicBezTo>
                      <a:pt x="37" y="79"/>
                      <a:pt x="39" y="80"/>
                      <a:pt x="41" y="80"/>
                    </a:cubicBezTo>
                    <a:cubicBezTo>
                      <a:pt x="42" y="80"/>
                      <a:pt x="43" y="80"/>
                      <a:pt x="43" y="79"/>
                    </a:cubicBezTo>
                    <a:cubicBezTo>
                      <a:pt x="43" y="78"/>
                      <a:pt x="45" y="78"/>
                      <a:pt x="45" y="78"/>
                    </a:cubicBezTo>
                    <a:cubicBezTo>
                      <a:pt x="46" y="77"/>
                      <a:pt x="48" y="77"/>
                      <a:pt x="49" y="76"/>
                    </a:cubicBezTo>
                    <a:cubicBezTo>
                      <a:pt x="51" y="74"/>
                      <a:pt x="52" y="74"/>
                      <a:pt x="54" y="74"/>
                    </a:cubicBezTo>
                    <a:cubicBezTo>
                      <a:pt x="55" y="74"/>
                      <a:pt x="56" y="74"/>
                      <a:pt x="57" y="74"/>
                    </a:cubicBezTo>
                    <a:lnTo>
                      <a:pt x="59" y="74"/>
                    </a:lnTo>
                    <a:cubicBezTo>
                      <a:pt x="62" y="74"/>
                      <a:pt x="67" y="68"/>
                      <a:pt x="66" y="63"/>
                    </a:cubicBezTo>
                    <a:cubicBezTo>
                      <a:pt x="67" y="62"/>
                      <a:pt x="68" y="62"/>
                      <a:pt x="69" y="62"/>
                    </a:cubicBezTo>
                    <a:cubicBezTo>
                      <a:pt x="72" y="62"/>
                      <a:pt x="73" y="62"/>
                      <a:pt x="74" y="61"/>
                    </a:cubicBezTo>
                    <a:cubicBezTo>
                      <a:pt x="76" y="61"/>
                      <a:pt x="76" y="59"/>
                      <a:pt x="78" y="57"/>
                    </a:cubicBezTo>
                    <a:cubicBezTo>
                      <a:pt x="83" y="52"/>
                      <a:pt x="86" y="47"/>
                      <a:pt x="81" y="42"/>
                    </a:cubicBezTo>
                    <a:cubicBezTo>
                      <a:pt x="82" y="41"/>
                      <a:pt x="82" y="38"/>
                      <a:pt x="82" y="37"/>
                    </a:cubicBezTo>
                    <a:cubicBezTo>
                      <a:pt x="84" y="30"/>
                      <a:pt x="83" y="23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3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3"/>
                      <a:pt x="48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45"/>
              <p:cNvSpPr/>
              <p:nvPr/>
            </p:nvSpPr>
            <p:spPr>
              <a:xfrm rot="-1311727">
                <a:off x="5415270" y="4858773"/>
                <a:ext cx="8403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6" h="82" extrusionOk="0">
                    <a:moveTo>
                      <a:pt x="45" y="1"/>
                    </a:moveTo>
                    <a:cubicBezTo>
                      <a:pt x="45" y="1"/>
                      <a:pt x="44" y="1"/>
                      <a:pt x="43" y="1"/>
                    </a:cubicBezTo>
                    <a:lnTo>
                      <a:pt x="42" y="2"/>
                    </a:lnTo>
                    <a:cubicBezTo>
                      <a:pt x="38" y="2"/>
                      <a:pt x="36" y="3"/>
                      <a:pt x="33" y="7"/>
                    </a:cubicBezTo>
                    <a:lnTo>
                      <a:pt x="24" y="7"/>
                    </a:lnTo>
                    <a:cubicBezTo>
                      <a:pt x="21" y="7"/>
                      <a:pt x="18" y="11"/>
                      <a:pt x="18" y="17"/>
                    </a:cubicBezTo>
                    <a:cubicBezTo>
                      <a:pt x="18" y="19"/>
                      <a:pt x="19" y="22"/>
                      <a:pt x="19" y="23"/>
                    </a:cubicBezTo>
                    <a:lnTo>
                      <a:pt x="11" y="23"/>
                    </a:lnTo>
                    <a:cubicBezTo>
                      <a:pt x="7" y="23"/>
                      <a:pt x="3" y="23"/>
                      <a:pt x="2" y="27"/>
                    </a:cubicBezTo>
                    <a:cubicBezTo>
                      <a:pt x="0" y="32"/>
                      <a:pt x="0" y="36"/>
                      <a:pt x="2" y="39"/>
                    </a:cubicBezTo>
                    <a:lnTo>
                      <a:pt x="5" y="42"/>
                    </a:lnTo>
                    <a:cubicBezTo>
                      <a:pt x="3" y="43"/>
                      <a:pt x="2" y="46"/>
                      <a:pt x="2" y="48"/>
                    </a:cubicBezTo>
                    <a:cubicBezTo>
                      <a:pt x="2" y="54"/>
                      <a:pt x="3" y="56"/>
                      <a:pt x="7" y="59"/>
                    </a:cubicBezTo>
                    <a:cubicBezTo>
                      <a:pt x="8" y="60"/>
                      <a:pt x="10" y="60"/>
                      <a:pt x="11" y="62"/>
                    </a:cubicBezTo>
                    <a:cubicBezTo>
                      <a:pt x="12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4"/>
                      <a:pt x="18" y="75"/>
                      <a:pt x="26" y="75"/>
                    </a:cubicBezTo>
                    <a:lnTo>
                      <a:pt x="34" y="75"/>
                    </a:lnTo>
                    <a:lnTo>
                      <a:pt x="34" y="77"/>
                    </a:lnTo>
                    <a:cubicBezTo>
                      <a:pt x="36" y="79"/>
                      <a:pt x="38" y="81"/>
                      <a:pt x="40" y="81"/>
                    </a:cubicBezTo>
                    <a:cubicBezTo>
                      <a:pt x="41" y="81"/>
                      <a:pt x="42" y="81"/>
                      <a:pt x="43" y="80"/>
                    </a:cubicBezTo>
                    <a:cubicBezTo>
                      <a:pt x="43" y="79"/>
                      <a:pt x="44" y="79"/>
                      <a:pt x="44" y="79"/>
                    </a:cubicBezTo>
                    <a:cubicBezTo>
                      <a:pt x="46" y="78"/>
                      <a:pt x="47" y="78"/>
                      <a:pt x="48" y="77"/>
                    </a:cubicBezTo>
                    <a:cubicBezTo>
                      <a:pt x="51" y="75"/>
                      <a:pt x="52" y="74"/>
                      <a:pt x="54" y="74"/>
                    </a:cubicBezTo>
                    <a:cubicBezTo>
                      <a:pt x="55" y="74"/>
                      <a:pt x="55" y="75"/>
                      <a:pt x="57" y="75"/>
                    </a:cubicBezTo>
                    <a:lnTo>
                      <a:pt x="59" y="75"/>
                    </a:lnTo>
                    <a:cubicBezTo>
                      <a:pt x="62" y="75"/>
                      <a:pt x="67" y="69"/>
                      <a:pt x="65" y="64"/>
                    </a:cubicBezTo>
                    <a:cubicBezTo>
                      <a:pt x="67" y="63"/>
                      <a:pt x="68" y="63"/>
                      <a:pt x="69" y="63"/>
                    </a:cubicBezTo>
                    <a:cubicBezTo>
                      <a:pt x="72" y="63"/>
                      <a:pt x="73" y="63"/>
                      <a:pt x="74" y="62"/>
                    </a:cubicBezTo>
                    <a:cubicBezTo>
                      <a:pt x="75" y="62"/>
                      <a:pt x="75" y="60"/>
                      <a:pt x="78" y="58"/>
                    </a:cubicBezTo>
                    <a:cubicBezTo>
                      <a:pt x="83" y="53"/>
                      <a:pt x="85" y="47"/>
                      <a:pt x="80" y="42"/>
                    </a:cubicBezTo>
                    <a:cubicBezTo>
                      <a:pt x="82" y="41"/>
                      <a:pt x="82" y="39"/>
                      <a:pt x="82" y="38"/>
                    </a:cubicBezTo>
                    <a:cubicBezTo>
                      <a:pt x="84" y="31"/>
                      <a:pt x="83" y="24"/>
                      <a:pt x="75" y="23"/>
                    </a:cubicBezTo>
                    <a:cubicBezTo>
                      <a:pt x="73" y="22"/>
                      <a:pt x="72" y="22"/>
                      <a:pt x="70" y="22"/>
                    </a:cubicBezTo>
                    <a:cubicBezTo>
                      <a:pt x="72" y="14"/>
                      <a:pt x="65" y="6"/>
                      <a:pt x="63" y="6"/>
                    </a:cubicBezTo>
                    <a:cubicBezTo>
                      <a:pt x="63" y="6"/>
                      <a:pt x="62" y="7"/>
                      <a:pt x="60" y="7"/>
                    </a:cubicBezTo>
                    <a:cubicBezTo>
                      <a:pt x="59" y="8"/>
                      <a:pt x="58" y="8"/>
                      <a:pt x="57" y="8"/>
                    </a:cubicBezTo>
                    <a:cubicBezTo>
                      <a:pt x="53" y="4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45"/>
              <p:cNvSpPr/>
              <p:nvPr/>
            </p:nvSpPr>
            <p:spPr>
              <a:xfrm rot="-1311727">
                <a:off x="5494156" y="4845210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6" y="0"/>
                    </a:moveTo>
                    <a:cubicBezTo>
                      <a:pt x="45" y="0"/>
                      <a:pt x="45" y="0"/>
                      <a:pt x="45" y="0"/>
                    </a:cubicBezTo>
                    <a:lnTo>
                      <a:pt x="43" y="2"/>
                    </a:lnTo>
                    <a:cubicBezTo>
                      <a:pt x="40" y="2"/>
                      <a:pt x="36" y="4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3"/>
                    </a:cubicBezTo>
                    <a:lnTo>
                      <a:pt x="12" y="23"/>
                    </a:lnTo>
                    <a:cubicBezTo>
                      <a:pt x="9" y="23"/>
                      <a:pt x="5" y="23"/>
                      <a:pt x="4" y="26"/>
                    </a:cubicBezTo>
                    <a:cubicBezTo>
                      <a:pt x="1" y="31"/>
                      <a:pt x="1" y="35"/>
                      <a:pt x="4" y="39"/>
                    </a:cubicBezTo>
                    <a:lnTo>
                      <a:pt x="6" y="41"/>
                    </a:lnTo>
                    <a:cubicBezTo>
                      <a:pt x="5" y="43"/>
                      <a:pt x="4" y="46"/>
                      <a:pt x="4" y="49"/>
                    </a:cubicBezTo>
                    <a:cubicBezTo>
                      <a:pt x="4" y="54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4"/>
                    </a:cubicBezTo>
                    <a:lnTo>
                      <a:pt x="17" y="67"/>
                    </a:lnTo>
                    <a:cubicBezTo>
                      <a:pt x="17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2" y="82"/>
                    </a:cubicBezTo>
                    <a:cubicBezTo>
                      <a:pt x="43" y="82"/>
                      <a:pt x="44" y="82"/>
                      <a:pt x="45" y="81"/>
                    </a:cubicBezTo>
                    <a:cubicBezTo>
                      <a:pt x="45" y="80"/>
                      <a:pt x="46" y="80"/>
                      <a:pt x="46" y="80"/>
                    </a:cubicBezTo>
                    <a:cubicBezTo>
                      <a:pt x="47" y="79"/>
                      <a:pt x="48" y="79"/>
                      <a:pt x="50" y="77"/>
                    </a:cubicBezTo>
                    <a:cubicBezTo>
                      <a:pt x="52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60" y="76"/>
                    </a:lnTo>
                    <a:cubicBezTo>
                      <a:pt x="62" y="76"/>
                      <a:pt x="67" y="70"/>
                      <a:pt x="66" y="65"/>
                    </a:cubicBezTo>
                    <a:cubicBezTo>
                      <a:pt x="67" y="63"/>
                      <a:pt x="68" y="63"/>
                      <a:pt x="70" y="63"/>
                    </a:cubicBezTo>
                    <a:cubicBezTo>
                      <a:pt x="72" y="63"/>
                      <a:pt x="73" y="63"/>
                      <a:pt x="75" y="62"/>
                    </a:cubicBezTo>
                    <a:cubicBezTo>
                      <a:pt x="76" y="62"/>
                      <a:pt x="76" y="61"/>
                      <a:pt x="78" y="58"/>
                    </a:cubicBezTo>
                    <a:cubicBezTo>
                      <a:pt x="83" y="52"/>
                      <a:pt x="87" y="47"/>
                      <a:pt x="82" y="41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6" y="30"/>
                      <a:pt x="84" y="24"/>
                      <a:pt x="76" y="23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45"/>
              <p:cNvSpPr/>
              <p:nvPr/>
            </p:nvSpPr>
            <p:spPr>
              <a:xfrm rot="-1311727">
                <a:off x="5574253" y="4878432"/>
                <a:ext cx="8598" cy="8109"/>
              </a:xfrm>
              <a:custGeom>
                <a:avLst/>
                <a:gdLst/>
                <a:ahLst/>
                <a:cxnLst/>
                <a:rect l="l" t="t" r="r" b="b"/>
                <a:pathLst>
                  <a:path w="88" h="83" extrusionOk="0">
                    <a:moveTo>
                      <a:pt x="45" y="0"/>
                    </a:moveTo>
                    <a:cubicBezTo>
                      <a:pt x="45" y="0"/>
                      <a:pt x="44" y="0"/>
                      <a:pt x="44" y="0"/>
                    </a:cubicBezTo>
                    <a:lnTo>
                      <a:pt x="43" y="3"/>
                    </a:lnTo>
                    <a:cubicBezTo>
                      <a:pt x="39" y="3"/>
                      <a:pt x="37" y="4"/>
                      <a:pt x="34" y="8"/>
                    </a:cubicBezTo>
                    <a:lnTo>
                      <a:pt x="26" y="8"/>
                    </a:lnTo>
                    <a:cubicBezTo>
                      <a:pt x="21" y="8"/>
                      <a:pt x="18" y="10"/>
                      <a:pt x="18" y="17"/>
                    </a:cubicBezTo>
                    <a:cubicBezTo>
                      <a:pt x="18" y="19"/>
                      <a:pt x="20" y="22"/>
                      <a:pt x="20" y="23"/>
                    </a:cubicBezTo>
                    <a:lnTo>
                      <a:pt x="12" y="23"/>
                    </a:lnTo>
                    <a:cubicBezTo>
                      <a:pt x="8" y="23"/>
                      <a:pt x="5" y="23"/>
                      <a:pt x="3" y="26"/>
                    </a:cubicBezTo>
                    <a:cubicBezTo>
                      <a:pt x="1" y="31"/>
                      <a:pt x="1" y="35"/>
                      <a:pt x="3" y="39"/>
                    </a:cubicBezTo>
                    <a:lnTo>
                      <a:pt x="6" y="43"/>
                    </a:lnTo>
                    <a:cubicBezTo>
                      <a:pt x="5" y="44"/>
                      <a:pt x="3" y="46"/>
                      <a:pt x="3" y="49"/>
                    </a:cubicBezTo>
                    <a:cubicBezTo>
                      <a:pt x="3" y="54"/>
                      <a:pt x="5" y="56"/>
                      <a:pt x="8" y="59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3" y="63"/>
                      <a:pt x="16" y="63"/>
                      <a:pt x="17" y="64"/>
                    </a:cubicBezTo>
                    <a:lnTo>
                      <a:pt x="17" y="68"/>
                    </a:lnTo>
                    <a:cubicBezTo>
                      <a:pt x="17" y="73"/>
                      <a:pt x="20" y="74"/>
                      <a:pt x="27" y="76"/>
                    </a:cubicBezTo>
                    <a:lnTo>
                      <a:pt x="36" y="76"/>
                    </a:lnTo>
                    <a:lnTo>
                      <a:pt x="36" y="78"/>
                    </a:lnTo>
                    <a:cubicBezTo>
                      <a:pt x="37" y="81"/>
                      <a:pt x="39" y="82"/>
                      <a:pt x="41" y="82"/>
                    </a:cubicBezTo>
                    <a:cubicBezTo>
                      <a:pt x="42" y="82"/>
                      <a:pt x="43" y="82"/>
                      <a:pt x="44" y="81"/>
                    </a:cubicBezTo>
                    <a:cubicBezTo>
                      <a:pt x="44" y="80"/>
                      <a:pt x="46" y="80"/>
                      <a:pt x="46" y="80"/>
                    </a:cubicBezTo>
                    <a:cubicBezTo>
                      <a:pt x="47" y="79"/>
                      <a:pt x="48" y="79"/>
                      <a:pt x="49" y="77"/>
                    </a:cubicBezTo>
                    <a:cubicBezTo>
                      <a:pt x="52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59" y="76"/>
                    </a:lnTo>
                    <a:cubicBezTo>
                      <a:pt x="62" y="76"/>
                      <a:pt x="68" y="70"/>
                      <a:pt x="67" y="65"/>
                    </a:cubicBezTo>
                    <a:cubicBezTo>
                      <a:pt x="68" y="64"/>
                      <a:pt x="69" y="64"/>
                      <a:pt x="70" y="64"/>
                    </a:cubicBezTo>
                    <a:cubicBezTo>
                      <a:pt x="73" y="64"/>
                      <a:pt x="74" y="64"/>
                      <a:pt x="75" y="62"/>
                    </a:cubicBezTo>
                    <a:cubicBezTo>
                      <a:pt x="77" y="62"/>
                      <a:pt x="77" y="61"/>
                      <a:pt x="79" y="59"/>
                    </a:cubicBezTo>
                    <a:cubicBezTo>
                      <a:pt x="83" y="52"/>
                      <a:pt x="87" y="48"/>
                      <a:pt x="82" y="43"/>
                    </a:cubicBezTo>
                    <a:cubicBezTo>
                      <a:pt x="83" y="40"/>
                      <a:pt x="83" y="39"/>
                      <a:pt x="83" y="38"/>
                    </a:cubicBezTo>
                    <a:cubicBezTo>
                      <a:pt x="85" y="30"/>
                      <a:pt x="84" y="24"/>
                      <a:pt x="77" y="23"/>
                    </a:cubicBezTo>
                    <a:cubicBezTo>
                      <a:pt x="74" y="22"/>
                      <a:pt x="73" y="22"/>
                      <a:pt x="72" y="22"/>
                    </a:cubicBezTo>
                    <a:cubicBezTo>
                      <a:pt x="73" y="14"/>
                      <a:pt x="67" y="6"/>
                      <a:pt x="63" y="6"/>
                    </a:cubicBezTo>
                    <a:cubicBezTo>
                      <a:pt x="63" y="6"/>
                      <a:pt x="62" y="8"/>
                      <a:pt x="61" y="8"/>
                    </a:cubicBezTo>
                    <a:cubicBezTo>
                      <a:pt x="59" y="9"/>
                      <a:pt x="58" y="9"/>
                      <a:pt x="57" y="9"/>
                    </a:cubicBezTo>
                    <a:cubicBezTo>
                      <a:pt x="54" y="3"/>
                      <a:pt x="49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45"/>
              <p:cNvSpPr/>
              <p:nvPr/>
            </p:nvSpPr>
            <p:spPr>
              <a:xfrm rot="-1311727">
                <a:off x="5528088" y="4866547"/>
                <a:ext cx="8500" cy="8012"/>
              </a:xfrm>
              <a:custGeom>
                <a:avLst/>
                <a:gdLst/>
                <a:ahLst/>
                <a:cxnLst/>
                <a:rect l="l" t="t" r="r" b="b"/>
                <a:pathLst>
                  <a:path w="87" h="82" extrusionOk="0">
                    <a:moveTo>
                      <a:pt x="46" y="0"/>
                    </a:moveTo>
                    <a:cubicBezTo>
                      <a:pt x="45" y="0"/>
                      <a:pt x="45" y="0"/>
                      <a:pt x="44" y="0"/>
                    </a:cubicBezTo>
                    <a:lnTo>
                      <a:pt x="42" y="2"/>
                    </a:lnTo>
                    <a:cubicBezTo>
                      <a:pt x="39" y="2"/>
                      <a:pt x="36" y="4"/>
                      <a:pt x="34" y="7"/>
                    </a:cubicBezTo>
                    <a:lnTo>
                      <a:pt x="25" y="7"/>
                    </a:lnTo>
                    <a:cubicBezTo>
                      <a:pt x="21" y="7"/>
                      <a:pt x="19" y="10"/>
                      <a:pt x="19" y="16"/>
                    </a:cubicBezTo>
                    <a:cubicBezTo>
                      <a:pt x="19" y="19"/>
                      <a:pt x="20" y="21"/>
                      <a:pt x="20" y="22"/>
                    </a:cubicBezTo>
                    <a:lnTo>
                      <a:pt x="12" y="22"/>
                    </a:lnTo>
                    <a:cubicBezTo>
                      <a:pt x="9" y="22"/>
                      <a:pt x="6" y="22"/>
                      <a:pt x="4" y="26"/>
                    </a:cubicBezTo>
                    <a:cubicBezTo>
                      <a:pt x="0" y="31"/>
                      <a:pt x="0" y="35"/>
                      <a:pt x="4" y="39"/>
                    </a:cubicBezTo>
                    <a:lnTo>
                      <a:pt x="6" y="41"/>
                    </a:lnTo>
                    <a:cubicBezTo>
                      <a:pt x="5" y="43"/>
                      <a:pt x="4" y="46"/>
                      <a:pt x="4" y="48"/>
                    </a:cubicBezTo>
                    <a:cubicBezTo>
                      <a:pt x="4" y="53"/>
                      <a:pt x="5" y="56"/>
                      <a:pt x="9" y="58"/>
                    </a:cubicBezTo>
                    <a:cubicBezTo>
                      <a:pt x="10" y="60"/>
                      <a:pt x="11" y="60"/>
                      <a:pt x="12" y="61"/>
                    </a:cubicBezTo>
                    <a:cubicBezTo>
                      <a:pt x="14" y="62"/>
                      <a:pt x="16" y="62"/>
                      <a:pt x="17" y="63"/>
                    </a:cubicBezTo>
                    <a:lnTo>
                      <a:pt x="17" y="67"/>
                    </a:lnTo>
                    <a:cubicBezTo>
                      <a:pt x="19" y="72"/>
                      <a:pt x="20" y="75"/>
                      <a:pt x="26" y="76"/>
                    </a:cubicBezTo>
                    <a:lnTo>
                      <a:pt x="35" y="76"/>
                    </a:lnTo>
                    <a:lnTo>
                      <a:pt x="35" y="77"/>
                    </a:lnTo>
                    <a:cubicBezTo>
                      <a:pt x="37" y="80"/>
                      <a:pt x="39" y="82"/>
                      <a:pt x="42" y="82"/>
                    </a:cubicBezTo>
                    <a:cubicBezTo>
                      <a:pt x="43" y="82"/>
                      <a:pt x="44" y="82"/>
                      <a:pt x="44" y="81"/>
                    </a:cubicBezTo>
                    <a:cubicBezTo>
                      <a:pt x="44" y="80"/>
                      <a:pt x="46" y="80"/>
                      <a:pt x="46" y="80"/>
                    </a:cubicBezTo>
                    <a:cubicBezTo>
                      <a:pt x="47" y="78"/>
                      <a:pt x="48" y="78"/>
                      <a:pt x="50" y="77"/>
                    </a:cubicBezTo>
                    <a:cubicBezTo>
                      <a:pt x="51" y="76"/>
                      <a:pt x="53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lnTo>
                      <a:pt x="60" y="76"/>
                    </a:lnTo>
                    <a:cubicBezTo>
                      <a:pt x="62" y="76"/>
                      <a:pt x="66" y="70"/>
                      <a:pt x="66" y="65"/>
                    </a:cubicBezTo>
                    <a:cubicBezTo>
                      <a:pt x="67" y="63"/>
                      <a:pt x="68" y="63"/>
                      <a:pt x="70" y="63"/>
                    </a:cubicBezTo>
                    <a:cubicBezTo>
                      <a:pt x="72" y="63"/>
                      <a:pt x="73" y="63"/>
                      <a:pt x="75" y="62"/>
                    </a:cubicBezTo>
                    <a:cubicBezTo>
                      <a:pt x="76" y="62"/>
                      <a:pt x="76" y="61"/>
                      <a:pt x="78" y="58"/>
                    </a:cubicBezTo>
                    <a:cubicBezTo>
                      <a:pt x="82" y="52"/>
                      <a:pt x="87" y="47"/>
                      <a:pt x="81" y="41"/>
                    </a:cubicBezTo>
                    <a:cubicBezTo>
                      <a:pt x="82" y="40"/>
                      <a:pt x="82" y="39"/>
                      <a:pt x="82" y="37"/>
                    </a:cubicBezTo>
                    <a:cubicBezTo>
                      <a:pt x="85" y="30"/>
                      <a:pt x="83" y="24"/>
                      <a:pt x="76" y="22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2" y="14"/>
                      <a:pt x="66" y="6"/>
                      <a:pt x="63" y="6"/>
                    </a:cubicBezTo>
                    <a:cubicBezTo>
                      <a:pt x="63" y="6"/>
                      <a:pt x="62" y="7"/>
                      <a:pt x="61" y="7"/>
                    </a:cubicBezTo>
                    <a:cubicBezTo>
                      <a:pt x="60" y="9"/>
                      <a:pt x="58" y="9"/>
                      <a:pt x="57" y="9"/>
                    </a:cubicBezTo>
                    <a:cubicBezTo>
                      <a:pt x="53" y="3"/>
                      <a:pt x="48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3" name="Google Shape;7773;p76"/>
          <p:cNvGrpSpPr/>
          <p:nvPr/>
        </p:nvGrpSpPr>
        <p:grpSpPr>
          <a:xfrm>
            <a:off x="901586" y="3487135"/>
            <a:ext cx="1190633" cy="1019059"/>
            <a:chOff x="1101286" y="3560910"/>
            <a:chExt cx="1190633" cy="1019059"/>
          </a:xfrm>
        </p:grpSpPr>
        <p:sp>
          <p:nvSpPr>
            <p:cNvPr id="7774" name="Google Shape;7774;p76"/>
            <p:cNvSpPr/>
            <p:nvPr/>
          </p:nvSpPr>
          <p:spPr>
            <a:xfrm>
              <a:off x="1101286" y="3560910"/>
              <a:ext cx="1190633" cy="1019059"/>
            </a:xfrm>
            <a:custGeom>
              <a:avLst/>
              <a:gdLst/>
              <a:ahLst/>
              <a:cxnLst/>
              <a:rect l="l" t="t" r="r" b="b"/>
              <a:pathLst>
                <a:path w="68437" h="58575" extrusionOk="0">
                  <a:moveTo>
                    <a:pt x="26210" y="1"/>
                  </a:moveTo>
                  <a:cubicBezTo>
                    <a:pt x="26037" y="1"/>
                    <a:pt x="25861" y="6"/>
                    <a:pt x="25682" y="15"/>
                  </a:cubicBezTo>
                  <a:cubicBezTo>
                    <a:pt x="16767" y="476"/>
                    <a:pt x="17681" y="14348"/>
                    <a:pt x="22482" y="18971"/>
                  </a:cubicBezTo>
                  <a:cubicBezTo>
                    <a:pt x="19861" y="16603"/>
                    <a:pt x="15561" y="14931"/>
                    <a:pt x="11666" y="14931"/>
                  </a:cubicBezTo>
                  <a:cubicBezTo>
                    <a:pt x="8021" y="14931"/>
                    <a:pt x="4732" y="16396"/>
                    <a:pt x="3508" y="20127"/>
                  </a:cubicBezTo>
                  <a:cubicBezTo>
                    <a:pt x="0" y="30819"/>
                    <a:pt x="10580" y="32922"/>
                    <a:pt x="17284" y="32922"/>
                  </a:cubicBezTo>
                  <a:cubicBezTo>
                    <a:pt x="18093" y="32922"/>
                    <a:pt x="18846" y="32891"/>
                    <a:pt x="19510" y="32842"/>
                  </a:cubicBezTo>
                  <a:lnTo>
                    <a:pt x="19510" y="32842"/>
                  </a:lnTo>
                  <a:cubicBezTo>
                    <a:pt x="9331" y="35655"/>
                    <a:pt x="6023" y="43708"/>
                    <a:pt x="9679" y="50181"/>
                  </a:cubicBezTo>
                  <a:cubicBezTo>
                    <a:pt x="11293" y="52873"/>
                    <a:pt x="13756" y="54044"/>
                    <a:pt x="16380" y="54044"/>
                  </a:cubicBezTo>
                  <a:cubicBezTo>
                    <a:pt x="21190" y="54044"/>
                    <a:pt x="26541" y="50109"/>
                    <a:pt x="28197" y="44400"/>
                  </a:cubicBezTo>
                  <a:cubicBezTo>
                    <a:pt x="28197" y="50541"/>
                    <a:pt x="30123" y="58574"/>
                    <a:pt x="38055" y="58574"/>
                  </a:cubicBezTo>
                  <a:cubicBezTo>
                    <a:pt x="38485" y="58574"/>
                    <a:pt x="38932" y="58551"/>
                    <a:pt x="39398" y="58502"/>
                  </a:cubicBezTo>
                  <a:cubicBezTo>
                    <a:pt x="47126" y="57694"/>
                    <a:pt x="48804" y="47831"/>
                    <a:pt x="44427" y="39777"/>
                  </a:cubicBezTo>
                  <a:lnTo>
                    <a:pt x="44427" y="39777"/>
                  </a:lnTo>
                  <a:cubicBezTo>
                    <a:pt x="46582" y="42366"/>
                    <a:pt x="50641" y="43991"/>
                    <a:pt x="54407" y="43991"/>
                  </a:cubicBezTo>
                  <a:cubicBezTo>
                    <a:pt x="57034" y="43991"/>
                    <a:pt x="59518" y="43201"/>
                    <a:pt x="61115" y="41396"/>
                  </a:cubicBezTo>
                  <a:cubicBezTo>
                    <a:pt x="68437" y="33357"/>
                    <a:pt x="58146" y="25704"/>
                    <a:pt x="50389" y="25704"/>
                  </a:cubicBezTo>
                  <a:cubicBezTo>
                    <a:pt x="49670" y="25704"/>
                    <a:pt x="48973" y="25770"/>
                    <a:pt x="48313" y="25907"/>
                  </a:cubicBezTo>
                  <a:cubicBezTo>
                    <a:pt x="53571" y="24290"/>
                    <a:pt x="57000" y="17122"/>
                    <a:pt x="55856" y="12037"/>
                  </a:cubicBezTo>
                  <a:cubicBezTo>
                    <a:pt x="55173" y="8107"/>
                    <a:pt x="52427" y="5333"/>
                    <a:pt x="48541" y="5102"/>
                  </a:cubicBezTo>
                  <a:cubicBezTo>
                    <a:pt x="42141" y="5102"/>
                    <a:pt x="38254" y="11343"/>
                    <a:pt x="36197" y="16430"/>
                  </a:cubicBezTo>
                  <a:cubicBezTo>
                    <a:pt x="35972" y="10319"/>
                    <a:pt x="34217" y="1"/>
                    <a:pt x="26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76"/>
            <p:cNvSpPr/>
            <p:nvPr/>
          </p:nvSpPr>
          <p:spPr>
            <a:xfrm>
              <a:off x="1363745" y="3792018"/>
              <a:ext cx="650092" cy="556407"/>
            </a:xfrm>
            <a:custGeom>
              <a:avLst/>
              <a:gdLst/>
              <a:ahLst/>
              <a:cxnLst/>
              <a:rect l="l" t="t" r="r" b="b"/>
              <a:pathLst>
                <a:path w="37367" h="31982" extrusionOk="0">
                  <a:moveTo>
                    <a:pt x="14311" y="0"/>
                  </a:moveTo>
                  <a:cubicBezTo>
                    <a:pt x="14217" y="0"/>
                    <a:pt x="14121" y="3"/>
                    <a:pt x="14023" y="8"/>
                  </a:cubicBezTo>
                  <a:cubicBezTo>
                    <a:pt x="9156" y="261"/>
                    <a:pt x="9654" y="7834"/>
                    <a:pt x="12275" y="10359"/>
                  </a:cubicBezTo>
                  <a:cubicBezTo>
                    <a:pt x="10844" y="9066"/>
                    <a:pt x="8496" y="8153"/>
                    <a:pt x="6369" y="8153"/>
                  </a:cubicBezTo>
                  <a:cubicBezTo>
                    <a:pt x="4379" y="8153"/>
                    <a:pt x="2583" y="8953"/>
                    <a:pt x="1915" y="10991"/>
                  </a:cubicBezTo>
                  <a:cubicBezTo>
                    <a:pt x="0" y="16829"/>
                    <a:pt x="5775" y="17977"/>
                    <a:pt x="9436" y="17977"/>
                  </a:cubicBezTo>
                  <a:cubicBezTo>
                    <a:pt x="9878" y="17977"/>
                    <a:pt x="10289" y="17960"/>
                    <a:pt x="10652" y="17933"/>
                  </a:cubicBezTo>
                  <a:lnTo>
                    <a:pt x="10652" y="17933"/>
                  </a:lnTo>
                  <a:cubicBezTo>
                    <a:pt x="5094" y="19469"/>
                    <a:pt x="3287" y="23865"/>
                    <a:pt x="5284" y="27400"/>
                  </a:cubicBezTo>
                  <a:cubicBezTo>
                    <a:pt x="6165" y="28870"/>
                    <a:pt x="7509" y="29509"/>
                    <a:pt x="8942" y="29509"/>
                  </a:cubicBezTo>
                  <a:cubicBezTo>
                    <a:pt x="11568" y="29509"/>
                    <a:pt x="14490" y="27360"/>
                    <a:pt x="15394" y="24243"/>
                  </a:cubicBezTo>
                  <a:cubicBezTo>
                    <a:pt x="15394" y="27595"/>
                    <a:pt x="16445" y="31982"/>
                    <a:pt x="20776" y="31982"/>
                  </a:cubicBezTo>
                  <a:cubicBezTo>
                    <a:pt x="21011" y="31982"/>
                    <a:pt x="21255" y="31969"/>
                    <a:pt x="21509" y="31942"/>
                  </a:cubicBezTo>
                  <a:cubicBezTo>
                    <a:pt x="25730" y="31500"/>
                    <a:pt x="26645" y="26116"/>
                    <a:pt x="24256" y="21719"/>
                  </a:cubicBezTo>
                  <a:lnTo>
                    <a:pt x="24256" y="21719"/>
                  </a:lnTo>
                  <a:cubicBezTo>
                    <a:pt x="25433" y="23131"/>
                    <a:pt x="27648" y="24018"/>
                    <a:pt x="29705" y="24018"/>
                  </a:cubicBezTo>
                  <a:cubicBezTo>
                    <a:pt x="31139" y="24018"/>
                    <a:pt x="32495" y="23587"/>
                    <a:pt x="33367" y="22601"/>
                  </a:cubicBezTo>
                  <a:cubicBezTo>
                    <a:pt x="37367" y="18210"/>
                    <a:pt x="31746" y="14033"/>
                    <a:pt x="27511" y="14033"/>
                  </a:cubicBezTo>
                  <a:cubicBezTo>
                    <a:pt x="27119" y="14033"/>
                    <a:pt x="26739" y="14069"/>
                    <a:pt x="26379" y="14144"/>
                  </a:cubicBezTo>
                  <a:cubicBezTo>
                    <a:pt x="29250" y="13261"/>
                    <a:pt x="31122" y="9348"/>
                    <a:pt x="30498" y="6571"/>
                  </a:cubicBezTo>
                  <a:cubicBezTo>
                    <a:pt x="30124" y="4425"/>
                    <a:pt x="28626" y="2910"/>
                    <a:pt x="26504" y="2785"/>
                  </a:cubicBezTo>
                  <a:cubicBezTo>
                    <a:pt x="23009" y="2785"/>
                    <a:pt x="20888" y="6192"/>
                    <a:pt x="19765" y="8970"/>
                  </a:cubicBezTo>
                  <a:cubicBezTo>
                    <a:pt x="19642" y="5633"/>
                    <a:pt x="18683" y="0"/>
                    <a:pt x="14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76"/>
            <p:cNvSpPr/>
            <p:nvPr/>
          </p:nvSpPr>
          <p:spPr>
            <a:xfrm>
              <a:off x="1509153" y="3934712"/>
              <a:ext cx="317069" cy="276568"/>
            </a:xfrm>
            <a:custGeom>
              <a:avLst/>
              <a:gdLst/>
              <a:ahLst/>
              <a:cxnLst/>
              <a:rect l="l" t="t" r="r" b="b"/>
              <a:pathLst>
                <a:path w="18225" h="15897" extrusionOk="0">
                  <a:moveTo>
                    <a:pt x="7221" y="0"/>
                  </a:moveTo>
                  <a:cubicBezTo>
                    <a:pt x="7035" y="0"/>
                    <a:pt x="6835" y="44"/>
                    <a:pt x="6623" y="140"/>
                  </a:cubicBezTo>
                  <a:cubicBezTo>
                    <a:pt x="5102" y="758"/>
                    <a:pt x="5886" y="3985"/>
                    <a:pt x="7227" y="6450"/>
                  </a:cubicBezTo>
                  <a:cubicBezTo>
                    <a:pt x="6557" y="5902"/>
                    <a:pt x="4204" y="3913"/>
                    <a:pt x="2698" y="3913"/>
                  </a:cubicBezTo>
                  <a:cubicBezTo>
                    <a:pt x="2183" y="3913"/>
                    <a:pt x="1767" y="4145"/>
                    <a:pt x="1551" y="4748"/>
                  </a:cubicBezTo>
                  <a:cubicBezTo>
                    <a:pt x="872" y="6830"/>
                    <a:pt x="4595" y="8538"/>
                    <a:pt x="6057" y="8653"/>
                  </a:cubicBezTo>
                  <a:cubicBezTo>
                    <a:pt x="380" y="9165"/>
                    <a:pt x="0" y="11939"/>
                    <a:pt x="2313" y="11939"/>
                  </a:cubicBezTo>
                  <a:cubicBezTo>
                    <a:pt x="3321" y="11939"/>
                    <a:pt x="4841" y="11411"/>
                    <a:pt x="6657" y="9940"/>
                  </a:cubicBezTo>
                  <a:lnTo>
                    <a:pt x="6657" y="9940"/>
                  </a:lnTo>
                  <a:cubicBezTo>
                    <a:pt x="3627" y="14075"/>
                    <a:pt x="3791" y="15896"/>
                    <a:pt x="4885" y="15896"/>
                  </a:cubicBezTo>
                  <a:cubicBezTo>
                    <a:pt x="5985" y="15896"/>
                    <a:pt x="8025" y="14053"/>
                    <a:pt x="8700" y="10869"/>
                  </a:cubicBezTo>
                  <a:cubicBezTo>
                    <a:pt x="8798" y="12146"/>
                    <a:pt x="8808" y="15560"/>
                    <a:pt x="10501" y="15560"/>
                  </a:cubicBezTo>
                  <a:cubicBezTo>
                    <a:pt x="10676" y="15560"/>
                    <a:pt x="10868" y="15523"/>
                    <a:pt x="11080" y="15445"/>
                  </a:cubicBezTo>
                  <a:cubicBezTo>
                    <a:pt x="12918" y="14762"/>
                    <a:pt x="11055" y="11481"/>
                    <a:pt x="10720" y="10128"/>
                  </a:cubicBezTo>
                  <a:lnTo>
                    <a:pt x="10720" y="10128"/>
                  </a:lnTo>
                  <a:cubicBezTo>
                    <a:pt x="11421" y="11235"/>
                    <a:pt x="12926" y="13757"/>
                    <a:pt x="14091" y="13757"/>
                  </a:cubicBezTo>
                  <a:cubicBezTo>
                    <a:pt x="14232" y="13757"/>
                    <a:pt x="14369" y="13719"/>
                    <a:pt x="14498" y="13638"/>
                  </a:cubicBezTo>
                  <a:cubicBezTo>
                    <a:pt x="16998" y="12068"/>
                    <a:pt x="12506" y="9446"/>
                    <a:pt x="11945" y="9107"/>
                  </a:cubicBezTo>
                  <a:lnTo>
                    <a:pt x="11945" y="9107"/>
                  </a:lnTo>
                  <a:cubicBezTo>
                    <a:pt x="13303" y="9781"/>
                    <a:pt x="14698" y="10145"/>
                    <a:pt x="15821" y="10145"/>
                  </a:cubicBezTo>
                  <a:cubicBezTo>
                    <a:pt x="17001" y="10145"/>
                    <a:pt x="17880" y="9742"/>
                    <a:pt x="18097" y="8874"/>
                  </a:cubicBezTo>
                  <a:cubicBezTo>
                    <a:pt x="18224" y="7642"/>
                    <a:pt x="17197" y="7334"/>
                    <a:pt x="15898" y="7334"/>
                  </a:cubicBezTo>
                  <a:cubicBezTo>
                    <a:pt x="14599" y="7334"/>
                    <a:pt x="13029" y="7642"/>
                    <a:pt x="12070" y="7642"/>
                  </a:cubicBezTo>
                  <a:cubicBezTo>
                    <a:pt x="12067" y="7642"/>
                    <a:pt x="12064" y="7642"/>
                    <a:pt x="12061" y="7642"/>
                  </a:cubicBezTo>
                  <a:cubicBezTo>
                    <a:pt x="13242" y="7588"/>
                    <a:pt x="18215" y="5460"/>
                    <a:pt x="17079" y="4005"/>
                  </a:cubicBezTo>
                  <a:cubicBezTo>
                    <a:pt x="16841" y="3700"/>
                    <a:pt x="16520" y="3575"/>
                    <a:pt x="16153" y="3575"/>
                  </a:cubicBezTo>
                  <a:cubicBezTo>
                    <a:pt x="14570" y="3575"/>
                    <a:pt x="12115" y="5901"/>
                    <a:pt x="11611" y="6220"/>
                  </a:cubicBezTo>
                  <a:cubicBezTo>
                    <a:pt x="12345" y="5322"/>
                    <a:pt x="15009" y="1720"/>
                    <a:pt x="13551" y="716"/>
                  </a:cubicBezTo>
                  <a:cubicBezTo>
                    <a:pt x="13281" y="530"/>
                    <a:pt x="13021" y="447"/>
                    <a:pt x="12774" y="447"/>
                  </a:cubicBezTo>
                  <a:cubicBezTo>
                    <a:pt x="11040" y="447"/>
                    <a:pt x="9890" y="4504"/>
                    <a:pt x="9740" y="5588"/>
                  </a:cubicBezTo>
                  <a:cubicBezTo>
                    <a:pt x="9690" y="4510"/>
                    <a:pt x="9107" y="0"/>
                    <a:pt x="7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76"/>
            <p:cNvSpPr/>
            <p:nvPr/>
          </p:nvSpPr>
          <p:spPr>
            <a:xfrm>
              <a:off x="1648872" y="4031495"/>
              <a:ext cx="60769" cy="45912"/>
            </a:xfrm>
            <a:custGeom>
              <a:avLst/>
              <a:gdLst/>
              <a:ahLst/>
              <a:cxnLst/>
              <a:rect l="l" t="t" r="r" b="b"/>
              <a:pathLst>
                <a:path w="3493" h="2639" extrusionOk="0">
                  <a:moveTo>
                    <a:pt x="1814" y="1"/>
                  </a:moveTo>
                  <a:cubicBezTo>
                    <a:pt x="1733" y="1"/>
                    <a:pt x="1647" y="7"/>
                    <a:pt x="1558" y="21"/>
                  </a:cubicBezTo>
                  <a:cubicBezTo>
                    <a:pt x="0" y="168"/>
                    <a:pt x="65" y="2639"/>
                    <a:pt x="1746" y="2639"/>
                  </a:cubicBezTo>
                  <a:cubicBezTo>
                    <a:pt x="1852" y="2639"/>
                    <a:pt x="1965" y="2629"/>
                    <a:pt x="2085" y="2608"/>
                  </a:cubicBezTo>
                  <a:cubicBezTo>
                    <a:pt x="3493" y="2359"/>
                    <a:pt x="3360" y="1"/>
                    <a:pt x="1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76"/>
            <p:cNvSpPr/>
            <p:nvPr/>
          </p:nvSpPr>
          <p:spPr>
            <a:xfrm>
              <a:off x="1665609" y="4086940"/>
              <a:ext cx="47234" cy="35734"/>
            </a:xfrm>
            <a:custGeom>
              <a:avLst/>
              <a:gdLst/>
              <a:ahLst/>
              <a:cxnLst/>
              <a:rect l="l" t="t" r="r" b="b"/>
              <a:pathLst>
                <a:path w="2715" h="2054" extrusionOk="0">
                  <a:moveTo>
                    <a:pt x="1411" y="1"/>
                  </a:moveTo>
                  <a:cubicBezTo>
                    <a:pt x="1347" y="1"/>
                    <a:pt x="1280" y="6"/>
                    <a:pt x="1211" y="17"/>
                  </a:cubicBezTo>
                  <a:cubicBezTo>
                    <a:pt x="1" y="131"/>
                    <a:pt x="50" y="2053"/>
                    <a:pt x="1357" y="2053"/>
                  </a:cubicBezTo>
                  <a:cubicBezTo>
                    <a:pt x="1440" y="2053"/>
                    <a:pt x="1528" y="2046"/>
                    <a:pt x="1621" y="2029"/>
                  </a:cubicBezTo>
                  <a:cubicBezTo>
                    <a:pt x="2715" y="1834"/>
                    <a:pt x="2614" y="1"/>
                    <a:pt x="1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76"/>
            <p:cNvSpPr/>
            <p:nvPr/>
          </p:nvSpPr>
          <p:spPr>
            <a:xfrm>
              <a:off x="1612842" y="4067003"/>
              <a:ext cx="53984" cy="40815"/>
            </a:xfrm>
            <a:custGeom>
              <a:avLst/>
              <a:gdLst/>
              <a:ahLst/>
              <a:cxnLst/>
              <a:rect l="l" t="t" r="r" b="b"/>
              <a:pathLst>
                <a:path w="3103" h="2346" extrusionOk="0">
                  <a:moveTo>
                    <a:pt x="1612" y="0"/>
                  </a:moveTo>
                  <a:cubicBezTo>
                    <a:pt x="1540" y="0"/>
                    <a:pt x="1464" y="6"/>
                    <a:pt x="1385" y="18"/>
                  </a:cubicBezTo>
                  <a:cubicBezTo>
                    <a:pt x="1" y="149"/>
                    <a:pt x="57" y="2345"/>
                    <a:pt x="1549" y="2345"/>
                  </a:cubicBezTo>
                  <a:cubicBezTo>
                    <a:pt x="1644" y="2345"/>
                    <a:pt x="1745" y="2336"/>
                    <a:pt x="1852" y="2317"/>
                  </a:cubicBezTo>
                  <a:cubicBezTo>
                    <a:pt x="3102" y="2096"/>
                    <a:pt x="2985" y="0"/>
                    <a:pt x="1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0" name="Google Shape;7780;p7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Buon divertimento!</a:t>
            </a:r>
            <a:endParaRPr sz="4400" dirty="0"/>
          </a:p>
        </p:txBody>
      </p:sp>
      <p:grpSp>
        <p:nvGrpSpPr>
          <p:cNvPr id="7782" name="Google Shape;7782;p76"/>
          <p:cNvGrpSpPr/>
          <p:nvPr/>
        </p:nvGrpSpPr>
        <p:grpSpPr>
          <a:xfrm>
            <a:off x="4121916" y="2584981"/>
            <a:ext cx="1053332" cy="1022590"/>
            <a:chOff x="4846579" y="2444281"/>
            <a:chExt cx="1053332" cy="1022590"/>
          </a:xfrm>
        </p:grpSpPr>
        <p:sp>
          <p:nvSpPr>
            <p:cNvPr id="7783" name="Google Shape;7783;p76"/>
            <p:cNvSpPr/>
            <p:nvPr/>
          </p:nvSpPr>
          <p:spPr>
            <a:xfrm>
              <a:off x="4846579" y="2444281"/>
              <a:ext cx="1053332" cy="1022590"/>
            </a:xfrm>
            <a:custGeom>
              <a:avLst/>
              <a:gdLst/>
              <a:ahLst/>
              <a:cxnLst/>
              <a:rect l="l" t="t" r="r" b="b"/>
              <a:pathLst>
                <a:path w="60545" h="58778" extrusionOk="0">
                  <a:moveTo>
                    <a:pt x="30676" y="0"/>
                  </a:moveTo>
                  <a:cubicBezTo>
                    <a:pt x="24490" y="0"/>
                    <a:pt x="26835" y="17060"/>
                    <a:pt x="27758" y="22942"/>
                  </a:cubicBezTo>
                  <a:lnTo>
                    <a:pt x="27758" y="22942"/>
                  </a:lnTo>
                  <a:cubicBezTo>
                    <a:pt x="26840" y="18041"/>
                    <a:pt x="22767" y="2564"/>
                    <a:pt x="17629" y="2564"/>
                  </a:cubicBezTo>
                  <a:cubicBezTo>
                    <a:pt x="17120" y="2564"/>
                    <a:pt x="16601" y="2716"/>
                    <a:pt x="16073" y="3045"/>
                  </a:cubicBezTo>
                  <a:cubicBezTo>
                    <a:pt x="10367" y="6598"/>
                    <a:pt x="20858" y="19991"/>
                    <a:pt x="23630" y="24644"/>
                  </a:cubicBezTo>
                  <a:lnTo>
                    <a:pt x="23630" y="24644"/>
                  </a:lnTo>
                  <a:cubicBezTo>
                    <a:pt x="21902" y="21976"/>
                    <a:pt x="12550" y="12765"/>
                    <a:pt x="7246" y="12765"/>
                  </a:cubicBezTo>
                  <a:cubicBezTo>
                    <a:pt x="5847" y="12765"/>
                    <a:pt x="4730" y="13405"/>
                    <a:pt x="4108" y="14974"/>
                  </a:cubicBezTo>
                  <a:cubicBezTo>
                    <a:pt x="1938" y="20452"/>
                    <a:pt x="17768" y="25621"/>
                    <a:pt x="21760" y="27972"/>
                  </a:cubicBezTo>
                  <a:cubicBezTo>
                    <a:pt x="20210" y="27553"/>
                    <a:pt x="11681" y="25085"/>
                    <a:pt x="5952" y="25085"/>
                  </a:cubicBezTo>
                  <a:cubicBezTo>
                    <a:pt x="2909" y="25085"/>
                    <a:pt x="656" y="25781"/>
                    <a:pt x="657" y="27850"/>
                  </a:cubicBezTo>
                  <a:cubicBezTo>
                    <a:pt x="659" y="31248"/>
                    <a:pt x="5461" y="32141"/>
                    <a:pt x="10589" y="32141"/>
                  </a:cubicBezTo>
                  <a:cubicBezTo>
                    <a:pt x="14882" y="32141"/>
                    <a:pt x="19405" y="31515"/>
                    <a:pt x="21532" y="31208"/>
                  </a:cubicBezTo>
                  <a:lnTo>
                    <a:pt x="21532" y="31208"/>
                  </a:lnTo>
                  <a:cubicBezTo>
                    <a:pt x="18336" y="32016"/>
                    <a:pt x="0" y="39584"/>
                    <a:pt x="2330" y="45079"/>
                  </a:cubicBezTo>
                  <a:cubicBezTo>
                    <a:pt x="2828" y="46172"/>
                    <a:pt x="3699" y="46631"/>
                    <a:pt x="4814" y="46631"/>
                  </a:cubicBezTo>
                  <a:cubicBezTo>
                    <a:pt x="10205" y="46631"/>
                    <a:pt x="21316" y="35900"/>
                    <a:pt x="23816" y="34213"/>
                  </a:cubicBezTo>
                  <a:lnTo>
                    <a:pt x="23816" y="34213"/>
                  </a:lnTo>
                  <a:cubicBezTo>
                    <a:pt x="19748" y="39006"/>
                    <a:pt x="8423" y="54249"/>
                    <a:pt x="15823" y="55745"/>
                  </a:cubicBezTo>
                  <a:cubicBezTo>
                    <a:pt x="16031" y="55787"/>
                    <a:pt x="16238" y="55808"/>
                    <a:pt x="16441" y="55808"/>
                  </a:cubicBezTo>
                  <a:cubicBezTo>
                    <a:pt x="21520" y="55808"/>
                    <a:pt x="25073" y="43106"/>
                    <a:pt x="26636" y="37258"/>
                  </a:cubicBezTo>
                  <a:lnTo>
                    <a:pt x="26636" y="37258"/>
                  </a:lnTo>
                  <a:cubicBezTo>
                    <a:pt x="25326" y="42595"/>
                    <a:pt x="22203" y="58777"/>
                    <a:pt x="28216" y="58777"/>
                  </a:cubicBezTo>
                  <a:cubicBezTo>
                    <a:pt x="28278" y="58777"/>
                    <a:pt x="28341" y="58776"/>
                    <a:pt x="28404" y="58772"/>
                  </a:cubicBezTo>
                  <a:cubicBezTo>
                    <a:pt x="34872" y="58424"/>
                    <a:pt x="31451" y="40794"/>
                    <a:pt x="31817" y="35602"/>
                  </a:cubicBezTo>
                  <a:lnTo>
                    <a:pt x="31817" y="35602"/>
                  </a:lnTo>
                  <a:cubicBezTo>
                    <a:pt x="32865" y="38604"/>
                    <a:pt x="34587" y="57020"/>
                    <a:pt x="40476" y="57020"/>
                  </a:cubicBezTo>
                  <a:cubicBezTo>
                    <a:pt x="40779" y="57020"/>
                    <a:pt x="41094" y="56971"/>
                    <a:pt x="41419" y="56869"/>
                  </a:cubicBezTo>
                  <a:cubicBezTo>
                    <a:pt x="48765" y="54820"/>
                    <a:pt x="37423" y="38943"/>
                    <a:pt x="35933" y="34676"/>
                  </a:cubicBezTo>
                  <a:lnTo>
                    <a:pt x="35933" y="34676"/>
                  </a:lnTo>
                  <a:cubicBezTo>
                    <a:pt x="37252" y="36544"/>
                    <a:pt x="46939" y="47228"/>
                    <a:pt x="52358" y="47228"/>
                  </a:cubicBezTo>
                  <a:cubicBezTo>
                    <a:pt x="53393" y="47228"/>
                    <a:pt x="54272" y="46839"/>
                    <a:pt x="54907" y="45925"/>
                  </a:cubicBezTo>
                  <a:cubicBezTo>
                    <a:pt x="58932" y="40134"/>
                    <a:pt x="42713" y="33826"/>
                    <a:pt x="37991" y="31438"/>
                  </a:cubicBezTo>
                  <a:lnTo>
                    <a:pt x="37991" y="31438"/>
                  </a:lnTo>
                  <a:cubicBezTo>
                    <a:pt x="38887" y="31802"/>
                    <a:pt x="46657" y="33751"/>
                    <a:pt x="52522" y="33751"/>
                  </a:cubicBezTo>
                  <a:cubicBezTo>
                    <a:pt x="56213" y="33751"/>
                    <a:pt x="59150" y="32979"/>
                    <a:pt x="59144" y="30553"/>
                  </a:cubicBezTo>
                  <a:cubicBezTo>
                    <a:pt x="59136" y="27558"/>
                    <a:pt x="55014" y="26823"/>
                    <a:pt x="50278" y="26823"/>
                  </a:cubicBezTo>
                  <a:cubicBezTo>
                    <a:pt x="45703" y="26823"/>
                    <a:pt x="40555" y="27509"/>
                    <a:pt x="37991" y="27509"/>
                  </a:cubicBezTo>
                  <a:cubicBezTo>
                    <a:pt x="40872" y="27339"/>
                    <a:pt x="60545" y="18957"/>
                    <a:pt x="55361" y="13874"/>
                  </a:cubicBezTo>
                  <a:cubicBezTo>
                    <a:pt x="54724" y="13250"/>
                    <a:pt x="53878" y="12977"/>
                    <a:pt x="52892" y="12977"/>
                  </a:cubicBezTo>
                  <a:cubicBezTo>
                    <a:pt x="47691" y="12977"/>
                    <a:pt x="38586" y="20551"/>
                    <a:pt x="35695" y="24005"/>
                  </a:cubicBezTo>
                  <a:lnTo>
                    <a:pt x="35695" y="24005"/>
                  </a:lnTo>
                  <a:cubicBezTo>
                    <a:pt x="37922" y="21223"/>
                    <a:pt x="49773" y="5299"/>
                    <a:pt x="43332" y="2923"/>
                  </a:cubicBezTo>
                  <a:cubicBezTo>
                    <a:pt x="43060" y="2823"/>
                    <a:pt x="42787" y="2775"/>
                    <a:pt x="42513" y="2775"/>
                  </a:cubicBezTo>
                  <a:cubicBezTo>
                    <a:pt x="37530" y="2775"/>
                    <a:pt x="32276" y="18588"/>
                    <a:pt x="32276" y="23580"/>
                  </a:cubicBezTo>
                  <a:cubicBezTo>
                    <a:pt x="32276" y="17817"/>
                    <a:pt x="35703" y="0"/>
                    <a:pt x="30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76"/>
            <p:cNvSpPr/>
            <p:nvPr/>
          </p:nvSpPr>
          <p:spPr>
            <a:xfrm>
              <a:off x="5343765" y="2677512"/>
              <a:ext cx="48052" cy="163502"/>
            </a:xfrm>
            <a:custGeom>
              <a:avLst/>
              <a:gdLst/>
              <a:ahLst/>
              <a:cxnLst/>
              <a:rect l="l" t="t" r="r" b="b"/>
              <a:pathLst>
                <a:path w="2762" h="9398" extrusionOk="0">
                  <a:moveTo>
                    <a:pt x="1459" y="1"/>
                  </a:moveTo>
                  <a:cubicBezTo>
                    <a:pt x="1459" y="1"/>
                    <a:pt x="1151" y="2333"/>
                    <a:pt x="844" y="4665"/>
                  </a:cubicBezTo>
                  <a:cubicBezTo>
                    <a:pt x="754" y="5230"/>
                    <a:pt x="666" y="5795"/>
                    <a:pt x="582" y="6325"/>
                  </a:cubicBezTo>
                  <a:cubicBezTo>
                    <a:pt x="536" y="6589"/>
                    <a:pt x="510" y="6835"/>
                    <a:pt x="453" y="7084"/>
                  </a:cubicBezTo>
                  <a:cubicBezTo>
                    <a:pt x="401" y="7331"/>
                    <a:pt x="351" y="7565"/>
                    <a:pt x="305" y="7782"/>
                  </a:cubicBezTo>
                  <a:cubicBezTo>
                    <a:pt x="122" y="8644"/>
                    <a:pt x="1" y="9220"/>
                    <a:pt x="1" y="9220"/>
                  </a:cubicBezTo>
                  <a:lnTo>
                    <a:pt x="2762" y="9398"/>
                  </a:lnTo>
                  <a:cubicBezTo>
                    <a:pt x="2762" y="9398"/>
                    <a:pt x="2711" y="8811"/>
                    <a:pt x="2635" y="7931"/>
                  </a:cubicBezTo>
                  <a:cubicBezTo>
                    <a:pt x="2615" y="7711"/>
                    <a:pt x="2595" y="7474"/>
                    <a:pt x="2573" y="7221"/>
                  </a:cubicBezTo>
                  <a:cubicBezTo>
                    <a:pt x="2557" y="6973"/>
                    <a:pt x="2506" y="6689"/>
                    <a:pt x="2471" y="6408"/>
                  </a:cubicBezTo>
                  <a:cubicBezTo>
                    <a:pt x="2393" y="5846"/>
                    <a:pt x="2310" y="5248"/>
                    <a:pt x="2227" y="4649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76"/>
            <p:cNvSpPr/>
            <p:nvPr/>
          </p:nvSpPr>
          <p:spPr>
            <a:xfrm>
              <a:off x="5234195" y="2717648"/>
              <a:ext cx="94764" cy="153202"/>
            </a:xfrm>
            <a:custGeom>
              <a:avLst/>
              <a:gdLst/>
              <a:ahLst/>
              <a:cxnLst/>
              <a:rect l="l" t="t" r="r" b="b"/>
              <a:pathLst>
                <a:path w="5447" h="8806" extrusionOk="0">
                  <a:moveTo>
                    <a:pt x="0" y="0"/>
                  </a:moveTo>
                  <a:lnTo>
                    <a:pt x="1490" y="4408"/>
                  </a:lnTo>
                  <a:cubicBezTo>
                    <a:pt x="2246" y="6606"/>
                    <a:pt x="3002" y="8805"/>
                    <a:pt x="3002" y="8805"/>
                  </a:cubicBezTo>
                  <a:lnTo>
                    <a:pt x="5446" y="7504"/>
                  </a:lnTo>
                  <a:cubicBezTo>
                    <a:pt x="5446" y="7504"/>
                    <a:pt x="4078" y="5631"/>
                    <a:pt x="2712" y="37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76"/>
            <p:cNvSpPr/>
            <p:nvPr/>
          </p:nvSpPr>
          <p:spPr>
            <a:xfrm>
              <a:off x="5125983" y="2813995"/>
              <a:ext cx="146783" cy="113119"/>
            </a:xfrm>
            <a:custGeom>
              <a:avLst/>
              <a:gdLst/>
              <a:ahLst/>
              <a:cxnLst/>
              <a:rect l="l" t="t" r="r" b="b"/>
              <a:pathLst>
                <a:path w="8437" h="6502" extrusionOk="0">
                  <a:moveTo>
                    <a:pt x="1" y="1"/>
                  </a:moveTo>
                  <a:cubicBezTo>
                    <a:pt x="1" y="1"/>
                    <a:pt x="424" y="407"/>
                    <a:pt x="1059" y="1015"/>
                  </a:cubicBezTo>
                  <a:cubicBezTo>
                    <a:pt x="1369" y="1325"/>
                    <a:pt x="1727" y="1699"/>
                    <a:pt x="2111" y="2094"/>
                  </a:cubicBezTo>
                  <a:lnTo>
                    <a:pt x="2258" y="2243"/>
                  </a:lnTo>
                  <a:cubicBezTo>
                    <a:pt x="2286" y="2271"/>
                    <a:pt x="2296" y="2287"/>
                    <a:pt x="2341" y="2326"/>
                  </a:cubicBezTo>
                  <a:lnTo>
                    <a:pt x="2420" y="2398"/>
                  </a:lnTo>
                  <a:cubicBezTo>
                    <a:pt x="2527" y="2495"/>
                    <a:pt x="2634" y="2593"/>
                    <a:pt x="2743" y="2691"/>
                  </a:cubicBezTo>
                  <a:cubicBezTo>
                    <a:pt x="2962" y="2888"/>
                    <a:pt x="3184" y="3090"/>
                    <a:pt x="3407" y="3291"/>
                  </a:cubicBezTo>
                  <a:cubicBezTo>
                    <a:pt x="3626" y="3485"/>
                    <a:pt x="3847" y="3680"/>
                    <a:pt x="4063" y="3869"/>
                  </a:cubicBezTo>
                  <a:cubicBezTo>
                    <a:pt x="4275" y="4059"/>
                    <a:pt x="4501" y="4247"/>
                    <a:pt x="4687" y="4425"/>
                  </a:cubicBezTo>
                  <a:cubicBezTo>
                    <a:pt x="4864" y="4600"/>
                    <a:pt x="5039" y="4769"/>
                    <a:pt x="5202" y="4930"/>
                  </a:cubicBezTo>
                  <a:cubicBezTo>
                    <a:pt x="5364" y="5095"/>
                    <a:pt x="5516" y="5226"/>
                    <a:pt x="5657" y="5384"/>
                  </a:cubicBezTo>
                  <a:cubicBezTo>
                    <a:pt x="6230" y="6054"/>
                    <a:pt x="6612" y="6502"/>
                    <a:pt x="6612" y="6502"/>
                  </a:cubicBezTo>
                  <a:lnTo>
                    <a:pt x="8437" y="4423"/>
                  </a:lnTo>
                  <a:cubicBezTo>
                    <a:pt x="8437" y="4423"/>
                    <a:pt x="7941" y="4105"/>
                    <a:pt x="7198" y="3630"/>
                  </a:cubicBezTo>
                  <a:cubicBezTo>
                    <a:pt x="7003" y="3512"/>
                    <a:pt x="6753" y="3388"/>
                    <a:pt x="6512" y="3258"/>
                  </a:cubicBezTo>
                  <a:cubicBezTo>
                    <a:pt x="6267" y="3130"/>
                    <a:pt x="6009" y="2996"/>
                    <a:pt x="5743" y="2857"/>
                  </a:cubicBezTo>
                  <a:cubicBezTo>
                    <a:pt x="5480" y="2725"/>
                    <a:pt x="5224" y="2619"/>
                    <a:pt x="4957" y="2495"/>
                  </a:cubicBezTo>
                  <a:cubicBezTo>
                    <a:pt x="4693" y="2374"/>
                    <a:pt x="4424" y="2253"/>
                    <a:pt x="4156" y="2130"/>
                  </a:cubicBezTo>
                  <a:cubicBezTo>
                    <a:pt x="3895" y="2007"/>
                    <a:pt x="3635" y="1885"/>
                    <a:pt x="3379" y="1764"/>
                  </a:cubicBezTo>
                  <a:cubicBezTo>
                    <a:pt x="3251" y="1702"/>
                    <a:pt x="3122" y="1641"/>
                    <a:pt x="2996" y="1582"/>
                  </a:cubicBezTo>
                  <a:lnTo>
                    <a:pt x="2902" y="1537"/>
                  </a:lnTo>
                  <a:cubicBezTo>
                    <a:pt x="2890" y="1536"/>
                    <a:pt x="2847" y="1507"/>
                    <a:pt x="2820" y="1495"/>
                  </a:cubicBezTo>
                  <a:lnTo>
                    <a:pt x="2637" y="1394"/>
                  </a:lnTo>
                  <a:cubicBezTo>
                    <a:pt x="2155" y="1129"/>
                    <a:pt x="1708" y="876"/>
                    <a:pt x="1316" y="668"/>
                  </a:cubicBezTo>
                  <a:cubicBezTo>
                    <a:pt x="528" y="26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76"/>
            <p:cNvSpPr/>
            <p:nvPr/>
          </p:nvSpPr>
          <p:spPr>
            <a:xfrm>
              <a:off x="5095241" y="2935813"/>
              <a:ext cx="135092" cy="48156"/>
            </a:xfrm>
            <a:custGeom>
              <a:avLst/>
              <a:gdLst/>
              <a:ahLst/>
              <a:cxnLst/>
              <a:rect l="l" t="t" r="r" b="b"/>
              <a:pathLst>
                <a:path w="7765" h="2768" extrusionOk="0">
                  <a:moveTo>
                    <a:pt x="7752" y="1"/>
                  </a:moveTo>
                  <a:cubicBezTo>
                    <a:pt x="7752" y="1"/>
                    <a:pt x="7265" y="86"/>
                    <a:pt x="6537" y="212"/>
                  </a:cubicBezTo>
                  <a:cubicBezTo>
                    <a:pt x="6167" y="282"/>
                    <a:pt x="5758" y="339"/>
                    <a:pt x="5317" y="394"/>
                  </a:cubicBezTo>
                  <a:cubicBezTo>
                    <a:pt x="4870" y="453"/>
                    <a:pt x="4393" y="515"/>
                    <a:pt x="3918" y="578"/>
                  </a:cubicBezTo>
                  <a:cubicBezTo>
                    <a:pt x="2945" y="671"/>
                    <a:pt x="1963" y="789"/>
                    <a:pt x="1231" y="835"/>
                  </a:cubicBezTo>
                  <a:cubicBezTo>
                    <a:pt x="494" y="887"/>
                    <a:pt x="1" y="922"/>
                    <a:pt x="1" y="922"/>
                  </a:cubicBezTo>
                  <a:cubicBezTo>
                    <a:pt x="1" y="922"/>
                    <a:pt x="475" y="1061"/>
                    <a:pt x="1186" y="1266"/>
                  </a:cubicBezTo>
                  <a:cubicBezTo>
                    <a:pt x="1903" y="1479"/>
                    <a:pt x="2862" y="1705"/>
                    <a:pt x="3829" y="1959"/>
                  </a:cubicBezTo>
                  <a:cubicBezTo>
                    <a:pt x="4324" y="2069"/>
                    <a:pt x="4817" y="2180"/>
                    <a:pt x="5281" y="2284"/>
                  </a:cubicBezTo>
                  <a:cubicBezTo>
                    <a:pt x="5750" y="2392"/>
                    <a:pt x="6190" y="2486"/>
                    <a:pt x="6549" y="2546"/>
                  </a:cubicBezTo>
                  <a:cubicBezTo>
                    <a:pt x="7279" y="2679"/>
                    <a:pt x="7764" y="2768"/>
                    <a:pt x="7764" y="2768"/>
                  </a:cubicBezTo>
                  <a:lnTo>
                    <a:pt x="77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76"/>
            <p:cNvSpPr/>
            <p:nvPr/>
          </p:nvSpPr>
          <p:spPr>
            <a:xfrm>
              <a:off x="5103279" y="2989710"/>
              <a:ext cx="158143" cy="98679"/>
            </a:xfrm>
            <a:custGeom>
              <a:avLst/>
              <a:gdLst/>
              <a:ahLst/>
              <a:cxnLst/>
              <a:rect l="l" t="t" r="r" b="b"/>
              <a:pathLst>
                <a:path w="9090" h="5672" extrusionOk="0">
                  <a:moveTo>
                    <a:pt x="7498" y="1"/>
                  </a:moveTo>
                  <a:cubicBezTo>
                    <a:pt x="7498" y="1"/>
                    <a:pt x="7389" y="103"/>
                    <a:pt x="7198" y="281"/>
                  </a:cubicBezTo>
                  <a:cubicBezTo>
                    <a:pt x="7102" y="370"/>
                    <a:pt x="6987" y="478"/>
                    <a:pt x="6854" y="602"/>
                  </a:cubicBezTo>
                  <a:cubicBezTo>
                    <a:pt x="6720" y="728"/>
                    <a:pt x="6568" y="875"/>
                    <a:pt x="6420" y="978"/>
                  </a:cubicBezTo>
                  <a:cubicBezTo>
                    <a:pt x="6265" y="1098"/>
                    <a:pt x="6097" y="1227"/>
                    <a:pt x="5921" y="1365"/>
                  </a:cubicBezTo>
                  <a:cubicBezTo>
                    <a:pt x="5755" y="1504"/>
                    <a:pt x="5533" y="1657"/>
                    <a:pt x="5302" y="1813"/>
                  </a:cubicBezTo>
                  <a:cubicBezTo>
                    <a:pt x="4839" y="2134"/>
                    <a:pt x="4344" y="2474"/>
                    <a:pt x="3852" y="2816"/>
                  </a:cubicBezTo>
                  <a:cubicBezTo>
                    <a:pt x="3353" y="3156"/>
                    <a:pt x="2885" y="3527"/>
                    <a:pt x="2431" y="3858"/>
                  </a:cubicBezTo>
                  <a:cubicBezTo>
                    <a:pt x="1981" y="4193"/>
                    <a:pt x="1563" y="4506"/>
                    <a:pt x="1203" y="4775"/>
                  </a:cubicBezTo>
                  <a:cubicBezTo>
                    <a:pt x="481" y="5314"/>
                    <a:pt x="1" y="5672"/>
                    <a:pt x="1" y="5672"/>
                  </a:cubicBezTo>
                  <a:cubicBezTo>
                    <a:pt x="1" y="5672"/>
                    <a:pt x="559" y="5468"/>
                    <a:pt x="1399" y="5161"/>
                  </a:cubicBezTo>
                  <a:cubicBezTo>
                    <a:pt x="1820" y="5008"/>
                    <a:pt x="2310" y="4827"/>
                    <a:pt x="2837" y="4635"/>
                  </a:cubicBezTo>
                  <a:cubicBezTo>
                    <a:pt x="3363" y="4449"/>
                    <a:pt x="3921" y="4226"/>
                    <a:pt x="4484" y="4047"/>
                  </a:cubicBezTo>
                  <a:cubicBezTo>
                    <a:pt x="5050" y="3862"/>
                    <a:pt x="5616" y="3680"/>
                    <a:pt x="6147" y="3506"/>
                  </a:cubicBezTo>
                  <a:cubicBezTo>
                    <a:pt x="6415" y="3422"/>
                    <a:pt x="6675" y="3338"/>
                    <a:pt x="6950" y="3226"/>
                  </a:cubicBezTo>
                  <a:cubicBezTo>
                    <a:pt x="7219" y="3119"/>
                    <a:pt x="7474" y="3019"/>
                    <a:pt x="7709" y="2926"/>
                  </a:cubicBezTo>
                  <a:cubicBezTo>
                    <a:pt x="7958" y="2831"/>
                    <a:pt x="8135" y="2737"/>
                    <a:pt x="8297" y="2658"/>
                  </a:cubicBezTo>
                  <a:cubicBezTo>
                    <a:pt x="8461" y="2576"/>
                    <a:pt x="8603" y="2505"/>
                    <a:pt x="8720" y="2448"/>
                  </a:cubicBezTo>
                  <a:cubicBezTo>
                    <a:pt x="8955" y="2331"/>
                    <a:pt x="9089" y="2264"/>
                    <a:pt x="9089" y="2264"/>
                  </a:cubicBezTo>
                  <a:lnTo>
                    <a:pt x="7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76"/>
            <p:cNvSpPr/>
            <p:nvPr/>
          </p:nvSpPr>
          <p:spPr>
            <a:xfrm>
              <a:off x="5214136" y="3053037"/>
              <a:ext cx="96800" cy="145060"/>
            </a:xfrm>
            <a:custGeom>
              <a:avLst/>
              <a:gdLst/>
              <a:ahLst/>
              <a:cxnLst/>
              <a:rect l="l" t="t" r="r" b="b"/>
              <a:pathLst>
                <a:path w="5564" h="8338" extrusionOk="0">
                  <a:moveTo>
                    <a:pt x="3038" y="0"/>
                  </a:moveTo>
                  <a:cubicBezTo>
                    <a:pt x="3038" y="0"/>
                    <a:pt x="2889" y="545"/>
                    <a:pt x="2668" y="1359"/>
                  </a:cubicBezTo>
                  <a:cubicBezTo>
                    <a:pt x="2611" y="1560"/>
                    <a:pt x="2555" y="1790"/>
                    <a:pt x="2486" y="2011"/>
                  </a:cubicBezTo>
                  <a:cubicBezTo>
                    <a:pt x="2416" y="2234"/>
                    <a:pt x="2343" y="2469"/>
                    <a:pt x="2267" y="2712"/>
                  </a:cubicBezTo>
                  <a:cubicBezTo>
                    <a:pt x="2191" y="2957"/>
                    <a:pt x="2111" y="3211"/>
                    <a:pt x="2032" y="3468"/>
                  </a:cubicBezTo>
                  <a:cubicBezTo>
                    <a:pt x="1955" y="3728"/>
                    <a:pt x="1865" y="3987"/>
                    <a:pt x="1761" y="4242"/>
                  </a:cubicBezTo>
                  <a:cubicBezTo>
                    <a:pt x="1563" y="4759"/>
                    <a:pt x="1367" y="5277"/>
                    <a:pt x="1181" y="5763"/>
                  </a:cubicBezTo>
                  <a:cubicBezTo>
                    <a:pt x="1094" y="6011"/>
                    <a:pt x="976" y="6232"/>
                    <a:pt x="879" y="6451"/>
                  </a:cubicBezTo>
                  <a:cubicBezTo>
                    <a:pt x="777" y="6667"/>
                    <a:pt x="682" y="6873"/>
                    <a:pt x="594" y="7063"/>
                  </a:cubicBezTo>
                  <a:cubicBezTo>
                    <a:pt x="238" y="7827"/>
                    <a:pt x="0" y="8337"/>
                    <a:pt x="0" y="8337"/>
                  </a:cubicBezTo>
                  <a:cubicBezTo>
                    <a:pt x="0" y="8337"/>
                    <a:pt x="382" y="7924"/>
                    <a:pt x="954" y="7303"/>
                  </a:cubicBezTo>
                  <a:cubicBezTo>
                    <a:pt x="1098" y="7146"/>
                    <a:pt x="1254" y="6975"/>
                    <a:pt x="1419" y="6797"/>
                  </a:cubicBezTo>
                  <a:cubicBezTo>
                    <a:pt x="1583" y="6615"/>
                    <a:pt x="1769" y="6432"/>
                    <a:pt x="1928" y="6220"/>
                  </a:cubicBezTo>
                  <a:cubicBezTo>
                    <a:pt x="2264" y="5800"/>
                    <a:pt x="2619" y="5355"/>
                    <a:pt x="2976" y="4907"/>
                  </a:cubicBezTo>
                  <a:cubicBezTo>
                    <a:pt x="3158" y="4684"/>
                    <a:pt x="3332" y="4455"/>
                    <a:pt x="3490" y="4220"/>
                  </a:cubicBezTo>
                  <a:cubicBezTo>
                    <a:pt x="3655" y="3987"/>
                    <a:pt x="3815" y="3758"/>
                    <a:pt x="3971" y="3536"/>
                  </a:cubicBezTo>
                  <a:cubicBezTo>
                    <a:pt x="4128" y="3312"/>
                    <a:pt x="4279" y="3096"/>
                    <a:pt x="4421" y="2890"/>
                  </a:cubicBezTo>
                  <a:cubicBezTo>
                    <a:pt x="4566" y="2684"/>
                    <a:pt x="4682" y="2495"/>
                    <a:pt x="4800" y="2317"/>
                  </a:cubicBezTo>
                  <a:cubicBezTo>
                    <a:pt x="5259" y="1608"/>
                    <a:pt x="5564" y="1137"/>
                    <a:pt x="5564" y="1137"/>
                  </a:cubicBezTo>
                  <a:lnTo>
                    <a:pt x="30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76"/>
            <p:cNvSpPr/>
            <p:nvPr/>
          </p:nvSpPr>
          <p:spPr>
            <a:xfrm>
              <a:off x="5327707" y="3085205"/>
              <a:ext cx="48156" cy="136988"/>
            </a:xfrm>
            <a:custGeom>
              <a:avLst/>
              <a:gdLst/>
              <a:ahLst/>
              <a:cxnLst/>
              <a:rect l="l" t="t" r="r" b="b"/>
              <a:pathLst>
                <a:path w="2768" h="7874" extrusionOk="0">
                  <a:moveTo>
                    <a:pt x="2767" y="0"/>
                  </a:moveTo>
                  <a:lnTo>
                    <a:pt x="1" y="56"/>
                  </a:lnTo>
                  <a:cubicBezTo>
                    <a:pt x="1" y="56"/>
                    <a:pt x="95" y="545"/>
                    <a:pt x="236" y="1279"/>
                  </a:cubicBezTo>
                  <a:cubicBezTo>
                    <a:pt x="270" y="1461"/>
                    <a:pt x="309" y="1660"/>
                    <a:pt x="349" y="1870"/>
                  </a:cubicBezTo>
                  <a:cubicBezTo>
                    <a:pt x="389" y="2079"/>
                    <a:pt x="411" y="2286"/>
                    <a:pt x="443" y="2510"/>
                  </a:cubicBezTo>
                  <a:cubicBezTo>
                    <a:pt x="505" y="2956"/>
                    <a:pt x="571" y="3434"/>
                    <a:pt x="636" y="3912"/>
                  </a:cubicBezTo>
                  <a:cubicBezTo>
                    <a:pt x="758" y="4905"/>
                    <a:pt x="856" y="5891"/>
                    <a:pt x="975" y="6640"/>
                  </a:cubicBezTo>
                  <a:cubicBezTo>
                    <a:pt x="1084" y="7379"/>
                    <a:pt x="1155" y="7873"/>
                    <a:pt x="1155" y="7873"/>
                  </a:cubicBezTo>
                  <a:cubicBezTo>
                    <a:pt x="1155" y="7873"/>
                    <a:pt x="1255" y="7386"/>
                    <a:pt x="1407" y="6654"/>
                  </a:cubicBezTo>
                  <a:cubicBezTo>
                    <a:pt x="1546" y="5931"/>
                    <a:pt x="1794" y="4959"/>
                    <a:pt x="2018" y="3991"/>
                  </a:cubicBezTo>
                  <a:cubicBezTo>
                    <a:pt x="2126" y="3489"/>
                    <a:pt x="2233" y="2985"/>
                    <a:pt x="2335" y="2513"/>
                  </a:cubicBezTo>
                  <a:cubicBezTo>
                    <a:pt x="2383" y="2276"/>
                    <a:pt x="2439" y="2039"/>
                    <a:pt x="2474" y="1827"/>
                  </a:cubicBezTo>
                  <a:cubicBezTo>
                    <a:pt x="2507" y="1616"/>
                    <a:pt x="2540" y="1415"/>
                    <a:pt x="2569" y="1231"/>
                  </a:cubicBezTo>
                  <a:cubicBezTo>
                    <a:pt x="2688" y="492"/>
                    <a:pt x="2767" y="0"/>
                    <a:pt x="2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76"/>
            <p:cNvSpPr/>
            <p:nvPr/>
          </p:nvSpPr>
          <p:spPr>
            <a:xfrm>
              <a:off x="5409771" y="3048096"/>
              <a:ext cx="68964" cy="149984"/>
            </a:xfrm>
            <a:custGeom>
              <a:avLst/>
              <a:gdLst/>
              <a:ahLst/>
              <a:cxnLst/>
              <a:rect l="l" t="t" r="r" b="b"/>
              <a:pathLst>
                <a:path w="3964" h="8621" extrusionOk="0">
                  <a:moveTo>
                    <a:pt x="2547" y="1"/>
                  </a:moveTo>
                  <a:lnTo>
                    <a:pt x="1" y="1088"/>
                  </a:lnTo>
                  <a:cubicBezTo>
                    <a:pt x="1" y="1088"/>
                    <a:pt x="289" y="1545"/>
                    <a:pt x="719" y="2230"/>
                  </a:cubicBezTo>
                  <a:cubicBezTo>
                    <a:pt x="826" y="2401"/>
                    <a:pt x="942" y="2587"/>
                    <a:pt x="1066" y="2783"/>
                  </a:cubicBezTo>
                  <a:cubicBezTo>
                    <a:pt x="1200" y="2980"/>
                    <a:pt x="1298" y="3181"/>
                    <a:pt x="1409" y="3392"/>
                  </a:cubicBezTo>
                  <a:cubicBezTo>
                    <a:pt x="1635" y="3820"/>
                    <a:pt x="1876" y="4276"/>
                    <a:pt x="2118" y="4732"/>
                  </a:cubicBezTo>
                  <a:cubicBezTo>
                    <a:pt x="2242" y="4959"/>
                    <a:pt x="2350" y="5212"/>
                    <a:pt x="2464" y="5448"/>
                  </a:cubicBezTo>
                  <a:cubicBezTo>
                    <a:pt x="2577" y="5687"/>
                    <a:pt x="2688" y="5922"/>
                    <a:pt x="2795" y="6150"/>
                  </a:cubicBezTo>
                  <a:cubicBezTo>
                    <a:pt x="3012" y="6608"/>
                    <a:pt x="3213" y="7036"/>
                    <a:pt x="3386" y="7402"/>
                  </a:cubicBezTo>
                  <a:cubicBezTo>
                    <a:pt x="3732" y="8134"/>
                    <a:pt x="3963" y="8620"/>
                    <a:pt x="3963" y="8620"/>
                  </a:cubicBezTo>
                  <a:cubicBezTo>
                    <a:pt x="3963" y="8620"/>
                    <a:pt x="3897" y="8084"/>
                    <a:pt x="3800" y="7282"/>
                  </a:cubicBezTo>
                  <a:cubicBezTo>
                    <a:pt x="3753" y="6879"/>
                    <a:pt x="3696" y="6412"/>
                    <a:pt x="3636" y="5909"/>
                  </a:cubicBezTo>
                  <a:cubicBezTo>
                    <a:pt x="3607" y="5656"/>
                    <a:pt x="3574" y="5396"/>
                    <a:pt x="3544" y="5130"/>
                  </a:cubicBezTo>
                  <a:cubicBezTo>
                    <a:pt x="3509" y="4864"/>
                    <a:pt x="3488" y="4598"/>
                    <a:pt x="3438" y="4323"/>
                  </a:cubicBezTo>
                  <a:cubicBezTo>
                    <a:pt x="3346" y="3767"/>
                    <a:pt x="3253" y="3212"/>
                    <a:pt x="3166" y="2691"/>
                  </a:cubicBezTo>
                  <a:cubicBezTo>
                    <a:pt x="3121" y="2429"/>
                    <a:pt x="3082" y="2166"/>
                    <a:pt x="3021" y="1949"/>
                  </a:cubicBezTo>
                  <a:cubicBezTo>
                    <a:pt x="2966" y="1723"/>
                    <a:pt x="2914" y="1510"/>
                    <a:pt x="2866" y="1313"/>
                  </a:cubicBezTo>
                  <a:cubicBezTo>
                    <a:pt x="2674" y="526"/>
                    <a:pt x="2547" y="1"/>
                    <a:pt x="2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76"/>
            <p:cNvSpPr/>
            <p:nvPr/>
          </p:nvSpPr>
          <p:spPr>
            <a:xfrm>
              <a:off x="5466574" y="2992146"/>
              <a:ext cx="117729" cy="101584"/>
            </a:xfrm>
            <a:custGeom>
              <a:avLst/>
              <a:gdLst/>
              <a:ahLst/>
              <a:cxnLst/>
              <a:rect l="l" t="t" r="r" b="b"/>
              <a:pathLst>
                <a:path w="6767" h="5839" extrusionOk="0">
                  <a:moveTo>
                    <a:pt x="1551" y="0"/>
                  </a:moveTo>
                  <a:lnTo>
                    <a:pt x="0" y="2289"/>
                  </a:lnTo>
                  <a:cubicBezTo>
                    <a:pt x="0" y="2289"/>
                    <a:pt x="444" y="2485"/>
                    <a:pt x="1108" y="2779"/>
                  </a:cubicBezTo>
                  <a:cubicBezTo>
                    <a:pt x="1447" y="2925"/>
                    <a:pt x="1819" y="3098"/>
                    <a:pt x="2211" y="3291"/>
                  </a:cubicBezTo>
                  <a:cubicBezTo>
                    <a:pt x="2409" y="3386"/>
                    <a:pt x="2615" y="3485"/>
                    <a:pt x="2824" y="3586"/>
                  </a:cubicBezTo>
                  <a:cubicBezTo>
                    <a:pt x="3031" y="3690"/>
                    <a:pt x="3252" y="3784"/>
                    <a:pt x="3457" y="3902"/>
                  </a:cubicBezTo>
                  <a:cubicBezTo>
                    <a:pt x="3876" y="4129"/>
                    <a:pt x="4297" y="4356"/>
                    <a:pt x="4689" y="4570"/>
                  </a:cubicBezTo>
                  <a:cubicBezTo>
                    <a:pt x="5092" y="4776"/>
                    <a:pt x="5433" y="5010"/>
                    <a:pt x="5742" y="5196"/>
                  </a:cubicBezTo>
                  <a:cubicBezTo>
                    <a:pt x="6357" y="5582"/>
                    <a:pt x="6767" y="5839"/>
                    <a:pt x="6767" y="5839"/>
                  </a:cubicBezTo>
                  <a:cubicBezTo>
                    <a:pt x="6767" y="5839"/>
                    <a:pt x="6472" y="5453"/>
                    <a:pt x="6031" y="4876"/>
                  </a:cubicBezTo>
                  <a:cubicBezTo>
                    <a:pt x="5805" y="4588"/>
                    <a:pt x="5555" y="4235"/>
                    <a:pt x="5248" y="3896"/>
                  </a:cubicBezTo>
                  <a:cubicBezTo>
                    <a:pt x="4947" y="3548"/>
                    <a:pt x="4624" y="3179"/>
                    <a:pt x="4303" y="2808"/>
                  </a:cubicBezTo>
                  <a:cubicBezTo>
                    <a:pt x="4143" y="2617"/>
                    <a:pt x="3967" y="2447"/>
                    <a:pt x="3800" y="2267"/>
                  </a:cubicBezTo>
                  <a:cubicBezTo>
                    <a:pt x="3631" y="2091"/>
                    <a:pt x="3464" y="1917"/>
                    <a:pt x="3304" y="1748"/>
                  </a:cubicBezTo>
                  <a:cubicBezTo>
                    <a:pt x="2979" y="1406"/>
                    <a:pt x="2674" y="1095"/>
                    <a:pt x="2416" y="848"/>
                  </a:cubicBezTo>
                  <a:cubicBezTo>
                    <a:pt x="1896" y="339"/>
                    <a:pt x="1551" y="0"/>
                    <a:pt x="1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76"/>
            <p:cNvSpPr/>
            <p:nvPr/>
          </p:nvSpPr>
          <p:spPr>
            <a:xfrm>
              <a:off x="5484650" y="2941171"/>
              <a:ext cx="133021" cy="48121"/>
            </a:xfrm>
            <a:custGeom>
              <a:avLst/>
              <a:gdLst/>
              <a:ahLst/>
              <a:cxnLst/>
              <a:rect l="l" t="t" r="r" b="b"/>
              <a:pathLst>
                <a:path w="7646" h="2766" extrusionOk="0">
                  <a:moveTo>
                    <a:pt x="87" y="1"/>
                  </a:moveTo>
                  <a:lnTo>
                    <a:pt x="0" y="2765"/>
                  </a:lnTo>
                  <a:cubicBezTo>
                    <a:pt x="0" y="2765"/>
                    <a:pt x="477" y="2689"/>
                    <a:pt x="1195" y="2576"/>
                  </a:cubicBezTo>
                  <a:cubicBezTo>
                    <a:pt x="1374" y="2548"/>
                    <a:pt x="1569" y="2517"/>
                    <a:pt x="1774" y="2485"/>
                  </a:cubicBezTo>
                  <a:cubicBezTo>
                    <a:pt x="1986" y="2442"/>
                    <a:pt x="2209" y="2397"/>
                    <a:pt x="2441" y="2351"/>
                  </a:cubicBezTo>
                  <a:cubicBezTo>
                    <a:pt x="2898" y="2257"/>
                    <a:pt x="3386" y="2156"/>
                    <a:pt x="3873" y="2056"/>
                  </a:cubicBezTo>
                  <a:cubicBezTo>
                    <a:pt x="4815" y="1846"/>
                    <a:pt x="5761" y="1618"/>
                    <a:pt x="6464" y="1476"/>
                  </a:cubicBezTo>
                  <a:cubicBezTo>
                    <a:pt x="7172" y="1329"/>
                    <a:pt x="7646" y="1229"/>
                    <a:pt x="7646" y="1229"/>
                  </a:cubicBezTo>
                  <a:cubicBezTo>
                    <a:pt x="7646" y="1229"/>
                    <a:pt x="7167" y="1156"/>
                    <a:pt x="6451" y="1045"/>
                  </a:cubicBezTo>
                  <a:cubicBezTo>
                    <a:pt x="5728" y="928"/>
                    <a:pt x="4774" y="810"/>
                    <a:pt x="3816" y="674"/>
                  </a:cubicBezTo>
                  <a:cubicBezTo>
                    <a:pt x="3355" y="602"/>
                    <a:pt x="2893" y="528"/>
                    <a:pt x="2458" y="460"/>
                  </a:cubicBezTo>
                  <a:cubicBezTo>
                    <a:pt x="2244" y="427"/>
                    <a:pt x="2038" y="393"/>
                    <a:pt x="1841" y="362"/>
                  </a:cubicBezTo>
                  <a:cubicBezTo>
                    <a:pt x="1639" y="321"/>
                    <a:pt x="1446" y="280"/>
                    <a:pt x="1269" y="244"/>
                  </a:cubicBezTo>
                  <a:cubicBezTo>
                    <a:pt x="559" y="98"/>
                    <a:pt x="87" y="1"/>
                    <a:pt x="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76"/>
            <p:cNvSpPr/>
            <p:nvPr/>
          </p:nvSpPr>
          <p:spPr>
            <a:xfrm>
              <a:off x="5454413" y="2828731"/>
              <a:ext cx="137823" cy="101010"/>
            </a:xfrm>
            <a:custGeom>
              <a:avLst/>
              <a:gdLst/>
              <a:ahLst/>
              <a:cxnLst/>
              <a:rect l="l" t="t" r="r" b="b"/>
              <a:pathLst>
                <a:path w="7922" h="5806" extrusionOk="0">
                  <a:moveTo>
                    <a:pt x="7922" y="0"/>
                  </a:moveTo>
                  <a:cubicBezTo>
                    <a:pt x="7921" y="0"/>
                    <a:pt x="7421" y="212"/>
                    <a:pt x="6672" y="528"/>
                  </a:cubicBezTo>
                  <a:cubicBezTo>
                    <a:pt x="6293" y="685"/>
                    <a:pt x="5851" y="875"/>
                    <a:pt x="5393" y="1092"/>
                  </a:cubicBezTo>
                  <a:cubicBezTo>
                    <a:pt x="4931" y="1305"/>
                    <a:pt x="4437" y="1533"/>
                    <a:pt x="3944" y="1761"/>
                  </a:cubicBezTo>
                  <a:cubicBezTo>
                    <a:pt x="3460" y="1978"/>
                    <a:pt x="2978" y="2195"/>
                    <a:pt x="2524" y="2397"/>
                  </a:cubicBezTo>
                  <a:cubicBezTo>
                    <a:pt x="2297" y="2497"/>
                    <a:pt x="2090" y="2599"/>
                    <a:pt x="1868" y="2683"/>
                  </a:cubicBezTo>
                  <a:cubicBezTo>
                    <a:pt x="1653" y="2768"/>
                    <a:pt x="1449" y="2850"/>
                    <a:pt x="1259" y="2925"/>
                  </a:cubicBezTo>
                  <a:cubicBezTo>
                    <a:pt x="503" y="3225"/>
                    <a:pt x="0" y="3426"/>
                    <a:pt x="0" y="3426"/>
                  </a:cubicBezTo>
                  <a:lnTo>
                    <a:pt x="1411" y="5805"/>
                  </a:lnTo>
                  <a:cubicBezTo>
                    <a:pt x="1411" y="5805"/>
                    <a:pt x="1826" y="5457"/>
                    <a:pt x="2450" y="4933"/>
                  </a:cubicBezTo>
                  <a:cubicBezTo>
                    <a:pt x="2605" y="4803"/>
                    <a:pt x="2775" y="4661"/>
                    <a:pt x="2952" y="4510"/>
                  </a:cubicBezTo>
                  <a:cubicBezTo>
                    <a:pt x="3131" y="4366"/>
                    <a:pt x="3320" y="4185"/>
                    <a:pt x="3513" y="4011"/>
                  </a:cubicBezTo>
                  <a:cubicBezTo>
                    <a:pt x="3897" y="3659"/>
                    <a:pt x="4307" y="3284"/>
                    <a:pt x="4717" y="2910"/>
                  </a:cubicBezTo>
                  <a:cubicBezTo>
                    <a:pt x="5112" y="2539"/>
                    <a:pt x="5507" y="2169"/>
                    <a:pt x="5878" y="1822"/>
                  </a:cubicBezTo>
                  <a:cubicBezTo>
                    <a:pt x="6245" y="1469"/>
                    <a:pt x="6597" y="1158"/>
                    <a:pt x="6903" y="894"/>
                  </a:cubicBezTo>
                  <a:cubicBezTo>
                    <a:pt x="7513" y="358"/>
                    <a:pt x="7921" y="0"/>
                    <a:pt x="7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76"/>
            <p:cNvSpPr/>
            <p:nvPr/>
          </p:nvSpPr>
          <p:spPr>
            <a:xfrm>
              <a:off x="5402986" y="2721702"/>
              <a:ext cx="98452" cy="151845"/>
            </a:xfrm>
            <a:custGeom>
              <a:avLst/>
              <a:gdLst/>
              <a:ahLst/>
              <a:cxnLst/>
              <a:rect l="l" t="t" r="r" b="b"/>
              <a:pathLst>
                <a:path w="5659" h="8728" extrusionOk="0">
                  <a:moveTo>
                    <a:pt x="5658" y="0"/>
                  </a:moveTo>
                  <a:lnTo>
                    <a:pt x="5658" y="0"/>
                  </a:lnTo>
                  <a:cubicBezTo>
                    <a:pt x="5658" y="0"/>
                    <a:pt x="5568" y="114"/>
                    <a:pt x="5412" y="311"/>
                  </a:cubicBezTo>
                  <a:cubicBezTo>
                    <a:pt x="5257" y="510"/>
                    <a:pt x="5021" y="791"/>
                    <a:pt x="4773" y="1149"/>
                  </a:cubicBezTo>
                  <a:cubicBezTo>
                    <a:pt x="4250" y="1851"/>
                    <a:pt x="3618" y="2827"/>
                    <a:pt x="2944" y="3739"/>
                  </a:cubicBezTo>
                  <a:cubicBezTo>
                    <a:pt x="2617" y="4201"/>
                    <a:pt x="2256" y="4632"/>
                    <a:pt x="1932" y="5041"/>
                  </a:cubicBezTo>
                  <a:cubicBezTo>
                    <a:pt x="1593" y="5434"/>
                    <a:pt x="1281" y="5778"/>
                    <a:pt x="1007" y="6082"/>
                  </a:cubicBezTo>
                  <a:cubicBezTo>
                    <a:pt x="402" y="6703"/>
                    <a:pt x="0" y="7118"/>
                    <a:pt x="0" y="7118"/>
                  </a:cubicBezTo>
                  <a:lnTo>
                    <a:pt x="2255" y="8728"/>
                  </a:lnTo>
                  <a:cubicBezTo>
                    <a:pt x="2255" y="8728"/>
                    <a:pt x="2516" y="8213"/>
                    <a:pt x="2910" y="7440"/>
                  </a:cubicBezTo>
                  <a:cubicBezTo>
                    <a:pt x="3103" y="7027"/>
                    <a:pt x="3334" y="6531"/>
                    <a:pt x="3557" y="6012"/>
                  </a:cubicBezTo>
                  <a:cubicBezTo>
                    <a:pt x="3762" y="5489"/>
                    <a:pt x="3989" y="4939"/>
                    <a:pt x="4173" y="4379"/>
                  </a:cubicBezTo>
                  <a:cubicBezTo>
                    <a:pt x="4560" y="3265"/>
                    <a:pt x="4871" y="2158"/>
                    <a:pt x="5157" y="1350"/>
                  </a:cubicBezTo>
                  <a:cubicBezTo>
                    <a:pt x="5288" y="937"/>
                    <a:pt x="5427" y="608"/>
                    <a:pt x="5515" y="371"/>
                  </a:cubicBezTo>
                  <a:cubicBezTo>
                    <a:pt x="5607" y="135"/>
                    <a:pt x="5658" y="0"/>
                    <a:pt x="5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76"/>
            <p:cNvSpPr/>
            <p:nvPr/>
          </p:nvSpPr>
          <p:spPr>
            <a:xfrm>
              <a:off x="5166310" y="2822172"/>
              <a:ext cx="387790" cy="281074"/>
            </a:xfrm>
            <a:custGeom>
              <a:avLst/>
              <a:gdLst/>
              <a:ahLst/>
              <a:cxnLst/>
              <a:rect l="l" t="t" r="r" b="b"/>
              <a:pathLst>
                <a:path w="22290" h="16156" extrusionOk="0">
                  <a:moveTo>
                    <a:pt x="11262" y="0"/>
                  </a:moveTo>
                  <a:cubicBezTo>
                    <a:pt x="9525" y="0"/>
                    <a:pt x="7685" y="676"/>
                    <a:pt x="5935" y="2297"/>
                  </a:cubicBezTo>
                  <a:cubicBezTo>
                    <a:pt x="0" y="7188"/>
                    <a:pt x="4683" y="16156"/>
                    <a:pt x="11160" y="16156"/>
                  </a:cubicBezTo>
                  <a:cubicBezTo>
                    <a:pt x="13102" y="16156"/>
                    <a:pt x="15205" y="15350"/>
                    <a:pt x="17231" y="13387"/>
                  </a:cubicBezTo>
                  <a:cubicBezTo>
                    <a:pt x="22290" y="8487"/>
                    <a:pt x="17422" y="0"/>
                    <a:pt x="11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76"/>
            <p:cNvSpPr/>
            <p:nvPr/>
          </p:nvSpPr>
          <p:spPr>
            <a:xfrm>
              <a:off x="5357857" y="3006986"/>
              <a:ext cx="76410" cy="51949"/>
            </a:xfrm>
            <a:custGeom>
              <a:avLst/>
              <a:gdLst/>
              <a:ahLst/>
              <a:cxnLst/>
              <a:rect l="l" t="t" r="r" b="b"/>
              <a:pathLst>
                <a:path w="4392" h="2986" extrusionOk="0">
                  <a:moveTo>
                    <a:pt x="2173" y="1"/>
                  </a:moveTo>
                  <a:cubicBezTo>
                    <a:pt x="959" y="1"/>
                    <a:pt x="1" y="1569"/>
                    <a:pt x="998" y="2474"/>
                  </a:cubicBezTo>
                  <a:cubicBezTo>
                    <a:pt x="1397" y="2837"/>
                    <a:pt x="1811" y="2986"/>
                    <a:pt x="2193" y="2986"/>
                  </a:cubicBezTo>
                  <a:cubicBezTo>
                    <a:pt x="3469" y="2986"/>
                    <a:pt x="4392" y="1328"/>
                    <a:pt x="3223" y="425"/>
                  </a:cubicBezTo>
                  <a:cubicBezTo>
                    <a:pt x="2878" y="125"/>
                    <a:pt x="2516" y="1"/>
                    <a:pt x="2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76"/>
            <p:cNvSpPr/>
            <p:nvPr/>
          </p:nvSpPr>
          <p:spPr>
            <a:xfrm>
              <a:off x="5287988" y="2880262"/>
              <a:ext cx="76410" cy="51949"/>
            </a:xfrm>
            <a:custGeom>
              <a:avLst/>
              <a:gdLst/>
              <a:ahLst/>
              <a:cxnLst/>
              <a:rect l="l" t="t" r="r" b="b"/>
              <a:pathLst>
                <a:path w="4392" h="2986" extrusionOk="0">
                  <a:moveTo>
                    <a:pt x="2173" y="0"/>
                  </a:moveTo>
                  <a:cubicBezTo>
                    <a:pt x="959" y="0"/>
                    <a:pt x="0" y="1569"/>
                    <a:pt x="995" y="2474"/>
                  </a:cubicBezTo>
                  <a:cubicBezTo>
                    <a:pt x="1394" y="2836"/>
                    <a:pt x="1809" y="2985"/>
                    <a:pt x="2191" y="2985"/>
                  </a:cubicBezTo>
                  <a:cubicBezTo>
                    <a:pt x="3468" y="2985"/>
                    <a:pt x="4392" y="1328"/>
                    <a:pt x="3222" y="424"/>
                  </a:cubicBezTo>
                  <a:cubicBezTo>
                    <a:pt x="2877" y="125"/>
                    <a:pt x="2515" y="0"/>
                    <a:pt x="2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76"/>
            <p:cNvSpPr/>
            <p:nvPr/>
          </p:nvSpPr>
          <p:spPr>
            <a:xfrm>
              <a:off x="5359944" y="2866205"/>
              <a:ext cx="90293" cy="61378"/>
            </a:xfrm>
            <a:custGeom>
              <a:avLst/>
              <a:gdLst/>
              <a:ahLst/>
              <a:cxnLst/>
              <a:rect l="l" t="t" r="r" b="b"/>
              <a:pathLst>
                <a:path w="5190" h="3528" extrusionOk="0">
                  <a:moveTo>
                    <a:pt x="2568" y="0"/>
                  </a:moveTo>
                  <a:cubicBezTo>
                    <a:pt x="1134" y="0"/>
                    <a:pt x="1" y="1853"/>
                    <a:pt x="1178" y="2922"/>
                  </a:cubicBezTo>
                  <a:cubicBezTo>
                    <a:pt x="1650" y="3351"/>
                    <a:pt x="2140" y="3527"/>
                    <a:pt x="2592" y="3527"/>
                  </a:cubicBezTo>
                  <a:cubicBezTo>
                    <a:pt x="4099" y="3527"/>
                    <a:pt x="5189" y="1568"/>
                    <a:pt x="3807" y="501"/>
                  </a:cubicBezTo>
                  <a:cubicBezTo>
                    <a:pt x="3400" y="147"/>
                    <a:pt x="2972" y="0"/>
                    <a:pt x="25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76"/>
            <p:cNvSpPr/>
            <p:nvPr/>
          </p:nvSpPr>
          <p:spPr>
            <a:xfrm>
              <a:off x="5252132" y="2942354"/>
              <a:ext cx="76410" cy="51932"/>
            </a:xfrm>
            <a:custGeom>
              <a:avLst/>
              <a:gdLst/>
              <a:ahLst/>
              <a:cxnLst/>
              <a:rect l="l" t="t" r="r" b="b"/>
              <a:pathLst>
                <a:path w="4392" h="2985" extrusionOk="0">
                  <a:moveTo>
                    <a:pt x="2171" y="1"/>
                  </a:moveTo>
                  <a:cubicBezTo>
                    <a:pt x="959" y="1"/>
                    <a:pt x="1" y="1569"/>
                    <a:pt x="997" y="2473"/>
                  </a:cubicBezTo>
                  <a:cubicBezTo>
                    <a:pt x="1396" y="2836"/>
                    <a:pt x="1810" y="2985"/>
                    <a:pt x="2193" y="2985"/>
                  </a:cubicBezTo>
                  <a:cubicBezTo>
                    <a:pt x="3468" y="2985"/>
                    <a:pt x="4391" y="1328"/>
                    <a:pt x="3221" y="426"/>
                  </a:cubicBezTo>
                  <a:cubicBezTo>
                    <a:pt x="2876" y="126"/>
                    <a:pt x="2514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76"/>
            <p:cNvSpPr/>
            <p:nvPr/>
          </p:nvSpPr>
          <p:spPr>
            <a:xfrm>
              <a:off x="5397279" y="2942354"/>
              <a:ext cx="76392" cy="51932"/>
            </a:xfrm>
            <a:custGeom>
              <a:avLst/>
              <a:gdLst/>
              <a:ahLst/>
              <a:cxnLst/>
              <a:rect l="l" t="t" r="r" b="b"/>
              <a:pathLst>
                <a:path w="4391" h="2985" extrusionOk="0">
                  <a:moveTo>
                    <a:pt x="2173" y="1"/>
                  </a:moveTo>
                  <a:cubicBezTo>
                    <a:pt x="960" y="1"/>
                    <a:pt x="1" y="1569"/>
                    <a:pt x="996" y="2473"/>
                  </a:cubicBezTo>
                  <a:cubicBezTo>
                    <a:pt x="1396" y="2836"/>
                    <a:pt x="1810" y="2985"/>
                    <a:pt x="2193" y="2985"/>
                  </a:cubicBezTo>
                  <a:cubicBezTo>
                    <a:pt x="3469" y="2985"/>
                    <a:pt x="4391" y="1328"/>
                    <a:pt x="3223" y="426"/>
                  </a:cubicBezTo>
                  <a:cubicBezTo>
                    <a:pt x="2879" y="126"/>
                    <a:pt x="2516" y="1"/>
                    <a:pt x="2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76"/>
            <p:cNvSpPr/>
            <p:nvPr/>
          </p:nvSpPr>
          <p:spPr>
            <a:xfrm>
              <a:off x="5325532" y="2945364"/>
              <a:ext cx="69294" cy="47600"/>
            </a:xfrm>
            <a:custGeom>
              <a:avLst/>
              <a:gdLst/>
              <a:ahLst/>
              <a:cxnLst/>
              <a:rect l="l" t="t" r="r" b="b"/>
              <a:pathLst>
                <a:path w="3983" h="2736" extrusionOk="0">
                  <a:moveTo>
                    <a:pt x="1971" y="1"/>
                  </a:moveTo>
                  <a:cubicBezTo>
                    <a:pt x="870" y="1"/>
                    <a:pt x="0" y="1438"/>
                    <a:pt x="904" y="2266"/>
                  </a:cubicBezTo>
                  <a:cubicBezTo>
                    <a:pt x="1267" y="2599"/>
                    <a:pt x="1643" y="2736"/>
                    <a:pt x="1990" y="2736"/>
                  </a:cubicBezTo>
                  <a:cubicBezTo>
                    <a:pt x="3147" y="2736"/>
                    <a:pt x="3983" y="1218"/>
                    <a:pt x="2923" y="389"/>
                  </a:cubicBezTo>
                  <a:cubicBezTo>
                    <a:pt x="2611" y="115"/>
                    <a:pt x="2282" y="1"/>
                    <a:pt x="1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76"/>
            <p:cNvSpPr/>
            <p:nvPr/>
          </p:nvSpPr>
          <p:spPr>
            <a:xfrm>
              <a:off x="5289676" y="3010761"/>
              <a:ext cx="64667" cy="44416"/>
            </a:xfrm>
            <a:custGeom>
              <a:avLst/>
              <a:gdLst/>
              <a:ahLst/>
              <a:cxnLst/>
              <a:rect l="l" t="t" r="r" b="b"/>
              <a:pathLst>
                <a:path w="3717" h="2553" extrusionOk="0">
                  <a:moveTo>
                    <a:pt x="1841" y="0"/>
                  </a:moveTo>
                  <a:cubicBezTo>
                    <a:pt x="814" y="0"/>
                    <a:pt x="1" y="1341"/>
                    <a:pt x="845" y="2115"/>
                  </a:cubicBezTo>
                  <a:cubicBezTo>
                    <a:pt x="1182" y="2425"/>
                    <a:pt x="1533" y="2552"/>
                    <a:pt x="1856" y="2552"/>
                  </a:cubicBezTo>
                  <a:cubicBezTo>
                    <a:pt x="2936" y="2552"/>
                    <a:pt x="3716" y="1135"/>
                    <a:pt x="2727" y="362"/>
                  </a:cubicBezTo>
                  <a:cubicBezTo>
                    <a:pt x="2436" y="107"/>
                    <a:pt x="2130" y="0"/>
                    <a:pt x="18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4" name="Google Shape;7804;p76"/>
          <p:cNvGrpSpPr/>
          <p:nvPr/>
        </p:nvGrpSpPr>
        <p:grpSpPr>
          <a:xfrm>
            <a:off x="4814258" y="3607574"/>
            <a:ext cx="1090232" cy="1011891"/>
            <a:chOff x="6511408" y="3547412"/>
            <a:chExt cx="1090232" cy="1011891"/>
          </a:xfrm>
        </p:grpSpPr>
        <p:sp>
          <p:nvSpPr>
            <p:cNvPr id="7805" name="Google Shape;7805;p76"/>
            <p:cNvSpPr/>
            <p:nvPr/>
          </p:nvSpPr>
          <p:spPr>
            <a:xfrm>
              <a:off x="6511408" y="3547412"/>
              <a:ext cx="1090232" cy="1011891"/>
            </a:xfrm>
            <a:custGeom>
              <a:avLst/>
              <a:gdLst/>
              <a:ahLst/>
              <a:cxnLst/>
              <a:rect l="l" t="t" r="r" b="b"/>
              <a:pathLst>
                <a:path w="62666" h="58163" extrusionOk="0">
                  <a:moveTo>
                    <a:pt x="31622" y="1"/>
                  </a:moveTo>
                  <a:cubicBezTo>
                    <a:pt x="29306" y="1"/>
                    <a:pt x="26793" y="721"/>
                    <a:pt x="24637" y="1043"/>
                  </a:cubicBezTo>
                  <a:cubicBezTo>
                    <a:pt x="8974" y="3379"/>
                    <a:pt x="13225" y="14044"/>
                    <a:pt x="22237" y="23738"/>
                  </a:cubicBezTo>
                  <a:cubicBezTo>
                    <a:pt x="16775" y="19278"/>
                    <a:pt x="11526" y="16587"/>
                    <a:pt x="7520" y="16587"/>
                  </a:cubicBezTo>
                  <a:cubicBezTo>
                    <a:pt x="2951" y="16587"/>
                    <a:pt x="0" y="20088"/>
                    <a:pt x="200" y="28455"/>
                  </a:cubicBezTo>
                  <a:cubicBezTo>
                    <a:pt x="390" y="36486"/>
                    <a:pt x="2604" y="39466"/>
                    <a:pt x="6816" y="39466"/>
                  </a:cubicBezTo>
                  <a:cubicBezTo>
                    <a:pt x="10221" y="39466"/>
                    <a:pt x="14932" y="37519"/>
                    <a:pt x="20935" y="34718"/>
                  </a:cubicBezTo>
                  <a:lnTo>
                    <a:pt x="20935" y="34718"/>
                  </a:lnTo>
                  <a:cubicBezTo>
                    <a:pt x="10980" y="43033"/>
                    <a:pt x="2729" y="50646"/>
                    <a:pt x="15171" y="55730"/>
                  </a:cubicBezTo>
                  <a:cubicBezTo>
                    <a:pt x="17763" y="56789"/>
                    <a:pt x="21960" y="58162"/>
                    <a:pt x="25562" y="58162"/>
                  </a:cubicBezTo>
                  <a:cubicBezTo>
                    <a:pt x="27377" y="58162"/>
                    <a:pt x="29041" y="57814"/>
                    <a:pt x="30273" y="56900"/>
                  </a:cubicBezTo>
                  <a:cubicBezTo>
                    <a:pt x="34590" y="53504"/>
                    <a:pt x="32389" y="45795"/>
                    <a:pt x="32444" y="38452"/>
                  </a:cubicBezTo>
                  <a:lnTo>
                    <a:pt x="32444" y="38452"/>
                  </a:lnTo>
                  <a:cubicBezTo>
                    <a:pt x="34742" y="50124"/>
                    <a:pt x="38159" y="54811"/>
                    <a:pt x="43198" y="54811"/>
                  </a:cubicBezTo>
                  <a:cubicBezTo>
                    <a:pt x="45378" y="54811"/>
                    <a:pt x="47861" y="53934"/>
                    <a:pt x="50690" y="52366"/>
                  </a:cubicBezTo>
                  <a:cubicBezTo>
                    <a:pt x="61385" y="46436"/>
                    <a:pt x="62665" y="37469"/>
                    <a:pt x="41348" y="30765"/>
                  </a:cubicBezTo>
                  <a:lnTo>
                    <a:pt x="41348" y="30765"/>
                  </a:lnTo>
                  <a:cubicBezTo>
                    <a:pt x="43588" y="31070"/>
                    <a:pt x="46647" y="31435"/>
                    <a:pt x="49685" y="31435"/>
                  </a:cubicBezTo>
                  <a:cubicBezTo>
                    <a:pt x="54768" y="31435"/>
                    <a:pt x="59795" y="30413"/>
                    <a:pt x="60840" y="26377"/>
                  </a:cubicBezTo>
                  <a:cubicBezTo>
                    <a:pt x="62012" y="21860"/>
                    <a:pt x="58562" y="17343"/>
                    <a:pt x="56768" y="13197"/>
                  </a:cubicBezTo>
                  <a:cubicBezTo>
                    <a:pt x="55055" y="9665"/>
                    <a:pt x="52750" y="8266"/>
                    <a:pt x="50308" y="8266"/>
                  </a:cubicBezTo>
                  <a:cubicBezTo>
                    <a:pt x="44896" y="8266"/>
                    <a:pt x="38809" y="15134"/>
                    <a:pt x="37006" y="20883"/>
                  </a:cubicBezTo>
                  <a:cubicBezTo>
                    <a:pt x="39074" y="13622"/>
                    <a:pt x="40199" y="6507"/>
                    <a:pt x="36683" y="2154"/>
                  </a:cubicBezTo>
                  <a:cubicBezTo>
                    <a:pt x="35349" y="502"/>
                    <a:pt x="33554" y="1"/>
                    <a:pt x="3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76"/>
            <p:cNvSpPr/>
            <p:nvPr/>
          </p:nvSpPr>
          <p:spPr>
            <a:xfrm>
              <a:off x="6670908" y="3699483"/>
              <a:ext cx="763159" cy="708322"/>
            </a:xfrm>
            <a:custGeom>
              <a:avLst/>
              <a:gdLst/>
              <a:ahLst/>
              <a:cxnLst/>
              <a:rect l="l" t="t" r="r" b="b"/>
              <a:pathLst>
                <a:path w="43866" h="40714" extrusionOk="0">
                  <a:moveTo>
                    <a:pt x="22134" y="0"/>
                  </a:moveTo>
                  <a:cubicBezTo>
                    <a:pt x="20513" y="0"/>
                    <a:pt x="18754" y="504"/>
                    <a:pt x="17245" y="729"/>
                  </a:cubicBezTo>
                  <a:cubicBezTo>
                    <a:pt x="6281" y="2366"/>
                    <a:pt x="9257" y="9830"/>
                    <a:pt x="15565" y="16617"/>
                  </a:cubicBezTo>
                  <a:cubicBezTo>
                    <a:pt x="11743" y="13495"/>
                    <a:pt x="8068" y="11612"/>
                    <a:pt x="5265" y="11612"/>
                  </a:cubicBezTo>
                  <a:cubicBezTo>
                    <a:pt x="2066" y="11612"/>
                    <a:pt x="1" y="14062"/>
                    <a:pt x="141" y="19919"/>
                  </a:cubicBezTo>
                  <a:cubicBezTo>
                    <a:pt x="274" y="25541"/>
                    <a:pt x="1824" y="27627"/>
                    <a:pt x="4773" y="27627"/>
                  </a:cubicBezTo>
                  <a:cubicBezTo>
                    <a:pt x="7156" y="27627"/>
                    <a:pt x="10454" y="26264"/>
                    <a:pt x="14656" y="24303"/>
                  </a:cubicBezTo>
                  <a:lnTo>
                    <a:pt x="14656" y="24303"/>
                  </a:lnTo>
                  <a:cubicBezTo>
                    <a:pt x="7686" y="30123"/>
                    <a:pt x="1909" y="35453"/>
                    <a:pt x="10620" y="39011"/>
                  </a:cubicBezTo>
                  <a:cubicBezTo>
                    <a:pt x="12434" y="39752"/>
                    <a:pt x="15372" y="40713"/>
                    <a:pt x="17894" y="40713"/>
                  </a:cubicBezTo>
                  <a:cubicBezTo>
                    <a:pt x="19164" y="40713"/>
                    <a:pt x="20329" y="40469"/>
                    <a:pt x="21191" y="39830"/>
                  </a:cubicBezTo>
                  <a:cubicBezTo>
                    <a:pt x="24214" y="37454"/>
                    <a:pt x="22672" y="32056"/>
                    <a:pt x="22710" y="26917"/>
                  </a:cubicBezTo>
                  <a:lnTo>
                    <a:pt x="22710" y="26917"/>
                  </a:lnTo>
                  <a:cubicBezTo>
                    <a:pt x="24319" y="35088"/>
                    <a:pt x="26711" y="38369"/>
                    <a:pt x="30238" y="38369"/>
                  </a:cubicBezTo>
                  <a:cubicBezTo>
                    <a:pt x="31764" y="38369"/>
                    <a:pt x="33503" y="37755"/>
                    <a:pt x="35483" y="36657"/>
                  </a:cubicBezTo>
                  <a:cubicBezTo>
                    <a:pt x="42968" y="32505"/>
                    <a:pt x="43865" y="26229"/>
                    <a:pt x="28943" y="21536"/>
                  </a:cubicBezTo>
                  <a:lnTo>
                    <a:pt x="28943" y="21536"/>
                  </a:lnTo>
                  <a:cubicBezTo>
                    <a:pt x="30511" y="21749"/>
                    <a:pt x="32651" y="22004"/>
                    <a:pt x="34778" y="22004"/>
                  </a:cubicBezTo>
                  <a:cubicBezTo>
                    <a:pt x="38337" y="22004"/>
                    <a:pt x="41856" y="21289"/>
                    <a:pt x="42588" y="18463"/>
                  </a:cubicBezTo>
                  <a:cubicBezTo>
                    <a:pt x="43407" y="15301"/>
                    <a:pt x="40992" y="12140"/>
                    <a:pt x="39737" y="9238"/>
                  </a:cubicBezTo>
                  <a:cubicBezTo>
                    <a:pt x="38538" y="6766"/>
                    <a:pt x="36925" y="5786"/>
                    <a:pt x="35215" y="5786"/>
                  </a:cubicBezTo>
                  <a:cubicBezTo>
                    <a:pt x="31426" y="5786"/>
                    <a:pt x="27165" y="10593"/>
                    <a:pt x="25902" y="14619"/>
                  </a:cubicBezTo>
                  <a:cubicBezTo>
                    <a:pt x="27351" y="9534"/>
                    <a:pt x="28139" y="4555"/>
                    <a:pt x="25678" y="1508"/>
                  </a:cubicBezTo>
                  <a:cubicBezTo>
                    <a:pt x="24743" y="351"/>
                    <a:pt x="23486" y="0"/>
                    <a:pt x="22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76"/>
            <p:cNvSpPr/>
            <p:nvPr/>
          </p:nvSpPr>
          <p:spPr>
            <a:xfrm>
              <a:off x="6795457" y="3829878"/>
              <a:ext cx="474673" cy="446055"/>
            </a:xfrm>
            <a:custGeom>
              <a:avLst/>
              <a:gdLst/>
              <a:ahLst/>
              <a:cxnLst/>
              <a:rect l="l" t="t" r="r" b="b"/>
              <a:pathLst>
                <a:path w="27284" h="25639" extrusionOk="0">
                  <a:moveTo>
                    <a:pt x="14327" y="10529"/>
                  </a:moveTo>
                  <a:cubicBezTo>
                    <a:pt x="14590" y="10626"/>
                    <a:pt x="14872" y="10679"/>
                    <a:pt x="15160" y="10679"/>
                  </a:cubicBezTo>
                  <a:cubicBezTo>
                    <a:pt x="15214" y="10679"/>
                    <a:pt x="15268" y="10677"/>
                    <a:pt x="15322" y="10673"/>
                  </a:cubicBezTo>
                  <a:cubicBezTo>
                    <a:pt x="15395" y="11260"/>
                    <a:pt x="15674" y="11822"/>
                    <a:pt x="16163" y="12230"/>
                  </a:cubicBezTo>
                  <a:cubicBezTo>
                    <a:pt x="16298" y="12344"/>
                    <a:pt x="16442" y="12436"/>
                    <a:pt x="16592" y="12516"/>
                  </a:cubicBezTo>
                  <a:lnTo>
                    <a:pt x="16592" y="12518"/>
                  </a:lnTo>
                  <a:cubicBezTo>
                    <a:pt x="16608" y="12965"/>
                    <a:pt x="16753" y="13374"/>
                    <a:pt x="16978" y="13725"/>
                  </a:cubicBezTo>
                  <a:cubicBezTo>
                    <a:pt x="16799" y="13858"/>
                    <a:pt x="16644" y="14018"/>
                    <a:pt x="16509" y="14193"/>
                  </a:cubicBezTo>
                  <a:cubicBezTo>
                    <a:pt x="16209" y="14323"/>
                    <a:pt x="15933" y="14511"/>
                    <a:pt x="15702" y="14759"/>
                  </a:cubicBezTo>
                  <a:cubicBezTo>
                    <a:pt x="15514" y="14810"/>
                    <a:pt x="15329" y="14878"/>
                    <a:pt x="15151" y="14976"/>
                  </a:cubicBezTo>
                  <a:cubicBezTo>
                    <a:pt x="14691" y="14403"/>
                    <a:pt x="13992" y="14062"/>
                    <a:pt x="13254" y="14062"/>
                  </a:cubicBezTo>
                  <a:cubicBezTo>
                    <a:pt x="13009" y="14062"/>
                    <a:pt x="12760" y="14100"/>
                    <a:pt x="12514" y="14179"/>
                  </a:cubicBezTo>
                  <a:cubicBezTo>
                    <a:pt x="12435" y="14205"/>
                    <a:pt x="12364" y="14245"/>
                    <a:pt x="12290" y="14277"/>
                  </a:cubicBezTo>
                  <a:cubicBezTo>
                    <a:pt x="12097" y="14126"/>
                    <a:pt x="11880" y="14002"/>
                    <a:pt x="11642" y="13913"/>
                  </a:cubicBezTo>
                  <a:cubicBezTo>
                    <a:pt x="11750" y="13745"/>
                    <a:pt x="11833" y="13571"/>
                    <a:pt x="11896" y="13389"/>
                  </a:cubicBezTo>
                  <a:cubicBezTo>
                    <a:pt x="12117" y="12978"/>
                    <a:pt x="12214" y="12503"/>
                    <a:pt x="12161" y="12017"/>
                  </a:cubicBezTo>
                  <a:cubicBezTo>
                    <a:pt x="12277" y="11754"/>
                    <a:pt x="12344" y="11469"/>
                    <a:pt x="12359" y="11168"/>
                  </a:cubicBezTo>
                  <a:cubicBezTo>
                    <a:pt x="12634" y="11089"/>
                    <a:pt x="12896" y="10954"/>
                    <a:pt x="13138" y="10771"/>
                  </a:cubicBezTo>
                  <a:cubicBezTo>
                    <a:pt x="13190" y="10775"/>
                    <a:pt x="13243" y="10776"/>
                    <a:pt x="13297" y="10776"/>
                  </a:cubicBezTo>
                  <a:cubicBezTo>
                    <a:pt x="13541" y="10776"/>
                    <a:pt x="13789" y="10740"/>
                    <a:pt x="14034" y="10660"/>
                  </a:cubicBezTo>
                  <a:cubicBezTo>
                    <a:pt x="14138" y="10625"/>
                    <a:pt x="14231" y="10575"/>
                    <a:pt x="14327" y="10529"/>
                  </a:cubicBezTo>
                  <a:close/>
                  <a:moveTo>
                    <a:pt x="11318" y="0"/>
                  </a:moveTo>
                  <a:cubicBezTo>
                    <a:pt x="11318" y="0"/>
                    <a:pt x="11317" y="130"/>
                    <a:pt x="11316" y="356"/>
                  </a:cubicBezTo>
                  <a:cubicBezTo>
                    <a:pt x="11317" y="581"/>
                    <a:pt x="11306" y="916"/>
                    <a:pt x="11324" y="1304"/>
                  </a:cubicBezTo>
                  <a:cubicBezTo>
                    <a:pt x="11347" y="2092"/>
                    <a:pt x="11412" y="3136"/>
                    <a:pt x="11438" y="4147"/>
                  </a:cubicBezTo>
                  <a:cubicBezTo>
                    <a:pt x="11437" y="4394"/>
                    <a:pt x="11435" y="4644"/>
                    <a:pt x="11435" y="4887"/>
                  </a:cubicBezTo>
                  <a:cubicBezTo>
                    <a:pt x="11437" y="4931"/>
                    <a:pt x="11432" y="4971"/>
                    <a:pt x="11432" y="5014"/>
                  </a:cubicBezTo>
                  <a:cubicBezTo>
                    <a:pt x="11393" y="4986"/>
                    <a:pt x="11354" y="4954"/>
                    <a:pt x="11314" y="4927"/>
                  </a:cubicBezTo>
                  <a:cubicBezTo>
                    <a:pt x="11131" y="4799"/>
                    <a:pt x="10945" y="4667"/>
                    <a:pt x="10757" y="4536"/>
                  </a:cubicBezTo>
                  <a:cubicBezTo>
                    <a:pt x="10384" y="4298"/>
                    <a:pt x="10013" y="4058"/>
                    <a:pt x="9671" y="3856"/>
                  </a:cubicBezTo>
                  <a:cubicBezTo>
                    <a:pt x="9331" y="3650"/>
                    <a:pt x="9013" y="3456"/>
                    <a:pt x="8740" y="3290"/>
                  </a:cubicBezTo>
                  <a:cubicBezTo>
                    <a:pt x="8465" y="3125"/>
                    <a:pt x="8256" y="2976"/>
                    <a:pt x="8099" y="2873"/>
                  </a:cubicBezTo>
                  <a:cubicBezTo>
                    <a:pt x="7944" y="2767"/>
                    <a:pt x="7855" y="2707"/>
                    <a:pt x="7855" y="2707"/>
                  </a:cubicBezTo>
                  <a:lnTo>
                    <a:pt x="7855" y="2707"/>
                  </a:lnTo>
                  <a:cubicBezTo>
                    <a:pt x="7855" y="2707"/>
                    <a:pt x="7885" y="2809"/>
                    <a:pt x="7937" y="2987"/>
                  </a:cubicBezTo>
                  <a:cubicBezTo>
                    <a:pt x="7993" y="3165"/>
                    <a:pt x="8065" y="3433"/>
                    <a:pt x="8174" y="3734"/>
                  </a:cubicBezTo>
                  <a:cubicBezTo>
                    <a:pt x="8282" y="4041"/>
                    <a:pt x="8406" y="4395"/>
                    <a:pt x="8540" y="4776"/>
                  </a:cubicBezTo>
                  <a:cubicBezTo>
                    <a:pt x="8680" y="5156"/>
                    <a:pt x="8805" y="5551"/>
                    <a:pt x="8935" y="5944"/>
                  </a:cubicBezTo>
                  <a:cubicBezTo>
                    <a:pt x="8988" y="6137"/>
                    <a:pt x="9040" y="6329"/>
                    <a:pt x="9092" y="6520"/>
                  </a:cubicBezTo>
                  <a:cubicBezTo>
                    <a:pt x="9149" y="6708"/>
                    <a:pt x="9180" y="6889"/>
                    <a:pt x="9207" y="7060"/>
                  </a:cubicBezTo>
                  <a:cubicBezTo>
                    <a:pt x="9230" y="7227"/>
                    <a:pt x="9276" y="7404"/>
                    <a:pt x="9275" y="7533"/>
                  </a:cubicBezTo>
                  <a:cubicBezTo>
                    <a:pt x="9264" y="7644"/>
                    <a:pt x="9254" y="7748"/>
                    <a:pt x="9245" y="7843"/>
                  </a:cubicBezTo>
                  <a:cubicBezTo>
                    <a:pt x="9240" y="7886"/>
                    <a:pt x="9236" y="7928"/>
                    <a:pt x="9233" y="7966"/>
                  </a:cubicBezTo>
                  <a:cubicBezTo>
                    <a:pt x="9231" y="8034"/>
                    <a:pt x="9231" y="8099"/>
                    <a:pt x="9230" y="8161"/>
                  </a:cubicBezTo>
                  <a:cubicBezTo>
                    <a:pt x="9229" y="8291"/>
                    <a:pt x="9229" y="8404"/>
                    <a:pt x="9228" y="8498"/>
                  </a:cubicBezTo>
                  <a:cubicBezTo>
                    <a:pt x="9228" y="8552"/>
                    <a:pt x="9226" y="8596"/>
                    <a:pt x="9226" y="8636"/>
                  </a:cubicBezTo>
                  <a:cubicBezTo>
                    <a:pt x="9081" y="8642"/>
                    <a:pt x="8916" y="8649"/>
                    <a:pt x="8731" y="8657"/>
                  </a:cubicBezTo>
                  <a:cubicBezTo>
                    <a:pt x="8586" y="8663"/>
                    <a:pt x="8429" y="8670"/>
                    <a:pt x="8262" y="8676"/>
                  </a:cubicBezTo>
                  <a:cubicBezTo>
                    <a:pt x="8236" y="8677"/>
                    <a:pt x="8208" y="8678"/>
                    <a:pt x="8180" y="8678"/>
                  </a:cubicBezTo>
                  <a:cubicBezTo>
                    <a:pt x="8025" y="8678"/>
                    <a:pt x="7843" y="8665"/>
                    <a:pt x="7669" y="8661"/>
                  </a:cubicBezTo>
                  <a:cubicBezTo>
                    <a:pt x="7256" y="8647"/>
                    <a:pt x="6780" y="8616"/>
                    <a:pt x="6321" y="8594"/>
                  </a:cubicBezTo>
                  <a:cubicBezTo>
                    <a:pt x="5880" y="8577"/>
                    <a:pt x="5459" y="8549"/>
                    <a:pt x="5038" y="8549"/>
                  </a:cubicBezTo>
                  <a:cubicBezTo>
                    <a:pt x="4999" y="8549"/>
                    <a:pt x="4959" y="8549"/>
                    <a:pt x="4919" y="8549"/>
                  </a:cubicBezTo>
                  <a:cubicBezTo>
                    <a:pt x="4693" y="8552"/>
                    <a:pt x="4480" y="8548"/>
                    <a:pt x="4274" y="8557"/>
                  </a:cubicBezTo>
                  <a:cubicBezTo>
                    <a:pt x="4068" y="8572"/>
                    <a:pt x="3872" y="8588"/>
                    <a:pt x="3691" y="8601"/>
                  </a:cubicBezTo>
                  <a:cubicBezTo>
                    <a:pt x="3514" y="8615"/>
                    <a:pt x="3354" y="8627"/>
                    <a:pt x="3209" y="8662"/>
                  </a:cubicBezTo>
                  <a:cubicBezTo>
                    <a:pt x="3069" y="8691"/>
                    <a:pt x="2945" y="8714"/>
                    <a:pt x="2843" y="8735"/>
                  </a:cubicBezTo>
                  <a:cubicBezTo>
                    <a:pt x="2647" y="8776"/>
                    <a:pt x="2535" y="8801"/>
                    <a:pt x="2535" y="8801"/>
                  </a:cubicBezTo>
                  <a:cubicBezTo>
                    <a:pt x="2535" y="8801"/>
                    <a:pt x="2641" y="8848"/>
                    <a:pt x="2825" y="8934"/>
                  </a:cubicBezTo>
                  <a:cubicBezTo>
                    <a:pt x="2914" y="8975"/>
                    <a:pt x="3022" y="9027"/>
                    <a:pt x="3146" y="9085"/>
                  </a:cubicBezTo>
                  <a:cubicBezTo>
                    <a:pt x="3267" y="9135"/>
                    <a:pt x="3400" y="9219"/>
                    <a:pt x="3543" y="9309"/>
                  </a:cubicBezTo>
                  <a:cubicBezTo>
                    <a:pt x="3682" y="9397"/>
                    <a:pt x="3833" y="9491"/>
                    <a:pt x="3992" y="9591"/>
                  </a:cubicBezTo>
                  <a:cubicBezTo>
                    <a:pt x="4148" y="9698"/>
                    <a:pt x="4312" y="9822"/>
                    <a:pt x="4477" y="9943"/>
                  </a:cubicBezTo>
                  <a:cubicBezTo>
                    <a:pt x="4806" y="10177"/>
                    <a:pt x="5156" y="10476"/>
                    <a:pt x="5499" y="10751"/>
                  </a:cubicBezTo>
                  <a:cubicBezTo>
                    <a:pt x="5534" y="10780"/>
                    <a:pt x="5568" y="10806"/>
                    <a:pt x="5602" y="10836"/>
                  </a:cubicBezTo>
                  <a:lnTo>
                    <a:pt x="0" y="12188"/>
                  </a:lnTo>
                  <a:lnTo>
                    <a:pt x="5566" y="13632"/>
                  </a:lnTo>
                  <a:cubicBezTo>
                    <a:pt x="5496" y="13698"/>
                    <a:pt x="5426" y="13763"/>
                    <a:pt x="5354" y="13830"/>
                  </a:cubicBezTo>
                  <a:cubicBezTo>
                    <a:pt x="4652" y="14450"/>
                    <a:pt x="3901" y="15059"/>
                    <a:pt x="3325" y="15504"/>
                  </a:cubicBezTo>
                  <a:cubicBezTo>
                    <a:pt x="2749" y="15951"/>
                    <a:pt x="2364" y="16250"/>
                    <a:pt x="2364" y="16250"/>
                  </a:cubicBezTo>
                  <a:cubicBezTo>
                    <a:pt x="2364" y="16250"/>
                    <a:pt x="2851" y="16222"/>
                    <a:pt x="3580" y="16178"/>
                  </a:cubicBezTo>
                  <a:cubicBezTo>
                    <a:pt x="4311" y="16137"/>
                    <a:pt x="5289" y="16058"/>
                    <a:pt x="6292" y="15937"/>
                  </a:cubicBezTo>
                  <a:cubicBezTo>
                    <a:pt x="6792" y="15859"/>
                    <a:pt x="7300" y="15798"/>
                    <a:pt x="7781" y="15686"/>
                  </a:cubicBezTo>
                  <a:cubicBezTo>
                    <a:pt x="8013" y="15635"/>
                    <a:pt x="8229" y="15597"/>
                    <a:pt x="8455" y="15535"/>
                  </a:cubicBezTo>
                  <a:lnTo>
                    <a:pt x="8455" y="15535"/>
                  </a:lnTo>
                  <a:cubicBezTo>
                    <a:pt x="8445" y="15566"/>
                    <a:pt x="8435" y="15596"/>
                    <a:pt x="8427" y="15626"/>
                  </a:cubicBezTo>
                  <a:lnTo>
                    <a:pt x="8426" y="15633"/>
                  </a:lnTo>
                  <a:cubicBezTo>
                    <a:pt x="8426" y="15633"/>
                    <a:pt x="8327" y="16052"/>
                    <a:pt x="8177" y="16679"/>
                  </a:cubicBezTo>
                  <a:cubicBezTo>
                    <a:pt x="8151" y="16803"/>
                    <a:pt x="8121" y="16936"/>
                    <a:pt x="8089" y="17078"/>
                  </a:cubicBezTo>
                  <a:cubicBezTo>
                    <a:pt x="8063" y="17220"/>
                    <a:pt x="7967" y="17414"/>
                    <a:pt x="7905" y="17594"/>
                  </a:cubicBezTo>
                  <a:cubicBezTo>
                    <a:pt x="7774" y="17961"/>
                    <a:pt x="7575" y="18373"/>
                    <a:pt x="7394" y="18781"/>
                  </a:cubicBezTo>
                  <a:cubicBezTo>
                    <a:pt x="7195" y="19203"/>
                    <a:pt x="6997" y="19612"/>
                    <a:pt x="6813" y="20024"/>
                  </a:cubicBezTo>
                  <a:cubicBezTo>
                    <a:pt x="6627" y="20420"/>
                    <a:pt x="6472" y="20813"/>
                    <a:pt x="6346" y="21143"/>
                  </a:cubicBezTo>
                  <a:cubicBezTo>
                    <a:pt x="6209" y="21462"/>
                    <a:pt x="6147" y="21765"/>
                    <a:pt x="6084" y="21952"/>
                  </a:cubicBezTo>
                  <a:cubicBezTo>
                    <a:pt x="6029" y="22144"/>
                    <a:pt x="5998" y="22255"/>
                    <a:pt x="5998" y="22255"/>
                  </a:cubicBezTo>
                  <a:cubicBezTo>
                    <a:pt x="5998" y="22255"/>
                    <a:pt x="6090" y="22185"/>
                    <a:pt x="6250" y="22061"/>
                  </a:cubicBezTo>
                  <a:cubicBezTo>
                    <a:pt x="6418" y="21945"/>
                    <a:pt x="6617" y="21761"/>
                    <a:pt x="6913" y="21587"/>
                  </a:cubicBezTo>
                  <a:cubicBezTo>
                    <a:pt x="7198" y="21405"/>
                    <a:pt x="7523" y="21203"/>
                    <a:pt x="7896" y="21002"/>
                  </a:cubicBezTo>
                  <a:cubicBezTo>
                    <a:pt x="8270" y="20800"/>
                    <a:pt x="8668" y="20585"/>
                    <a:pt x="9066" y="20368"/>
                  </a:cubicBezTo>
                  <a:cubicBezTo>
                    <a:pt x="9071" y="20364"/>
                    <a:pt x="9079" y="20362"/>
                    <a:pt x="9084" y="20359"/>
                  </a:cubicBezTo>
                  <a:lnTo>
                    <a:pt x="9084" y="20359"/>
                  </a:lnTo>
                  <a:cubicBezTo>
                    <a:pt x="9038" y="20574"/>
                    <a:pt x="8993" y="20788"/>
                    <a:pt x="8948" y="21004"/>
                  </a:cubicBezTo>
                  <a:cubicBezTo>
                    <a:pt x="8869" y="21588"/>
                    <a:pt x="8792" y="22173"/>
                    <a:pt x="8719" y="22719"/>
                  </a:cubicBezTo>
                  <a:cubicBezTo>
                    <a:pt x="8638" y="23259"/>
                    <a:pt x="8596" y="23768"/>
                    <a:pt x="8564" y="24203"/>
                  </a:cubicBezTo>
                  <a:lnTo>
                    <a:pt x="8448" y="25639"/>
                  </a:lnTo>
                  <a:cubicBezTo>
                    <a:pt x="8448" y="25639"/>
                    <a:pt x="8766" y="25159"/>
                    <a:pt x="9244" y="24442"/>
                  </a:cubicBezTo>
                  <a:cubicBezTo>
                    <a:pt x="9478" y="24085"/>
                    <a:pt x="9755" y="23672"/>
                    <a:pt x="10080" y="23246"/>
                  </a:cubicBezTo>
                  <a:cubicBezTo>
                    <a:pt x="10394" y="22822"/>
                    <a:pt x="10730" y="22370"/>
                    <a:pt x="11065" y="21919"/>
                  </a:cubicBezTo>
                  <a:cubicBezTo>
                    <a:pt x="11411" y="21520"/>
                    <a:pt x="11756" y="21121"/>
                    <a:pt x="12080" y="20747"/>
                  </a:cubicBezTo>
                  <a:cubicBezTo>
                    <a:pt x="12082" y="20756"/>
                    <a:pt x="12086" y="20766"/>
                    <a:pt x="12089" y="20775"/>
                  </a:cubicBezTo>
                  <a:cubicBezTo>
                    <a:pt x="12716" y="22577"/>
                    <a:pt x="13347" y="24286"/>
                    <a:pt x="13347" y="24286"/>
                  </a:cubicBezTo>
                  <a:cubicBezTo>
                    <a:pt x="13347" y="24286"/>
                    <a:pt x="13869" y="22484"/>
                    <a:pt x="14395" y="20775"/>
                  </a:cubicBezTo>
                  <a:cubicBezTo>
                    <a:pt x="14576" y="20233"/>
                    <a:pt x="14756" y="19690"/>
                    <a:pt x="14921" y="19198"/>
                  </a:cubicBezTo>
                  <a:cubicBezTo>
                    <a:pt x="15373" y="19690"/>
                    <a:pt x="16143" y="20530"/>
                    <a:pt x="16916" y="21375"/>
                  </a:cubicBezTo>
                  <a:cubicBezTo>
                    <a:pt x="17206" y="21697"/>
                    <a:pt x="17495" y="22020"/>
                    <a:pt x="17767" y="22322"/>
                  </a:cubicBezTo>
                  <a:cubicBezTo>
                    <a:pt x="17901" y="22476"/>
                    <a:pt x="18041" y="22622"/>
                    <a:pt x="18155" y="22765"/>
                  </a:cubicBezTo>
                  <a:cubicBezTo>
                    <a:pt x="18272" y="22910"/>
                    <a:pt x="18384" y="23046"/>
                    <a:pt x="18487" y="23173"/>
                  </a:cubicBezTo>
                  <a:cubicBezTo>
                    <a:pt x="18900" y="23688"/>
                    <a:pt x="19178" y="24033"/>
                    <a:pt x="19178" y="24033"/>
                  </a:cubicBezTo>
                  <a:cubicBezTo>
                    <a:pt x="19178" y="24033"/>
                    <a:pt x="19172" y="23590"/>
                    <a:pt x="19164" y="22926"/>
                  </a:cubicBezTo>
                  <a:cubicBezTo>
                    <a:pt x="19162" y="22757"/>
                    <a:pt x="19158" y="22575"/>
                    <a:pt x="19154" y="22381"/>
                  </a:cubicBezTo>
                  <a:cubicBezTo>
                    <a:pt x="19153" y="22185"/>
                    <a:pt x="19132" y="21989"/>
                    <a:pt x="19122" y="21778"/>
                  </a:cubicBezTo>
                  <a:cubicBezTo>
                    <a:pt x="19093" y="21358"/>
                    <a:pt x="19064" y="20908"/>
                    <a:pt x="19034" y="20460"/>
                  </a:cubicBezTo>
                  <a:cubicBezTo>
                    <a:pt x="19025" y="20337"/>
                    <a:pt x="19015" y="20214"/>
                    <a:pt x="19005" y="20091"/>
                  </a:cubicBezTo>
                  <a:lnTo>
                    <a:pt x="19005" y="20091"/>
                  </a:lnTo>
                  <a:cubicBezTo>
                    <a:pt x="19301" y="20276"/>
                    <a:pt x="19602" y="20466"/>
                    <a:pt x="19906" y="20657"/>
                  </a:cubicBezTo>
                  <a:cubicBezTo>
                    <a:pt x="20819" y="21255"/>
                    <a:pt x="21716" y="21859"/>
                    <a:pt x="22420" y="22293"/>
                  </a:cubicBezTo>
                  <a:cubicBezTo>
                    <a:pt x="23111" y="22726"/>
                    <a:pt x="23571" y="23015"/>
                    <a:pt x="23571" y="23015"/>
                  </a:cubicBezTo>
                  <a:cubicBezTo>
                    <a:pt x="23571" y="23015"/>
                    <a:pt x="23323" y="22532"/>
                    <a:pt x="22952" y="21808"/>
                  </a:cubicBezTo>
                  <a:cubicBezTo>
                    <a:pt x="22580" y="21096"/>
                    <a:pt x="22114" y="20109"/>
                    <a:pt x="21640" y="19136"/>
                  </a:cubicBezTo>
                  <a:cubicBezTo>
                    <a:pt x="21479" y="18821"/>
                    <a:pt x="21319" y="18507"/>
                    <a:pt x="21162" y="18199"/>
                  </a:cubicBezTo>
                  <a:lnTo>
                    <a:pt x="21162" y="18199"/>
                  </a:lnTo>
                  <a:cubicBezTo>
                    <a:pt x="21356" y="18229"/>
                    <a:pt x="21555" y="18261"/>
                    <a:pt x="21755" y="18290"/>
                  </a:cubicBezTo>
                  <a:cubicBezTo>
                    <a:pt x="22617" y="18445"/>
                    <a:pt x="23498" y="18635"/>
                    <a:pt x="24158" y="18788"/>
                  </a:cubicBezTo>
                  <a:cubicBezTo>
                    <a:pt x="24820" y="18937"/>
                    <a:pt x="25262" y="19038"/>
                    <a:pt x="25262" y="19038"/>
                  </a:cubicBezTo>
                  <a:cubicBezTo>
                    <a:pt x="25262" y="19038"/>
                    <a:pt x="24970" y="18692"/>
                    <a:pt x="24534" y="18173"/>
                  </a:cubicBezTo>
                  <a:cubicBezTo>
                    <a:pt x="24098" y="17651"/>
                    <a:pt x="23506" y="16961"/>
                    <a:pt x="22875" y="16274"/>
                  </a:cubicBezTo>
                  <a:cubicBezTo>
                    <a:pt x="22546" y="15939"/>
                    <a:pt x="22229" y="15589"/>
                    <a:pt x="21886" y="15284"/>
                  </a:cubicBezTo>
                  <a:cubicBezTo>
                    <a:pt x="21716" y="15127"/>
                    <a:pt x="21561" y="14977"/>
                    <a:pt x="21391" y="14833"/>
                  </a:cubicBezTo>
                  <a:cubicBezTo>
                    <a:pt x="21304" y="14767"/>
                    <a:pt x="21227" y="14709"/>
                    <a:pt x="21145" y="14646"/>
                  </a:cubicBezTo>
                  <a:cubicBezTo>
                    <a:pt x="21495" y="14559"/>
                    <a:pt x="21855" y="14459"/>
                    <a:pt x="22216" y="14328"/>
                  </a:cubicBezTo>
                  <a:cubicBezTo>
                    <a:pt x="22695" y="14165"/>
                    <a:pt x="23180" y="13957"/>
                    <a:pt x="23658" y="13750"/>
                  </a:cubicBezTo>
                  <a:cubicBezTo>
                    <a:pt x="24607" y="13325"/>
                    <a:pt x="25504" y="12863"/>
                    <a:pt x="26173" y="12514"/>
                  </a:cubicBezTo>
                  <a:cubicBezTo>
                    <a:pt x="26839" y="12166"/>
                    <a:pt x="27284" y="11934"/>
                    <a:pt x="27284" y="11934"/>
                  </a:cubicBezTo>
                  <a:cubicBezTo>
                    <a:pt x="27284" y="11934"/>
                    <a:pt x="26783" y="11884"/>
                    <a:pt x="26035" y="11808"/>
                  </a:cubicBezTo>
                  <a:cubicBezTo>
                    <a:pt x="25287" y="11732"/>
                    <a:pt x="24295" y="11625"/>
                    <a:pt x="23340" y="11467"/>
                  </a:cubicBezTo>
                  <a:cubicBezTo>
                    <a:pt x="23116" y="11428"/>
                    <a:pt x="22894" y="11388"/>
                    <a:pt x="22678" y="11346"/>
                  </a:cubicBezTo>
                  <a:cubicBezTo>
                    <a:pt x="22870" y="11178"/>
                    <a:pt x="23057" y="11005"/>
                    <a:pt x="23230" y="10822"/>
                  </a:cubicBezTo>
                  <a:cubicBezTo>
                    <a:pt x="23422" y="10624"/>
                    <a:pt x="23619" y="10423"/>
                    <a:pt x="23817" y="10220"/>
                  </a:cubicBezTo>
                  <a:cubicBezTo>
                    <a:pt x="24180" y="9818"/>
                    <a:pt x="24545" y="9416"/>
                    <a:pt x="24886" y="9038"/>
                  </a:cubicBezTo>
                  <a:cubicBezTo>
                    <a:pt x="25221" y="8660"/>
                    <a:pt x="25536" y="8326"/>
                    <a:pt x="25812" y="8036"/>
                  </a:cubicBezTo>
                  <a:cubicBezTo>
                    <a:pt x="26083" y="7735"/>
                    <a:pt x="26333" y="7531"/>
                    <a:pt x="26503" y="7363"/>
                  </a:cubicBezTo>
                  <a:cubicBezTo>
                    <a:pt x="26676" y="7202"/>
                    <a:pt x="26776" y="7109"/>
                    <a:pt x="26776" y="7109"/>
                  </a:cubicBezTo>
                  <a:lnTo>
                    <a:pt x="26776" y="7109"/>
                  </a:lnTo>
                  <a:cubicBezTo>
                    <a:pt x="26776" y="7109"/>
                    <a:pt x="26644" y="7136"/>
                    <a:pt x="26413" y="7184"/>
                  </a:cubicBezTo>
                  <a:cubicBezTo>
                    <a:pt x="26187" y="7239"/>
                    <a:pt x="25838" y="7295"/>
                    <a:pt x="25448" y="7411"/>
                  </a:cubicBezTo>
                  <a:cubicBezTo>
                    <a:pt x="25054" y="7519"/>
                    <a:pt x="24586" y="7651"/>
                    <a:pt x="24104" y="7803"/>
                  </a:cubicBezTo>
                  <a:cubicBezTo>
                    <a:pt x="23623" y="7949"/>
                    <a:pt x="23109" y="8105"/>
                    <a:pt x="22596" y="8261"/>
                  </a:cubicBezTo>
                  <a:cubicBezTo>
                    <a:pt x="22348" y="8326"/>
                    <a:pt x="22097" y="8391"/>
                    <a:pt x="21853" y="8456"/>
                  </a:cubicBezTo>
                  <a:cubicBezTo>
                    <a:pt x="21833" y="8461"/>
                    <a:pt x="21815" y="8465"/>
                    <a:pt x="21796" y="8470"/>
                  </a:cubicBezTo>
                  <a:cubicBezTo>
                    <a:pt x="21841" y="8363"/>
                    <a:pt x="21886" y="8258"/>
                    <a:pt x="21932" y="8150"/>
                  </a:cubicBezTo>
                  <a:cubicBezTo>
                    <a:pt x="22298" y="7211"/>
                    <a:pt x="22608" y="6288"/>
                    <a:pt x="22860" y="5611"/>
                  </a:cubicBezTo>
                  <a:cubicBezTo>
                    <a:pt x="22982" y="5265"/>
                    <a:pt x="23103" y="4995"/>
                    <a:pt x="23183" y="4796"/>
                  </a:cubicBezTo>
                  <a:cubicBezTo>
                    <a:pt x="23266" y="4599"/>
                    <a:pt x="23313" y="4486"/>
                    <a:pt x="23313" y="4486"/>
                  </a:cubicBezTo>
                  <a:lnTo>
                    <a:pt x="23313" y="4486"/>
                  </a:lnTo>
                  <a:cubicBezTo>
                    <a:pt x="23313" y="4486"/>
                    <a:pt x="23211" y="4552"/>
                    <a:pt x="23032" y="4668"/>
                  </a:cubicBezTo>
                  <a:cubicBezTo>
                    <a:pt x="22854" y="4786"/>
                    <a:pt x="22586" y="4953"/>
                    <a:pt x="22291" y="5169"/>
                  </a:cubicBezTo>
                  <a:cubicBezTo>
                    <a:pt x="21684" y="5599"/>
                    <a:pt x="20899" y="6191"/>
                    <a:pt x="20119" y="6725"/>
                  </a:cubicBezTo>
                  <a:cubicBezTo>
                    <a:pt x="19923" y="6848"/>
                    <a:pt x="19729" y="6972"/>
                    <a:pt x="19536" y="7095"/>
                  </a:cubicBezTo>
                  <a:cubicBezTo>
                    <a:pt x="19348" y="7221"/>
                    <a:pt x="19159" y="7325"/>
                    <a:pt x="18979" y="7413"/>
                  </a:cubicBezTo>
                  <a:cubicBezTo>
                    <a:pt x="18801" y="7503"/>
                    <a:pt x="18626" y="7600"/>
                    <a:pt x="18472" y="7668"/>
                  </a:cubicBezTo>
                  <a:cubicBezTo>
                    <a:pt x="18345" y="7698"/>
                    <a:pt x="18227" y="7728"/>
                    <a:pt x="18117" y="7753"/>
                  </a:cubicBezTo>
                  <a:cubicBezTo>
                    <a:pt x="17910" y="7811"/>
                    <a:pt x="17730" y="7862"/>
                    <a:pt x="17576" y="7904"/>
                  </a:cubicBezTo>
                  <a:cubicBezTo>
                    <a:pt x="17561" y="7792"/>
                    <a:pt x="17540" y="7680"/>
                    <a:pt x="17508" y="7568"/>
                  </a:cubicBezTo>
                  <a:lnTo>
                    <a:pt x="17505" y="7558"/>
                  </a:lnTo>
                  <a:cubicBezTo>
                    <a:pt x="17505" y="7558"/>
                    <a:pt x="17474" y="7450"/>
                    <a:pt x="17422" y="7264"/>
                  </a:cubicBezTo>
                  <a:cubicBezTo>
                    <a:pt x="17395" y="7170"/>
                    <a:pt x="17363" y="7056"/>
                    <a:pt x="17325" y="6926"/>
                  </a:cubicBezTo>
                  <a:cubicBezTo>
                    <a:pt x="17293" y="6817"/>
                    <a:pt x="17257" y="6697"/>
                    <a:pt x="17217" y="6564"/>
                  </a:cubicBezTo>
                  <a:cubicBezTo>
                    <a:pt x="17179" y="6441"/>
                    <a:pt x="17138" y="6309"/>
                    <a:pt x="17095" y="6170"/>
                  </a:cubicBezTo>
                  <a:cubicBezTo>
                    <a:pt x="17056" y="6012"/>
                    <a:pt x="17030" y="5820"/>
                    <a:pt x="16997" y="5632"/>
                  </a:cubicBezTo>
                  <a:cubicBezTo>
                    <a:pt x="16923" y="5254"/>
                    <a:pt x="16886" y="4821"/>
                    <a:pt x="16833" y="4393"/>
                  </a:cubicBezTo>
                  <a:lnTo>
                    <a:pt x="16606" y="1955"/>
                  </a:lnTo>
                  <a:cubicBezTo>
                    <a:pt x="16576" y="1623"/>
                    <a:pt x="16530" y="1339"/>
                    <a:pt x="16505" y="1148"/>
                  </a:cubicBezTo>
                  <a:cubicBezTo>
                    <a:pt x="16478" y="956"/>
                    <a:pt x="16463" y="847"/>
                    <a:pt x="16463" y="847"/>
                  </a:cubicBezTo>
                  <a:cubicBezTo>
                    <a:pt x="16463" y="847"/>
                    <a:pt x="16249" y="1238"/>
                    <a:pt x="15904" y="1799"/>
                  </a:cubicBezTo>
                  <a:cubicBezTo>
                    <a:pt x="15545" y="2361"/>
                    <a:pt x="15069" y="3110"/>
                    <a:pt x="14590" y="3858"/>
                  </a:cubicBezTo>
                  <a:cubicBezTo>
                    <a:pt x="14474" y="4053"/>
                    <a:pt x="14355" y="4245"/>
                    <a:pt x="14240" y="4437"/>
                  </a:cubicBezTo>
                  <a:cubicBezTo>
                    <a:pt x="14045" y="4104"/>
                    <a:pt x="13837" y="3776"/>
                    <a:pt x="13633" y="3446"/>
                  </a:cubicBezTo>
                  <a:cubicBezTo>
                    <a:pt x="13041" y="2560"/>
                    <a:pt x="12438" y="1727"/>
                    <a:pt x="12010" y="1088"/>
                  </a:cubicBezTo>
                  <a:cubicBezTo>
                    <a:pt x="11786" y="769"/>
                    <a:pt x="11628" y="497"/>
                    <a:pt x="11507" y="304"/>
                  </a:cubicBezTo>
                  <a:cubicBezTo>
                    <a:pt x="11386" y="110"/>
                    <a:pt x="11318" y="0"/>
                    <a:pt x="1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76"/>
            <p:cNvSpPr/>
            <p:nvPr/>
          </p:nvSpPr>
          <p:spPr>
            <a:xfrm>
              <a:off x="6891038" y="3938873"/>
              <a:ext cx="294731" cy="213607"/>
            </a:xfrm>
            <a:custGeom>
              <a:avLst/>
              <a:gdLst/>
              <a:ahLst/>
              <a:cxnLst/>
              <a:rect l="l" t="t" r="r" b="b"/>
              <a:pathLst>
                <a:path w="16941" h="12278" extrusionOk="0">
                  <a:moveTo>
                    <a:pt x="8558" y="0"/>
                  </a:moveTo>
                  <a:cubicBezTo>
                    <a:pt x="7238" y="0"/>
                    <a:pt x="5839" y="513"/>
                    <a:pt x="4510" y="1745"/>
                  </a:cubicBezTo>
                  <a:cubicBezTo>
                    <a:pt x="1" y="5462"/>
                    <a:pt x="3560" y="12278"/>
                    <a:pt x="8483" y="12278"/>
                  </a:cubicBezTo>
                  <a:cubicBezTo>
                    <a:pt x="9959" y="12278"/>
                    <a:pt x="11557" y="11665"/>
                    <a:pt x="13097" y="10174"/>
                  </a:cubicBezTo>
                  <a:cubicBezTo>
                    <a:pt x="16940" y="6451"/>
                    <a:pt x="13240" y="0"/>
                    <a:pt x="8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76"/>
            <p:cNvSpPr/>
            <p:nvPr/>
          </p:nvSpPr>
          <p:spPr>
            <a:xfrm>
              <a:off x="6964682" y="4051087"/>
              <a:ext cx="57899" cy="44572"/>
            </a:xfrm>
            <a:custGeom>
              <a:avLst/>
              <a:gdLst/>
              <a:ahLst/>
              <a:cxnLst/>
              <a:rect l="l" t="t" r="r" b="b"/>
              <a:pathLst>
                <a:path w="3328" h="2562" extrusionOk="0">
                  <a:moveTo>
                    <a:pt x="1649" y="0"/>
                  </a:moveTo>
                  <a:cubicBezTo>
                    <a:pt x="1309" y="0"/>
                    <a:pt x="961" y="162"/>
                    <a:pt x="687" y="562"/>
                  </a:cubicBezTo>
                  <a:cubicBezTo>
                    <a:pt x="1" y="1446"/>
                    <a:pt x="797" y="2562"/>
                    <a:pt x="1697" y="2562"/>
                  </a:cubicBezTo>
                  <a:cubicBezTo>
                    <a:pt x="2068" y="2562"/>
                    <a:pt x="2456" y="2373"/>
                    <a:pt x="2765" y="1901"/>
                  </a:cubicBezTo>
                  <a:cubicBezTo>
                    <a:pt x="3327" y="1044"/>
                    <a:pt x="2513" y="0"/>
                    <a:pt x="1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76"/>
            <p:cNvSpPr/>
            <p:nvPr/>
          </p:nvSpPr>
          <p:spPr>
            <a:xfrm>
              <a:off x="7018858" y="4031062"/>
              <a:ext cx="42293" cy="32864"/>
            </a:xfrm>
            <a:custGeom>
              <a:avLst/>
              <a:gdLst/>
              <a:ahLst/>
              <a:cxnLst/>
              <a:rect l="l" t="t" r="r" b="b"/>
              <a:pathLst>
                <a:path w="2431" h="1889" extrusionOk="0">
                  <a:moveTo>
                    <a:pt x="1202" y="0"/>
                  </a:moveTo>
                  <a:cubicBezTo>
                    <a:pt x="954" y="0"/>
                    <a:pt x="700" y="119"/>
                    <a:pt x="501" y="413"/>
                  </a:cubicBezTo>
                  <a:cubicBezTo>
                    <a:pt x="1" y="1063"/>
                    <a:pt x="586" y="1888"/>
                    <a:pt x="1245" y="1888"/>
                  </a:cubicBezTo>
                  <a:cubicBezTo>
                    <a:pt x="1515" y="1888"/>
                    <a:pt x="1798" y="1749"/>
                    <a:pt x="2023" y="1402"/>
                  </a:cubicBezTo>
                  <a:cubicBezTo>
                    <a:pt x="2431" y="772"/>
                    <a:pt x="1833" y="0"/>
                    <a:pt x="1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76"/>
            <p:cNvSpPr/>
            <p:nvPr/>
          </p:nvSpPr>
          <p:spPr>
            <a:xfrm>
              <a:off x="7008106" y="3973407"/>
              <a:ext cx="62735" cy="48295"/>
            </a:xfrm>
            <a:custGeom>
              <a:avLst/>
              <a:gdLst/>
              <a:ahLst/>
              <a:cxnLst/>
              <a:rect l="l" t="t" r="r" b="b"/>
              <a:pathLst>
                <a:path w="3606" h="2776" extrusionOk="0">
                  <a:moveTo>
                    <a:pt x="1787" y="0"/>
                  </a:moveTo>
                  <a:cubicBezTo>
                    <a:pt x="1418" y="0"/>
                    <a:pt x="1041" y="176"/>
                    <a:pt x="744" y="609"/>
                  </a:cubicBezTo>
                  <a:cubicBezTo>
                    <a:pt x="0" y="1567"/>
                    <a:pt x="863" y="2776"/>
                    <a:pt x="1839" y="2776"/>
                  </a:cubicBezTo>
                  <a:cubicBezTo>
                    <a:pt x="2240" y="2776"/>
                    <a:pt x="2661" y="2571"/>
                    <a:pt x="2996" y="2059"/>
                  </a:cubicBezTo>
                  <a:cubicBezTo>
                    <a:pt x="3606" y="1131"/>
                    <a:pt x="2723" y="0"/>
                    <a:pt x="1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76"/>
            <p:cNvSpPr/>
            <p:nvPr/>
          </p:nvSpPr>
          <p:spPr>
            <a:xfrm>
              <a:off x="7060942" y="4046303"/>
              <a:ext cx="57881" cy="44572"/>
            </a:xfrm>
            <a:custGeom>
              <a:avLst/>
              <a:gdLst/>
              <a:ahLst/>
              <a:cxnLst/>
              <a:rect l="l" t="t" r="r" b="b"/>
              <a:pathLst>
                <a:path w="3327" h="2562" extrusionOk="0">
                  <a:moveTo>
                    <a:pt x="1649" y="0"/>
                  </a:moveTo>
                  <a:cubicBezTo>
                    <a:pt x="1308" y="0"/>
                    <a:pt x="961" y="162"/>
                    <a:pt x="686" y="561"/>
                  </a:cubicBezTo>
                  <a:cubicBezTo>
                    <a:pt x="0" y="1445"/>
                    <a:pt x="796" y="2562"/>
                    <a:pt x="1696" y="2562"/>
                  </a:cubicBezTo>
                  <a:cubicBezTo>
                    <a:pt x="2067" y="2562"/>
                    <a:pt x="2455" y="2373"/>
                    <a:pt x="2765" y="1901"/>
                  </a:cubicBezTo>
                  <a:cubicBezTo>
                    <a:pt x="3326" y="1044"/>
                    <a:pt x="2512" y="0"/>
                    <a:pt x="1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76"/>
            <p:cNvSpPr/>
            <p:nvPr/>
          </p:nvSpPr>
          <p:spPr>
            <a:xfrm>
              <a:off x="7065762" y="3997050"/>
              <a:ext cx="48174" cy="37422"/>
            </a:xfrm>
            <a:custGeom>
              <a:avLst/>
              <a:gdLst/>
              <a:ahLst/>
              <a:cxnLst/>
              <a:rect l="l" t="t" r="r" b="b"/>
              <a:pathLst>
                <a:path w="2769" h="2151" extrusionOk="0">
                  <a:moveTo>
                    <a:pt x="1369" y="0"/>
                  </a:moveTo>
                  <a:cubicBezTo>
                    <a:pt x="1087" y="0"/>
                    <a:pt x="798" y="136"/>
                    <a:pt x="571" y="469"/>
                  </a:cubicBezTo>
                  <a:cubicBezTo>
                    <a:pt x="1" y="1211"/>
                    <a:pt x="667" y="2151"/>
                    <a:pt x="1417" y="2151"/>
                  </a:cubicBezTo>
                  <a:cubicBezTo>
                    <a:pt x="1725" y="2151"/>
                    <a:pt x="2047" y="1992"/>
                    <a:pt x="2303" y="1597"/>
                  </a:cubicBezTo>
                  <a:cubicBezTo>
                    <a:pt x="2769" y="878"/>
                    <a:pt x="2088" y="0"/>
                    <a:pt x="1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76"/>
            <p:cNvSpPr/>
            <p:nvPr/>
          </p:nvSpPr>
          <p:spPr>
            <a:xfrm>
              <a:off x="6961759" y="3999573"/>
              <a:ext cx="48156" cy="37439"/>
            </a:xfrm>
            <a:custGeom>
              <a:avLst/>
              <a:gdLst/>
              <a:ahLst/>
              <a:cxnLst/>
              <a:rect l="l" t="t" r="r" b="b"/>
              <a:pathLst>
                <a:path w="2768" h="2152" extrusionOk="0">
                  <a:moveTo>
                    <a:pt x="1368" y="0"/>
                  </a:moveTo>
                  <a:cubicBezTo>
                    <a:pt x="1086" y="0"/>
                    <a:pt x="798" y="136"/>
                    <a:pt x="571" y="470"/>
                  </a:cubicBezTo>
                  <a:cubicBezTo>
                    <a:pt x="1" y="1211"/>
                    <a:pt x="668" y="2151"/>
                    <a:pt x="1417" y="2151"/>
                  </a:cubicBezTo>
                  <a:cubicBezTo>
                    <a:pt x="1725" y="2151"/>
                    <a:pt x="2046" y="1993"/>
                    <a:pt x="2302" y="1598"/>
                  </a:cubicBezTo>
                  <a:cubicBezTo>
                    <a:pt x="2768" y="879"/>
                    <a:pt x="2087" y="0"/>
                    <a:pt x="1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76"/>
            <p:cNvSpPr/>
            <p:nvPr/>
          </p:nvSpPr>
          <p:spPr>
            <a:xfrm>
              <a:off x="7016126" y="4080523"/>
              <a:ext cx="48191" cy="37439"/>
            </a:xfrm>
            <a:custGeom>
              <a:avLst/>
              <a:gdLst/>
              <a:ahLst/>
              <a:cxnLst/>
              <a:rect l="l" t="t" r="r" b="b"/>
              <a:pathLst>
                <a:path w="2770" h="2152" extrusionOk="0">
                  <a:moveTo>
                    <a:pt x="1370" y="0"/>
                  </a:moveTo>
                  <a:cubicBezTo>
                    <a:pt x="1087" y="0"/>
                    <a:pt x="798" y="136"/>
                    <a:pt x="571" y="470"/>
                  </a:cubicBezTo>
                  <a:cubicBezTo>
                    <a:pt x="1" y="1212"/>
                    <a:pt x="668" y="2152"/>
                    <a:pt x="1418" y="2152"/>
                  </a:cubicBezTo>
                  <a:cubicBezTo>
                    <a:pt x="1726" y="2152"/>
                    <a:pt x="2047" y="1994"/>
                    <a:pt x="2303" y="1599"/>
                  </a:cubicBezTo>
                  <a:cubicBezTo>
                    <a:pt x="2770" y="879"/>
                    <a:pt x="2089" y="0"/>
                    <a:pt x="1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6" name="Google Shape;7816;p76"/>
          <p:cNvGrpSpPr/>
          <p:nvPr/>
        </p:nvGrpSpPr>
        <p:grpSpPr>
          <a:xfrm>
            <a:off x="2981561" y="2544875"/>
            <a:ext cx="1027862" cy="1016623"/>
            <a:chOff x="3219074" y="3685913"/>
            <a:chExt cx="1027862" cy="1016623"/>
          </a:xfrm>
        </p:grpSpPr>
        <p:sp>
          <p:nvSpPr>
            <p:cNvPr id="7817" name="Google Shape;7817;p76"/>
            <p:cNvSpPr/>
            <p:nvPr/>
          </p:nvSpPr>
          <p:spPr>
            <a:xfrm>
              <a:off x="3219074" y="3685913"/>
              <a:ext cx="1027862" cy="1016623"/>
            </a:xfrm>
            <a:custGeom>
              <a:avLst/>
              <a:gdLst/>
              <a:ahLst/>
              <a:cxnLst/>
              <a:rect l="l" t="t" r="r" b="b"/>
              <a:pathLst>
                <a:path w="59081" h="58435" extrusionOk="0">
                  <a:moveTo>
                    <a:pt x="28858" y="1"/>
                  </a:moveTo>
                  <a:cubicBezTo>
                    <a:pt x="28672" y="1"/>
                    <a:pt x="28483" y="3"/>
                    <a:pt x="28291" y="9"/>
                  </a:cubicBezTo>
                  <a:cubicBezTo>
                    <a:pt x="25170" y="219"/>
                    <a:pt x="23090" y="850"/>
                    <a:pt x="21010" y="2953"/>
                  </a:cubicBezTo>
                  <a:cubicBezTo>
                    <a:pt x="18723" y="5689"/>
                    <a:pt x="18515" y="7582"/>
                    <a:pt x="14770" y="8003"/>
                  </a:cubicBezTo>
                  <a:cubicBezTo>
                    <a:pt x="7906" y="8845"/>
                    <a:pt x="832" y="8634"/>
                    <a:pt x="1041" y="18100"/>
                  </a:cubicBezTo>
                  <a:cubicBezTo>
                    <a:pt x="1041" y="20625"/>
                    <a:pt x="1457" y="22939"/>
                    <a:pt x="1874" y="25675"/>
                  </a:cubicBezTo>
                  <a:cubicBezTo>
                    <a:pt x="2082" y="28620"/>
                    <a:pt x="1250" y="31354"/>
                    <a:pt x="624" y="34300"/>
                  </a:cubicBezTo>
                  <a:cubicBezTo>
                    <a:pt x="0" y="37666"/>
                    <a:pt x="209" y="40821"/>
                    <a:pt x="2706" y="43345"/>
                  </a:cubicBezTo>
                  <a:cubicBezTo>
                    <a:pt x="5201" y="45870"/>
                    <a:pt x="9154" y="45870"/>
                    <a:pt x="11235" y="48815"/>
                  </a:cubicBezTo>
                  <a:cubicBezTo>
                    <a:pt x="13732" y="51970"/>
                    <a:pt x="12899" y="55336"/>
                    <a:pt x="17267" y="57230"/>
                  </a:cubicBezTo>
                  <a:cubicBezTo>
                    <a:pt x="18999" y="58064"/>
                    <a:pt x="21057" y="58435"/>
                    <a:pt x="23157" y="58435"/>
                  </a:cubicBezTo>
                  <a:cubicBezTo>
                    <a:pt x="26355" y="58435"/>
                    <a:pt x="29651" y="57574"/>
                    <a:pt x="32038" y="56178"/>
                  </a:cubicBezTo>
                  <a:cubicBezTo>
                    <a:pt x="36614" y="53233"/>
                    <a:pt x="39527" y="51340"/>
                    <a:pt x="45143" y="51340"/>
                  </a:cubicBezTo>
                  <a:cubicBezTo>
                    <a:pt x="49927" y="51340"/>
                    <a:pt x="53255" y="50498"/>
                    <a:pt x="55336" y="45870"/>
                  </a:cubicBezTo>
                  <a:cubicBezTo>
                    <a:pt x="57207" y="41452"/>
                    <a:pt x="55545" y="37875"/>
                    <a:pt x="55336" y="33248"/>
                  </a:cubicBezTo>
                  <a:cubicBezTo>
                    <a:pt x="55336" y="28199"/>
                    <a:pt x="55960" y="25885"/>
                    <a:pt x="57000" y="21257"/>
                  </a:cubicBezTo>
                  <a:cubicBezTo>
                    <a:pt x="59081" y="12842"/>
                    <a:pt x="48489" y="10552"/>
                    <a:pt x="44312" y="8003"/>
                  </a:cubicBezTo>
                  <a:cubicBezTo>
                    <a:pt x="39621" y="5142"/>
                    <a:pt x="37204" y="1"/>
                    <a:pt x="28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76"/>
            <p:cNvSpPr/>
            <p:nvPr/>
          </p:nvSpPr>
          <p:spPr>
            <a:xfrm>
              <a:off x="3436421" y="3906461"/>
              <a:ext cx="581772" cy="575475"/>
            </a:xfrm>
            <a:custGeom>
              <a:avLst/>
              <a:gdLst/>
              <a:ahLst/>
              <a:cxnLst/>
              <a:rect l="l" t="t" r="r" b="b"/>
              <a:pathLst>
                <a:path w="33440" h="33078" extrusionOk="0">
                  <a:moveTo>
                    <a:pt x="16337" y="1"/>
                  </a:moveTo>
                  <a:cubicBezTo>
                    <a:pt x="16232" y="1"/>
                    <a:pt x="16124" y="2"/>
                    <a:pt x="16015" y="5"/>
                  </a:cubicBezTo>
                  <a:cubicBezTo>
                    <a:pt x="14249" y="124"/>
                    <a:pt x="13072" y="482"/>
                    <a:pt x="11894" y="1672"/>
                  </a:cubicBezTo>
                  <a:cubicBezTo>
                    <a:pt x="10599" y="3220"/>
                    <a:pt x="10482" y="4292"/>
                    <a:pt x="8362" y="4530"/>
                  </a:cubicBezTo>
                  <a:cubicBezTo>
                    <a:pt x="4476" y="5008"/>
                    <a:pt x="472" y="4887"/>
                    <a:pt x="589" y="10246"/>
                  </a:cubicBezTo>
                  <a:cubicBezTo>
                    <a:pt x="589" y="11675"/>
                    <a:pt x="825" y="12985"/>
                    <a:pt x="1060" y="14532"/>
                  </a:cubicBezTo>
                  <a:cubicBezTo>
                    <a:pt x="1178" y="16201"/>
                    <a:pt x="708" y="17748"/>
                    <a:pt x="353" y="19416"/>
                  </a:cubicBezTo>
                  <a:cubicBezTo>
                    <a:pt x="0" y="21321"/>
                    <a:pt x="117" y="23109"/>
                    <a:pt x="1531" y="24537"/>
                  </a:cubicBezTo>
                  <a:cubicBezTo>
                    <a:pt x="2944" y="25966"/>
                    <a:pt x="5181" y="25966"/>
                    <a:pt x="6359" y="27632"/>
                  </a:cubicBezTo>
                  <a:cubicBezTo>
                    <a:pt x="7771" y="29419"/>
                    <a:pt x="7300" y="31325"/>
                    <a:pt x="9773" y="32395"/>
                  </a:cubicBezTo>
                  <a:cubicBezTo>
                    <a:pt x="10753" y="32867"/>
                    <a:pt x="11919" y="33077"/>
                    <a:pt x="13108" y="33077"/>
                  </a:cubicBezTo>
                  <a:cubicBezTo>
                    <a:pt x="14918" y="33077"/>
                    <a:pt x="16783" y="32591"/>
                    <a:pt x="18133" y="31800"/>
                  </a:cubicBezTo>
                  <a:cubicBezTo>
                    <a:pt x="20724" y="30132"/>
                    <a:pt x="22374" y="29062"/>
                    <a:pt x="25553" y="29062"/>
                  </a:cubicBezTo>
                  <a:cubicBezTo>
                    <a:pt x="28261" y="29062"/>
                    <a:pt x="30145" y="28585"/>
                    <a:pt x="31323" y="25965"/>
                  </a:cubicBezTo>
                  <a:cubicBezTo>
                    <a:pt x="32382" y="23463"/>
                    <a:pt x="31440" y="21438"/>
                    <a:pt x="31323" y="18819"/>
                  </a:cubicBezTo>
                  <a:cubicBezTo>
                    <a:pt x="31323" y="15960"/>
                    <a:pt x="31676" y="14651"/>
                    <a:pt x="32264" y="12031"/>
                  </a:cubicBezTo>
                  <a:cubicBezTo>
                    <a:pt x="33440" y="7268"/>
                    <a:pt x="27447" y="5972"/>
                    <a:pt x="25080" y="4528"/>
                  </a:cubicBezTo>
                  <a:cubicBezTo>
                    <a:pt x="22430" y="2912"/>
                    <a:pt x="21063" y="1"/>
                    <a:pt x="163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76"/>
            <p:cNvSpPr/>
            <p:nvPr/>
          </p:nvSpPr>
          <p:spPr>
            <a:xfrm>
              <a:off x="3586561" y="4058794"/>
              <a:ext cx="273819" cy="270862"/>
            </a:xfrm>
            <a:custGeom>
              <a:avLst/>
              <a:gdLst/>
              <a:ahLst/>
              <a:cxnLst/>
              <a:rect l="l" t="t" r="r" b="b"/>
              <a:pathLst>
                <a:path w="15739" h="15569" extrusionOk="0">
                  <a:moveTo>
                    <a:pt x="7688" y="1"/>
                  </a:moveTo>
                  <a:cubicBezTo>
                    <a:pt x="7639" y="1"/>
                    <a:pt x="7589" y="1"/>
                    <a:pt x="7538" y="3"/>
                  </a:cubicBezTo>
                  <a:cubicBezTo>
                    <a:pt x="6705" y="58"/>
                    <a:pt x="6152" y="227"/>
                    <a:pt x="5597" y="788"/>
                  </a:cubicBezTo>
                  <a:cubicBezTo>
                    <a:pt x="4988" y="1517"/>
                    <a:pt x="4932" y="2021"/>
                    <a:pt x="3935" y="2133"/>
                  </a:cubicBezTo>
                  <a:cubicBezTo>
                    <a:pt x="2105" y="2358"/>
                    <a:pt x="222" y="2302"/>
                    <a:pt x="276" y="4823"/>
                  </a:cubicBezTo>
                  <a:cubicBezTo>
                    <a:pt x="276" y="5496"/>
                    <a:pt x="388" y="6112"/>
                    <a:pt x="498" y="6839"/>
                  </a:cubicBezTo>
                  <a:cubicBezTo>
                    <a:pt x="554" y="7625"/>
                    <a:pt x="332" y="8353"/>
                    <a:pt x="166" y="9138"/>
                  </a:cubicBezTo>
                  <a:cubicBezTo>
                    <a:pt x="0" y="10035"/>
                    <a:pt x="55" y="10875"/>
                    <a:pt x="722" y="11548"/>
                  </a:cubicBezTo>
                  <a:cubicBezTo>
                    <a:pt x="1387" y="12220"/>
                    <a:pt x="2440" y="12220"/>
                    <a:pt x="2993" y="13005"/>
                  </a:cubicBezTo>
                  <a:cubicBezTo>
                    <a:pt x="3658" y="13845"/>
                    <a:pt x="3437" y="14742"/>
                    <a:pt x="4600" y="15248"/>
                  </a:cubicBezTo>
                  <a:cubicBezTo>
                    <a:pt x="5061" y="15470"/>
                    <a:pt x="5610" y="15569"/>
                    <a:pt x="6170" y="15569"/>
                  </a:cubicBezTo>
                  <a:cubicBezTo>
                    <a:pt x="7021" y="15569"/>
                    <a:pt x="7899" y="15340"/>
                    <a:pt x="8534" y="14967"/>
                  </a:cubicBezTo>
                  <a:cubicBezTo>
                    <a:pt x="9754" y="14182"/>
                    <a:pt x="10529" y="13678"/>
                    <a:pt x="12025" y="13678"/>
                  </a:cubicBezTo>
                  <a:cubicBezTo>
                    <a:pt x="13300" y="13678"/>
                    <a:pt x="14187" y="13455"/>
                    <a:pt x="14741" y="12220"/>
                  </a:cubicBezTo>
                  <a:cubicBezTo>
                    <a:pt x="15240" y="11044"/>
                    <a:pt x="14797" y="10091"/>
                    <a:pt x="14741" y="8858"/>
                  </a:cubicBezTo>
                  <a:cubicBezTo>
                    <a:pt x="14741" y="7514"/>
                    <a:pt x="14907" y="6896"/>
                    <a:pt x="15184" y="5664"/>
                  </a:cubicBezTo>
                  <a:cubicBezTo>
                    <a:pt x="15739" y="3422"/>
                    <a:pt x="12917" y="2812"/>
                    <a:pt x="11803" y="2133"/>
                  </a:cubicBezTo>
                  <a:cubicBezTo>
                    <a:pt x="10556" y="1370"/>
                    <a:pt x="9912" y="1"/>
                    <a:pt x="7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76"/>
            <p:cNvSpPr/>
            <p:nvPr/>
          </p:nvSpPr>
          <p:spPr>
            <a:xfrm>
              <a:off x="3907789" y="4239536"/>
              <a:ext cx="34691" cy="25174"/>
            </a:xfrm>
            <a:custGeom>
              <a:avLst/>
              <a:gdLst/>
              <a:ahLst/>
              <a:cxnLst/>
              <a:rect l="l" t="t" r="r" b="b"/>
              <a:pathLst>
                <a:path w="1994" h="1447" extrusionOk="0">
                  <a:moveTo>
                    <a:pt x="1008" y="1"/>
                  </a:moveTo>
                  <a:cubicBezTo>
                    <a:pt x="852" y="1"/>
                    <a:pt x="688" y="61"/>
                    <a:pt x="531" y="206"/>
                  </a:cubicBezTo>
                  <a:cubicBezTo>
                    <a:pt x="1" y="644"/>
                    <a:pt x="420" y="1446"/>
                    <a:pt x="999" y="1446"/>
                  </a:cubicBezTo>
                  <a:cubicBezTo>
                    <a:pt x="1173" y="1446"/>
                    <a:pt x="1360" y="1374"/>
                    <a:pt x="1541" y="1199"/>
                  </a:cubicBezTo>
                  <a:cubicBezTo>
                    <a:pt x="1994" y="760"/>
                    <a:pt x="1559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76"/>
            <p:cNvSpPr/>
            <p:nvPr/>
          </p:nvSpPr>
          <p:spPr>
            <a:xfrm>
              <a:off x="3484316" y="4239536"/>
              <a:ext cx="34691" cy="25174"/>
            </a:xfrm>
            <a:custGeom>
              <a:avLst/>
              <a:gdLst/>
              <a:ahLst/>
              <a:cxnLst/>
              <a:rect l="l" t="t" r="r" b="b"/>
              <a:pathLst>
                <a:path w="1994" h="1447" extrusionOk="0">
                  <a:moveTo>
                    <a:pt x="1008" y="1"/>
                  </a:moveTo>
                  <a:cubicBezTo>
                    <a:pt x="853" y="1"/>
                    <a:pt x="688" y="61"/>
                    <a:pt x="531" y="206"/>
                  </a:cubicBezTo>
                  <a:cubicBezTo>
                    <a:pt x="0" y="644"/>
                    <a:pt x="420" y="1446"/>
                    <a:pt x="999" y="1446"/>
                  </a:cubicBezTo>
                  <a:cubicBezTo>
                    <a:pt x="1173" y="1446"/>
                    <a:pt x="1361" y="1374"/>
                    <a:pt x="1542" y="1199"/>
                  </a:cubicBezTo>
                  <a:cubicBezTo>
                    <a:pt x="1993" y="760"/>
                    <a:pt x="1559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76"/>
            <p:cNvSpPr/>
            <p:nvPr/>
          </p:nvSpPr>
          <p:spPr>
            <a:xfrm>
              <a:off x="3771914" y="3976190"/>
              <a:ext cx="34691" cy="25157"/>
            </a:xfrm>
            <a:custGeom>
              <a:avLst/>
              <a:gdLst/>
              <a:ahLst/>
              <a:cxnLst/>
              <a:rect l="l" t="t" r="r" b="b"/>
              <a:pathLst>
                <a:path w="1994" h="1446" extrusionOk="0">
                  <a:moveTo>
                    <a:pt x="1007" y="1"/>
                  </a:moveTo>
                  <a:cubicBezTo>
                    <a:pt x="852" y="1"/>
                    <a:pt x="687" y="61"/>
                    <a:pt x="531" y="206"/>
                  </a:cubicBezTo>
                  <a:cubicBezTo>
                    <a:pt x="1" y="643"/>
                    <a:pt x="420" y="1445"/>
                    <a:pt x="999" y="1445"/>
                  </a:cubicBezTo>
                  <a:cubicBezTo>
                    <a:pt x="1172" y="1445"/>
                    <a:pt x="1360" y="1373"/>
                    <a:pt x="1541" y="1198"/>
                  </a:cubicBezTo>
                  <a:cubicBezTo>
                    <a:pt x="1994" y="759"/>
                    <a:pt x="1558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76"/>
            <p:cNvSpPr/>
            <p:nvPr/>
          </p:nvSpPr>
          <p:spPr>
            <a:xfrm>
              <a:off x="3768835" y="4312275"/>
              <a:ext cx="66702" cy="48330"/>
            </a:xfrm>
            <a:custGeom>
              <a:avLst/>
              <a:gdLst/>
              <a:ahLst/>
              <a:cxnLst/>
              <a:rect l="l" t="t" r="r" b="b"/>
              <a:pathLst>
                <a:path w="3834" h="2778" extrusionOk="0">
                  <a:moveTo>
                    <a:pt x="1937" y="0"/>
                  </a:moveTo>
                  <a:cubicBezTo>
                    <a:pt x="1638" y="0"/>
                    <a:pt x="1322" y="116"/>
                    <a:pt x="1021" y="395"/>
                  </a:cubicBezTo>
                  <a:cubicBezTo>
                    <a:pt x="1" y="1236"/>
                    <a:pt x="807" y="2778"/>
                    <a:pt x="1921" y="2778"/>
                  </a:cubicBezTo>
                  <a:cubicBezTo>
                    <a:pt x="2255" y="2778"/>
                    <a:pt x="2616" y="2639"/>
                    <a:pt x="2965" y="2302"/>
                  </a:cubicBezTo>
                  <a:cubicBezTo>
                    <a:pt x="3833" y="1460"/>
                    <a:pt x="2996" y="0"/>
                    <a:pt x="1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76"/>
            <p:cNvSpPr/>
            <p:nvPr/>
          </p:nvSpPr>
          <p:spPr>
            <a:xfrm>
              <a:off x="3867461" y="4165510"/>
              <a:ext cx="66702" cy="48348"/>
            </a:xfrm>
            <a:custGeom>
              <a:avLst/>
              <a:gdLst/>
              <a:ahLst/>
              <a:cxnLst/>
              <a:rect l="l" t="t" r="r" b="b"/>
              <a:pathLst>
                <a:path w="3834" h="2779" extrusionOk="0">
                  <a:moveTo>
                    <a:pt x="1937" y="1"/>
                  </a:moveTo>
                  <a:cubicBezTo>
                    <a:pt x="1639" y="1"/>
                    <a:pt x="1323" y="117"/>
                    <a:pt x="1022" y="395"/>
                  </a:cubicBezTo>
                  <a:cubicBezTo>
                    <a:pt x="0" y="1236"/>
                    <a:pt x="806" y="2778"/>
                    <a:pt x="1921" y="2778"/>
                  </a:cubicBezTo>
                  <a:cubicBezTo>
                    <a:pt x="2255" y="2778"/>
                    <a:pt x="2616" y="2640"/>
                    <a:pt x="2964" y="2302"/>
                  </a:cubicBezTo>
                  <a:cubicBezTo>
                    <a:pt x="3834" y="1460"/>
                    <a:pt x="2997" y="1"/>
                    <a:pt x="1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76"/>
            <p:cNvSpPr/>
            <p:nvPr/>
          </p:nvSpPr>
          <p:spPr>
            <a:xfrm>
              <a:off x="3510795" y="4170051"/>
              <a:ext cx="66702" cy="48348"/>
            </a:xfrm>
            <a:custGeom>
              <a:avLst/>
              <a:gdLst/>
              <a:ahLst/>
              <a:cxnLst/>
              <a:rect l="l" t="t" r="r" b="b"/>
              <a:pathLst>
                <a:path w="3834" h="2779" extrusionOk="0">
                  <a:moveTo>
                    <a:pt x="1937" y="1"/>
                  </a:moveTo>
                  <a:cubicBezTo>
                    <a:pt x="1638" y="1"/>
                    <a:pt x="1322" y="117"/>
                    <a:pt x="1021" y="396"/>
                  </a:cubicBezTo>
                  <a:cubicBezTo>
                    <a:pt x="1" y="1237"/>
                    <a:pt x="806" y="2779"/>
                    <a:pt x="1919" y="2779"/>
                  </a:cubicBezTo>
                  <a:cubicBezTo>
                    <a:pt x="2253" y="2779"/>
                    <a:pt x="2615" y="2640"/>
                    <a:pt x="2963" y="2302"/>
                  </a:cubicBezTo>
                  <a:cubicBezTo>
                    <a:pt x="3833" y="1460"/>
                    <a:pt x="2996" y="1"/>
                    <a:pt x="1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76"/>
            <p:cNvSpPr/>
            <p:nvPr/>
          </p:nvSpPr>
          <p:spPr>
            <a:xfrm>
              <a:off x="3580977" y="4316172"/>
              <a:ext cx="63971" cy="46364"/>
            </a:xfrm>
            <a:custGeom>
              <a:avLst/>
              <a:gdLst/>
              <a:ahLst/>
              <a:cxnLst/>
              <a:rect l="l" t="t" r="r" b="b"/>
              <a:pathLst>
                <a:path w="3677" h="2665" extrusionOk="0">
                  <a:moveTo>
                    <a:pt x="1857" y="1"/>
                  </a:moveTo>
                  <a:cubicBezTo>
                    <a:pt x="1571" y="1"/>
                    <a:pt x="1267" y="112"/>
                    <a:pt x="979" y="379"/>
                  </a:cubicBezTo>
                  <a:cubicBezTo>
                    <a:pt x="1" y="1185"/>
                    <a:pt x="774" y="2665"/>
                    <a:pt x="1842" y="2665"/>
                  </a:cubicBezTo>
                  <a:cubicBezTo>
                    <a:pt x="2162" y="2665"/>
                    <a:pt x="2508" y="2532"/>
                    <a:pt x="2842" y="2208"/>
                  </a:cubicBezTo>
                  <a:cubicBezTo>
                    <a:pt x="3677" y="1401"/>
                    <a:pt x="2874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76"/>
            <p:cNvSpPr/>
            <p:nvPr/>
          </p:nvSpPr>
          <p:spPr>
            <a:xfrm>
              <a:off x="3628576" y="4391782"/>
              <a:ext cx="33264" cy="24113"/>
            </a:xfrm>
            <a:custGeom>
              <a:avLst/>
              <a:gdLst/>
              <a:ahLst/>
              <a:cxnLst/>
              <a:rect l="l" t="t" r="r" b="b"/>
              <a:pathLst>
                <a:path w="1912" h="1386" extrusionOk="0">
                  <a:moveTo>
                    <a:pt x="966" y="1"/>
                  </a:moveTo>
                  <a:cubicBezTo>
                    <a:pt x="817" y="1"/>
                    <a:pt x="659" y="59"/>
                    <a:pt x="509" y="198"/>
                  </a:cubicBezTo>
                  <a:cubicBezTo>
                    <a:pt x="1" y="616"/>
                    <a:pt x="402" y="1386"/>
                    <a:pt x="958" y="1386"/>
                  </a:cubicBezTo>
                  <a:cubicBezTo>
                    <a:pt x="1124" y="1386"/>
                    <a:pt x="1305" y="1317"/>
                    <a:pt x="1478" y="1148"/>
                  </a:cubicBezTo>
                  <a:cubicBezTo>
                    <a:pt x="1912" y="728"/>
                    <a:pt x="1494" y="1"/>
                    <a:pt x="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76"/>
            <p:cNvSpPr/>
            <p:nvPr/>
          </p:nvSpPr>
          <p:spPr>
            <a:xfrm>
              <a:off x="3604133" y="4014517"/>
              <a:ext cx="63953" cy="46364"/>
            </a:xfrm>
            <a:custGeom>
              <a:avLst/>
              <a:gdLst/>
              <a:ahLst/>
              <a:cxnLst/>
              <a:rect l="l" t="t" r="r" b="b"/>
              <a:pathLst>
                <a:path w="3676" h="2665" extrusionOk="0">
                  <a:moveTo>
                    <a:pt x="1858" y="0"/>
                  </a:moveTo>
                  <a:cubicBezTo>
                    <a:pt x="1572" y="0"/>
                    <a:pt x="1268" y="112"/>
                    <a:pt x="980" y="379"/>
                  </a:cubicBezTo>
                  <a:cubicBezTo>
                    <a:pt x="0" y="1185"/>
                    <a:pt x="773" y="2664"/>
                    <a:pt x="1841" y="2664"/>
                  </a:cubicBezTo>
                  <a:cubicBezTo>
                    <a:pt x="2161" y="2664"/>
                    <a:pt x="2508" y="2531"/>
                    <a:pt x="2842" y="2207"/>
                  </a:cubicBezTo>
                  <a:cubicBezTo>
                    <a:pt x="3675" y="1399"/>
                    <a:pt x="2873" y="0"/>
                    <a:pt x="1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76"/>
            <p:cNvSpPr/>
            <p:nvPr/>
          </p:nvSpPr>
          <p:spPr>
            <a:xfrm>
              <a:off x="3780230" y="4030209"/>
              <a:ext cx="63971" cy="46364"/>
            </a:xfrm>
            <a:custGeom>
              <a:avLst/>
              <a:gdLst/>
              <a:ahLst/>
              <a:cxnLst/>
              <a:rect l="l" t="t" r="r" b="b"/>
              <a:pathLst>
                <a:path w="3677" h="2665" extrusionOk="0">
                  <a:moveTo>
                    <a:pt x="1858" y="1"/>
                  </a:moveTo>
                  <a:cubicBezTo>
                    <a:pt x="1572" y="1"/>
                    <a:pt x="1268" y="112"/>
                    <a:pt x="980" y="379"/>
                  </a:cubicBezTo>
                  <a:cubicBezTo>
                    <a:pt x="1" y="1185"/>
                    <a:pt x="773" y="2664"/>
                    <a:pt x="1842" y="2664"/>
                  </a:cubicBezTo>
                  <a:cubicBezTo>
                    <a:pt x="2162" y="2664"/>
                    <a:pt x="2509" y="2531"/>
                    <a:pt x="2844" y="2208"/>
                  </a:cubicBezTo>
                  <a:cubicBezTo>
                    <a:pt x="3677" y="1399"/>
                    <a:pt x="2874" y="1"/>
                    <a:pt x="1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76"/>
            <p:cNvSpPr/>
            <p:nvPr/>
          </p:nvSpPr>
          <p:spPr>
            <a:xfrm>
              <a:off x="3860259" y="4336214"/>
              <a:ext cx="33264" cy="24130"/>
            </a:xfrm>
            <a:custGeom>
              <a:avLst/>
              <a:gdLst/>
              <a:ahLst/>
              <a:cxnLst/>
              <a:rect l="l" t="t" r="r" b="b"/>
              <a:pathLst>
                <a:path w="1912" h="1387" extrusionOk="0">
                  <a:moveTo>
                    <a:pt x="965" y="1"/>
                  </a:moveTo>
                  <a:cubicBezTo>
                    <a:pt x="817" y="1"/>
                    <a:pt x="659" y="59"/>
                    <a:pt x="509" y="197"/>
                  </a:cubicBezTo>
                  <a:cubicBezTo>
                    <a:pt x="0" y="617"/>
                    <a:pt x="402" y="1386"/>
                    <a:pt x="958" y="1386"/>
                  </a:cubicBezTo>
                  <a:cubicBezTo>
                    <a:pt x="1124" y="1386"/>
                    <a:pt x="1304" y="1317"/>
                    <a:pt x="1478" y="1149"/>
                  </a:cubicBezTo>
                  <a:cubicBezTo>
                    <a:pt x="1912" y="728"/>
                    <a:pt x="1494" y="1"/>
                    <a:pt x="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76"/>
            <p:cNvSpPr/>
            <p:nvPr/>
          </p:nvSpPr>
          <p:spPr>
            <a:xfrm>
              <a:off x="3749506" y="4382892"/>
              <a:ext cx="33281" cy="24113"/>
            </a:xfrm>
            <a:custGeom>
              <a:avLst/>
              <a:gdLst/>
              <a:ahLst/>
              <a:cxnLst/>
              <a:rect l="l" t="t" r="r" b="b"/>
              <a:pathLst>
                <a:path w="1913" h="1386" extrusionOk="0">
                  <a:moveTo>
                    <a:pt x="966" y="0"/>
                  </a:moveTo>
                  <a:cubicBezTo>
                    <a:pt x="817" y="0"/>
                    <a:pt x="660" y="58"/>
                    <a:pt x="509" y="197"/>
                  </a:cubicBezTo>
                  <a:cubicBezTo>
                    <a:pt x="1" y="616"/>
                    <a:pt x="402" y="1385"/>
                    <a:pt x="958" y="1385"/>
                  </a:cubicBezTo>
                  <a:cubicBezTo>
                    <a:pt x="1124" y="1385"/>
                    <a:pt x="1305" y="1316"/>
                    <a:pt x="1479" y="1148"/>
                  </a:cubicBezTo>
                  <a:cubicBezTo>
                    <a:pt x="1912" y="728"/>
                    <a:pt x="1495" y="0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76"/>
            <p:cNvSpPr/>
            <p:nvPr/>
          </p:nvSpPr>
          <p:spPr>
            <a:xfrm>
              <a:off x="3661023" y="3963629"/>
              <a:ext cx="34691" cy="25139"/>
            </a:xfrm>
            <a:custGeom>
              <a:avLst/>
              <a:gdLst/>
              <a:ahLst/>
              <a:cxnLst/>
              <a:rect l="l" t="t" r="r" b="b"/>
              <a:pathLst>
                <a:path w="1994" h="1445" extrusionOk="0">
                  <a:moveTo>
                    <a:pt x="1008" y="0"/>
                  </a:moveTo>
                  <a:cubicBezTo>
                    <a:pt x="852" y="0"/>
                    <a:pt x="688" y="61"/>
                    <a:pt x="531" y="206"/>
                  </a:cubicBezTo>
                  <a:cubicBezTo>
                    <a:pt x="0" y="643"/>
                    <a:pt x="420" y="1445"/>
                    <a:pt x="999" y="1445"/>
                  </a:cubicBezTo>
                  <a:cubicBezTo>
                    <a:pt x="1172" y="1445"/>
                    <a:pt x="1360" y="1373"/>
                    <a:pt x="1541" y="1197"/>
                  </a:cubicBezTo>
                  <a:cubicBezTo>
                    <a:pt x="1993" y="759"/>
                    <a:pt x="1559" y="0"/>
                    <a:pt x="10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76"/>
            <p:cNvSpPr/>
            <p:nvPr/>
          </p:nvSpPr>
          <p:spPr>
            <a:xfrm>
              <a:off x="3551105" y="4025112"/>
              <a:ext cx="34691" cy="25157"/>
            </a:xfrm>
            <a:custGeom>
              <a:avLst/>
              <a:gdLst/>
              <a:ahLst/>
              <a:cxnLst/>
              <a:rect l="l" t="t" r="r" b="b"/>
              <a:pathLst>
                <a:path w="1994" h="1446" extrusionOk="0">
                  <a:moveTo>
                    <a:pt x="1007" y="0"/>
                  </a:moveTo>
                  <a:cubicBezTo>
                    <a:pt x="852" y="0"/>
                    <a:pt x="687" y="61"/>
                    <a:pt x="531" y="205"/>
                  </a:cubicBezTo>
                  <a:cubicBezTo>
                    <a:pt x="1" y="643"/>
                    <a:pt x="420" y="1445"/>
                    <a:pt x="999" y="1445"/>
                  </a:cubicBezTo>
                  <a:cubicBezTo>
                    <a:pt x="1172" y="1445"/>
                    <a:pt x="1360" y="1373"/>
                    <a:pt x="1541" y="1198"/>
                  </a:cubicBezTo>
                  <a:cubicBezTo>
                    <a:pt x="1994" y="760"/>
                    <a:pt x="1558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76"/>
            <p:cNvSpPr/>
            <p:nvPr/>
          </p:nvSpPr>
          <p:spPr>
            <a:xfrm>
              <a:off x="3526992" y="4326785"/>
              <a:ext cx="34691" cy="25157"/>
            </a:xfrm>
            <a:custGeom>
              <a:avLst/>
              <a:gdLst/>
              <a:ahLst/>
              <a:cxnLst/>
              <a:rect l="l" t="t" r="r" b="b"/>
              <a:pathLst>
                <a:path w="1994" h="1446" extrusionOk="0">
                  <a:moveTo>
                    <a:pt x="1007" y="1"/>
                  </a:moveTo>
                  <a:cubicBezTo>
                    <a:pt x="851" y="1"/>
                    <a:pt x="687" y="61"/>
                    <a:pt x="530" y="206"/>
                  </a:cubicBezTo>
                  <a:cubicBezTo>
                    <a:pt x="0" y="644"/>
                    <a:pt x="419" y="1446"/>
                    <a:pt x="998" y="1446"/>
                  </a:cubicBezTo>
                  <a:cubicBezTo>
                    <a:pt x="1172" y="1446"/>
                    <a:pt x="1360" y="1374"/>
                    <a:pt x="1540" y="1198"/>
                  </a:cubicBezTo>
                  <a:cubicBezTo>
                    <a:pt x="1993" y="759"/>
                    <a:pt x="1558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76"/>
            <p:cNvSpPr/>
            <p:nvPr/>
          </p:nvSpPr>
          <p:spPr>
            <a:xfrm>
              <a:off x="3915531" y="4116188"/>
              <a:ext cx="33264" cy="24130"/>
            </a:xfrm>
            <a:custGeom>
              <a:avLst/>
              <a:gdLst/>
              <a:ahLst/>
              <a:cxnLst/>
              <a:rect l="l" t="t" r="r" b="b"/>
              <a:pathLst>
                <a:path w="1912" h="1387" extrusionOk="0">
                  <a:moveTo>
                    <a:pt x="966" y="0"/>
                  </a:moveTo>
                  <a:cubicBezTo>
                    <a:pt x="817" y="0"/>
                    <a:pt x="659" y="58"/>
                    <a:pt x="509" y="198"/>
                  </a:cubicBezTo>
                  <a:cubicBezTo>
                    <a:pt x="0" y="617"/>
                    <a:pt x="402" y="1387"/>
                    <a:pt x="957" y="1387"/>
                  </a:cubicBezTo>
                  <a:cubicBezTo>
                    <a:pt x="1124" y="1387"/>
                    <a:pt x="1304" y="1318"/>
                    <a:pt x="1478" y="1149"/>
                  </a:cubicBezTo>
                  <a:cubicBezTo>
                    <a:pt x="1912" y="729"/>
                    <a:pt x="1495" y="0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76"/>
            <p:cNvSpPr/>
            <p:nvPr/>
          </p:nvSpPr>
          <p:spPr>
            <a:xfrm>
              <a:off x="3485012" y="4131411"/>
              <a:ext cx="33264" cy="24130"/>
            </a:xfrm>
            <a:custGeom>
              <a:avLst/>
              <a:gdLst/>
              <a:ahLst/>
              <a:cxnLst/>
              <a:rect l="l" t="t" r="r" b="b"/>
              <a:pathLst>
                <a:path w="1912" h="1387" extrusionOk="0">
                  <a:moveTo>
                    <a:pt x="967" y="1"/>
                  </a:moveTo>
                  <a:cubicBezTo>
                    <a:pt x="818" y="1"/>
                    <a:pt x="660" y="59"/>
                    <a:pt x="510" y="198"/>
                  </a:cubicBezTo>
                  <a:cubicBezTo>
                    <a:pt x="1" y="618"/>
                    <a:pt x="402" y="1386"/>
                    <a:pt x="958" y="1386"/>
                  </a:cubicBezTo>
                  <a:cubicBezTo>
                    <a:pt x="1125" y="1386"/>
                    <a:pt x="1305" y="1317"/>
                    <a:pt x="1479" y="1149"/>
                  </a:cubicBezTo>
                  <a:cubicBezTo>
                    <a:pt x="1911" y="728"/>
                    <a:pt x="1495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76"/>
            <p:cNvSpPr/>
            <p:nvPr/>
          </p:nvSpPr>
          <p:spPr>
            <a:xfrm>
              <a:off x="3860259" y="4041309"/>
              <a:ext cx="33281" cy="24113"/>
            </a:xfrm>
            <a:custGeom>
              <a:avLst/>
              <a:gdLst/>
              <a:ahLst/>
              <a:cxnLst/>
              <a:rect l="l" t="t" r="r" b="b"/>
              <a:pathLst>
                <a:path w="1913" h="1386" extrusionOk="0">
                  <a:moveTo>
                    <a:pt x="966" y="1"/>
                  </a:moveTo>
                  <a:cubicBezTo>
                    <a:pt x="817" y="1"/>
                    <a:pt x="659" y="59"/>
                    <a:pt x="509" y="197"/>
                  </a:cubicBezTo>
                  <a:cubicBezTo>
                    <a:pt x="0" y="617"/>
                    <a:pt x="403" y="1386"/>
                    <a:pt x="958" y="1386"/>
                  </a:cubicBezTo>
                  <a:cubicBezTo>
                    <a:pt x="1125" y="1386"/>
                    <a:pt x="1305" y="1317"/>
                    <a:pt x="1478" y="1149"/>
                  </a:cubicBezTo>
                  <a:cubicBezTo>
                    <a:pt x="1913" y="729"/>
                    <a:pt x="1495" y="1"/>
                    <a:pt x="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76"/>
            <p:cNvSpPr/>
            <p:nvPr/>
          </p:nvSpPr>
          <p:spPr>
            <a:xfrm>
              <a:off x="3702081" y="3999172"/>
              <a:ext cx="51183" cy="37091"/>
            </a:xfrm>
            <a:custGeom>
              <a:avLst/>
              <a:gdLst/>
              <a:ahLst/>
              <a:cxnLst/>
              <a:rect l="l" t="t" r="r" b="b"/>
              <a:pathLst>
                <a:path w="2942" h="2132" extrusionOk="0">
                  <a:moveTo>
                    <a:pt x="1487" y="1"/>
                  </a:moveTo>
                  <a:cubicBezTo>
                    <a:pt x="1258" y="1"/>
                    <a:pt x="1015" y="90"/>
                    <a:pt x="785" y="304"/>
                  </a:cubicBezTo>
                  <a:cubicBezTo>
                    <a:pt x="1" y="948"/>
                    <a:pt x="619" y="2131"/>
                    <a:pt x="1474" y="2131"/>
                  </a:cubicBezTo>
                  <a:cubicBezTo>
                    <a:pt x="1730" y="2131"/>
                    <a:pt x="2007" y="2025"/>
                    <a:pt x="2274" y="1767"/>
                  </a:cubicBezTo>
                  <a:cubicBezTo>
                    <a:pt x="2942" y="1121"/>
                    <a:pt x="2300" y="1"/>
                    <a:pt x="1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76"/>
            <p:cNvSpPr/>
            <p:nvPr/>
          </p:nvSpPr>
          <p:spPr>
            <a:xfrm>
              <a:off x="3533864" y="4264954"/>
              <a:ext cx="51183" cy="37109"/>
            </a:xfrm>
            <a:custGeom>
              <a:avLst/>
              <a:gdLst/>
              <a:ahLst/>
              <a:cxnLst/>
              <a:rect l="l" t="t" r="r" b="b"/>
              <a:pathLst>
                <a:path w="2942" h="2133" extrusionOk="0">
                  <a:moveTo>
                    <a:pt x="1486" y="1"/>
                  </a:moveTo>
                  <a:cubicBezTo>
                    <a:pt x="1256" y="1"/>
                    <a:pt x="1014" y="90"/>
                    <a:pt x="784" y="303"/>
                  </a:cubicBezTo>
                  <a:cubicBezTo>
                    <a:pt x="1" y="949"/>
                    <a:pt x="618" y="2132"/>
                    <a:pt x="1473" y="2132"/>
                  </a:cubicBezTo>
                  <a:cubicBezTo>
                    <a:pt x="1729" y="2132"/>
                    <a:pt x="2007" y="2026"/>
                    <a:pt x="2274" y="1766"/>
                  </a:cubicBezTo>
                  <a:cubicBezTo>
                    <a:pt x="2941" y="1120"/>
                    <a:pt x="2298" y="1"/>
                    <a:pt x="1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76"/>
            <p:cNvSpPr/>
            <p:nvPr/>
          </p:nvSpPr>
          <p:spPr>
            <a:xfrm>
              <a:off x="3851212" y="4269373"/>
              <a:ext cx="51166" cy="37091"/>
            </a:xfrm>
            <a:custGeom>
              <a:avLst/>
              <a:gdLst/>
              <a:ahLst/>
              <a:cxnLst/>
              <a:rect l="l" t="t" r="r" b="b"/>
              <a:pathLst>
                <a:path w="2941" h="2132" extrusionOk="0">
                  <a:moveTo>
                    <a:pt x="1486" y="1"/>
                  </a:moveTo>
                  <a:cubicBezTo>
                    <a:pt x="1256" y="1"/>
                    <a:pt x="1013" y="90"/>
                    <a:pt x="783" y="304"/>
                  </a:cubicBezTo>
                  <a:cubicBezTo>
                    <a:pt x="0" y="948"/>
                    <a:pt x="618" y="2131"/>
                    <a:pt x="1473" y="2131"/>
                  </a:cubicBezTo>
                  <a:cubicBezTo>
                    <a:pt x="1729" y="2131"/>
                    <a:pt x="2007" y="2025"/>
                    <a:pt x="2274" y="1766"/>
                  </a:cubicBezTo>
                  <a:cubicBezTo>
                    <a:pt x="2940" y="1120"/>
                    <a:pt x="2298" y="1"/>
                    <a:pt x="1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76"/>
            <p:cNvSpPr/>
            <p:nvPr/>
          </p:nvSpPr>
          <p:spPr>
            <a:xfrm>
              <a:off x="3531272" y="4091170"/>
              <a:ext cx="51166" cy="37074"/>
            </a:xfrm>
            <a:custGeom>
              <a:avLst/>
              <a:gdLst/>
              <a:ahLst/>
              <a:cxnLst/>
              <a:rect l="l" t="t" r="r" b="b"/>
              <a:pathLst>
                <a:path w="2941" h="2131" extrusionOk="0">
                  <a:moveTo>
                    <a:pt x="1486" y="0"/>
                  </a:moveTo>
                  <a:cubicBezTo>
                    <a:pt x="1256" y="0"/>
                    <a:pt x="1014" y="89"/>
                    <a:pt x="783" y="304"/>
                  </a:cubicBezTo>
                  <a:cubicBezTo>
                    <a:pt x="0" y="948"/>
                    <a:pt x="618" y="2131"/>
                    <a:pt x="1473" y="2131"/>
                  </a:cubicBezTo>
                  <a:cubicBezTo>
                    <a:pt x="1729" y="2131"/>
                    <a:pt x="2006" y="2025"/>
                    <a:pt x="2274" y="1766"/>
                  </a:cubicBezTo>
                  <a:cubicBezTo>
                    <a:pt x="2940" y="1120"/>
                    <a:pt x="2298" y="0"/>
                    <a:pt x="1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76"/>
            <p:cNvSpPr/>
            <p:nvPr/>
          </p:nvSpPr>
          <p:spPr>
            <a:xfrm>
              <a:off x="3678090" y="4348271"/>
              <a:ext cx="51166" cy="37091"/>
            </a:xfrm>
            <a:custGeom>
              <a:avLst/>
              <a:gdLst/>
              <a:ahLst/>
              <a:cxnLst/>
              <a:rect l="l" t="t" r="r" b="b"/>
              <a:pathLst>
                <a:path w="2941" h="2132" extrusionOk="0">
                  <a:moveTo>
                    <a:pt x="1485" y="0"/>
                  </a:moveTo>
                  <a:cubicBezTo>
                    <a:pt x="1256" y="0"/>
                    <a:pt x="1013" y="89"/>
                    <a:pt x="783" y="303"/>
                  </a:cubicBezTo>
                  <a:cubicBezTo>
                    <a:pt x="1" y="947"/>
                    <a:pt x="618" y="2131"/>
                    <a:pt x="1473" y="2131"/>
                  </a:cubicBezTo>
                  <a:cubicBezTo>
                    <a:pt x="1729" y="2131"/>
                    <a:pt x="2006" y="2025"/>
                    <a:pt x="2274" y="1766"/>
                  </a:cubicBezTo>
                  <a:cubicBezTo>
                    <a:pt x="2941" y="1120"/>
                    <a:pt x="2297" y="0"/>
                    <a:pt x="1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76"/>
            <p:cNvSpPr/>
            <p:nvPr/>
          </p:nvSpPr>
          <p:spPr>
            <a:xfrm>
              <a:off x="3851212" y="4091170"/>
              <a:ext cx="51149" cy="37074"/>
            </a:xfrm>
            <a:custGeom>
              <a:avLst/>
              <a:gdLst/>
              <a:ahLst/>
              <a:cxnLst/>
              <a:rect l="l" t="t" r="r" b="b"/>
              <a:pathLst>
                <a:path w="2940" h="2131" extrusionOk="0">
                  <a:moveTo>
                    <a:pt x="1486" y="0"/>
                  </a:moveTo>
                  <a:cubicBezTo>
                    <a:pt x="1257" y="0"/>
                    <a:pt x="1014" y="89"/>
                    <a:pt x="783" y="304"/>
                  </a:cubicBezTo>
                  <a:cubicBezTo>
                    <a:pt x="0" y="948"/>
                    <a:pt x="618" y="2131"/>
                    <a:pt x="1472" y="2131"/>
                  </a:cubicBezTo>
                  <a:cubicBezTo>
                    <a:pt x="1728" y="2131"/>
                    <a:pt x="2005" y="2025"/>
                    <a:pt x="2272" y="1766"/>
                  </a:cubicBezTo>
                  <a:cubicBezTo>
                    <a:pt x="2940" y="1120"/>
                    <a:pt x="2298" y="0"/>
                    <a:pt x="1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76"/>
            <p:cNvSpPr/>
            <p:nvPr/>
          </p:nvSpPr>
          <p:spPr>
            <a:xfrm>
              <a:off x="3685379" y="4112761"/>
              <a:ext cx="108578" cy="82029"/>
            </a:xfrm>
            <a:custGeom>
              <a:avLst/>
              <a:gdLst/>
              <a:ahLst/>
              <a:cxnLst/>
              <a:rect l="l" t="t" r="r" b="b"/>
              <a:pathLst>
                <a:path w="6241" h="4715" extrusionOk="0">
                  <a:moveTo>
                    <a:pt x="3242" y="1"/>
                  </a:moveTo>
                  <a:cubicBezTo>
                    <a:pt x="3096" y="1"/>
                    <a:pt x="2944" y="13"/>
                    <a:pt x="2785" y="37"/>
                  </a:cubicBezTo>
                  <a:cubicBezTo>
                    <a:pt x="1" y="301"/>
                    <a:pt x="116" y="4715"/>
                    <a:pt x="3118" y="4715"/>
                  </a:cubicBezTo>
                  <a:cubicBezTo>
                    <a:pt x="3309" y="4715"/>
                    <a:pt x="3512" y="4697"/>
                    <a:pt x="3726" y="4659"/>
                  </a:cubicBezTo>
                  <a:cubicBezTo>
                    <a:pt x="6241" y="4215"/>
                    <a:pt x="6004" y="1"/>
                    <a:pt x="3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76"/>
            <p:cNvSpPr/>
            <p:nvPr/>
          </p:nvSpPr>
          <p:spPr>
            <a:xfrm>
              <a:off x="3715251" y="4211857"/>
              <a:ext cx="84430" cy="63831"/>
            </a:xfrm>
            <a:custGeom>
              <a:avLst/>
              <a:gdLst/>
              <a:ahLst/>
              <a:cxnLst/>
              <a:rect l="l" t="t" r="r" b="b"/>
              <a:pathLst>
                <a:path w="4853" h="3669" extrusionOk="0">
                  <a:moveTo>
                    <a:pt x="2523" y="1"/>
                  </a:moveTo>
                  <a:cubicBezTo>
                    <a:pt x="2409" y="1"/>
                    <a:pt x="2290" y="10"/>
                    <a:pt x="2166" y="29"/>
                  </a:cubicBezTo>
                  <a:cubicBezTo>
                    <a:pt x="1" y="234"/>
                    <a:pt x="90" y="3669"/>
                    <a:pt x="2427" y="3669"/>
                  </a:cubicBezTo>
                  <a:cubicBezTo>
                    <a:pt x="2575" y="3669"/>
                    <a:pt x="2733" y="3655"/>
                    <a:pt x="2899" y="3626"/>
                  </a:cubicBezTo>
                  <a:cubicBezTo>
                    <a:pt x="4853" y="3279"/>
                    <a:pt x="4672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76"/>
            <p:cNvSpPr/>
            <p:nvPr/>
          </p:nvSpPr>
          <p:spPr>
            <a:xfrm>
              <a:off x="3620921" y="4176209"/>
              <a:ext cx="96487" cy="72930"/>
            </a:xfrm>
            <a:custGeom>
              <a:avLst/>
              <a:gdLst/>
              <a:ahLst/>
              <a:cxnLst/>
              <a:rect l="l" t="t" r="r" b="b"/>
              <a:pathLst>
                <a:path w="5546" h="4192" extrusionOk="0">
                  <a:moveTo>
                    <a:pt x="2881" y="1"/>
                  </a:moveTo>
                  <a:cubicBezTo>
                    <a:pt x="2752" y="1"/>
                    <a:pt x="2617" y="11"/>
                    <a:pt x="2475" y="33"/>
                  </a:cubicBezTo>
                  <a:cubicBezTo>
                    <a:pt x="1" y="267"/>
                    <a:pt x="103" y="4191"/>
                    <a:pt x="2770" y="4191"/>
                  </a:cubicBezTo>
                  <a:cubicBezTo>
                    <a:pt x="2940" y="4191"/>
                    <a:pt x="3120" y="4175"/>
                    <a:pt x="3311" y="4141"/>
                  </a:cubicBezTo>
                  <a:cubicBezTo>
                    <a:pt x="5546" y="3748"/>
                    <a:pt x="5338" y="1"/>
                    <a:pt x="2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76"/>
            <p:cNvSpPr/>
            <p:nvPr/>
          </p:nvSpPr>
          <p:spPr>
            <a:xfrm>
              <a:off x="3629290" y="4119372"/>
              <a:ext cx="57429" cy="44555"/>
            </a:xfrm>
            <a:custGeom>
              <a:avLst/>
              <a:gdLst/>
              <a:ahLst/>
              <a:cxnLst/>
              <a:rect l="l" t="t" r="r" b="b"/>
              <a:pathLst>
                <a:path w="3301" h="2561" extrusionOk="0">
                  <a:moveTo>
                    <a:pt x="1650" y="0"/>
                  </a:moveTo>
                  <a:cubicBezTo>
                    <a:pt x="0" y="0"/>
                    <a:pt x="0" y="2560"/>
                    <a:pt x="1650" y="2560"/>
                  </a:cubicBezTo>
                  <a:cubicBezTo>
                    <a:pt x="3300" y="2560"/>
                    <a:pt x="3300" y="0"/>
                    <a:pt x="1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76"/>
            <p:cNvSpPr/>
            <p:nvPr/>
          </p:nvSpPr>
          <p:spPr>
            <a:xfrm>
              <a:off x="3670800" y="4259004"/>
              <a:ext cx="57481" cy="44572"/>
            </a:xfrm>
            <a:custGeom>
              <a:avLst/>
              <a:gdLst/>
              <a:ahLst/>
              <a:cxnLst/>
              <a:rect l="l" t="t" r="r" b="b"/>
              <a:pathLst>
                <a:path w="3304" h="2562" extrusionOk="0">
                  <a:moveTo>
                    <a:pt x="1652" y="1"/>
                  </a:moveTo>
                  <a:cubicBezTo>
                    <a:pt x="1" y="1"/>
                    <a:pt x="1" y="2561"/>
                    <a:pt x="1652" y="2561"/>
                  </a:cubicBezTo>
                  <a:cubicBezTo>
                    <a:pt x="3303" y="2561"/>
                    <a:pt x="3303" y="1"/>
                    <a:pt x="1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76"/>
            <p:cNvSpPr/>
            <p:nvPr/>
          </p:nvSpPr>
          <p:spPr>
            <a:xfrm>
              <a:off x="3780543" y="4172869"/>
              <a:ext cx="57464" cy="44538"/>
            </a:xfrm>
            <a:custGeom>
              <a:avLst/>
              <a:gdLst/>
              <a:ahLst/>
              <a:cxnLst/>
              <a:rect l="l" t="t" r="r" b="b"/>
              <a:pathLst>
                <a:path w="3303" h="2560" extrusionOk="0">
                  <a:moveTo>
                    <a:pt x="1651" y="1"/>
                  </a:moveTo>
                  <a:cubicBezTo>
                    <a:pt x="1" y="1"/>
                    <a:pt x="1" y="2560"/>
                    <a:pt x="1651" y="2560"/>
                  </a:cubicBezTo>
                  <a:cubicBezTo>
                    <a:pt x="3302" y="2560"/>
                    <a:pt x="3302" y="1"/>
                    <a:pt x="16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76"/>
            <p:cNvSpPr/>
            <p:nvPr/>
          </p:nvSpPr>
          <p:spPr>
            <a:xfrm>
              <a:off x="3485743" y="3766394"/>
              <a:ext cx="446942" cy="157743"/>
            </a:xfrm>
            <a:custGeom>
              <a:avLst/>
              <a:gdLst/>
              <a:ahLst/>
              <a:cxnLst/>
              <a:rect l="l" t="t" r="r" b="b"/>
              <a:pathLst>
                <a:path w="25690" h="9067" extrusionOk="0">
                  <a:moveTo>
                    <a:pt x="14068" y="0"/>
                  </a:moveTo>
                  <a:cubicBezTo>
                    <a:pt x="13944" y="0"/>
                    <a:pt x="13820" y="3"/>
                    <a:pt x="13699" y="8"/>
                  </a:cubicBezTo>
                  <a:cubicBezTo>
                    <a:pt x="13614" y="11"/>
                    <a:pt x="13486" y="22"/>
                    <a:pt x="13404" y="27"/>
                  </a:cubicBezTo>
                  <a:cubicBezTo>
                    <a:pt x="13359" y="27"/>
                    <a:pt x="13225" y="50"/>
                    <a:pt x="13181" y="54"/>
                  </a:cubicBezTo>
                  <a:cubicBezTo>
                    <a:pt x="13043" y="73"/>
                    <a:pt x="12903" y="99"/>
                    <a:pt x="12764" y="124"/>
                  </a:cubicBezTo>
                  <a:cubicBezTo>
                    <a:pt x="12515" y="173"/>
                    <a:pt x="12257" y="238"/>
                    <a:pt x="12013" y="311"/>
                  </a:cubicBezTo>
                  <a:cubicBezTo>
                    <a:pt x="11858" y="359"/>
                    <a:pt x="11690" y="418"/>
                    <a:pt x="11538" y="477"/>
                  </a:cubicBezTo>
                  <a:cubicBezTo>
                    <a:pt x="11492" y="498"/>
                    <a:pt x="11383" y="540"/>
                    <a:pt x="11337" y="560"/>
                  </a:cubicBezTo>
                  <a:cubicBezTo>
                    <a:pt x="11293" y="580"/>
                    <a:pt x="11180" y="633"/>
                    <a:pt x="11137" y="652"/>
                  </a:cubicBezTo>
                  <a:cubicBezTo>
                    <a:pt x="10659" y="879"/>
                    <a:pt x="10209" y="1176"/>
                    <a:pt x="9803" y="1514"/>
                  </a:cubicBezTo>
                  <a:cubicBezTo>
                    <a:pt x="8927" y="2248"/>
                    <a:pt x="8242" y="3184"/>
                    <a:pt x="7541" y="4070"/>
                  </a:cubicBezTo>
                  <a:cubicBezTo>
                    <a:pt x="7313" y="4354"/>
                    <a:pt x="7061" y="4643"/>
                    <a:pt x="6814" y="4910"/>
                  </a:cubicBezTo>
                  <a:cubicBezTo>
                    <a:pt x="6512" y="5234"/>
                    <a:pt x="6184" y="5561"/>
                    <a:pt x="5855" y="5860"/>
                  </a:cubicBezTo>
                  <a:cubicBezTo>
                    <a:pt x="4205" y="7363"/>
                    <a:pt x="2238" y="8551"/>
                    <a:pt x="1" y="8907"/>
                  </a:cubicBezTo>
                  <a:cubicBezTo>
                    <a:pt x="115" y="8931"/>
                    <a:pt x="246" y="8961"/>
                    <a:pt x="359" y="8979"/>
                  </a:cubicBezTo>
                  <a:lnTo>
                    <a:pt x="481" y="8998"/>
                  </a:lnTo>
                  <a:cubicBezTo>
                    <a:pt x="522" y="9005"/>
                    <a:pt x="562" y="9012"/>
                    <a:pt x="603" y="9017"/>
                  </a:cubicBezTo>
                  <a:cubicBezTo>
                    <a:pt x="746" y="9030"/>
                    <a:pt x="820" y="9044"/>
                    <a:pt x="972" y="9051"/>
                  </a:cubicBezTo>
                  <a:lnTo>
                    <a:pt x="1096" y="9058"/>
                  </a:lnTo>
                  <a:lnTo>
                    <a:pt x="1158" y="9061"/>
                  </a:lnTo>
                  <a:lnTo>
                    <a:pt x="1188" y="9063"/>
                  </a:lnTo>
                  <a:cubicBezTo>
                    <a:pt x="1260" y="9065"/>
                    <a:pt x="1332" y="9066"/>
                    <a:pt x="1404" y="9066"/>
                  </a:cubicBezTo>
                  <a:cubicBezTo>
                    <a:pt x="1592" y="9066"/>
                    <a:pt x="1781" y="9060"/>
                    <a:pt x="1968" y="9045"/>
                  </a:cubicBezTo>
                  <a:cubicBezTo>
                    <a:pt x="3827" y="8899"/>
                    <a:pt x="5590" y="8121"/>
                    <a:pt x="7111" y="7068"/>
                  </a:cubicBezTo>
                  <a:cubicBezTo>
                    <a:pt x="7879" y="6530"/>
                    <a:pt x="8591" y="5921"/>
                    <a:pt x="9236" y="5235"/>
                  </a:cubicBezTo>
                  <a:cubicBezTo>
                    <a:pt x="9514" y="4940"/>
                    <a:pt x="9848" y="4576"/>
                    <a:pt x="10128" y="4285"/>
                  </a:cubicBezTo>
                  <a:cubicBezTo>
                    <a:pt x="10639" y="3748"/>
                    <a:pt x="11175" y="3226"/>
                    <a:pt x="11814" y="2875"/>
                  </a:cubicBezTo>
                  <a:cubicBezTo>
                    <a:pt x="12248" y="2638"/>
                    <a:pt x="12716" y="2485"/>
                    <a:pt x="13207" y="2387"/>
                  </a:cubicBezTo>
                  <a:cubicBezTo>
                    <a:pt x="13339" y="2365"/>
                    <a:pt x="13500" y="2332"/>
                    <a:pt x="13633" y="2318"/>
                  </a:cubicBezTo>
                  <a:cubicBezTo>
                    <a:pt x="13665" y="2317"/>
                    <a:pt x="13735" y="2311"/>
                    <a:pt x="13768" y="2308"/>
                  </a:cubicBezTo>
                  <a:cubicBezTo>
                    <a:pt x="13928" y="2297"/>
                    <a:pt x="14087" y="2291"/>
                    <a:pt x="14244" y="2291"/>
                  </a:cubicBezTo>
                  <a:cubicBezTo>
                    <a:pt x="16217" y="2291"/>
                    <a:pt x="17963" y="3165"/>
                    <a:pt x="19583" y="4291"/>
                  </a:cubicBezTo>
                  <a:cubicBezTo>
                    <a:pt x="19629" y="4323"/>
                    <a:pt x="19714" y="4380"/>
                    <a:pt x="19757" y="4413"/>
                  </a:cubicBezTo>
                  <a:cubicBezTo>
                    <a:pt x="19769" y="4421"/>
                    <a:pt x="19787" y="4435"/>
                    <a:pt x="19799" y="4442"/>
                  </a:cubicBezTo>
                  <a:lnTo>
                    <a:pt x="19843" y="4475"/>
                  </a:lnTo>
                  <a:cubicBezTo>
                    <a:pt x="20965" y="5347"/>
                    <a:pt x="21965" y="6406"/>
                    <a:pt x="23158" y="7220"/>
                  </a:cubicBezTo>
                  <a:cubicBezTo>
                    <a:pt x="23907" y="7728"/>
                    <a:pt x="24768" y="8189"/>
                    <a:pt x="25690" y="8214"/>
                  </a:cubicBezTo>
                  <a:cubicBezTo>
                    <a:pt x="25542" y="8147"/>
                    <a:pt x="25400" y="8071"/>
                    <a:pt x="25264" y="7989"/>
                  </a:cubicBezTo>
                  <a:cubicBezTo>
                    <a:pt x="24665" y="7622"/>
                    <a:pt x="24171" y="7118"/>
                    <a:pt x="23717" y="6590"/>
                  </a:cubicBezTo>
                  <a:cubicBezTo>
                    <a:pt x="22752" y="5468"/>
                    <a:pt x="21966" y="4199"/>
                    <a:pt x="20917" y="3128"/>
                  </a:cubicBezTo>
                  <a:cubicBezTo>
                    <a:pt x="20789" y="3002"/>
                    <a:pt x="20643" y="2868"/>
                    <a:pt x="20510" y="2748"/>
                  </a:cubicBezTo>
                  <a:cubicBezTo>
                    <a:pt x="18850" y="1236"/>
                    <a:pt x="16751" y="100"/>
                    <a:pt x="14456" y="9"/>
                  </a:cubicBezTo>
                  <a:cubicBezTo>
                    <a:pt x="14329" y="3"/>
                    <a:pt x="14198" y="0"/>
                    <a:pt x="140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76"/>
            <p:cNvSpPr/>
            <p:nvPr/>
          </p:nvSpPr>
          <p:spPr>
            <a:xfrm>
              <a:off x="4020855" y="3965508"/>
              <a:ext cx="116320" cy="198766"/>
            </a:xfrm>
            <a:custGeom>
              <a:avLst/>
              <a:gdLst/>
              <a:ahLst/>
              <a:cxnLst/>
              <a:rect l="l" t="t" r="r" b="b"/>
              <a:pathLst>
                <a:path w="6686" h="11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1" y="1058"/>
                    <a:pt x="1756" y="1826"/>
                    <a:pt x="2677" y="2559"/>
                  </a:cubicBezTo>
                  <a:cubicBezTo>
                    <a:pt x="3303" y="3062"/>
                    <a:pt x="3793" y="3468"/>
                    <a:pt x="4120" y="4102"/>
                  </a:cubicBezTo>
                  <a:cubicBezTo>
                    <a:pt x="4303" y="4466"/>
                    <a:pt x="4382" y="4873"/>
                    <a:pt x="4403" y="5280"/>
                  </a:cubicBezTo>
                  <a:cubicBezTo>
                    <a:pt x="4408" y="5372"/>
                    <a:pt x="4408" y="5465"/>
                    <a:pt x="4412" y="5555"/>
                  </a:cubicBezTo>
                  <a:cubicBezTo>
                    <a:pt x="4408" y="5604"/>
                    <a:pt x="4404" y="5674"/>
                    <a:pt x="4401" y="5722"/>
                  </a:cubicBezTo>
                  <a:cubicBezTo>
                    <a:pt x="4264" y="7380"/>
                    <a:pt x="3775" y="9168"/>
                    <a:pt x="4188" y="10847"/>
                  </a:cubicBezTo>
                  <a:cubicBezTo>
                    <a:pt x="4237" y="11044"/>
                    <a:pt x="4298" y="11236"/>
                    <a:pt x="4378" y="11424"/>
                  </a:cubicBezTo>
                  <a:cubicBezTo>
                    <a:pt x="4435" y="11297"/>
                    <a:pt x="4490" y="11167"/>
                    <a:pt x="4543" y="11039"/>
                  </a:cubicBezTo>
                  <a:cubicBezTo>
                    <a:pt x="4610" y="10885"/>
                    <a:pt x="4685" y="10720"/>
                    <a:pt x="4754" y="10566"/>
                  </a:cubicBezTo>
                  <a:cubicBezTo>
                    <a:pt x="5436" y="9068"/>
                    <a:pt x="6315" y="7622"/>
                    <a:pt x="6614" y="5977"/>
                  </a:cubicBezTo>
                  <a:cubicBezTo>
                    <a:pt x="6620" y="5930"/>
                    <a:pt x="6641" y="5807"/>
                    <a:pt x="6648" y="5762"/>
                  </a:cubicBezTo>
                  <a:cubicBezTo>
                    <a:pt x="6665" y="5599"/>
                    <a:pt x="6678" y="5418"/>
                    <a:pt x="6679" y="5253"/>
                  </a:cubicBezTo>
                  <a:cubicBezTo>
                    <a:pt x="6686" y="4844"/>
                    <a:pt x="6640" y="4430"/>
                    <a:pt x="6537" y="4034"/>
                  </a:cubicBezTo>
                  <a:cubicBezTo>
                    <a:pt x="6342" y="3277"/>
                    <a:pt x="5924" y="2591"/>
                    <a:pt x="5351" y="2065"/>
                  </a:cubicBezTo>
                  <a:cubicBezTo>
                    <a:pt x="4114" y="938"/>
                    <a:pt x="2477" y="603"/>
                    <a:pt x="913" y="223"/>
                  </a:cubicBezTo>
                  <a:cubicBezTo>
                    <a:pt x="614" y="153"/>
                    <a:pt x="301" y="7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76"/>
            <p:cNvSpPr/>
            <p:nvPr/>
          </p:nvSpPr>
          <p:spPr>
            <a:xfrm>
              <a:off x="3806396" y="4286701"/>
              <a:ext cx="315747" cy="277073"/>
            </a:xfrm>
            <a:custGeom>
              <a:avLst/>
              <a:gdLst/>
              <a:ahLst/>
              <a:cxnLst/>
              <a:rect l="l" t="t" r="r" b="b"/>
              <a:pathLst>
                <a:path w="18149" h="15926" extrusionOk="0">
                  <a:moveTo>
                    <a:pt x="16705" y="1"/>
                  </a:moveTo>
                  <a:cubicBezTo>
                    <a:pt x="16450" y="2140"/>
                    <a:pt x="16663" y="4672"/>
                    <a:pt x="15606" y="6593"/>
                  </a:cubicBezTo>
                  <a:cubicBezTo>
                    <a:pt x="14967" y="7790"/>
                    <a:pt x="13851" y="8530"/>
                    <a:pt x="12595" y="9008"/>
                  </a:cubicBezTo>
                  <a:cubicBezTo>
                    <a:pt x="10862" y="9663"/>
                    <a:pt x="8946" y="9918"/>
                    <a:pt x="7125" y="10275"/>
                  </a:cubicBezTo>
                  <a:cubicBezTo>
                    <a:pt x="5758" y="10536"/>
                    <a:pt x="4363" y="10854"/>
                    <a:pt x="3098" y="11475"/>
                  </a:cubicBezTo>
                  <a:cubicBezTo>
                    <a:pt x="2400" y="11818"/>
                    <a:pt x="1740" y="12260"/>
                    <a:pt x="1209" y="12832"/>
                  </a:cubicBezTo>
                  <a:cubicBezTo>
                    <a:pt x="549" y="13533"/>
                    <a:pt x="124" y="14424"/>
                    <a:pt x="25" y="15381"/>
                  </a:cubicBezTo>
                  <a:lnTo>
                    <a:pt x="15" y="15491"/>
                  </a:lnTo>
                  <a:lnTo>
                    <a:pt x="10" y="15545"/>
                  </a:lnTo>
                  <a:cubicBezTo>
                    <a:pt x="8" y="15606"/>
                    <a:pt x="0" y="15703"/>
                    <a:pt x="2" y="15762"/>
                  </a:cubicBezTo>
                  <a:cubicBezTo>
                    <a:pt x="0" y="15814"/>
                    <a:pt x="2" y="15875"/>
                    <a:pt x="2" y="15925"/>
                  </a:cubicBezTo>
                  <a:cubicBezTo>
                    <a:pt x="121" y="15672"/>
                    <a:pt x="250" y="15416"/>
                    <a:pt x="398" y="15178"/>
                  </a:cubicBezTo>
                  <a:cubicBezTo>
                    <a:pt x="1120" y="13996"/>
                    <a:pt x="2178" y="13354"/>
                    <a:pt x="3474" y="12982"/>
                  </a:cubicBezTo>
                  <a:cubicBezTo>
                    <a:pt x="5155" y="12501"/>
                    <a:pt x="6967" y="12460"/>
                    <a:pt x="8697" y="12237"/>
                  </a:cubicBezTo>
                  <a:cubicBezTo>
                    <a:pt x="11534" y="11890"/>
                    <a:pt x="14744" y="11220"/>
                    <a:pt x="16543" y="8774"/>
                  </a:cubicBezTo>
                  <a:cubicBezTo>
                    <a:pt x="16911" y="8270"/>
                    <a:pt x="17190" y="7709"/>
                    <a:pt x="17384" y="7119"/>
                  </a:cubicBezTo>
                  <a:cubicBezTo>
                    <a:pt x="18149" y="4773"/>
                    <a:pt x="17453" y="2252"/>
                    <a:pt x="167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76"/>
            <p:cNvSpPr/>
            <p:nvPr/>
          </p:nvSpPr>
          <p:spPr>
            <a:xfrm>
              <a:off x="3507037" y="4523585"/>
              <a:ext cx="183178" cy="98139"/>
            </a:xfrm>
            <a:custGeom>
              <a:avLst/>
              <a:gdLst/>
              <a:ahLst/>
              <a:cxnLst/>
              <a:rect l="l" t="t" r="r" b="b"/>
              <a:pathLst>
                <a:path w="10529" h="5641" extrusionOk="0">
                  <a:moveTo>
                    <a:pt x="45" y="1"/>
                  </a:moveTo>
                  <a:cubicBezTo>
                    <a:pt x="1" y="1787"/>
                    <a:pt x="940" y="3549"/>
                    <a:pt x="2396" y="4584"/>
                  </a:cubicBezTo>
                  <a:cubicBezTo>
                    <a:pt x="3129" y="5110"/>
                    <a:pt x="3997" y="5453"/>
                    <a:pt x="4891" y="5585"/>
                  </a:cubicBezTo>
                  <a:cubicBezTo>
                    <a:pt x="4984" y="5601"/>
                    <a:pt x="5103" y="5611"/>
                    <a:pt x="5196" y="5624"/>
                  </a:cubicBezTo>
                  <a:cubicBezTo>
                    <a:pt x="5332" y="5635"/>
                    <a:pt x="5468" y="5640"/>
                    <a:pt x="5604" y="5640"/>
                  </a:cubicBezTo>
                  <a:cubicBezTo>
                    <a:pt x="5733" y="5640"/>
                    <a:pt x="5863" y="5635"/>
                    <a:pt x="5992" y="5625"/>
                  </a:cubicBezTo>
                  <a:cubicBezTo>
                    <a:pt x="7775" y="5489"/>
                    <a:pt x="8753" y="4539"/>
                    <a:pt x="10097" y="3545"/>
                  </a:cubicBezTo>
                  <a:cubicBezTo>
                    <a:pt x="10209" y="3464"/>
                    <a:pt x="10327" y="3377"/>
                    <a:pt x="10440" y="3298"/>
                  </a:cubicBezTo>
                  <a:cubicBezTo>
                    <a:pt x="10470" y="3275"/>
                    <a:pt x="10500" y="3255"/>
                    <a:pt x="10528" y="3232"/>
                  </a:cubicBezTo>
                  <a:cubicBezTo>
                    <a:pt x="10458" y="3212"/>
                    <a:pt x="10386" y="3195"/>
                    <a:pt x="10315" y="3180"/>
                  </a:cubicBezTo>
                  <a:cubicBezTo>
                    <a:pt x="10057" y="3130"/>
                    <a:pt x="9797" y="3109"/>
                    <a:pt x="9536" y="3109"/>
                  </a:cubicBezTo>
                  <a:cubicBezTo>
                    <a:pt x="9084" y="3109"/>
                    <a:pt x="8630" y="3171"/>
                    <a:pt x="8187" y="3246"/>
                  </a:cubicBezTo>
                  <a:cubicBezTo>
                    <a:pt x="7911" y="3291"/>
                    <a:pt x="7616" y="3345"/>
                    <a:pt x="7340" y="3385"/>
                  </a:cubicBezTo>
                  <a:cubicBezTo>
                    <a:pt x="7026" y="3430"/>
                    <a:pt x="6722" y="3455"/>
                    <a:pt x="6417" y="3455"/>
                  </a:cubicBezTo>
                  <a:cubicBezTo>
                    <a:pt x="6266" y="3455"/>
                    <a:pt x="6115" y="3449"/>
                    <a:pt x="5963" y="3436"/>
                  </a:cubicBezTo>
                  <a:cubicBezTo>
                    <a:pt x="5920" y="3434"/>
                    <a:pt x="5851" y="3425"/>
                    <a:pt x="5808" y="3422"/>
                  </a:cubicBezTo>
                  <a:cubicBezTo>
                    <a:pt x="5711" y="3411"/>
                    <a:pt x="5604" y="3397"/>
                    <a:pt x="5508" y="3382"/>
                  </a:cubicBezTo>
                  <a:cubicBezTo>
                    <a:pt x="5468" y="3376"/>
                    <a:pt x="5404" y="3360"/>
                    <a:pt x="5363" y="3352"/>
                  </a:cubicBezTo>
                  <a:cubicBezTo>
                    <a:pt x="5320" y="3344"/>
                    <a:pt x="5254" y="3329"/>
                    <a:pt x="5210" y="3319"/>
                  </a:cubicBezTo>
                  <a:cubicBezTo>
                    <a:pt x="5053" y="3285"/>
                    <a:pt x="4894" y="3241"/>
                    <a:pt x="4741" y="3197"/>
                  </a:cubicBezTo>
                  <a:cubicBezTo>
                    <a:pt x="4176" y="3032"/>
                    <a:pt x="3627" y="2792"/>
                    <a:pt x="3114" y="2495"/>
                  </a:cubicBezTo>
                  <a:cubicBezTo>
                    <a:pt x="2720" y="2264"/>
                    <a:pt x="2332" y="1994"/>
                    <a:pt x="1970" y="1709"/>
                  </a:cubicBezTo>
                  <a:cubicBezTo>
                    <a:pt x="1413" y="1271"/>
                    <a:pt x="888" y="778"/>
                    <a:pt x="364" y="288"/>
                  </a:cubicBezTo>
                  <a:cubicBezTo>
                    <a:pt x="273" y="205"/>
                    <a:pt x="139" y="78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76"/>
            <p:cNvSpPr/>
            <p:nvPr/>
          </p:nvSpPr>
          <p:spPr>
            <a:xfrm>
              <a:off x="3285045" y="3917839"/>
              <a:ext cx="116546" cy="244400"/>
            </a:xfrm>
            <a:custGeom>
              <a:avLst/>
              <a:gdLst/>
              <a:ahLst/>
              <a:cxnLst/>
              <a:rect l="l" t="t" r="r" b="b"/>
              <a:pathLst>
                <a:path w="6699" h="14048" extrusionOk="0">
                  <a:moveTo>
                    <a:pt x="5822" y="0"/>
                  </a:moveTo>
                  <a:cubicBezTo>
                    <a:pt x="4555" y="0"/>
                    <a:pt x="3281" y="524"/>
                    <a:pt x="2444" y="1500"/>
                  </a:cubicBezTo>
                  <a:cubicBezTo>
                    <a:pt x="0" y="4377"/>
                    <a:pt x="1268" y="9148"/>
                    <a:pt x="2786" y="12182"/>
                  </a:cubicBezTo>
                  <a:cubicBezTo>
                    <a:pt x="3061" y="12737"/>
                    <a:pt x="3357" y="13282"/>
                    <a:pt x="3675" y="13814"/>
                  </a:cubicBezTo>
                  <a:cubicBezTo>
                    <a:pt x="3721" y="13892"/>
                    <a:pt x="3769" y="13970"/>
                    <a:pt x="3817" y="14048"/>
                  </a:cubicBezTo>
                  <a:cubicBezTo>
                    <a:pt x="3848" y="13867"/>
                    <a:pt x="3867" y="13687"/>
                    <a:pt x="3879" y="13505"/>
                  </a:cubicBezTo>
                  <a:cubicBezTo>
                    <a:pt x="3991" y="11612"/>
                    <a:pt x="3693" y="9707"/>
                    <a:pt x="3520" y="7845"/>
                  </a:cubicBezTo>
                  <a:cubicBezTo>
                    <a:pt x="3404" y="6604"/>
                    <a:pt x="3301" y="5338"/>
                    <a:pt x="3462" y="4137"/>
                  </a:cubicBezTo>
                  <a:cubicBezTo>
                    <a:pt x="3749" y="1987"/>
                    <a:pt x="4887" y="1076"/>
                    <a:pt x="6698" y="86"/>
                  </a:cubicBezTo>
                  <a:cubicBezTo>
                    <a:pt x="6410" y="29"/>
                    <a:pt x="6116" y="0"/>
                    <a:pt x="5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76"/>
            <p:cNvSpPr/>
            <p:nvPr/>
          </p:nvSpPr>
          <p:spPr>
            <a:xfrm>
              <a:off x="3291882" y="4258604"/>
              <a:ext cx="177802" cy="186397"/>
            </a:xfrm>
            <a:custGeom>
              <a:avLst/>
              <a:gdLst/>
              <a:ahLst/>
              <a:cxnLst/>
              <a:rect l="l" t="t" r="r" b="b"/>
              <a:pathLst>
                <a:path w="10220" h="10714" extrusionOk="0">
                  <a:moveTo>
                    <a:pt x="1813" y="0"/>
                  </a:moveTo>
                  <a:cubicBezTo>
                    <a:pt x="679" y="2739"/>
                    <a:pt x="0" y="5973"/>
                    <a:pt x="1909" y="8542"/>
                  </a:cubicBezTo>
                  <a:cubicBezTo>
                    <a:pt x="1996" y="8664"/>
                    <a:pt x="2120" y="8812"/>
                    <a:pt x="2217" y="8926"/>
                  </a:cubicBezTo>
                  <a:cubicBezTo>
                    <a:pt x="2284" y="9004"/>
                    <a:pt x="2383" y="9107"/>
                    <a:pt x="2454" y="9184"/>
                  </a:cubicBezTo>
                  <a:cubicBezTo>
                    <a:pt x="2846" y="9582"/>
                    <a:pt x="3316" y="9912"/>
                    <a:pt x="3817" y="10154"/>
                  </a:cubicBezTo>
                  <a:cubicBezTo>
                    <a:pt x="4523" y="10501"/>
                    <a:pt x="5342" y="10663"/>
                    <a:pt x="6108" y="10700"/>
                  </a:cubicBezTo>
                  <a:cubicBezTo>
                    <a:pt x="6279" y="10709"/>
                    <a:pt x="6449" y="10713"/>
                    <a:pt x="6617" y="10713"/>
                  </a:cubicBezTo>
                  <a:cubicBezTo>
                    <a:pt x="7480" y="10713"/>
                    <a:pt x="8319" y="10612"/>
                    <a:pt x="9183" y="10594"/>
                  </a:cubicBezTo>
                  <a:cubicBezTo>
                    <a:pt x="9270" y="10592"/>
                    <a:pt x="9359" y="10591"/>
                    <a:pt x="9447" y="10591"/>
                  </a:cubicBezTo>
                  <a:cubicBezTo>
                    <a:pt x="9616" y="10591"/>
                    <a:pt x="9786" y="10595"/>
                    <a:pt x="9954" y="10601"/>
                  </a:cubicBezTo>
                  <a:lnTo>
                    <a:pt x="10220" y="10615"/>
                  </a:lnTo>
                  <a:cubicBezTo>
                    <a:pt x="10188" y="10582"/>
                    <a:pt x="10156" y="10551"/>
                    <a:pt x="10122" y="10520"/>
                  </a:cubicBezTo>
                  <a:cubicBezTo>
                    <a:pt x="9888" y="10305"/>
                    <a:pt x="9623" y="10126"/>
                    <a:pt x="9346" y="9970"/>
                  </a:cubicBezTo>
                  <a:cubicBezTo>
                    <a:pt x="8432" y="9460"/>
                    <a:pt x="7397" y="9221"/>
                    <a:pt x="6414" y="8910"/>
                  </a:cubicBezTo>
                  <a:cubicBezTo>
                    <a:pt x="5526" y="8633"/>
                    <a:pt x="4687" y="8261"/>
                    <a:pt x="4077" y="7561"/>
                  </a:cubicBezTo>
                  <a:lnTo>
                    <a:pt x="4014" y="7488"/>
                  </a:lnTo>
                  <a:cubicBezTo>
                    <a:pt x="3994" y="7466"/>
                    <a:pt x="3966" y="7435"/>
                    <a:pt x="3949" y="7411"/>
                  </a:cubicBezTo>
                  <a:cubicBezTo>
                    <a:pt x="3078" y="6373"/>
                    <a:pt x="2718" y="5131"/>
                    <a:pt x="2499" y="3780"/>
                  </a:cubicBezTo>
                  <a:cubicBezTo>
                    <a:pt x="2349" y="2867"/>
                    <a:pt x="2253" y="1950"/>
                    <a:pt x="2074" y="1033"/>
                  </a:cubicBezTo>
                  <a:cubicBezTo>
                    <a:pt x="2005" y="687"/>
                    <a:pt x="1926" y="337"/>
                    <a:pt x="1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6" name="Google Shape;7856;p76"/>
          <p:cNvGrpSpPr/>
          <p:nvPr/>
        </p:nvGrpSpPr>
        <p:grpSpPr>
          <a:xfrm rot="793230">
            <a:off x="1677164" y="2471264"/>
            <a:ext cx="1167985" cy="1163844"/>
            <a:chOff x="2090583" y="2628194"/>
            <a:chExt cx="1167981" cy="1163841"/>
          </a:xfrm>
        </p:grpSpPr>
        <p:sp>
          <p:nvSpPr>
            <p:cNvPr id="7857" name="Google Shape;7857;p76"/>
            <p:cNvSpPr/>
            <p:nvPr/>
          </p:nvSpPr>
          <p:spPr>
            <a:xfrm>
              <a:off x="2169973" y="2844408"/>
              <a:ext cx="18198" cy="78306"/>
            </a:xfrm>
            <a:custGeom>
              <a:avLst/>
              <a:gdLst/>
              <a:ahLst/>
              <a:cxnLst/>
              <a:rect l="l" t="t" r="r" b="b"/>
              <a:pathLst>
                <a:path w="1046" h="4501" extrusionOk="0">
                  <a:moveTo>
                    <a:pt x="594" y="1"/>
                  </a:moveTo>
                  <a:cubicBezTo>
                    <a:pt x="590" y="1"/>
                    <a:pt x="586" y="1"/>
                    <a:pt x="582" y="1"/>
                  </a:cubicBezTo>
                  <a:cubicBezTo>
                    <a:pt x="540" y="6"/>
                    <a:pt x="500" y="12"/>
                    <a:pt x="459" y="17"/>
                  </a:cubicBezTo>
                  <a:cubicBezTo>
                    <a:pt x="381" y="40"/>
                    <a:pt x="314" y="79"/>
                    <a:pt x="256" y="136"/>
                  </a:cubicBezTo>
                  <a:cubicBezTo>
                    <a:pt x="231" y="167"/>
                    <a:pt x="208" y="198"/>
                    <a:pt x="184" y="229"/>
                  </a:cubicBezTo>
                  <a:cubicBezTo>
                    <a:pt x="142" y="301"/>
                    <a:pt x="121" y="378"/>
                    <a:pt x="121" y="463"/>
                  </a:cubicBezTo>
                  <a:cubicBezTo>
                    <a:pt x="121" y="688"/>
                    <a:pt x="121" y="913"/>
                    <a:pt x="119" y="1139"/>
                  </a:cubicBezTo>
                  <a:cubicBezTo>
                    <a:pt x="118" y="1366"/>
                    <a:pt x="117" y="1594"/>
                    <a:pt x="113" y="1821"/>
                  </a:cubicBezTo>
                  <a:cubicBezTo>
                    <a:pt x="108" y="2051"/>
                    <a:pt x="103" y="2281"/>
                    <a:pt x="96" y="2511"/>
                  </a:cubicBezTo>
                  <a:cubicBezTo>
                    <a:pt x="88" y="2747"/>
                    <a:pt x="78" y="2982"/>
                    <a:pt x="63" y="3218"/>
                  </a:cubicBezTo>
                  <a:cubicBezTo>
                    <a:pt x="50" y="3461"/>
                    <a:pt x="33" y="3703"/>
                    <a:pt x="11" y="3946"/>
                  </a:cubicBezTo>
                  <a:lnTo>
                    <a:pt x="3" y="4039"/>
                  </a:lnTo>
                  <a:cubicBezTo>
                    <a:pt x="0" y="4102"/>
                    <a:pt x="14" y="4161"/>
                    <a:pt x="42" y="4217"/>
                  </a:cubicBezTo>
                  <a:cubicBezTo>
                    <a:pt x="61" y="4274"/>
                    <a:pt x="93" y="4324"/>
                    <a:pt x="138" y="4365"/>
                  </a:cubicBezTo>
                  <a:cubicBezTo>
                    <a:pt x="180" y="4410"/>
                    <a:pt x="230" y="4443"/>
                    <a:pt x="287" y="4460"/>
                  </a:cubicBezTo>
                  <a:cubicBezTo>
                    <a:pt x="338" y="4487"/>
                    <a:pt x="393" y="4501"/>
                    <a:pt x="452" y="4501"/>
                  </a:cubicBezTo>
                  <a:cubicBezTo>
                    <a:pt x="456" y="4501"/>
                    <a:pt x="460" y="4501"/>
                    <a:pt x="464" y="4500"/>
                  </a:cubicBezTo>
                  <a:cubicBezTo>
                    <a:pt x="505" y="4495"/>
                    <a:pt x="546" y="4489"/>
                    <a:pt x="587" y="4484"/>
                  </a:cubicBezTo>
                  <a:cubicBezTo>
                    <a:pt x="665" y="4461"/>
                    <a:pt x="732" y="4422"/>
                    <a:pt x="790" y="4365"/>
                  </a:cubicBezTo>
                  <a:cubicBezTo>
                    <a:pt x="815" y="4334"/>
                    <a:pt x="838" y="4304"/>
                    <a:pt x="862" y="4273"/>
                  </a:cubicBezTo>
                  <a:cubicBezTo>
                    <a:pt x="906" y="4200"/>
                    <a:pt x="927" y="4123"/>
                    <a:pt x="928" y="4041"/>
                  </a:cubicBezTo>
                  <a:cubicBezTo>
                    <a:pt x="951" y="3797"/>
                    <a:pt x="968" y="3553"/>
                    <a:pt x="984" y="3309"/>
                  </a:cubicBezTo>
                  <a:cubicBezTo>
                    <a:pt x="998" y="3071"/>
                    <a:pt x="1010" y="2835"/>
                    <a:pt x="1018" y="2598"/>
                  </a:cubicBezTo>
                  <a:cubicBezTo>
                    <a:pt x="1025" y="2367"/>
                    <a:pt x="1031" y="2138"/>
                    <a:pt x="1035" y="1907"/>
                  </a:cubicBezTo>
                  <a:cubicBezTo>
                    <a:pt x="1039" y="1680"/>
                    <a:pt x="1042" y="1453"/>
                    <a:pt x="1042" y="1224"/>
                  </a:cubicBezTo>
                  <a:cubicBezTo>
                    <a:pt x="1044" y="999"/>
                    <a:pt x="1044" y="773"/>
                    <a:pt x="1044" y="546"/>
                  </a:cubicBezTo>
                  <a:lnTo>
                    <a:pt x="1044" y="463"/>
                  </a:lnTo>
                  <a:cubicBezTo>
                    <a:pt x="1046" y="399"/>
                    <a:pt x="1033" y="340"/>
                    <a:pt x="1003" y="285"/>
                  </a:cubicBezTo>
                  <a:cubicBezTo>
                    <a:pt x="985" y="228"/>
                    <a:pt x="953" y="177"/>
                    <a:pt x="908" y="136"/>
                  </a:cubicBezTo>
                  <a:cubicBezTo>
                    <a:pt x="866" y="92"/>
                    <a:pt x="817" y="59"/>
                    <a:pt x="760" y="41"/>
                  </a:cubicBezTo>
                  <a:cubicBezTo>
                    <a:pt x="708" y="14"/>
                    <a:pt x="65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76"/>
            <p:cNvSpPr/>
            <p:nvPr/>
          </p:nvSpPr>
          <p:spPr>
            <a:xfrm>
              <a:off x="2150018" y="2856482"/>
              <a:ext cx="30080" cy="66284"/>
            </a:xfrm>
            <a:custGeom>
              <a:avLst/>
              <a:gdLst/>
              <a:ahLst/>
              <a:cxnLst/>
              <a:rect l="l" t="t" r="r" b="b"/>
              <a:pathLst>
                <a:path w="1729" h="3810" extrusionOk="0">
                  <a:moveTo>
                    <a:pt x="445" y="1385"/>
                  </a:moveTo>
                  <a:cubicBezTo>
                    <a:pt x="446" y="1389"/>
                    <a:pt x="448" y="1394"/>
                    <a:pt x="450" y="1398"/>
                  </a:cubicBezTo>
                  <a:cubicBezTo>
                    <a:pt x="448" y="1394"/>
                    <a:pt x="446" y="1389"/>
                    <a:pt x="445" y="1385"/>
                  </a:cubicBezTo>
                  <a:close/>
                  <a:moveTo>
                    <a:pt x="479" y="1"/>
                  </a:moveTo>
                  <a:cubicBezTo>
                    <a:pt x="453" y="1"/>
                    <a:pt x="426" y="4"/>
                    <a:pt x="400" y="10"/>
                  </a:cubicBezTo>
                  <a:cubicBezTo>
                    <a:pt x="338" y="12"/>
                    <a:pt x="281" y="31"/>
                    <a:pt x="229" y="64"/>
                  </a:cubicBezTo>
                  <a:cubicBezTo>
                    <a:pt x="198" y="89"/>
                    <a:pt x="167" y="111"/>
                    <a:pt x="136" y="136"/>
                  </a:cubicBezTo>
                  <a:cubicBezTo>
                    <a:pt x="79" y="194"/>
                    <a:pt x="39" y="261"/>
                    <a:pt x="17" y="340"/>
                  </a:cubicBezTo>
                  <a:cubicBezTo>
                    <a:pt x="12" y="381"/>
                    <a:pt x="6" y="421"/>
                    <a:pt x="1" y="462"/>
                  </a:cubicBezTo>
                  <a:cubicBezTo>
                    <a:pt x="1" y="546"/>
                    <a:pt x="21" y="624"/>
                    <a:pt x="64" y="696"/>
                  </a:cubicBezTo>
                  <a:cubicBezTo>
                    <a:pt x="184" y="866"/>
                    <a:pt x="287" y="1046"/>
                    <a:pt x="377" y="1234"/>
                  </a:cubicBezTo>
                  <a:cubicBezTo>
                    <a:pt x="393" y="1268"/>
                    <a:pt x="408" y="1301"/>
                    <a:pt x="423" y="1335"/>
                  </a:cubicBezTo>
                  <a:lnTo>
                    <a:pt x="423" y="1335"/>
                  </a:lnTo>
                  <a:cubicBezTo>
                    <a:pt x="487" y="1492"/>
                    <a:pt x="543" y="1652"/>
                    <a:pt x="590" y="1817"/>
                  </a:cubicBezTo>
                  <a:cubicBezTo>
                    <a:pt x="643" y="1996"/>
                    <a:pt x="686" y="2178"/>
                    <a:pt x="719" y="2362"/>
                  </a:cubicBezTo>
                  <a:cubicBezTo>
                    <a:pt x="736" y="2447"/>
                    <a:pt x="750" y="2533"/>
                    <a:pt x="762" y="2619"/>
                  </a:cubicBezTo>
                  <a:lnTo>
                    <a:pt x="762" y="2619"/>
                  </a:lnTo>
                  <a:cubicBezTo>
                    <a:pt x="759" y="2595"/>
                    <a:pt x="755" y="2572"/>
                    <a:pt x="751" y="2548"/>
                  </a:cubicBezTo>
                  <a:lnTo>
                    <a:pt x="751" y="2548"/>
                  </a:lnTo>
                  <a:cubicBezTo>
                    <a:pt x="780" y="2756"/>
                    <a:pt x="797" y="2966"/>
                    <a:pt x="803" y="3177"/>
                  </a:cubicBezTo>
                  <a:cubicBezTo>
                    <a:pt x="805" y="3234"/>
                    <a:pt x="806" y="3291"/>
                    <a:pt x="806" y="3348"/>
                  </a:cubicBezTo>
                  <a:cubicBezTo>
                    <a:pt x="803" y="3411"/>
                    <a:pt x="816" y="3470"/>
                    <a:pt x="846" y="3526"/>
                  </a:cubicBezTo>
                  <a:cubicBezTo>
                    <a:pt x="864" y="3583"/>
                    <a:pt x="896" y="3632"/>
                    <a:pt x="941" y="3673"/>
                  </a:cubicBezTo>
                  <a:cubicBezTo>
                    <a:pt x="982" y="3719"/>
                    <a:pt x="1033" y="3751"/>
                    <a:pt x="1089" y="3769"/>
                  </a:cubicBezTo>
                  <a:cubicBezTo>
                    <a:pt x="1142" y="3795"/>
                    <a:pt x="1197" y="3810"/>
                    <a:pt x="1255" y="3810"/>
                  </a:cubicBezTo>
                  <a:cubicBezTo>
                    <a:pt x="1259" y="3810"/>
                    <a:pt x="1263" y="3810"/>
                    <a:pt x="1267" y="3810"/>
                  </a:cubicBezTo>
                  <a:cubicBezTo>
                    <a:pt x="1308" y="3804"/>
                    <a:pt x="1348" y="3797"/>
                    <a:pt x="1390" y="3792"/>
                  </a:cubicBezTo>
                  <a:cubicBezTo>
                    <a:pt x="1468" y="3770"/>
                    <a:pt x="1535" y="3730"/>
                    <a:pt x="1594" y="3673"/>
                  </a:cubicBezTo>
                  <a:cubicBezTo>
                    <a:pt x="1617" y="3642"/>
                    <a:pt x="1641" y="3612"/>
                    <a:pt x="1666" y="3581"/>
                  </a:cubicBezTo>
                  <a:cubicBezTo>
                    <a:pt x="1708" y="3506"/>
                    <a:pt x="1729" y="3429"/>
                    <a:pt x="1729" y="3347"/>
                  </a:cubicBezTo>
                  <a:cubicBezTo>
                    <a:pt x="1729" y="3157"/>
                    <a:pt x="1719" y="2969"/>
                    <a:pt x="1702" y="2781"/>
                  </a:cubicBezTo>
                  <a:cubicBezTo>
                    <a:pt x="1678" y="2543"/>
                    <a:pt x="1646" y="2306"/>
                    <a:pt x="1601" y="2072"/>
                  </a:cubicBezTo>
                  <a:cubicBezTo>
                    <a:pt x="1563" y="1872"/>
                    <a:pt x="1513" y="1675"/>
                    <a:pt x="1453" y="1480"/>
                  </a:cubicBezTo>
                  <a:cubicBezTo>
                    <a:pt x="1380" y="1249"/>
                    <a:pt x="1292" y="1024"/>
                    <a:pt x="1192" y="805"/>
                  </a:cubicBezTo>
                  <a:cubicBezTo>
                    <a:pt x="1109" y="626"/>
                    <a:pt x="1012" y="451"/>
                    <a:pt x="901" y="289"/>
                  </a:cubicBezTo>
                  <a:cubicBezTo>
                    <a:pt x="888" y="269"/>
                    <a:pt x="874" y="248"/>
                    <a:pt x="861" y="229"/>
                  </a:cubicBezTo>
                  <a:cubicBezTo>
                    <a:pt x="832" y="175"/>
                    <a:pt x="792" y="132"/>
                    <a:pt x="742" y="100"/>
                  </a:cubicBezTo>
                  <a:cubicBezTo>
                    <a:pt x="697" y="59"/>
                    <a:pt x="645" y="32"/>
                    <a:pt x="584" y="17"/>
                  </a:cubicBezTo>
                  <a:cubicBezTo>
                    <a:pt x="549" y="6"/>
                    <a:pt x="514" y="1"/>
                    <a:pt x="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59" name="Google Shape;7859;p76"/>
            <p:cNvGrpSpPr/>
            <p:nvPr/>
          </p:nvGrpSpPr>
          <p:grpSpPr>
            <a:xfrm>
              <a:off x="2090583" y="2628194"/>
              <a:ext cx="1167981" cy="1163841"/>
              <a:chOff x="1963058" y="2697444"/>
              <a:chExt cx="1167981" cy="1163841"/>
            </a:xfrm>
          </p:grpSpPr>
          <p:sp>
            <p:nvSpPr>
              <p:cNvPr id="7860" name="Google Shape;7860;p76"/>
              <p:cNvSpPr/>
              <p:nvPr/>
            </p:nvSpPr>
            <p:spPr>
              <a:xfrm>
                <a:off x="2051507" y="2896454"/>
                <a:ext cx="1004097" cy="964831"/>
              </a:xfrm>
              <a:custGeom>
                <a:avLst/>
                <a:gdLst/>
                <a:ahLst/>
                <a:cxnLst/>
                <a:rect l="l" t="t" r="r" b="b"/>
                <a:pathLst>
                  <a:path w="57715" h="55458" extrusionOk="0">
                    <a:moveTo>
                      <a:pt x="29577" y="0"/>
                    </a:moveTo>
                    <a:cubicBezTo>
                      <a:pt x="29399" y="0"/>
                      <a:pt x="29236" y="101"/>
                      <a:pt x="29200" y="335"/>
                    </a:cubicBezTo>
                    <a:cubicBezTo>
                      <a:pt x="28423" y="5302"/>
                      <a:pt x="28047" y="10363"/>
                      <a:pt x="28027" y="15450"/>
                    </a:cubicBezTo>
                    <a:cubicBezTo>
                      <a:pt x="27382" y="15458"/>
                      <a:pt x="26712" y="15499"/>
                      <a:pt x="26046" y="15499"/>
                    </a:cubicBezTo>
                    <a:cubicBezTo>
                      <a:pt x="24973" y="15499"/>
                      <a:pt x="23908" y="15393"/>
                      <a:pt x="22962" y="14872"/>
                    </a:cubicBezTo>
                    <a:cubicBezTo>
                      <a:pt x="21389" y="14009"/>
                      <a:pt x="21650" y="11067"/>
                      <a:pt x="21761" y="9563"/>
                    </a:cubicBezTo>
                    <a:cubicBezTo>
                      <a:pt x="21783" y="9266"/>
                      <a:pt x="21564" y="9119"/>
                      <a:pt x="21334" y="9119"/>
                    </a:cubicBezTo>
                    <a:cubicBezTo>
                      <a:pt x="21103" y="9119"/>
                      <a:pt x="20860" y="9268"/>
                      <a:pt x="20838" y="9563"/>
                    </a:cubicBezTo>
                    <a:cubicBezTo>
                      <a:pt x="20706" y="11378"/>
                      <a:pt x="20640" y="13728"/>
                      <a:pt x="21895" y="15196"/>
                    </a:cubicBezTo>
                    <a:cubicBezTo>
                      <a:pt x="22789" y="16243"/>
                      <a:pt x="24329" y="16436"/>
                      <a:pt x="25808" y="16436"/>
                    </a:cubicBezTo>
                    <a:cubicBezTo>
                      <a:pt x="26602" y="16436"/>
                      <a:pt x="27378" y="16381"/>
                      <a:pt x="28028" y="16371"/>
                    </a:cubicBezTo>
                    <a:cubicBezTo>
                      <a:pt x="28038" y="18223"/>
                      <a:pt x="28093" y="20077"/>
                      <a:pt x="28194" y="21931"/>
                    </a:cubicBezTo>
                    <a:cubicBezTo>
                      <a:pt x="27732" y="21933"/>
                      <a:pt x="27263" y="21936"/>
                      <a:pt x="26789" y="21936"/>
                    </a:cubicBezTo>
                    <a:cubicBezTo>
                      <a:pt x="22069" y="21936"/>
                      <a:pt x="16927" y="21631"/>
                      <a:pt x="14375" y="17080"/>
                    </a:cubicBezTo>
                    <a:cubicBezTo>
                      <a:pt x="12331" y="13437"/>
                      <a:pt x="12615" y="8737"/>
                      <a:pt x="12227" y="4706"/>
                    </a:cubicBezTo>
                    <a:cubicBezTo>
                      <a:pt x="12198" y="4412"/>
                      <a:pt x="11952" y="4264"/>
                      <a:pt x="11721" y="4264"/>
                    </a:cubicBezTo>
                    <a:cubicBezTo>
                      <a:pt x="11491" y="4264"/>
                      <a:pt x="11276" y="4411"/>
                      <a:pt x="11304" y="4706"/>
                    </a:cubicBezTo>
                    <a:cubicBezTo>
                      <a:pt x="11736" y="9181"/>
                      <a:pt x="11574" y="13973"/>
                      <a:pt x="13839" y="18012"/>
                    </a:cubicBezTo>
                    <a:cubicBezTo>
                      <a:pt x="13867" y="18062"/>
                      <a:pt x="13897" y="18108"/>
                      <a:pt x="13927" y="18156"/>
                    </a:cubicBezTo>
                    <a:cubicBezTo>
                      <a:pt x="13172" y="18220"/>
                      <a:pt x="12405" y="18257"/>
                      <a:pt x="11635" y="18257"/>
                    </a:cubicBezTo>
                    <a:cubicBezTo>
                      <a:pt x="9257" y="18257"/>
                      <a:pt x="6851" y="17908"/>
                      <a:pt x="4699" y="16950"/>
                    </a:cubicBezTo>
                    <a:cubicBezTo>
                      <a:pt x="2479" y="15963"/>
                      <a:pt x="1738" y="13630"/>
                      <a:pt x="1008" y="11517"/>
                    </a:cubicBezTo>
                    <a:cubicBezTo>
                      <a:pt x="931" y="11296"/>
                      <a:pt x="745" y="11201"/>
                      <a:pt x="560" y="11201"/>
                    </a:cubicBezTo>
                    <a:cubicBezTo>
                      <a:pt x="279" y="11201"/>
                      <a:pt x="1" y="11423"/>
                      <a:pt x="118" y="11763"/>
                    </a:cubicBezTo>
                    <a:cubicBezTo>
                      <a:pt x="902" y="14027"/>
                      <a:pt x="1673" y="16138"/>
                      <a:pt x="3762" y="17492"/>
                    </a:cubicBezTo>
                    <a:cubicBezTo>
                      <a:pt x="5797" y="18811"/>
                      <a:pt x="8615" y="19203"/>
                      <a:pt x="11252" y="19203"/>
                    </a:cubicBezTo>
                    <a:cubicBezTo>
                      <a:pt x="12395" y="19203"/>
                      <a:pt x="13505" y="19129"/>
                      <a:pt x="14502" y="19025"/>
                    </a:cubicBezTo>
                    <a:cubicBezTo>
                      <a:pt x="14506" y="19025"/>
                      <a:pt x="14507" y="19022"/>
                      <a:pt x="14511" y="19022"/>
                    </a:cubicBezTo>
                    <a:cubicBezTo>
                      <a:pt x="17287" y="22596"/>
                      <a:pt x="22408" y="22859"/>
                      <a:pt x="26778" y="22859"/>
                    </a:cubicBezTo>
                    <a:cubicBezTo>
                      <a:pt x="27278" y="22859"/>
                      <a:pt x="27768" y="22856"/>
                      <a:pt x="28244" y="22854"/>
                    </a:cubicBezTo>
                    <a:cubicBezTo>
                      <a:pt x="28705" y="30236"/>
                      <a:pt x="29882" y="37603"/>
                      <a:pt x="31650" y="44747"/>
                    </a:cubicBezTo>
                    <a:cubicBezTo>
                      <a:pt x="29306" y="45050"/>
                      <a:pt x="26939" y="45345"/>
                      <a:pt x="24580" y="45345"/>
                    </a:cubicBezTo>
                    <a:cubicBezTo>
                      <a:pt x="23091" y="45345"/>
                      <a:pt x="21605" y="45228"/>
                      <a:pt x="20130" y="44921"/>
                    </a:cubicBezTo>
                    <a:cubicBezTo>
                      <a:pt x="18441" y="44570"/>
                      <a:pt x="17160" y="43850"/>
                      <a:pt x="16175" y="42885"/>
                    </a:cubicBezTo>
                    <a:cubicBezTo>
                      <a:pt x="18066" y="42427"/>
                      <a:pt x="20065" y="41988"/>
                      <a:pt x="21604" y="40750"/>
                    </a:cubicBezTo>
                    <a:cubicBezTo>
                      <a:pt x="23264" y="39416"/>
                      <a:pt x="23466" y="37027"/>
                      <a:pt x="23488" y="35064"/>
                    </a:cubicBezTo>
                    <a:cubicBezTo>
                      <a:pt x="23491" y="34766"/>
                      <a:pt x="23263" y="34618"/>
                      <a:pt x="23032" y="34618"/>
                    </a:cubicBezTo>
                    <a:cubicBezTo>
                      <a:pt x="22801" y="34618"/>
                      <a:pt x="22568" y="34767"/>
                      <a:pt x="22565" y="35064"/>
                    </a:cubicBezTo>
                    <a:cubicBezTo>
                      <a:pt x="22543" y="37003"/>
                      <a:pt x="22347" y="39102"/>
                      <a:pt x="20654" y="40323"/>
                    </a:cubicBezTo>
                    <a:cubicBezTo>
                      <a:pt x="19203" y="41370"/>
                      <a:pt x="17186" y="41683"/>
                      <a:pt x="15482" y="42105"/>
                    </a:cubicBezTo>
                    <a:cubicBezTo>
                      <a:pt x="14023" y="40214"/>
                      <a:pt x="13406" y="37651"/>
                      <a:pt x="13140" y="34992"/>
                    </a:cubicBezTo>
                    <a:cubicBezTo>
                      <a:pt x="13111" y="34698"/>
                      <a:pt x="12865" y="34550"/>
                      <a:pt x="12634" y="34550"/>
                    </a:cubicBezTo>
                    <a:cubicBezTo>
                      <a:pt x="12403" y="34550"/>
                      <a:pt x="12188" y="34697"/>
                      <a:pt x="12217" y="34992"/>
                    </a:cubicBezTo>
                    <a:cubicBezTo>
                      <a:pt x="12612" y="38945"/>
                      <a:pt x="13552" y="42797"/>
                      <a:pt x="17248" y="44868"/>
                    </a:cubicBezTo>
                    <a:cubicBezTo>
                      <a:pt x="19291" y="46013"/>
                      <a:pt x="21689" y="46374"/>
                      <a:pt x="24138" y="46374"/>
                    </a:cubicBezTo>
                    <a:cubicBezTo>
                      <a:pt x="26787" y="46374"/>
                      <a:pt x="29495" y="45952"/>
                      <a:pt x="31875" y="45642"/>
                    </a:cubicBezTo>
                    <a:cubicBezTo>
                      <a:pt x="32697" y="48860"/>
                      <a:pt x="33636" y="52034"/>
                      <a:pt x="34687" y="55138"/>
                    </a:cubicBezTo>
                    <a:cubicBezTo>
                      <a:pt x="34762" y="55361"/>
                      <a:pt x="34947" y="55457"/>
                      <a:pt x="35131" y="55457"/>
                    </a:cubicBezTo>
                    <a:cubicBezTo>
                      <a:pt x="35412" y="55457"/>
                      <a:pt x="35691" y="55234"/>
                      <a:pt x="35576" y="54893"/>
                    </a:cubicBezTo>
                    <a:cubicBezTo>
                      <a:pt x="33592" y="49030"/>
                      <a:pt x="31996" y="42924"/>
                      <a:pt x="30865" y="36710"/>
                    </a:cubicBezTo>
                    <a:cubicBezTo>
                      <a:pt x="35726" y="36220"/>
                      <a:pt x="40529" y="34096"/>
                      <a:pt x="43478" y="30094"/>
                    </a:cubicBezTo>
                    <a:cubicBezTo>
                      <a:pt x="43617" y="29906"/>
                      <a:pt x="43746" y="29715"/>
                      <a:pt x="43871" y="29523"/>
                    </a:cubicBezTo>
                    <a:cubicBezTo>
                      <a:pt x="43874" y="29523"/>
                      <a:pt x="43875" y="29524"/>
                      <a:pt x="43878" y="29524"/>
                    </a:cubicBezTo>
                    <a:cubicBezTo>
                      <a:pt x="44655" y="29613"/>
                      <a:pt x="45446" y="29660"/>
                      <a:pt x="46237" y="29660"/>
                    </a:cubicBezTo>
                    <a:cubicBezTo>
                      <a:pt x="51975" y="29660"/>
                      <a:pt x="57714" y="27208"/>
                      <a:pt x="57703" y="20526"/>
                    </a:cubicBezTo>
                    <a:cubicBezTo>
                      <a:pt x="57703" y="20228"/>
                      <a:pt x="57472" y="20079"/>
                      <a:pt x="57241" y="20079"/>
                    </a:cubicBezTo>
                    <a:cubicBezTo>
                      <a:pt x="57011" y="20079"/>
                      <a:pt x="56780" y="20228"/>
                      <a:pt x="56780" y="20526"/>
                    </a:cubicBezTo>
                    <a:cubicBezTo>
                      <a:pt x="56791" y="26695"/>
                      <a:pt x="51466" y="28739"/>
                      <a:pt x="46247" y="28739"/>
                    </a:cubicBezTo>
                    <a:cubicBezTo>
                      <a:pt x="45625" y="28739"/>
                      <a:pt x="45004" y="28710"/>
                      <a:pt x="44394" y="28655"/>
                    </a:cubicBezTo>
                    <a:cubicBezTo>
                      <a:pt x="47142" y="23645"/>
                      <a:pt x="46534" y="17090"/>
                      <a:pt x="46515" y="11643"/>
                    </a:cubicBezTo>
                    <a:cubicBezTo>
                      <a:pt x="46514" y="11346"/>
                      <a:pt x="46282" y="11197"/>
                      <a:pt x="46052" y="11197"/>
                    </a:cubicBezTo>
                    <a:cubicBezTo>
                      <a:pt x="45821" y="11197"/>
                      <a:pt x="45591" y="11345"/>
                      <a:pt x="45592" y="11643"/>
                    </a:cubicBezTo>
                    <a:cubicBezTo>
                      <a:pt x="45612" y="17066"/>
                      <a:pt x="46035" y="22693"/>
                      <a:pt x="43751" y="27766"/>
                    </a:cubicBezTo>
                    <a:cubicBezTo>
                      <a:pt x="41519" y="32723"/>
                      <a:pt x="35896" y="35313"/>
                      <a:pt x="30738" y="35802"/>
                    </a:cubicBezTo>
                    <a:cubicBezTo>
                      <a:pt x="30726" y="35803"/>
                      <a:pt x="30718" y="35811"/>
                      <a:pt x="30707" y="35812"/>
                    </a:cubicBezTo>
                    <a:cubicBezTo>
                      <a:pt x="30378" y="33925"/>
                      <a:pt x="30090" y="32029"/>
                      <a:pt x="29851" y="30127"/>
                    </a:cubicBezTo>
                    <a:lnTo>
                      <a:pt x="29851" y="30127"/>
                    </a:lnTo>
                    <a:cubicBezTo>
                      <a:pt x="30060" y="30145"/>
                      <a:pt x="30264" y="30155"/>
                      <a:pt x="30463" y="30155"/>
                    </a:cubicBezTo>
                    <a:cubicBezTo>
                      <a:pt x="35094" y="30155"/>
                      <a:pt x="37003" y="25182"/>
                      <a:pt x="36375" y="20980"/>
                    </a:cubicBezTo>
                    <a:cubicBezTo>
                      <a:pt x="36340" y="20746"/>
                      <a:pt x="36178" y="20646"/>
                      <a:pt x="36001" y="20646"/>
                    </a:cubicBezTo>
                    <a:cubicBezTo>
                      <a:pt x="35734" y="20646"/>
                      <a:pt x="35433" y="20875"/>
                      <a:pt x="35486" y="21225"/>
                    </a:cubicBezTo>
                    <a:cubicBezTo>
                      <a:pt x="36039" y="24917"/>
                      <a:pt x="34418" y="29226"/>
                      <a:pt x="30364" y="29226"/>
                    </a:cubicBezTo>
                    <a:cubicBezTo>
                      <a:pt x="30161" y="29226"/>
                      <a:pt x="29953" y="29216"/>
                      <a:pt x="29738" y="29193"/>
                    </a:cubicBezTo>
                    <a:cubicBezTo>
                      <a:pt x="28605" y="19630"/>
                      <a:pt x="28625" y="9937"/>
                      <a:pt x="30089" y="580"/>
                    </a:cubicBezTo>
                    <a:cubicBezTo>
                      <a:pt x="30145" y="230"/>
                      <a:pt x="29844" y="0"/>
                      <a:pt x="29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1" name="Google Shape;7861;p76"/>
              <p:cNvSpPr/>
              <p:nvPr/>
            </p:nvSpPr>
            <p:spPr>
              <a:xfrm>
                <a:off x="2063320" y="3213279"/>
                <a:ext cx="94207" cy="71765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4125" extrusionOk="0">
                    <a:moveTo>
                      <a:pt x="4339" y="0"/>
                    </a:moveTo>
                    <a:cubicBezTo>
                      <a:pt x="4006" y="0"/>
                      <a:pt x="3674" y="34"/>
                      <a:pt x="3352" y="99"/>
                    </a:cubicBezTo>
                    <a:cubicBezTo>
                      <a:pt x="2535" y="265"/>
                      <a:pt x="1784" y="675"/>
                      <a:pt x="1200" y="1268"/>
                    </a:cubicBezTo>
                    <a:cubicBezTo>
                      <a:pt x="509" y="1972"/>
                      <a:pt x="68" y="2929"/>
                      <a:pt x="0" y="3929"/>
                    </a:cubicBezTo>
                    <a:cubicBezTo>
                      <a:pt x="423" y="4059"/>
                      <a:pt x="862" y="4124"/>
                      <a:pt x="1299" y="4124"/>
                    </a:cubicBezTo>
                    <a:cubicBezTo>
                      <a:pt x="1709" y="4124"/>
                      <a:pt x="2118" y="4067"/>
                      <a:pt x="2510" y="3953"/>
                    </a:cubicBezTo>
                    <a:cubicBezTo>
                      <a:pt x="3331" y="3710"/>
                      <a:pt x="4062" y="3202"/>
                      <a:pt x="4585" y="2523"/>
                    </a:cubicBezTo>
                    <a:cubicBezTo>
                      <a:pt x="5106" y="1833"/>
                      <a:pt x="5414" y="1002"/>
                      <a:pt x="5414" y="120"/>
                    </a:cubicBezTo>
                    <a:cubicBezTo>
                      <a:pt x="5060" y="39"/>
                      <a:pt x="4699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2" name="Google Shape;7862;p76"/>
              <p:cNvSpPr/>
              <p:nvPr/>
            </p:nvSpPr>
            <p:spPr>
              <a:xfrm>
                <a:off x="2556347" y="3028640"/>
                <a:ext cx="132273" cy="66702"/>
              </a:xfrm>
              <a:custGeom>
                <a:avLst/>
                <a:gdLst/>
                <a:ahLst/>
                <a:cxnLst/>
                <a:rect l="l" t="t" r="r" b="b"/>
                <a:pathLst>
                  <a:path w="7603" h="3834" extrusionOk="0">
                    <a:moveTo>
                      <a:pt x="5350" y="0"/>
                    </a:moveTo>
                    <a:cubicBezTo>
                      <a:pt x="3950" y="0"/>
                      <a:pt x="2565" y="546"/>
                      <a:pt x="1498" y="1449"/>
                    </a:cubicBezTo>
                    <a:cubicBezTo>
                      <a:pt x="1149" y="1743"/>
                      <a:pt x="835" y="2076"/>
                      <a:pt x="551" y="2433"/>
                    </a:cubicBezTo>
                    <a:cubicBezTo>
                      <a:pt x="347" y="2697"/>
                      <a:pt x="180" y="2919"/>
                      <a:pt x="0" y="3234"/>
                    </a:cubicBezTo>
                    <a:cubicBezTo>
                      <a:pt x="155" y="3336"/>
                      <a:pt x="325" y="3419"/>
                      <a:pt x="495" y="3494"/>
                    </a:cubicBezTo>
                    <a:cubicBezTo>
                      <a:pt x="725" y="3588"/>
                      <a:pt x="964" y="3662"/>
                      <a:pt x="1206" y="3717"/>
                    </a:cubicBezTo>
                    <a:cubicBezTo>
                      <a:pt x="1566" y="3796"/>
                      <a:pt x="1931" y="3833"/>
                      <a:pt x="2295" y="3833"/>
                    </a:cubicBezTo>
                    <a:cubicBezTo>
                      <a:pt x="3600" y="3833"/>
                      <a:pt x="4901" y="3353"/>
                      <a:pt x="5927" y="2550"/>
                    </a:cubicBezTo>
                    <a:cubicBezTo>
                      <a:pt x="6393" y="2182"/>
                      <a:pt x="6801" y="1747"/>
                      <a:pt x="7154" y="1270"/>
                    </a:cubicBezTo>
                    <a:cubicBezTo>
                      <a:pt x="7310" y="1055"/>
                      <a:pt x="7464" y="834"/>
                      <a:pt x="7593" y="599"/>
                    </a:cubicBezTo>
                    <a:lnTo>
                      <a:pt x="7603" y="579"/>
                    </a:lnTo>
                    <a:lnTo>
                      <a:pt x="7583" y="566"/>
                    </a:lnTo>
                    <a:lnTo>
                      <a:pt x="7564" y="555"/>
                    </a:lnTo>
                    <a:lnTo>
                      <a:pt x="7526" y="531"/>
                    </a:lnTo>
                    <a:cubicBezTo>
                      <a:pt x="7046" y="252"/>
                      <a:pt x="6500" y="101"/>
                      <a:pt x="5952" y="34"/>
                    </a:cubicBezTo>
                    <a:cubicBezTo>
                      <a:pt x="5752" y="11"/>
                      <a:pt x="5551" y="0"/>
                      <a:pt x="5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3" name="Google Shape;7863;p76"/>
              <p:cNvSpPr/>
              <p:nvPr/>
            </p:nvSpPr>
            <p:spPr>
              <a:xfrm>
                <a:off x="2173533" y="3627236"/>
                <a:ext cx="158352" cy="57881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27" extrusionOk="0">
                    <a:moveTo>
                      <a:pt x="3742" y="1"/>
                    </a:moveTo>
                    <a:cubicBezTo>
                      <a:pt x="2881" y="1"/>
                      <a:pt x="2024" y="144"/>
                      <a:pt x="1225" y="453"/>
                    </a:cubicBezTo>
                    <a:cubicBezTo>
                      <a:pt x="814" y="617"/>
                      <a:pt x="395" y="829"/>
                      <a:pt x="39" y="1105"/>
                    </a:cubicBezTo>
                    <a:cubicBezTo>
                      <a:pt x="29" y="1113"/>
                      <a:pt x="11" y="1128"/>
                      <a:pt x="1" y="1136"/>
                    </a:cubicBezTo>
                    <a:lnTo>
                      <a:pt x="17" y="1155"/>
                    </a:lnTo>
                    <a:cubicBezTo>
                      <a:pt x="173" y="1328"/>
                      <a:pt x="352" y="1489"/>
                      <a:pt x="528" y="1634"/>
                    </a:cubicBezTo>
                    <a:cubicBezTo>
                      <a:pt x="1022" y="2045"/>
                      <a:pt x="1543" y="2372"/>
                      <a:pt x="2115" y="2639"/>
                    </a:cubicBezTo>
                    <a:cubicBezTo>
                      <a:pt x="3077" y="3083"/>
                      <a:pt x="4156" y="3327"/>
                      <a:pt x="5229" y="3327"/>
                    </a:cubicBezTo>
                    <a:cubicBezTo>
                      <a:pt x="6056" y="3327"/>
                      <a:pt x="6878" y="3182"/>
                      <a:pt x="7641" y="2874"/>
                    </a:cubicBezTo>
                    <a:cubicBezTo>
                      <a:pt x="8173" y="2654"/>
                      <a:pt x="8688" y="2354"/>
                      <a:pt x="9102" y="1944"/>
                    </a:cubicBezTo>
                    <a:cubicBezTo>
                      <a:pt x="9009" y="1860"/>
                      <a:pt x="8909" y="1781"/>
                      <a:pt x="8811" y="1706"/>
                    </a:cubicBezTo>
                    <a:cubicBezTo>
                      <a:pt x="8375" y="1386"/>
                      <a:pt x="7913" y="1103"/>
                      <a:pt x="7439" y="873"/>
                    </a:cubicBezTo>
                    <a:cubicBezTo>
                      <a:pt x="6309" y="316"/>
                      <a:pt x="5020" y="1"/>
                      <a:pt x="37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4" name="Google Shape;7864;p76"/>
              <p:cNvSpPr/>
              <p:nvPr/>
            </p:nvSpPr>
            <p:spPr>
              <a:xfrm>
                <a:off x="2972235" y="3383201"/>
                <a:ext cx="99201" cy="74218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4266" extrusionOk="0">
                    <a:moveTo>
                      <a:pt x="751" y="0"/>
                    </a:moveTo>
                    <a:cubicBezTo>
                      <a:pt x="527" y="0"/>
                      <a:pt x="301" y="13"/>
                      <a:pt x="56" y="46"/>
                    </a:cubicBezTo>
                    <a:cubicBezTo>
                      <a:pt x="1" y="1077"/>
                      <a:pt x="436" y="2093"/>
                      <a:pt x="1119" y="2839"/>
                    </a:cubicBezTo>
                    <a:cubicBezTo>
                      <a:pt x="1763" y="3538"/>
                      <a:pt x="2625" y="4023"/>
                      <a:pt x="3561" y="4191"/>
                    </a:cubicBezTo>
                    <a:cubicBezTo>
                      <a:pt x="3841" y="4240"/>
                      <a:pt x="4124" y="4265"/>
                      <a:pt x="4408" y="4265"/>
                    </a:cubicBezTo>
                    <a:cubicBezTo>
                      <a:pt x="4840" y="4265"/>
                      <a:pt x="5274" y="4207"/>
                      <a:pt x="5701" y="4085"/>
                    </a:cubicBezTo>
                    <a:cubicBezTo>
                      <a:pt x="5620" y="3195"/>
                      <a:pt x="5228" y="2363"/>
                      <a:pt x="4666" y="1693"/>
                    </a:cubicBezTo>
                    <a:cubicBezTo>
                      <a:pt x="4018" y="927"/>
                      <a:pt x="3132" y="386"/>
                      <a:pt x="2156" y="157"/>
                    </a:cubicBezTo>
                    <a:cubicBezTo>
                      <a:pt x="1844" y="81"/>
                      <a:pt x="1543" y="36"/>
                      <a:pt x="1215" y="15"/>
                    </a:cubicBezTo>
                    <a:cubicBezTo>
                      <a:pt x="1058" y="6"/>
                      <a:pt x="905" y="0"/>
                      <a:pt x="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5" name="Google Shape;7865;p76"/>
              <p:cNvSpPr/>
              <p:nvPr/>
            </p:nvSpPr>
            <p:spPr>
              <a:xfrm>
                <a:off x="2694536" y="3506097"/>
                <a:ext cx="106455" cy="81107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4662" extrusionOk="0">
                    <a:moveTo>
                      <a:pt x="496" y="0"/>
                    </a:moveTo>
                    <a:cubicBezTo>
                      <a:pt x="338" y="0"/>
                      <a:pt x="176" y="7"/>
                      <a:pt x="5" y="22"/>
                    </a:cubicBezTo>
                    <a:cubicBezTo>
                      <a:pt x="0" y="654"/>
                      <a:pt x="182" y="1238"/>
                      <a:pt x="458" y="1787"/>
                    </a:cubicBezTo>
                    <a:cubicBezTo>
                      <a:pt x="999" y="2829"/>
                      <a:pt x="1917" y="3646"/>
                      <a:pt x="2979" y="4131"/>
                    </a:cubicBezTo>
                    <a:cubicBezTo>
                      <a:pt x="3580" y="4405"/>
                      <a:pt x="4223" y="4563"/>
                      <a:pt x="4888" y="4625"/>
                    </a:cubicBezTo>
                    <a:cubicBezTo>
                      <a:pt x="5127" y="4647"/>
                      <a:pt x="5359" y="4661"/>
                      <a:pt x="5600" y="4661"/>
                    </a:cubicBezTo>
                    <a:cubicBezTo>
                      <a:pt x="5765" y="4661"/>
                      <a:pt x="5934" y="4655"/>
                      <a:pt x="6111" y="4638"/>
                    </a:cubicBezTo>
                    <a:cubicBezTo>
                      <a:pt x="6118" y="3648"/>
                      <a:pt x="5685" y="2725"/>
                      <a:pt x="5068" y="1981"/>
                    </a:cubicBezTo>
                    <a:cubicBezTo>
                      <a:pt x="4334" y="1115"/>
                      <a:pt x="3335" y="499"/>
                      <a:pt x="2237" y="215"/>
                    </a:cubicBezTo>
                    <a:cubicBezTo>
                      <a:pt x="1901" y="127"/>
                      <a:pt x="1579" y="73"/>
                      <a:pt x="1226" y="39"/>
                    </a:cubicBezTo>
                    <a:cubicBezTo>
                      <a:pt x="980" y="16"/>
                      <a:pt x="742" y="0"/>
                      <a:pt x="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6" name="Google Shape;7866;p76"/>
              <p:cNvSpPr/>
              <p:nvPr/>
            </p:nvSpPr>
            <p:spPr>
              <a:xfrm>
                <a:off x="2748764" y="3272118"/>
                <a:ext cx="82221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3443" extrusionOk="0">
                    <a:moveTo>
                      <a:pt x="1895" y="0"/>
                    </a:moveTo>
                    <a:cubicBezTo>
                      <a:pt x="1579" y="0"/>
                      <a:pt x="1259" y="50"/>
                      <a:pt x="947" y="145"/>
                    </a:cubicBezTo>
                    <a:cubicBezTo>
                      <a:pt x="603" y="250"/>
                      <a:pt x="333" y="358"/>
                      <a:pt x="0" y="547"/>
                    </a:cubicBezTo>
                    <a:cubicBezTo>
                      <a:pt x="37" y="1162"/>
                      <a:pt x="271" y="1795"/>
                      <a:pt x="628" y="2291"/>
                    </a:cubicBezTo>
                    <a:cubicBezTo>
                      <a:pt x="1181" y="3053"/>
                      <a:pt x="1990" y="3443"/>
                      <a:pt x="2874" y="3443"/>
                    </a:cubicBezTo>
                    <a:cubicBezTo>
                      <a:pt x="3066" y="3443"/>
                      <a:pt x="3261" y="3424"/>
                      <a:pt x="3458" y="3388"/>
                    </a:cubicBezTo>
                    <a:cubicBezTo>
                      <a:pt x="3652" y="3353"/>
                      <a:pt x="3847" y="3302"/>
                      <a:pt x="4038" y="3242"/>
                    </a:cubicBezTo>
                    <a:cubicBezTo>
                      <a:pt x="4277" y="3162"/>
                      <a:pt x="4465" y="3094"/>
                      <a:pt x="4723" y="2970"/>
                    </a:cubicBezTo>
                    <a:cubicBezTo>
                      <a:pt x="4725" y="2614"/>
                      <a:pt x="4654" y="2273"/>
                      <a:pt x="4540" y="1942"/>
                    </a:cubicBezTo>
                    <a:cubicBezTo>
                      <a:pt x="4288" y="1218"/>
                      <a:pt x="3740" y="579"/>
                      <a:pt x="3085" y="271"/>
                    </a:cubicBezTo>
                    <a:cubicBezTo>
                      <a:pt x="2714" y="86"/>
                      <a:pt x="2308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7" name="Google Shape;7867;p76"/>
              <p:cNvSpPr/>
              <p:nvPr/>
            </p:nvSpPr>
            <p:spPr>
              <a:xfrm>
                <a:off x="2348325" y="3157138"/>
                <a:ext cx="63379" cy="94399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5426" extrusionOk="0">
                    <a:moveTo>
                      <a:pt x="2626" y="1"/>
                    </a:moveTo>
                    <a:cubicBezTo>
                      <a:pt x="1998" y="163"/>
                      <a:pt x="1411" y="534"/>
                      <a:pt x="971" y="1003"/>
                    </a:cubicBezTo>
                    <a:cubicBezTo>
                      <a:pt x="271" y="1768"/>
                      <a:pt x="0" y="2687"/>
                      <a:pt x="146" y="3673"/>
                    </a:cubicBezTo>
                    <a:cubicBezTo>
                      <a:pt x="187" y="3944"/>
                      <a:pt x="258" y="4208"/>
                      <a:pt x="351" y="4469"/>
                    </a:cubicBezTo>
                    <a:cubicBezTo>
                      <a:pt x="462" y="4786"/>
                      <a:pt x="606" y="5120"/>
                      <a:pt x="784" y="5425"/>
                    </a:cubicBezTo>
                    <a:cubicBezTo>
                      <a:pt x="1268" y="5359"/>
                      <a:pt x="1715" y="5161"/>
                      <a:pt x="2109" y="4887"/>
                    </a:cubicBezTo>
                    <a:cubicBezTo>
                      <a:pt x="3107" y="4186"/>
                      <a:pt x="3643" y="2946"/>
                      <a:pt x="3409" y="1729"/>
                    </a:cubicBezTo>
                    <a:cubicBezTo>
                      <a:pt x="3343" y="1374"/>
                      <a:pt x="3218" y="1031"/>
                      <a:pt x="3057" y="706"/>
                    </a:cubicBezTo>
                    <a:cubicBezTo>
                      <a:pt x="2930" y="455"/>
                      <a:pt x="2799" y="230"/>
                      <a:pt x="26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8" name="Google Shape;7868;p76"/>
              <p:cNvSpPr/>
              <p:nvPr/>
            </p:nvSpPr>
            <p:spPr>
              <a:xfrm>
                <a:off x="2442098" y="3560812"/>
                <a:ext cx="102245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3238" extrusionOk="0">
                    <a:moveTo>
                      <a:pt x="2831" y="1"/>
                    </a:moveTo>
                    <a:cubicBezTo>
                      <a:pt x="1719" y="1"/>
                      <a:pt x="651" y="578"/>
                      <a:pt x="0" y="1492"/>
                    </a:cubicBezTo>
                    <a:cubicBezTo>
                      <a:pt x="380" y="2032"/>
                      <a:pt x="858" y="2477"/>
                      <a:pt x="1413" y="2796"/>
                    </a:cubicBezTo>
                    <a:cubicBezTo>
                      <a:pt x="1918" y="3085"/>
                      <a:pt x="2488" y="3238"/>
                      <a:pt x="3067" y="3238"/>
                    </a:cubicBezTo>
                    <a:cubicBezTo>
                      <a:pt x="3108" y="3238"/>
                      <a:pt x="3150" y="3237"/>
                      <a:pt x="3192" y="3236"/>
                    </a:cubicBezTo>
                    <a:cubicBezTo>
                      <a:pt x="4235" y="3194"/>
                      <a:pt x="5206" y="2659"/>
                      <a:pt x="5876" y="1837"/>
                    </a:cubicBezTo>
                    <a:cubicBezTo>
                      <a:pt x="5262" y="822"/>
                      <a:pt x="4236" y="83"/>
                      <a:pt x="3054" y="8"/>
                    </a:cubicBezTo>
                    <a:cubicBezTo>
                      <a:pt x="2980" y="3"/>
                      <a:pt x="2905" y="1"/>
                      <a:pt x="28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9" name="Google Shape;7869;p76"/>
              <p:cNvSpPr/>
              <p:nvPr/>
            </p:nvSpPr>
            <p:spPr>
              <a:xfrm>
                <a:off x="2045209" y="2920288"/>
                <a:ext cx="40275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4155" extrusionOk="0">
                    <a:moveTo>
                      <a:pt x="2188" y="826"/>
                    </a:moveTo>
                    <a:cubicBezTo>
                      <a:pt x="2187" y="828"/>
                      <a:pt x="2186" y="830"/>
                      <a:pt x="2185" y="832"/>
                    </a:cubicBezTo>
                    <a:lnTo>
                      <a:pt x="2185" y="832"/>
                    </a:lnTo>
                    <a:cubicBezTo>
                      <a:pt x="2186" y="830"/>
                      <a:pt x="2187" y="828"/>
                      <a:pt x="2188" y="826"/>
                    </a:cubicBezTo>
                    <a:close/>
                    <a:moveTo>
                      <a:pt x="2158" y="895"/>
                    </a:moveTo>
                    <a:lnTo>
                      <a:pt x="2158" y="895"/>
                    </a:lnTo>
                    <a:cubicBezTo>
                      <a:pt x="2152" y="909"/>
                      <a:pt x="2147" y="922"/>
                      <a:pt x="2141" y="935"/>
                    </a:cubicBezTo>
                    <a:cubicBezTo>
                      <a:pt x="2147" y="922"/>
                      <a:pt x="2152" y="909"/>
                      <a:pt x="2158" y="895"/>
                    </a:cubicBezTo>
                    <a:close/>
                    <a:moveTo>
                      <a:pt x="1849" y="0"/>
                    </a:moveTo>
                    <a:cubicBezTo>
                      <a:pt x="1808" y="0"/>
                      <a:pt x="1767" y="6"/>
                      <a:pt x="1727" y="16"/>
                    </a:cubicBezTo>
                    <a:cubicBezTo>
                      <a:pt x="1691" y="32"/>
                      <a:pt x="1653" y="47"/>
                      <a:pt x="1617" y="63"/>
                    </a:cubicBezTo>
                    <a:cubicBezTo>
                      <a:pt x="1547" y="104"/>
                      <a:pt x="1492" y="160"/>
                      <a:pt x="1452" y="228"/>
                    </a:cubicBezTo>
                    <a:cubicBezTo>
                      <a:pt x="1315" y="536"/>
                      <a:pt x="1190" y="847"/>
                      <a:pt x="1067" y="1161"/>
                    </a:cubicBezTo>
                    <a:cubicBezTo>
                      <a:pt x="955" y="1443"/>
                      <a:pt x="847" y="1727"/>
                      <a:pt x="737" y="2009"/>
                    </a:cubicBezTo>
                    <a:cubicBezTo>
                      <a:pt x="686" y="2138"/>
                      <a:pt x="634" y="2268"/>
                      <a:pt x="580" y="2396"/>
                    </a:cubicBezTo>
                    <a:lnTo>
                      <a:pt x="580" y="2396"/>
                    </a:lnTo>
                    <a:cubicBezTo>
                      <a:pt x="582" y="2390"/>
                      <a:pt x="585" y="2384"/>
                      <a:pt x="587" y="2378"/>
                    </a:cubicBezTo>
                    <a:lnTo>
                      <a:pt x="587" y="2378"/>
                    </a:lnTo>
                    <a:cubicBezTo>
                      <a:pt x="584" y="2386"/>
                      <a:pt x="581" y="2393"/>
                      <a:pt x="578" y="2400"/>
                    </a:cubicBezTo>
                    <a:lnTo>
                      <a:pt x="578" y="2400"/>
                    </a:lnTo>
                    <a:cubicBezTo>
                      <a:pt x="579" y="2399"/>
                      <a:pt x="579" y="2397"/>
                      <a:pt x="580" y="2396"/>
                    </a:cubicBezTo>
                    <a:lnTo>
                      <a:pt x="580" y="2396"/>
                    </a:lnTo>
                    <a:cubicBezTo>
                      <a:pt x="579" y="2399"/>
                      <a:pt x="578" y="2401"/>
                      <a:pt x="577" y="2404"/>
                    </a:cubicBezTo>
                    <a:lnTo>
                      <a:pt x="577" y="2404"/>
                    </a:lnTo>
                    <a:cubicBezTo>
                      <a:pt x="577" y="2402"/>
                      <a:pt x="578" y="2401"/>
                      <a:pt x="578" y="2400"/>
                    </a:cubicBezTo>
                    <a:lnTo>
                      <a:pt x="578" y="2400"/>
                    </a:lnTo>
                    <a:cubicBezTo>
                      <a:pt x="573" y="2412"/>
                      <a:pt x="568" y="2424"/>
                      <a:pt x="563" y="2436"/>
                    </a:cubicBezTo>
                    <a:lnTo>
                      <a:pt x="563" y="2436"/>
                    </a:lnTo>
                    <a:cubicBezTo>
                      <a:pt x="568" y="2425"/>
                      <a:pt x="572" y="2414"/>
                      <a:pt x="577" y="2404"/>
                    </a:cubicBezTo>
                    <a:lnTo>
                      <a:pt x="577" y="2404"/>
                    </a:lnTo>
                    <a:cubicBezTo>
                      <a:pt x="458" y="2683"/>
                      <a:pt x="333" y="2958"/>
                      <a:pt x="195" y="3227"/>
                    </a:cubicBezTo>
                    <a:cubicBezTo>
                      <a:pt x="154" y="3305"/>
                      <a:pt x="112" y="3383"/>
                      <a:pt x="69" y="3460"/>
                    </a:cubicBezTo>
                    <a:cubicBezTo>
                      <a:pt x="36" y="3513"/>
                      <a:pt x="17" y="3569"/>
                      <a:pt x="15" y="3631"/>
                    </a:cubicBezTo>
                    <a:cubicBezTo>
                      <a:pt x="1" y="3693"/>
                      <a:pt x="4" y="3754"/>
                      <a:pt x="22" y="3816"/>
                    </a:cubicBezTo>
                    <a:cubicBezTo>
                      <a:pt x="37" y="3877"/>
                      <a:pt x="64" y="3928"/>
                      <a:pt x="105" y="3974"/>
                    </a:cubicBezTo>
                    <a:cubicBezTo>
                      <a:pt x="138" y="4023"/>
                      <a:pt x="181" y="4063"/>
                      <a:pt x="234" y="4092"/>
                    </a:cubicBezTo>
                    <a:cubicBezTo>
                      <a:pt x="270" y="4108"/>
                      <a:pt x="308" y="4123"/>
                      <a:pt x="344" y="4138"/>
                    </a:cubicBezTo>
                    <a:cubicBezTo>
                      <a:pt x="384" y="4149"/>
                      <a:pt x="425" y="4155"/>
                      <a:pt x="466" y="4155"/>
                    </a:cubicBezTo>
                    <a:cubicBezTo>
                      <a:pt x="507" y="4155"/>
                      <a:pt x="548" y="4149"/>
                      <a:pt x="588" y="4138"/>
                    </a:cubicBezTo>
                    <a:cubicBezTo>
                      <a:pt x="625" y="4123"/>
                      <a:pt x="662" y="4108"/>
                      <a:pt x="698" y="4092"/>
                    </a:cubicBezTo>
                    <a:cubicBezTo>
                      <a:pt x="768" y="4049"/>
                      <a:pt x="821" y="3994"/>
                      <a:pt x="863" y="3925"/>
                    </a:cubicBezTo>
                    <a:cubicBezTo>
                      <a:pt x="966" y="3738"/>
                      <a:pt x="1063" y="3548"/>
                      <a:pt x="1154" y="3353"/>
                    </a:cubicBezTo>
                    <a:cubicBezTo>
                      <a:pt x="1262" y="3125"/>
                      <a:pt x="1361" y="2894"/>
                      <a:pt x="1458" y="2662"/>
                    </a:cubicBezTo>
                    <a:cubicBezTo>
                      <a:pt x="1540" y="2465"/>
                      <a:pt x="1618" y="2267"/>
                      <a:pt x="1696" y="2067"/>
                    </a:cubicBezTo>
                    <a:cubicBezTo>
                      <a:pt x="1773" y="1870"/>
                      <a:pt x="1847" y="1672"/>
                      <a:pt x="1925" y="1476"/>
                    </a:cubicBezTo>
                    <a:cubicBezTo>
                      <a:pt x="2001" y="1281"/>
                      <a:pt x="2077" y="1089"/>
                      <a:pt x="2159" y="897"/>
                    </a:cubicBezTo>
                    <a:cubicBezTo>
                      <a:pt x="2166" y="881"/>
                      <a:pt x="2172" y="865"/>
                      <a:pt x="2178" y="849"/>
                    </a:cubicBezTo>
                    <a:lnTo>
                      <a:pt x="2178" y="849"/>
                    </a:lnTo>
                    <a:cubicBezTo>
                      <a:pt x="2200" y="798"/>
                      <a:pt x="2223" y="746"/>
                      <a:pt x="2246" y="695"/>
                    </a:cubicBezTo>
                    <a:cubicBezTo>
                      <a:pt x="2279" y="641"/>
                      <a:pt x="2298" y="584"/>
                      <a:pt x="2300" y="523"/>
                    </a:cubicBezTo>
                    <a:cubicBezTo>
                      <a:pt x="2314" y="461"/>
                      <a:pt x="2311" y="401"/>
                      <a:pt x="2293" y="339"/>
                    </a:cubicBezTo>
                    <a:cubicBezTo>
                      <a:pt x="2278" y="278"/>
                      <a:pt x="2252" y="227"/>
                      <a:pt x="2210" y="181"/>
                    </a:cubicBezTo>
                    <a:cubicBezTo>
                      <a:pt x="2177" y="131"/>
                      <a:pt x="2134" y="92"/>
                      <a:pt x="2081" y="63"/>
                    </a:cubicBezTo>
                    <a:cubicBezTo>
                      <a:pt x="2045" y="47"/>
                      <a:pt x="2007" y="32"/>
                      <a:pt x="1971" y="16"/>
                    </a:cubicBezTo>
                    <a:cubicBezTo>
                      <a:pt x="1931" y="6"/>
                      <a:pt x="1890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0" name="Google Shape;7870;p76"/>
              <p:cNvSpPr/>
              <p:nvPr/>
            </p:nvSpPr>
            <p:spPr>
              <a:xfrm>
                <a:off x="2241627" y="2805847"/>
                <a:ext cx="16162" cy="84343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848" extrusionOk="0">
                    <a:moveTo>
                      <a:pt x="481" y="0"/>
                    </a:moveTo>
                    <a:cubicBezTo>
                      <a:pt x="476" y="0"/>
                      <a:pt x="470" y="1"/>
                      <a:pt x="465" y="1"/>
                    </a:cubicBezTo>
                    <a:cubicBezTo>
                      <a:pt x="423" y="6"/>
                      <a:pt x="383" y="12"/>
                      <a:pt x="342" y="17"/>
                    </a:cubicBezTo>
                    <a:cubicBezTo>
                      <a:pt x="264" y="39"/>
                      <a:pt x="196" y="79"/>
                      <a:pt x="139" y="136"/>
                    </a:cubicBezTo>
                    <a:cubicBezTo>
                      <a:pt x="114" y="167"/>
                      <a:pt x="91" y="198"/>
                      <a:pt x="67" y="229"/>
                    </a:cubicBezTo>
                    <a:cubicBezTo>
                      <a:pt x="25" y="301"/>
                      <a:pt x="4" y="378"/>
                      <a:pt x="4" y="462"/>
                    </a:cubicBezTo>
                    <a:lnTo>
                      <a:pt x="4" y="1218"/>
                    </a:lnTo>
                    <a:lnTo>
                      <a:pt x="4" y="1988"/>
                    </a:lnTo>
                    <a:lnTo>
                      <a:pt x="4" y="2765"/>
                    </a:lnTo>
                    <a:lnTo>
                      <a:pt x="4" y="3533"/>
                    </a:lnTo>
                    <a:lnTo>
                      <a:pt x="4" y="4291"/>
                    </a:lnTo>
                    <a:lnTo>
                      <a:pt x="4" y="4386"/>
                    </a:lnTo>
                    <a:cubicBezTo>
                      <a:pt x="1" y="4449"/>
                      <a:pt x="14" y="4508"/>
                      <a:pt x="43" y="4563"/>
                    </a:cubicBezTo>
                    <a:cubicBezTo>
                      <a:pt x="61" y="4620"/>
                      <a:pt x="93" y="4670"/>
                      <a:pt x="139" y="4712"/>
                    </a:cubicBezTo>
                    <a:cubicBezTo>
                      <a:pt x="180" y="4757"/>
                      <a:pt x="231" y="4789"/>
                      <a:pt x="287" y="4807"/>
                    </a:cubicBezTo>
                    <a:cubicBezTo>
                      <a:pt x="337" y="4833"/>
                      <a:pt x="391" y="4847"/>
                      <a:pt x="448" y="4847"/>
                    </a:cubicBezTo>
                    <a:cubicBezTo>
                      <a:pt x="453" y="4847"/>
                      <a:pt x="459" y="4847"/>
                      <a:pt x="465" y="4847"/>
                    </a:cubicBezTo>
                    <a:cubicBezTo>
                      <a:pt x="506" y="4842"/>
                      <a:pt x="546" y="4835"/>
                      <a:pt x="587" y="4830"/>
                    </a:cubicBezTo>
                    <a:cubicBezTo>
                      <a:pt x="666" y="4809"/>
                      <a:pt x="733" y="4768"/>
                      <a:pt x="790" y="4712"/>
                    </a:cubicBezTo>
                    <a:cubicBezTo>
                      <a:pt x="815" y="4681"/>
                      <a:pt x="839" y="4650"/>
                      <a:pt x="863" y="4619"/>
                    </a:cubicBezTo>
                    <a:cubicBezTo>
                      <a:pt x="904" y="4547"/>
                      <a:pt x="926" y="4469"/>
                      <a:pt x="926" y="4386"/>
                    </a:cubicBezTo>
                    <a:lnTo>
                      <a:pt x="926" y="3630"/>
                    </a:lnTo>
                    <a:lnTo>
                      <a:pt x="926" y="2859"/>
                    </a:lnTo>
                    <a:lnTo>
                      <a:pt x="926" y="2083"/>
                    </a:lnTo>
                    <a:lnTo>
                      <a:pt x="926" y="1314"/>
                    </a:lnTo>
                    <a:lnTo>
                      <a:pt x="926" y="557"/>
                    </a:lnTo>
                    <a:lnTo>
                      <a:pt x="926" y="462"/>
                    </a:lnTo>
                    <a:cubicBezTo>
                      <a:pt x="929" y="399"/>
                      <a:pt x="916" y="340"/>
                      <a:pt x="886" y="284"/>
                    </a:cubicBezTo>
                    <a:cubicBezTo>
                      <a:pt x="868" y="228"/>
                      <a:pt x="836" y="177"/>
                      <a:pt x="790" y="136"/>
                    </a:cubicBezTo>
                    <a:cubicBezTo>
                      <a:pt x="749" y="91"/>
                      <a:pt x="700" y="59"/>
                      <a:pt x="643" y="41"/>
                    </a:cubicBezTo>
                    <a:cubicBezTo>
                      <a:pt x="592" y="15"/>
                      <a:pt x="538" y="0"/>
                      <a:pt x="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1" name="Google Shape;7871;p76"/>
              <p:cNvSpPr/>
              <p:nvPr/>
            </p:nvSpPr>
            <p:spPr>
              <a:xfrm>
                <a:off x="2213617" y="2823923"/>
                <a:ext cx="40119" cy="66319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3812" extrusionOk="0">
                    <a:moveTo>
                      <a:pt x="1370" y="3240"/>
                    </a:moveTo>
                    <a:lnTo>
                      <a:pt x="1370" y="3240"/>
                    </a:lnTo>
                    <a:cubicBezTo>
                      <a:pt x="1372" y="3249"/>
                      <a:pt x="1373" y="3258"/>
                      <a:pt x="1374" y="3268"/>
                    </a:cubicBezTo>
                    <a:lnTo>
                      <a:pt x="1374" y="3268"/>
                    </a:lnTo>
                    <a:cubicBezTo>
                      <a:pt x="1373" y="3258"/>
                      <a:pt x="1372" y="3249"/>
                      <a:pt x="1370" y="3240"/>
                    </a:cubicBezTo>
                    <a:close/>
                    <a:moveTo>
                      <a:pt x="477" y="1"/>
                    </a:moveTo>
                    <a:cubicBezTo>
                      <a:pt x="451" y="1"/>
                      <a:pt x="425" y="4"/>
                      <a:pt x="399" y="9"/>
                    </a:cubicBezTo>
                    <a:cubicBezTo>
                      <a:pt x="337" y="13"/>
                      <a:pt x="281" y="30"/>
                      <a:pt x="228" y="64"/>
                    </a:cubicBezTo>
                    <a:cubicBezTo>
                      <a:pt x="197" y="89"/>
                      <a:pt x="166" y="112"/>
                      <a:pt x="135" y="136"/>
                    </a:cubicBezTo>
                    <a:cubicBezTo>
                      <a:pt x="78" y="194"/>
                      <a:pt x="38" y="261"/>
                      <a:pt x="17" y="339"/>
                    </a:cubicBezTo>
                    <a:cubicBezTo>
                      <a:pt x="11" y="381"/>
                      <a:pt x="5" y="421"/>
                      <a:pt x="0" y="462"/>
                    </a:cubicBezTo>
                    <a:cubicBezTo>
                      <a:pt x="0" y="546"/>
                      <a:pt x="21" y="623"/>
                      <a:pt x="63" y="695"/>
                    </a:cubicBezTo>
                    <a:cubicBezTo>
                      <a:pt x="214" y="937"/>
                      <a:pt x="374" y="1175"/>
                      <a:pt x="532" y="1414"/>
                    </a:cubicBezTo>
                    <a:cubicBezTo>
                      <a:pt x="687" y="1649"/>
                      <a:pt x="838" y="1888"/>
                      <a:pt x="974" y="2136"/>
                    </a:cubicBezTo>
                    <a:cubicBezTo>
                      <a:pt x="1037" y="2254"/>
                      <a:pt x="1096" y="2372"/>
                      <a:pt x="1150" y="2494"/>
                    </a:cubicBezTo>
                    <a:lnTo>
                      <a:pt x="1150" y="2494"/>
                    </a:lnTo>
                    <a:cubicBezTo>
                      <a:pt x="1237" y="2706"/>
                      <a:pt x="1305" y="2925"/>
                      <a:pt x="1352" y="3149"/>
                    </a:cubicBezTo>
                    <a:cubicBezTo>
                      <a:pt x="1361" y="3198"/>
                      <a:pt x="1370" y="3246"/>
                      <a:pt x="1378" y="3295"/>
                    </a:cubicBezTo>
                    <a:lnTo>
                      <a:pt x="1378" y="3295"/>
                    </a:lnTo>
                    <a:cubicBezTo>
                      <a:pt x="1380" y="3313"/>
                      <a:pt x="1382" y="3331"/>
                      <a:pt x="1384" y="3349"/>
                    </a:cubicBezTo>
                    <a:cubicBezTo>
                      <a:pt x="1381" y="3412"/>
                      <a:pt x="1394" y="3472"/>
                      <a:pt x="1424" y="3527"/>
                    </a:cubicBezTo>
                    <a:cubicBezTo>
                      <a:pt x="1442" y="3584"/>
                      <a:pt x="1473" y="3634"/>
                      <a:pt x="1519" y="3675"/>
                    </a:cubicBezTo>
                    <a:cubicBezTo>
                      <a:pt x="1560" y="3720"/>
                      <a:pt x="1611" y="3752"/>
                      <a:pt x="1667" y="3771"/>
                    </a:cubicBezTo>
                    <a:cubicBezTo>
                      <a:pt x="1719" y="3797"/>
                      <a:pt x="1774" y="3811"/>
                      <a:pt x="1833" y="3811"/>
                    </a:cubicBezTo>
                    <a:cubicBezTo>
                      <a:pt x="1837" y="3811"/>
                      <a:pt x="1841" y="3811"/>
                      <a:pt x="1845" y="3811"/>
                    </a:cubicBezTo>
                    <a:cubicBezTo>
                      <a:pt x="1886" y="3806"/>
                      <a:pt x="1926" y="3798"/>
                      <a:pt x="1967" y="3793"/>
                    </a:cubicBezTo>
                    <a:cubicBezTo>
                      <a:pt x="2046" y="3772"/>
                      <a:pt x="2113" y="3731"/>
                      <a:pt x="2171" y="3675"/>
                    </a:cubicBezTo>
                    <a:cubicBezTo>
                      <a:pt x="2195" y="3644"/>
                      <a:pt x="2219" y="3613"/>
                      <a:pt x="2244" y="3582"/>
                    </a:cubicBezTo>
                    <a:cubicBezTo>
                      <a:pt x="2285" y="3508"/>
                      <a:pt x="2306" y="3430"/>
                      <a:pt x="2306" y="3347"/>
                    </a:cubicBezTo>
                    <a:cubicBezTo>
                      <a:pt x="2280" y="3089"/>
                      <a:pt x="2235" y="2833"/>
                      <a:pt x="2161" y="2586"/>
                    </a:cubicBezTo>
                    <a:cubicBezTo>
                      <a:pt x="2131" y="2486"/>
                      <a:pt x="2096" y="2388"/>
                      <a:pt x="2058" y="2291"/>
                    </a:cubicBezTo>
                    <a:cubicBezTo>
                      <a:pt x="2005" y="2158"/>
                      <a:pt x="1950" y="2028"/>
                      <a:pt x="1888" y="1899"/>
                    </a:cubicBezTo>
                    <a:cubicBezTo>
                      <a:pt x="1797" y="1713"/>
                      <a:pt x="1696" y="1530"/>
                      <a:pt x="1588" y="1353"/>
                    </a:cubicBezTo>
                    <a:cubicBezTo>
                      <a:pt x="1480" y="1175"/>
                      <a:pt x="1364" y="1001"/>
                      <a:pt x="1249" y="827"/>
                    </a:cubicBezTo>
                    <a:cubicBezTo>
                      <a:pt x="1131" y="651"/>
                      <a:pt x="1014" y="473"/>
                      <a:pt x="900" y="295"/>
                    </a:cubicBezTo>
                    <a:cubicBezTo>
                      <a:pt x="886" y="272"/>
                      <a:pt x="872" y="251"/>
                      <a:pt x="859" y="229"/>
                    </a:cubicBezTo>
                    <a:cubicBezTo>
                      <a:pt x="831" y="174"/>
                      <a:pt x="791" y="132"/>
                      <a:pt x="740" y="100"/>
                    </a:cubicBezTo>
                    <a:cubicBezTo>
                      <a:pt x="696" y="59"/>
                      <a:pt x="645" y="32"/>
                      <a:pt x="584" y="18"/>
                    </a:cubicBezTo>
                    <a:cubicBezTo>
                      <a:pt x="548" y="6"/>
                      <a:pt x="512" y="1"/>
                      <a:pt x="4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2" name="Google Shape;7872;p76"/>
              <p:cNvSpPr/>
              <p:nvPr/>
            </p:nvSpPr>
            <p:spPr>
              <a:xfrm>
                <a:off x="2245593" y="2817869"/>
                <a:ext cx="42311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4155" extrusionOk="0">
                    <a:moveTo>
                      <a:pt x="1235" y="2959"/>
                    </a:moveTo>
                    <a:lnTo>
                      <a:pt x="1235" y="2959"/>
                    </a:lnTo>
                    <a:cubicBezTo>
                      <a:pt x="1227" y="2979"/>
                      <a:pt x="1218" y="2999"/>
                      <a:pt x="1210" y="3019"/>
                    </a:cubicBezTo>
                    <a:cubicBezTo>
                      <a:pt x="1218" y="2999"/>
                      <a:pt x="1227" y="2979"/>
                      <a:pt x="1235" y="2959"/>
                    </a:cubicBezTo>
                    <a:close/>
                    <a:moveTo>
                      <a:pt x="1966" y="1"/>
                    </a:moveTo>
                    <a:cubicBezTo>
                      <a:pt x="1925" y="1"/>
                      <a:pt x="1884" y="6"/>
                      <a:pt x="1844" y="17"/>
                    </a:cubicBezTo>
                    <a:cubicBezTo>
                      <a:pt x="1808" y="33"/>
                      <a:pt x="1770" y="48"/>
                      <a:pt x="1734" y="64"/>
                    </a:cubicBezTo>
                    <a:cubicBezTo>
                      <a:pt x="1665" y="105"/>
                      <a:pt x="1609" y="161"/>
                      <a:pt x="1569" y="229"/>
                    </a:cubicBezTo>
                    <a:cubicBezTo>
                      <a:pt x="1455" y="434"/>
                      <a:pt x="1344" y="641"/>
                      <a:pt x="1233" y="849"/>
                    </a:cubicBezTo>
                    <a:cubicBezTo>
                      <a:pt x="1122" y="1059"/>
                      <a:pt x="1012" y="1272"/>
                      <a:pt x="907" y="1485"/>
                    </a:cubicBezTo>
                    <a:cubicBezTo>
                      <a:pt x="801" y="1698"/>
                      <a:pt x="700" y="1913"/>
                      <a:pt x="599" y="2130"/>
                    </a:cubicBezTo>
                    <a:cubicBezTo>
                      <a:pt x="489" y="2375"/>
                      <a:pt x="382" y="2623"/>
                      <a:pt x="282" y="2872"/>
                    </a:cubicBezTo>
                    <a:cubicBezTo>
                      <a:pt x="199" y="3077"/>
                      <a:pt x="120" y="3285"/>
                      <a:pt x="48" y="3495"/>
                    </a:cubicBezTo>
                    <a:cubicBezTo>
                      <a:pt x="40" y="3521"/>
                      <a:pt x="31" y="3545"/>
                      <a:pt x="22" y="3571"/>
                    </a:cubicBezTo>
                    <a:cubicBezTo>
                      <a:pt x="4" y="3633"/>
                      <a:pt x="0" y="3693"/>
                      <a:pt x="15" y="3755"/>
                    </a:cubicBezTo>
                    <a:cubicBezTo>
                      <a:pt x="17" y="3817"/>
                      <a:pt x="36" y="3873"/>
                      <a:pt x="69" y="3927"/>
                    </a:cubicBezTo>
                    <a:cubicBezTo>
                      <a:pt x="97" y="3981"/>
                      <a:pt x="138" y="4023"/>
                      <a:pt x="187" y="4056"/>
                    </a:cubicBezTo>
                    <a:cubicBezTo>
                      <a:pt x="232" y="4097"/>
                      <a:pt x="284" y="4124"/>
                      <a:pt x="345" y="4138"/>
                    </a:cubicBezTo>
                    <a:cubicBezTo>
                      <a:pt x="386" y="4143"/>
                      <a:pt x="426" y="4150"/>
                      <a:pt x="468" y="4155"/>
                    </a:cubicBezTo>
                    <a:cubicBezTo>
                      <a:pt x="551" y="4155"/>
                      <a:pt x="628" y="4134"/>
                      <a:pt x="701" y="4092"/>
                    </a:cubicBezTo>
                    <a:cubicBezTo>
                      <a:pt x="731" y="4067"/>
                      <a:pt x="762" y="4043"/>
                      <a:pt x="793" y="4020"/>
                    </a:cubicBezTo>
                    <a:cubicBezTo>
                      <a:pt x="850" y="3963"/>
                      <a:pt x="890" y="3896"/>
                      <a:pt x="912" y="3817"/>
                    </a:cubicBezTo>
                    <a:cubicBezTo>
                      <a:pt x="990" y="3579"/>
                      <a:pt x="1078" y="3345"/>
                      <a:pt x="1173" y="3113"/>
                    </a:cubicBezTo>
                    <a:cubicBezTo>
                      <a:pt x="1197" y="3050"/>
                      <a:pt x="1223" y="2989"/>
                      <a:pt x="1249" y="2926"/>
                    </a:cubicBezTo>
                    <a:lnTo>
                      <a:pt x="1249" y="2926"/>
                    </a:lnTo>
                    <a:cubicBezTo>
                      <a:pt x="1369" y="2648"/>
                      <a:pt x="1497" y="2372"/>
                      <a:pt x="1628" y="2099"/>
                    </a:cubicBezTo>
                    <a:cubicBezTo>
                      <a:pt x="1777" y="1794"/>
                      <a:pt x="1933" y="1491"/>
                      <a:pt x="2092" y="1192"/>
                    </a:cubicBezTo>
                    <a:cubicBezTo>
                      <a:pt x="2181" y="1026"/>
                      <a:pt x="2272" y="861"/>
                      <a:pt x="2363" y="696"/>
                    </a:cubicBezTo>
                    <a:cubicBezTo>
                      <a:pt x="2397" y="643"/>
                      <a:pt x="2414" y="586"/>
                      <a:pt x="2417" y="524"/>
                    </a:cubicBezTo>
                    <a:cubicBezTo>
                      <a:pt x="2432" y="463"/>
                      <a:pt x="2429" y="402"/>
                      <a:pt x="2409" y="340"/>
                    </a:cubicBezTo>
                    <a:cubicBezTo>
                      <a:pt x="2396" y="279"/>
                      <a:pt x="2368" y="228"/>
                      <a:pt x="2326" y="182"/>
                    </a:cubicBezTo>
                    <a:cubicBezTo>
                      <a:pt x="2295" y="133"/>
                      <a:pt x="2251" y="92"/>
                      <a:pt x="2198" y="64"/>
                    </a:cubicBezTo>
                    <a:cubicBezTo>
                      <a:pt x="2162" y="48"/>
                      <a:pt x="2124" y="33"/>
                      <a:pt x="2088" y="17"/>
                    </a:cubicBezTo>
                    <a:cubicBezTo>
                      <a:pt x="2048" y="6"/>
                      <a:pt x="2007" y="1"/>
                      <a:pt x="19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3" name="Google Shape;7873;p76"/>
              <p:cNvSpPr/>
              <p:nvPr/>
            </p:nvSpPr>
            <p:spPr>
              <a:xfrm>
                <a:off x="2408016" y="2900211"/>
                <a:ext cx="18076" cy="80307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4616" extrusionOk="0">
                    <a:moveTo>
                      <a:pt x="474" y="1"/>
                    </a:moveTo>
                    <a:cubicBezTo>
                      <a:pt x="470" y="1"/>
                      <a:pt x="466" y="1"/>
                      <a:pt x="462" y="1"/>
                    </a:cubicBezTo>
                    <a:cubicBezTo>
                      <a:pt x="421" y="6"/>
                      <a:pt x="381" y="13"/>
                      <a:pt x="340" y="19"/>
                    </a:cubicBezTo>
                    <a:cubicBezTo>
                      <a:pt x="261" y="40"/>
                      <a:pt x="194" y="81"/>
                      <a:pt x="137" y="137"/>
                    </a:cubicBezTo>
                    <a:cubicBezTo>
                      <a:pt x="112" y="167"/>
                      <a:pt x="88" y="199"/>
                      <a:pt x="63" y="230"/>
                    </a:cubicBezTo>
                    <a:cubicBezTo>
                      <a:pt x="22" y="302"/>
                      <a:pt x="0" y="380"/>
                      <a:pt x="0" y="463"/>
                    </a:cubicBezTo>
                    <a:cubicBezTo>
                      <a:pt x="0" y="692"/>
                      <a:pt x="5" y="922"/>
                      <a:pt x="12" y="1150"/>
                    </a:cubicBezTo>
                    <a:cubicBezTo>
                      <a:pt x="20" y="1386"/>
                      <a:pt x="29" y="1623"/>
                      <a:pt x="40" y="1859"/>
                    </a:cubicBezTo>
                    <a:cubicBezTo>
                      <a:pt x="50" y="2099"/>
                      <a:pt x="61" y="2342"/>
                      <a:pt x="73" y="2583"/>
                    </a:cubicBezTo>
                    <a:cubicBezTo>
                      <a:pt x="85" y="2829"/>
                      <a:pt x="93" y="3076"/>
                      <a:pt x="102" y="3321"/>
                    </a:cubicBezTo>
                    <a:cubicBezTo>
                      <a:pt x="109" y="3569"/>
                      <a:pt x="114" y="3815"/>
                      <a:pt x="116" y="4062"/>
                    </a:cubicBezTo>
                    <a:lnTo>
                      <a:pt x="116" y="4154"/>
                    </a:lnTo>
                    <a:cubicBezTo>
                      <a:pt x="113" y="4217"/>
                      <a:pt x="126" y="4277"/>
                      <a:pt x="155" y="4332"/>
                    </a:cubicBezTo>
                    <a:cubicBezTo>
                      <a:pt x="174" y="4388"/>
                      <a:pt x="206" y="4439"/>
                      <a:pt x="251" y="4480"/>
                    </a:cubicBezTo>
                    <a:cubicBezTo>
                      <a:pt x="292" y="4525"/>
                      <a:pt x="343" y="4557"/>
                      <a:pt x="400" y="4576"/>
                    </a:cubicBezTo>
                    <a:cubicBezTo>
                      <a:pt x="449" y="4601"/>
                      <a:pt x="503" y="4615"/>
                      <a:pt x="560" y="4615"/>
                    </a:cubicBezTo>
                    <a:cubicBezTo>
                      <a:pt x="566" y="4615"/>
                      <a:pt x="571" y="4615"/>
                      <a:pt x="577" y="4615"/>
                    </a:cubicBezTo>
                    <a:cubicBezTo>
                      <a:pt x="618" y="4610"/>
                      <a:pt x="658" y="4604"/>
                      <a:pt x="700" y="4599"/>
                    </a:cubicBezTo>
                    <a:cubicBezTo>
                      <a:pt x="778" y="4577"/>
                      <a:pt x="845" y="4537"/>
                      <a:pt x="903" y="4480"/>
                    </a:cubicBezTo>
                    <a:cubicBezTo>
                      <a:pt x="927" y="4449"/>
                      <a:pt x="951" y="4418"/>
                      <a:pt x="975" y="4387"/>
                    </a:cubicBezTo>
                    <a:cubicBezTo>
                      <a:pt x="1018" y="4315"/>
                      <a:pt x="1039" y="4237"/>
                      <a:pt x="1039" y="4154"/>
                    </a:cubicBezTo>
                    <a:cubicBezTo>
                      <a:pt x="1039" y="3907"/>
                      <a:pt x="1035" y="3659"/>
                      <a:pt x="1026" y="3413"/>
                    </a:cubicBezTo>
                    <a:cubicBezTo>
                      <a:pt x="1020" y="3166"/>
                      <a:pt x="1010" y="2922"/>
                      <a:pt x="1000" y="2677"/>
                    </a:cubicBezTo>
                    <a:cubicBezTo>
                      <a:pt x="989" y="2434"/>
                      <a:pt x="978" y="2192"/>
                      <a:pt x="967" y="1952"/>
                    </a:cubicBezTo>
                    <a:cubicBezTo>
                      <a:pt x="956" y="1713"/>
                      <a:pt x="946" y="1476"/>
                      <a:pt x="938" y="1237"/>
                    </a:cubicBezTo>
                    <a:cubicBezTo>
                      <a:pt x="930" y="1009"/>
                      <a:pt x="925" y="778"/>
                      <a:pt x="923" y="547"/>
                    </a:cubicBezTo>
                    <a:lnTo>
                      <a:pt x="923" y="463"/>
                    </a:lnTo>
                    <a:cubicBezTo>
                      <a:pt x="926" y="400"/>
                      <a:pt x="913" y="340"/>
                      <a:pt x="884" y="285"/>
                    </a:cubicBezTo>
                    <a:cubicBezTo>
                      <a:pt x="866" y="228"/>
                      <a:pt x="834" y="179"/>
                      <a:pt x="788" y="137"/>
                    </a:cubicBezTo>
                    <a:cubicBezTo>
                      <a:pt x="747" y="92"/>
                      <a:pt x="696" y="60"/>
                      <a:pt x="640" y="41"/>
                    </a:cubicBezTo>
                    <a:cubicBezTo>
                      <a:pt x="589" y="15"/>
                      <a:pt x="533" y="1"/>
                      <a:pt x="4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4" name="Google Shape;7874;p76"/>
              <p:cNvSpPr/>
              <p:nvPr/>
            </p:nvSpPr>
            <p:spPr>
              <a:xfrm>
                <a:off x="2385904" y="2916235"/>
                <a:ext cx="38205" cy="64197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690" extrusionOk="0">
                    <a:moveTo>
                      <a:pt x="1335" y="1438"/>
                    </a:moveTo>
                    <a:lnTo>
                      <a:pt x="1335" y="1438"/>
                    </a:lnTo>
                    <a:cubicBezTo>
                      <a:pt x="1341" y="1452"/>
                      <a:pt x="1347" y="1466"/>
                      <a:pt x="1353" y="1479"/>
                    </a:cubicBezTo>
                    <a:lnTo>
                      <a:pt x="1353" y="1479"/>
                    </a:lnTo>
                    <a:cubicBezTo>
                      <a:pt x="1347" y="1466"/>
                      <a:pt x="1341" y="1452"/>
                      <a:pt x="1335" y="1438"/>
                    </a:cubicBezTo>
                    <a:close/>
                    <a:moveTo>
                      <a:pt x="447" y="1"/>
                    </a:moveTo>
                    <a:cubicBezTo>
                      <a:pt x="413" y="1"/>
                      <a:pt x="378" y="6"/>
                      <a:pt x="343" y="17"/>
                    </a:cubicBezTo>
                    <a:cubicBezTo>
                      <a:pt x="306" y="33"/>
                      <a:pt x="269" y="48"/>
                      <a:pt x="233" y="64"/>
                    </a:cubicBezTo>
                    <a:cubicBezTo>
                      <a:pt x="163" y="105"/>
                      <a:pt x="108" y="161"/>
                      <a:pt x="68" y="229"/>
                    </a:cubicBezTo>
                    <a:cubicBezTo>
                      <a:pt x="53" y="265"/>
                      <a:pt x="37" y="302"/>
                      <a:pt x="22" y="338"/>
                    </a:cubicBezTo>
                    <a:cubicBezTo>
                      <a:pt x="0" y="420"/>
                      <a:pt x="0" y="502"/>
                      <a:pt x="22" y="583"/>
                    </a:cubicBezTo>
                    <a:cubicBezTo>
                      <a:pt x="158" y="946"/>
                      <a:pt x="295" y="1311"/>
                      <a:pt x="443" y="1670"/>
                    </a:cubicBezTo>
                    <a:cubicBezTo>
                      <a:pt x="610" y="2072"/>
                      <a:pt x="786" y="2470"/>
                      <a:pt x="988" y="2856"/>
                    </a:cubicBezTo>
                    <a:cubicBezTo>
                      <a:pt x="1096" y="3062"/>
                      <a:pt x="1213" y="3264"/>
                      <a:pt x="1336" y="3461"/>
                    </a:cubicBezTo>
                    <a:cubicBezTo>
                      <a:pt x="1364" y="3516"/>
                      <a:pt x="1404" y="3558"/>
                      <a:pt x="1455" y="3590"/>
                    </a:cubicBezTo>
                    <a:cubicBezTo>
                      <a:pt x="1499" y="3631"/>
                      <a:pt x="1551" y="3658"/>
                      <a:pt x="1612" y="3672"/>
                    </a:cubicBezTo>
                    <a:cubicBezTo>
                      <a:pt x="1648" y="3684"/>
                      <a:pt x="1683" y="3689"/>
                      <a:pt x="1718" y="3689"/>
                    </a:cubicBezTo>
                    <a:cubicBezTo>
                      <a:pt x="1744" y="3689"/>
                      <a:pt x="1770" y="3686"/>
                      <a:pt x="1796" y="3681"/>
                    </a:cubicBezTo>
                    <a:cubicBezTo>
                      <a:pt x="1858" y="3678"/>
                      <a:pt x="1915" y="3660"/>
                      <a:pt x="1967" y="3626"/>
                    </a:cubicBezTo>
                    <a:cubicBezTo>
                      <a:pt x="1998" y="3601"/>
                      <a:pt x="2029" y="3579"/>
                      <a:pt x="2060" y="3554"/>
                    </a:cubicBezTo>
                    <a:cubicBezTo>
                      <a:pt x="2117" y="3496"/>
                      <a:pt x="2157" y="3429"/>
                      <a:pt x="2179" y="3351"/>
                    </a:cubicBezTo>
                    <a:cubicBezTo>
                      <a:pt x="2184" y="3310"/>
                      <a:pt x="2190" y="3269"/>
                      <a:pt x="2195" y="3228"/>
                    </a:cubicBezTo>
                    <a:cubicBezTo>
                      <a:pt x="2194" y="3150"/>
                      <a:pt x="2173" y="3072"/>
                      <a:pt x="2131" y="3000"/>
                    </a:cubicBezTo>
                    <a:cubicBezTo>
                      <a:pt x="2008" y="2801"/>
                      <a:pt x="1892" y="2598"/>
                      <a:pt x="1782" y="2392"/>
                    </a:cubicBezTo>
                    <a:cubicBezTo>
                      <a:pt x="1677" y="2192"/>
                      <a:pt x="1579" y="1988"/>
                      <a:pt x="1486" y="1782"/>
                    </a:cubicBezTo>
                    <a:cubicBezTo>
                      <a:pt x="1445" y="1692"/>
                      <a:pt x="1406" y="1602"/>
                      <a:pt x="1367" y="1512"/>
                    </a:cubicBezTo>
                    <a:lnTo>
                      <a:pt x="1367" y="1512"/>
                    </a:lnTo>
                    <a:cubicBezTo>
                      <a:pt x="1242" y="1213"/>
                      <a:pt x="1126" y="911"/>
                      <a:pt x="1011" y="608"/>
                    </a:cubicBezTo>
                    <a:cubicBezTo>
                      <a:pt x="977" y="518"/>
                      <a:pt x="944" y="430"/>
                      <a:pt x="910" y="340"/>
                    </a:cubicBezTo>
                    <a:cubicBezTo>
                      <a:pt x="895" y="279"/>
                      <a:pt x="868" y="228"/>
                      <a:pt x="827" y="182"/>
                    </a:cubicBezTo>
                    <a:cubicBezTo>
                      <a:pt x="795" y="132"/>
                      <a:pt x="751" y="93"/>
                      <a:pt x="698" y="64"/>
                    </a:cubicBezTo>
                    <a:cubicBezTo>
                      <a:pt x="646" y="31"/>
                      <a:pt x="589" y="12"/>
                      <a:pt x="527" y="10"/>
                    </a:cubicBezTo>
                    <a:cubicBezTo>
                      <a:pt x="500" y="4"/>
                      <a:pt x="474" y="1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5" name="Google Shape;7875;p76"/>
              <p:cNvSpPr/>
              <p:nvPr/>
            </p:nvSpPr>
            <p:spPr>
              <a:xfrm>
                <a:off x="2410017" y="2916269"/>
                <a:ext cx="46225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3808" extrusionOk="0">
                    <a:moveTo>
                      <a:pt x="524" y="2608"/>
                    </a:moveTo>
                    <a:lnTo>
                      <a:pt x="524" y="2608"/>
                    </a:lnTo>
                    <a:cubicBezTo>
                      <a:pt x="516" y="2619"/>
                      <a:pt x="507" y="2630"/>
                      <a:pt x="499" y="2640"/>
                    </a:cubicBezTo>
                    <a:lnTo>
                      <a:pt x="499" y="2640"/>
                    </a:lnTo>
                    <a:cubicBezTo>
                      <a:pt x="507" y="2629"/>
                      <a:pt x="515" y="2619"/>
                      <a:pt x="524" y="2608"/>
                    </a:cubicBezTo>
                    <a:close/>
                    <a:moveTo>
                      <a:pt x="462" y="2688"/>
                    </a:moveTo>
                    <a:cubicBezTo>
                      <a:pt x="459" y="2693"/>
                      <a:pt x="455" y="2697"/>
                      <a:pt x="452" y="2701"/>
                    </a:cubicBezTo>
                    <a:cubicBezTo>
                      <a:pt x="455" y="2697"/>
                      <a:pt x="459" y="2692"/>
                      <a:pt x="462" y="2688"/>
                    </a:cubicBezTo>
                    <a:close/>
                    <a:moveTo>
                      <a:pt x="2192" y="0"/>
                    </a:moveTo>
                    <a:cubicBezTo>
                      <a:pt x="2151" y="0"/>
                      <a:pt x="2110" y="6"/>
                      <a:pt x="2069" y="16"/>
                    </a:cubicBezTo>
                    <a:cubicBezTo>
                      <a:pt x="2033" y="32"/>
                      <a:pt x="1996" y="47"/>
                      <a:pt x="1960" y="63"/>
                    </a:cubicBezTo>
                    <a:cubicBezTo>
                      <a:pt x="1890" y="104"/>
                      <a:pt x="1834" y="160"/>
                      <a:pt x="1795" y="228"/>
                    </a:cubicBezTo>
                    <a:cubicBezTo>
                      <a:pt x="1683" y="377"/>
                      <a:pt x="1585" y="536"/>
                      <a:pt x="1494" y="699"/>
                    </a:cubicBezTo>
                    <a:cubicBezTo>
                      <a:pt x="1406" y="859"/>
                      <a:pt x="1328" y="1024"/>
                      <a:pt x="1252" y="1190"/>
                    </a:cubicBezTo>
                    <a:cubicBezTo>
                      <a:pt x="1176" y="1356"/>
                      <a:pt x="1104" y="1524"/>
                      <a:pt x="1028" y="1690"/>
                    </a:cubicBezTo>
                    <a:cubicBezTo>
                      <a:pt x="953" y="1855"/>
                      <a:pt x="874" y="2020"/>
                      <a:pt x="788" y="2179"/>
                    </a:cubicBezTo>
                    <a:cubicBezTo>
                      <a:pt x="700" y="2340"/>
                      <a:pt x="603" y="2498"/>
                      <a:pt x="494" y="2646"/>
                    </a:cubicBezTo>
                    <a:cubicBezTo>
                      <a:pt x="489" y="2651"/>
                      <a:pt x="485" y="2657"/>
                      <a:pt x="481" y="2662"/>
                    </a:cubicBezTo>
                    <a:lnTo>
                      <a:pt x="481" y="2662"/>
                    </a:lnTo>
                    <a:cubicBezTo>
                      <a:pt x="377" y="2791"/>
                      <a:pt x="263" y="2911"/>
                      <a:pt x="138" y="3020"/>
                    </a:cubicBezTo>
                    <a:cubicBezTo>
                      <a:pt x="94" y="3061"/>
                      <a:pt x="61" y="3112"/>
                      <a:pt x="43" y="3168"/>
                    </a:cubicBezTo>
                    <a:cubicBezTo>
                      <a:pt x="14" y="3223"/>
                      <a:pt x="1" y="3283"/>
                      <a:pt x="3" y="3346"/>
                    </a:cubicBezTo>
                    <a:cubicBezTo>
                      <a:pt x="1" y="3409"/>
                      <a:pt x="13" y="3468"/>
                      <a:pt x="43" y="3524"/>
                    </a:cubicBezTo>
                    <a:cubicBezTo>
                      <a:pt x="61" y="3581"/>
                      <a:pt x="94" y="3630"/>
                      <a:pt x="138" y="3671"/>
                    </a:cubicBezTo>
                    <a:cubicBezTo>
                      <a:pt x="169" y="3696"/>
                      <a:pt x="200" y="3720"/>
                      <a:pt x="231" y="3744"/>
                    </a:cubicBezTo>
                    <a:cubicBezTo>
                      <a:pt x="303" y="3785"/>
                      <a:pt x="380" y="3808"/>
                      <a:pt x="465" y="3808"/>
                    </a:cubicBezTo>
                    <a:cubicBezTo>
                      <a:pt x="506" y="3802"/>
                      <a:pt x="545" y="3795"/>
                      <a:pt x="587" y="3790"/>
                    </a:cubicBezTo>
                    <a:cubicBezTo>
                      <a:pt x="663" y="3768"/>
                      <a:pt x="731" y="3730"/>
                      <a:pt x="788" y="3671"/>
                    </a:cubicBezTo>
                    <a:cubicBezTo>
                      <a:pt x="989" y="3495"/>
                      <a:pt x="1161" y="3290"/>
                      <a:pt x="1316" y="3073"/>
                    </a:cubicBezTo>
                    <a:cubicBezTo>
                      <a:pt x="1442" y="2896"/>
                      <a:pt x="1553" y="2706"/>
                      <a:pt x="1652" y="2512"/>
                    </a:cubicBezTo>
                    <a:cubicBezTo>
                      <a:pt x="1750" y="2319"/>
                      <a:pt x="1838" y="2120"/>
                      <a:pt x="1926" y="1922"/>
                    </a:cubicBezTo>
                    <a:cubicBezTo>
                      <a:pt x="2015" y="1723"/>
                      <a:pt x="2102" y="1524"/>
                      <a:pt x="2202" y="1330"/>
                    </a:cubicBezTo>
                    <a:cubicBezTo>
                      <a:pt x="2301" y="1133"/>
                      <a:pt x="2412" y="942"/>
                      <a:pt x="2539" y="762"/>
                    </a:cubicBezTo>
                    <a:cubicBezTo>
                      <a:pt x="2555" y="740"/>
                      <a:pt x="2571" y="717"/>
                      <a:pt x="2589" y="695"/>
                    </a:cubicBezTo>
                    <a:cubicBezTo>
                      <a:pt x="2622" y="642"/>
                      <a:pt x="2640" y="586"/>
                      <a:pt x="2642" y="524"/>
                    </a:cubicBezTo>
                    <a:cubicBezTo>
                      <a:pt x="2657" y="462"/>
                      <a:pt x="2654" y="401"/>
                      <a:pt x="2635" y="339"/>
                    </a:cubicBezTo>
                    <a:cubicBezTo>
                      <a:pt x="2621" y="278"/>
                      <a:pt x="2594" y="227"/>
                      <a:pt x="2553" y="181"/>
                    </a:cubicBezTo>
                    <a:cubicBezTo>
                      <a:pt x="2520" y="132"/>
                      <a:pt x="2476" y="92"/>
                      <a:pt x="2424" y="63"/>
                    </a:cubicBezTo>
                    <a:cubicBezTo>
                      <a:pt x="2388" y="47"/>
                      <a:pt x="2350" y="32"/>
                      <a:pt x="2314" y="16"/>
                    </a:cubicBezTo>
                    <a:cubicBezTo>
                      <a:pt x="2273" y="6"/>
                      <a:pt x="2233" y="0"/>
                      <a:pt x="2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6" name="Google Shape;7876;p76"/>
              <p:cNvSpPr/>
              <p:nvPr/>
            </p:nvSpPr>
            <p:spPr>
              <a:xfrm>
                <a:off x="2590290" y="2697444"/>
                <a:ext cx="32307" cy="92381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5310" extrusionOk="0">
                    <a:moveTo>
                      <a:pt x="1390" y="0"/>
                    </a:moveTo>
                    <a:cubicBezTo>
                      <a:pt x="1306" y="0"/>
                      <a:pt x="1229" y="21"/>
                      <a:pt x="1157" y="64"/>
                    </a:cubicBezTo>
                    <a:cubicBezTo>
                      <a:pt x="1126" y="88"/>
                      <a:pt x="1095" y="112"/>
                      <a:pt x="1064" y="136"/>
                    </a:cubicBezTo>
                    <a:cubicBezTo>
                      <a:pt x="1007" y="194"/>
                      <a:pt x="967" y="261"/>
                      <a:pt x="945" y="340"/>
                    </a:cubicBezTo>
                    <a:cubicBezTo>
                      <a:pt x="855" y="612"/>
                      <a:pt x="774" y="887"/>
                      <a:pt x="699" y="1164"/>
                    </a:cubicBezTo>
                    <a:cubicBezTo>
                      <a:pt x="625" y="1443"/>
                      <a:pt x="559" y="1724"/>
                      <a:pt x="497" y="2006"/>
                    </a:cubicBezTo>
                    <a:cubicBezTo>
                      <a:pt x="435" y="2292"/>
                      <a:pt x="378" y="2580"/>
                      <a:pt x="326" y="2869"/>
                    </a:cubicBezTo>
                    <a:cubicBezTo>
                      <a:pt x="272" y="3157"/>
                      <a:pt x="224" y="3447"/>
                      <a:pt x="177" y="3737"/>
                    </a:cubicBezTo>
                    <a:cubicBezTo>
                      <a:pt x="130" y="4030"/>
                      <a:pt x="84" y="4321"/>
                      <a:pt x="39" y="4616"/>
                    </a:cubicBezTo>
                    <a:cubicBezTo>
                      <a:pt x="34" y="4652"/>
                      <a:pt x="28" y="4688"/>
                      <a:pt x="23" y="4726"/>
                    </a:cubicBezTo>
                    <a:cubicBezTo>
                      <a:pt x="3" y="4787"/>
                      <a:pt x="1" y="4848"/>
                      <a:pt x="14" y="4910"/>
                    </a:cubicBezTo>
                    <a:cubicBezTo>
                      <a:pt x="17" y="4972"/>
                      <a:pt x="35" y="5029"/>
                      <a:pt x="69" y="5081"/>
                    </a:cubicBezTo>
                    <a:cubicBezTo>
                      <a:pt x="97" y="5135"/>
                      <a:pt x="137" y="5178"/>
                      <a:pt x="188" y="5210"/>
                    </a:cubicBezTo>
                    <a:cubicBezTo>
                      <a:pt x="232" y="5251"/>
                      <a:pt x="283" y="5278"/>
                      <a:pt x="344" y="5293"/>
                    </a:cubicBezTo>
                    <a:cubicBezTo>
                      <a:pt x="385" y="5298"/>
                      <a:pt x="426" y="5304"/>
                      <a:pt x="467" y="5309"/>
                    </a:cubicBezTo>
                    <a:cubicBezTo>
                      <a:pt x="550" y="5309"/>
                      <a:pt x="628" y="5289"/>
                      <a:pt x="700" y="5246"/>
                    </a:cubicBezTo>
                    <a:cubicBezTo>
                      <a:pt x="731" y="5221"/>
                      <a:pt x="762" y="5199"/>
                      <a:pt x="793" y="5174"/>
                    </a:cubicBezTo>
                    <a:cubicBezTo>
                      <a:pt x="851" y="5116"/>
                      <a:pt x="891" y="5047"/>
                      <a:pt x="913" y="4969"/>
                    </a:cubicBezTo>
                    <a:cubicBezTo>
                      <a:pt x="958" y="4676"/>
                      <a:pt x="1003" y="4382"/>
                      <a:pt x="1049" y="4090"/>
                    </a:cubicBezTo>
                    <a:cubicBezTo>
                      <a:pt x="1096" y="3800"/>
                      <a:pt x="1143" y="3510"/>
                      <a:pt x="1197" y="3220"/>
                    </a:cubicBezTo>
                    <a:cubicBezTo>
                      <a:pt x="1248" y="2932"/>
                      <a:pt x="1303" y="2644"/>
                      <a:pt x="1364" y="2356"/>
                    </a:cubicBezTo>
                    <a:cubicBezTo>
                      <a:pt x="1424" y="2075"/>
                      <a:pt x="1489" y="1792"/>
                      <a:pt x="1561" y="1513"/>
                    </a:cubicBezTo>
                    <a:cubicBezTo>
                      <a:pt x="1633" y="1234"/>
                      <a:pt x="1712" y="958"/>
                      <a:pt x="1801" y="685"/>
                    </a:cubicBezTo>
                    <a:cubicBezTo>
                      <a:pt x="1811" y="652"/>
                      <a:pt x="1823" y="618"/>
                      <a:pt x="1834" y="585"/>
                    </a:cubicBezTo>
                    <a:cubicBezTo>
                      <a:pt x="1854" y="523"/>
                      <a:pt x="1857" y="462"/>
                      <a:pt x="1842" y="400"/>
                    </a:cubicBezTo>
                    <a:cubicBezTo>
                      <a:pt x="1839" y="338"/>
                      <a:pt x="1822" y="282"/>
                      <a:pt x="1788" y="229"/>
                    </a:cubicBezTo>
                    <a:cubicBezTo>
                      <a:pt x="1760" y="175"/>
                      <a:pt x="1720" y="132"/>
                      <a:pt x="1669" y="100"/>
                    </a:cubicBezTo>
                    <a:cubicBezTo>
                      <a:pt x="1625" y="59"/>
                      <a:pt x="1573" y="31"/>
                      <a:pt x="1512" y="18"/>
                    </a:cubicBezTo>
                    <a:cubicBezTo>
                      <a:pt x="1471" y="13"/>
                      <a:pt x="1431" y="5"/>
                      <a:pt x="13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7" name="Google Shape;7877;p76"/>
              <p:cNvSpPr/>
              <p:nvPr/>
            </p:nvSpPr>
            <p:spPr>
              <a:xfrm>
                <a:off x="2576302" y="2707465"/>
                <a:ext cx="30167" cy="84326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4847" extrusionOk="0">
                    <a:moveTo>
                      <a:pt x="765" y="3960"/>
                    </a:moveTo>
                    <a:lnTo>
                      <a:pt x="765" y="3960"/>
                    </a:lnTo>
                    <a:cubicBezTo>
                      <a:pt x="766" y="3967"/>
                      <a:pt x="767" y="3974"/>
                      <a:pt x="768" y="3982"/>
                    </a:cubicBezTo>
                    <a:lnTo>
                      <a:pt x="768" y="3982"/>
                    </a:lnTo>
                    <a:cubicBezTo>
                      <a:pt x="767" y="3974"/>
                      <a:pt x="766" y="3967"/>
                      <a:pt x="765" y="3960"/>
                    </a:cubicBezTo>
                    <a:close/>
                    <a:moveTo>
                      <a:pt x="450" y="1"/>
                    </a:moveTo>
                    <a:cubicBezTo>
                      <a:pt x="414" y="1"/>
                      <a:pt x="379" y="6"/>
                      <a:pt x="343" y="17"/>
                    </a:cubicBezTo>
                    <a:cubicBezTo>
                      <a:pt x="307" y="33"/>
                      <a:pt x="270" y="48"/>
                      <a:pt x="234" y="64"/>
                    </a:cubicBezTo>
                    <a:cubicBezTo>
                      <a:pt x="164" y="105"/>
                      <a:pt x="109" y="160"/>
                      <a:pt x="69" y="229"/>
                    </a:cubicBezTo>
                    <a:cubicBezTo>
                      <a:pt x="53" y="265"/>
                      <a:pt x="38" y="303"/>
                      <a:pt x="22" y="339"/>
                    </a:cubicBezTo>
                    <a:cubicBezTo>
                      <a:pt x="1" y="419"/>
                      <a:pt x="1" y="502"/>
                      <a:pt x="22" y="583"/>
                    </a:cubicBezTo>
                    <a:cubicBezTo>
                      <a:pt x="100" y="1050"/>
                      <a:pt x="208" y="1511"/>
                      <a:pt x="323" y="1970"/>
                    </a:cubicBezTo>
                    <a:cubicBezTo>
                      <a:pt x="435" y="2414"/>
                      <a:pt x="551" y="2858"/>
                      <a:pt x="646" y="3306"/>
                    </a:cubicBezTo>
                    <a:cubicBezTo>
                      <a:pt x="695" y="3539"/>
                      <a:pt x="737" y="3773"/>
                      <a:pt x="771" y="4008"/>
                    </a:cubicBezTo>
                    <a:lnTo>
                      <a:pt x="771" y="4008"/>
                    </a:lnTo>
                    <a:cubicBezTo>
                      <a:pt x="787" y="4134"/>
                      <a:pt x="800" y="4259"/>
                      <a:pt x="811" y="4386"/>
                    </a:cubicBezTo>
                    <a:cubicBezTo>
                      <a:pt x="808" y="4449"/>
                      <a:pt x="821" y="4507"/>
                      <a:pt x="851" y="4563"/>
                    </a:cubicBezTo>
                    <a:cubicBezTo>
                      <a:pt x="869" y="4620"/>
                      <a:pt x="901" y="4670"/>
                      <a:pt x="946" y="4711"/>
                    </a:cubicBezTo>
                    <a:cubicBezTo>
                      <a:pt x="987" y="4757"/>
                      <a:pt x="1038" y="4789"/>
                      <a:pt x="1095" y="4806"/>
                    </a:cubicBezTo>
                    <a:cubicBezTo>
                      <a:pt x="1144" y="4833"/>
                      <a:pt x="1198" y="4847"/>
                      <a:pt x="1255" y="4847"/>
                    </a:cubicBezTo>
                    <a:cubicBezTo>
                      <a:pt x="1261" y="4847"/>
                      <a:pt x="1266" y="4847"/>
                      <a:pt x="1272" y="4847"/>
                    </a:cubicBezTo>
                    <a:cubicBezTo>
                      <a:pt x="1313" y="4841"/>
                      <a:pt x="1353" y="4835"/>
                      <a:pt x="1395" y="4830"/>
                    </a:cubicBezTo>
                    <a:cubicBezTo>
                      <a:pt x="1473" y="4808"/>
                      <a:pt x="1540" y="4768"/>
                      <a:pt x="1599" y="4711"/>
                    </a:cubicBezTo>
                    <a:cubicBezTo>
                      <a:pt x="1623" y="4681"/>
                      <a:pt x="1646" y="4650"/>
                      <a:pt x="1671" y="4619"/>
                    </a:cubicBezTo>
                    <a:cubicBezTo>
                      <a:pt x="1712" y="4548"/>
                      <a:pt x="1734" y="4469"/>
                      <a:pt x="1734" y="4387"/>
                    </a:cubicBezTo>
                    <a:cubicBezTo>
                      <a:pt x="1708" y="4084"/>
                      <a:pt x="1668" y="3783"/>
                      <a:pt x="1615" y="3484"/>
                    </a:cubicBezTo>
                    <a:cubicBezTo>
                      <a:pt x="1571" y="3229"/>
                      <a:pt x="1517" y="2978"/>
                      <a:pt x="1460" y="2727"/>
                    </a:cubicBezTo>
                    <a:cubicBezTo>
                      <a:pt x="1401" y="2478"/>
                      <a:pt x="1338" y="2229"/>
                      <a:pt x="1276" y="1981"/>
                    </a:cubicBezTo>
                    <a:cubicBezTo>
                      <a:pt x="1212" y="1729"/>
                      <a:pt x="1148" y="1477"/>
                      <a:pt x="1089" y="1223"/>
                    </a:cubicBezTo>
                    <a:cubicBezTo>
                      <a:pt x="1029" y="964"/>
                      <a:pt x="973" y="703"/>
                      <a:pt x="927" y="440"/>
                    </a:cubicBezTo>
                    <a:cubicBezTo>
                      <a:pt x="920" y="407"/>
                      <a:pt x="915" y="373"/>
                      <a:pt x="910" y="340"/>
                    </a:cubicBezTo>
                    <a:cubicBezTo>
                      <a:pt x="896" y="279"/>
                      <a:pt x="869" y="227"/>
                      <a:pt x="828" y="182"/>
                    </a:cubicBezTo>
                    <a:cubicBezTo>
                      <a:pt x="796" y="133"/>
                      <a:pt x="751" y="92"/>
                      <a:pt x="699" y="64"/>
                    </a:cubicBezTo>
                    <a:cubicBezTo>
                      <a:pt x="646" y="31"/>
                      <a:pt x="589" y="12"/>
                      <a:pt x="528" y="10"/>
                    </a:cubicBezTo>
                    <a:cubicBezTo>
                      <a:pt x="501" y="4"/>
                      <a:pt x="475" y="1"/>
                      <a:pt x="4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8" name="Google Shape;7878;p76"/>
              <p:cNvSpPr/>
              <p:nvPr/>
            </p:nvSpPr>
            <p:spPr>
              <a:xfrm>
                <a:off x="2592291" y="2717503"/>
                <a:ext cx="58316" cy="76271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384" extrusionOk="0">
                    <a:moveTo>
                      <a:pt x="1140" y="3379"/>
                    </a:moveTo>
                    <a:cubicBezTo>
                      <a:pt x="1137" y="3386"/>
                      <a:pt x="1134" y="3393"/>
                      <a:pt x="1131" y="3399"/>
                    </a:cubicBezTo>
                    <a:cubicBezTo>
                      <a:pt x="1134" y="3393"/>
                      <a:pt x="1137" y="3386"/>
                      <a:pt x="1140" y="3379"/>
                    </a:cubicBezTo>
                    <a:close/>
                    <a:moveTo>
                      <a:pt x="2887" y="0"/>
                    </a:moveTo>
                    <a:cubicBezTo>
                      <a:pt x="2846" y="5"/>
                      <a:pt x="2806" y="11"/>
                      <a:pt x="2765" y="17"/>
                    </a:cubicBezTo>
                    <a:cubicBezTo>
                      <a:pt x="2686" y="38"/>
                      <a:pt x="2619" y="78"/>
                      <a:pt x="2560" y="135"/>
                    </a:cubicBezTo>
                    <a:cubicBezTo>
                      <a:pt x="2346" y="330"/>
                      <a:pt x="2131" y="524"/>
                      <a:pt x="1923" y="727"/>
                    </a:cubicBezTo>
                    <a:cubicBezTo>
                      <a:pt x="1729" y="915"/>
                      <a:pt x="1542" y="1108"/>
                      <a:pt x="1364" y="1311"/>
                    </a:cubicBezTo>
                    <a:cubicBezTo>
                      <a:pt x="1168" y="1538"/>
                      <a:pt x="985" y="1775"/>
                      <a:pt x="818" y="2026"/>
                    </a:cubicBezTo>
                    <a:cubicBezTo>
                      <a:pt x="667" y="2253"/>
                      <a:pt x="534" y="2490"/>
                      <a:pt x="420" y="2735"/>
                    </a:cubicBezTo>
                    <a:cubicBezTo>
                      <a:pt x="277" y="3043"/>
                      <a:pt x="155" y="3359"/>
                      <a:pt x="57" y="3683"/>
                    </a:cubicBezTo>
                    <a:cubicBezTo>
                      <a:pt x="46" y="3722"/>
                      <a:pt x="33" y="3760"/>
                      <a:pt x="22" y="3800"/>
                    </a:cubicBezTo>
                    <a:cubicBezTo>
                      <a:pt x="2" y="3862"/>
                      <a:pt x="0" y="3923"/>
                      <a:pt x="14" y="3985"/>
                    </a:cubicBezTo>
                    <a:cubicBezTo>
                      <a:pt x="17" y="4047"/>
                      <a:pt x="35" y="4104"/>
                      <a:pt x="68" y="4156"/>
                    </a:cubicBezTo>
                    <a:cubicBezTo>
                      <a:pt x="96" y="4210"/>
                      <a:pt x="136" y="4253"/>
                      <a:pt x="187" y="4285"/>
                    </a:cubicBezTo>
                    <a:cubicBezTo>
                      <a:pt x="232" y="4326"/>
                      <a:pt x="284" y="4353"/>
                      <a:pt x="344" y="4367"/>
                    </a:cubicBezTo>
                    <a:cubicBezTo>
                      <a:pt x="385" y="4373"/>
                      <a:pt x="425" y="4379"/>
                      <a:pt x="466" y="4384"/>
                    </a:cubicBezTo>
                    <a:cubicBezTo>
                      <a:pt x="550" y="4384"/>
                      <a:pt x="627" y="4363"/>
                      <a:pt x="699" y="4321"/>
                    </a:cubicBezTo>
                    <a:cubicBezTo>
                      <a:pt x="730" y="4296"/>
                      <a:pt x="761" y="4274"/>
                      <a:pt x="792" y="4249"/>
                    </a:cubicBezTo>
                    <a:cubicBezTo>
                      <a:pt x="852" y="4193"/>
                      <a:pt x="891" y="4125"/>
                      <a:pt x="913" y="4048"/>
                    </a:cubicBezTo>
                    <a:cubicBezTo>
                      <a:pt x="971" y="3846"/>
                      <a:pt x="1037" y="3645"/>
                      <a:pt x="1114" y="3449"/>
                    </a:cubicBezTo>
                    <a:cubicBezTo>
                      <a:pt x="1130" y="3409"/>
                      <a:pt x="1146" y="3368"/>
                      <a:pt x="1162" y="3327"/>
                    </a:cubicBezTo>
                    <a:lnTo>
                      <a:pt x="1162" y="3327"/>
                    </a:lnTo>
                    <a:cubicBezTo>
                      <a:pt x="1230" y="3175"/>
                      <a:pt x="1304" y="3024"/>
                      <a:pt x="1384" y="2877"/>
                    </a:cubicBezTo>
                    <a:cubicBezTo>
                      <a:pt x="1474" y="2714"/>
                      <a:pt x="1571" y="2557"/>
                      <a:pt x="1676" y="2404"/>
                    </a:cubicBezTo>
                    <a:cubicBezTo>
                      <a:pt x="1729" y="2328"/>
                      <a:pt x="1784" y="2252"/>
                      <a:pt x="1841" y="2177"/>
                    </a:cubicBezTo>
                    <a:lnTo>
                      <a:pt x="1841" y="2177"/>
                    </a:lnTo>
                    <a:cubicBezTo>
                      <a:pt x="1981" y="2002"/>
                      <a:pt x="2130" y="1835"/>
                      <a:pt x="2284" y="1672"/>
                    </a:cubicBezTo>
                    <a:cubicBezTo>
                      <a:pt x="2470" y="1480"/>
                      <a:pt x="2661" y="1294"/>
                      <a:pt x="2858" y="1110"/>
                    </a:cubicBezTo>
                    <a:cubicBezTo>
                      <a:pt x="2976" y="1002"/>
                      <a:pt x="3094" y="894"/>
                      <a:pt x="3213" y="787"/>
                    </a:cubicBezTo>
                    <a:cubicBezTo>
                      <a:pt x="3258" y="745"/>
                      <a:pt x="3290" y="696"/>
                      <a:pt x="3308" y="639"/>
                    </a:cubicBezTo>
                    <a:cubicBezTo>
                      <a:pt x="3337" y="584"/>
                      <a:pt x="3351" y="524"/>
                      <a:pt x="3348" y="461"/>
                    </a:cubicBezTo>
                    <a:cubicBezTo>
                      <a:pt x="3351" y="398"/>
                      <a:pt x="3338" y="338"/>
                      <a:pt x="3308" y="284"/>
                    </a:cubicBezTo>
                    <a:cubicBezTo>
                      <a:pt x="3290" y="227"/>
                      <a:pt x="3258" y="176"/>
                      <a:pt x="3213" y="135"/>
                    </a:cubicBezTo>
                    <a:cubicBezTo>
                      <a:pt x="3182" y="110"/>
                      <a:pt x="3151" y="88"/>
                      <a:pt x="3120" y="63"/>
                    </a:cubicBezTo>
                    <a:cubicBezTo>
                      <a:pt x="3048" y="22"/>
                      <a:pt x="2971" y="0"/>
                      <a:pt x="28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9" name="Google Shape;7879;p76"/>
              <p:cNvSpPr/>
              <p:nvPr/>
            </p:nvSpPr>
            <p:spPr>
              <a:xfrm>
                <a:off x="2666491" y="3096942"/>
                <a:ext cx="16162" cy="6623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3807" extrusionOk="0">
                    <a:moveTo>
                      <a:pt x="482" y="0"/>
                    </a:moveTo>
                    <a:cubicBezTo>
                      <a:pt x="476" y="0"/>
                      <a:pt x="470" y="0"/>
                      <a:pt x="465" y="1"/>
                    </a:cubicBezTo>
                    <a:cubicBezTo>
                      <a:pt x="423" y="6"/>
                      <a:pt x="384" y="12"/>
                      <a:pt x="343" y="17"/>
                    </a:cubicBezTo>
                    <a:cubicBezTo>
                      <a:pt x="264" y="39"/>
                      <a:pt x="197" y="79"/>
                      <a:pt x="139" y="136"/>
                    </a:cubicBezTo>
                    <a:cubicBezTo>
                      <a:pt x="114" y="167"/>
                      <a:pt x="91" y="197"/>
                      <a:pt x="67" y="228"/>
                    </a:cubicBezTo>
                    <a:cubicBezTo>
                      <a:pt x="25" y="301"/>
                      <a:pt x="4" y="378"/>
                      <a:pt x="4" y="461"/>
                    </a:cubicBezTo>
                    <a:lnTo>
                      <a:pt x="4" y="1632"/>
                    </a:lnTo>
                    <a:lnTo>
                      <a:pt x="4" y="2738"/>
                    </a:lnTo>
                    <a:lnTo>
                      <a:pt x="4" y="3344"/>
                    </a:lnTo>
                    <a:cubicBezTo>
                      <a:pt x="1" y="3408"/>
                      <a:pt x="14" y="3467"/>
                      <a:pt x="44" y="3523"/>
                    </a:cubicBezTo>
                    <a:cubicBezTo>
                      <a:pt x="62" y="3579"/>
                      <a:pt x="94" y="3630"/>
                      <a:pt x="139" y="3671"/>
                    </a:cubicBezTo>
                    <a:cubicBezTo>
                      <a:pt x="180" y="3715"/>
                      <a:pt x="231" y="3748"/>
                      <a:pt x="287" y="3766"/>
                    </a:cubicBezTo>
                    <a:cubicBezTo>
                      <a:pt x="339" y="3793"/>
                      <a:pt x="394" y="3806"/>
                      <a:pt x="452" y="3806"/>
                    </a:cubicBezTo>
                    <a:cubicBezTo>
                      <a:pt x="456" y="3806"/>
                      <a:pt x="461" y="3806"/>
                      <a:pt x="465" y="3806"/>
                    </a:cubicBezTo>
                    <a:cubicBezTo>
                      <a:pt x="506" y="3801"/>
                      <a:pt x="546" y="3795"/>
                      <a:pt x="587" y="3790"/>
                    </a:cubicBezTo>
                    <a:cubicBezTo>
                      <a:pt x="666" y="3767"/>
                      <a:pt x="733" y="3728"/>
                      <a:pt x="792" y="3671"/>
                    </a:cubicBezTo>
                    <a:cubicBezTo>
                      <a:pt x="815" y="3640"/>
                      <a:pt x="839" y="3609"/>
                      <a:pt x="864" y="3578"/>
                    </a:cubicBezTo>
                    <a:cubicBezTo>
                      <a:pt x="906" y="3507"/>
                      <a:pt x="927" y="3430"/>
                      <a:pt x="927" y="3346"/>
                    </a:cubicBezTo>
                    <a:lnTo>
                      <a:pt x="927" y="2259"/>
                    </a:lnTo>
                    <a:lnTo>
                      <a:pt x="927" y="1130"/>
                    </a:lnTo>
                    <a:lnTo>
                      <a:pt x="927" y="461"/>
                    </a:lnTo>
                    <a:cubicBezTo>
                      <a:pt x="929" y="399"/>
                      <a:pt x="916" y="339"/>
                      <a:pt x="886" y="284"/>
                    </a:cubicBezTo>
                    <a:cubicBezTo>
                      <a:pt x="869" y="227"/>
                      <a:pt x="836" y="177"/>
                      <a:pt x="792" y="136"/>
                    </a:cubicBezTo>
                    <a:cubicBezTo>
                      <a:pt x="750" y="90"/>
                      <a:pt x="700" y="58"/>
                      <a:pt x="643" y="40"/>
                    </a:cubicBezTo>
                    <a:cubicBezTo>
                      <a:pt x="592" y="14"/>
                      <a:pt x="539" y="0"/>
                      <a:pt x="4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0" name="Google Shape;7880;p76"/>
              <p:cNvSpPr/>
              <p:nvPr/>
            </p:nvSpPr>
            <p:spPr>
              <a:xfrm>
                <a:off x="2644500" y="3106981"/>
                <a:ext cx="36222" cy="58264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3349" extrusionOk="0">
                    <a:moveTo>
                      <a:pt x="478" y="1"/>
                    </a:moveTo>
                    <a:cubicBezTo>
                      <a:pt x="452" y="1"/>
                      <a:pt x="426" y="4"/>
                      <a:pt x="400" y="9"/>
                    </a:cubicBezTo>
                    <a:cubicBezTo>
                      <a:pt x="339" y="12"/>
                      <a:pt x="281" y="30"/>
                      <a:pt x="229" y="64"/>
                    </a:cubicBezTo>
                    <a:cubicBezTo>
                      <a:pt x="198" y="89"/>
                      <a:pt x="167" y="111"/>
                      <a:pt x="136" y="136"/>
                    </a:cubicBezTo>
                    <a:cubicBezTo>
                      <a:pt x="79" y="194"/>
                      <a:pt x="39" y="261"/>
                      <a:pt x="17" y="339"/>
                    </a:cubicBezTo>
                    <a:cubicBezTo>
                      <a:pt x="12" y="380"/>
                      <a:pt x="6" y="421"/>
                      <a:pt x="1" y="462"/>
                    </a:cubicBezTo>
                    <a:cubicBezTo>
                      <a:pt x="1" y="545"/>
                      <a:pt x="21" y="623"/>
                      <a:pt x="64" y="695"/>
                    </a:cubicBezTo>
                    <a:cubicBezTo>
                      <a:pt x="196" y="880"/>
                      <a:pt x="322" y="1069"/>
                      <a:pt x="441" y="1264"/>
                    </a:cubicBezTo>
                    <a:cubicBezTo>
                      <a:pt x="551" y="1444"/>
                      <a:pt x="654" y="1628"/>
                      <a:pt x="747" y="1818"/>
                    </a:cubicBezTo>
                    <a:cubicBezTo>
                      <a:pt x="790" y="1905"/>
                      <a:pt x="831" y="1995"/>
                      <a:pt x="870" y="2085"/>
                    </a:cubicBezTo>
                    <a:lnTo>
                      <a:pt x="870" y="2085"/>
                    </a:lnTo>
                    <a:cubicBezTo>
                      <a:pt x="963" y="2311"/>
                      <a:pt x="1042" y="2543"/>
                      <a:pt x="1109" y="2780"/>
                    </a:cubicBezTo>
                    <a:cubicBezTo>
                      <a:pt x="1131" y="2855"/>
                      <a:pt x="1151" y="2932"/>
                      <a:pt x="1170" y="3010"/>
                    </a:cubicBezTo>
                    <a:cubicBezTo>
                      <a:pt x="1183" y="3070"/>
                      <a:pt x="1211" y="3122"/>
                      <a:pt x="1252" y="3167"/>
                    </a:cubicBezTo>
                    <a:cubicBezTo>
                      <a:pt x="1284" y="3218"/>
                      <a:pt x="1328" y="3257"/>
                      <a:pt x="1381" y="3286"/>
                    </a:cubicBezTo>
                    <a:cubicBezTo>
                      <a:pt x="1434" y="3319"/>
                      <a:pt x="1491" y="3337"/>
                      <a:pt x="1552" y="3339"/>
                    </a:cubicBezTo>
                    <a:cubicBezTo>
                      <a:pt x="1579" y="3346"/>
                      <a:pt x="1606" y="3349"/>
                      <a:pt x="1632" y="3349"/>
                    </a:cubicBezTo>
                    <a:cubicBezTo>
                      <a:pt x="1667" y="3349"/>
                      <a:pt x="1702" y="3343"/>
                      <a:pt x="1737" y="3332"/>
                    </a:cubicBezTo>
                    <a:cubicBezTo>
                      <a:pt x="1773" y="3317"/>
                      <a:pt x="1810" y="3301"/>
                      <a:pt x="1846" y="3286"/>
                    </a:cubicBezTo>
                    <a:cubicBezTo>
                      <a:pt x="1915" y="3245"/>
                      <a:pt x="1971" y="3189"/>
                      <a:pt x="2011" y="3121"/>
                    </a:cubicBezTo>
                    <a:cubicBezTo>
                      <a:pt x="2027" y="3085"/>
                      <a:pt x="2042" y="3048"/>
                      <a:pt x="2058" y="3012"/>
                    </a:cubicBezTo>
                    <a:cubicBezTo>
                      <a:pt x="2081" y="2926"/>
                      <a:pt x="2081" y="2844"/>
                      <a:pt x="2059" y="2762"/>
                    </a:cubicBezTo>
                    <a:cubicBezTo>
                      <a:pt x="2015" y="2587"/>
                      <a:pt x="1965" y="2412"/>
                      <a:pt x="1908" y="2240"/>
                    </a:cubicBezTo>
                    <a:cubicBezTo>
                      <a:pt x="1842" y="2042"/>
                      <a:pt x="1765" y="1849"/>
                      <a:pt x="1682" y="1656"/>
                    </a:cubicBezTo>
                    <a:cubicBezTo>
                      <a:pt x="1548" y="1339"/>
                      <a:pt x="1387" y="1037"/>
                      <a:pt x="1207" y="746"/>
                    </a:cubicBezTo>
                    <a:cubicBezTo>
                      <a:pt x="1098" y="570"/>
                      <a:pt x="981" y="399"/>
                      <a:pt x="861" y="229"/>
                    </a:cubicBezTo>
                    <a:cubicBezTo>
                      <a:pt x="832" y="174"/>
                      <a:pt x="793" y="132"/>
                      <a:pt x="742" y="100"/>
                    </a:cubicBezTo>
                    <a:cubicBezTo>
                      <a:pt x="697" y="59"/>
                      <a:pt x="645" y="32"/>
                      <a:pt x="584" y="17"/>
                    </a:cubicBezTo>
                    <a:cubicBezTo>
                      <a:pt x="548" y="6"/>
                      <a:pt x="513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1" name="Google Shape;7881;p76"/>
              <p:cNvSpPr/>
              <p:nvPr/>
            </p:nvSpPr>
            <p:spPr>
              <a:xfrm>
                <a:off x="2668526" y="3108947"/>
                <a:ext cx="40258" cy="6026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464" extrusionOk="0">
                    <a:moveTo>
                      <a:pt x="1189" y="883"/>
                    </a:moveTo>
                    <a:cubicBezTo>
                      <a:pt x="1179" y="908"/>
                      <a:pt x="1168" y="932"/>
                      <a:pt x="1158" y="957"/>
                    </a:cubicBezTo>
                    <a:lnTo>
                      <a:pt x="1158" y="957"/>
                    </a:lnTo>
                    <a:cubicBezTo>
                      <a:pt x="1168" y="932"/>
                      <a:pt x="1179" y="907"/>
                      <a:pt x="1189" y="883"/>
                    </a:cubicBezTo>
                    <a:close/>
                    <a:moveTo>
                      <a:pt x="387" y="2391"/>
                    </a:moveTo>
                    <a:cubicBezTo>
                      <a:pt x="375" y="2407"/>
                      <a:pt x="363" y="2422"/>
                      <a:pt x="351" y="2437"/>
                    </a:cubicBezTo>
                    <a:lnTo>
                      <a:pt x="351" y="2437"/>
                    </a:lnTo>
                    <a:cubicBezTo>
                      <a:pt x="363" y="2422"/>
                      <a:pt x="375" y="2406"/>
                      <a:pt x="387" y="2391"/>
                    </a:cubicBezTo>
                    <a:close/>
                    <a:moveTo>
                      <a:pt x="1847" y="0"/>
                    </a:moveTo>
                    <a:cubicBezTo>
                      <a:pt x="1763" y="0"/>
                      <a:pt x="1686" y="22"/>
                      <a:pt x="1614" y="64"/>
                    </a:cubicBezTo>
                    <a:cubicBezTo>
                      <a:pt x="1583" y="88"/>
                      <a:pt x="1552" y="112"/>
                      <a:pt x="1521" y="136"/>
                    </a:cubicBezTo>
                    <a:cubicBezTo>
                      <a:pt x="1464" y="194"/>
                      <a:pt x="1424" y="261"/>
                      <a:pt x="1402" y="340"/>
                    </a:cubicBezTo>
                    <a:cubicBezTo>
                      <a:pt x="1323" y="551"/>
                      <a:pt x="1241" y="760"/>
                      <a:pt x="1153" y="967"/>
                    </a:cubicBezTo>
                    <a:lnTo>
                      <a:pt x="1153" y="967"/>
                    </a:lnTo>
                    <a:cubicBezTo>
                      <a:pt x="1068" y="1166"/>
                      <a:pt x="977" y="1365"/>
                      <a:pt x="879" y="1559"/>
                    </a:cubicBezTo>
                    <a:cubicBezTo>
                      <a:pt x="771" y="1771"/>
                      <a:pt x="657" y="1978"/>
                      <a:pt x="529" y="2178"/>
                    </a:cubicBezTo>
                    <a:cubicBezTo>
                      <a:pt x="470" y="2271"/>
                      <a:pt x="406" y="2363"/>
                      <a:pt x="339" y="2451"/>
                    </a:cubicBezTo>
                    <a:lnTo>
                      <a:pt x="339" y="2451"/>
                    </a:lnTo>
                    <a:cubicBezTo>
                      <a:pt x="276" y="2530"/>
                      <a:pt x="209" y="2605"/>
                      <a:pt x="137" y="2677"/>
                    </a:cubicBezTo>
                    <a:cubicBezTo>
                      <a:pt x="93" y="2718"/>
                      <a:pt x="60" y="2768"/>
                      <a:pt x="43" y="2824"/>
                    </a:cubicBezTo>
                    <a:cubicBezTo>
                      <a:pt x="14" y="2880"/>
                      <a:pt x="0" y="2940"/>
                      <a:pt x="2" y="3003"/>
                    </a:cubicBezTo>
                    <a:cubicBezTo>
                      <a:pt x="0" y="3066"/>
                      <a:pt x="13" y="3125"/>
                      <a:pt x="43" y="3180"/>
                    </a:cubicBezTo>
                    <a:cubicBezTo>
                      <a:pt x="60" y="3237"/>
                      <a:pt x="93" y="3287"/>
                      <a:pt x="137" y="3329"/>
                    </a:cubicBezTo>
                    <a:cubicBezTo>
                      <a:pt x="168" y="3353"/>
                      <a:pt x="199" y="3376"/>
                      <a:pt x="230" y="3401"/>
                    </a:cubicBezTo>
                    <a:cubicBezTo>
                      <a:pt x="303" y="3442"/>
                      <a:pt x="381" y="3464"/>
                      <a:pt x="464" y="3464"/>
                    </a:cubicBezTo>
                    <a:cubicBezTo>
                      <a:pt x="505" y="3458"/>
                      <a:pt x="545" y="3452"/>
                      <a:pt x="587" y="3447"/>
                    </a:cubicBezTo>
                    <a:cubicBezTo>
                      <a:pt x="665" y="3425"/>
                      <a:pt x="732" y="3385"/>
                      <a:pt x="790" y="3329"/>
                    </a:cubicBezTo>
                    <a:cubicBezTo>
                      <a:pt x="935" y="3182"/>
                      <a:pt x="1064" y="3018"/>
                      <a:pt x="1185" y="2850"/>
                    </a:cubicBezTo>
                    <a:cubicBezTo>
                      <a:pt x="1293" y="2701"/>
                      <a:pt x="1391" y="2545"/>
                      <a:pt x="1482" y="2384"/>
                    </a:cubicBezTo>
                    <a:cubicBezTo>
                      <a:pt x="1580" y="2214"/>
                      <a:pt x="1671" y="2039"/>
                      <a:pt x="1755" y="1860"/>
                    </a:cubicBezTo>
                    <a:cubicBezTo>
                      <a:pt x="1858" y="1646"/>
                      <a:pt x="1953" y="1426"/>
                      <a:pt x="2046" y="1208"/>
                    </a:cubicBezTo>
                    <a:cubicBezTo>
                      <a:pt x="2123" y="1024"/>
                      <a:pt x="2195" y="839"/>
                      <a:pt x="2265" y="653"/>
                    </a:cubicBezTo>
                    <a:cubicBezTo>
                      <a:pt x="2275" y="630"/>
                      <a:pt x="2283" y="608"/>
                      <a:pt x="2291" y="585"/>
                    </a:cubicBezTo>
                    <a:cubicBezTo>
                      <a:pt x="2311" y="523"/>
                      <a:pt x="2314" y="462"/>
                      <a:pt x="2299" y="400"/>
                    </a:cubicBezTo>
                    <a:cubicBezTo>
                      <a:pt x="2296" y="339"/>
                      <a:pt x="2279" y="282"/>
                      <a:pt x="2245" y="229"/>
                    </a:cubicBezTo>
                    <a:cubicBezTo>
                      <a:pt x="2217" y="175"/>
                      <a:pt x="2177" y="132"/>
                      <a:pt x="2126" y="100"/>
                    </a:cubicBezTo>
                    <a:cubicBezTo>
                      <a:pt x="2082" y="59"/>
                      <a:pt x="2030" y="31"/>
                      <a:pt x="1970" y="18"/>
                    </a:cubicBezTo>
                    <a:cubicBezTo>
                      <a:pt x="1928" y="13"/>
                      <a:pt x="1888" y="7"/>
                      <a:pt x="18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2" name="Google Shape;7882;p76"/>
              <p:cNvSpPr/>
              <p:nvPr/>
            </p:nvSpPr>
            <p:spPr>
              <a:xfrm>
                <a:off x="2848904" y="2906214"/>
                <a:ext cx="22182" cy="88362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5079" extrusionOk="0">
                    <a:moveTo>
                      <a:pt x="823" y="0"/>
                    </a:moveTo>
                    <a:cubicBezTo>
                      <a:pt x="819" y="0"/>
                      <a:pt x="815" y="0"/>
                      <a:pt x="811" y="1"/>
                    </a:cubicBezTo>
                    <a:cubicBezTo>
                      <a:pt x="769" y="6"/>
                      <a:pt x="730" y="12"/>
                      <a:pt x="689" y="17"/>
                    </a:cubicBezTo>
                    <a:cubicBezTo>
                      <a:pt x="610" y="40"/>
                      <a:pt x="543" y="79"/>
                      <a:pt x="485" y="136"/>
                    </a:cubicBezTo>
                    <a:cubicBezTo>
                      <a:pt x="460" y="167"/>
                      <a:pt x="438" y="197"/>
                      <a:pt x="413" y="228"/>
                    </a:cubicBezTo>
                    <a:cubicBezTo>
                      <a:pt x="372" y="301"/>
                      <a:pt x="350" y="378"/>
                      <a:pt x="350" y="462"/>
                    </a:cubicBezTo>
                    <a:cubicBezTo>
                      <a:pt x="350" y="1004"/>
                      <a:pt x="315" y="1545"/>
                      <a:pt x="264" y="2084"/>
                    </a:cubicBezTo>
                    <a:cubicBezTo>
                      <a:pt x="215" y="2626"/>
                      <a:pt x="151" y="3166"/>
                      <a:pt x="92" y="3707"/>
                    </a:cubicBezTo>
                    <a:cubicBezTo>
                      <a:pt x="60" y="4010"/>
                      <a:pt x="29" y="4313"/>
                      <a:pt x="3" y="4618"/>
                    </a:cubicBezTo>
                    <a:cubicBezTo>
                      <a:pt x="0" y="4680"/>
                      <a:pt x="14" y="4739"/>
                      <a:pt x="43" y="4795"/>
                    </a:cubicBezTo>
                    <a:cubicBezTo>
                      <a:pt x="61" y="4852"/>
                      <a:pt x="93" y="4902"/>
                      <a:pt x="139" y="4943"/>
                    </a:cubicBezTo>
                    <a:cubicBezTo>
                      <a:pt x="180" y="4989"/>
                      <a:pt x="230" y="5021"/>
                      <a:pt x="287" y="5038"/>
                    </a:cubicBezTo>
                    <a:cubicBezTo>
                      <a:pt x="337" y="5065"/>
                      <a:pt x="391" y="5079"/>
                      <a:pt x="448" y="5079"/>
                    </a:cubicBezTo>
                    <a:cubicBezTo>
                      <a:pt x="453" y="5079"/>
                      <a:pt x="459" y="5079"/>
                      <a:pt x="464" y="5078"/>
                    </a:cubicBezTo>
                    <a:cubicBezTo>
                      <a:pt x="506" y="5073"/>
                      <a:pt x="546" y="5067"/>
                      <a:pt x="587" y="5062"/>
                    </a:cubicBezTo>
                    <a:cubicBezTo>
                      <a:pt x="665" y="5040"/>
                      <a:pt x="732" y="5000"/>
                      <a:pt x="790" y="4943"/>
                    </a:cubicBezTo>
                    <a:cubicBezTo>
                      <a:pt x="815" y="4912"/>
                      <a:pt x="839" y="4881"/>
                      <a:pt x="862" y="4851"/>
                    </a:cubicBezTo>
                    <a:cubicBezTo>
                      <a:pt x="904" y="4777"/>
                      <a:pt x="924" y="4700"/>
                      <a:pt x="926" y="4618"/>
                    </a:cubicBezTo>
                    <a:cubicBezTo>
                      <a:pt x="971" y="4076"/>
                      <a:pt x="1032" y="3536"/>
                      <a:pt x="1093" y="2995"/>
                    </a:cubicBezTo>
                    <a:cubicBezTo>
                      <a:pt x="1153" y="2454"/>
                      <a:pt x="1210" y="1914"/>
                      <a:pt x="1243" y="1372"/>
                    </a:cubicBezTo>
                    <a:cubicBezTo>
                      <a:pt x="1261" y="1069"/>
                      <a:pt x="1273" y="767"/>
                      <a:pt x="1273" y="462"/>
                    </a:cubicBezTo>
                    <a:cubicBezTo>
                      <a:pt x="1275" y="399"/>
                      <a:pt x="1262" y="340"/>
                      <a:pt x="1232" y="284"/>
                    </a:cubicBezTo>
                    <a:cubicBezTo>
                      <a:pt x="1215" y="227"/>
                      <a:pt x="1182" y="177"/>
                      <a:pt x="1138" y="136"/>
                    </a:cubicBezTo>
                    <a:cubicBezTo>
                      <a:pt x="1096" y="91"/>
                      <a:pt x="1046" y="58"/>
                      <a:pt x="989" y="41"/>
                    </a:cubicBezTo>
                    <a:cubicBezTo>
                      <a:pt x="937" y="14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3" name="Google Shape;7883;p76"/>
              <p:cNvSpPr/>
              <p:nvPr/>
            </p:nvSpPr>
            <p:spPr>
              <a:xfrm>
                <a:off x="2826844" y="2920306"/>
                <a:ext cx="32533" cy="7827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499" extrusionOk="0">
                    <a:moveTo>
                      <a:pt x="905" y="3163"/>
                    </a:moveTo>
                    <a:cubicBezTo>
                      <a:pt x="906" y="3167"/>
                      <a:pt x="906" y="3171"/>
                      <a:pt x="907" y="3175"/>
                    </a:cubicBezTo>
                    <a:lnTo>
                      <a:pt x="907" y="3175"/>
                    </a:lnTo>
                    <a:cubicBezTo>
                      <a:pt x="906" y="3171"/>
                      <a:pt x="906" y="3167"/>
                      <a:pt x="905" y="3163"/>
                    </a:cubicBezTo>
                    <a:close/>
                    <a:moveTo>
                      <a:pt x="449" y="0"/>
                    </a:moveTo>
                    <a:cubicBezTo>
                      <a:pt x="414" y="0"/>
                      <a:pt x="379" y="6"/>
                      <a:pt x="344" y="16"/>
                    </a:cubicBezTo>
                    <a:cubicBezTo>
                      <a:pt x="307" y="32"/>
                      <a:pt x="269" y="47"/>
                      <a:pt x="233" y="63"/>
                    </a:cubicBezTo>
                    <a:cubicBezTo>
                      <a:pt x="164" y="104"/>
                      <a:pt x="108" y="160"/>
                      <a:pt x="68" y="228"/>
                    </a:cubicBezTo>
                    <a:cubicBezTo>
                      <a:pt x="53" y="264"/>
                      <a:pt x="37" y="302"/>
                      <a:pt x="22" y="338"/>
                    </a:cubicBezTo>
                    <a:cubicBezTo>
                      <a:pt x="0" y="419"/>
                      <a:pt x="0" y="501"/>
                      <a:pt x="22" y="582"/>
                    </a:cubicBezTo>
                    <a:cubicBezTo>
                      <a:pt x="161" y="929"/>
                      <a:pt x="308" y="1273"/>
                      <a:pt x="445" y="1622"/>
                    </a:cubicBezTo>
                    <a:cubicBezTo>
                      <a:pt x="582" y="1968"/>
                      <a:pt x="706" y="2319"/>
                      <a:pt x="800" y="2679"/>
                    </a:cubicBezTo>
                    <a:cubicBezTo>
                      <a:pt x="847" y="2857"/>
                      <a:pt x="884" y="3039"/>
                      <a:pt x="913" y="3222"/>
                    </a:cubicBezTo>
                    <a:lnTo>
                      <a:pt x="913" y="3222"/>
                    </a:lnTo>
                    <a:cubicBezTo>
                      <a:pt x="936" y="3427"/>
                      <a:pt x="947" y="3634"/>
                      <a:pt x="939" y="3840"/>
                    </a:cubicBezTo>
                    <a:cubicBezTo>
                      <a:pt x="937" y="3905"/>
                      <a:pt x="933" y="3970"/>
                      <a:pt x="927" y="4036"/>
                    </a:cubicBezTo>
                    <a:cubicBezTo>
                      <a:pt x="924" y="4099"/>
                      <a:pt x="937" y="4159"/>
                      <a:pt x="967" y="4215"/>
                    </a:cubicBezTo>
                    <a:cubicBezTo>
                      <a:pt x="985" y="4272"/>
                      <a:pt x="1017" y="4321"/>
                      <a:pt x="1062" y="4362"/>
                    </a:cubicBezTo>
                    <a:cubicBezTo>
                      <a:pt x="1103" y="4408"/>
                      <a:pt x="1154" y="4440"/>
                      <a:pt x="1211" y="4458"/>
                    </a:cubicBezTo>
                    <a:cubicBezTo>
                      <a:pt x="1263" y="4484"/>
                      <a:pt x="1318" y="4499"/>
                      <a:pt x="1376" y="4499"/>
                    </a:cubicBezTo>
                    <a:cubicBezTo>
                      <a:pt x="1380" y="4499"/>
                      <a:pt x="1384" y="4498"/>
                      <a:pt x="1388" y="4498"/>
                    </a:cubicBezTo>
                    <a:cubicBezTo>
                      <a:pt x="1429" y="4493"/>
                      <a:pt x="1469" y="4486"/>
                      <a:pt x="1511" y="4481"/>
                    </a:cubicBezTo>
                    <a:cubicBezTo>
                      <a:pt x="1589" y="4459"/>
                      <a:pt x="1656" y="4419"/>
                      <a:pt x="1715" y="4362"/>
                    </a:cubicBezTo>
                    <a:cubicBezTo>
                      <a:pt x="1738" y="4331"/>
                      <a:pt x="1762" y="4300"/>
                      <a:pt x="1787" y="4269"/>
                    </a:cubicBezTo>
                    <a:cubicBezTo>
                      <a:pt x="1826" y="4199"/>
                      <a:pt x="1847" y="4120"/>
                      <a:pt x="1847" y="4037"/>
                    </a:cubicBezTo>
                    <a:cubicBezTo>
                      <a:pt x="1869" y="3794"/>
                      <a:pt x="1866" y="3548"/>
                      <a:pt x="1842" y="3304"/>
                    </a:cubicBezTo>
                    <a:cubicBezTo>
                      <a:pt x="1814" y="3025"/>
                      <a:pt x="1767" y="2749"/>
                      <a:pt x="1698" y="2478"/>
                    </a:cubicBezTo>
                    <a:cubicBezTo>
                      <a:pt x="1640" y="2242"/>
                      <a:pt x="1567" y="2011"/>
                      <a:pt x="1486" y="1785"/>
                    </a:cubicBezTo>
                    <a:cubicBezTo>
                      <a:pt x="1403" y="1555"/>
                      <a:pt x="1315" y="1328"/>
                      <a:pt x="1222" y="1101"/>
                    </a:cubicBezTo>
                    <a:cubicBezTo>
                      <a:pt x="1129" y="874"/>
                      <a:pt x="1035" y="648"/>
                      <a:pt x="944" y="422"/>
                    </a:cubicBezTo>
                    <a:cubicBezTo>
                      <a:pt x="932" y="395"/>
                      <a:pt x="922" y="366"/>
                      <a:pt x="910" y="339"/>
                    </a:cubicBezTo>
                    <a:cubicBezTo>
                      <a:pt x="896" y="278"/>
                      <a:pt x="868" y="227"/>
                      <a:pt x="827" y="181"/>
                    </a:cubicBezTo>
                    <a:cubicBezTo>
                      <a:pt x="795" y="132"/>
                      <a:pt x="752" y="92"/>
                      <a:pt x="698" y="63"/>
                    </a:cubicBezTo>
                    <a:cubicBezTo>
                      <a:pt x="646" y="30"/>
                      <a:pt x="589" y="11"/>
                      <a:pt x="527" y="9"/>
                    </a:cubicBezTo>
                    <a:cubicBezTo>
                      <a:pt x="501" y="3"/>
                      <a:pt x="475" y="0"/>
                      <a:pt x="4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4" name="Google Shape;7884;p76"/>
              <p:cNvSpPr/>
              <p:nvPr/>
            </p:nvSpPr>
            <p:spPr>
              <a:xfrm>
                <a:off x="2846833" y="2928291"/>
                <a:ext cx="52332" cy="7430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4271" extrusionOk="0">
                    <a:moveTo>
                      <a:pt x="2046" y="475"/>
                    </a:moveTo>
                    <a:cubicBezTo>
                      <a:pt x="2046" y="476"/>
                      <a:pt x="2046" y="476"/>
                      <a:pt x="2046" y="477"/>
                    </a:cubicBezTo>
                    <a:lnTo>
                      <a:pt x="2046" y="477"/>
                    </a:lnTo>
                    <a:cubicBezTo>
                      <a:pt x="2046" y="476"/>
                      <a:pt x="2046" y="476"/>
                      <a:pt x="2046" y="475"/>
                    </a:cubicBezTo>
                    <a:close/>
                    <a:moveTo>
                      <a:pt x="2541" y="1"/>
                    </a:moveTo>
                    <a:cubicBezTo>
                      <a:pt x="2457" y="1"/>
                      <a:pt x="2379" y="21"/>
                      <a:pt x="2307" y="65"/>
                    </a:cubicBezTo>
                    <a:cubicBezTo>
                      <a:pt x="2276" y="88"/>
                      <a:pt x="2246" y="112"/>
                      <a:pt x="2214" y="137"/>
                    </a:cubicBezTo>
                    <a:cubicBezTo>
                      <a:pt x="2158" y="195"/>
                      <a:pt x="2119" y="262"/>
                      <a:pt x="2096" y="340"/>
                    </a:cubicBezTo>
                    <a:cubicBezTo>
                      <a:pt x="2075" y="399"/>
                      <a:pt x="2052" y="458"/>
                      <a:pt x="2028" y="517"/>
                    </a:cubicBezTo>
                    <a:lnTo>
                      <a:pt x="2028" y="517"/>
                    </a:lnTo>
                    <a:cubicBezTo>
                      <a:pt x="1938" y="724"/>
                      <a:pt x="1836" y="924"/>
                      <a:pt x="1725" y="1119"/>
                    </a:cubicBezTo>
                    <a:cubicBezTo>
                      <a:pt x="1608" y="1326"/>
                      <a:pt x="1479" y="1527"/>
                      <a:pt x="1346" y="1723"/>
                    </a:cubicBezTo>
                    <a:cubicBezTo>
                      <a:pt x="1213" y="1918"/>
                      <a:pt x="1075" y="2112"/>
                      <a:pt x="936" y="2304"/>
                    </a:cubicBezTo>
                    <a:cubicBezTo>
                      <a:pt x="796" y="2500"/>
                      <a:pt x="654" y="2695"/>
                      <a:pt x="516" y="2892"/>
                    </a:cubicBezTo>
                    <a:cubicBezTo>
                      <a:pt x="378" y="3091"/>
                      <a:pt x="243" y="3292"/>
                      <a:pt x="116" y="3498"/>
                    </a:cubicBezTo>
                    <a:cubicBezTo>
                      <a:pt x="101" y="3524"/>
                      <a:pt x="84" y="3550"/>
                      <a:pt x="69" y="3576"/>
                    </a:cubicBezTo>
                    <a:cubicBezTo>
                      <a:pt x="36" y="3629"/>
                      <a:pt x="17" y="3686"/>
                      <a:pt x="15" y="3748"/>
                    </a:cubicBezTo>
                    <a:cubicBezTo>
                      <a:pt x="1" y="3809"/>
                      <a:pt x="3" y="3870"/>
                      <a:pt x="22" y="3932"/>
                    </a:cubicBezTo>
                    <a:cubicBezTo>
                      <a:pt x="37" y="3993"/>
                      <a:pt x="64" y="4044"/>
                      <a:pt x="105" y="4089"/>
                    </a:cubicBezTo>
                    <a:cubicBezTo>
                      <a:pt x="137" y="4139"/>
                      <a:pt x="181" y="4180"/>
                      <a:pt x="234" y="4207"/>
                    </a:cubicBezTo>
                    <a:cubicBezTo>
                      <a:pt x="270" y="4223"/>
                      <a:pt x="307" y="4238"/>
                      <a:pt x="343" y="4254"/>
                    </a:cubicBezTo>
                    <a:cubicBezTo>
                      <a:pt x="384" y="4265"/>
                      <a:pt x="425" y="4271"/>
                      <a:pt x="466" y="4271"/>
                    </a:cubicBezTo>
                    <a:cubicBezTo>
                      <a:pt x="507" y="4271"/>
                      <a:pt x="548" y="4265"/>
                      <a:pt x="588" y="4254"/>
                    </a:cubicBezTo>
                    <a:cubicBezTo>
                      <a:pt x="625" y="4238"/>
                      <a:pt x="662" y="4223"/>
                      <a:pt x="698" y="4207"/>
                    </a:cubicBezTo>
                    <a:cubicBezTo>
                      <a:pt x="770" y="4166"/>
                      <a:pt x="825" y="4112"/>
                      <a:pt x="866" y="4041"/>
                    </a:cubicBezTo>
                    <a:cubicBezTo>
                      <a:pt x="1000" y="3818"/>
                      <a:pt x="1144" y="3599"/>
                      <a:pt x="1294" y="3386"/>
                    </a:cubicBezTo>
                    <a:cubicBezTo>
                      <a:pt x="1439" y="3175"/>
                      <a:pt x="1590" y="2968"/>
                      <a:pt x="1739" y="2761"/>
                    </a:cubicBezTo>
                    <a:cubicBezTo>
                      <a:pt x="1889" y="2553"/>
                      <a:pt x="2037" y="2345"/>
                      <a:pt x="2180" y="2133"/>
                    </a:cubicBezTo>
                    <a:cubicBezTo>
                      <a:pt x="2322" y="1922"/>
                      <a:pt x="2456" y="1705"/>
                      <a:pt x="2578" y="1482"/>
                    </a:cubicBezTo>
                    <a:cubicBezTo>
                      <a:pt x="2722" y="1223"/>
                      <a:pt x="2844" y="952"/>
                      <a:pt x="2951" y="676"/>
                    </a:cubicBezTo>
                    <a:cubicBezTo>
                      <a:pt x="2963" y="645"/>
                      <a:pt x="2974" y="616"/>
                      <a:pt x="2986" y="585"/>
                    </a:cubicBezTo>
                    <a:cubicBezTo>
                      <a:pt x="3005" y="523"/>
                      <a:pt x="3007" y="463"/>
                      <a:pt x="2994" y="401"/>
                    </a:cubicBezTo>
                    <a:cubicBezTo>
                      <a:pt x="2991" y="339"/>
                      <a:pt x="2973" y="282"/>
                      <a:pt x="2939" y="230"/>
                    </a:cubicBezTo>
                    <a:cubicBezTo>
                      <a:pt x="2911" y="175"/>
                      <a:pt x="2871" y="133"/>
                      <a:pt x="2821" y="101"/>
                    </a:cubicBezTo>
                    <a:cubicBezTo>
                      <a:pt x="2775" y="60"/>
                      <a:pt x="2724" y="32"/>
                      <a:pt x="2663" y="18"/>
                    </a:cubicBezTo>
                    <a:cubicBezTo>
                      <a:pt x="2622" y="13"/>
                      <a:pt x="2582" y="6"/>
                      <a:pt x="25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5" name="Google Shape;7885;p76"/>
              <p:cNvSpPr/>
              <p:nvPr/>
            </p:nvSpPr>
            <p:spPr>
              <a:xfrm>
                <a:off x="3017311" y="3068863"/>
                <a:ext cx="19520" cy="80289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4615" extrusionOk="0">
                    <a:moveTo>
                      <a:pt x="152" y="3928"/>
                    </a:moveTo>
                    <a:lnTo>
                      <a:pt x="152" y="3928"/>
                    </a:lnTo>
                    <a:cubicBezTo>
                      <a:pt x="151" y="3934"/>
                      <a:pt x="150" y="3940"/>
                      <a:pt x="149" y="3947"/>
                    </a:cubicBezTo>
                    <a:cubicBezTo>
                      <a:pt x="150" y="3940"/>
                      <a:pt x="151" y="3934"/>
                      <a:pt x="152" y="3928"/>
                    </a:cubicBezTo>
                    <a:close/>
                    <a:moveTo>
                      <a:pt x="479" y="1"/>
                    </a:moveTo>
                    <a:cubicBezTo>
                      <a:pt x="473" y="1"/>
                      <a:pt x="467" y="1"/>
                      <a:pt x="462" y="1"/>
                    </a:cubicBezTo>
                    <a:cubicBezTo>
                      <a:pt x="420" y="6"/>
                      <a:pt x="381" y="12"/>
                      <a:pt x="340" y="17"/>
                    </a:cubicBezTo>
                    <a:cubicBezTo>
                      <a:pt x="261" y="39"/>
                      <a:pt x="194" y="79"/>
                      <a:pt x="136" y="136"/>
                    </a:cubicBezTo>
                    <a:cubicBezTo>
                      <a:pt x="111" y="167"/>
                      <a:pt x="88" y="198"/>
                      <a:pt x="64" y="229"/>
                    </a:cubicBezTo>
                    <a:cubicBezTo>
                      <a:pt x="22" y="301"/>
                      <a:pt x="1" y="378"/>
                      <a:pt x="1" y="462"/>
                    </a:cubicBezTo>
                    <a:cubicBezTo>
                      <a:pt x="1" y="904"/>
                      <a:pt x="49" y="1344"/>
                      <a:pt x="96" y="1785"/>
                    </a:cubicBezTo>
                    <a:cubicBezTo>
                      <a:pt x="145" y="2241"/>
                      <a:pt x="193" y="2699"/>
                      <a:pt x="196" y="3159"/>
                    </a:cubicBezTo>
                    <a:cubicBezTo>
                      <a:pt x="197" y="3403"/>
                      <a:pt x="185" y="3649"/>
                      <a:pt x="156" y="3891"/>
                    </a:cubicBezTo>
                    <a:lnTo>
                      <a:pt x="156" y="3891"/>
                    </a:lnTo>
                    <a:cubicBezTo>
                      <a:pt x="149" y="3938"/>
                      <a:pt x="141" y="3984"/>
                      <a:pt x="134" y="4030"/>
                    </a:cubicBezTo>
                    <a:cubicBezTo>
                      <a:pt x="114" y="4092"/>
                      <a:pt x="111" y="4153"/>
                      <a:pt x="125" y="4215"/>
                    </a:cubicBezTo>
                    <a:cubicBezTo>
                      <a:pt x="129" y="4277"/>
                      <a:pt x="146" y="4333"/>
                      <a:pt x="180" y="4386"/>
                    </a:cubicBezTo>
                    <a:cubicBezTo>
                      <a:pt x="208" y="4441"/>
                      <a:pt x="248" y="4483"/>
                      <a:pt x="299" y="4515"/>
                    </a:cubicBezTo>
                    <a:cubicBezTo>
                      <a:pt x="343" y="4556"/>
                      <a:pt x="395" y="4584"/>
                      <a:pt x="455" y="4597"/>
                    </a:cubicBezTo>
                    <a:cubicBezTo>
                      <a:pt x="497" y="4603"/>
                      <a:pt x="537" y="4610"/>
                      <a:pt x="578" y="4615"/>
                    </a:cubicBezTo>
                    <a:cubicBezTo>
                      <a:pt x="662" y="4615"/>
                      <a:pt x="739" y="4594"/>
                      <a:pt x="811" y="4551"/>
                    </a:cubicBezTo>
                    <a:cubicBezTo>
                      <a:pt x="842" y="4527"/>
                      <a:pt x="873" y="4504"/>
                      <a:pt x="904" y="4479"/>
                    </a:cubicBezTo>
                    <a:cubicBezTo>
                      <a:pt x="960" y="4421"/>
                      <a:pt x="1000" y="4353"/>
                      <a:pt x="1021" y="4276"/>
                    </a:cubicBezTo>
                    <a:cubicBezTo>
                      <a:pt x="1073" y="3992"/>
                      <a:pt x="1104" y="3704"/>
                      <a:pt x="1114" y="3417"/>
                    </a:cubicBezTo>
                    <a:cubicBezTo>
                      <a:pt x="1121" y="3170"/>
                      <a:pt x="1115" y="2925"/>
                      <a:pt x="1100" y="2680"/>
                    </a:cubicBezTo>
                    <a:cubicBezTo>
                      <a:pt x="1084" y="2436"/>
                      <a:pt x="1062" y="2193"/>
                      <a:pt x="1036" y="1950"/>
                    </a:cubicBezTo>
                    <a:cubicBezTo>
                      <a:pt x="1011" y="1713"/>
                      <a:pt x="984" y="1475"/>
                      <a:pt x="964" y="1238"/>
                    </a:cubicBezTo>
                    <a:cubicBezTo>
                      <a:pt x="943" y="1008"/>
                      <a:pt x="928" y="777"/>
                      <a:pt x="924" y="545"/>
                    </a:cubicBezTo>
                    <a:lnTo>
                      <a:pt x="924" y="462"/>
                    </a:lnTo>
                    <a:cubicBezTo>
                      <a:pt x="926" y="399"/>
                      <a:pt x="913" y="339"/>
                      <a:pt x="883" y="285"/>
                    </a:cubicBezTo>
                    <a:cubicBezTo>
                      <a:pt x="866" y="228"/>
                      <a:pt x="833" y="177"/>
                      <a:pt x="788" y="136"/>
                    </a:cubicBezTo>
                    <a:cubicBezTo>
                      <a:pt x="747" y="91"/>
                      <a:pt x="697" y="59"/>
                      <a:pt x="640" y="40"/>
                    </a:cubicBezTo>
                    <a:cubicBezTo>
                      <a:pt x="589" y="15"/>
                      <a:pt x="536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6" name="Google Shape;7886;p76"/>
              <p:cNvSpPr/>
              <p:nvPr/>
            </p:nvSpPr>
            <p:spPr>
              <a:xfrm>
                <a:off x="2995164" y="3084851"/>
                <a:ext cx="38205" cy="682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923" extrusionOk="0">
                    <a:moveTo>
                      <a:pt x="1316" y="1697"/>
                    </a:moveTo>
                    <a:lnTo>
                      <a:pt x="1316" y="1697"/>
                    </a:lnTo>
                    <a:cubicBezTo>
                      <a:pt x="1326" y="1719"/>
                      <a:pt x="1335" y="1742"/>
                      <a:pt x="1345" y="1765"/>
                    </a:cubicBezTo>
                    <a:lnTo>
                      <a:pt x="1345" y="1765"/>
                    </a:lnTo>
                    <a:cubicBezTo>
                      <a:pt x="1335" y="1742"/>
                      <a:pt x="1326" y="1719"/>
                      <a:pt x="1316" y="1697"/>
                    </a:cubicBezTo>
                    <a:close/>
                    <a:moveTo>
                      <a:pt x="448" y="1"/>
                    </a:moveTo>
                    <a:cubicBezTo>
                      <a:pt x="413" y="1"/>
                      <a:pt x="378" y="6"/>
                      <a:pt x="343" y="17"/>
                    </a:cubicBezTo>
                    <a:cubicBezTo>
                      <a:pt x="307" y="33"/>
                      <a:pt x="270" y="48"/>
                      <a:pt x="233" y="64"/>
                    </a:cubicBezTo>
                    <a:cubicBezTo>
                      <a:pt x="164" y="105"/>
                      <a:pt x="109" y="160"/>
                      <a:pt x="68" y="229"/>
                    </a:cubicBezTo>
                    <a:cubicBezTo>
                      <a:pt x="53" y="265"/>
                      <a:pt x="38" y="302"/>
                      <a:pt x="22" y="338"/>
                    </a:cubicBezTo>
                    <a:cubicBezTo>
                      <a:pt x="0" y="419"/>
                      <a:pt x="0" y="502"/>
                      <a:pt x="22" y="583"/>
                    </a:cubicBezTo>
                    <a:cubicBezTo>
                      <a:pt x="66" y="802"/>
                      <a:pt x="120" y="1020"/>
                      <a:pt x="183" y="1235"/>
                    </a:cubicBezTo>
                    <a:cubicBezTo>
                      <a:pt x="244" y="1441"/>
                      <a:pt x="314" y="1645"/>
                      <a:pt x="392" y="1845"/>
                    </a:cubicBezTo>
                    <a:cubicBezTo>
                      <a:pt x="482" y="2075"/>
                      <a:pt x="580" y="2304"/>
                      <a:pt x="687" y="2528"/>
                    </a:cubicBezTo>
                    <a:cubicBezTo>
                      <a:pt x="778" y="2716"/>
                      <a:pt x="874" y="2902"/>
                      <a:pt x="975" y="3083"/>
                    </a:cubicBezTo>
                    <a:cubicBezTo>
                      <a:pt x="1077" y="3268"/>
                      <a:pt x="1185" y="3448"/>
                      <a:pt x="1294" y="3627"/>
                    </a:cubicBezTo>
                    <a:cubicBezTo>
                      <a:pt x="1309" y="3649"/>
                      <a:pt x="1321" y="3672"/>
                      <a:pt x="1336" y="3694"/>
                    </a:cubicBezTo>
                    <a:cubicBezTo>
                      <a:pt x="1363" y="3748"/>
                      <a:pt x="1404" y="3791"/>
                      <a:pt x="1454" y="3823"/>
                    </a:cubicBezTo>
                    <a:cubicBezTo>
                      <a:pt x="1500" y="3864"/>
                      <a:pt x="1551" y="3892"/>
                      <a:pt x="1611" y="3905"/>
                    </a:cubicBezTo>
                    <a:cubicBezTo>
                      <a:pt x="1647" y="3917"/>
                      <a:pt x="1683" y="3922"/>
                      <a:pt x="1718" y="3922"/>
                    </a:cubicBezTo>
                    <a:cubicBezTo>
                      <a:pt x="1744" y="3922"/>
                      <a:pt x="1770" y="3919"/>
                      <a:pt x="1795" y="3913"/>
                    </a:cubicBezTo>
                    <a:cubicBezTo>
                      <a:pt x="1857" y="3910"/>
                      <a:pt x="1914" y="3893"/>
                      <a:pt x="1967" y="3859"/>
                    </a:cubicBezTo>
                    <a:cubicBezTo>
                      <a:pt x="1998" y="3835"/>
                      <a:pt x="2028" y="3811"/>
                      <a:pt x="2059" y="3787"/>
                    </a:cubicBezTo>
                    <a:cubicBezTo>
                      <a:pt x="2116" y="3729"/>
                      <a:pt x="2156" y="3662"/>
                      <a:pt x="2178" y="3584"/>
                    </a:cubicBezTo>
                    <a:cubicBezTo>
                      <a:pt x="2183" y="3542"/>
                      <a:pt x="2190" y="3502"/>
                      <a:pt x="2195" y="3461"/>
                    </a:cubicBezTo>
                    <a:cubicBezTo>
                      <a:pt x="2195" y="3381"/>
                      <a:pt x="2173" y="3304"/>
                      <a:pt x="2132" y="3232"/>
                    </a:cubicBezTo>
                    <a:cubicBezTo>
                      <a:pt x="2011" y="3038"/>
                      <a:pt x="1894" y="2842"/>
                      <a:pt x="1783" y="2644"/>
                    </a:cubicBezTo>
                    <a:cubicBezTo>
                      <a:pt x="1673" y="2448"/>
                      <a:pt x="1569" y="2248"/>
                      <a:pt x="1472" y="2046"/>
                    </a:cubicBezTo>
                    <a:cubicBezTo>
                      <a:pt x="1430" y="1957"/>
                      <a:pt x="1389" y="1867"/>
                      <a:pt x="1350" y="1776"/>
                    </a:cubicBezTo>
                    <a:lnTo>
                      <a:pt x="1350" y="1776"/>
                    </a:lnTo>
                    <a:cubicBezTo>
                      <a:pt x="1279" y="1607"/>
                      <a:pt x="1215" y="1435"/>
                      <a:pt x="1156" y="1261"/>
                    </a:cubicBezTo>
                    <a:cubicBezTo>
                      <a:pt x="1092" y="1072"/>
                      <a:pt x="1037" y="878"/>
                      <a:pt x="987" y="683"/>
                    </a:cubicBezTo>
                    <a:cubicBezTo>
                      <a:pt x="959" y="569"/>
                      <a:pt x="934" y="454"/>
                      <a:pt x="910" y="340"/>
                    </a:cubicBezTo>
                    <a:cubicBezTo>
                      <a:pt x="895" y="279"/>
                      <a:pt x="869" y="227"/>
                      <a:pt x="827" y="182"/>
                    </a:cubicBezTo>
                    <a:cubicBezTo>
                      <a:pt x="795" y="132"/>
                      <a:pt x="752" y="92"/>
                      <a:pt x="698" y="64"/>
                    </a:cubicBezTo>
                    <a:cubicBezTo>
                      <a:pt x="646" y="31"/>
                      <a:pt x="589" y="12"/>
                      <a:pt x="527" y="10"/>
                    </a:cubicBezTo>
                    <a:cubicBezTo>
                      <a:pt x="501" y="4"/>
                      <a:pt x="474" y="1"/>
                      <a:pt x="4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7" name="Google Shape;7887;p76"/>
              <p:cNvSpPr/>
              <p:nvPr/>
            </p:nvSpPr>
            <p:spPr>
              <a:xfrm>
                <a:off x="3025245" y="3080867"/>
                <a:ext cx="40275" cy="72269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4154" extrusionOk="0">
                    <a:moveTo>
                      <a:pt x="1519" y="2107"/>
                    </a:moveTo>
                    <a:cubicBezTo>
                      <a:pt x="1505" y="2139"/>
                      <a:pt x="1492" y="2172"/>
                      <a:pt x="1478" y="2204"/>
                    </a:cubicBezTo>
                    <a:cubicBezTo>
                      <a:pt x="1491" y="2172"/>
                      <a:pt x="1505" y="2140"/>
                      <a:pt x="1519" y="2107"/>
                    </a:cubicBezTo>
                    <a:close/>
                    <a:moveTo>
                      <a:pt x="1849" y="0"/>
                    </a:moveTo>
                    <a:cubicBezTo>
                      <a:pt x="1808" y="0"/>
                      <a:pt x="1767" y="6"/>
                      <a:pt x="1726" y="17"/>
                    </a:cubicBezTo>
                    <a:cubicBezTo>
                      <a:pt x="1690" y="33"/>
                      <a:pt x="1653" y="48"/>
                      <a:pt x="1617" y="64"/>
                    </a:cubicBezTo>
                    <a:cubicBezTo>
                      <a:pt x="1547" y="105"/>
                      <a:pt x="1492" y="160"/>
                      <a:pt x="1452" y="229"/>
                    </a:cubicBezTo>
                    <a:cubicBezTo>
                      <a:pt x="1338" y="412"/>
                      <a:pt x="1229" y="602"/>
                      <a:pt x="1127" y="794"/>
                    </a:cubicBezTo>
                    <a:cubicBezTo>
                      <a:pt x="1021" y="994"/>
                      <a:pt x="922" y="1196"/>
                      <a:pt x="829" y="1402"/>
                    </a:cubicBezTo>
                    <a:cubicBezTo>
                      <a:pt x="717" y="1648"/>
                      <a:pt x="612" y="1899"/>
                      <a:pt x="513" y="2149"/>
                    </a:cubicBezTo>
                    <a:cubicBezTo>
                      <a:pt x="426" y="2369"/>
                      <a:pt x="344" y="2590"/>
                      <a:pt x="267" y="2812"/>
                    </a:cubicBezTo>
                    <a:cubicBezTo>
                      <a:pt x="190" y="3035"/>
                      <a:pt x="117" y="3260"/>
                      <a:pt x="49" y="3487"/>
                    </a:cubicBezTo>
                    <a:cubicBezTo>
                      <a:pt x="40" y="3515"/>
                      <a:pt x="31" y="3541"/>
                      <a:pt x="23" y="3570"/>
                    </a:cubicBezTo>
                    <a:cubicBezTo>
                      <a:pt x="4" y="3632"/>
                      <a:pt x="0" y="3693"/>
                      <a:pt x="15" y="3755"/>
                    </a:cubicBezTo>
                    <a:cubicBezTo>
                      <a:pt x="18" y="3817"/>
                      <a:pt x="36" y="3873"/>
                      <a:pt x="70" y="3926"/>
                    </a:cubicBezTo>
                    <a:cubicBezTo>
                      <a:pt x="97" y="3980"/>
                      <a:pt x="138" y="4023"/>
                      <a:pt x="188" y="4055"/>
                    </a:cubicBezTo>
                    <a:cubicBezTo>
                      <a:pt x="232" y="4096"/>
                      <a:pt x="284" y="4123"/>
                      <a:pt x="345" y="4137"/>
                    </a:cubicBezTo>
                    <a:cubicBezTo>
                      <a:pt x="386" y="4142"/>
                      <a:pt x="426" y="4149"/>
                      <a:pt x="468" y="4154"/>
                    </a:cubicBezTo>
                    <a:cubicBezTo>
                      <a:pt x="551" y="4154"/>
                      <a:pt x="628" y="4133"/>
                      <a:pt x="701" y="4091"/>
                    </a:cubicBezTo>
                    <a:cubicBezTo>
                      <a:pt x="731" y="4066"/>
                      <a:pt x="762" y="4043"/>
                      <a:pt x="793" y="4019"/>
                    </a:cubicBezTo>
                    <a:cubicBezTo>
                      <a:pt x="849" y="3962"/>
                      <a:pt x="888" y="3895"/>
                      <a:pt x="911" y="3817"/>
                    </a:cubicBezTo>
                    <a:cubicBezTo>
                      <a:pt x="979" y="3588"/>
                      <a:pt x="1051" y="3361"/>
                      <a:pt x="1128" y="3136"/>
                    </a:cubicBezTo>
                    <a:cubicBezTo>
                      <a:pt x="1206" y="2910"/>
                      <a:pt x="1287" y="2686"/>
                      <a:pt x="1375" y="2463"/>
                    </a:cubicBezTo>
                    <a:cubicBezTo>
                      <a:pt x="1422" y="2341"/>
                      <a:pt x="1471" y="2220"/>
                      <a:pt x="1522" y="2100"/>
                    </a:cubicBezTo>
                    <a:lnTo>
                      <a:pt x="1522" y="2100"/>
                    </a:lnTo>
                    <a:cubicBezTo>
                      <a:pt x="1597" y="1926"/>
                      <a:pt x="1676" y="1755"/>
                      <a:pt x="1757" y="1585"/>
                    </a:cubicBezTo>
                    <a:cubicBezTo>
                      <a:pt x="1853" y="1389"/>
                      <a:pt x="1954" y="1194"/>
                      <a:pt x="2063" y="1003"/>
                    </a:cubicBezTo>
                    <a:cubicBezTo>
                      <a:pt x="2122" y="899"/>
                      <a:pt x="2183" y="796"/>
                      <a:pt x="2246" y="695"/>
                    </a:cubicBezTo>
                    <a:cubicBezTo>
                      <a:pt x="2279" y="642"/>
                      <a:pt x="2298" y="585"/>
                      <a:pt x="2300" y="523"/>
                    </a:cubicBezTo>
                    <a:cubicBezTo>
                      <a:pt x="2314" y="462"/>
                      <a:pt x="2312" y="401"/>
                      <a:pt x="2292" y="339"/>
                    </a:cubicBezTo>
                    <a:cubicBezTo>
                      <a:pt x="2278" y="278"/>
                      <a:pt x="2251" y="227"/>
                      <a:pt x="2210" y="182"/>
                    </a:cubicBezTo>
                    <a:cubicBezTo>
                      <a:pt x="2178" y="132"/>
                      <a:pt x="2134" y="91"/>
                      <a:pt x="2081" y="64"/>
                    </a:cubicBezTo>
                    <a:cubicBezTo>
                      <a:pt x="2045" y="48"/>
                      <a:pt x="2008" y="33"/>
                      <a:pt x="1972" y="17"/>
                    </a:cubicBezTo>
                    <a:cubicBezTo>
                      <a:pt x="1931" y="6"/>
                      <a:pt x="1890" y="0"/>
                      <a:pt x="1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8" name="Google Shape;7888;p76"/>
              <p:cNvSpPr/>
              <p:nvPr/>
            </p:nvSpPr>
            <p:spPr>
              <a:xfrm>
                <a:off x="2430024" y="3339846"/>
                <a:ext cx="16162" cy="7026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039" extrusionOk="0">
                    <a:moveTo>
                      <a:pt x="477" y="1"/>
                    </a:moveTo>
                    <a:cubicBezTo>
                      <a:pt x="473" y="1"/>
                      <a:pt x="469" y="1"/>
                      <a:pt x="465" y="1"/>
                    </a:cubicBezTo>
                    <a:cubicBezTo>
                      <a:pt x="423" y="6"/>
                      <a:pt x="383" y="12"/>
                      <a:pt x="342" y="17"/>
                    </a:cubicBezTo>
                    <a:cubicBezTo>
                      <a:pt x="263" y="40"/>
                      <a:pt x="196" y="79"/>
                      <a:pt x="138" y="136"/>
                    </a:cubicBezTo>
                    <a:cubicBezTo>
                      <a:pt x="114" y="167"/>
                      <a:pt x="90" y="198"/>
                      <a:pt x="66" y="229"/>
                    </a:cubicBezTo>
                    <a:cubicBezTo>
                      <a:pt x="24" y="301"/>
                      <a:pt x="3" y="378"/>
                      <a:pt x="3" y="463"/>
                    </a:cubicBezTo>
                    <a:lnTo>
                      <a:pt x="3" y="1679"/>
                    </a:lnTo>
                    <a:lnTo>
                      <a:pt x="3" y="2896"/>
                    </a:lnTo>
                    <a:lnTo>
                      <a:pt x="3" y="3578"/>
                    </a:lnTo>
                    <a:cubicBezTo>
                      <a:pt x="1" y="3640"/>
                      <a:pt x="13" y="3700"/>
                      <a:pt x="43" y="3755"/>
                    </a:cubicBezTo>
                    <a:cubicBezTo>
                      <a:pt x="60" y="3812"/>
                      <a:pt x="93" y="3862"/>
                      <a:pt x="138" y="3903"/>
                    </a:cubicBezTo>
                    <a:cubicBezTo>
                      <a:pt x="179" y="3949"/>
                      <a:pt x="229" y="3981"/>
                      <a:pt x="286" y="3999"/>
                    </a:cubicBezTo>
                    <a:cubicBezTo>
                      <a:pt x="337" y="4025"/>
                      <a:pt x="390" y="4039"/>
                      <a:pt x="448" y="4039"/>
                    </a:cubicBezTo>
                    <a:cubicBezTo>
                      <a:pt x="453" y="4039"/>
                      <a:pt x="459" y="4039"/>
                      <a:pt x="465" y="4038"/>
                    </a:cubicBezTo>
                    <a:cubicBezTo>
                      <a:pt x="506" y="4033"/>
                      <a:pt x="545" y="4027"/>
                      <a:pt x="586" y="4022"/>
                    </a:cubicBezTo>
                    <a:cubicBezTo>
                      <a:pt x="666" y="4000"/>
                      <a:pt x="733" y="3960"/>
                      <a:pt x="790" y="3903"/>
                    </a:cubicBezTo>
                    <a:cubicBezTo>
                      <a:pt x="815" y="3872"/>
                      <a:pt x="838" y="3841"/>
                      <a:pt x="863" y="3811"/>
                    </a:cubicBezTo>
                    <a:cubicBezTo>
                      <a:pt x="905" y="3738"/>
                      <a:pt x="925" y="3661"/>
                      <a:pt x="925" y="3578"/>
                    </a:cubicBezTo>
                    <a:lnTo>
                      <a:pt x="925" y="2361"/>
                    </a:lnTo>
                    <a:lnTo>
                      <a:pt x="925" y="1144"/>
                    </a:lnTo>
                    <a:lnTo>
                      <a:pt x="925" y="463"/>
                    </a:lnTo>
                    <a:cubicBezTo>
                      <a:pt x="929" y="399"/>
                      <a:pt x="915" y="340"/>
                      <a:pt x="885" y="284"/>
                    </a:cubicBezTo>
                    <a:cubicBezTo>
                      <a:pt x="868" y="228"/>
                      <a:pt x="836" y="177"/>
                      <a:pt x="790" y="136"/>
                    </a:cubicBezTo>
                    <a:cubicBezTo>
                      <a:pt x="749" y="92"/>
                      <a:pt x="699" y="59"/>
                      <a:pt x="642" y="41"/>
                    </a:cubicBezTo>
                    <a:cubicBezTo>
                      <a:pt x="590" y="14"/>
                      <a:pt x="535" y="1"/>
                      <a:pt x="4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9" name="Google Shape;7889;p76"/>
              <p:cNvSpPr/>
              <p:nvPr/>
            </p:nvSpPr>
            <p:spPr>
              <a:xfrm>
                <a:off x="2410017" y="3351885"/>
                <a:ext cx="34116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3466" extrusionOk="0">
                    <a:moveTo>
                      <a:pt x="809" y="1904"/>
                    </a:moveTo>
                    <a:lnTo>
                      <a:pt x="809" y="1904"/>
                    </a:lnTo>
                    <a:cubicBezTo>
                      <a:pt x="810" y="1907"/>
                      <a:pt x="811" y="1909"/>
                      <a:pt x="812" y="1912"/>
                    </a:cubicBezTo>
                    <a:cubicBezTo>
                      <a:pt x="811" y="1909"/>
                      <a:pt x="810" y="1907"/>
                      <a:pt x="809" y="1904"/>
                    </a:cubicBezTo>
                    <a:close/>
                    <a:moveTo>
                      <a:pt x="1009" y="2611"/>
                    </a:moveTo>
                    <a:cubicBezTo>
                      <a:pt x="1011" y="2622"/>
                      <a:pt x="1012" y="2632"/>
                      <a:pt x="1014" y="2643"/>
                    </a:cubicBezTo>
                    <a:lnTo>
                      <a:pt x="1014" y="2643"/>
                    </a:lnTo>
                    <a:cubicBezTo>
                      <a:pt x="1012" y="2632"/>
                      <a:pt x="1011" y="2622"/>
                      <a:pt x="1009" y="2611"/>
                    </a:cubicBezTo>
                    <a:close/>
                    <a:moveTo>
                      <a:pt x="1015" y="2650"/>
                    </a:moveTo>
                    <a:cubicBezTo>
                      <a:pt x="1017" y="2664"/>
                      <a:pt x="1019" y="2677"/>
                      <a:pt x="1021" y="2690"/>
                    </a:cubicBezTo>
                    <a:lnTo>
                      <a:pt x="1021" y="2690"/>
                    </a:lnTo>
                    <a:cubicBezTo>
                      <a:pt x="1019" y="2677"/>
                      <a:pt x="1017" y="2664"/>
                      <a:pt x="1015" y="2650"/>
                    </a:cubicBezTo>
                    <a:close/>
                    <a:moveTo>
                      <a:pt x="449" y="0"/>
                    </a:moveTo>
                    <a:cubicBezTo>
                      <a:pt x="390" y="0"/>
                      <a:pt x="335" y="13"/>
                      <a:pt x="285" y="41"/>
                    </a:cubicBezTo>
                    <a:cubicBezTo>
                      <a:pt x="228" y="59"/>
                      <a:pt x="177" y="91"/>
                      <a:pt x="136" y="137"/>
                    </a:cubicBezTo>
                    <a:cubicBezTo>
                      <a:pt x="111" y="168"/>
                      <a:pt x="89" y="199"/>
                      <a:pt x="64" y="230"/>
                    </a:cubicBezTo>
                    <a:cubicBezTo>
                      <a:pt x="23" y="302"/>
                      <a:pt x="1" y="379"/>
                      <a:pt x="1" y="463"/>
                    </a:cubicBezTo>
                    <a:cubicBezTo>
                      <a:pt x="6" y="504"/>
                      <a:pt x="12" y="544"/>
                      <a:pt x="17" y="585"/>
                    </a:cubicBezTo>
                    <a:cubicBezTo>
                      <a:pt x="39" y="664"/>
                      <a:pt x="79" y="731"/>
                      <a:pt x="136" y="788"/>
                    </a:cubicBezTo>
                    <a:cubicBezTo>
                      <a:pt x="156" y="811"/>
                      <a:pt x="175" y="835"/>
                      <a:pt x="194" y="859"/>
                    </a:cubicBezTo>
                    <a:lnTo>
                      <a:pt x="194" y="859"/>
                    </a:lnTo>
                    <a:cubicBezTo>
                      <a:pt x="189" y="854"/>
                      <a:pt x="185" y="848"/>
                      <a:pt x="181" y="843"/>
                    </a:cubicBezTo>
                    <a:lnTo>
                      <a:pt x="181" y="843"/>
                    </a:lnTo>
                    <a:cubicBezTo>
                      <a:pt x="186" y="849"/>
                      <a:pt x="191" y="855"/>
                      <a:pt x="195" y="861"/>
                    </a:cubicBezTo>
                    <a:lnTo>
                      <a:pt x="195" y="861"/>
                    </a:lnTo>
                    <a:cubicBezTo>
                      <a:pt x="195" y="860"/>
                      <a:pt x="194" y="860"/>
                      <a:pt x="194" y="859"/>
                    </a:cubicBezTo>
                    <a:lnTo>
                      <a:pt x="194" y="859"/>
                    </a:lnTo>
                    <a:cubicBezTo>
                      <a:pt x="197" y="863"/>
                      <a:pt x="200" y="867"/>
                      <a:pt x="203" y="872"/>
                    </a:cubicBezTo>
                    <a:lnTo>
                      <a:pt x="203" y="872"/>
                    </a:lnTo>
                    <a:cubicBezTo>
                      <a:pt x="201" y="868"/>
                      <a:pt x="198" y="865"/>
                      <a:pt x="195" y="861"/>
                    </a:cubicBezTo>
                    <a:lnTo>
                      <a:pt x="195" y="861"/>
                    </a:lnTo>
                    <a:cubicBezTo>
                      <a:pt x="215" y="886"/>
                      <a:pt x="234" y="911"/>
                      <a:pt x="254" y="936"/>
                    </a:cubicBezTo>
                    <a:cubicBezTo>
                      <a:pt x="236" y="914"/>
                      <a:pt x="220" y="893"/>
                      <a:pt x="203" y="872"/>
                    </a:cubicBezTo>
                    <a:lnTo>
                      <a:pt x="203" y="872"/>
                    </a:lnTo>
                    <a:cubicBezTo>
                      <a:pt x="391" y="1118"/>
                      <a:pt x="558" y="1383"/>
                      <a:pt x="697" y="1661"/>
                    </a:cubicBezTo>
                    <a:cubicBezTo>
                      <a:pt x="729" y="1724"/>
                      <a:pt x="758" y="1789"/>
                      <a:pt x="787" y="1853"/>
                    </a:cubicBezTo>
                    <a:lnTo>
                      <a:pt x="787" y="1853"/>
                    </a:lnTo>
                    <a:cubicBezTo>
                      <a:pt x="875" y="2070"/>
                      <a:pt x="946" y="2295"/>
                      <a:pt x="992" y="2525"/>
                    </a:cubicBezTo>
                    <a:cubicBezTo>
                      <a:pt x="1000" y="2565"/>
                      <a:pt x="1008" y="2605"/>
                      <a:pt x="1014" y="2646"/>
                    </a:cubicBezTo>
                    <a:lnTo>
                      <a:pt x="1014" y="2646"/>
                    </a:lnTo>
                    <a:cubicBezTo>
                      <a:pt x="1029" y="2764"/>
                      <a:pt x="1037" y="2884"/>
                      <a:pt x="1037" y="3004"/>
                    </a:cubicBezTo>
                    <a:cubicBezTo>
                      <a:pt x="1034" y="3067"/>
                      <a:pt x="1047" y="3127"/>
                      <a:pt x="1076" y="3181"/>
                    </a:cubicBezTo>
                    <a:cubicBezTo>
                      <a:pt x="1095" y="3238"/>
                      <a:pt x="1127" y="3289"/>
                      <a:pt x="1172" y="3330"/>
                    </a:cubicBezTo>
                    <a:cubicBezTo>
                      <a:pt x="1213" y="3375"/>
                      <a:pt x="1264" y="3407"/>
                      <a:pt x="1321" y="3426"/>
                    </a:cubicBezTo>
                    <a:cubicBezTo>
                      <a:pt x="1370" y="3451"/>
                      <a:pt x="1425" y="3465"/>
                      <a:pt x="1481" y="3465"/>
                    </a:cubicBezTo>
                    <a:cubicBezTo>
                      <a:pt x="1487" y="3465"/>
                      <a:pt x="1492" y="3465"/>
                      <a:pt x="1498" y="3465"/>
                    </a:cubicBezTo>
                    <a:cubicBezTo>
                      <a:pt x="1539" y="3460"/>
                      <a:pt x="1579" y="3454"/>
                      <a:pt x="1621" y="3448"/>
                    </a:cubicBezTo>
                    <a:cubicBezTo>
                      <a:pt x="1699" y="3427"/>
                      <a:pt x="1766" y="3387"/>
                      <a:pt x="1824" y="3330"/>
                    </a:cubicBezTo>
                    <a:cubicBezTo>
                      <a:pt x="1849" y="3299"/>
                      <a:pt x="1872" y="3268"/>
                      <a:pt x="1896" y="3237"/>
                    </a:cubicBezTo>
                    <a:cubicBezTo>
                      <a:pt x="1939" y="3161"/>
                      <a:pt x="1960" y="3083"/>
                      <a:pt x="1961" y="3000"/>
                    </a:cubicBezTo>
                    <a:cubicBezTo>
                      <a:pt x="1961" y="2778"/>
                      <a:pt x="1934" y="2557"/>
                      <a:pt x="1894" y="2339"/>
                    </a:cubicBezTo>
                    <a:cubicBezTo>
                      <a:pt x="1862" y="2160"/>
                      <a:pt x="1814" y="1983"/>
                      <a:pt x="1754" y="1810"/>
                    </a:cubicBezTo>
                    <a:cubicBezTo>
                      <a:pt x="1710" y="1686"/>
                      <a:pt x="1661" y="1566"/>
                      <a:pt x="1609" y="1446"/>
                    </a:cubicBezTo>
                    <a:cubicBezTo>
                      <a:pt x="1573" y="1361"/>
                      <a:pt x="1534" y="1276"/>
                      <a:pt x="1492" y="1192"/>
                    </a:cubicBezTo>
                    <a:cubicBezTo>
                      <a:pt x="1409" y="1029"/>
                      <a:pt x="1318" y="869"/>
                      <a:pt x="1219" y="715"/>
                    </a:cubicBezTo>
                    <a:cubicBezTo>
                      <a:pt x="1087" y="514"/>
                      <a:pt x="941" y="320"/>
                      <a:pt x="788" y="137"/>
                    </a:cubicBezTo>
                    <a:cubicBezTo>
                      <a:pt x="746" y="91"/>
                      <a:pt x="697" y="59"/>
                      <a:pt x="640" y="41"/>
                    </a:cubicBezTo>
                    <a:cubicBezTo>
                      <a:pt x="588" y="15"/>
                      <a:pt x="532" y="1"/>
                      <a:pt x="474" y="1"/>
                    </a:cubicBezTo>
                    <a:cubicBezTo>
                      <a:pt x="470" y="1"/>
                      <a:pt x="466" y="1"/>
                      <a:pt x="462" y="1"/>
                    </a:cubicBezTo>
                    <a:cubicBezTo>
                      <a:pt x="457" y="1"/>
                      <a:pt x="453" y="0"/>
                      <a:pt x="4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0" name="Google Shape;7890;p76"/>
              <p:cNvSpPr/>
              <p:nvPr/>
            </p:nvSpPr>
            <p:spPr>
              <a:xfrm>
                <a:off x="2434025" y="3349850"/>
                <a:ext cx="36256" cy="64266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694" extrusionOk="0">
                    <a:moveTo>
                      <a:pt x="1561" y="1684"/>
                    </a:moveTo>
                    <a:lnTo>
                      <a:pt x="1561" y="1684"/>
                    </a:lnTo>
                    <a:cubicBezTo>
                      <a:pt x="1551" y="1708"/>
                      <a:pt x="1541" y="1732"/>
                      <a:pt x="1531" y="1755"/>
                    </a:cubicBezTo>
                    <a:cubicBezTo>
                      <a:pt x="1541" y="1731"/>
                      <a:pt x="1551" y="1708"/>
                      <a:pt x="1561" y="1684"/>
                    </a:cubicBezTo>
                    <a:close/>
                    <a:moveTo>
                      <a:pt x="1618" y="1"/>
                    </a:moveTo>
                    <a:cubicBezTo>
                      <a:pt x="1577" y="1"/>
                      <a:pt x="1536" y="6"/>
                      <a:pt x="1496" y="18"/>
                    </a:cubicBezTo>
                    <a:cubicBezTo>
                      <a:pt x="1459" y="33"/>
                      <a:pt x="1422" y="49"/>
                      <a:pt x="1386" y="64"/>
                    </a:cubicBezTo>
                    <a:cubicBezTo>
                      <a:pt x="1317" y="105"/>
                      <a:pt x="1261" y="161"/>
                      <a:pt x="1221" y="229"/>
                    </a:cubicBezTo>
                    <a:cubicBezTo>
                      <a:pt x="1026" y="618"/>
                      <a:pt x="851" y="1015"/>
                      <a:pt x="683" y="1416"/>
                    </a:cubicBezTo>
                    <a:cubicBezTo>
                      <a:pt x="531" y="1774"/>
                      <a:pt x="390" y="2134"/>
                      <a:pt x="252" y="2498"/>
                    </a:cubicBezTo>
                    <a:cubicBezTo>
                      <a:pt x="175" y="2701"/>
                      <a:pt x="98" y="2906"/>
                      <a:pt x="23" y="3110"/>
                    </a:cubicBezTo>
                    <a:cubicBezTo>
                      <a:pt x="4" y="3171"/>
                      <a:pt x="0" y="3231"/>
                      <a:pt x="15" y="3293"/>
                    </a:cubicBezTo>
                    <a:cubicBezTo>
                      <a:pt x="18" y="3355"/>
                      <a:pt x="36" y="3412"/>
                      <a:pt x="70" y="3464"/>
                    </a:cubicBezTo>
                    <a:cubicBezTo>
                      <a:pt x="97" y="3519"/>
                      <a:pt x="138" y="3561"/>
                      <a:pt x="188" y="3593"/>
                    </a:cubicBezTo>
                    <a:cubicBezTo>
                      <a:pt x="232" y="3635"/>
                      <a:pt x="284" y="3662"/>
                      <a:pt x="345" y="3676"/>
                    </a:cubicBezTo>
                    <a:cubicBezTo>
                      <a:pt x="386" y="3681"/>
                      <a:pt x="426" y="3688"/>
                      <a:pt x="468" y="3693"/>
                    </a:cubicBezTo>
                    <a:cubicBezTo>
                      <a:pt x="551" y="3693"/>
                      <a:pt x="628" y="3673"/>
                      <a:pt x="701" y="3629"/>
                    </a:cubicBezTo>
                    <a:cubicBezTo>
                      <a:pt x="732" y="3606"/>
                      <a:pt x="762" y="3582"/>
                      <a:pt x="793" y="3557"/>
                    </a:cubicBezTo>
                    <a:cubicBezTo>
                      <a:pt x="848" y="3501"/>
                      <a:pt x="887" y="3435"/>
                      <a:pt x="910" y="3355"/>
                    </a:cubicBezTo>
                    <a:cubicBezTo>
                      <a:pt x="993" y="3132"/>
                      <a:pt x="1076" y="2910"/>
                      <a:pt x="1160" y="2688"/>
                    </a:cubicBezTo>
                    <a:cubicBezTo>
                      <a:pt x="1246" y="2465"/>
                      <a:pt x="1333" y="2244"/>
                      <a:pt x="1421" y="2023"/>
                    </a:cubicBezTo>
                    <a:cubicBezTo>
                      <a:pt x="1471" y="1899"/>
                      <a:pt x="1522" y="1776"/>
                      <a:pt x="1574" y="1653"/>
                    </a:cubicBezTo>
                    <a:lnTo>
                      <a:pt x="1574" y="1653"/>
                    </a:lnTo>
                    <a:cubicBezTo>
                      <a:pt x="1678" y="1409"/>
                      <a:pt x="1787" y="1167"/>
                      <a:pt x="1902" y="929"/>
                    </a:cubicBezTo>
                    <a:cubicBezTo>
                      <a:pt x="1939" y="850"/>
                      <a:pt x="1977" y="772"/>
                      <a:pt x="2015" y="695"/>
                    </a:cubicBezTo>
                    <a:cubicBezTo>
                      <a:pt x="2049" y="642"/>
                      <a:pt x="2067" y="586"/>
                      <a:pt x="2070" y="524"/>
                    </a:cubicBezTo>
                    <a:cubicBezTo>
                      <a:pt x="2083" y="462"/>
                      <a:pt x="2081" y="401"/>
                      <a:pt x="2062" y="339"/>
                    </a:cubicBezTo>
                    <a:cubicBezTo>
                      <a:pt x="2047" y="280"/>
                      <a:pt x="2020" y="228"/>
                      <a:pt x="1979" y="183"/>
                    </a:cubicBezTo>
                    <a:cubicBezTo>
                      <a:pt x="1947" y="132"/>
                      <a:pt x="1903" y="92"/>
                      <a:pt x="1850" y="64"/>
                    </a:cubicBezTo>
                    <a:cubicBezTo>
                      <a:pt x="1814" y="49"/>
                      <a:pt x="1777" y="33"/>
                      <a:pt x="1741" y="18"/>
                    </a:cubicBezTo>
                    <a:cubicBezTo>
                      <a:pt x="1700" y="6"/>
                      <a:pt x="1659" y="1"/>
                      <a:pt x="16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1" name="Google Shape;7891;p76"/>
              <p:cNvSpPr/>
              <p:nvPr/>
            </p:nvSpPr>
            <p:spPr>
              <a:xfrm>
                <a:off x="2245645" y="3281634"/>
                <a:ext cx="24217" cy="72252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153" extrusionOk="0">
                    <a:moveTo>
                      <a:pt x="1248" y="2882"/>
                    </a:moveTo>
                    <a:lnTo>
                      <a:pt x="1248" y="2882"/>
                    </a:lnTo>
                    <a:cubicBezTo>
                      <a:pt x="1249" y="2892"/>
                      <a:pt x="1251" y="2903"/>
                      <a:pt x="1252" y="2913"/>
                    </a:cubicBezTo>
                    <a:cubicBezTo>
                      <a:pt x="1251" y="2902"/>
                      <a:pt x="1250" y="2892"/>
                      <a:pt x="1248" y="2882"/>
                    </a:cubicBezTo>
                    <a:close/>
                    <a:moveTo>
                      <a:pt x="448" y="0"/>
                    </a:moveTo>
                    <a:cubicBezTo>
                      <a:pt x="413" y="0"/>
                      <a:pt x="378" y="5"/>
                      <a:pt x="343" y="17"/>
                    </a:cubicBezTo>
                    <a:cubicBezTo>
                      <a:pt x="307" y="32"/>
                      <a:pt x="270" y="48"/>
                      <a:pt x="234" y="63"/>
                    </a:cubicBezTo>
                    <a:cubicBezTo>
                      <a:pt x="164" y="104"/>
                      <a:pt x="109" y="160"/>
                      <a:pt x="69" y="228"/>
                    </a:cubicBezTo>
                    <a:cubicBezTo>
                      <a:pt x="53" y="264"/>
                      <a:pt x="38" y="301"/>
                      <a:pt x="22" y="337"/>
                    </a:cubicBezTo>
                    <a:cubicBezTo>
                      <a:pt x="1" y="419"/>
                      <a:pt x="1" y="501"/>
                      <a:pt x="22" y="583"/>
                    </a:cubicBezTo>
                    <a:cubicBezTo>
                      <a:pt x="67" y="784"/>
                      <a:pt x="103" y="986"/>
                      <a:pt x="131" y="1188"/>
                    </a:cubicBezTo>
                    <a:cubicBezTo>
                      <a:pt x="135" y="1211"/>
                      <a:pt x="139" y="1235"/>
                      <a:pt x="142" y="1258"/>
                    </a:cubicBezTo>
                    <a:lnTo>
                      <a:pt x="142" y="1258"/>
                    </a:lnTo>
                    <a:cubicBezTo>
                      <a:pt x="141" y="1252"/>
                      <a:pt x="141" y="1246"/>
                      <a:pt x="140" y="1239"/>
                    </a:cubicBezTo>
                    <a:lnTo>
                      <a:pt x="140" y="1239"/>
                    </a:lnTo>
                    <a:cubicBezTo>
                      <a:pt x="141" y="1248"/>
                      <a:pt x="142" y="1256"/>
                      <a:pt x="143" y="1265"/>
                    </a:cubicBezTo>
                    <a:lnTo>
                      <a:pt x="143" y="1265"/>
                    </a:lnTo>
                    <a:cubicBezTo>
                      <a:pt x="143" y="1263"/>
                      <a:pt x="142" y="1260"/>
                      <a:pt x="142" y="1258"/>
                    </a:cubicBezTo>
                    <a:lnTo>
                      <a:pt x="142" y="1258"/>
                    </a:lnTo>
                    <a:cubicBezTo>
                      <a:pt x="143" y="1266"/>
                      <a:pt x="144" y="1275"/>
                      <a:pt x="146" y="1283"/>
                    </a:cubicBezTo>
                    <a:lnTo>
                      <a:pt x="146" y="1283"/>
                    </a:lnTo>
                    <a:cubicBezTo>
                      <a:pt x="145" y="1277"/>
                      <a:pt x="144" y="1271"/>
                      <a:pt x="143" y="1265"/>
                    </a:cubicBezTo>
                    <a:lnTo>
                      <a:pt x="143" y="1265"/>
                    </a:lnTo>
                    <a:cubicBezTo>
                      <a:pt x="148" y="1297"/>
                      <a:pt x="152" y="1330"/>
                      <a:pt x="156" y="1362"/>
                    </a:cubicBezTo>
                    <a:cubicBezTo>
                      <a:pt x="153" y="1336"/>
                      <a:pt x="149" y="1310"/>
                      <a:pt x="146" y="1283"/>
                    </a:cubicBezTo>
                    <a:lnTo>
                      <a:pt x="146" y="1283"/>
                    </a:lnTo>
                    <a:cubicBezTo>
                      <a:pt x="186" y="1592"/>
                      <a:pt x="218" y="1902"/>
                      <a:pt x="249" y="2211"/>
                    </a:cubicBezTo>
                    <a:cubicBezTo>
                      <a:pt x="288" y="2569"/>
                      <a:pt x="327" y="2929"/>
                      <a:pt x="383" y="3286"/>
                    </a:cubicBezTo>
                    <a:cubicBezTo>
                      <a:pt x="410" y="3463"/>
                      <a:pt x="443" y="3639"/>
                      <a:pt x="481" y="3814"/>
                    </a:cubicBezTo>
                    <a:cubicBezTo>
                      <a:pt x="495" y="3874"/>
                      <a:pt x="522" y="3925"/>
                      <a:pt x="563" y="3971"/>
                    </a:cubicBezTo>
                    <a:cubicBezTo>
                      <a:pt x="595" y="4021"/>
                      <a:pt x="640" y="4061"/>
                      <a:pt x="692" y="4089"/>
                    </a:cubicBezTo>
                    <a:cubicBezTo>
                      <a:pt x="745" y="4123"/>
                      <a:pt x="802" y="4141"/>
                      <a:pt x="864" y="4144"/>
                    </a:cubicBezTo>
                    <a:cubicBezTo>
                      <a:pt x="890" y="4150"/>
                      <a:pt x="915" y="4152"/>
                      <a:pt x="941" y="4152"/>
                    </a:cubicBezTo>
                    <a:cubicBezTo>
                      <a:pt x="977" y="4152"/>
                      <a:pt x="1012" y="4147"/>
                      <a:pt x="1048" y="4136"/>
                    </a:cubicBezTo>
                    <a:cubicBezTo>
                      <a:pt x="1084" y="4120"/>
                      <a:pt x="1121" y="4105"/>
                      <a:pt x="1157" y="4089"/>
                    </a:cubicBezTo>
                    <a:cubicBezTo>
                      <a:pt x="1227" y="4048"/>
                      <a:pt x="1283" y="3992"/>
                      <a:pt x="1322" y="3924"/>
                    </a:cubicBezTo>
                    <a:cubicBezTo>
                      <a:pt x="1338" y="3888"/>
                      <a:pt x="1353" y="3851"/>
                      <a:pt x="1369" y="3815"/>
                    </a:cubicBezTo>
                    <a:cubicBezTo>
                      <a:pt x="1391" y="3734"/>
                      <a:pt x="1391" y="3651"/>
                      <a:pt x="1369" y="3570"/>
                    </a:cubicBezTo>
                    <a:cubicBezTo>
                      <a:pt x="1325" y="3369"/>
                      <a:pt x="1289" y="3166"/>
                      <a:pt x="1259" y="2964"/>
                    </a:cubicBezTo>
                    <a:cubicBezTo>
                      <a:pt x="1252" y="2921"/>
                      <a:pt x="1247" y="2876"/>
                      <a:pt x="1241" y="2832"/>
                    </a:cubicBezTo>
                    <a:lnTo>
                      <a:pt x="1241" y="2832"/>
                    </a:lnTo>
                    <a:cubicBezTo>
                      <a:pt x="1243" y="2849"/>
                      <a:pt x="1246" y="2865"/>
                      <a:pt x="1248" y="2882"/>
                    </a:cubicBezTo>
                    <a:lnTo>
                      <a:pt x="1248" y="2882"/>
                    </a:lnTo>
                    <a:cubicBezTo>
                      <a:pt x="1206" y="2569"/>
                      <a:pt x="1175" y="2255"/>
                      <a:pt x="1142" y="1943"/>
                    </a:cubicBezTo>
                    <a:cubicBezTo>
                      <a:pt x="1104" y="1583"/>
                      <a:pt x="1064" y="1223"/>
                      <a:pt x="1008" y="866"/>
                    </a:cubicBezTo>
                    <a:cubicBezTo>
                      <a:pt x="981" y="690"/>
                      <a:pt x="949" y="514"/>
                      <a:pt x="910" y="339"/>
                    </a:cubicBezTo>
                    <a:cubicBezTo>
                      <a:pt x="897" y="279"/>
                      <a:pt x="869" y="227"/>
                      <a:pt x="827" y="182"/>
                    </a:cubicBezTo>
                    <a:cubicBezTo>
                      <a:pt x="795" y="131"/>
                      <a:pt x="752" y="92"/>
                      <a:pt x="699" y="63"/>
                    </a:cubicBezTo>
                    <a:cubicBezTo>
                      <a:pt x="646" y="30"/>
                      <a:pt x="589" y="11"/>
                      <a:pt x="527" y="9"/>
                    </a:cubicBezTo>
                    <a:cubicBezTo>
                      <a:pt x="501" y="3"/>
                      <a:pt x="474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2" name="Google Shape;7892;p76"/>
              <p:cNvSpPr/>
              <p:nvPr/>
            </p:nvSpPr>
            <p:spPr>
              <a:xfrm>
                <a:off x="2219636" y="3297692"/>
                <a:ext cx="46121" cy="60282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465" extrusionOk="0">
                    <a:moveTo>
                      <a:pt x="1359" y="2007"/>
                    </a:moveTo>
                    <a:cubicBezTo>
                      <a:pt x="1365" y="2015"/>
                      <a:pt x="1371" y="2022"/>
                      <a:pt x="1377" y="2030"/>
                    </a:cubicBezTo>
                    <a:cubicBezTo>
                      <a:pt x="1371" y="2022"/>
                      <a:pt x="1365" y="2015"/>
                      <a:pt x="1359" y="2007"/>
                    </a:cubicBezTo>
                    <a:close/>
                    <a:moveTo>
                      <a:pt x="1632" y="2481"/>
                    </a:moveTo>
                    <a:lnTo>
                      <a:pt x="1632" y="2481"/>
                    </a:lnTo>
                    <a:cubicBezTo>
                      <a:pt x="1635" y="2487"/>
                      <a:pt x="1637" y="2493"/>
                      <a:pt x="1640" y="2499"/>
                    </a:cubicBezTo>
                    <a:cubicBezTo>
                      <a:pt x="1637" y="2493"/>
                      <a:pt x="1635" y="2487"/>
                      <a:pt x="1632" y="2481"/>
                    </a:cubicBezTo>
                    <a:close/>
                    <a:moveTo>
                      <a:pt x="1711" y="2752"/>
                    </a:moveTo>
                    <a:cubicBezTo>
                      <a:pt x="1712" y="2759"/>
                      <a:pt x="1713" y="2766"/>
                      <a:pt x="1714" y="2772"/>
                    </a:cubicBezTo>
                    <a:lnTo>
                      <a:pt x="1714" y="2772"/>
                    </a:lnTo>
                    <a:cubicBezTo>
                      <a:pt x="1713" y="2766"/>
                      <a:pt x="1712" y="2759"/>
                      <a:pt x="1711" y="2752"/>
                    </a:cubicBezTo>
                    <a:close/>
                    <a:moveTo>
                      <a:pt x="448" y="1"/>
                    </a:moveTo>
                    <a:cubicBezTo>
                      <a:pt x="390" y="1"/>
                      <a:pt x="336" y="13"/>
                      <a:pt x="284" y="41"/>
                    </a:cubicBezTo>
                    <a:cubicBezTo>
                      <a:pt x="227" y="59"/>
                      <a:pt x="177" y="92"/>
                      <a:pt x="136" y="136"/>
                    </a:cubicBezTo>
                    <a:cubicBezTo>
                      <a:pt x="111" y="167"/>
                      <a:pt x="88" y="198"/>
                      <a:pt x="63" y="229"/>
                    </a:cubicBezTo>
                    <a:cubicBezTo>
                      <a:pt x="22" y="301"/>
                      <a:pt x="1" y="378"/>
                      <a:pt x="1" y="463"/>
                    </a:cubicBezTo>
                    <a:cubicBezTo>
                      <a:pt x="6" y="504"/>
                      <a:pt x="12" y="543"/>
                      <a:pt x="17" y="585"/>
                    </a:cubicBezTo>
                    <a:cubicBezTo>
                      <a:pt x="39" y="664"/>
                      <a:pt x="79" y="731"/>
                      <a:pt x="136" y="789"/>
                    </a:cubicBezTo>
                    <a:cubicBezTo>
                      <a:pt x="293" y="947"/>
                      <a:pt x="459" y="1097"/>
                      <a:pt x="624" y="1247"/>
                    </a:cubicBezTo>
                    <a:cubicBezTo>
                      <a:pt x="794" y="1404"/>
                      <a:pt x="964" y="1563"/>
                      <a:pt x="1121" y="1732"/>
                    </a:cubicBezTo>
                    <a:cubicBezTo>
                      <a:pt x="1198" y="1813"/>
                      <a:pt x="1272" y="1899"/>
                      <a:pt x="1342" y="1986"/>
                    </a:cubicBezTo>
                    <a:lnTo>
                      <a:pt x="1342" y="1986"/>
                    </a:lnTo>
                    <a:cubicBezTo>
                      <a:pt x="1432" y="2107"/>
                      <a:pt x="1512" y="2234"/>
                      <a:pt x="1579" y="2367"/>
                    </a:cubicBezTo>
                    <a:cubicBezTo>
                      <a:pt x="1592" y="2393"/>
                      <a:pt x="1605" y="2420"/>
                      <a:pt x="1617" y="2447"/>
                    </a:cubicBezTo>
                    <a:lnTo>
                      <a:pt x="1617" y="2447"/>
                    </a:lnTo>
                    <a:cubicBezTo>
                      <a:pt x="1663" y="2566"/>
                      <a:pt x="1697" y="2690"/>
                      <a:pt x="1719" y="2816"/>
                    </a:cubicBezTo>
                    <a:lnTo>
                      <a:pt x="1719" y="2816"/>
                    </a:lnTo>
                    <a:cubicBezTo>
                      <a:pt x="1725" y="2878"/>
                      <a:pt x="1728" y="2940"/>
                      <a:pt x="1728" y="3002"/>
                    </a:cubicBezTo>
                    <a:cubicBezTo>
                      <a:pt x="1724" y="3066"/>
                      <a:pt x="1738" y="3125"/>
                      <a:pt x="1768" y="3181"/>
                    </a:cubicBezTo>
                    <a:cubicBezTo>
                      <a:pt x="1785" y="3237"/>
                      <a:pt x="1817" y="3287"/>
                      <a:pt x="1863" y="3328"/>
                    </a:cubicBezTo>
                    <a:cubicBezTo>
                      <a:pt x="1904" y="3373"/>
                      <a:pt x="1954" y="3405"/>
                      <a:pt x="2011" y="3424"/>
                    </a:cubicBezTo>
                    <a:cubicBezTo>
                      <a:pt x="2063" y="3451"/>
                      <a:pt x="2118" y="3464"/>
                      <a:pt x="2176" y="3464"/>
                    </a:cubicBezTo>
                    <a:cubicBezTo>
                      <a:pt x="2180" y="3464"/>
                      <a:pt x="2184" y="3464"/>
                      <a:pt x="2188" y="3464"/>
                    </a:cubicBezTo>
                    <a:cubicBezTo>
                      <a:pt x="2230" y="3459"/>
                      <a:pt x="2270" y="3453"/>
                      <a:pt x="2311" y="3448"/>
                    </a:cubicBezTo>
                    <a:cubicBezTo>
                      <a:pt x="2389" y="3425"/>
                      <a:pt x="2456" y="3386"/>
                      <a:pt x="2515" y="3328"/>
                    </a:cubicBezTo>
                    <a:cubicBezTo>
                      <a:pt x="2539" y="3298"/>
                      <a:pt x="2563" y="3267"/>
                      <a:pt x="2587" y="3235"/>
                    </a:cubicBezTo>
                    <a:cubicBezTo>
                      <a:pt x="2630" y="3161"/>
                      <a:pt x="2650" y="3084"/>
                      <a:pt x="2650" y="3000"/>
                    </a:cubicBezTo>
                    <a:cubicBezTo>
                      <a:pt x="2650" y="2851"/>
                      <a:pt x="2632" y="2701"/>
                      <a:pt x="2606" y="2555"/>
                    </a:cubicBezTo>
                    <a:cubicBezTo>
                      <a:pt x="2588" y="2452"/>
                      <a:pt x="2562" y="2351"/>
                      <a:pt x="2527" y="2253"/>
                    </a:cubicBezTo>
                    <a:cubicBezTo>
                      <a:pt x="2497" y="2168"/>
                      <a:pt x="2461" y="2087"/>
                      <a:pt x="2426" y="2005"/>
                    </a:cubicBezTo>
                    <a:cubicBezTo>
                      <a:pt x="2405" y="1957"/>
                      <a:pt x="2382" y="1910"/>
                      <a:pt x="2358" y="1864"/>
                    </a:cubicBezTo>
                    <a:cubicBezTo>
                      <a:pt x="2310" y="1774"/>
                      <a:pt x="2255" y="1687"/>
                      <a:pt x="2198" y="1603"/>
                    </a:cubicBezTo>
                    <a:cubicBezTo>
                      <a:pt x="2058" y="1400"/>
                      <a:pt x="1900" y="1211"/>
                      <a:pt x="1732" y="1034"/>
                    </a:cubicBezTo>
                    <a:cubicBezTo>
                      <a:pt x="1587" y="884"/>
                      <a:pt x="1434" y="739"/>
                      <a:pt x="1279" y="598"/>
                    </a:cubicBezTo>
                    <a:cubicBezTo>
                      <a:pt x="1131" y="461"/>
                      <a:pt x="981" y="327"/>
                      <a:pt x="838" y="187"/>
                    </a:cubicBezTo>
                    <a:lnTo>
                      <a:pt x="788" y="136"/>
                    </a:lnTo>
                    <a:cubicBezTo>
                      <a:pt x="747" y="92"/>
                      <a:pt x="696" y="59"/>
                      <a:pt x="640" y="41"/>
                    </a:cubicBezTo>
                    <a:cubicBezTo>
                      <a:pt x="588" y="14"/>
                      <a:pt x="533" y="1"/>
                      <a:pt x="474" y="1"/>
                    </a:cubicBezTo>
                    <a:cubicBezTo>
                      <a:pt x="470" y="1"/>
                      <a:pt x="466" y="1"/>
                      <a:pt x="461" y="1"/>
                    </a:cubicBezTo>
                    <a:cubicBezTo>
                      <a:pt x="457" y="1"/>
                      <a:pt x="453" y="1"/>
                      <a:pt x="4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3" name="Google Shape;7893;p76"/>
              <p:cNvSpPr/>
              <p:nvPr/>
            </p:nvSpPr>
            <p:spPr>
              <a:xfrm>
                <a:off x="2255666" y="3289654"/>
                <a:ext cx="40240" cy="72269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4154" extrusionOk="0">
                    <a:moveTo>
                      <a:pt x="1518" y="1996"/>
                    </a:moveTo>
                    <a:lnTo>
                      <a:pt x="1518" y="1996"/>
                    </a:lnTo>
                    <a:cubicBezTo>
                      <a:pt x="1516" y="2001"/>
                      <a:pt x="1514" y="2006"/>
                      <a:pt x="1511" y="2012"/>
                    </a:cubicBezTo>
                    <a:cubicBezTo>
                      <a:pt x="1514" y="2006"/>
                      <a:pt x="1516" y="2001"/>
                      <a:pt x="1518" y="1996"/>
                    </a:cubicBezTo>
                    <a:close/>
                    <a:moveTo>
                      <a:pt x="1847" y="0"/>
                    </a:moveTo>
                    <a:cubicBezTo>
                      <a:pt x="1807" y="0"/>
                      <a:pt x="1766" y="6"/>
                      <a:pt x="1725" y="16"/>
                    </a:cubicBezTo>
                    <a:cubicBezTo>
                      <a:pt x="1689" y="32"/>
                      <a:pt x="1652" y="47"/>
                      <a:pt x="1616" y="64"/>
                    </a:cubicBezTo>
                    <a:cubicBezTo>
                      <a:pt x="1545" y="104"/>
                      <a:pt x="1491" y="160"/>
                      <a:pt x="1451" y="229"/>
                    </a:cubicBezTo>
                    <a:cubicBezTo>
                      <a:pt x="1315" y="409"/>
                      <a:pt x="1194" y="598"/>
                      <a:pt x="1083" y="794"/>
                    </a:cubicBezTo>
                    <a:cubicBezTo>
                      <a:pt x="971" y="993"/>
                      <a:pt x="870" y="1196"/>
                      <a:pt x="777" y="1405"/>
                    </a:cubicBezTo>
                    <a:cubicBezTo>
                      <a:pt x="669" y="1650"/>
                      <a:pt x="569" y="1898"/>
                      <a:pt x="477" y="2150"/>
                    </a:cubicBezTo>
                    <a:cubicBezTo>
                      <a:pt x="398" y="2369"/>
                      <a:pt x="324" y="2592"/>
                      <a:pt x="254" y="2814"/>
                    </a:cubicBezTo>
                    <a:cubicBezTo>
                      <a:pt x="182" y="3038"/>
                      <a:pt x="114" y="3262"/>
                      <a:pt x="47" y="3487"/>
                    </a:cubicBezTo>
                    <a:cubicBezTo>
                      <a:pt x="39" y="3514"/>
                      <a:pt x="30" y="3542"/>
                      <a:pt x="23" y="3569"/>
                    </a:cubicBezTo>
                    <a:cubicBezTo>
                      <a:pt x="3" y="3631"/>
                      <a:pt x="1" y="3691"/>
                      <a:pt x="14" y="3753"/>
                    </a:cubicBezTo>
                    <a:cubicBezTo>
                      <a:pt x="17" y="3815"/>
                      <a:pt x="35" y="3872"/>
                      <a:pt x="69" y="3924"/>
                    </a:cubicBezTo>
                    <a:cubicBezTo>
                      <a:pt x="97" y="3979"/>
                      <a:pt x="137" y="4021"/>
                      <a:pt x="188" y="4053"/>
                    </a:cubicBezTo>
                    <a:cubicBezTo>
                      <a:pt x="233" y="4095"/>
                      <a:pt x="284" y="4122"/>
                      <a:pt x="344" y="4135"/>
                    </a:cubicBezTo>
                    <a:cubicBezTo>
                      <a:pt x="385" y="4141"/>
                      <a:pt x="426" y="4148"/>
                      <a:pt x="467" y="4153"/>
                    </a:cubicBezTo>
                    <a:cubicBezTo>
                      <a:pt x="550" y="4153"/>
                      <a:pt x="628" y="4132"/>
                      <a:pt x="700" y="4089"/>
                    </a:cubicBezTo>
                    <a:cubicBezTo>
                      <a:pt x="731" y="4065"/>
                      <a:pt x="762" y="4042"/>
                      <a:pt x="793" y="4017"/>
                    </a:cubicBezTo>
                    <a:cubicBezTo>
                      <a:pt x="847" y="3962"/>
                      <a:pt x="888" y="3893"/>
                      <a:pt x="909" y="3815"/>
                    </a:cubicBezTo>
                    <a:cubicBezTo>
                      <a:pt x="986" y="3561"/>
                      <a:pt x="1061" y="3307"/>
                      <a:pt x="1142" y="3054"/>
                    </a:cubicBezTo>
                    <a:cubicBezTo>
                      <a:pt x="1223" y="2803"/>
                      <a:pt x="1305" y="2555"/>
                      <a:pt x="1396" y="2310"/>
                    </a:cubicBezTo>
                    <a:cubicBezTo>
                      <a:pt x="1441" y="2191"/>
                      <a:pt x="1487" y="2071"/>
                      <a:pt x="1536" y="1954"/>
                    </a:cubicBezTo>
                    <a:lnTo>
                      <a:pt x="1536" y="1954"/>
                    </a:lnTo>
                    <a:cubicBezTo>
                      <a:pt x="1606" y="1792"/>
                      <a:pt x="1681" y="1631"/>
                      <a:pt x="1761" y="1474"/>
                    </a:cubicBezTo>
                    <a:cubicBezTo>
                      <a:pt x="1852" y="1301"/>
                      <a:pt x="1948" y="1131"/>
                      <a:pt x="2055" y="967"/>
                    </a:cubicBezTo>
                    <a:cubicBezTo>
                      <a:pt x="2116" y="874"/>
                      <a:pt x="2178" y="784"/>
                      <a:pt x="2244" y="695"/>
                    </a:cubicBezTo>
                    <a:cubicBezTo>
                      <a:pt x="2277" y="642"/>
                      <a:pt x="2296" y="586"/>
                      <a:pt x="2298" y="524"/>
                    </a:cubicBezTo>
                    <a:cubicBezTo>
                      <a:pt x="2312" y="462"/>
                      <a:pt x="2309" y="401"/>
                      <a:pt x="2291" y="339"/>
                    </a:cubicBezTo>
                    <a:cubicBezTo>
                      <a:pt x="2276" y="278"/>
                      <a:pt x="2250" y="227"/>
                      <a:pt x="2208" y="181"/>
                    </a:cubicBezTo>
                    <a:cubicBezTo>
                      <a:pt x="2176" y="132"/>
                      <a:pt x="2132" y="92"/>
                      <a:pt x="2079" y="64"/>
                    </a:cubicBezTo>
                    <a:cubicBezTo>
                      <a:pt x="2043" y="48"/>
                      <a:pt x="2006" y="33"/>
                      <a:pt x="1970" y="16"/>
                    </a:cubicBezTo>
                    <a:cubicBezTo>
                      <a:pt x="1929" y="6"/>
                      <a:pt x="1888" y="0"/>
                      <a:pt x="18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4" name="Google Shape;7894;p76"/>
              <p:cNvSpPr/>
              <p:nvPr/>
            </p:nvSpPr>
            <p:spPr>
              <a:xfrm>
                <a:off x="2455320" y="2766512"/>
                <a:ext cx="243930" cy="223036"/>
              </a:xfrm>
              <a:custGeom>
                <a:avLst/>
                <a:gdLst/>
                <a:ahLst/>
                <a:cxnLst/>
                <a:rect l="l" t="t" r="r" b="b"/>
                <a:pathLst>
                  <a:path w="14021" h="12820" extrusionOk="0">
                    <a:moveTo>
                      <a:pt x="7606" y="1"/>
                    </a:moveTo>
                    <a:cubicBezTo>
                      <a:pt x="6676" y="1"/>
                      <a:pt x="5650" y="382"/>
                      <a:pt x="4573" y="1275"/>
                    </a:cubicBezTo>
                    <a:cubicBezTo>
                      <a:pt x="1" y="4633"/>
                      <a:pt x="2045" y="12820"/>
                      <a:pt x="6491" y="12820"/>
                    </a:cubicBezTo>
                    <a:cubicBezTo>
                      <a:pt x="7550" y="12820"/>
                      <a:pt x="8744" y="12356"/>
                      <a:pt x="10018" y="11253"/>
                    </a:cubicBezTo>
                    <a:cubicBezTo>
                      <a:pt x="14020" y="7786"/>
                      <a:pt x="11805" y="1"/>
                      <a:pt x="76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5" name="Google Shape;7895;p76"/>
              <p:cNvSpPr/>
              <p:nvPr/>
            </p:nvSpPr>
            <p:spPr>
              <a:xfrm>
                <a:off x="2133571" y="2865956"/>
                <a:ext cx="242399" cy="224724"/>
              </a:xfrm>
              <a:custGeom>
                <a:avLst/>
                <a:gdLst/>
                <a:ahLst/>
                <a:cxnLst/>
                <a:rect l="l" t="t" r="r" b="b"/>
                <a:pathLst>
                  <a:path w="13933" h="12917" extrusionOk="0">
                    <a:moveTo>
                      <a:pt x="6849" y="1"/>
                    </a:moveTo>
                    <a:cubicBezTo>
                      <a:pt x="5694" y="1"/>
                      <a:pt x="4494" y="601"/>
                      <a:pt x="3413" y="2053"/>
                    </a:cubicBezTo>
                    <a:cubicBezTo>
                      <a:pt x="1" y="6118"/>
                      <a:pt x="3209" y="12917"/>
                      <a:pt x="7174" y="12917"/>
                    </a:cubicBezTo>
                    <a:cubicBezTo>
                      <a:pt x="8457" y="12917"/>
                      <a:pt x="9819" y="12205"/>
                      <a:pt x="11062" y="10458"/>
                    </a:cubicBezTo>
                    <a:cubicBezTo>
                      <a:pt x="13933" y="6420"/>
                      <a:pt x="10628" y="1"/>
                      <a:pt x="6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6" name="Google Shape;7896;p76"/>
              <p:cNvSpPr/>
              <p:nvPr/>
            </p:nvSpPr>
            <p:spPr>
              <a:xfrm>
                <a:off x="2730375" y="2976360"/>
                <a:ext cx="243826" cy="224863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2925" extrusionOk="0">
                    <a:moveTo>
                      <a:pt x="7089" y="0"/>
                    </a:moveTo>
                    <a:cubicBezTo>
                      <a:pt x="5999" y="0"/>
                      <a:pt x="4845" y="538"/>
                      <a:pt x="3745" y="1828"/>
                    </a:cubicBezTo>
                    <a:cubicBezTo>
                      <a:pt x="1" y="5732"/>
                      <a:pt x="2933" y="12924"/>
                      <a:pt x="7010" y="12924"/>
                    </a:cubicBezTo>
                    <a:cubicBezTo>
                      <a:pt x="8228" y="12924"/>
                      <a:pt x="9548" y="12283"/>
                      <a:pt x="10822" y="10721"/>
                    </a:cubicBezTo>
                    <a:cubicBezTo>
                      <a:pt x="14014" y="6806"/>
                      <a:pt x="10965" y="0"/>
                      <a:pt x="70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7" name="Google Shape;7897;p76"/>
              <p:cNvSpPr/>
              <p:nvPr/>
            </p:nvSpPr>
            <p:spPr>
              <a:xfrm>
                <a:off x="2150707" y="3332209"/>
                <a:ext cx="239842" cy="223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2874" extrusionOk="0">
                    <a:moveTo>
                      <a:pt x="6547" y="1"/>
                    </a:moveTo>
                    <a:cubicBezTo>
                      <a:pt x="5310" y="1"/>
                      <a:pt x="4059" y="676"/>
                      <a:pt x="3020" y="2322"/>
                    </a:cubicBezTo>
                    <a:cubicBezTo>
                      <a:pt x="0" y="6541"/>
                      <a:pt x="3486" y="12873"/>
                      <a:pt x="7336" y="12873"/>
                    </a:cubicBezTo>
                    <a:cubicBezTo>
                      <a:pt x="8700" y="12873"/>
                      <a:pt x="10110" y="12078"/>
                      <a:pt x="11292" y="10111"/>
                    </a:cubicBezTo>
                    <a:cubicBezTo>
                      <a:pt x="13786" y="5961"/>
                      <a:pt x="10225" y="1"/>
                      <a:pt x="65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8" name="Google Shape;7898;p76"/>
              <p:cNvSpPr/>
              <p:nvPr/>
            </p:nvSpPr>
            <p:spPr>
              <a:xfrm>
                <a:off x="1963058" y="2972933"/>
                <a:ext cx="193913" cy="179768"/>
              </a:xfrm>
              <a:custGeom>
                <a:avLst/>
                <a:gdLst/>
                <a:ahLst/>
                <a:cxnLst/>
                <a:rect l="l" t="t" r="r" b="b"/>
                <a:pathLst>
                  <a:path w="11146" h="10333" extrusionOk="0">
                    <a:moveTo>
                      <a:pt x="5479" y="0"/>
                    </a:moveTo>
                    <a:cubicBezTo>
                      <a:pt x="4555" y="0"/>
                      <a:pt x="3595" y="480"/>
                      <a:pt x="2731" y="1641"/>
                    </a:cubicBezTo>
                    <a:cubicBezTo>
                      <a:pt x="0" y="4894"/>
                      <a:pt x="2567" y="10332"/>
                      <a:pt x="5738" y="10332"/>
                    </a:cubicBezTo>
                    <a:cubicBezTo>
                      <a:pt x="6765" y="10332"/>
                      <a:pt x="7854" y="9763"/>
                      <a:pt x="8848" y="8366"/>
                    </a:cubicBezTo>
                    <a:cubicBezTo>
                      <a:pt x="11146" y="5135"/>
                      <a:pt x="8502" y="0"/>
                      <a:pt x="54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9" name="Google Shape;7899;p76"/>
              <p:cNvSpPr/>
              <p:nvPr/>
            </p:nvSpPr>
            <p:spPr>
              <a:xfrm>
                <a:off x="2937092" y="3132277"/>
                <a:ext cx="193947" cy="179768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10333" extrusionOk="0">
                    <a:moveTo>
                      <a:pt x="5480" y="1"/>
                    </a:moveTo>
                    <a:cubicBezTo>
                      <a:pt x="4555" y="1"/>
                      <a:pt x="3596" y="481"/>
                      <a:pt x="2731" y="1642"/>
                    </a:cubicBezTo>
                    <a:cubicBezTo>
                      <a:pt x="1" y="4894"/>
                      <a:pt x="2567" y="10333"/>
                      <a:pt x="5739" y="10333"/>
                    </a:cubicBezTo>
                    <a:cubicBezTo>
                      <a:pt x="6765" y="10333"/>
                      <a:pt x="7855" y="9763"/>
                      <a:pt x="8849" y="8366"/>
                    </a:cubicBezTo>
                    <a:cubicBezTo>
                      <a:pt x="11147" y="5135"/>
                      <a:pt x="8503" y="1"/>
                      <a:pt x="54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0" name="Google Shape;7900;p76"/>
              <p:cNvSpPr/>
              <p:nvPr/>
            </p:nvSpPr>
            <p:spPr>
              <a:xfrm>
                <a:off x="2335712" y="2961973"/>
                <a:ext cx="168686" cy="156386"/>
              </a:xfrm>
              <a:custGeom>
                <a:avLst/>
                <a:gdLst/>
                <a:ahLst/>
                <a:cxnLst/>
                <a:rect l="l" t="t" r="r" b="b"/>
                <a:pathLst>
                  <a:path w="9696" h="8989" extrusionOk="0">
                    <a:moveTo>
                      <a:pt x="4766" y="0"/>
                    </a:moveTo>
                    <a:cubicBezTo>
                      <a:pt x="3962" y="0"/>
                      <a:pt x="3128" y="418"/>
                      <a:pt x="2376" y="1428"/>
                    </a:cubicBezTo>
                    <a:cubicBezTo>
                      <a:pt x="0" y="4257"/>
                      <a:pt x="2233" y="8989"/>
                      <a:pt x="4992" y="8989"/>
                    </a:cubicBezTo>
                    <a:cubicBezTo>
                      <a:pt x="5885" y="8989"/>
                      <a:pt x="6833" y="8493"/>
                      <a:pt x="7698" y="7277"/>
                    </a:cubicBezTo>
                    <a:cubicBezTo>
                      <a:pt x="9696" y="4468"/>
                      <a:pt x="7396" y="0"/>
                      <a:pt x="47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1" name="Google Shape;7901;p76"/>
              <p:cNvSpPr/>
              <p:nvPr/>
            </p:nvSpPr>
            <p:spPr>
              <a:xfrm>
                <a:off x="2593456" y="3152684"/>
                <a:ext cx="168686" cy="156386"/>
              </a:xfrm>
              <a:custGeom>
                <a:avLst/>
                <a:gdLst/>
                <a:ahLst/>
                <a:cxnLst/>
                <a:rect l="l" t="t" r="r" b="b"/>
                <a:pathLst>
                  <a:path w="9696" h="8989" extrusionOk="0">
                    <a:moveTo>
                      <a:pt x="4766" y="0"/>
                    </a:moveTo>
                    <a:cubicBezTo>
                      <a:pt x="3962" y="0"/>
                      <a:pt x="3128" y="418"/>
                      <a:pt x="2376" y="1428"/>
                    </a:cubicBezTo>
                    <a:cubicBezTo>
                      <a:pt x="0" y="4258"/>
                      <a:pt x="2233" y="8989"/>
                      <a:pt x="4992" y="8989"/>
                    </a:cubicBezTo>
                    <a:cubicBezTo>
                      <a:pt x="5885" y="8989"/>
                      <a:pt x="6833" y="8494"/>
                      <a:pt x="7698" y="7278"/>
                    </a:cubicBezTo>
                    <a:cubicBezTo>
                      <a:pt x="9696" y="4468"/>
                      <a:pt x="7396" y="0"/>
                      <a:pt x="47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2" name="Google Shape;7902;p76"/>
              <p:cNvSpPr/>
              <p:nvPr/>
            </p:nvSpPr>
            <p:spPr>
              <a:xfrm>
                <a:off x="2355685" y="3391586"/>
                <a:ext cx="168721" cy="156404"/>
              </a:xfrm>
              <a:custGeom>
                <a:avLst/>
                <a:gdLst/>
                <a:ahLst/>
                <a:cxnLst/>
                <a:rect l="l" t="t" r="r" b="b"/>
                <a:pathLst>
                  <a:path w="9698" h="8990" extrusionOk="0">
                    <a:moveTo>
                      <a:pt x="4767" y="0"/>
                    </a:moveTo>
                    <a:cubicBezTo>
                      <a:pt x="3963" y="0"/>
                      <a:pt x="3129" y="418"/>
                      <a:pt x="2376" y="1428"/>
                    </a:cubicBezTo>
                    <a:cubicBezTo>
                      <a:pt x="1" y="4258"/>
                      <a:pt x="2234" y="8989"/>
                      <a:pt x="4993" y="8989"/>
                    </a:cubicBezTo>
                    <a:cubicBezTo>
                      <a:pt x="5886" y="8989"/>
                      <a:pt x="6834" y="8494"/>
                      <a:pt x="7699" y="7278"/>
                    </a:cubicBezTo>
                    <a:cubicBezTo>
                      <a:pt x="9697" y="4468"/>
                      <a:pt x="7397" y="0"/>
                      <a:pt x="47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3" name="Google Shape;7903;p76"/>
              <p:cNvSpPr/>
              <p:nvPr/>
            </p:nvSpPr>
            <p:spPr>
              <a:xfrm>
                <a:off x="2581904" y="2804212"/>
                <a:ext cx="56107" cy="51323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2950" extrusionOk="0">
                    <a:moveTo>
                      <a:pt x="1750" y="1"/>
                    </a:moveTo>
                    <a:cubicBezTo>
                      <a:pt x="1536" y="1"/>
                      <a:pt x="1300" y="88"/>
                      <a:pt x="1052" y="294"/>
                    </a:cubicBezTo>
                    <a:cubicBezTo>
                      <a:pt x="1" y="1066"/>
                      <a:pt x="470" y="2949"/>
                      <a:pt x="1493" y="2949"/>
                    </a:cubicBezTo>
                    <a:cubicBezTo>
                      <a:pt x="1737" y="2949"/>
                      <a:pt x="2012" y="2843"/>
                      <a:pt x="2305" y="2589"/>
                    </a:cubicBezTo>
                    <a:cubicBezTo>
                      <a:pt x="3225" y="1791"/>
                      <a:pt x="2716" y="1"/>
                      <a:pt x="17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4" name="Google Shape;7904;p76"/>
              <p:cNvSpPr/>
              <p:nvPr/>
            </p:nvSpPr>
            <p:spPr>
              <a:xfrm>
                <a:off x="2260224" y="2904282"/>
                <a:ext cx="55759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972" extrusionOk="0">
                    <a:moveTo>
                      <a:pt x="1575" y="1"/>
                    </a:moveTo>
                    <a:cubicBezTo>
                      <a:pt x="1309" y="1"/>
                      <a:pt x="1034" y="139"/>
                      <a:pt x="785" y="472"/>
                    </a:cubicBezTo>
                    <a:cubicBezTo>
                      <a:pt x="0" y="1407"/>
                      <a:pt x="738" y="2971"/>
                      <a:pt x="1650" y="2971"/>
                    </a:cubicBezTo>
                    <a:cubicBezTo>
                      <a:pt x="1945" y="2971"/>
                      <a:pt x="2259" y="2807"/>
                      <a:pt x="2544" y="2406"/>
                    </a:cubicBezTo>
                    <a:cubicBezTo>
                      <a:pt x="3205" y="1477"/>
                      <a:pt x="2443" y="1"/>
                      <a:pt x="15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5" name="Google Shape;7905;p76"/>
              <p:cNvSpPr/>
              <p:nvPr/>
            </p:nvSpPr>
            <p:spPr>
              <a:xfrm>
                <a:off x="2857394" y="3014739"/>
                <a:ext cx="56090" cy="51723"/>
              </a:xfrm>
              <a:custGeom>
                <a:avLst/>
                <a:gdLst/>
                <a:ahLst/>
                <a:cxnLst/>
                <a:rect l="l" t="t" r="r" b="b"/>
                <a:pathLst>
                  <a:path w="3224" h="2973" extrusionOk="0">
                    <a:moveTo>
                      <a:pt x="1631" y="0"/>
                    </a:moveTo>
                    <a:cubicBezTo>
                      <a:pt x="1380" y="0"/>
                      <a:pt x="1115" y="124"/>
                      <a:pt x="862" y="421"/>
                    </a:cubicBezTo>
                    <a:cubicBezTo>
                      <a:pt x="1" y="1319"/>
                      <a:pt x="675" y="2972"/>
                      <a:pt x="1613" y="2972"/>
                    </a:cubicBezTo>
                    <a:cubicBezTo>
                      <a:pt x="1893" y="2972"/>
                      <a:pt x="2197" y="2825"/>
                      <a:pt x="2490" y="2466"/>
                    </a:cubicBezTo>
                    <a:cubicBezTo>
                      <a:pt x="3223" y="1566"/>
                      <a:pt x="2522" y="0"/>
                      <a:pt x="16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6" name="Google Shape;7906;p76"/>
              <p:cNvSpPr/>
              <p:nvPr/>
            </p:nvSpPr>
            <p:spPr>
              <a:xfrm>
                <a:off x="2276543" y="3370257"/>
                <a:ext cx="55185" cy="51531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962" extrusionOk="0">
                    <a:moveTo>
                      <a:pt x="1506" y="1"/>
                    </a:moveTo>
                    <a:cubicBezTo>
                      <a:pt x="1222" y="1"/>
                      <a:pt x="934" y="156"/>
                      <a:pt x="695" y="535"/>
                    </a:cubicBezTo>
                    <a:cubicBezTo>
                      <a:pt x="1" y="1505"/>
                      <a:pt x="802" y="2961"/>
                      <a:pt x="1687" y="2961"/>
                    </a:cubicBezTo>
                    <a:cubicBezTo>
                      <a:pt x="2001" y="2961"/>
                      <a:pt x="2325" y="2778"/>
                      <a:pt x="2597" y="2325"/>
                    </a:cubicBezTo>
                    <a:cubicBezTo>
                      <a:pt x="3171" y="1372"/>
                      <a:pt x="2352" y="1"/>
                      <a:pt x="1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7" name="Google Shape;7907;p76"/>
              <p:cNvSpPr/>
              <p:nvPr/>
            </p:nvSpPr>
            <p:spPr>
              <a:xfrm>
                <a:off x="2062763" y="3001987"/>
                <a:ext cx="44607" cy="41354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377" extrusionOk="0">
                    <a:moveTo>
                      <a:pt x="1261" y="0"/>
                    </a:moveTo>
                    <a:cubicBezTo>
                      <a:pt x="1048" y="0"/>
                      <a:pt x="828" y="111"/>
                      <a:pt x="629" y="378"/>
                    </a:cubicBezTo>
                    <a:cubicBezTo>
                      <a:pt x="0" y="1125"/>
                      <a:pt x="591" y="2377"/>
                      <a:pt x="1321" y="2377"/>
                    </a:cubicBezTo>
                    <a:cubicBezTo>
                      <a:pt x="1557" y="2377"/>
                      <a:pt x="1808" y="2246"/>
                      <a:pt x="2036" y="1924"/>
                    </a:cubicBezTo>
                    <a:cubicBezTo>
                      <a:pt x="2564" y="1181"/>
                      <a:pt x="1956" y="0"/>
                      <a:pt x="12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8" name="Google Shape;7908;p76"/>
              <p:cNvSpPr/>
              <p:nvPr/>
            </p:nvSpPr>
            <p:spPr>
              <a:xfrm>
                <a:off x="3036814" y="3161331"/>
                <a:ext cx="44607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378" extrusionOk="0">
                    <a:moveTo>
                      <a:pt x="1261" y="1"/>
                    </a:moveTo>
                    <a:cubicBezTo>
                      <a:pt x="1048" y="1"/>
                      <a:pt x="827" y="111"/>
                      <a:pt x="628" y="378"/>
                    </a:cubicBezTo>
                    <a:cubicBezTo>
                      <a:pt x="1" y="1126"/>
                      <a:pt x="591" y="2377"/>
                      <a:pt x="1320" y="2377"/>
                    </a:cubicBezTo>
                    <a:cubicBezTo>
                      <a:pt x="1557" y="2377"/>
                      <a:pt x="1807" y="2246"/>
                      <a:pt x="2036" y="1925"/>
                    </a:cubicBezTo>
                    <a:cubicBezTo>
                      <a:pt x="2564" y="1182"/>
                      <a:pt x="1956" y="1"/>
                      <a:pt x="1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9" name="Google Shape;7909;p76"/>
              <p:cNvSpPr/>
              <p:nvPr/>
            </p:nvSpPr>
            <p:spPr>
              <a:xfrm>
                <a:off x="2425588" y="2990052"/>
                <a:ext cx="38796" cy="3597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068" extrusionOk="0">
                    <a:moveTo>
                      <a:pt x="1096" y="1"/>
                    </a:moveTo>
                    <a:cubicBezTo>
                      <a:pt x="911" y="1"/>
                      <a:pt x="719" y="97"/>
                      <a:pt x="546" y="330"/>
                    </a:cubicBezTo>
                    <a:cubicBezTo>
                      <a:pt x="0" y="980"/>
                      <a:pt x="514" y="2068"/>
                      <a:pt x="1149" y="2068"/>
                    </a:cubicBezTo>
                    <a:cubicBezTo>
                      <a:pt x="1354" y="2068"/>
                      <a:pt x="1572" y="1954"/>
                      <a:pt x="1771" y="1675"/>
                    </a:cubicBezTo>
                    <a:cubicBezTo>
                      <a:pt x="2230" y="1028"/>
                      <a:pt x="1701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0" name="Google Shape;7910;p76"/>
              <p:cNvSpPr/>
              <p:nvPr/>
            </p:nvSpPr>
            <p:spPr>
              <a:xfrm>
                <a:off x="2683314" y="3180781"/>
                <a:ext cx="38796" cy="3597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068" extrusionOk="0">
                    <a:moveTo>
                      <a:pt x="1097" y="0"/>
                    </a:moveTo>
                    <a:cubicBezTo>
                      <a:pt x="912" y="0"/>
                      <a:pt x="720" y="96"/>
                      <a:pt x="547" y="329"/>
                    </a:cubicBezTo>
                    <a:cubicBezTo>
                      <a:pt x="0" y="979"/>
                      <a:pt x="514" y="2067"/>
                      <a:pt x="1149" y="2067"/>
                    </a:cubicBezTo>
                    <a:cubicBezTo>
                      <a:pt x="1354" y="2067"/>
                      <a:pt x="1572" y="1953"/>
                      <a:pt x="1771" y="1674"/>
                    </a:cubicBezTo>
                    <a:cubicBezTo>
                      <a:pt x="2230" y="1027"/>
                      <a:pt x="1701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1" name="Google Shape;7911;p76"/>
              <p:cNvSpPr/>
              <p:nvPr/>
            </p:nvSpPr>
            <p:spPr>
              <a:xfrm>
                <a:off x="2445577" y="3419666"/>
                <a:ext cx="38814" cy="3599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069" extrusionOk="0">
                    <a:moveTo>
                      <a:pt x="1097" y="0"/>
                    </a:moveTo>
                    <a:cubicBezTo>
                      <a:pt x="912" y="0"/>
                      <a:pt x="720" y="96"/>
                      <a:pt x="547" y="329"/>
                    </a:cubicBezTo>
                    <a:cubicBezTo>
                      <a:pt x="1" y="979"/>
                      <a:pt x="514" y="2068"/>
                      <a:pt x="1149" y="2068"/>
                    </a:cubicBezTo>
                    <a:cubicBezTo>
                      <a:pt x="1355" y="2068"/>
                      <a:pt x="1573" y="1954"/>
                      <a:pt x="1772" y="1674"/>
                    </a:cubicBezTo>
                    <a:cubicBezTo>
                      <a:pt x="2231" y="1028"/>
                      <a:pt x="1701" y="0"/>
                      <a:pt x="10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12" name="Google Shape;7912;p76"/>
          <p:cNvGrpSpPr/>
          <p:nvPr/>
        </p:nvGrpSpPr>
        <p:grpSpPr>
          <a:xfrm rot="1375756">
            <a:off x="3316433" y="3428658"/>
            <a:ext cx="1358765" cy="1201524"/>
            <a:chOff x="4530510" y="3891871"/>
            <a:chExt cx="1358745" cy="1201506"/>
          </a:xfrm>
        </p:grpSpPr>
        <p:sp>
          <p:nvSpPr>
            <p:cNvPr id="7913" name="Google Shape;7913;p76"/>
            <p:cNvSpPr/>
            <p:nvPr/>
          </p:nvSpPr>
          <p:spPr>
            <a:xfrm>
              <a:off x="5607781" y="3891871"/>
              <a:ext cx="217051" cy="406232"/>
            </a:xfrm>
            <a:custGeom>
              <a:avLst/>
              <a:gdLst/>
              <a:ahLst/>
              <a:cxnLst/>
              <a:rect l="l" t="t" r="r" b="b"/>
              <a:pathLst>
                <a:path w="12476" h="23350" extrusionOk="0">
                  <a:moveTo>
                    <a:pt x="10808" y="0"/>
                  </a:moveTo>
                  <a:lnTo>
                    <a:pt x="10808" y="0"/>
                  </a:lnTo>
                  <a:cubicBezTo>
                    <a:pt x="1266" y="5490"/>
                    <a:pt x="0" y="15866"/>
                    <a:pt x="1892" y="23349"/>
                  </a:cubicBezTo>
                  <a:cubicBezTo>
                    <a:pt x="9733" y="19682"/>
                    <a:pt x="12476" y="7428"/>
                    <a:pt x="108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76"/>
            <p:cNvSpPr/>
            <p:nvPr/>
          </p:nvSpPr>
          <p:spPr>
            <a:xfrm>
              <a:off x="5449429" y="3984408"/>
              <a:ext cx="176150" cy="426308"/>
            </a:xfrm>
            <a:custGeom>
              <a:avLst/>
              <a:gdLst/>
              <a:ahLst/>
              <a:cxnLst/>
              <a:rect l="l" t="t" r="r" b="b"/>
              <a:pathLst>
                <a:path w="10125" h="24504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1199" y="7816"/>
                    <a:pt x="0" y="16605"/>
                    <a:pt x="4421" y="24504"/>
                  </a:cubicBezTo>
                  <a:cubicBezTo>
                    <a:pt x="10125" y="17676"/>
                    <a:pt x="7068" y="7091"/>
                    <a:pt x="3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76"/>
            <p:cNvSpPr/>
            <p:nvPr/>
          </p:nvSpPr>
          <p:spPr>
            <a:xfrm>
              <a:off x="5590958" y="4313934"/>
              <a:ext cx="298298" cy="80794"/>
            </a:xfrm>
            <a:custGeom>
              <a:avLst/>
              <a:gdLst/>
              <a:ahLst/>
              <a:cxnLst/>
              <a:rect l="l" t="t" r="r" b="b"/>
              <a:pathLst>
                <a:path w="17146" h="4644" extrusionOk="0">
                  <a:moveTo>
                    <a:pt x="8642" y="1"/>
                  </a:moveTo>
                  <a:cubicBezTo>
                    <a:pt x="5557" y="1"/>
                    <a:pt x="2458" y="898"/>
                    <a:pt x="0" y="2614"/>
                  </a:cubicBezTo>
                  <a:cubicBezTo>
                    <a:pt x="2359" y="4067"/>
                    <a:pt x="5015" y="4644"/>
                    <a:pt x="7726" y="4644"/>
                  </a:cubicBezTo>
                  <a:cubicBezTo>
                    <a:pt x="10920" y="4644"/>
                    <a:pt x="14191" y="3842"/>
                    <a:pt x="17145" y="2729"/>
                  </a:cubicBezTo>
                  <a:cubicBezTo>
                    <a:pt x="14751" y="884"/>
                    <a:pt x="11703" y="1"/>
                    <a:pt x="8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76"/>
            <p:cNvSpPr/>
            <p:nvPr/>
          </p:nvSpPr>
          <p:spPr>
            <a:xfrm>
              <a:off x="5443827" y="4431333"/>
              <a:ext cx="415591" cy="136449"/>
            </a:xfrm>
            <a:custGeom>
              <a:avLst/>
              <a:gdLst/>
              <a:ahLst/>
              <a:cxnLst/>
              <a:rect l="l" t="t" r="r" b="b"/>
              <a:pathLst>
                <a:path w="23888" h="7843" extrusionOk="0">
                  <a:moveTo>
                    <a:pt x="8131" y="0"/>
                  </a:moveTo>
                  <a:cubicBezTo>
                    <a:pt x="5250" y="0"/>
                    <a:pt x="2438" y="730"/>
                    <a:pt x="1" y="2456"/>
                  </a:cubicBezTo>
                  <a:cubicBezTo>
                    <a:pt x="3573" y="5740"/>
                    <a:pt x="10379" y="7843"/>
                    <a:pt x="16683" y="7843"/>
                  </a:cubicBezTo>
                  <a:cubicBezTo>
                    <a:pt x="19252" y="7843"/>
                    <a:pt x="21738" y="7493"/>
                    <a:pt x="23888" y="6732"/>
                  </a:cubicBezTo>
                  <a:cubicBezTo>
                    <a:pt x="20037" y="2972"/>
                    <a:pt x="13945" y="0"/>
                    <a:pt x="8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76"/>
            <p:cNvSpPr/>
            <p:nvPr/>
          </p:nvSpPr>
          <p:spPr>
            <a:xfrm>
              <a:off x="5328934" y="4187472"/>
              <a:ext cx="153046" cy="307710"/>
            </a:xfrm>
            <a:custGeom>
              <a:avLst/>
              <a:gdLst/>
              <a:ahLst/>
              <a:cxnLst/>
              <a:rect l="l" t="t" r="r" b="b"/>
              <a:pathLst>
                <a:path w="8797" h="17687" extrusionOk="0">
                  <a:moveTo>
                    <a:pt x="3290" y="1"/>
                  </a:moveTo>
                  <a:cubicBezTo>
                    <a:pt x="1" y="5347"/>
                    <a:pt x="1050" y="12832"/>
                    <a:pt x="3860" y="17686"/>
                  </a:cubicBezTo>
                  <a:cubicBezTo>
                    <a:pt x="8797" y="13287"/>
                    <a:pt x="5942" y="4879"/>
                    <a:pt x="3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76"/>
            <p:cNvSpPr/>
            <p:nvPr/>
          </p:nvSpPr>
          <p:spPr>
            <a:xfrm>
              <a:off x="5314581" y="4531055"/>
              <a:ext cx="236641" cy="120408"/>
            </a:xfrm>
            <a:custGeom>
              <a:avLst/>
              <a:gdLst/>
              <a:ahLst/>
              <a:cxnLst/>
              <a:rect l="l" t="t" r="r" b="b"/>
              <a:pathLst>
                <a:path w="13602" h="6921" extrusionOk="0">
                  <a:moveTo>
                    <a:pt x="2248" y="1"/>
                  </a:moveTo>
                  <a:cubicBezTo>
                    <a:pt x="1454" y="1"/>
                    <a:pt x="694" y="65"/>
                    <a:pt x="1" y="191"/>
                  </a:cubicBezTo>
                  <a:cubicBezTo>
                    <a:pt x="1308" y="4768"/>
                    <a:pt x="7121" y="6921"/>
                    <a:pt x="11679" y="6921"/>
                  </a:cubicBezTo>
                  <a:cubicBezTo>
                    <a:pt x="12353" y="6921"/>
                    <a:pt x="13000" y="6874"/>
                    <a:pt x="13601" y="6780"/>
                  </a:cubicBezTo>
                  <a:cubicBezTo>
                    <a:pt x="12604" y="2135"/>
                    <a:pt x="6838" y="1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76"/>
            <p:cNvSpPr/>
            <p:nvPr/>
          </p:nvSpPr>
          <p:spPr>
            <a:xfrm>
              <a:off x="5151775" y="4114072"/>
              <a:ext cx="230760" cy="440418"/>
            </a:xfrm>
            <a:custGeom>
              <a:avLst/>
              <a:gdLst/>
              <a:ahLst/>
              <a:cxnLst/>
              <a:rect l="l" t="t" r="r" b="b"/>
              <a:pathLst>
                <a:path w="13264" h="25315" extrusionOk="0">
                  <a:moveTo>
                    <a:pt x="4215" y="1"/>
                  </a:moveTo>
                  <a:lnTo>
                    <a:pt x="4215" y="1"/>
                  </a:lnTo>
                  <a:cubicBezTo>
                    <a:pt x="0" y="6900"/>
                    <a:pt x="559" y="19711"/>
                    <a:pt x="6042" y="25315"/>
                  </a:cubicBezTo>
                  <a:cubicBezTo>
                    <a:pt x="13263" y="20446"/>
                    <a:pt x="7849" y="5275"/>
                    <a:pt x="4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76"/>
            <p:cNvSpPr/>
            <p:nvPr/>
          </p:nvSpPr>
          <p:spPr>
            <a:xfrm>
              <a:off x="5177454" y="4586553"/>
              <a:ext cx="353865" cy="268687"/>
            </a:xfrm>
            <a:custGeom>
              <a:avLst/>
              <a:gdLst/>
              <a:ahLst/>
              <a:cxnLst/>
              <a:rect l="l" t="t" r="r" b="b"/>
              <a:pathLst>
                <a:path w="20340" h="15444" extrusionOk="0">
                  <a:moveTo>
                    <a:pt x="1194" y="1"/>
                  </a:moveTo>
                  <a:cubicBezTo>
                    <a:pt x="1062" y="1"/>
                    <a:pt x="929" y="3"/>
                    <a:pt x="796" y="6"/>
                  </a:cubicBezTo>
                  <a:cubicBezTo>
                    <a:pt x="1" y="7490"/>
                    <a:pt x="8206" y="15443"/>
                    <a:pt x="18714" y="15443"/>
                  </a:cubicBezTo>
                  <a:cubicBezTo>
                    <a:pt x="19250" y="15443"/>
                    <a:pt x="19792" y="15423"/>
                    <a:pt x="20340" y="15380"/>
                  </a:cubicBezTo>
                  <a:cubicBezTo>
                    <a:pt x="16841" y="7187"/>
                    <a:pt x="9565" y="1"/>
                    <a:pt x="1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76"/>
            <p:cNvSpPr/>
            <p:nvPr/>
          </p:nvSpPr>
          <p:spPr>
            <a:xfrm>
              <a:off x="5036569" y="4341301"/>
              <a:ext cx="142990" cy="265486"/>
            </a:xfrm>
            <a:custGeom>
              <a:avLst/>
              <a:gdLst/>
              <a:ahLst/>
              <a:cxnLst/>
              <a:rect l="l" t="t" r="r" b="b"/>
              <a:pathLst>
                <a:path w="8219" h="15260" extrusionOk="0">
                  <a:moveTo>
                    <a:pt x="3178" y="1"/>
                  </a:moveTo>
                  <a:lnTo>
                    <a:pt x="3178" y="1"/>
                  </a:lnTo>
                  <a:cubicBezTo>
                    <a:pt x="2301" y="4682"/>
                    <a:pt x="1" y="10908"/>
                    <a:pt x="5464" y="15259"/>
                  </a:cubicBezTo>
                  <a:cubicBezTo>
                    <a:pt x="8218" y="11335"/>
                    <a:pt x="6435" y="3169"/>
                    <a:pt x="3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76"/>
            <p:cNvSpPr/>
            <p:nvPr/>
          </p:nvSpPr>
          <p:spPr>
            <a:xfrm>
              <a:off x="5028235" y="4661049"/>
              <a:ext cx="202837" cy="187041"/>
            </a:xfrm>
            <a:custGeom>
              <a:avLst/>
              <a:gdLst/>
              <a:ahLst/>
              <a:cxnLst/>
              <a:rect l="l" t="t" r="r" b="b"/>
              <a:pathLst>
                <a:path w="11659" h="10751" extrusionOk="0">
                  <a:moveTo>
                    <a:pt x="0" y="0"/>
                  </a:moveTo>
                  <a:cubicBezTo>
                    <a:pt x="882" y="5376"/>
                    <a:pt x="5593" y="8706"/>
                    <a:pt x="11658" y="10751"/>
                  </a:cubicBezTo>
                  <a:cubicBezTo>
                    <a:pt x="11202" y="5326"/>
                    <a:pt x="5510" y="35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76"/>
            <p:cNvSpPr/>
            <p:nvPr/>
          </p:nvSpPr>
          <p:spPr>
            <a:xfrm>
              <a:off x="4837646" y="4216648"/>
              <a:ext cx="200193" cy="472568"/>
            </a:xfrm>
            <a:custGeom>
              <a:avLst/>
              <a:gdLst/>
              <a:ahLst/>
              <a:cxnLst/>
              <a:rect l="l" t="t" r="r" b="b"/>
              <a:pathLst>
                <a:path w="11507" h="27163" extrusionOk="0">
                  <a:moveTo>
                    <a:pt x="2496" y="0"/>
                  </a:moveTo>
                  <a:cubicBezTo>
                    <a:pt x="864" y="7804"/>
                    <a:pt x="1" y="21255"/>
                    <a:pt x="7640" y="27163"/>
                  </a:cubicBezTo>
                  <a:cubicBezTo>
                    <a:pt x="11506" y="20126"/>
                    <a:pt x="10954" y="7914"/>
                    <a:pt x="2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76"/>
            <p:cNvSpPr/>
            <p:nvPr/>
          </p:nvSpPr>
          <p:spPr>
            <a:xfrm>
              <a:off x="4891039" y="4747585"/>
              <a:ext cx="270427" cy="243287"/>
            </a:xfrm>
            <a:custGeom>
              <a:avLst/>
              <a:gdLst/>
              <a:ahLst/>
              <a:cxnLst/>
              <a:rect l="l" t="t" r="r" b="b"/>
              <a:pathLst>
                <a:path w="15544" h="13984" extrusionOk="0">
                  <a:moveTo>
                    <a:pt x="1284" y="0"/>
                  </a:moveTo>
                  <a:cubicBezTo>
                    <a:pt x="850" y="0"/>
                    <a:pt x="422" y="37"/>
                    <a:pt x="0" y="113"/>
                  </a:cubicBezTo>
                  <a:cubicBezTo>
                    <a:pt x="227" y="8749"/>
                    <a:pt x="8185" y="13013"/>
                    <a:pt x="15544" y="13984"/>
                  </a:cubicBezTo>
                  <a:cubicBezTo>
                    <a:pt x="13842" y="6724"/>
                    <a:pt x="7139" y="0"/>
                    <a:pt x="1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76"/>
            <p:cNvSpPr/>
            <p:nvPr/>
          </p:nvSpPr>
          <p:spPr>
            <a:xfrm>
              <a:off x="4719552" y="4508212"/>
              <a:ext cx="155690" cy="271505"/>
            </a:xfrm>
            <a:custGeom>
              <a:avLst/>
              <a:gdLst/>
              <a:ahLst/>
              <a:cxnLst/>
              <a:rect l="l" t="t" r="r" b="b"/>
              <a:pathLst>
                <a:path w="8949" h="15606" extrusionOk="0">
                  <a:moveTo>
                    <a:pt x="945" y="1"/>
                  </a:moveTo>
                  <a:cubicBezTo>
                    <a:pt x="0" y="5372"/>
                    <a:pt x="1634" y="13759"/>
                    <a:pt x="6774" y="15605"/>
                  </a:cubicBezTo>
                  <a:cubicBezTo>
                    <a:pt x="8949" y="10404"/>
                    <a:pt x="6411" y="2165"/>
                    <a:pt x="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76"/>
            <p:cNvSpPr/>
            <p:nvPr/>
          </p:nvSpPr>
          <p:spPr>
            <a:xfrm>
              <a:off x="4777659" y="4845358"/>
              <a:ext cx="179003" cy="167608"/>
            </a:xfrm>
            <a:custGeom>
              <a:avLst/>
              <a:gdLst/>
              <a:ahLst/>
              <a:cxnLst/>
              <a:rect l="l" t="t" r="r" b="b"/>
              <a:pathLst>
                <a:path w="10289" h="9634" extrusionOk="0">
                  <a:moveTo>
                    <a:pt x="1210" y="0"/>
                  </a:moveTo>
                  <a:cubicBezTo>
                    <a:pt x="805" y="0"/>
                    <a:pt x="401" y="50"/>
                    <a:pt x="1" y="157"/>
                  </a:cubicBezTo>
                  <a:cubicBezTo>
                    <a:pt x="702" y="5001"/>
                    <a:pt x="5910" y="8798"/>
                    <a:pt x="10289" y="9634"/>
                  </a:cubicBezTo>
                  <a:cubicBezTo>
                    <a:pt x="10073" y="5830"/>
                    <a:pt x="5581" y="0"/>
                    <a:pt x="1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76"/>
            <p:cNvSpPr/>
            <p:nvPr/>
          </p:nvSpPr>
          <p:spPr>
            <a:xfrm>
              <a:off x="4530510" y="4514284"/>
              <a:ext cx="217451" cy="390122"/>
            </a:xfrm>
            <a:custGeom>
              <a:avLst/>
              <a:gdLst/>
              <a:ahLst/>
              <a:cxnLst/>
              <a:rect l="l" t="t" r="r" b="b"/>
              <a:pathLst>
                <a:path w="12499" h="22424" extrusionOk="0">
                  <a:moveTo>
                    <a:pt x="3006" y="0"/>
                  </a:moveTo>
                  <a:cubicBezTo>
                    <a:pt x="0" y="10668"/>
                    <a:pt x="3806" y="19597"/>
                    <a:pt x="10092" y="22423"/>
                  </a:cubicBezTo>
                  <a:cubicBezTo>
                    <a:pt x="12498" y="14879"/>
                    <a:pt x="9107" y="4718"/>
                    <a:pt x="3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76"/>
            <p:cNvSpPr/>
            <p:nvPr/>
          </p:nvSpPr>
          <p:spPr>
            <a:xfrm>
              <a:off x="4586461" y="4028128"/>
              <a:ext cx="1229046" cy="1065249"/>
            </a:xfrm>
            <a:custGeom>
              <a:avLst/>
              <a:gdLst/>
              <a:ahLst/>
              <a:cxnLst/>
              <a:rect l="l" t="t" r="r" b="b"/>
              <a:pathLst>
                <a:path w="70645" h="61230" extrusionOk="0">
                  <a:moveTo>
                    <a:pt x="66036" y="1"/>
                  </a:moveTo>
                  <a:cubicBezTo>
                    <a:pt x="65805" y="1"/>
                    <a:pt x="65554" y="148"/>
                    <a:pt x="65517" y="439"/>
                  </a:cubicBezTo>
                  <a:cubicBezTo>
                    <a:pt x="64494" y="8540"/>
                    <a:pt x="60769" y="15561"/>
                    <a:pt x="54611" y="20912"/>
                  </a:cubicBezTo>
                  <a:cubicBezTo>
                    <a:pt x="54595" y="15252"/>
                    <a:pt x="54606" y="9587"/>
                    <a:pt x="54095" y="3944"/>
                  </a:cubicBezTo>
                  <a:cubicBezTo>
                    <a:pt x="54069" y="3649"/>
                    <a:pt x="53824" y="3501"/>
                    <a:pt x="53593" y="3501"/>
                  </a:cubicBezTo>
                  <a:cubicBezTo>
                    <a:pt x="53363" y="3501"/>
                    <a:pt x="53146" y="3648"/>
                    <a:pt x="53173" y="3944"/>
                  </a:cubicBezTo>
                  <a:cubicBezTo>
                    <a:pt x="53708" y="9842"/>
                    <a:pt x="53671" y="15766"/>
                    <a:pt x="53691" y="21683"/>
                  </a:cubicBezTo>
                  <a:cubicBezTo>
                    <a:pt x="51747" y="23262"/>
                    <a:pt x="49649" y="24635"/>
                    <a:pt x="47460" y="25860"/>
                  </a:cubicBezTo>
                  <a:cubicBezTo>
                    <a:pt x="47371" y="21815"/>
                    <a:pt x="46749" y="17802"/>
                    <a:pt x="46780" y="13752"/>
                  </a:cubicBezTo>
                  <a:cubicBezTo>
                    <a:pt x="46783" y="13454"/>
                    <a:pt x="46554" y="13305"/>
                    <a:pt x="46323" y="13305"/>
                  </a:cubicBezTo>
                  <a:cubicBezTo>
                    <a:pt x="46092" y="13305"/>
                    <a:pt x="45860" y="13454"/>
                    <a:pt x="45857" y="13752"/>
                  </a:cubicBezTo>
                  <a:cubicBezTo>
                    <a:pt x="45826" y="17940"/>
                    <a:pt x="46496" y="22087"/>
                    <a:pt x="46548" y="26271"/>
                  </a:cubicBezTo>
                  <a:cubicBezTo>
                    <a:pt x="46548" y="26301"/>
                    <a:pt x="46561" y="26321"/>
                    <a:pt x="46566" y="26348"/>
                  </a:cubicBezTo>
                  <a:cubicBezTo>
                    <a:pt x="44175" y="27631"/>
                    <a:pt x="41690" y="28750"/>
                    <a:pt x="39187" y="29775"/>
                  </a:cubicBezTo>
                  <a:cubicBezTo>
                    <a:pt x="39544" y="23218"/>
                    <a:pt x="37644" y="16716"/>
                    <a:pt x="37565" y="10174"/>
                  </a:cubicBezTo>
                  <a:cubicBezTo>
                    <a:pt x="37561" y="9877"/>
                    <a:pt x="37328" y="9728"/>
                    <a:pt x="37097" y="9728"/>
                  </a:cubicBezTo>
                  <a:cubicBezTo>
                    <a:pt x="36867" y="9728"/>
                    <a:pt x="36638" y="9877"/>
                    <a:pt x="36642" y="10174"/>
                  </a:cubicBezTo>
                  <a:cubicBezTo>
                    <a:pt x="36725" y="16798"/>
                    <a:pt x="38674" y="23380"/>
                    <a:pt x="38254" y="30022"/>
                  </a:cubicBezTo>
                  <a:cubicBezTo>
                    <a:pt x="38252" y="30069"/>
                    <a:pt x="38263" y="30105"/>
                    <a:pt x="38272" y="30145"/>
                  </a:cubicBezTo>
                  <a:cubicBezTo>
                    <a:pt x="37799" y="30334"/>
                    <a:pt x="37325" y="30523"/>
                    <a:pt x="36851" y="30707"/>
                  </a:cubicBezTo>
                  <a:cubicBezTo>
                    <a:pt x="35148" y="31369"/>
                    <a:pt x="33467" y="32043"/>
                    <a:pt x="31810" y="32743"/>
                  </a:cubicBezTo>
                  <a:cubicBezTo>
                    <a:pt x="31495" y="29178"/>
                    <a:pt x="30597" y="25689"/>
                    <a:pt x="30365" y="22117"/>
                  </a:cubicBezTo>
                  <a:cubicBezTo>
                    <a:pt x="30346" y="21821"/>
                    <a:pt x="30105" y="21673"/>
                    <a:pt x="29874" y="21673"/>
                  </a:cubicBezTo>
                  <a:cubicBezTo>
                    <a:pt x="29644" y="21673"/>
                    <a:pt x="29423" y="21820"/>
                    <a:pt x="29442" y="22117"/>
                  </a:cubicBezTo>
                  <a:cubicBezTo>
                    <a:pt x="29684" y="25817"/>
                    <a:pt x="30641" y="29426"/>
                    <a:pt x="30923" y="33121"/>
                  </a:cubicBezTo>
                  <a:cubicBezTo>
                    <a:pt x="27931" y="34411"/>
                    <a:pt x="25018" y="35808"/>
                    <a:pt x="22208" y="37434"/>
                  </a:cubicBezTo>
                  <a:cubicBezTo>
                    <a:pt x="21224" y="30642"/>
                    <a:pt x="20863" y="23764"/>
                    <a:pt x="19174" y="17089"/>
                  </a:cubicBezTo>
                  <a:cubicBezTo>
                    <a:pt x="19116" y="16860"/>
                    <a:pt x="18941" y="16761"/>
                    <a:pt x="18759" y="16761"/>
                  </a:cubicBezTo>
                  <a:cubicBezTo>
                    <a:pt x="18485" y="16761"/>
                    <a:pt x="18198" y="16988"/>
                    <a:pt x="18285" y="17335"/>
                  </a:cubicBezTo>
                  <a:cubicBezTo>
                    <a:pt x="19993" y="24093"/>
                    <a:pt x="20342" y="31064"/>
                    <a:pt x="21355" y="37939"/>
                  </a:cubicBezTo>
                  <a:cubicBezTo>
                    <a:pt x="19527" y="39035"/>
                    <a:pt x="17739" y="40231"/>
                    <a:pt x="16002" y="41568"/>
                  </a:cubicBezTo>
                  <a:cubicBezTo>
                    <a:pt x="15554" y="41912"/>
                    <a:pt x="15114" y="42265"/>
                    <a:pt x="14677" y="42622"/>
                  </a:cubicBezTo>
                  <a:cubicBezTo>
                    <a:pt x="13749" y="38870"/>
                    <a:pt x="12296" y="35300"/>
                    <a:pt x="10938" y="31686"/>
                  </a:cubicBezTo>
                  <a:cubicBezTo>
                    <a:pt x="10856" y="31467"/>
                    <a:pt x="10666" y="31373"/>
                    <a:pt x="10480" y="31373"/>
                  </a:cubicBezTo>
                  <a:cubicBezTo>
                    <a:pt x="10197" y="31373"/>
                    <a:pt x="9921" y="31593"/>
                    <a:pt x="10049" y="31930"/>
                  </a:cubicBezTo>
                  <a:cubicBezTo>
                    <a:pt x="11457" y="35678"/>
                    <a:pt x="12970" y="39378"/>
                    <a:pt x="13890" y="43283"/>
                  </a:cubicBezTo>
                  <a:cubicBezTo>
                    <a:pt x="11407" y="45401"/>
                    <a:pt x="9121" y="47730"/>
                    <a:pt x="7047" y="50236"/>
                  </a:cubicBezTo>
                  <a:cubicBezTo>
                    <a:pt x="5666" y="44383"/>
                    <a:pt x="3559" y="38750"/>
                    <a:pt x="1607" y="33069"/>
                  </a:cubicBezTo>
                  <a:cubicBezTo>
                    <a:pt x="1531" y="32848"/>
                    <a:pt x="1345" y="32752"/>
                    <a:pt x="1160" y="32752"/>
                  </a:cubicBezTo>
                  <a:cubicBezTo>
                    <a:pt x="879" y="32752"/>
                    <a:pt x="601" y="32974"/>
                    <a:pt x="718" y="33315"/>
                  </a:cubicBezTo>
                  <a:cubicBezTo>
                    <a:pt x="2737" y="39190"/>
                    <a:pt x="4928" y="45013"/>
                    <a:pt x="6305" y="51085"/>
                  </a:cubicBezTo>
                  <a:cubicBezTo>
                    <a:pt x="6309" y="51102"/>
                    <a:pt x="6320" y="51113"/>
                    <a:pt x="6325" y="51129"/>
                  </a:cubicBezTo>
                  <a:cubicBezTo>
                    <a:pt x="3997" y="54059"/>
                    <a:pt x="1946" y="57211"/>
                    <a:pt x="192" y="60532"/>
                  </a:cubicBezTo>
                  <a:cubicBezTo>
                    <a:pt x="1" y="60895"/>
                    <a:pt x="320" y="61229"/>
                    <a:pt x="628" y="61229"/>
                  </a:cubicBezTo>
                  <a:cubicBezTo>
                    <a:pt x="767" y="61229"/>
                    <a:pt x="903" y="61162"/>
                    <a:pt x="989" y="60998"/>
                  </a:cubicBezTo>
                  <a:cubicBezTo>
                    <a:pt x="3628" y="55999"/>
                    <a:pt x="6931" y="51468"/>
                    <a:pt x="10820" y="47478"/>
                  </a:cubicBezTo>
                  <a:cubicBezTo>
                    <a:pt x="13406" y="49648"/>
                    <a:pt x="15972" y="51843"/>
                    <a:pt x="18518" y="54057"/>
                  </a:cubicBezTo>
                  <a:cubicBezTo>
                    <a:pt x="18615" y="54142"/>
                    <a:pt x="18722" y="54177"/>
                    <a:pt x="18825" y="54177"/>
                  </a:cubicBezTo>
                  <a:cubicBezTo>
                    <a:pt x="19198" y="54177"/>
                    <a:pt x="19523" y="53712"/>
                    <a:pt x="19171" y="53406"/>
                  </a:cubicBezTo>
                  <a:cubicBezTo>
                    <a:pt x="16621" y="51189"/>
                    <a:pt x="14054" y="48994"/>
                    <a:pt x="11466" y="46822"/>
                  </a:cubicBezTo>
                  <a:cubicBezTo>
                    <a:pt x="13232" y="45067"/>
                    <a:pt x="15116" y="43424"/>
                    <a:pt x="17110" y="41895"/>
                  </a:cubicBezTo>
                  <a:lnTo>
                    <a:pt x="17114" y="41899"/>
                  </a:lnTo>
                  <a:cubicBezTo>
                    <a:pt x="21245" y="45081"/>
                    <a:pt x="25471" y="48193"/>
                    <a:pt x="28713" y="52327"/>
                  </a:cubicBezTo>
                  <a:cubicBezTo>
                    <a:pt x="28802" y="52440"/>
                    <a:pt x="28908" y="52487"/>
                    <a:pt x="29011" y="52487"/>
                  </a:cubicBezTo>
                  <a:cubicBezTo>
                    <a:pt x="29334" y="52487"/>
                    <a:pt x="29639" y="52025"/>
                    <a:pt x="29365" y="51674"/>
                  </a:cubicBezTo>
                  <a:cubicBezTo>
                    <a:pt x="26149" y="47574"/>
                    <a:pt x="21965" y="44474"/>
                    <a:pt x="17864" y="41321"/>
                  </a:cubicBezTo>
                  <a:cubicBezTo>
                    <a:pt x="18298" y="40998"/>
                    <a:pt x="18738" y="40680"/>
                    <a:pt x="19182" y="40368"/>
                  </a:cubicBezTo>
                  <a:cubicBezTo>
                    <a:pt x="21111" y="39019"/>
                    <a:pt x="23111" y="37858"/>
                    <a:pt x="25157" y="36810"/>
                  </a:cubicBezTo>
                  <a:cubicBezTo>
                    <a:pt x="28230" y="39292"/>
                    <a:pt x="31108" y="42001"/>
                    <a:pt x="34185" y="44479"/>
                  </a:cubicBezTo>
                  <a:cubicBezTo>
                    <a:pt x="34281" y="44556"/>
                    <a:pt x="34386" y="44589"/>
                    <a:pt x="34488" y="44589"/>
                  </a:cubicBezTo>
                  <a:cubicBezTo>
                    <a:pt x="34870" y="44589"/>
                    <a:pt x="35204" y="44122"/>
                    <a:pt x="34838" y="43827"/>
                  </a:cubicBezTo>
                  <a:cubicBezTo>
                    <a:pt x="31844" y="41415"/>
                    <a:pt x="29034" y="38787"/>
                    <a:pt x="26053" y="36358"/>
                  </a:cubicBezTo>
                  <a:cubicBezTo>
                    <a:pt x="28931" y="34939"/>
                    <a:pt x="31895" y="33719"/>
                    <a:pt x="34884" y="32513"/>
                  </a:cubicBezTo>
                  <a:cubicBezTo>
                    <a:pt x="34901" y="32539"/>
                    <a:pt x="34910" y="32568"/>
                    <a:pt x="34934" y="32593"/>
                  </a:cubicBezTo>
                  <a:cubicBezTo>
                    <a:pt x="39108" y="37044"/>
                    <a:pt x="43975" y="40703"/>
                    <a:pt x="48909" y="44261"/>
                  </a:cubicBezTo>
                  <a:cubicBezTo>
                    <a:pt x="48993" y="44321"/>
                    <a:pt x="49075" y="44347"/>
                    <a:pt x="49153" y="44347"/>
                  </a:cubicBezTo>
                  <a:cubicBezTo>
                    <a:pt x="49524" y="44347"/>
                    <a:pt x="49770" y="43750"/>
                    <a:pt x="49375" y="43465"/>
                  </a:cubicBezTo>
                  <a:cubicBezTo>
                    <a:pt x="44581" y="40008"/>
                    <a:pt x="39865" y="36447"/>
                    <a:pt x="35789" y="32148"/>
                  </a:cubicBezTo>
                  <a:cubicBezTo>
                    <a:pt x="37310" y="31536"/>
                    <a:pt x="38836" y="30921"/>
                    <a:pt x="40360" y="30278"/>
                  </a:cubicBezTo>
                  <a:cubicBezTo>
                    <a:pt x="40981" y="30015"/>
                    <a:pt x="41599" y="29744"/>
                    <a:pt x="42216" y="29469"/>
                  </a:cubicBezTo>
                  <a:cubicBezTo>
                    <a:pt x="42262" y="29521"/>
                    <a:pt x="42321" y="29565"/>
                    <a:pt x="42396" y="29596"/>
                  </a:cubicBezTo>
                  <a:cubicBezTo>
                    <a:pt x="45634" y="30921"/>
                    <a:pt x="48717" y="32573"/>
                    <a:pt x="51732" y="34338"/>
                  </a:cubicBezTo>
                  <a:cubicBezTo>
                    <a:pt x="51812" y="34384"/>
                    <a:pt x="51890" y="34405"/>
                    <a:pt x="51964" y="34405"/>
                  </a:cubicBezTo>
                  <a:cubicBezTo>
                    <a:pt x="52367" y="34405"/>
                    <a:pt x="52631" y="33795"/>
                    <a:pt x="52197" y="33542"/>
                  </a:cubicBezTo>
                  <a:cubicBezTo>
                    <a:pt x="49311" y="31852"/>
                    <a:pt x="46365" y="30285"/>
                    <a:pt x="43285" y="28979"/>
                  </a:cubicBezTo>
                  <a:cubicBezTo>
                    <a:pt x="45578" y="27910"/>
                    <a:pt x="47815" y="26733"/>
                    <a:pt x="49953" y="25399"/>
                  </a:cubicBezTo>
                  <a:cubicBezTo>
                    <a:pt x="55221" y="26515"/>
                    <a:pt x="60474" y="27702"/>
                    <a:pt x="65723" y="28903"/>
                  </a:cubicBezTo>
                  <a:cubicBezTo>
                    <a:pt x="65763" y="28912"/>
                    <a:pt x="65802" y="28917"/>
                    <a:pt x="65839" y="28917"/>
                  </a:cubicBezTo>
                  <a:cubicBezTo>
                    <a:pt x="66332" y="28917"/>
                    <a:pt x="66508" y="28137"/>
                    <a:pt x="65968" y="28013"/>
                  </a:cubicBezTo>
                  <a:cubicBezTo>
                    <a:pt x="61002" y="26877"/>
                    <a:pt x="56033" y="25755"/>
                    <a:pt x="51051" y="24692"/>
                  </a:cubicBezTo>
                  <a:cubicBezTo>
                    <a:pt x="53252" y="23236"/>
                    <a:pt x="55335" y="21603"/>
                    <a:pt x="57242" y="19734"/>
                  </a:cubicBezTo>
                  <a:cubicBezTo>
                    <a:pt x="57345" y="19634"/>
                    <a:pt x="57441" y="19527"/>
                    <a:pt x="57543" y="19425"/>
                  </a:cubicBezTo>
                  <a:cubicBezTo>
                    <a:pt x="57592" y="19444"/>
                    <a:pt x="57648" y="19458"/>
                    <a:pt x="57712" y="19458"/>
                  </a:cubicBezTo>
                  <a:cubicBezTo>
                    <a:pt x="57716" y="19458"/>
                    <a:pt x="57720" y="19458"/>
                    <a:pt x="57725" y="19458"/>
                  </a:cubicBezTo>
                  <a:cubicBezTo>
                    <a:pt x="60919" y="19386"/>
                    <a:pt x="64104" y="19080"/>
                    <a:pt x="67295" y="19080"/>
                  </a:cubicBezTo>
                  <a:cubicBezTo>
                    <a:pt x="68213" y="19080"/>
                    <a:pt x="69131" y="19106"/>
                    <a:pt x="70051" y="19169"/>
                  </a:cubicBezTo>
                  <a:cubicBezTo>
                    <a:pt x="70066" y="19170"/>
                    <a:pt x="70081" y="19171"/>
                    <a:pt x="70095" y="19171"/>
                  </a:cubicBezTo>
                  <a:cubicBezTo>
                    <a:pt x="70644" y="19171"/>
                    <a:pt x="70625" y="18294"/>
                    <a:pt x="70050" y="18253"/>
                  </a:cubicBezTo>
                  <a:cubicBezTo>
                    <a:pt x="69122" y="18189"/>
                    <a:pt x="68196" y="18164"/>
                    <a:pt x="67271" y="18164"/>
                  </a:cubicBezTo>
                  <a:cubicBezTo>
                    <a:pt x="64316" y="18164"/>
                    <a:pt x="61368" y="18423"/>
                    <a:pt x="58411" y="18518"/>
                  </a:cubicBezTo>
                  <a:cubicBezTo>
                    <a:pt x="62976" y="13502"/>
                    <a:pt x="65588" y="7181"/>
                    <a:pt x="66440" y="439"/>
                  </a:cubicBezTo>
                  <a:cubicBezTo>
                    <a:pt x="66477" y="146"/>
                    <a:pt x="66266" y="1"/>
                    <a:pt x="66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9" name="Google Shape;7929;p76"/>
          <p:cNvGrpSpPr/>
          <p:nvPr/>
        </p:nvGrpSpPr>
        <p:grpSpPr>
          <a:xfrm>
            <a:off x="2169334" y="3517251"/>
            <a:ext cx="1077532" cy="958828"/>
            <a:chOff x="1808972" y="2453126"/>
            <a:chExt cx="1077532" cy="958828"/>
          </a:xfrm>
        </p:grpSpPr>
        <p:sp>
          <p:nvSpPr>
            <p:cNvPr id="7930" name="Google Shape;7930;p76"/>
            <p:cNvSpPr/>
            <p:nvPr/>
          </p:nvSpPr>
          <p:spPr>
            <a:xfrm>
              <a:off x="1808972" y="2453126"/>
              <a:ext cx="1077532" cy="958828"/>
            </a:xfrm>
            <a:custGeom>
              <a:avLst/>
              <a:gdLst/>
              <a:ahLst/>
              <a:cxnLst/>
              <a:rect l="l" t="t" r="r" b="b"/>
              <a:pathLst>
                <a:path w="61936" h="55113" extrusionOk="0">
                  <a:moveTo>
                    <a:pt x="29165" y="1"/>
                  </a:moveTo>
                  <a:cubicBezTo>
                    <a:pt x="24275" y="1"/>
                    <a:pt x="19615" y="3853"/>
                    <a:pt x="21976" y="10879"/>
                  </a:cubicBezTo>
                  <a:cubicBezTo>
                    <a:pt x="20225" y="8255"/>
                    <a:pt x="17850" y="7178"/>
                    <a:pt x="15538" y="7178"/>
                  </a:cubicBezTo>
                  <a:cubicBezTo>
                    <a:pt x="9499" y="7178"/>
                    <a:pt x="3896" y="14522"/>
                    <a:pt x="11004" y="20819"/>
                  </a:cubicBezTo>
                  <a:cubicBezTo>
                    <a:pt x="0" y="20819"/>
                    <a:pt x="530" y="35384"/>
                    <a:pt x="10318" y="35384"/>
                  </a:cubicBezTo>
                  <a:cubicBezTo>
                    <a:pt x="2363" y="39643"/>
                    <a:pt x="7698" y="48988"/>
                    <a:pt x="14226" y="48988"/>
                  </a:cubicBezTo>
                  <a:cubicBezTo>
                    <a:pt x="16203" y="48988"/>
                    <a:pt x="18288" y="48131"/>
                    <a:pt x="20148" y="46018"/>
                  </a:cubicBezTo>
                  <a:lnTo>
                    <a:pt x="20148" y="46018"/>
                  </a:lnTo>
                  <a:cubicBezTo>
                    <a:pt x="18271" y="51837"/>
                    <a:pt x="22616" y="55113"/>
                    <a:pt x="27218" y="55113"/>
                  </a:cubicBezTo>
                  <a:cubicBezTo>
                    <a:pt x="31391" y="55113"/>
                    <a:pt x="35776" y="52418"/>
                    <a:pt x="35921" y="46480"/>
                  </a:cubicBezTo>
                  <a:cubicBezTo>
                    <a:pt x="37533" y="49857"/>
                    <a:pt x="40395" y="51260"/>
                    <a:pt x="43275" y="51260"/>
                  </a:cubicBezTo>
                  <a:cubicBezTo>
                    <a:pt x="49466" y="51260"/>
                    <a:pt x="55742" y="44775"/>
                    <a:pt x="49865" y="37464"/>
                  </a:cubicBezTo>
                  <a:lnTo>
                    <a:pt x="49865" y="37464"/>
                  </a:lnTo>
                  <a:cubicBezTo>
                    <a:pt x="50460" y="37575"/>
                    <a:pt x="51026" y="37628"/>
                    <a:pt x="51565" y="37628"/>
                  </a:cubicBezTo>
                  <a:cubicBezTo>
                    <a:pt x="61368" y="37628"/>
                    <a:pt x="61936" y="20214"/>
                    <a:pt x="51749" y="20214"/>
                  </a:cubicBezTo>
                  <a:cubicBezTo>
                    <a:pt x="51226" y="20214"/>
                    <a:pt x="50674" y="20260"/>
                    <a:pt x="50093" y="20357"/>
                  </a:cubicBezTo>
                  <a:cubicBezTo>
                    <a:pt x="58806" y="14501"/>
                    <a:pt x="51795" y="5150"/>
                    <a:pt x="44916" y="5150"/>
                  </a:cubicBezTo>
                  <a:cubicBezTo>
                    <a:pt x="42290" y="5150"/>
                    <a:pt x="39684" y="6513"/>
                    <a:pt x="37979" y="9954"/>
                  </a:cubicBezTo>
                  <a:cubicBezTo>
                    <a:pt x="38198" y="3151"/>
                    <a:pt x="33587" y="1"/>
                    <a:pt x="29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76"/>
            <p:cNvSpPr/>
            <p:nvPr/>
          </p:nvSpPr>
          <p:spPr>
            <a:xfrm>
              <a:off x="2035557" y="2654485"/>
              <a:ext cx="624970" cy="556146"/>
            </a:xfrm>
            <a:custGeom>
              <a:avLst/>
              <a:gdLst/>
              <a:ahLst/>
              <a:cxnLst/>
              <a:rect l="l" t="t" r="r" b="b"/>
              <a:pathLst>
                <a:path w="35923" h="31967" extrusionOk="0">
                  <a:moveTo>
                    <a:pt x="16916" y="0"/>
                  </a:moveTo>
                  <a:cubicBezTo>
                    <a:pt x="14079" y="0"/>
                    <a:pt x="11377" y="2235"/>
                    <a:pt x="12746" y="6310"/>
                  </a:cubicBezTo>
                  <a:cubicBezTo>
                    <a:pt x="11731" y="4788"/>
                    <a:pt x="10353" y="4164"/>
                    <a:pt x="9012" y="4164"/>
                  </a:cubicBezTo>
                  <a:cubicBezTo>
                    <a:pt x="5509" y="4164"/>
                    <a:pt x="2259" y="8424"/>
                    <a:pt x="6383" y="12077"/>
                  </a:cubicBezTo>
                  <a:cubicBezTo>
                    <a:pt x="0" y="12077"/>
                    <a:pt x="308" y="20523"/>
                    <a:pt x="5985" y="20523"/>
                  </a:cubicBezTo>
                  <a:cubicBezTo>
                    <a:pt x="1371" y="22994"/>
                    <a:pt x="4466" y="28415"/>
                    <a:pt x="8252" y="28415"/>
                  </a:cubicBezTo>
                  <a:cubicBezTo>
                    <a:pt x="9398" y="28415"/>
                    <a:pt x="10608" y="27918"/>
                    <a:pt x="11686" y="26692"/>
                  </a:cubicBezTo>
                  <a:lnTo>
                    <a:pt x="11686" y="26692"/>
                  </a:lnTo>
                  <a:cubicBezTo>
                    <a:pt x="10597" y="30067"/>
                    <a:pt x="13117" y="31967"/>
                    <a:pt x="15786" y="31967"/>
                  </a:cubicBezTo>
                  <a:cubicBezTo>
                    <a:pt x="18207" y="31967"/>
                    <a:pt x="20750" y="30404"/>
                    <a:pt x="20834" y="26960"/>
                  </a:cubicBezTo>
                  <a:cubicBezTo>
                    <a:pt x="21769" y="28918"/>
                    <a:pt x="23429" y="29731"/>
                    <a:pt x="25099" y="29731"/>
                  </a:cubicBezTo>
                  <a:cubicBezTo>
                    <a:pt x="28691" y="29731"/>
                    <a:pt x="32331" y="25970"/>
                    <a:pt x="28922" y="21730"/>
                  </a:cubicBezTo>
                  <a:lnTo>
                    <a:pt x="28922" y="21730"/>
                  </a:lnTo>
                  <a:cubicBezTo>
                    <a:pt x="29267" y="21794"/>
                    <a:pt x="29595" y="21825"/>
                    <a:pt x="29907" y="21825"/>
                  </a:cubicBezTo>
                  <a:cubicBezTo>
                    <a:pt x="35593" y="21825"/>
                    <a:pt x="35923" y="11724"/>
                    <a:pt x="30014" y="11724"/>
                  </a:cubicBezTo>
                  <a:cubicBezTo>
                    <a:pt x="29710" y="11724"/>
                    <a:pt x="29390" y="11751"/>
                    <a:pt x="29054" y="11807"/>
                  </a:cubicBezTo>
                  <a:cubicBezTo>
                    <a:pt x="34109" y="8411"/>
                    <a:pt x="30043" y="2987"/>
                    <a:pt x="26053" y="2987"/>
                  </a:cubicBezTo>
                  <a:cubicBezTo>
                    <a:pt x="24529" y="2987"/>
                    <a:pt x="23017" y="3778"/>
                    <a:pt x="22028" y="5773"/>
                  </a:cubicBezTo>
                  <a:cubicBezTo>
                    <a:pt x="22155" y="1828"/>
                    <a:pt x="19481" y="0"/>
                    <a:pt x="16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76"/>
            <p:cNvSpPr/>
            <p:nvPr/>
          </p:nvSpPr>
          <p:spPr>
            <a:xfrm>
              <a:off x="2314961" y="2726284"/>
              <a:ext cx="62213" cy="133891"/>
            </a:xfrm>
            <a:custGeom>
              <a:avLst/>
              <a:gdLst/>
              <a:ahLst/>
              <a:cxnLst/>
              <a:rect l="l" t="t" r="r" b="b"/>
              <a:pathLst>
                <a:path w="3576" h="7696" extrusionOk="0">
                  <a:moveTo>
                    <a:pt x="1307" y="1"/>
                  </a:moveTo>
                  <a:cubicBezTo>
                    <a:pt x="1307" y="1"/>
                    <a:pt x="1261" y="360"/>
                    <a:pt x="1190" y="897"/>
                  </a:cubicBezTo>
                  <a:cubicBezTo>
                    <a:pt x="1158" y="1164"/>
                    <a:pt x="1112" y="1476"/>
                    <a:pt x="1053" y="1806"/>
                  </a:cubicBezTo>
                  <a:cubicBezTo>
                    <a:pt x="994" y="2136"/>
                    <a:pt x="936" y="2487"/>
                    <a:pt x="870" y="2829"/>
                  </a:cubicBezTo>
                  <a:cubicBezTo>
                    <a:pt x="790" y="3154"/>
                    <a:pt x="707" y="3479"/>
                    <a:pt x="631" y="3783"/>
                  </a:cubicBezTo>
                  <a:cubicBezTo>
                    <a:pt x="590" y="3936"/>
                    <a:pt x="566" y="4062"/>
                    <a:pt x="514" y="4216"/>
                  </a:cubicBezTo>
                  <a:cubicBezTo>
                    <a:pt x="468" y="4364"/>
                    <a:pt x="425" y="4505"/>
                    <a:pt x="383" y="4633"/>
                  </a:cubicBezTo>
                  <a:cubicBezTo>
                    <a:pt x="220" y="5150"/>
                    <a:pt x="111" y="5496"/>
                    <a:pt x="111" y="5496"/>
                  </a:cubicBezTo>
                  <a:lnTo>
                    <a:pt x="104" y="5513"/>
                  </a:lnTo>
                  <a:cubicBezTo>
                    <a:pt x="12" y="5806"/>
                    <a:pt x="1" y="6125"/>
                    <a:pt x="84" y="6443"/>
                  </a:cubicBezTo>
                  <a:cubicBezTo>
                    <a:pt x="284" y="7198"/>
                    <a:pt x="965" y="7695"/>
                    <a:pt x="1710" y="7695"/>
                  </a:cubicBezTo>
                  <a:cubicBezTo>
                    <a:pt x="1852" y="7695"/>
                    <a:pt x="1997" y="7677"/>
                    <a:pt x="2141" y="7639"/>
                  </a:cubicBezTo>
                  <a:cubicBezTo>
                    <a:pt x="3039" y="7401"/>
                    <a:pt x="3576" y="6481"/>
                    <a:pt x="3337" y="5582"/>
                  </a:cubicBezTo>
                  <a:lnTo>
                    <a:pt x="3105" y="4706"/>
                  </a:lnTo>
                  <a:cubicBezTo>
                    <a:pt x="3070" y="4575"/>
                    <a:pt x="3033" y="4432"/>
                    <a:pt x="2993" y="4282"/>
                  </a:cubicBezTo>
                  <a:cubicBezTo>
                    <a:pt x="2957" y="4136"/>
                    <a:pt x="2891" y="3948"/>
                    <a:pt x="2837" y="3776"/>
                  </a:cubicBezTo>
                  <a:cubicBezTo>
                    <a:pt x="2723" y="3429"/>
                    <a:pt x="2600" y="3059"/>
                    <a:pt x="2477" y="2689"/>
                  </a:cubicBezTo>
                  <a:cubicBezTo>
                    <a:pt x="2339" y="2339"/>
                    <a:pt x="2197" y="1999"/>
                    <a:pt x="2065" y="1682"/>
                  </a:cubicBezTo>
                  <a:cubicBezTo>
                    <a:pt x="1937" y="1363"/>
                    <a:pt x="1806" y="1071"/>
                    <a:pt x="1689" y="824"/>
                  </a:cubicBezTo>
                  <a:cubicBezTo>
                    <a:pt x="1460" y="329"/>
                    <a:pt x="1307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76"/>
            <p:cNvSpPr/>
            <p:nvPr/>
          </p:nvSpPr>
          <p:spPr>
            <a:xfrm>
              <a:off x="2193439" y="2796118"/>
              <a:ext cx="118442" cy="97043"/>
            </a:xfrm>
            <a:custGeom>
              <a:avLst/>
              <a:gdLst/>
              <a:ahLst/>
              <a:cxnLst/>
              <a:rect l="l" t="t" r="r" b="b"/>
              <a:pathLst>
                <a:path w="6808" h="5578" extrusionOk="0">
                  <a:moveTo>
                    <a:pt x="1" y="1"/>
                  </a:moveTo>
                  <a:cubicBezTo>
                    <a:pt x="1" y="1"/>
                    <a:pt x="70" y="66"/>
                    <a:pt x="191" y="179"/>
                  </a:cubicBezTo>
                  <a:cubicBezTo>
                    <a:pt x="310" y="295"/>
                    <a:pt x="482" y="442"/>
                    <a:pt x="662" y="659"/>
                  </a:cubicBezTo>
                  <a:cubicBezTo>
                    <a:pt x="750" y="762"/>
                    <a:pt x="848" y="874"/>
                    <a:pt x="951" y="993"/>
                  </a:cubicBezTo>
                  <a:cubicBezTo>
                    <a:pt x="1048" y="1117"/>
                    <a:pt x="1149" y="1250"/>
                    <a:pt x="1254" y="1386"/>
                  </a:cubicBezTo>
                  <a:cubicBezTo>
                    <a:pt x="1463" y="1654"/>
                    <a:pt x="1668" y="1965"/>
                    <a:pt x="1874" y="2264"/>
                  </a:cubicBezTo>
                  <a:cubicBezTo>
                    <a:pt x="2280" y="2877"/>
                    <a:pt x="2666" y="3505"/>
                    <a:pt x="2972" y="3994"/>
                  </a:cubicBezTo>
                  <a:cubicBezTo>
                    <a:pt x="3275" y="4474"/>
                    <a:pt x="3476" y="4795"/>
                    <a:pt x="3476" y="4795"/>
                  </a:cubicBezTo>
                  <a:cubicBezTo>
                    <a:pt x="3632" y="5042"/>
                    <a:pt x="3858" y="5257"/>
                    <a:pt x="4136" y="5396"/>
                  </a:cubicBezTo>
                  <a:cubicBezTo>
                    <a:pt x="4379" y="5519"/>
                    <a:pt x="4638" y="5578"/>
                    <a:pt x="4893" y="5578"/>
                  </a:cubicBezTo>
                  <a:cubicBezTo>
                    <a:pt x="5504" y="5578"/>
                    <a:pt x="6094" y="5242"/>
                    <a:pt x="6389" y="4660"/>
                  </a:cubicBezTo>
                  <a:cubicBezTo>
                    <a:pt x="6808" y="3835"/>
                    <a:pt x="6479" y="2826"/>
                    <a:pt x="5654" y="2407"/>
                  </a:cubicBezTo>
                  <a:lnTo>
                    <a:pt x="5651" y="2405"/>
                  </a:lnTo>
                  <a:cubicBezTo>
                    <a:pt x="5651" y="2405"/>
                    <a:pt x="5314" y="2233"/>
                    <a:pt x="4808" y="1977"/>
                  </a:cubicBezTo>
                  <a:cubicBezTo>
                    <a:pt x="4310" y="1725"/>
                    <a:pt x="3622" y="1365"/>
                    <a:pt x="2921" y="1031"/>
                  </a:cubicBezTo>
                  <a:cubicBezTo>
                    <a:pt x="2563" y="869"/>
                    <a:pt x="2215" y="702"/>
                    <a:pt x="1870" y="568"/>
                  </a:cubicBezTo>
                  <a:cubicBezTo>
                    <a:pt x="1700" y="503"/>
                    <a:pt x="1537" y="437"/>
                    <a:pt x="1380" y="376"/>
                  </a:cubicBezTo>
                  <a:cubicBezTo>
                    <a:pt x="1220" y="325"/>
                    <a:pt x="1069" y="276"/>
                    <a:pt x="930" y="231"/>
                  </a:cubicBezTo>
                  <a:cubicBezTo>
                    <a:pt x="657" y="135"/>
                    <a:pt x="414" y="93"/>
                    <a:pt x="253" y="55"/>
                  </a:cubicBezTo>
                  <a:cubicBezTo>
                    <a:pt x="91" y="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76"/>
            <p:cNvSpPr/>
            <p:nvPr/>
          </p:nvSpPr>
          <p:spPr>
            <a:xfrm>
              <a:off x="2138132" y="2911515"/>
              <a:ext cx="137058" cy="58647"/>
            </a:xfrm>
            <a:custGeom>
              <a:avLst/>
              <a:gdLst/>
              <a:ahLst/>
              <a:cxnLst/>
              <a:rect l="l" t="t" r="r" b="b"/>
              <a:pathLst>
                <a:path w="7878" h="3371" extrusionOk="0">
                  <a:moveTo>
                    <a:pt x="6012" y="0"/>
                  </a:moveTo>
                  <a:cubicBezTo>
                    <a:pt x="5869" y="0"/>
                    <a:pt x="5723" y="19"/>
                    <a:pt x="5579" y="57"/>
                  </a:cubicBezTo>
                  <a:lnTo>
                    <a:pt x="5561" y="62"/>
                  </a:lnTo>
                  <a:lnTo>
                    <a:pt x="1" y="1538"/>
                  </a:lnTo>
                  <a:lnTo>
                    <a:pt x="5501" y="3290"/>
                  </a:lnTo>
                  <a:cubicBezTo>
                    <a:pt x="5662" y="3343"/>
                    <a:pt x="5832" y="3371"/>
                    <a:pt x="6006" y="3371"/>
                  </a:cubicBezTo>
                  <a:cubicBezTo>
                    <a:pt x="6150" y="3371"/>
                    <a:pt x="6296" y="3352"/>
                    <a:pt x="6442" y="3312"/>
                  </a:cubicBezTo>
                  <a:cubicBezTo>
                    <a:pt x="7342" y="3074"/>
                    <a:pt x="7877" y="2152"/>
                    <a:pt x="7639" y="1253"/>
                  </a:cubicBezTo>
                  <a:cubicBezTo>
                    <a:pt x="7438" y="498"/>
                    <a:pt x="6756" y="0"/>
                    <a:pt x="6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76"/>
            <p:cNvSpPr/>
            <p:nvPr/>
          </p:nvSpPr>
          <p:spPr>
            <a:xfrm>
              <a:off x="2179017" y="2978217"/>
              <a:ext cx="116685" cy="90171"/>
            </a:xfrm>
            <a:custGeom>
              <a:avLst/>
              <a:gdLst/>
              <a:ahLst/>
              <a:cxnLst/>
              <a:rect l="l" t="t" r="r" b="b"/>
              <a:pathLst>
                <a:path w="6707" h="5183" extrusionOk="0">
                  <a:moveTo>
                    <a:pt x="4789" y="0"/>
                  </a:moveTo>
                  <a:cubicBezTo>
                    <a:pt x="4235" y="0"/>
                    <a:pt x="3691" y="274"/>
                    <a:pt x="3369" y="775"/>
                  </a:cubicBezTo>
                  <a:cubicBezTo>
                    <a:pt x="3369" y="775"/>
                    <a:pt x="3177" y="1075"/>
                    <a:pt x="2889" y="1525"/>
                  </a:cubicBezTo>
                  <a:cubicBezTo>
                    <a:pt x="2743" y="1755"/>
                    <a:pt x="2577" y="2013"/>
                    <a:pt x="2402" y="2267"/>
                  </a:cubicBezTo>
                  <a:cubicBezTo>
                    <a:pt x="2222" y="2533"/>
                    <a:pt x="2028" y="2816"/>
                    <a:pt x="1836" y="3097"/>
                  </a:cubicBezTo>
                  <a:cubicBezTo>
                    <a:pt x="1624" y="3367"/>
                    <a:pt x="1412" y="3636"/>
                    <a:pt x="1213" y="3889"/>
                  </a:cubicBezTo>
                  <a:cubicBezTo>
                    <a:pt x="1111" y="4015"/>
                    <a:pt x="1015" y="4147"/>
                    <a:pt x="915" y="4255"/>
                  </a:cubicBezTo>
                  <a:cubicBezTo>
                    <a:pt x="812" y="4360"/>
                    <a:pt x="714" y="4461"/>
                    <a:pt x="626" y="4553"/>
                  </a:cubicBezTo>
                  <a:cubicBezTo>
                    <a:pt x="250" y="4930"/>
                    <a:pt x="1" y="5183"/>
                    <a:pt x="1" y="5183"/>
                  </a:cubicBezTo>
                  <a:cubicBezTo>
                    <a:pt x="1" y="5183"/>
                    <a:pt x="350" y="5107"/>
                    <a:pt x="874" y="4992"/>
                  </a:cubicBezTo>
                  <a:cubicBezTo>
                    <a:pt x="1010" y="4961"/>
                    <a:pt x="1157" y="4927"/>
                    <a:pt x="1311" y="4891"/>
                  </a:cubicBezTo>
                  <a:cubicBezTo>
                    <a:pt x="1465" y="4852"/>
                    <a:pt x="1614" y="4793"/>
                    <a:pt x="1778" y="4741"/>
                  </a:cubicBezTo>
                  <a:cubicBezTo>
                    <a:pt x="2105" y="4627"/>
                    <a:pt x="2456" y="4508"/>
                    <a:pt x="2805" y="4388"/>
                  </a:cubicBezTo>
                  <a:cubicBezTo>
                    <a:pt x="3147" y="4245"/>
                    <a:pt x="3490" y="4100"/>
                    <a:pt x="3810" y="3966"/>
                  </a:cubicBezTo>
                  <a:cubicBezTo>
                    <a:pt x="4142" y="3827"/>
                    <a:pt x="4429" y="3697"/>
                    <a:pt x="4668" y="3587"/>
                  </a:cubicBezTo>
                  <a:cubicBezTo>
                    <a:pt x="5155" y="3365"/>
                    <a:pt x="5480" y="3219"/>
                    <a:pt x="5480" y="3219"/>
                  </a:cubicBezTo>
                  <a:lnTo>
                    <a:pt x="5482" y="3219"/>
                  </a:lnTo>
                  <a:cubicBezTo>
                    <a:pt x="5768" y="3089"/>
                    <a:pt x="6022" y="2877"/>
                    <a:pt x="6203" y="2594"/>
                  </a:cubicBezTo>
                  <a:cubicBezTo>
                    <a:pt x="6707" y="1811"/>
                    <a:pt x="6478" y="770"/>
                    <a:pt x="5696" y="267"/>
                  </a:cubicBezTo>
                  <a:cubicBezTo>
                    <a:pt x="5415" y="86"/>
                    <a:pt x="5100" y="0"/>
                    <a:pt x="4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76"/>
            <p:cNvSpPr/>
            <p:nvPr/>
          </p:nvSpPr>
          <p:spPr>
            <a:xfrm>
              <a:off x="2291213" y="3004696"/>
              <a:ext cx="61900" cy="138362"/>
            </a:xfrm>
            <a:custGeom>
              <a:avLst/>
              <a:gdLst/>
              <a:ahLst/>
              <a:cxnLst/>
              <a:rect l="l" t="t" r="r" b="b"/>
              <a:pathLst>
                <a:path w="3558" h="7953" extrusionOk="0">
                  <a:moveTo>
                    <a:pt x="1856" y="1"/>
                  </a:moveTo>
                  <a:cubicBezTo>
                    <a:pt x="1719" y="1"/>
                    <a:pt x="1581" y="17"/>
                    <a:pt x="1443" y="52"/>
                  </a:cubicBezTo>
                  <a:cubicBezTo>
                    <a:pt x="544" y="279"/>
                    <a:pt x="1" y="1192"/>
                    <a:pt x="228" y="2090"/>
                  </a:cubicBezTo>
                  <a:lnTo>
                    <a:pt x="233" y="2108"/>
                  </a:lnTo>
                  <a:lnTo>
                    <a:pt x="1708" y="7952"/>
                  </a:lnTo>
                  <a:lnTo>
                    <a:pt x="3460" y="2166"/>
                  </a:lnTo>
                  <a:cubicBezTo>
                    <a:pt x="3543" y="1884"/>
                    <a:pt x="3558" y="1573"/>
                    <a:pt x="3481" y="1268"/>
                  </a:cubicBezTo>
                  <a:cubicBezTo>
                    <a:pt x="3289" y="507"/>
                    <a:pt x="2605" y="1"/>
                    <a:pt x="1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76"/>
            <p:cNvSpPr/>
            <p:nvPr/>
          </p:nvSpPr>
          <p:spPr>
            <a:xfrm>
              <a:off x="2375713" y="2984046"/>
              <a:ext cx="106316" cy="115659"/>
            </a:xfrm>
            <a:custGeom>
              <a:avLst/>
              <a:gdLst/>
              <a:ahLst/>
              <a:cxnLst/>
              <a:rect l="l" t="t" r="r" b="b"/>
              <a:pathLst>
                <a:path w="6111" h="6648" extrusionOk="0">
                  <a:moveTo>
                    <a:pt x="1903" y="0"/>
                  </a:moveTo>
                  <a:cubicBezTo>
                    <a:pt x="1259" y="0"/>
                    <a:pt x="644" y="375"/>
                    <a:pt x="370" y="1004"/>
                  </a:cubicBezTo>
                  <a:cubicBezTo>
                    <a:pt x="0" y="1850"/>
                    <a:pt x="388" y="2834"/>
                    <a:pt x="1233" y="3203"/>
                  </a:cubicBezTo>
                  <a:lnTo>
                    <a:pt x="1247" y="3208"/>
                  </a:lnTo>
                  <a:cubicBezTo>
                    <a:pt x="1247" y="3208"/>
                    <a:pt x="1337" y="3247"/>
                    <a:pt x="1496" y="3317"/>
                  </a:cubicBezTo>
                  <a:cubicBezTo>
                    <a:pt x="1574" y="3351"/>
                    <a:pt x="1671" y="3394"/>
                    <a:pt x="1783" y="3442"/>
                  </a:cubicBezTo>
                  <a:cubicBezTo>
                    <a:pt x="1872" y="3483"/>
                    <a:pt x="1975" y="3530"/>
                    <a:pt x="2087" y="3581"/>
                  </a:cubicBezTo>
                  <a:cubicBezTo>
                    <a:pt x="2193" y="3631"/>
                    <a:pt x="2310" y="3684"/>
                    <a:pt x="2432" y="3741"/>
                  </a:cubicBezTo>
                  <a:cubicBezTo>
                    <a:pt x="2566" y="3822"/>
                    <a:pt x="2708" y="3907"/>
                    <a:pt x="2853" y="3994"/>
                  </a:cubicBezTo>
                  <a:cubicBezTo>
                    <a:pt x="3154" y="4165"/>
                    <a:pt x="3453" y="4394"/>
                    <a:pt x="3768" y="4608"/>
                  </a:cubicBezTo>
                  <a:cubicBezTo>
                    <a:pt x="4067" y="4839"/>
                    <a:pt x="4383" y="5066"/>
                    <a:pt x="4656" y="5303"/>
                  </a:cubicBezTo>
                  <a:cubicBezTo>
                    <a:pt x="4940" y="5533"/>
                    <a:pt x="5193" y="5758"/>
                    <a:pt x="5408" y="5958"/>
                  </a:cubicBezTo>
                  <a:cubicBezTo>
                    <a:pt x="5629" y="6154"/>
                    <a:pt x="5795" y="6333"/>
                    <a:pt x="5919" y="6453"/>
                  </a:cubicBezTo>
                  <a:cubicBezTo>
                    <a:pt x="6042" y="6576"/>
                    <a:pt x="6111" y="6647"/>
                    <a:pt x="6111" y="6647"/>
                  </a:cubicBezTo>
                  <a:cubicBezTo>
                    <a:pt x="6111" y="6647"/>
                    <a:pt x="6085" y="6551"/>
                    <a:pt x="6039" y="6384"/>
                  </a:cubicBezTo>
                  <a:cubicBezTo>
                    <a:pt x="5991" y="6216"/>
                    <a:pt x="5931" y="5972"/>
                    <a:pt x="5833" y="5688"/>
                  </a:cubicBezTo>
                  <a:cubicBezTo>
                    <a:pt x="5742" y="5400"/>
                    <a:pt x="5628" y="5065"/>
                    <a:pt x="5489" y="4713"/>
                  </a:cubicBezTo>
                  <a:cubicBezTo>
                    <a:pt x="5360" y="4352"/>
                    <a:pt x="5191" y="3983"/>
                    <a:pt x="5030" y="3601"/>
                  </a:cubicBezTo>
                  <a:cubicBezTo>
                    <a:pt x="4847" y="3233"/>
                    <a:pt x="4682" y="2849"/>
                    <a:pt x="4480" y="2504"/>
                  </a:cubicBezTo>
                  <a:cubicBezTo>
                    <a:pt x="4382" y="2329"/>
                    <a:pt x="4286" y="2161"/>
                    <a:pt x="4196" y="1999"/>
                  </a:cubicBezTo>
                  <a:cubicBezTo>
                    <a:pt x="4080" y="1831"/>
                    <a:pt x="3970" y="1669"/>
                    <a:pt x="3867" y="1522"/>
                  </a:cubicBezTo>
                  <a:cubicBezTo>
                    <a:pt x="3765" y="1380"/>
                    <a:pt x="3672" y="1251"/>
                    <a:pt x="3589" y="1136"/>
                  </a:cubicBezTo>
                  <a:cubicBezTo>
                    <a:pt x="3517" y="1039"/>
                    <a:pt x="3453" y="956"/>
                    <a:pt x="3401" y="886"/>
                  </a:cubicBezTo>
                  <a:cubicBezTo>
                    <a:pt x="3296" y="748"/>
                    <a:pt x="3237" y="668"/>
                    <a:pt x="3237" y="668"/>
                  </a:cubicBezTo>
                  <a:cubicBezTo>
                    <a:pt x="3069" y="447"/>
                    <a:pt x="2842" y="260"/>
                    <a:pt x="2568" y="139"/>
                  </a:cubicBezTo>
                  <a:cubicBezTo>
                    <a:pt x="2352" y="45"/>
                    <a:pt x="2126" y="0"/>
                    <a:pt x="1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76"/>
            <p:cNvSpPr/>
            <p:nvPr/>
          </p:nvSpPr>
          <p:spPr>
            <a:xfrm>
              <a:off x="2421555" y="2913899"/>
              <a:ext cx="135092" cy="58664"/>
            </a:xfrm>
            <a:custGeom>
              <a:avLst/>
              <a:gdLst/>
              <a:ahLst/>
              <a:cxnLst/>
              <a:rect l="l" t="t" r="r" b="b"/>
              <a:pathLst>
                <a:path w="7765" h="3372" extrusionOk="0">
                  <a:moveTo>
                    <a:pt x="1888" y="1"/>
                  </a:moveTo>
                  <a:cubicBezTo>
                    <a:pt x="1719" y="1"/>
                    <a:pt x="1547" y="26"/>
                    <a:pt x="1378" y="80"/>
                  </a:cubicBezTo>
                  <a:cubicBezTo>
                    <a:pt x="491" y="360"/>
                    <a:pt x="0" y="1308"/>
                    <a:pt x="282" y="2196"/>
                  </a:cubicBezTo>
                  <a:cubicBezTo>
                    <a:pt x="509" y="2913"/>
                    <a:pt x="1173" y="3372"/>
                    <a:pt x="1888" y="3372"/>
                  </a:cubicBezTo>
                  <a:cubicBezTo>
                    <a:pt x="2057" y="3372"/>
                    <a:pt x="2228" y="3346"/>
                    <a:pt x="2398" y="3293"/>
                  </a:cubicBezTo>
                  <a:cubicBezTo>
                    <a:pt x="2398" y="3293"/>
                    <a:pt x="2739" y="3184"/>
                    <a:pt x="3251" y="3023"/>
                  </a:cubicBezTo>
                  <a:cubicBezTo>
                    <a:pt x="3751" y="2855"/>
                    <a:pt x="4417" y="2637"/>
                    <a:pt x="5083" y="2416"/>
                  </a:cubicBezTo>
                  <a:cubicBezTo>
                    <a:pt x="5403" y="2325"/>
                    <a:pt x="5734" y="2219"/>
                    <a:pt x="6040" y="2157"/>
                  </a:cubicBezTo>
                  <a:cubicBezTo>
                    <a:pt x="6193" y="2126"/>
                    <a:pt x="6346" y="2082"/>
                    <a:pt x="6489" y="2062"/>
                  </a:cubicBezTo>
                  <a:cubicBezTo>
                    <a:pt x="6633" y="2041"/>
                    <a:pt x="6769" y="2020"/>
                    <a:pt x="6896" y="2003"/>
                  </a:cubicBezTo>
                  <a:cubicBezTo>
                    <a:pt x="7155" y="1956"/>
                    <a:pt x="7362" y="1974"/>
                    <a:pt x="7520" y="1962"/>
                  </a:cubicBezTo>
                  <a:cubicBezTo>
                    <a:pt x="7675" y="1957"/>
                    <a:pt x="7764" y="1955"/>
                    <a:pt x="7764" y="1955"/>
                  </a:cubicBezTo>
                  <a:cubicBezTo>
                    <a:pt x="7764" y="1955"/>
                    <a:pt x="7690" y="1910"/>
                    <a:pt x="7558" y="1829"/>
                  </a:cubicBezTo>
                  <a:cubicBezTo>
                    <a:pt x="7425" y="1756"/>
                    <a:pt x="7234" y="1612"/>
                    <a:pt x="6987" y="1508"/>
                  </a:cubicBezTo>
                  <a:cubicBezTo>
                    <a:pt x="6861" y="1450"/>
                    <a:pt x="6726" y="1387"/>
                    <a:pt x="6582" y="1321"/>
                  </a:cubicBezTo>
                  <a:cubicBezTo>
                    <a:pt x="6435" y="1252"/>
                    <a:pt x="6280" y="1204"/>
                    <a:pt x="6119" y="1141"/>
                  </a:cubicBezTo>
                  <a:cubicBezTo>
                    <a:pt x="5791" y="1012"/>
                    <a:pt x="5442" y="914"/>
                    <a:pt x="5084" y="803"/>
                  </a:cubicBezTo>
                  <a:cubicBezTo>
                    <a:pt x="4397" y="620"/>
                    <a:pt x="3707" y="437"/>
                    <a:pt x="3190" y="299"/>
                  </a:cubicBezTo>
                  <a:cubicBezTo>
                    <a:pt x="2685" y="158"/>
                    <a:pt x="2349" y="64"/>
                    <a:pt x="2349" y="64"/>
                  </a:cubicBezTo>
                  <a:lnTo>
                    <a:pt x="2341" y="62"/>
                  </a:lnTo>
                  <a:cubicBezTo>
                    <a:pt x="2195" y="22"/>
                    <a:pt x="2043" y="1"/>
                    <a:pt x="1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76"/>
            <p:cNvSpPr/>
            <p:nvPr/>
          </p:nvSpPr>
          <p:spPr>
            <a:xfrm>
              <a:off x="2377818" y="2781678"/>
              <a:ext cx="109048" cy="106229"/>
            </a:xfrm>
            <a:custGeom>
              <a:avLst/>
              <a:gdLst/>
              <a:ahLst/>
              <a:cxnLst/>
              <a:rect l="l" t="t" r="r" b="b"/>
              <a:pathLst>
                <a:path w="6268" h="6106" extrusionOk="0">
                  <a:moveTo>
                    <a:pt x="6267" y="1"/>
                  </a:moveTo>
                  <a:cubicBezTo>
                    <a:pt x="6267" y="1"/>
                    <a:pt x="6184" y="42"/>
                    <a:pt x="6038" y="115"/>
                  </a:cubicBezTo>
                  <a:cubicBezTo>
                    <a:pt x="5895" y="195"/>
                    <a:pt x="5667" y="288"/>
                    <a:pt x="5427" y="443"/>
                  </a:cubicBezTo>
                  <a:cubicBezTo>
                    <a:pt x="5304" y="519"/>
                    <a:pt x="5170" y="602"/>
                    <a:pt x="5030" y="690"/>
                  </a:cubicBezTo>
                  <a:cubicBezTo>
                    <a:pt x="4886" y="777"/>
                    <a:pt x="4751" y="877"/>
                    <a:pt x="4600" y="979"/>
                  </a:cubicBezTo>
                  <a:cubicBezTo>
                    <a:pt x="4309" y="1184"/>
                    <a:pt x="3999" y="1402"/>
                    <a:pt x="3689" y="1621"/>
                  </a:cubicBezTo>
                  <a:cubicBezTo>
                    <a:pt x="3386" y="1825"/>
                    <a:pt x="3087" y="2040"/>
                    <a:pt x="2808" y="2193"/>
                  </a:cubicBezTo>
                  <a:cubicBezTo>
                    <a:pt x="2673" y="2267"/>
                    <a:pt x="2531" y="2371"/>
                    <a:pt x="2421" y="2407"/>
                  </a:cubicBezTo>
                  <a:cubicBezTo>
                    <a:pt x="2309" y="2454"/>
                    <a:pt x="2205" y="2497"/>
                    <a:pt x="2108" y="2537"/>
                  </a:cubicBezTo>
                  <a:cubicBezTo>
                    <a:pt x="1997" y="2584"/>
                    <a:pt x="1892" y="2626"/>
                    <a:pt x="1801" y="2664"/>
                  </a:cubicBezTo>
                  <a:cubicBezTo>
                    <a:pt x="1694" y="2706"/>
                    <a:pt x="1601" y="2743"/>
                    <a:pt x="1525" y="2773"/>
                  </a:cubicBezTo>
                  <a:cubicBezTo>
                    <a:pt x="1373" y="2834"/>
                    <a:pt x="1285" y="2868"/>
                    <a:pt x="1285" y="2868"/>
                  </a:cubicBezTo>
                  <a:lnTo>
                    <a:pt x="1271" y="2874"/>
                  </a:lnTo>
                  <a:cubicBezTo>
                    <a:pt x="999" y="2984"/>
                    <a:pt x="751" y="3165"/>
                    <a:pt x="561" y="3417"/>
                  </a:cubicBezTo>
                  <a:cubicBezTo>
                    <a:pt x="1" y="4154"/>
                    <a:pt x="145" y="5205"/>
                    <a:pt x="882" y="5764"/>
                  </a:cubicBezTo>
                  <a:cubicBezTo>
                    <a:pt x="1186" y="5994"/>
                    <a:pt x="1542" y="6105"/>
                    <a:pt x="1896" y="6105"/>
                  </a:cubicBezTo>
                  <a:cubicBezTo>
                    <a:pt x="2402" y="6105"/>
                    <a:pt x="2903" y="5877"/>
                    <a:pt x="3232" y="5443"/>
                  </a:cubicBezTo>
                  <a:cubicBezTo>
                    <a:pt x="3232" y="5443"/>
                    <a:pt x="3289" y="5367"/>
                    <a:pt x="3388" y="5236"/>
                  </a:cubicBezTo>
                  <a:cubicBezTo>
                    <a:pt x="3437" y="5171"/>
                    <a:pt x="3498" y="5092"/>
                    <a:pt x="3567" y="5000"/>
                  </a:cubicBezTo>
                  <a:cubicBezTo>
                    <a:pt x="3602" y="4954"/>
                    <a:pt x="3639" y="4906"/>
                    <a:pt x="3678" y="4855"/>
                  </a:cubicBezTo>
                  <a:cubicBezTo>
                    <a:pt x="3725" y="4789"/>
                    <a:pt x="3774" y="4721"/>
                    <a:pt x="3826" y="4650"/>
                  </a:cubicBezTo>
                  <a:cubicBezTo>
                    <a:pt x="3927" y="4504"/>
                    <a:pt x="4036" y="4347"/>
                    <a:pt x="4153" y="4180"/>
                  </a:cubicBezTo>
                  <a:cubicBezTo>
                    <a:pt x="4276" y="4009"/>
                    <a:pt x="4338" y="3853"/>
                    <a:pt x="4436" y="3682"/>
                  </a:cubicBezTo>
                  <a:cubicBezTo>
                    <a:pt x="4627" y="3342"/>
                    <a:pt x="4776" y="2991"/>
                    <a:pt x="4940" y="2639"/>
                  </a:cubicBezTo>
                  <a:cubicBezTo>
                    <a:pt x="5090" y="2299"/>
                    <a:pt x="5237" y="1959"/>
                    <a:pt x="5379" y="1639"/>
                  </a:cubicBezTo>
                  <a:cubicBezTo>
                    <a:pt x="5450" y="1484"/>
                    <a:pt x="5515" y="1325"/>
                    <a:pt x="5587" y="1190"/>
                  </a:cubicBezTo>
                  <a:cubicBezTo>
                    <a:pt x="5658" y="1048"/>
                    <a:pt x="5726" y="917"/>
                    <a:pt x="5788" y="795"/>
                  </a:cubicBezTo>
                  <a:cubicBezTo>
                    <a:pt x="5911" y="543"/>
                    <a:pt x="6045" y="365"/>
                    <a:pt x="6128" y="220"/>
                  </a:cubicBezTo>
                  <a:cubicBezTo>
                    <a:pt x="6217" y="81"/>
                    <a:pt x="6267" y="1"/>
                    <a:pt x="6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76"/>
            <p:cNvSpPr/>
            <p:nvPr/>
          </p:nvSpPr>
          <p:spPr>
            <a:xfrm>
              <a:off x="2193300" y="2794047"/>
              <a:ext cx="310354" cy="276168"/>
            </a:xfrm>
            <a:custGeom>
              <a:avLst/>
              <a:gdLst/>
              <a:ahLst/>
              <a:cxnLst/>
              <a:rect l="l" t="t" r="r" b="b"/>
              <a:pathLst>
                <a:path w="17839" h="15874" extrusionOk="0">
                  <a:moveTo>
                    <a:pt x="8400" y="0"/>
                  </a:moveTo>
                  <a:cubicBezTo>
                    <a:pt x="6992" y="0"/>
                    <a:pt x="5650" y="1110"/>
                    <a:pt x="6330" y="3133"/>
                  </a:cubicBezTo>
                  <a:cubicBezTo>
                    <a:pt x="5825" y="2378"/>
                    <a:pt x="5141" y="2068"/>
                    <a:pt x="4475" y="2068"/>
                  </a:cubicBezTo>
                  <a:cubicBezTo>
                    <a:pt x="2736" y="2068"/>
                    <a:pt x="1123" y="4183"/>
                    <a:pt x="3171" y="5997"/>
                  </a:cubicBezTo>
                  <a:cubicBezTo>
                    <a:pt x="0" y="5997"/>
                    <a:pt x="154" y="10192"/>
                    <a:pt x="2973" y="10192"/>
                  </a:cubicBezTo>
                  <a:cubicBezTo>
                    <a:pt x="682" y="11418"/>
                    <a:pt x="2219" y="14109"/>
                    <a:pt x="4099" y="14109"/>
                  </a:cubicBezTo>
                  <a:cubicBezTo>
                    <a:pt x="4668" y="14109"/>
                    <a:pt x="5269" y="13863"/>
                    <a:pt x="5804" y="13254"/>
                  </a:cubicBezTo>
                  <a:lnTo>
                    <a:pt x="5804" y="13254"/>
                  </a:lnTo>
                  <a:cubicBezTo>
                    <a:pt x="5263" y="14930"/>
                    <a:pt x="6515" y="15873"/>
                    <a:pt x="7840" y="15873"/>
                  </a:cubicBezTo>
                  <a:cubicBezTo>
                    <a:pt x="9042" y="15873"/>
                    <a:pt x="10304" y="15097"/>
                    <a:pt x="10346" y="13387"/>
                  </a:cubicBezTo>
                  <a:cubicBezTo>
                    <a:pt x="10810" y="14359"/>
                    <a:pt x="11635" y="14764"/>
                    <a:pt x="12464" y="14764"/>
                  </a:cubicBezTo>
                  <a:cubicBezTo>
                    <a:pt x="14247" y="14764"/>
                    <a:pt x="16054" y="12896"/>
                    <a:pt x="14362" y="10790"/>
                  </a:cubicBezTo>
                  <a:lnTo>
                    <a:pt x="14362" y="10790"/>
                  </a:lnTo>
                  <a:cubicBezTo>
                    <a:pt x="14533" y="10822"/>
                    <a:pt x="14696" y="10837"/>
                    <a:pt x="14851" y="10837"/>
                  </a:cubicBezTo>
                  <a:cubicBezTo>
                    <a:pt x="17675" y="10837"/>
                    <a:pt x="17838" y="5822"/>
                    <a:pt x="14904" y="5822"/>
                  </a:cubicBezTo>
                  <a:cubicBezTo>
                    <a:pt x="14754" y="5822"/>
                    <a:pt x="14595" y="5835"/>
                    <a:pt x="14428" y="5863"/>
                  </a:cubicBezTo>
                  <a:cubicBezTo>
                    <a:pt x="16937" y="4176"/>
                    <a:pt x="14918" y="1483"/>
                    <a:pt x="12937" y="1483"/>
                  </a:cubicBezTo>
                  <a:cubicBezTo>
                    <a:pt x="12181" y="1483"/>
                    <a:pt x="11430" y="1875"/>
                    <a:pt x="10939" y="2866"/>
                  </a:cubicBezTo>
                  <a:cubicBezTo>
                    <a:pt x="11002" y="907"/>
                    <a:pt x="9674" y="0"/>
                    <a:pt x="84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76"/>
            <p:cNvSpPr/>
            <p:nvPr/>
          </p:nvSpPr>
          <p:spPr>
            <a:xfrm>
              <a:off x="2283054" y="2921049"/>
              <a:ext cx="37648" cy="31281"/>
            </a:xfrm>
            <a:custGeom>
              <a:avLst/>
              <a:gdLst/>
              <a:ahLst/>
              <a:cxnLst/>
              <a:rect l="l" t="t" r="r" b="b"/>
              <a:pathLst>
                <a:path w="2164" h="1798" extrusionOk="0">
                  <a:moveTo>
                    <a:pt x="1042" y="0"/>
                  </a:moveTo>
                  <a:cubicBezTo>
                    <a:pt x="683" y="0"/>
                    <a:pt x="332" y="198"/>
                    <a:pt x="224" y="632"/>
                  </a:cubicBezTo>
                  <a:cubicBezTo>
                    <a:pt x="0" y="1357"/>
                    <a:pt x="572" y="1797"/>
                    <a:pt x="1116" y="1797"/>
                  </a:cubicBezTo>
                  <a:cubicBezTo>
                    <a:pt x="1451" y="1797"/>
                    <a:pt x="1776" y="1631"/>
                    <a:pt x="1899" y="1262"/>
                  </a:cubicBezTo>
                  <a:cubicBezTo>
                    <a:pt x="2164" y="467"/>
                    <a:pt x="1594" y="0"/>
                    <a:pt x="1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76"/>
            <p:cNvSpPr/>
            <p:nvPr/>
          </p:nvSpPr>
          <p:spPr>
            <a:xfrm>
              <a:off x="2305496" y="2874563"/>
              <a:ext cx="41093" cy="34151"/>
            </a:xfrm>
            <a:custGeom>
              <a:avLst/>
              <a:gdLst/>
              <a:ahLst/>
              <a:cxnLst/>
              <a:rect l="l" t="t" r="r" b="b"/>
              <a:pathLst>
                <a:path w="2362" h="1963" extrusionOk="0">
                  <a:moveTo>
                    <a:pt x="1137" y="1"/>
                  </a:moveTo>
                  <a:cubicBezTo>
                    <a:pt x="745" y="1"/>
                    <a:pt x="362" y="217"/>
                    <a:pt x="246" y="690"/>
                  </a:cubicBezTo>
                  <a:cubicBezTo>
                    <a:pt x="1" y="1482"/>
                    <a:pt x="624" y="1962"/>
                    <a:pt x="1219" y="1962"/>
                  </a:cubicBezTo>
                  <a:cubicBezTo>
                    <a:pt x="1584" y="1962"/>
                    <a:pt x="1938" y="1780"/>
                    <a:pt x="2072" y="1378"/>
                  </a:cubicBezTo>
                  <a:cubicBezTo>
                    <a:pt x="2362" y="510"/>
                    <a:pt x="1739" y="1"/>
                    <a:pt x="1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76"/>
            <p:cNvSpPr/>
            <p:nvPr/>
          </p:nvSpPr>
          <p:spPr>
            <a:xfrm>
              <a:off x="2331106" y="2915778"/>
              <a:ext cx="44503" cy="36970"/>
            </a:xfrm>
            <a:custGeom>
              <a:avLst/>
              <a:gdLst/>
              <a:ahLst/>
              <a:cxnLst/>
              <a:rect l="l" t="t" r="r" b="b"/>
              <a:pathLst>
                <a:path w="2558" h="2125" extrusionOk="0">
                  <a:moveTo>
                    <a:pt x="1231" y="0"/>
                  </a:moveTo>
                  <a:cubicBezTo>
                    <a:pt x="807" y="0"/>
                    <a:pt x="392" y="234"/>
                    <a:pt x="266" y="746"/>
                  </a:cubicBezTo>
                  <a:cubicBezTo>
                    <a:pt x="0" y="1604"/>
                    <a:pt x="676" y="2125"/>
                    <a:pt x="1320" y="2125"/>
                  </a:cubicBezTo>
                  <a:cubicBezTo>
                    <a:pt x="1715" y="2125"/>
                    <a:pt x="2099" y="1928"/>
                    <a:pt x="2244" y="1492"/>
                  </a:cubicBezTo>
                  <a:cubicBezTo>
                    <a:pt x="2557" y="552"/>
                    <a:pt x="1883" y="0"/>
                    <a:pt x="1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76"/>
            <p:cNvSpPr/>
            <p:nvPr/>
          </p:nvSpPr>
          <p:spPr>
            <a:xfrm>
              <a:off x="2353983" y="2876842"/>
              <a:ext cx="37666" cy="31263"/>
            </a:xfrm>
            <a:custGeom>
              <a:avLst/>
              <a:gdLst/>
              <a:ahLst/>
              <a:cxnLst/>
              <a:rect l="l" t="t" r="r" b="b"/>
              <a:pathLst>
                <a:path w="2165" h="1797" extrusionOk="0">
                  <a:moveTo>
                    <a:pt x="1044" y="0"/>
                  </a:moveTo>
                  <a:cubicBezTo>
                    <a:pt x="684" y="0"/>
                    <a:pt x="333" y="198"/>
                    <a:pt x="225" y="631"/>
                  </a:cubicBezTo>
                  <a:cubicBezTo>
                    <a:pt x="0" y="1357"/>
                    <a:pt x="572" y="1797"/>
                    <a:pt x="1117" y="1797"/>
                  </a:cubicBezTo>
                  <a:cubicBezTo>
                    <a:pt x="1452" y="1797"/>
                    <a:pt x="1776" y="1630"/>
                    <a:pt x="1900" y="1261"/>
                  </a:cubicBezTo>
                  <a:cubicBezTo>
                    <a:pt x="2165" y="466"/>
                    <a:pt x="1595" y="0"/>
                    <a:pt x="1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76"/>
            <p:cNvSpPr/>
            <p:nvPr/>
          </p:nvSpPr>
          <p:spPr>
            <a:xfrm>
              <a:off x="2308141" y="2960159"/>
              <a:ext cx="41075" cy="34134"/>
            </a:xfrm>
            <a:custGeom>
              <a:avLst/>
              <a:gdLst/>
              <a:ahLst/>
              <a:cxnLst/>
              <a:rect l="l" t="t" r="r" b="b"/>
              <a:pathLst>
                <a:path w="2361" h="1962" extrusionOk="0">
                  <a:moveTo>
                    <a:pt x="1136" y="0"/>
                  </a:moveTo>
                  <a:cubicBezTo>
                    <a:pt x="745" y="0"/>
                    <a:pt x="362" y="216"/>
                    <a:pt x="245" y="689"/>
                  </a:cubicBezTo>
                  <a:cubicBezTo>
                    <a:pt x="0" y="1481"/>
                    <a:pt x="624" y="1961"/>
                    <a:pt x="1217" y="1961"/>
                  </a:cubicBezTo>
                  <a:cubicBezTo>
                    <a:pt x="1583" y="1961"/>
                    <a:pt x="1937" y="1779"/>
                    <a:pt x="2070" y="1377"/>
                  </a:cubicBezTo>
                  <a:cubicBezTo>
                    <a:pt x="2360" y="509"/>
                    <a:pt x="1738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76"/>
            <p:cNvSpPr/>
            <p:nvPr/>
          </p:nvSpPr>
          <p:spPr>
            <a:xfrm>
              <a:off x="2381767" y="2924546"/>
              <a:ext cx="38309" cy="31994"/>
            </a:xfrm>
            <a:custGeom>
              <a:avLst/>
              <a:gdLst/>
              <a:ahLst/>
              <a:cxnLst/>
              <a:rect l="l" t="t" r="r" b="b"/>
              <a:pathLst>
                <a:path w="2202" h="1839" extrusionOk="0">
                  <a:moveTo>
                    <a:pt x="1069" y="1"/>
                  </a:moveTo>
                  <a:cubicBezTo>
                    <a:pt x="703" y="1"/>
                    <a:pt x="343" y="204"/>
                    <a:pt x="231" y="650"/>
                  </a:cubicBezTo>
                  <a:cubicBezTo>
                    <a:pt x="1" y="1391"/>
                    <a:pt x="576" y="1839"/>
                    <a:pt x="1128" y="1839"/>
                  </a:cubicBezTo>
                  <a:cubicBezTo>
                    <a:pt x="1469" y="1839"/>
                    <a:pt x="1802" y="1667"/>
                    <a:pt x="1930" y="1288"/>
                  </a:cubicBezTo>
                  <a:cubicBezTo>
                    <a:pt x="2202" y="475"/>
                    <a:pt x="1628" y="1"/>
                    <a:pt x="1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76"/>
            <p:cNvSpPr/>
            <p:nvPr/>
          </p:nvSpPr>
          <p:spPr>
            <a:xfrm>
              <a:off x="2359637" y="2963830"/>
              <a:ext cx="37666" cy="31281"/>
            </a:xfrm>
            <a:custGeom>
              <a:avLst/>
              <a:gdLst/>
              <a:ahLst/>
              <a:cxnLst/>
              <a:rect l="l" t="t" r="r" b="b"/>
              <a:pathLst>
                <a:path w="2165" h="1798" extrusionOk="0">
                  <a:moveTo>
                    <a:pt x="1043" y="0"/>
                  </a:moveTo>
                  <a:cubicBezTo>
                    <a:pt x="684" y="0"/>
                    <a:pt x="332" y="198"/>
                    <a:pt x="225" y="632"/>
                  </a:cubicBezTo>
                  <a:cubicBezTo>
                    <a:pt x="1" y="1357"/>
                    <a:pt x="572" y="1797"/>
                    <a:pt x="1117" y="1797"/>
                  </a:cubicBezTo>
                  <a:cubicBezTo>
                    <a:pt x="1451" y="1797"/>
                    <a:pt x="1776" y="1631"/>
                    <a:pt x="1899" y="1262"/>
                  </a:cubicBezTo>
                  <a:cubicBezTo>
                    <a:pt x="2165" y="467"/>
                    <a:pt x="1595" y="0"/>
                    <a:pt x="1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76"/>
            <p:cNvSpPr/>
            <p:nvPr/>
          </p:nvSpPr>
          <p:spPr>
            <a:xfrm>
              <a:off x="2406819" y="2968196"/>
              <a:ext cx="28758" cy="23887"/>
            </a:xfrm>
            <a:custGeom>
              <a:avLst/>
              <a:gdLst/>
              <a:ahLst/>
              <a:cxnLst/>
              <a:rect l="l" t="t" r="r" b="b"/>
              <a:pathLst>
                <a:path w="1653" h="1373" extrusionOk="0">
                  <a:moveTo>
                    <a:pt x="796" y="1"/>
                  </a:moveTo>
                  <a:cubicBezTo>
                    <a:pt x="522" y="1"/>
                    <a:pt x="254" y="151"/>
                    <a:pt x="172" y="482"/>
                  </a:cubicBezTo>
                  <a:cubicBezTo>
                    <a:pt x="0" y="1037"/>
                    <a:pt x="436" y="1373"/>
                    <a:pt x="852" y="1373"/>
                  </a:cubicBezTo>
                  <a:cubicBezTo>
                    <a:pt x="1108" y="1373"/>
                    <a:pt x="1356" y="1246"/>
                    <a:pt x="1451" y="963"/>
                  </a:cubicBezTo>
                  <a:cubicBezTo>
                    <a:pt x="1653" y="356"/>
                    <a:pt x="1217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76"/>
            <p:cNvSpPr/>
            <p:nvPr/>
          </p:nvSpPr>
          <p:spPr>
            <a:xfrm>
              <a:off x="2392623" y="2879504"/>
              <a:ext cx="31142" cy="25905"/>
            </a:xfrm>
            <a:custGeom>
              <a:avLst/>
              <a:gdLst/>
              <a:ahLst/>
              <a:cxnLst/>
              <a:rect l="l" t="t" r="r" b="b"/>
              <a:pathLst>
                <a:path w="1790" h="1489" extrusionOk="0">
                  <a:moveTo>
                    <a:pt x="862" y="1"/>
                  </a:moveTo>
                  <a:cubicBezTo>
                    <a:pt x="565" y="1"/>
                    <a:pt x="275" y="164"/>
                    <a:pt x="187" y="523"/>
                  </a:cubicBezTo>
                  <a:cubicBezTo>
                    <a:pt x="0" y="1124"/>
                    <a:pt x="473" y="1488"/>
                    <a:pt x="923" y="1488"/>
                  </a:cubicBezTo>
                  <a:cubicBezTo>
                    <a:pt x="1200" y="1488"/>
                    <a:pt x="1468" y="1351"/>
                    <a:pt x="1571" y="1045"/>
                  </a:cubicBezTo>
                  <a:cubicBezTo>
                    <a:pt x="1790" y="387"/>
                    <a:pt x="1318" y="1"/>
                    <a:pt x="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76"/>
            <p:cNvSpPr/>
            <p:nvPr/>
          </p:nvSpPr>
          <p:spPr>
            <a:xfrm>
              <a:off x="2344606" y="3001565"/>
              <a:ext cx="23017" cy="19102"/>
            </a:xfrm>
            <a:custGeom>
              <a:avLst/>
              <a:gdLst/>
              <a:ahLst/>
              <a:cxnLst/>
              <a:rect l="l" t="t" r="r" b="b"/>
              <a:pathLst>
                <a:path w="1323" h="1098" extrusionOk="0">
                  <a:moveTo>
                    <a:pt x="637" y="0"/>
                  </a:moveTo>
                  <a:cubicBezTo>
                    <a:pt x="417" y="0"/>
                    <a:pt x="203" y="121"/>
                    <a:pt x="137" y="386"/>
                  </a:cubicBezTo>
                  <a:cubicBezTo>
                    <a:pt x="1" y="829"/>
                    <a:pt x="349" y="1098"/>
                    <a:pt x="681" y="1098"/>
                  </a:cubicBezTo>
                  <a:cubicBezTo>
                    <a:pt x="886" y="1098"/>
                    <a:pt x="1085" y="996"/>
                    <a:pt x="1160" y="770"/>
                  </a:cubicBezTo>
                  <a:cubicBezTo>
                    <a:pt x="1323" y="285"/>
                    <a:pt x="974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76"/>
            <p:cNvSpPr/>
            <p:nvPr/>
          </p:nvSpPr>
          <p:spPr>
            <a:xfrm>
              <a:off x="2339822" y="2850033"/>
              <a:ext cx="24931" cy="20703"/>
            </a:xfrm>
            <a:custGeom>
              <a:avLst/>
              <a:gdLst/>
              <a:ahLst/>
              <a:cxnLst/>
              <a:rect l="l" t="t" r="r" b="b"/>
              <a:pathLst>
                <a:path w="1433" h="1190" extrusionOk="0">
                  <a:moveTo>
                    <a:pt x="690" y="1"/>
                  </a:moveTo>
                  <a:cubicBezTo>
                    <a:pt x="452" y="1"/>
                    <a:pt x="220" y="132"/>
                    <a:pt x="149" y="420"/>
                  </a:cubicBezTo>
                  <a:cubicBezTo>
                    <a:pt x="0" y="899"/>
                    <a:pt x="378" y="1190"/>
                    <a:pt x="739" y="1190"/>
                  </a:cubicBezTo>
                  <a:cubicBezTo>
                    <a:pt x="961" y="1190"/>
                    <a:pt x="1176" y="1080"/>
                    <a:pt x="1258" y="835"/>
                  </a:cubicBezTo>
                  <a:cubicBezTo>
                    <a:pt x="1433" y="310"/>
                    <a:pt x="1055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76"/>
            <p:cNvSpPr/>
            <p:nvPr/>
          </p:nvSpPr>
          <p:spPr>
            <a:xfrm>
              <a:off x="2276234" y="2963082"/>
              <a:ext cx="28775" cy="23887"/>
            </a:xfrm>
            <a:custGeom>
              <a:avLst/>
              <a:gdLst/>
              <a:ahLst/>
              <a:cxnLst/>
              <a:rect l="l" t="t" r="r" b="b"/>
              <a:pathLst>
                <a:path w="1654" h="1373" extrusionOk="0">
                  <a:moveTo>
                    <a:pt x="797" y="1"/>
                  </a:moveTo>
                  <a:cubicBezTo>
                    <a:pt x="522" y="1"/>
                    <a:pt x="254" y="152"/>
                    <a:pt x="173" y="482"/>
                  </a:cubicBezTo>
                  <a:cubicBezTo>
                    <a:pt x="1" y="1036"/>
                    <a:pt x="437" y="1372"/>
                    <a:pt x="853" y="1372"/>
                  </a:cubicBezTo>
                  <a:cubicBezTo>
                    <a:pt x="1109" y="1372"/>
                    <a:pt x="1357" y="1245"/>
                    <a:pt x="1451" y="964"/>
                  </a:cubicBezTo>
                  <a:cubicBezTo>
                    <a:pt x="1654" y="357"/>
                    <a:pt x="1218" y="1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76"/>
            <p:cNvSpPr/>
            <p:nvPr/>
          </p:nvSpPr>
          <p:spPr>
            <a:xfrm>
              <a:off x="2267187" y="2888359"/>
              <a:ext cx="31159" cy="25870"/>
            </a:xfrm>
            <a:custGeom>
              <a:avLst/>
              <a:gdLst/>
              <a:ahLst/>
              <a:cxnLst/>
              <a:rect l="l" t="t" r="r" b="b"/>
              <a:pathLst>
                <a:path w="1791" h="1487" extrusionOk="0">
                  <a:moveTo>
                    <a:pt x="862" y="0"/>
                  </a:moveTo>
                  <a:cubicBezTo>
                    <a:pt x="565" y="0"/>
                    <a:pt x="274" y="164"/>
                    <a:pt x="186" y="522"/>
                  </a:cubicBezTo>
                  <a:cubicBezTo>
                    <a:pt x="0" y="1123"/>
                    <a:pt x="472" y="1487"/>
                    <a:pt x="923" y="1487"/>
                  </a:cubicBezTo>
                  <a:cubicBezTo>
                    <a:pt x="1200" y="1487"/>
                    <a:pt x="1469" y="1349"/>
                    <a:pt x="1572" y="1043"/>
                  </a:cubicBezTo>
                  <a:cubicBezTo>
                    <a:pt x="1791" y="385"/>
                    <a:pt x="1318" y="0"/>
                    <a:pt x="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76"/>
            <p:cNvSpPr/>
            <p:nvPr/>
          </p:nvSpPr>
          <p:spPr>
            <a:xfrm>
              <a:off x="2430150" y="2922023"/>
              <a:ext cx="18407" cy="15292"/>
            </a:xfrm>
            <a:custGeom>
              <a:avLst/>
              <a:gdLst/>
              <a:ahLst/>
              <a:cxnLst/>
              <a:rect l="l" t="t" r="r" b="b"/>
              <a:pathLst>
                <a:path w="1058" h="879" extrusionOk="0">
                  <a:moveTo>
                    <a:pt x="509" y="1"/>
                  </a:moveTo>
                  <a:cubicBezTo>
                    <a:pt x="333" y="1"/>
                    <a:pt x="162" y="97"/>
                    <a:pt x="110" y="309"/>
                  </a:cubicBezTo>
                  <a:cubicBezTo>
                    <a:pt x="0" y="663"/>
                    <a:pt x="280" y="879"/>
                    <a:pt x="546" y="879"/>
                  </a:cubicBezTo>
                  <a:cubicBezTo>
                    <a:pt x="709" y="879"/>
                    <a:pt x="868" y="798"/>
                    <a:pt x="928" y="617"/>
                  </a:cubicBezTo>
                  <a:cubicBezTo>
                    <a:pt x="1057" y="229"/>
                    <a:pt x="778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76"/>
            <p:cNvSpPr/>
            <p:nvPr/>
          </p:nvSpPr>
          <p:spPr>
            <a:xfrm>
              <a:off x="2299686" y="2851633"/>
              <a:ext cx="18424" cy="15292"/>
            </a:xfrm>
            <a:custGeom>
              <a:avLst/>
              <a:gdLst/>
              <a:ahLst/>
              <a:cxnLst/>
              <a:rect l="l" t="t" r="r" b="b"/>
              <a:pathLst>
                <a:path w="1059" h="879" extrusionOk="0">
                  <a:moveTo>
                    <a:pt x="510" y="1"/>
                  </a:moveTo>
                  <a:cubicBezTo>
                    <a:pt x="334" y="1"/>
                    <a:pt x="163" y="97"/>
                    <a:pt x="111" y="309"/>
                  </a:cubicBezTo>
                  <a:cubicBezTo>
                    <a:pt x="1" y="664"/>
                    <a:pt x="281" y="878"/>
                    <a:pt x="547" y="878"/>
                  </a:cubicBezTo>
                  <a:cubicBezTo>
                    <a:pt x="710" y="878"/>
                    <a:pt x="869" y="797"/>
                    <a:pt x="928" y="617"/>
                  </a:cubicBezTo>
                  <a:cubicBezTo>
                    <a:pt x="1058" y="228"/>
                    <a:pt x="779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76"/>
            <p:cNvSpPr/>
            <p:nvPr/>
          </p:nvSpPr>
          <p:spPr>
            <a:xfrm>
              <a:off x="2379175" y="2851372"/>
              <a:ext cx="18389" cy="15292"/>
            </a:xfrm>
            <a:custGeom>
              <a:avLst/>
              <a:gdLst/>
              <a:ahLst/>
              <a:cxnLst/>
              <a:rect l="l" t="t" r="r" b="b"/>
              <a:pathLst>
                <a:path w="1057" h="879" extrusionOk="0">
                  <a:moveTo>
                    <a:pt x="508" y="0"/>
                  </a:moveTo>
                  <a:cubicBezTo>
                    <a:pt x="333" y="0"/>
                    <a:pt x="161" y="97"/>
                    <a:pt x="109" y="309"/>
                  </a:cubicBezTo>
                  <a:cubicBezTo>
                    <a:pt x="1" y="663"/>
                    <a:pt x="280" y="879"/>
                    <a:pt x="546" y="879"/>
                  </a:cubicBezTo>
                  <a:cubicBezTo>
                    <a:pt x="709" y="879"/>
                    <a:pt x="867" y="797"/>
                    <a:pt x="927" y="617"/>
                  </a:cubicBezTo>
                  <a:cubicBezTo>
                    <a:pt x="1057" y="228"/>
                    <a:pt x="778" y="0"/>
                    <a:pt x="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76"/>
            <p:cNvSpPr/>
            <p:nvPr/>
          </p:nvSpPr>
          <p:spPr>
            <a:xfrm>
              <a:off x="2256018" y="2931244"/>
              <a:ext cx="18441" cy="15275"/>
            </a:xfrm>
            <a:custGeom>
              <a:avLst/>
              <a:gdLst/>
              <a:ahLst/>
              <a:cxnLst/>
              <a:rect l="l" t="t" r="r" b="b"/>
              <a:pathLst>
                <a:path w="1060" h="878" extrusionOk="0">
                  <a:moveTo>
                    <a:pt x="511" y="0"/>
                  </a:moveTo>
                  <a:cubicBezTo>
                    <a:pt x="335" y="0"/>
                    <a:pt x="164" y="97"/>
                    <a:pt x="111" y="309"/>
                  </a:cubicBezTo>
                  <a:cubicBezTo>
                    <a:pt x="1" y="663"/>
                    <a:pt x="280" y="878"/>
                    <a:pt x="546" y="878"/>
                  </a:cubicBezTo>
                  <a:cubicBezTo>
                    <a:pt x="710" y="878"/>
                    <a:pt x="869" y="796"/>
                    <a:pt x="930" y="616"/>
                  </a:cubicBezTo>
                  <a:cubicBezTo>
                    <a:pt x="1059" y="228"/>
                    <a:pt x="780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8" name="Google Shape;7958;p76"/>
          <p:cNvGrpSpPr/>
          <p:nvPr/>
        </p:nvGrpSpPr>
        <p:grpSpPr>
          <a:xfrm>
            <a:off x="720010" y="2409632"/>
            <a:ext cx="1065005" cy="997103"/>
            <a:chOff x="720010" y="2409632"/>
            <a:chExt cx="1065005" cy="997103"/>
          </a:xfrm>
        </p:grpSpPr>
        <p:sp>
          <p:nvSpPr>
            <p:cNvPr id="7959" name="Google Shape;7959;p76"/>
            <p:cNvSpPr/>
            <p:nvPr/>
          </p:nvSpPr>
          <p:spPr>
            <a:xfrm>
              <a:off x="720010" y="2409632"/>
              <a:ext cx="1065005" cy="997103"/>
            </a:xfrm>
            <a:custGeom>
              <a:avLst/>
              <a:gdLst/>
              <a:ahLst/>
              <a:cxnLst/>
              <a:rect l="l" t="t" r="r" b="b"/>
              <a:pathLst>
                <a:path w="61216" h="57313" extrusionOk="0">
                  <a:moveTo>
                    <a:pt x="36683" y="0"/>
                  </a:moveTo>
                  <a:cubicBezTo>
                    <a:pt x="29539" y="0"/>
                    <a:pt x="28986" y="16871"/>
                    <a:pt x="29946" y="23319"/>
                  </a:cubicBezTo>
                  <a:cubicBezTo>
                    <a:pt x="28276" y="19518"/>
                    <a:pt x="23045" y="3205"/>
                    <a:pt x="16693" y="3205"/>
                  </a:cubicBezTo>
                  <a:cubicBezTo>
                    <a:pt x="16091" y="3205"/>
                    <a:pt x="15479" y="3352"/>
                    <a:pt x="14858" y="3669"/>
                  </a:cubicBezTo>
                  <a:cubicBezTo>
                    <a:pt x="6987" y="7702"/>
                    <a:pt x="18517" y="21085"/>
                    <a:pt x="24460" y="25863"/>
                  </a:cubicBezTo>
                  <a:cubicBezTo>
                    <a:pt x="20074" y="24396"/>
                    <a:pt x="13300" y="21019"/>
                    <a:pt x="8510" y="21019"/>
                  </a:cubicBezTo>
                  <a:cubicBezTo>
                    <a:pt x="5954" y="21019"/>
                    <a:pt x="3963" y="21981"/>
                    <a:pt x="3202" y="24709"/>
                  </a:cubicBezTo>
                  <a:cubicBezTo>
                    <a:pt x="1529" y="30694"/>
                    <a:pt x="6633" y="32279"/>
                    <a:pt x="12465" y="32279"/>
                  </a:cubicBezTo>
                  <a:cubicBezTo>
                    <a:pt x="16467" y="32279"/>
                    <a:pt x="20813" y="31532"/>
                    <a:pt x="23546" y="30951"/>
                  </a:cubicBezTo>
                  <a:lnTo>
                    <a:pt x="23546" y="30951"/>
                  </a:lnTo>
                  <a:cubicBezTo>
                    <a:pt x="12269" y="34649"/>
                    <a:pt x="0" y="42510"/>
                    <a:pt x="7315" y="48981"/>
                  </a:cubicBezTo>
                  <a:cubicBezTo>
                    <a:pt x="8118" y="49726"/>
                    <a:pt x="9020" y="50054"/>
                    <a:pt x="9988" y="50054"/>
                  </a:cubicBezTo>
                  <a:cubicBezTo>
                    <a:pt x="15633" y="50054"/>
                    <a:pt x="23546" y="38901"/>
                    <a:pt x="27432" y="34186"/>
                  </a:cubicBezTo>
                  <a:lnTo>
                    <a:pt x="27432" y="34186"/>
                  </a:lnTo>
                  <a:cubicBezTo>
                    <a:pt x="25374" y="39272"/>
                    <a:pt x="16231" y="53142"/>
                    <a:pt x="24461" y="56610"/>
                  </a:cubicBezTo>
                  <a:cubicBezTo>
                    <a:pt x="25641" y="57092"/>
                    <a:pt x="26679" y="57312"/>
                    <a:pt x="27592" y="57312"/>
                  </a:cubicBezTo>
                  <a:cubicBezTo>
                    <a:pt x="35874" y="57312"/>
                    <a:pt x="33834" y="39207"/>
                    <a:pt x="33834" y="34417"/>
                  </a:cubicBezTo>
                  <a:lnTo>
                    <a:pt x="33834" y="34417"/>
                  </a:lnTo>
                  <a:cubicBezTo>
                    <a:pt x="34044" y="38905"/>
                    <a:pt x="38395" y="53921"/>
                    <a:pt x="44253" y="53921"/>
                  </a:cubicBezTo>
                  <a:cubicBezTo>
                    <a:pt x="44732" y="53921"/>
                    <a:pt x="45222" y="53820"/>
                    <a:pt x="45721" y="53605"/>
                  </a:cubicBezTo>
                  <a:cubicBezTo>
                    <a:pt x="55701" y="49289"/>
                    <a:pt x="45339" y="38192"/>
                    <a:pt x="37948" y="32335"/>
                  </a:cubicBezTo>
                  <a:lnTo>
                    <a:pt x="37948" y="32335"/>
                  </a:lnTo>
                  <a:cubicBezTo>
                    <a:pt x="42313" y="35207"/>
                    <a:pt x="43205" y="35341"/>
                    <a:pt x="46176" y="36728"/>
                  </a:cubicBezTo>
                  <a:cubicBezTo>
                    <a:pt x="48038" y="37356"/>
                    <a:pt x="51113" y="38188"/>
                    <a:pt x="53755" y="38188"/>
                  </a:cubicBezTo>
                  <a:cubicBezTo>
                    <a:pt x="55978" y="38188"/>
                    <a:pt x="57894" y="37598"/>
                    <a:pt x="58521" y="35803"/>
                  </a:cubicBezTo>
                  <a:cubicBezTo>
                    <a:pt x="61216" y="28212"/>
                    <a:pt x="48679" y="27176"/>
                    <a:pt x="41920" y="27176"/>
                  </a:cubicBezTo>
                  <a:cubicBezTo>
                    <a:pt x="40650" y="27176"/>
                    <a:pt x="39584" y="27213"/>
                    <a:pt x="38861" y="27249"/>
                  </a:cubicBezTo>
                  <a:cubicBezTo>
                    <a:pt x="44576" y="26555"/>
                    <a:pt x="60824" y="23715"/>
                    <a:pt x="57607" y="15228"/>
                  </a:cubicBezTo>
                  <a:cubicBezTo>
                    <a:pt x="56657" y="12724"/>
                    <a:pt x="55016" y="11742"/>
                    <a:pt x="53038" y="11742"/>
                  </a:cubicBezTo>
                  <a:cubicBezTo>
                    <a:pt x="47282" y="11742"/>
                    <a:pt x="38671" y="20050"/>
                    <a:pt x="35919" y="23320"/>
                  </a:cubicBezTo>
                  <a:lnTo>
                    <a:pt x="35919" y="23320"/>
                  </a:lnTo>
                  <a:cubicBezTo>
                    <a:pt x="39878" y="17820"/>
                    <a:pt x="45801" y="3722"/>
                    <a:pt x="39319" y="664"/>
                  </a:cubicBezTo>
                  <a:cubicBezTo>
                    <a:pt x="38354" y="209"/>
                    <a:pt x="37478" y="0"/>
                    <a:pt x="36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76"/>
            <p:cNvSpPr/>
            <p:nvPr/>
          </p:nvSpPr>
          <p:spPr>
            <a:xfrm>
              <a:off x="1240369" y="2641263"/>
              <a:ext cx="118929" cy="176445"/>
            </a:xfrm>
            <a:custGeom>
              <a:avLst/>
              <a:gdLst/>
              <a:ahLst/>
              <a:cxnLst/>
              <a:rect l="l" t="t" r="r" b="b"/>
              <a:pathLst>
                <a:path w="6836" h="10142" extrusionOk="0">
                  <a:moveTo>
                    <a:pt x="5605" y="1"/>
                  </a:moveTo>
                  <a:cubicBezTo>
                    <a:pt x="5605" y="1"/>
                    <a:pt x="4593" y="2172"/>
                    <a:pt x="3581" y="4344"/>
                  </a:cubicBezTo>
                  <a:cubicBezTo>
                    <a:pt x="3144" y="5381"/>
                    <a:pt x="2708" y="6416"/>
                    <a:pt x="2368" y="7223"/>
                  </a:cubicBezTo>
                  <a:cubicBezTo>
                    <a:pt x="2259" y="6852"/>
                    <a:pt x="2138" y="6442"/>
                    <a:pt x="2016" y="6028"/>
                  </a:cubicBezTo>
                  <a:cubicBezTo>
                    <a:pt x="1938" y="5719"/>
                    <a:pt x="1847" y="5401"/>
                    <a:pt x="1795" y="5108"/>
                  </a:cubicBezTo>
                  <a:cubicBezTo>
                    <a:pt x="1727" y="4809"/>
                    <a:pt x="1691" y="4532"/>
                    <a:pt x="1661" y="4288"/>
                  </a:cubicBezTo>
                  <a:cubicBezTo>
                    <a:pt x="1619" y="4042"/>
                    <a:pt x="1633" y="3842"/>
                    <a:pt x="1620" y="3694"/>
                  </a:cubicBezTo>
                  <a:cubicBezTo>
                    <a:pt x="1615" y="3548"/>
                    <a:pt x="1613" y="3463"/>
                    <a:pt x="1613" y="3463"/>
                  </a:cubicBezTo>
                  <a:cubicBezTo>
                    <a:pt x="1613" y="3463"/>
                    <a:pt x="1574" y="3537"/>
                    <a:pt x="1506" y="3666"/>
                  </a:cubicBezTo>
                  <a:cubicBezTo>
                    <a:pt x="1444" y="3797"/>
                    <a:pt x="1323" y="3983"/>
                    <a:pt x="1234" y="4221"/>
                  </a:cubicBezTo>
                  <a:cubicBezTo>
                    <a:pt x="1135" y="4457"/>
                    <a:pt x="1016" y="4741"/>
                    <a:pt x="922" y="5050"/>
                  </a:cubicBezTo>
                  <a:cubicBezTo>
                    <a:pt x="813" y="5360"/>
                    <a:pt x="729" y="5692"/>
                    <a:pt x="635" y="6029"/>
                  </a:cubicBezTo>
                  <a:cubicBezTo>
                    <a:pt x="478" y="6684"/>
                    <a:pt x="320" y="7340"/>
                    <a:pt x="202" y="7832"/>
                  </a:cubicBezTo>
                  <a:cubicBezTo>
                    <a:pt x="81" y="8314"/>
                    <a:pt x="1" y="8636"/>
                    <a:pt x="1" y="8636"/>
                  </a:cubicBezTo>
                  <a:lnTo>
                    <a:pt x="1785" y="8612"/>
                  </a:lnTo>
                  <a:lnTo>
                    <a:pt x="1785" y="8612"/>
                  </a:lnTo>
                  <a:cubicBezTo>
                    <a:pt x="1753" y="8688"/>
                    <a:pt x="1734" y="8734"/>
                    <a:pt x="1734" y="8734"/>
                  </a:cubicBezTo>
                  <a:lnTo>
                    <a:pt x="3822" y="9266"/>
                  </a:lnTo>
                  <a:lnTo>
                    <a:pt x="5624" y="10141"/>
                  </a:lnTo>
                  <a:cubicBezTo>
                    <a:pt x="5624" y="10141"/>
                    <a:pt x="5691" y="9809"/>
                    <a:pt x="5790" y="9313"/>
                  </a:cubicBezTo>
                  <a:cubicBezTo>
                    <a:pt x="5815" y="9189"/>
                    <a:pt x="5841" y="9054"/>
                    <a:pt x="5870" y="8912"/>
                  </a:cubicBezTo>
                  <a:cubicBezTo>
                    <a:pt x="5897" y="8766"/>
                    <a:pt x="5935" y="8641"/>
                    <a:pt x="5970" y="8493"/>
                  </a:cubicBezTo>
                  <a:cubicBezTo>
                    <a:pt x="6046" y="8203"/>
                    <a:pt x="6124" y="7891"/>
                    <a:pt x="6203" y="7581"/>
                  </a:cubicBezTo>
                  <a:cubicBezTo>
                    <a:pt x="6294" y="7251"/>
                    <a:pt x="6384" y="6920"/>
                    <a:pt x="6468" y="6611"/>
                  </a:cubicBezTo>
                  <a:cubicBezTo>
                    <a:pt x="6507" y="6455"/>
                    <a:pt x="6554" y="6312"/>
                    <a:pt x="6583" y="6163"/>
                  </a:cubicBezTo>
                  <a:cubicBezTo>
                    <a:pt x="6614" y="6018"/>
                    <a:pt x="6642" y="5880"/>
                    <a:pt x="6667" y="5754"/>
                  </a:cubicBezTo>
                  <a:cubicBezTo>
                    <a:pt x="6768" y="5255"/>
                    <a:pt x="6835" y="4924"/>
                    <a:pt x="6835" y="4924"/>
                  </a:cubicBezTo>
                  <a:lnTo>
                    <a:pt x="6835" y="4924"/>
                  </a:lnTo>
                  <a:cubicBezTo>
                    <a:pt x="6835" y="4924"/>
                    <a:pt x="6614" y="5179"/>
                    <a:pt x="6281" y="5560"/>
                  </a:cubicBezTo>
                  <a:cubicBezTo>
                    <a:pt x="6198" y="5653"/>
                    <a:pt x="6111" y="5754"/>
                    <a:pt x="6017" y="5860"/>
                  </a:cubicBezTo>
                  <a:cubicBezTo>
                    <a:pt x="5927" y="5967"/>
                    <a:pt x="5810" y="6074"/>
                    <a:pt x="5702" y="6185"/>
                  </a:cubicBezTo>
                  <a:cubicBezTo>
                    <a:pt x="5482" y="6407"/>
                    <a:pt x="5247" y="6644"/>
                    <a:pt x="5010" y="6880"/>
                  </a:cubicBezTo>
                  <a:cubicBezTo>
                    <a:pt x="4886" y="7009"/>
                    <a:pt x="4767" y="7133"/>
                    <a:pt x="4644" y="7260"/>
                  </a:cubicBezTo>
                  <a:cubicBezTo>
                    <a:pt x="4727" y="6489"/>
                    <a:pt x="4825" y="5587"/>
                    <a:pt x="4922" y="4685"/>
                  </a:cubicBezTo>
                  <a:cubicBezTo>
                    <a:pt x="5264" y="2342"/>
                    <a:pt x="5605" y="1"/>
                    <a:pt x="5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76"/>
            <p:cNvSpPr/>
            <p:nvPr/>
          </p:nvSpPr>
          <p:spPr>
            <a:xfrm>
              <a:off x="1307141" y="2781678"/>
              <a:ext cx="229925" cy="350664"/>
            </a:xfrm>
            <a:custGeom>
              <a:avLst/>
              <a:gdLst/>
              <a:ahLst/>
              <a:cxnLst/>
              <a:rect l="l" t="t" r="r" b="b"/>
              <a:pathLst>
                <a:path w="13216" h="20156" extrusionOk="0">
                  <a:moveTo>
                    <a:pt x="6994" y="1"/>
                  </a:moveTo>
                  <a:cubicBezTo>
                    <a:pt x="6994" y="1"/>
                    <a:pt x="6676" y="149"/>
                    <a:pt x="6200" y="370"/>
                  </a:cubicBezTo>
                  <a:cubicBezTo>
                    <a:pt x="5965" y="480"/>
                    <a:pt x="5694" y="606"/>
                    <a:pt x="5385" y="721"/>
                  </a:cubicBezTo>
                  <a:cubicBezTo>
                    <a:pt x="5083" y="841"/>
                    <a:pt x="4762" y="969"/>
                    <a:pt x="4441" y="1097"/>
                  </a:cubicBezTo>
                  <a:cubicBezTo>
                    <a:pt x="3114" y="1594"/>
                    <a:pt x="1810" y="2108"/>
                    <a:pt x="1810" y="2108"/>
                  </a:cubicBezTo>
                  <a:lnTo>
                    <a:pt x="2662" y="3294"/>
                  </a:lnTo>
                  <a:cubicBezTo>
                    <a:pt x="2545" y="3350"/>
                    <a:pt x="2477" y="3382"/>
                    <a:pt x="2477" y="3382"/>
                  </a:cubicBezTo>
                  <a:lnTo>
                    <a:pt x="3988" y="5699"/>
                  </a:lnTo>
                  <a:cubicBezTo>
                    <a:pt x="3988" y="5699"/>
                    <a:pt x="4010" y="5680"/>
                    <a:pt x="4044" y="5650"/>
                  </a:cubicBezTo>
                  <a:lnTo>
                    <a:pt x="4422" y="6593"/>
                  </a:lnTo>
                  <a:lnTo>
                    <a:pt x="4315" y="8768"/>
                  </a:lnTo>
                  <a:cubicBezTo>
                    <a:pt x="4315" y="8768"/>
                    <a:pt x="4406" y="8749"/>
                    <a:pt x="4565" y="8718"/>
                  </a:cubicBezTo>
                  <a:lnTo>
                    <a:pt x="4565" y="8718"/>
                  </a:lnTo>
                  <a:lnTo>
                    <a:pt x="4432" y="9399"/>
                  </a:lnTo>
                  <a:lnTo>
                    <a:pt x="3989" y="11270"/>
                  </a:lnTo>
                  <a:lnTo>
                    <a:pt x="4209" y="11270"/>
                  </a:lnTo>
                  <a:lnTo>
                    <a:pt x="3313" y="12149"/>
                  </a:lnTo>
                  <a:cubicBezTo>
                    <a:pt x="3247" y="12072"/>
                    <a:pt x="3207" y="12026"/>
                    <a:pt x="3207" y="12026"/>
                  </a:cubicBezTo>
                  <a:lnTo>
                    <a:pt x="1745" y="13742"/>
                  </a:lnTo>
                  <a:lnTo>
                    <a:pt x="0" y="14627"/>
                  </a:lnTo>
                  <a:cubicBezTo>
                    <a:pt x="0" y="14627"/>
                    <a:pt x="227" y="14884"/>
                    <a:pt x="566" y="15269"/>
                  </a:cubicBezTo>
                  <a:cubicBezTo>
                    <a:pt x="652" y="15366"/>
                    <a:pt x="742" y="15470"/>
                    <a:pt x="840" y="15580"/>
                  </a:cubicBezTo>
                  <a:cubicBezTo>
                    <a:pt x="941" y="15691"/>
                    <a:pt x="1024" y="15800"/>
                    <a:pt x="1123" y="15919"/>
                  </a:cubicBezTo>
                  <a:cubicBezTo>
                    <a:pt x="1317" y="16157"/>
                    <a:pt x="1524" y="16413"/>
                    <a:pt x="1731" y="16666"/>
                  </a:cubicBezTo>
                  <a:cubicBezTo>
                    <a:pt x="2559" y="17756"/>
                    <a:pt x="3385" y="18847"/>
                    <a:pt x="3385" y="18847"/>
                  </a:cubicBezTo>
                  <a:lnTo>
                    <a:pt x="3006" y="16127"/>
                  </a:lnTo>
                  <a:cubicBezTo>
                    <a:pt x="2951" y="15808"/>
                    <a:pt x="2895" y="15491"/>
                    <a:pt x="2843" y="15188"/>
                  </a:cubicBezTo>
                  <a:lnTo>
                    <a:pt x="2843" y="15188"/>
                  </a:lnTo>
                  <a:cubicBezTo>
                    <a:pt x="2849" y="15194"/>
                    <a:pt x="2854" y="15198"/>
                    <a:pt x="2860" y="15204"/>
                  </a:cubicBezTo>
                  <a:cubicBezTo>
                    <a:pt x="3020" y="15365"/>
                    <a:pt x="3194" y="15521"/>
                    <a:pt x="3367" y="15709"/>
                  </a:cubicBezTo>
                  <a:cubicBezTo>
                    <a:pt x="3716" y="16071"/>
                    <a:pt x="4084" y="16481"/>
                    <a:pt x="4460" y="16899"/>
                  </a:cubicBezTo>
                  <a:cubicBezTo>
                    <a:pt x="4658" y="17118"/>
                    <a:pt x="4857" y="17334"/>
                    <a:pt x="5053" y="17548"/>
                  </a:cubicBezTo>
                  <a:cubicBezTo>
                    <a:pt x="5252" y="17737"/>
                    <a:pt x="5450" y="17923"/>
                    <a:pt x="5639" y="18103"/>
                  </a:cubicBezTo>
                  <a:cubicBezTo>
                    <a:pt x="6010" y="18461"/>
                    <a:pt x="6368" y="18793"/>
                    <a:pt x="6642" y="19097"/>
                  </a:cubicBezTo>
                  <a:cubicBezTo>
                    <a:pt x="6781" y="19249"/>
                    <a:pt x="6920" y="19383"/>
                    <a:pt x="7024" y="19513"/>
                  </a:cubicBezTo>
                  <a:cubicBezTo>
                    <a:pt x="7128" y="19645"/>
                    <a:pt x="7219" y="19760"/>
                    <a:pt x="7294" y="19853"/>
                  </a:cubicBezTo>
                  <a:cubicBezTo>
                    <a:pt x="7446" y="20046"/>
                    <a:pt x="7533" y="20155"/>
                    <a:pt x="7533" y="20155"/>
                  </a:cubicBezTo>
                  <a:cubicBezTo>
                    <a:pt x="7533" y="20155"/>
                    <a:pt x="7483" y="20026"/>
                    <a:pt x="7397" y="19797"/>
                  </a:cubicBezTo>
                  <a:cubicBezTo>
                    <a:pt x="7353" y="19681"/>
                    <a:pt x="7301" y="19541"/>
                    <a:pt x="7240" y="19380"/>
                  </a:cubicBezTo>
                  <a:cubicBezTo>
                    <a:pt x="7178" y="19218"/>
                    <a:pt x="7086" y="19049"/>
                    <a:pt x="6999" y="18856"/>
                  </a:cubicBezTo>
                  <a:cubicBezTo>
                    <a:pt x="6824" y="18466"/>
                    <a:pt x="6582" y="18038"/>
                    <a:pt x="6333" y="17570"/>
                  </a:cubicBezTo>
                  <a:cubicBezTo>
                    <a:pt x="6206" y="17341"/>
                    <a:pt x="6076" y="17104"/>
                    <a:pt x="5943" y="16863"/>
                  </a:cubicBezTo>
                  <a:cubicBezTo>
                    <a:pt x="5837" y="16626"/>
                    <a:pt x="5726" y="16387"/>
                    <a:pt x="5618" y="16146"/>
                  </a:cubicBezTo>
                  <a:cubicBezTo>
                    <a:pt x="5440" y="15746"/>
                    <a:pt x="5256" y="15342"/>
                    <a:pt x="5070" y="14946"/>
                  </a:cubicBezTo>
                  <a:lnTo>
                    <a:pt x="5070" y="14946"/>
                  </a:lnTo>
                  <a:cubicBezTo>
                    <a:pt x="5208" y="15050"/>
                    <a:pt x="5345" y="15151"/>
                    <a:pt x="5484" y="15247"/>
                  </a:cubicBezTo>
                  <a:cubicBezTo>
                    <a:pt x="5757" y="15449"/>
                    <a:pt x="6041" y="15613"/>
                    <a:pt x="6272" y="15753"/>
                  </a:cubicBezTo>
                  <a:cubicBezTo>
                    <a:pt x="6502" y="15896"/>
                    <a:pt x="6718" y="15981"/>
                    <a:pt x="6853" y="16053"/>
                  </a:cubicBezTo>
                  <a:cubicBezTo>
                    <a:pt x="6993" y="16120"/>
                    <a:pt x="7072" y="16159"/>
                    <a:pt x="7072" y="16159"/>
                  </a:cubicBezTo>
                  <a:cubicBezTo>
                    <a:pt x="7072" y="16159"/>
                    <a:pt x="7019" y="16087"/>
                    <a:pt x="6928" y="15960"/>
                  </a:cubicBezTo>
                  <a:cubicBezTo>
                    <a:pt x="6840" y="15830"/>
                    <a:pt x="6701" y="15667"/>
                    <a:pt x="6570" y="15440"/>
                  </a:cubicBezTo>
                  <a:cubicBezTo>
                    <a:pt x="6437" y="15213"/>
                    <a:pt x="6280" y="14963"/>
                    <a:pt x="6142" y="14667"/>
                  </a:cubicBezTo>
                  <a:cubicBezTo>
                    <a:pt x="5995" y="14386"/>
                    <a:pt x="5853" y="14064"/>
                    <a:pt x="5711" y="13750"/>
                  </a:cubicBezTo>
                  <a:cubicBezTo>
                    <a:pt x="5566" y="13427"/>
                    <a:pt x="5432" y="13107"/>
                    <a:pt x="5282" y="12794"/>
                  </a:cubicBezTo>
                  <a:cubicBezTo>
                    <a:pt x="5208" y="12636"/>
                    <a:pt x="5147" y="12491"/>
                    <a:pt x="5066" y="12340"/>
                  </a:cubicBezTo>
                  <a:cubicBezTo>
                    <a:pt x="4983" y="12187"/>
                    <a:pt x="4905" y="12042"/>
                    <a:pt x="4832" y="11908"/>
                  </a:cubicBezTo>
                  <a:cubicBezTo>
                    <a:pt x="4793" y="11841"/>
                    <a:pt x="4757" y="11775"/>
                    <a:pt x="4724" y="11715"/>
                  </a:cubicBezTo>
                  <a:cubicBezTo>
                    <a:pt x="4693" y="11662"/>
                    <a:pt x="4665" y="11612"/>
                    <a:pt x="4637" y="11566"/>
                  </a:cubicBezTo>
                  <a:cubicBezTo>
                    <a:pt x="4582" y="11471"/>
                    <a:pt x="4535" y="11391"/>
                    <a:pt x="4494" y="11324"/>
                  </a:cubicBezTo>
                  <a:cubicBezTo>
                    <a:pt x="4484" y="11305"/>
                    <a:pt x="4476" y="11290"/>
                    <a:pt x="4467" y="11274"/>
                  </a:cubicBezTo>
                  <a:lnTo>
                    <a:pt x="5381" y="11274"/>
                  </a:lnTo>
                  <a:cubicBezTo>
                    <a:pt x="5388" y="11274"/>
                    <a:pt x="5395" y="11274"/>
                    <a:pt x="5402" y="11274"/>
                  </a:cubicBezTo>
                  <a:cubicBezTo>
                    <a:pt x="5557" y="11274"/>
                    <a:pt x="5701" y="11285"/>
                    <a:pt x="5863" y="11291"/>
                  </a:cubicBezTo>
                  <a:cubicBezTo>
                    <a:pt x="6199" y="11305"/>
                    <a:pt x="6556" y="11321"/>
                    <a:pt x="6915" y="11336"/>
                  </a:cubicBezTo>
                  <a:cubicBezTo>
                    <a:pt x="7278" y="11376"/>
                    <a:pt x="7642" y="11416"/>
                    <a:pt x="7982" y="11454"/>
                  </a:cubicBezTo>
                  <a:cubicBezTo>
                    <a:pt x="8154" y="11475"/>
                    <a:pt x="8325" y="11486"/>
                    <a:pt x="8478" y="11516"/>
                  </a:cubicBezTo>
                  <a:cubicBezTo>
                    <a:pt x="8634" y="11546"/>
                    <a:pt x="8781" y="11573"/>
                    <a:pt x="8917" y="11599"/>
                  </a:cubicBezTo>
                  <a:cubicBezTo>
                    <a:pt x="9468" y="11705"/>
                    <a:pt x="9837" y="11775"/>
                    <a:pt x="9837" y="11775"/>
                  </a:cubicBezTo>
                  <a:cubicBezTo>
                    <a:pt x="9837" y="11775"/>
                    <a:pt x="9538" y="11546"/>
                    <a:pt x="9091" y="11203"/>
                  </a:cubicBezTo>
                  <a:cubicBezTo>
                    <a:pt x="8976" y="11117"/>
                    <a:pt x="8853" y="11023"/>
                    <a:pt x="8722" y="10924"/>
                  </a:cubicBezTo>
                  <a:cubicBezTo>
                    <a:pt x="8591" y="10822"/>
                    <a:pt x="8443" y="10737"/>
                    <a:pt x="8296" y="10638"/>
                  </a:cubicBezTo>
                  <a:cubicBezTo>
                    <a:pt x="7993" y="10442"/>
                    <a:pt x="7669" y="10232"/>
                    <a:pt x="7345" y="10022"/>
                  </a:cubicBezTo>
                  <a:cubicBezTo>
                    <a:pt x="7227" y="9958"/>
                    <a:pt x="7110" y="9892"/>
                    <a:pt x="6993" y="9826"/>
                  </a:cubicBezTo>
                  <a:cubicBezTo>
                    <a:pt x="7080" y="9820"/>
                    <a:pt x="7167" y="9815"/>
                    <a:pt x="7257" y="9811"/>
                  </a:cubicBezTo>
                  <a:cubicBezTo>
                    <a:pt x="7775" y="9780"/>
                    <a:pt x="8328" y="9748"/>
                    <a:pt x="8880" y="9715"/>
                  </a:cubicBezTo>
                  <a:cubicBezTo>
                    <a:pt x="9365" y="9697"/>
                    <a:pt x="9859" y="9663"/>
                    <a:pt x="10318" y="9663"/>
                  </a:cubicBezTo>
                  <a:cubicBezTo>
                    <a:pt x="10370" y="9663"/>
                    <a:pt x="10423" y="9664"/>
                    <a:pt x="10474" y="9665"/>
                  </a:cubicBezTo>
                  <a:cubicBezTo>
                    <a:pt x="10499" y="9665"/>
                    <a:pt x="10524" y="9665"/>
                    <a:pt x="10549" y="9665"/>
                  </a:cubicBezTo>
                  <a:cubicBezTo>
                    <a:pt x="10663" y="9665"/>
                    <a:pt x="10776" y="9663"/>
                    <a:pt x="10887" y="9663"/>
                  </a:cubicBezTo>
                  <a:cubicBezTo>
                    <a:pt x="10997" y="9663"/>
                    <a:pt x="11105" y="9665"/>
                    <a:pt x="11209" y="9672"/>
                  </a:cubicBezTo>
                  <a:cubicBezTo>
                    <a:pt x="11440" y="9689"/>
                    <a:pt x="11659" y="9705"/>
                    <a:pt x="11861" y="9720"/>
                  </a:cubicBezTo>
                  <a:cubicBezTo>
                    <a:pt x="12067" y="9731"/>
                    <a:pt x="12255" y="9749"/>
                    <a:pt x="12415" y="9785"/>
                  </a:cubicBezTo>
                  <a:cubicBezTo>
                    <a:pt x="12578" y="9815"/>
                    <a:pt x="12721" y="9841"/>
                    <a:pt x="12840" y="9862"/>
                  </a:cubicBezTo>
                  <a:cubicBezTo>
                    <a:pt x="13080" y="9906"/>
                    <a:pt x="13216" y="9930"/>
                    <a:pt x="13216" y="9930"/>
                  </a:cubicBezTo>
                  <a:cubicBezTo>
                    <a:pt x="13216" y="9930"/>
                    <a:pt x="13092" y="9863"/>
                    <a:pt x="12880" y="9748"/>
                  </a:cubicBezTo>
                  <a:cubicBezTo>
                    <a:pt x="12772" y="9690"/>
                    <a:pt x="12640" y="9620"/>
                    <a:pt x="12490" y="9540"/>
                  </a:cubicBezTo>
                  <a:cubicBezTo>
                    <a:pt x="12341" y="9452"/>
                    <a:pt x="12164" y="9373"/>
                    <a:pt x="11968" y="9299"/>
                  </a:cubicBezTo>
                  <a:cubicBezTo>
                    <a:pt x="11771" y="9218"/>
                    <a:pt x="11559" y="9133"/>
                    <a:pt x="11333" y="9041"/>
                  </a:cubicBezTo>
                  <a:cubicBezTo>
                    <a:pt x="11105" y="8950"/>
                    <a:pt x="10863" y="8883"/>
                    <a:pt x="10611" y="8799"/>
                  </a:cubicBezTo>
                  <a:cubicBezTo>
                    <a:pt x="10103" y="8624"/>
                    <a:pt x="9564" y="8490"/>
                    <a:pt x="9019" y="8337"/>
                  </a:cubicBezTo>
                  <a:cubicBezTo>
                    <a:pt x="8576" y="8222"/>
                    <a:pt x="8139" y="8109"/>
                    <a:pt x="7716" y="7999"/>
                  </a:cubicBezTo>
                  <a:cubicBezTo>
                    <a:pt x="8232" y="7858"/>
                    <a:pt x="8722" y="7725"/>
                    <a:pt x="9116" y="7619"/>
                  </a:cubicBezTo>
                  <a:cubicBezTo>
                    <a:pt x="9638" y="7481"/>
                    <a:pt x="9988" y="7389"/>
                    <a:pt x="9988" y="7389"/>
                  </a:cubicBezTo>
                  <a:cubicBezTo>
                    <a:pt x="9988" y="7389"/>
                    <a:pt x="9635" y="7309"/>
                    <a:pt x="9107" y="7187"/>
                  </a:cubicBezTo>
                  <a:cubicBezTo>
                    <a:pt x="8578" y="7070"/>
                    <a:pt x="7874" y="6913"/>
                    <a:pt x="7169" y="6755"/>
                  </a:cubicBezTo>
                  <a:cubicBezTo>
                    <a:pt x="6834" y="6671"/>
                    <a:pt x="6498" y="6587"/>
                    <a:pt x="6181" y="6507"/>
                  </a:cubicBezTo>
                  <a:cubicBezTo>
                    <a:pt x="6024" y="6465"/>
                    <a:pt x="5883" y="6434"/>
                    <a:pt x="5732" y="6388"/>
                  </a:cubicBezTo>
                  <a:cubicBezTo>
                    <a:pt x="5583" y="6345"/>
                    <a:pt x="5443" y="6302"/>
                    <a:pt x="5313" y="6263"/>
                  </a:cubicBezTo>
                  <a:cubicBezTo>
                    <a:pt x="5776" y="5939"/>
                    <a:pt x="6385" y="5510"/>
                    <a:pt x="6995" y="5080"/>
                  </a:cubicBezTo>
                  <a:cubicBezTo>
                    <a:pt x="7308" y="4883"/>
                    <a:pt x="7622" y="4685"/>
                    <a:pt x="7915" y="4499"/>
                  </a:cubicBezTo>
                  <a:cubicBezTo>
                    <a:pt x="8065" y="4409"/>
                    <a:pt x="8207" y="4304"/>
                    <a:pt x="8348" y="4237"/>
                  </a:cubicBezTo>
                  <a:cubicBezTo>
                    <a:pt x="8491" y="4166"/>
                    <a:pt x="8625" y="4099"/>
                    <a:pt x="8748" y="4037"/>
                  </a:cubicBezTo>
                  <a:cubicBezTo>
                    <a:pt x="9261" y="3786"/>
                    <a:pt x="9602" y="3619"/>
                    <a:pt x="9602" y="3619"/>
                  </a:cubicBezTo>
                  <a:cubicBezTo>
                    <a:pt x="9602" y="3619"/>
                    <a:pt x="9221" y="3619"/>
                    <a:pt x="8647" y="3618"/>
                  </a:cubicBezTo>
                  <a:cubicBezTo>
                    <a:pt x="8500" y="3619"/>
                    <a:pt x="8340" y="3619"/>
                    <a:pt x="8173" y="3620"/>
                  </a:cubicBezTo>
                  <a:cubicBezTo>
                    <a:pt x="8168" y="3620"/>
                    <a:pt x="8162" y="3620"/>
                    <a:pt x="8157" y="3620"/>
                  </a:cubicBezTo>
                  <a:cubicBezTo>
                    <a:pt x="7990" y="3620"/>
                    <a:pt x="7828" y="3649"/>
                    <a:pt x="7650" y="3664"/>
                  </a:cubicBezTo>
                  <a:cubicBezTo>
                    <a:pt x="7284" y="3702"/>
                    <a:pt x="6896" y="3743"/>
                    <a:pt x="6506" y="3785"/>
                  </a:cubicBezTo>
                  <a:cubicBezTo>
                    <a:pt x="6403" y="3800"/>
                    <a:pt x="6302" y="3817"/>
                    <a:pt x="6200" y="3832"/>
                  </a:cubicBezTo>
                  <a:cubicBezTo>
                    <a:pt x="6259" y="3786"/>
                    <a:pt x="6312" y="3742"/>
                    <a:pt x="6372" y="3695"/>
                  </a:cubicBezTo>
                  <a:cubicBezTo>
                    <a:pt x="6819" y="3327"/>
                    <a:pt x="7317" y="2971"/>
                    <a:pt x="7810" y="2597"/>
                  </a:cubicBezTo>
                  <a:cubicBezTo>
                    <a:pt x="8314" y="2249"/>
                    <a:pt x="8813" y="1875"/>
                    <a:pt x="9304" y="1576"/>
                  </a:cubicBezTo>
                  <a:cubicBezTo>
                    <a:pt x="9550" y="1422"/>
                    <a:pt x="9787" y="1271"/>
                    <a:pt x="10010" y="1129"/>
                  </a:cubicBezTo>
                  <a:cubicBezTo>
                    <a:pt x="10241" y="999"/>
                    <a:pt x="10460" y="876"/>
                    <a:pt x="10663" y="763"/>
                  </a:cubicBezTo>
                  <a:cubicBezTo>
                    <a:pt x="10866" y="649"/>
                    <a:pt x="11052" y="539"/>
                    <a:pt x="11225" y="467"/>
                  </a:cubicBezTo>
                  <a:cubicBezTo>
                    <a:pt x="11396" y="386"/>
                    <a:pt x="11546" y="317"/>
                    <a:pt x="11669" y="261"/>
                  </a:cubicBezTo>
                  <a:cubicBezTo>
                    <a:pt x="11918" y="145"/>
                    <a:pt x="12061" y="78"/>
                    <a:pt x="12061" y="78"/>
                  </a:cubicBezTo>
                  <a:lnTo>
                    <a:pt x="12061" y="78"/>
                  </a:lnTo>
                  <a:cubicBezTo>
                    <a:pt x="12061" y="78"/>
                    <a:pt x="11906" y="103"/>
                    <a:pt x="11635" y="145"/>
                  </a:cubicBezTo>
                  <a:cubicBezTo>
                    <a:pt x="11499" y="168"/>
                    <a:pt x="11333" y="194"/>
                    <a:pt x="11144" y="225"/>
                  </a:cubicBezTo>
                  <a:cubicBezTo>
                    <a:pt x="10950" y="248"/>
                    <a:pt x="10741" y="304"/>
                    <a:pt x="10511" y="359"/>
                  </a:cubicBezTo>
                  <a:cubicBezTo>
                    <a:pt x="10279" y="413"/>
                    <a:pt x="10027" y="474"/>
                    <a:pt x="9762" y="537"/>
                  </a:cubicBezTo>
                  <a:cubicBezTo>
                    <a:pt x="9500" y="614"/>
                    <a:pt x="9225" y="696"/>
                    <a:pt x="8938" y="781"/>
                  </a:cubicBezTo>
                  <a:cubicBezTo>
                    <a:pt x="8360" y="942"/>
                    <a:pt x="7769" y="1169"/>
                    <a:pt x="7163" y="1374"/>
                  </a:cubicBezTo>
                  <a:cubicBezTo>
                    <a:pt x="6572" y="1604"/>
                    <a:pt x="5967" y="1823"/>
                    <a:pt x="5420" y="2061"/>
                  </a:cubicBezTo>
                  <a:lnTo>
                    <a:pt x="5354" y="2088"/>
                  </a:lnTo>
                  <a:cubicBezTo>
                    <a:pt x="5542" y="1862"/>
                    <a:pt x="5732" y="1637"/>
                    <a:pt x="5908" y="1424"/>
                  </a:cubicBezTo>
                  <a:cubicBezTo>
                    <a:pt x="6123" y="1174"/>
                    <a:pt x="6312" y="923"/>
                    <a:pt x="6470" y="707"/>
                  </a:cubicBezTo>
                  <a:cubicBezTo>
                    <a:pt x="6784" y="28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76"/>
            <p:cNvSpPr/>
            <p:nvPr/>
          </p:nvSpPr>
          <p:spPr>
            <a:xfrm>
              <a:off x="1105434" y="2697457"/>
              <a:ext cx="132586" cy="160631"/>
            </a:xfrm>
            <a:custGeom>
              <a:avLst/>
              <a:gdLst/>
              <a:ahLst/>
              <a:cxnLst/>
              <a:rect l="l" t="t" r="r" b="b"/>
              <a:pathLst>
                <a:path w="7621" h="9233" extrusionOk="0">
                  <a:moveTo>
                    <a:pt x="0" y="0"/>
                  </a:moveTo>
                  <a:lnTo>
                    <a:pt x="2088" y="4194"/>
                  </a:lnTo>
                  <a:cubicBezTo>
                    <a:pt x="2414" y="4890"/>
                    <a:pt x="2736" y="5584"/>
                    <a:pt x="3025" y="6207"/>
                  </a:cubicBezTo>
                  <a:cubicBezTo>
                    <a:pt x="2873" y="6122"/>
                    <a:pt x="2718" y="6037"/>
                    <a:pt x="2561" y="5950"/>
                  </a:cubicBezTo>
                  <a:lnTo>
                    <a:pt x="308" y="4615"/>
                  </a:lnTo>
                  <a:lnTo>
                    <a:pt x="308" y="4615"/>
                  </a:lnTo>
                  <a:lnTo>
                    <a:pt x="1607" y="6953"/>
                  </a:lnTo>
                  <a:cubicBezTo>
                    <a:pt x="2286" y="8094"/>
                    <a:pt x="2965" y="9233"/>
                    <a:pt x="2965" y="9233"/>
                  </a:cubicBezTo>
                  <a:lnTo>
                    <a:pt x="3951" y="8197"/>
                  </a:lnTo>
                  <a:cubicBezTo>
                    <a:pt x="4028" y="8362"/>
                    <a:pt x="4072" y="8459"/>
                    <a:pt x="4072" y="8459"/>
                  </a:cubicBezTo>
                  <a:lnTo>
                    <a:pt x="6375" y="6924"/>
                  </a:lnTo>
                  <a:lnTo>
                    <a:pt x="5942" y="6440"/>
                  </a:lnTo>
                  <a:lnTo>
                    <a:pt x="7621" y="5624"/>
                  </a:lnTo>
                  <a:cubicBezTo>
                    <a:pt x="7621" y="5624"/>
                    <a:pt x="7386" y="5345"/>
                    <a:pt x="7038" y="4926"/>
                  </a:cubicBezTo>
                  <a:cubicBezTo>
                    <a:pt x="6950" y="4821"/>
                    <a:pt x="6855" y="4708"/>
                    <a:pt x="6755" y="4588"/>
                  </a:cubicBezTo>
                  <a:cubicBezTo>
                    <a:pt x="6662" y="4470"/>
                    <a:pt x="6528" y="4335"/>
                    <a:pt x="6409" y="4203"/>
                  </a:cubicBezTo>
                  <a:cubicBezTo>
                    <a:pt x="6164" y="3940"/>
                    <a:pt x="5904" y="3660"/>
                    <a:pt x="5643" y="3381"/>
                  </a:cubicBezTo>
                  <a:cubicBezTo>
                    <a:pt x="5130" y="2865"/>
                    <a:pt x="4608" y="2354"/>
                    <a:pt x="4240" y="1963"/>
                  </a:cubicBezTo>
                  <a:cubicBezTo>
                    <a:pt x="3861" y="1568"/>
                    <a:pt x="3611" y="1307"/>
                    <a:pt x="3611" y="1307"/>
                  </a:cubicBezTo>
                  <a:lnTo>
                    <a:pt x="3611" y="1307"/>
                  </a:lnTo>
                  <a:cubicBezTo>
                    <a:pt x="3611" y="1307"/>
                    <a:pt x="3712" y="1656"/>
                    <a:pt x="3864" y="2180"/>
                  </a:cubicBezTo>
                  <a:cubicBezTo>
                    <a:pt x="4015" y="2713"/>
                    <a:pt x="4240" y="3400"/>
                    <a:pt x="4456" y="4094"/>
                  </a:cubicBezTo>
                  <a:cubicBezTo>
                    <a:pt x="4547" y="4427"/>
                    <a:pt x="4640" y="4758"/>
                    <a:pt x="4725" y="5071"/>
                  </a:cubicBezTo>
                  <a:cubicBezTo>
                    <a:pt x="4727" y="5078"/>
                    <a:pt x="4729" y="5084"/>
                    <a:pt x="4732" y="5092"/>
                  </a:cubicBezTo>
                  <a:cubicBezTo>
                    <a:pt x="4272" y="4578"/>
                    <a:pt x="3756" y="4004"/>
                    <a:pt x="3241" y="3427"/>
                  </a:cubicBezTo>
                  <a:cubicBezTo>
                    <a:pt x="1621" y="171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76"/>
            <p:cNvSpPr/>
            <p:nvPr/>
          </p:nvSpPr>
          <p:spPr>
            <a:xfrm>
              <a:off x="979842" y="2854504"/>
              <a:ext cx="206717" cy="223036"/>
            </a:xfrm>
            <a:custGeom>
              <a:avLst/>
              <a:gdLst/>
              <a:ahLst/>
              <a:cxnLst/>
              <a:rect l="l" t="t" r="r" b="b"/>
              <a:pathLst>
                <a:path w="11882" h="12820" extrusionOk="0">
                  <a:moveTo>
                    <a:pt x="9794" y="1"/>
                  </a:moveTo>
                  <a:cubicBezTo>
                    <a:pt x="9794" y="1"/>
                    <a:pt x="9381" y="6"/>
                    <a:pt x="8763" y="15"/>
                  </a:cubicBezTo>
                  <a:cubicBezTo>
                    <a:pt x="8138" y="29"/>
                    <a:pt x="7305" y="46"/>
                    <a:pt x="6473" y="65"/>
                  </a:cubicBezTo>
                  <a:cubicBezTo>
                    <a:pt x="6053" y="87"/>
                    <a:pt x="5634" y="112"/>
                    <a:pt x="5243" y="134"/>
                  </a:cubicBezTo>
                  <a:cubicBezTo>
                    <a:pt x="4855" y="149"/>
                    <a:pt x="4489" y="188"/>
                    <a:pt x="4175" y="231"/>
                  </a:cubicBezTo>
                  <a:cubicBezTo>
                    <a:pt x="3561" y="307"/>
                    <a:pt x="3150" y="359"/>
                    <a:pt x="3150" y="359"/>
                  </a:cubicBezTo>
                  <a:cubicBezTo>
                    <a:pt x="3150" y="359"/>
                    <a:pt x="3544" y="479"/>
                    <a:pt x="4134" y="661"/>
                  </a:cubicBezTo>
                  <a:cubicBezTo>
                    <a:pt x="4427" y="747"/>
                    <a:pt x="4762" y="857"/>
                    <a:pt x="5122" y="1001"/>
                  </a:cubicBezTo>
                  <a:cubicBezTo>
                    <a:pt x="5478" y="1138"/>
                    <a:pt x="5857" y="1282"/>
                    <a:pt x="6237" y="1428"/>
                  </a:cubicBezTo>
                  <a:cubicBezTo>
                    <a:pt x="6551" y="1561"/>
                    <a:pt x="6862" y="1694"/>
                    <a:pt x="7164" y="1821"/>
                  </a:cubicBezTo>
                  <a:cubicBezTo>
                    <a:pt x="7094" y="1835"/>
                    <a:pt x="7027" y="1848"/>
                    <a:pt x="6955" y="1864"/>
                  </a:cubicBezTo>
                  <a:cubicBezTo>
                    <a:pt x="6713" y="1910"/>
                    <a:pt x="6479" y="1923"/>
                    <a:pt x="6221" y="1957"/>
                  </a:cubicBezTo>
                  <a:cubicBezTo>
                    <a:pt x="5706" y="2015"/>
                    <a:pt x="5155" y="2078"/>
                    <a:pt x="4604" y="2142"/>
                  </a:cubicBezTo>
                  <a:cubicBezTo>
                    <a:pt x="4034" y="2166"/>
                    <a:pt x="3462" y="2191"/>
                    <a:pt x="2927" y="2212"/>
                  </a:cubicBezTo>
                  <a:cubicBezTo>
                    <a:pt x="2657" y="2222"/>
                    <a:pt x="2396" y="2240"/>
                    <a:pt x="2148" y="2240"/>
                  </a:cubicBezTo>
                  <a:cubicBezTo>
                    <a:pt x="1901" y="2236"/>
                    <a:pt x="1668" y="2233"/>
                    <a:pt x="1451" y="2230"/>
                  </a:cubicBezTo>
                  <a:cubicBezTo>
                    <a:pt x="581" y="2215"/>
                    <a:pt x="1" y="2206"/>
                    <a:pt x="1" y="2206"/>
                  </a:cubicBezTo>
                  <a:lnTo>
                    <a:pt x="1" y="2206"/>
                  </a:lnTo>
                  <a:cubicBezTo>
                    <a:pt x="1" y="2206"/>
                    <a:pt x="555" y="2387"/>
                    <a:pt x="1382" y="2656"/>
                  </a:cubicBezTo>
                  <a:cubicBezTo>
                    <a:pt x="1592" y="2725"/>
                    <a:pt x="1819" y="2797"/>
                    <a:pt x="2058" y="2875"/>
                  </a:cubicBezTo>
                  <a:cubicBezTo>
                    <a:pt x="2299" y="2950"/>
                    <a:pt x="2556" y="3010"/>
                    <a:pt x="2821" y="3083"/>
                  </a:cubicBezTo>
                  <a:cubicBezTo>
                    <a:pt x="3356" y="3223"/>
                    <a:pt x="3927" y="3372"/>
                    <a:pt x="4496" y="3522"/>
                  </a:cubicBezTo>
                  <a:cubicBezTo>
                    <a:pt x="5091" y="3633"/>
                    <a:pt x="5685" y="3743"/>
                    <a:pt x="6242" y="3847"/>
                  </a:cubicBezTo>
                  <a:cubicBezTo>
                    <a:pt x="6098" y="3906"/>
                    <a:pt x="5955" y="3967"/>
                    <a:pt x="5811" y="4026"/>
                  </a:cubicBezTo>
                  <a:cubicBezTo>
                    <a:pt x="5468" y="4142"/>
                    <a:pt x="5125" y="4259"/>
                    <a:pt x="4804" y="4367"/>
                  </a:cubicBezTo>
                  <a:cubicBezTo>
                    <a:pt x="4643" y="4420"/>
                    <a:pt x="4483" y="4479"/>
                    <a:pt x="4331" y="4522"/>
                  </a:cubicBezTo>
                  <a:cubicBezTo>
                    <a:pt x="4181" y="4557"/>
                    <a:pt x="4036" y="4589"/>
                    <a:pt x="3905" y="4619"/>
                  </a:cubicBezTo>
                  <a:cubicBezTo>
                    <a:pt x="3360" y="4740"/>
                    <a:pt x="2996" y="4820"/>
                    <a:pt x="2996" y="4820"/>
                  </a:cubicBezTo>
                  <a:cubicBezTo>
                    <a:pt x="2996" y="4820"/>
                    <a:pt x="3360" y="4913"/>
                    <a:pt x="3903" y="5051"/>
                  </a:cubicBezTo>
                  <a:cubicBezTo>
                    <a:pt x="4045" y="5085"/>
                    <a:pt x="4196" y="5123"/>
                    <a:pt x="4357" y="5162"/>
                  </a:cubicBezTo>
                  <a:cubicBezTo>
                    <a:pt x="4517" y="5192"/>
                    <a:pt x="4686" y="5213"/>
                    <a:pt x="4862" y="5239"/>
                  </a:cubicBezTo>
                  <a:cubicBezTo>
                    <a:pt x="5220" y="5290"/>
                    <a:pt x="5601" y="5345"/>
                    <a:pt x="5981" y="5397"/>
                  </a:cubicBezTo>
                  <a:cubicBezTo>
                    <a:pt x="6367" y="5425"/>
                    <a:pt x="6756" y="5454"/>
                    <a:pt x="7119" y="5481"/>
                  </a:cubicBezTo>
                  <a:cubicBezTo>
                    <a:pt x="7494" y="5511"/>
                    <a:pt x="7824" y="5522"/>
                    <a:pt x="8100" y="5530"/>
                  </a:cubicBezTo>
                  <a:cubicBezTo>
                    <a:pt x="8249" y="5535"/>
                    <a:pt x="8383" y="5538"/>
                    <a:pt x="8502" y="5543"/>
                  </a:cubicBezTo>
                  <a:cubicBezTo>
                    <a:pt x="8098" y="5870"/>
                    <a:pt x="7478" y="6372"/>
                    <a:pt x="6852" y="6877"/>
                  </a:cubicBezTo>
                  <a:cubicBezTo>
                    <a:pt x="5768" y="7656"/>
                    <a:pt x="4685" y="8435"/>
                    <a:pt x="4685" y="8435"/>
                  </a:cubicBezTo>
                  <a:cubicBezTo>
                    <a:pt x="4685" y="8435"/>
                    <a:pt x="6017" y="8305"/>
                    <a:pt x="7416" y="8140"/>
                  </a:cubicBezTo>
                  <a:cubicBezTo>
                    <a:pt x="7484" y="8128"/>
                    <a:pt x="7551" y="8118"/>
                    <a:pt x="7618" y="8106"/>
                  </a:cubicBezTo>
                  <a:lnTo>
                    <a:pt x="7618" y="8106"/>
                  </a:lnTo>
                  <a:cubicBezTo>
                    <a:pt x="7517" y="8191"/>
                    <a:pt x="7421" y="8275"/>
                    <a:pt x="7315" y="8360"/>
                  </a:cubicBezTo>
                  <a:cubicBezTo>
                    <a:pt x="6913" y="8692"/>
                    <a:pt x="6483" y="9048"/>
                    <a:pt x="6053" y="9403"/>
                  </a:cubicBezTo>
                  <a:cubicBezTo>
                    <a:pt x="5615" y="9765"/>
                    <a:pt x="5179" y="10127"/>
                    <a:pt x="4768" y="10466"/>
                  </a:cubicBezTo>
                  <a:cubicBezTo>
                    <a:pt x="4356" y="10799"/>
                    <a:pt x="3984" y="11134"/>
                    <a:pt x="3666" y="11417"/>
                  </a:cubicBezTo>
                  <a:cubicBezTo>
                    <a:pt x="3034" y="11981"/>
                    <a:pt x="2611" y="12358"/>
                    <a:pt x="2611" y="12358"/>
                  </a:cubicBezTo>
                  <a:cubicBezTo>
                    <a:pt x="2611" y="12358"/>
                    <a:pt x="3127" y="12127"/>
                    <a:pt x="3900" y="11782"/>
                  </a:cubicBezTo>
                  <a:cubicBezTo>
                    <a:pt x="4285" y="11609"/>
                    <a:pt x="4728" y="11407"/>
                    <a:pt x="5223" y="11215"/>
                  </a:cubicBezTo>
                  <a:cubicBezTo>
                    <a:pt x="5712" y="11017"/>
                    <a:pt x="6233" y="10806"/>
                    <a:pt x="6756" y="10597"/>
                  </a:cubicBezTo>
                  <a:cubicBezTo>
                    <a:pt x="7287" y="10382"/>
                    <a:pt x="7819" y="10167"/>
                    <a:pt x="8316" y="9966"/>
                  </a:cubicBezTo>
                  <a:cubicBezTo>
                    <a:pt x="8526" y="9883"/>
                    <a:pt x="8720" y="9801"/>
                    <a:pt x="8911" y="9721"/>
                  </a:cubicBezTo>
                  <a:lnTo>
                    <a:pt x="8911" y="9721"/>
                  </a:lnTo>
                  <a:cubicBezTo>
                    <a:pt x="8787" y="9930"/>
                    <a:pt x="8659" y="10146"/>
                    <a:pt x="8532" y="10363"/>
                  </a:cubicBezTo>
                  <a:lnTo>
                    <a:pt x="7220" y="12820"/>
                  </a:lnTo>
                  <a:lnTo>
                    <a:pt x="7220" y="12820"/>
                  </a:lnTo>
                  <a:lnTo>
                    <a:pt x="9506" y="11345"/>
                  </a:lnTo>
                  <a:cubicBezTo>
                    <a:pt x="10693" y="10650"/>
                    <a:pt x="11881" y="9955"/>
                    <a:pt x="11881" y="9955"/>
                  </a:cubicBezTo>
                  <a:lnTo>
                    <a:pt x="10826" y="8891"/>
                  </a:lnTo>
                  <a:cubicBezTo>
                    <a:pt x="10908" y="8855"/>
                    <a:pt x="10959" y="8834"/>
                    <a:pt x="10959" y="8834"/>
                  </a:cubicBezTo>
                  <a:lnTo>
                    <a:pt x="9741" y="6918"/>
                  </a:lnTo>
                  <a:lnTo>
                    <a:pt x="8961" y="5171"/>
                  </a:lnTo>
                  <a:cubicBezTo>
                    <a:pt x="8961" y="5171"/>
                    <a:pt x="8955" y="5176"/>
                    <a:pt x="8955" y="5177"/>
                  </a:cubicBezTo>
                  <a:lnTo>
                    <a:pt x="8747" y="4154"/>
                  </a:lnTo>
                  <a:lnTo>
                    <a:pt x="8747" y="4154"/>
                  </a:lnTo>
                  <a:cubicBezTo>
                    <a:pt x="9041" y="4184"/>
                    <a:pt x="9215" y="4201"/>
                    <a:pt x="9215" y="4201"/>
                  </a:cubicBezTo>
                  <a:lnTo>
                    <a:pt x="9133" y="2663"/>
                  </a:lnTo>
                  <a:lnTo>
                    <a:pt x="9133" y="2663"/>
                  </a:lnTo>
                  <a:cubicBezTo>
                    <a:pt x="9210" y="2696"/>
                    <a:pt x="9254" y="2716"/>
                    <a:pt x="9254" y="2716"/>
                  </a:cubicBezTo>
                  <a:lnTo>
                    <a:pt x="97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76"/>
            <p:cNvSpPr/>
            <p:nvPr/>
          </p:nvSpPr>
          <p:spPr>
            <a:xfrm>
              <a:off x="1187759" y="3028218"/>
              <a:ext cx="111988" cy="161727"/>
            </a:xfrm>
            <a:custGeom>
              <a:avLst/>
              <a:gdLst/>
              <a:ahLst/>
              <a:cxnLst/>
              <a:rect l="l" t="t" r="r" b="b"/>
              <a:pathLst>
                <a:path w="6437" h="9296" extrusionOk="0">
                  <a:moveTo>
                    <a:pt x="80" y="0"/>
                  </a:moveTo>
                  <a:cubicBezTo>
                    <a:pt x="80" y="0"/>
                    <a:pt x="41" y="1432"/>
                    <a:pt x="1" y="2866"/>
                  </a:cubicBezTo>
                  <a:lnTo>
                    <a:pt x="29" y="5758"/>
                  </a:lnTo>
                  <a:lnTo>
                    <a:pt x="1334" y="3237"/>
                  </a:lnTo>
                  <a:cubicBezTo>
                    <a:pt x="1660" y="2661"/>
                    <a:pt x="1984" y="2087"/>
                    <a:pt x="2241" y="1635"/>
                  </a:cubicBezTo>
                  <a:lnTo>
                    <a:pt x="2241" y="1635"/>
                  </a:lnTo>
                  <a:cubicBezTo>
                    <a:pt x="2235" y="1757"/>
                    <a:pt x="2228" y="1885"/>
                    <a:pt x="2221" y="2024"/>
                  </a:cubicBezTo>
                  <a:cubicBezTo>
                    <a:pt x="2211" y="2223"/>
                    <a:pt x="2201" y="2440"/>
                    <a:pt x="2188" y="2670"/>
                  </a:cubicBezTo>
                  <a:cubicBezTo>
                    <a:pt x="2174" y="2897"/>
                    <a:pt x="2181" y="3158"/>
                    <a:pt x="2178" y="3414"/>
                  </a:cubicBezTo>
                  <a:cubicBezTo>
                    <a:pt x="2176" y="3929"/>
                    <a:pt x="2176" y="4478"/>
                    <a:pt x="2175" y="5027"/>
                  </a:cubicBezTo>
                  <a:cubicBezTo>
                    <a:pt x="2200" y="6097"/>
                    <a:pt x="2231" y="7166"/>
                    <a:pt x="2238" y="7961"/>
                  </a:cubicBezTo>
                  <a:cubicBezTo>
                    <a:pt x="2250" y="8761"/>
                    <a:pt x="2256" y="9295"/>
                    <a:pt x="2256" y="9295"/>
                  </a:cubicBezTo>
                  <a:cubicBezTo>
                    <a:pt x="2256" y="9295"/>
                    <a:pt x="2420" y="8787"/>
                    <a:pt x="2665" y="8025"/>
                  </a:cubicBezTo>
                  <a:cubicBezTo>
                    <a:pt x="2916" y="7259"/>
                    <a:pt x="3226" y="6240"/>
                    <a:pt x="3544" y="5224"/>
                  </a:cubicBezTo>
                  <a:cubicBezTo>
                    <a:pt x="3710" y="4733"/>
                    <a:pt x="3876" y="4242"/>
                    <a:pt x="4032" y="3781"/>
                  </a:cubicBezTo>
                  <a:cubicBezTo>
                    <a:pt x="4113" y="3552"/>
                    <a:pt x="4175" y="3338"/>
                    <a:pt x="4263" y="3124"/>
                  </a:cubicBezTo>
                  <a:cubicBezTo>
                    <a:pt x="4339" y="2930"/>
                    <a:pt x="4411" y="2749"/>
                    <a:pt x="4479" y="2577"/>
                  </a:cubicBezTo>
                  <a:cubicBezTo>
                    <a:pt x="4557" y="2805"/>
                    <a:pt x="4622" y="3052"/>
                    <a:pt x="4695" y="3304"/>
                  </a:cubicBezTo>
                  <a:cubicBezTo>
                    <a:pt x="4845" y="3955"/>
                    <a:pt x="4995" y="4606"/>
                    <a:pt x="5108" y="5096"/>
                  </a:cubicBezTo>
                  <a:cubicBezTo>
                    <a:pt x="5230" y="5591"/>
                    <a:pt x="5329" y="5909"/>
                    <a:pt x="5329" y="5909"/>
                  </a:cubicBezTo>
                  <a:cubicBezTo>
                    <a:pt x="5329" y="5909"/>
                    <a:pt x="5402" y="5580"/>
                    <a:pt x="5540" y="5104"/>
                  </a:cubicBezTo>
                  <a:cubicBezTo>
                    <a:pt x="5687" y="4621"/>
                    <a:pt x="5883" y="3977"/>
                    <a:pt x="6077" y="3335"/>
                  </a:cubicBezTo>
                  <a:cubicBezTo>
                    <a:pt x="6161" y="2996"/>
                    <a:pt x="6263" y="2661"/>
                    <a:pt x="6318" y="2317"/>
                  </a:cubicBezTo>
                  <a:cubicBezTo>
                    <a:pt x="6346" y="2145"/>
                    <a:pt x="6383" y="1990"/>
                    <a:pt x="6400" y="1815"/>
                  </a:cubicBezTo>
                  <a:cubicBezTo>
                    <a:pt x="6411" y="1629"/>
                    <a:pt x="6419" y="1455"/>
                    <a:pt x="6428" y="1293"/>
                  </a:cubicBezTo>
                  <a:cubicBezTo>
                    <a:pt x="6431" y="1211"/>
                    <a:pt x="6433" y="1130"/>
                    <a:pt x="6436" y="1054"/>
                  </a:cubicBezTo>
                  <a:lnTo>
                    <a:pt x="6436" y="886"/>
                  </a:lnTo>
                  <a:cubicBezTo>
                    <a:pt x="6436" y="784"/>
                    <a:pt x="6434" y="693"/>
                    <a:pt x="6434" y="621"/>
                  </a:cubicBezTo>
                  <a:lnTo>
                    <a:pt x="6435" y="392"/>
                  </a:lnTo>
                  <a:lnTo>
                    <a:pt x="3982" y="1063"/>
                  </a:lnTo>
                  <a:lnTo>
                    <a:pt x="2721" y="787"/>
                  </a:lnTo>
                  <a:cubicBezTo>
                    <a:pt x="2736" y="761"/>
                    <a:pt x="2745" y="744"/>
                    <a:pt x="2745" y="744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76"/>
            <p:cNvSpPr/>
            <p:nvPr/>
          </p:nvSpPr>
          <p:spPr>
            <a:xfrm>
              <a:off x="1071857" y="2781086"/>
              <a:ext cx="381579" cy="276551"/>
            </a:xfrm>
            <a:custGeom>
              <a:avLst/>
              <a:gdLst/>
              <a:ahLst/>
              <a:cxnLst/>
              <a:rect l="l" t="t" r="r" b="b"/>
              <a:pathLst>
                <a:path w="21933" h="15896" extrusionOk="0">
                  <a:moveTo>
                    <a:pt x="11081" y="0"/>
                  </a:moveTo>
                  <a:cubicBezTo>
                    <a:pt x="9371" y="0"/>
                    <a:pt x="7561" y="665"/>
                    <a:pt x="5840" y="2260"/>
                  </a:cubicBezTo>
                  <a:cubicBezTo>
                    <a:pt x="0" y="7071"/>
                    <a:pt x="4609" y="15896"/>
                    <a:pt x="10982" y="15896"/>
                  </a:cubicBezTo>
                  <a:cubicBezTo>
                    <a:pt x="12893" y="15896"/>
                    <a:pt x="14962" y="15103"/>
                    <a:pt x="16955" y="13172"/>
                  </a:cubicBezTo>
                  <a:cubicBezTo>
                    <a:pt x="21933" y="8352"/>
                    <a:pt x="17142" y="0"/>
                    <a:pt x="110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76"/>
            <p:cNvSpPr/>
            <p:nvPr/>
          </p:nvSpPr>
          <p:spPr>
            <a:xfrm>
              <a:off x="1161193" y="2926442"/>
              <a:ext cx="80411" cy="58247"/>
            </a:xfrm>
            <a:custGeom>
              <a:avLst/>
              <a:gdLst/>
              <a:ahLst/>
              <a:cxnLst/>
              <a:rect l="l" t="t" r="r" b="b"/>
              <a:pathLst>
                <a:path w="4622" h="3348" extrusionOk="0">
                  <a:moveTo>
                    <a:pt x="2291" y="1"/>
                  </a:moveTo>
                  <a:cubicBezTo>
                    <a:pt x="1818" y="1"/>
                    <a:pt x="1335" y="213"/>
                    <a:pt x="953" y="734"/>
                  </a:cubicBezTo>
                  <a:cubicBezTo>
                    <a:pt x="0" y="1889"/>
                    <a:pt x="1106" y="3347"/>
                    <a:pt x="2357" y="3347"/>
                  </a:cubicBezTo>
                  <a:cubicBezTo>
                    <a:pt x="2872" y="3347"/>
                    <a:pt x="3411" y="3100"/>
                    <a:pt x="3841" y="2484"/>
                  </a:cubicBezTo>
                  <a:cubicBezTo>
                    <a:pt x="4621" y="1364"/>
                    <a:pt x="3491" y="1"/>
                    <a:pt x="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76"/>
            <p:cNvSpPr/>
            <p:nvPr/>
          </p:nvSpPr>
          <p:spPr>
            <a:xfrm>
              <a:off x="1236437" y="2900277"/>
              <a:ext cx="58734" cy="42954"/>
            </a:xfrm>
            <a:custGeom>
              <a:avLst/>
              <a:gdLst/>
              <a:ahLst/>
              <a:cxnLst/>
              <a:rect l="l" t="t" r="r" b="b"/>
              <a:pathLst>
                <a:path w="3376" h="2469" extrusionOk="0">
                  <a:moveTo>
                    <a:pt x="1669" y="0"/>
                  </a:moveTo>
                  <a:cubicBezTo>
                    <a:pt x="1324" y="0"/>
                    <a:pt x="972" y="156"/>
                    <a:pt x="695" y="539"/>
                  </a:cubicBezTo>
                  <a:cubicBezTo>
                    <a:pt x="0" y="1390"/>
                    <a:pt x="812" y="2468"/>
                    <a:pt x="1727" y="2468"/>
                  </a:cubicBezTo>
                  <a:cubicBezTo>
                    <a:pt x="2102" y="2468"/>
                    <a:pt x="2495" y="2286"/>
                    <a:pt x="2807" y="1833"/>
                  </a:cubicBezTo>
                  <a:cubicBezTo>
                    <a:pt x="3376" y="1009"/>
                    <a:pt x="2546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76"/>
            <p:cNvSpPr/>
            <p:nvPr/>
          </p:nvSpPr>
          <p:spPr>
            <a:xfrm>
              <a:off x="1221493" y="2824911"/>
              <a:ext cx="87109" cy="63118"/>
            </a:xfrm>
            <a:custGeom>
              <a:avLst/>
              <a:gdLst/>
              <a:ahLst/>
              <a:cxnLst/>
              <a:rect l="l" t="t" r="r" b="b"/>
              <a:pathLst>
                <a:path w="5007" h="3628" extrusionOk="0">
                  <a:moveTo>
                    <a:pt x="2482" y="0"/>
                  </a:moveTo>
                  <a:cubicBezTo>
                    <a:pt x="1970" y="0"/>
                    <a:pt x="1446" y="230"/>
                    <a:pt x="1033" y="796"/>
                  </a:cubicBezTo>
                  <a:cubicBezTo>
                    <a:pt x="1" y="2047"/>
                    <a:pt x="1200" y="3627"/>
                    <a:pt x="2555" y="3627"/>
                  </a:cubicBezTo>
                  <a:cubicBezTo>
                    <a:pt x="3112" y="3627"/>
                    <a:pt x="3696" y="3360"/>
                    <a:pt x="4162" y="2692"/>
                  </a:cubicBezTo>
                  <a:cubicBezTo>
                    <a:pt x="5007" y="1478"/>
                    <a:pt x="3781" y="0"/>
                    <a:pt x="2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76"/>
            <p:cNvSpPr/>
            <p:nvPr/>
          </p:nvSpPr>
          <p:spPr>
            <a:xfrm>
              <a:off x="1294841" y="2920179"/>
              <a:ext cx="80429" cy="58247"/>
            </a:xfrm>
            <a:custGeom>
              <a:avLst/>
              <a:gdLst/>
              <a:ahLst/>
              <a:cxnLst/>
              <a:rect l="l" t="t" r="r" b="b"/>
              <a:pathLst>
                <a:path w="4623" h="3348" extrusionOk="0">
                  <a:moveTo>
                    <a:pt x="2292" y="1"/>
                  </a:moveTo>
                  <a:cubicBezTo>
                    <a:pt x="1819" y="1"/>
                    <a:pt x="1335" y="212"/>
                    <a:pt x="954" y="735"/>
                  </a:cubicBezTo>
                  <a:cubicBezTo>
                    <a:pt x="0" y="1889"/>
                    <a:pt x="1107" y="3348"/>
                    <a:pt x="2358" y="3348"/>
                  </a:cubicBezTo>
                  <a:cubicBezTo>
                    <a:pt x="2873" y="3348"/>
                    <a:pt x="3412" y="3101"/>
                    <a:pt x="3842" y="2484"/>
                  </a:cubicBezTo>
                  <a:cubicBezTo>
                    <a:pt x="4623" y="1364"/>
                    <a:pt x="3492" y="1"/>
                    <a:pt x="2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76"/>
            <p:cNvSpPr/>
            <p:nvPr/>
          </p:nvSpPr>
          <p:spPr>
            <a:xfrm>
              <a:off x="1301608" y="2855826"/>
              <a:ext cx="66893" cy="48904"/>
            </a:xfrm>
            <a:custGeom>
              <a:avLst/>
              <a:gdLst/>
              <a:ahLst/>
              <a:cxnLst/>
              <a:rect l="l" t="t" r="r" b="b"/>
              <a:pathLst>
                <a:path w="3845" h="2811" extrusionOk="0">
                  <a:moveTo>
                    <a:pt x="1900" y="0"/>
                  </a:moveTo>
                  <a:cubicBezTo>
                    <a:pt x="1508" y="0"/>
                    <a:pt x="1107" y="178"/>
                    <a:pt x="791" y="615"/>
                  </a:cubicBezTo>
                  <a:cubicBezTo>
                    <a:pt x="0" y="1583"/>
                    <a:pt x="926" y="2811"/>
                    <a:pt x="1967" y="2811"/>
                  </a:cubicBezTo>
                  <a:cubicBezTo>
                    <a:pt x="2395" y="2811"/>
                    <a:pt x="2842" y="2604"/>
                    <a:pt x="3198" y="2088"/>
                  </a:cubicBezTo>
                  <a:cubicBezTo>
                    <a:pt x="3845" y="1148"/>
                    <a:pt x="2899" y="0"/>
                    <a:pt x="1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76"/>
            <p:cNvSpPr/>
            <p:nvPr/>
          </p:nvSpPr>
          <p:spPr>
            <a:xfrm>
              <a:off x="1157140" y="2859114"/>
              <a:ext cx="66893" cy="48939"/>
            </a:xfrm>
            <a:custGeom>
              <a:avLst/>
              <a:gdLst/>
              <a:ahLst/>
              <a:cxnLst/>
              <a:rect l="l" t="t" r="r" b="b"/>
              <a:pathLst>
                <a:path w="3845" h="2813" extrusionOk="0">
                  <a:moveTo>
                    <a:pt x="1901" y="1"/>
                  </a:moveTo>
                  <a:cubicBezTo>
                    <a:pt x="1508" y="1"/>
                    <a:pt x="1107" y="178"/>
                    <a:pt x="791" y="615"/>
                  </a:cubicBezTo>
                  <a:cubicBezTo>
                    <a:pt x="0" y="1584"/>
                    <a:pt x="926" y="2813"/>
                    <a:pt x="1968" y="2813"/>
                  </a:cubicBezTo>
                  <a:cubicBezTo>
                    <a:pt x="2395" y="2813"/>
                    <a:pt x="2842" y="2606"/>
                    <a:pt x="3198" y="2090"/>
                  </a:cubicBezTo>
                  <a:cubicBezTo>
                    <a:pt x="3845" y="1149"/>
                    <a:pt x="2900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76"/>
            <p:cNvSpPr/>
            <p:nvPr/>
          </p:nvSpPr>
          <p:spPr>
            <a:xfrm>
              <a:off x="1232680" y="2964908"/>
              <a:ext cx="66893" cy="48939"/>
            </a:xfrm>
            <a:custGeom>
              <a:avLst/>
              <a:gdLst/>
              <a:ahLst/>
              <a:cxnLst/>
              <a:rect l="l" t="t" r="r" b="b"/>
              <a:pathLst>
                <a:path w="3845" h="2813" extrusionOk="0">
                  <a:moveTo>
                    <a:pt x="1900" y="0"/>
                  </a:moveTo>
                  <a:cubicBezTo>
                    <a:pt x="1508" y="0"/>
                    <a:pt x="1107" y="177"/>
                    <a:pt x="792" y="614"/>
                  </a:cubicBezTo>
                  <a:cubicBezTo>
                    <a:pt x="0" y="1584"/>
                    <a:pt x="926" y="2812"/>
                    <a:pt x="1967" y="2812"/>
                  </a:cubicBezTo>
                  <a:cubicBezTo>
                    <a:pt x="2394" y="2812"/>
                    <a:pt x="2841" y="2605"/>
                    <a:pt x="3196" y="2089"/>
                  </a:cubicBezTo>
                  <a:cubicBezTo>
                    <a:pt x="3844" y="1149"/>
                    <a:pt x="2899" y="0"/>
                    <a:pt x="1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3" name="Google Shape;7973;p76"/>
          <p:cNvGrpSpPr/>
          <p:nvPr/>
        </p:nvGrpSpPr>
        <p:grpSpPr>
          <a:xfrm>
            <a:off x="5223923" y="2492728"/>
            <a:ext cx="1142494" cy="1207091"/>
            <a:chOff x="7204935" y="2280040"/>
            <a:chExt cx="1142494" cy="1207091"/>
          </a:xfrm>
        </p:grpSpPr>
        <p:sp>
          <p:nvSpPr>
            <p:cNvPr id="7974" name="Google Shape;7974;p76"/>
            <p:cNvSpPr/>
            <p:nvPr/>
          </p:nvSpPr>
          <p:spPr>
            <a:xfrm>
              <a:off x="7266731" y="2280040"/>
              <a:ext cx="316913" cy="505171"/>
            </a:xfrm>
            <a:custGeom>
              <a:avLst/>
              <a:gdLst/>
              <a:ahLst/>
              <a:cxnLst/>
              <a:rect l="l" t="t" r="r" b="b"/>
              <a:pathLst>
                <a:path w="18216" h="29037" extrusionOk="0">
                  <a:moveTo>
                    <a:pt x="8986" y="1"/>
                  </a:moveTo>
                  <a:cubicBezTo>
                    <a:pt x="8864" y="1"/>
                    <a:pt x="8741" y="8"/>
                    <a:pt x="8615" y="24"/>
                  </a:cubicBezTo>
                  <a:cubicBezTo>
                    <a:pt x="0" y="1062"/>
                    <a:pt x="11591" y="24606"/>
                    <a:pt x="18216" y="29037"/>
                  </a:cubicBezTo>
                  <a:cubicBezTo>
                    <a:pt x="14582" y="22640"/>
                    <a:pt x="15642" y="1"/>
                    <a:pt x="8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76"/>
            <p:cNvSpPr/>
            <p:nvPr/>
          </p:nvSpPr>
          <p:spPr>
            <a:xfrm>
              <a:off x="7204935" y="2704418"/>
              <a:ext cx="513278" cy="201968"/>
            </a:xfrm>
            <a:custGeom>
              <a:avLst/>
              <a:gdLst/>
              <a:ahLst/>
              <a:cxnLst/>
              <a:rect l="l" t="t" r="r" b="b"/>
              <a:pathLst>
                <a:path w="29503" h="11609" extrusionOk="0">
                  <a:moveTo>
                    <a:pt x="5818" y="0"/>
                  </a:moveTo>
                  <a:cubicBezTo>
                    <a:pt x="4436" y="0"/>
                    <a:pt x="3468" y="427"/>
                    <a:pt x="3136" y="1442"/>
                  </a:cubicBezTo>
                  <a:cubicBezTo>
                    <a:pt x="0" y="11029"/>
                    <a:pt x="26023" y="11087"/>
                    <a:pt x="29502" y="11609"/>
                  </a:cubicBezTo>
                  <a:cubicBezTo>
                    <a:pt x="27595" y="9222"/>
                    <a:pt x="12240" y="0"/>
                    <a:pt x="58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76"/>
            <p:cNvSpPr/>
            <p:nvPr/>
          </p:nvSpPr>
          <p:spPr>
            <a:xfrm>
              <a:off x="7612802" y="2432999"/>
              <a:ext cx="258683" cy="545255"/>
            </a:xfrm>
            <a:custGeom>
              <a:avLst/>
              <a:gdLst/>
              <a:ahLst/>
              <a:cxnLst/>
              <a:rect l="l" t="t" r="r" b="b"/>
              <a:pathLst>
                <a:path w="14869" h="31341" extrusionOk="0">
                  <a:moveTo>
                    <a:pt x="8747" y="1"/>
                  </a:moveTo>
                  <a:cubicBezTo>
                    <a:pt x="8665" y="1"/>
                    <a:pt x="8581" y="6"/>
                    <a:pt x="8496" y="16"/>
                  </a:cubicBezTo>
                  <a:cubicBezTo>
                    <a:pt x="0" y="1039"/>
                    <a:pt x="10813" y="26625"/>
                    <a:pt x="12496" y="31341"/>
                  </a:cubicBezTo>
                  <a:cubicBezTo>
                    <a:pt x="11819" y="28255"/>
                    <a:pt x="14869" y="1"/>
                    <a:pt x="8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76"/>
            <p:cNvSpPr/>
            <p:nvPr/>
          </p:nvSpPr>
          <p:spPr>
            <a:xfrm>
              <a:off x="7372960" y="3015955"/>
              <a:ext cx="534817" cy="144869"/>
            </a:xfrm>
            <a:custGeom>
              <a:avLst/>
              <a:gdLst/>
              <a:ahLst/>
              <a:cxnLst/>
              <a:rect l="l" t="t" r="r" b="b"/>
              <a:pathLst>
                <a:path w="30741" h="8327" extrusionOk="0">
                  <a:moveTo>
                    <a:pt x="21057" y="0"/>
                  </a:moveTo>
                  <a:cubicBezTo>
                    <a:pt x="11808" y="0"/>
                    <a:pt x="0" y="1362"/>
                    <a:pt x="253" y="5469"/>
                  </a:cubicBezTo>
                  <a:cubicBezTo>
                    <a:pt x="379" y="7542"/>
                    <a:pt x="2156" y="8326"/>
                    <a:pt x="4795" y="8326"/>
                  </a:cubicBezTo>
                  <a:cubicBezTo>
                    <a:pt x="12869" y="8326"/>
                    <a:pt x="29022" y="985"/>
                    <a:pt x="30740" y="722"/>
                  </a:cubicBezTo>
                  <a:cubicBezTo>
                    <a:pt x="28978" y="285"/>
                    <a:pt x="25285" y="0"/>
                    <a:pt x="21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76"/>
            <p:cNvSpPr/>
            <p:nvPr/>
          </p:nvSpPr>
          <p:spPr>
            <a:xfrm>
              <a:off x="7922147" y="2537210"/>
              <a:ext cx="235806" cy="583825"/>
            </a:xfrm>
            <a:custGeom>
              <a:avLst/>
              <a:gdLst/>
              <a:ahLst/>
              <a:cxnLst/>
              <a:rect l="l" t="t" r="r" b="b"/>
              <a:pathLst>
                <a:path w="13554" h="33558" extrusionOk="0">
                  <a:moveTo>
                    <a:pt x="8104" y="1"/>
                  </a:moveTo>
                  <a:cubicBezTo>
                    <a:pt x="0" y="1"/>
                    <a:pt x="4986" y="28440"/>
                    <a:pt x="7517" y="33558"/>
                  </a:cubicBezTo>
                  <a:cubicBezTo>
                    <a:pt x="7495" y="32324"/>
                    <a:pt x="13553" y="49"/>
                    <a:pt x="8133" y="1"/>
                  </a:cubicBezTo>
                  <a:cubicBezTo>
                    <a:pt x="8123" y="1"/>
                    <a:pt x="8113" y="1"/>
                    <a:pt x="8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76"/>
            <p:cNvSpPr/>
            <p:nvPr/>
          </p:nvSpPr>
          <p:spPr>
            <a:xfrm>
              <a:off x="7614820" y="3181161"/>
              <a:ext cx="501674" cy="163728"/>
            </a:xfrm>
            <a:custGeom>
              <a:avLst/>
              <a:gdLst/>
              <a:ahLst/>
              <a:cxnLst/>
              <a:rect l="l" t="t" r="r" b="b"/>
              <a:pathLst>
                <a:path w="28836" h="9411" extrusionOk="0">
                  <a:moveTo>
                    <a:pt x="25722" y="0"/>
                  </a:moveTo>
                  <a:cubicBezTo>
                    <a:pt x="17160" y="0"/>
                    <a:pt x="1" y="2075"/>
                    <a:pt x="1331" y="8141"/>
                  </a:cubicBezTo>
                  <a:cubicBezTo>
                    <a:pt x="1527" y="9037"/>
                    <a:pt x="2398" y="9410"/>
                    <a:pt x="3719" y="9410"/>
                  </a:cubicBezTo>
                  <a:cubicBezTo>
                    <a:pt x="9970" y="9410"/>
                    <a:pt x="26295" y="1044"/>
                    <a:pt x="28836" y="127"/>
                  </a:cubicBezTo>
                  <a:cubicBezTo>
                    <a:pt x="28037" y="45"/>
                    <a:pt x="26971" y="0"/>
                    <a:pt x="25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76"/>
            <p:cNvSpPr/>
            <p:nvPr/>
          </p:nvSpPr>
          <p:spPr>
            <a:xfrm>
              <a:off x="8175211" y="2898382"/>
              <a:ext cx="172218" cy="401621"/>
            </a:xfrm>
            <a:custGeom>
              <a:avLst/>
              <a:gdLst/>
              <a:ahLst/>
              <a:cxnLst/>
              <a:rect l="l" t="t" r="r" b="b"/>
              <a:pathLst>
                <a:path w="9899" h="23085" extrusionOk="0">
                  <a:moveTo>
                    <a:pt x="5726" y="1"/>
                  </a:moveTo>
                  <a:cubicBezTo>
                    <a:pt x="0" y="1"/>
                    <a:pt x="698" y="16995"/>
                    <a:pt x="2228" y="23085"/>
                  </a:cubicBezTo>
                  <a:cubicBezTo>
                    <a:pt x="4486" y="19752"/>
                    <a:pt x="9898" y="36"/>
                    <a:pt x="5750" y="1"/>
                  </a:cubicBezTo>
                  <a:cubicBezTo>
                    <a:pt x="5742" y="1"/>
                    <a:pt x="5734" y="1"/>
                    <a:pt x="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76"/>
            <p:cNvSpPr/>
            <p:nvPr/>
          </p:nvSpPr>
          <p:spPr>
            <a:xfrm>
              <a:off x="7341384" y="2449527"/>
              <a:ext cx="931045" cy="952948"/>
            </a:xfrm>
            <a:custGeom>
              <a:avLst/>
              <a:gdLst/>
              <a:ahLst/>
              <a:cxnLst/>
              <a:rect l="l" t="t" r="r" b="b"/>
              <a:pathLst>
                <a:path w="53516" h="54775" extrusionOk="0">
                  <a:moveTo>
                    <a:pt x="6460" y="0"/>
                  </a:moveTo>
                  <a:cubicBezTo>
                    <a:pt x="6193" y="0"/>
                    <a:pt x="5893" y="230"/>
                    <a:pt x="5945" y="580"/>
                  </a:cubicBezTo>
                  <a:cubicBezTo>
                    <a:pt x="6894" y="6902"/>
                    <a:pt x="8850" y="12899"/>
                    <a:pt x="12716" y="18053"/>
                  </a:cubicBezTo>
                  <a:cubicBezTo>
                    <a:pt x="14415" y="20318"/>
                    <a:pt x="16428" y="22359"/>
                    <a:pt x="18602" y="24221"/>
                  </a:cubicBezTo>
                  <a:cubicBezTo>
                    <a:pt x="12750" y="22020"/>
                    <a:pt x="6628" y="20625"/>
                    <a:pt x="745" y="18495"/>
                  </a:cubicBezTo>
                  <a:cubicBezTo>
                    <a:pt x="688" y="18474"/>
                    <a:pt x="635" y="18465"/>
                    <a:pt x="586" y="18465"/>
                  </a:cubicBezTo>
                  <a:cubicBezTo>
                    <a:pt x="144" y="18465"/>
                    <a:pt x="1" y="19204"/>
                    <a:pt x="499" y="19385"/>
                  </a:cubicBezTo>
                  <a:cubicBezTo>
                    <a:pt x="7159" y="21794"/>
                    <a:pt x="14142" y="23237"/>
                    <a:pt x="20665" y="26031"/>
                  </a:cubicBezTo>
                  <a:cubicBezTo>
                    <a:pt x="20730" y="26058"/>
                    <a:pt x="20793" y="26069"/>
                    <a:pt x="20852" y="26069"/>
                  </a:cubicBezTo>
                  <a:cubicBezTo>
                    <a:pt x="20863" y="26069"/>
                    <a:pt x="20873" y="26068"/>
                    <a:pt x="20883" y="26068"/>
                  </a:cubicBezTo>
                  <a:cubicBezTo>
                    <a:pt x="21770" y="26749"/>
                    <a:pt x="22672" y="27408"/>
                    <a:pt x="23582" y="28042"/>
                  </a:cubicBezTo>
                  <a:cubicBezTo>
                    <a:pt x="23352" y="28038"/>
                    <a:pt x="23122" y="28036"/>
                    <a:pt x="22893" y="28036"/>
                  </a:cubicBezTo>
                  <a:cubicBezTo>
                    <a:pt x="16348" y="28036"/>
                    <a:pt x="9984" y="29641"/>
                    <a:pt x="3513" y="30525"/>
                  </a:cubicBezTo>
                  <a:cubicBezTo>
                    <a:pt x="2951" y="30601"/>
                    <a:pt x="3157" y="31419"/>
                    <a:pt x="3686" y="31419"/>
                  </a:cubicBezTo>
                  <a:cubicBezTo>
                    <a:pt x="3709" y="31419"/>
                    <a:pt x="3733" y="31417"/>
                    <a:pt x="3758" y="31414"/>
                  </a:cubicBezTo>
                  <a:cubicBezTo>
                    <a:pt x="10151" y="30542"/>
                    <a:pt x="16444" y="28956"/>
                    <a:pt x="22909" y="28956"/>
                  </a:cubicBezTo>
                  <a:cubicBezTo>
                    <a:pt x="23531" y="28956"/>
                    <a:pt x="24154" y="28971"/>
                    <a:pt x="24779" y="29002"/>
                  </a:cubicBezTo>
                  <a:cubicBezTo>
                    <a:pt x="24788" y="29003"/>
                    <a:pt x="24796" y="29003"/>
                    <a:pt x="24805" y="29003"/>
                  </a:cubicBezTo>
                  <a:cubicBezTo>
                    <a:pt x="24860" y="29003"/>
                    <a:pt x="24908" y="28992"/>
                    <a:pt x="24951" y="28976"/>
                  </a:cubicBezTo>
                  <a:cubicBezTo>
                    <a:pt x="25126" y="29094"/>
                    <a:pt x="25303" y="29212"/>
                    <a:pt x="25478" y="29329"/>
                  </a:cubicBezTo>
                  <a:cubicBezTo>
                    <a:pt x="27392" y="30592"/>
                    <a:pt x="29393" y="31786"/>
                    <a:pt x="31403" y="32979"/>
                  </a:cubicBezTo>
                  <a:cubicBezTo>
                    <a:pt x="23119" y="33766"/>
                    <a:pt x="14977" y="35476"/>
                    <a:pt x="6797" y="36957"/>
                  </a:cubicBezTo>
                  <a:cubicBezTo>
                    <a:pt x="6244" y="37057"/>
                    <a:pt x="6436" y="37855"/>
                    <a:pt x="6948" y="37855"/>
                  </a:cubicBezTo>
                  <a:cubicBezTo>
                    <a:pt x="6978" y="37855"/>
                    <a:pt x="7009" y="37852"/>
                    <a:pt x="7041" y="37846"/>
                  </a:cubicBezTo>
                  <a:cubicBezTo>
                    <a:pt x="15526" y="36311"/>
                    <a:pt x="23965" y="34508"/>
                    <a:pt x="32570" y="33785"/>
                  </a:cubicBezTo>
                  <a:cubicBezTo>
                    <a:pt x="32619" y="33781"/>
                    <a:pt x="32658" y="33763"/>
                    <a:pt x="32698" y="33748"/>
                  </a:cubicBezTo>
                  <a:cubicBezTo>
                    <a:pt x="34472" y="34805"/>
                    <a:pt x="36238" y="35872"/>
                    <a:pt x="37945" y="36996"/>
                  </a:cubicBezTo>
                  <a:cubicBezTo>
                    <a:pt x="37444" y="36939"/>
                    <a:pt x="36938" y="36913"/>
                    <a:pt x="36431" y="36913"/>
                  </a:cubicBezTo>
                  <a:cubicBezTo>
                    <a:pt x="33875" y="36913"/>
                    <a:pt x="31263" y="37569"/>
                    <a:pt x="28865" y="38202"/>
                  </a:cubicBezTo>
                  <a:cubicBezTo>
                    <a:pt x="24445" y="39371"/>
                    <a:pt x="20473" y="41433"/>
                    <a:pt x="16319" y="43285"/>
                  </a:cubicBezTo>
                  <a:cubicBezTo>
                    <a:pt x="15846" y="43496"/>
                    <a:pt x="16142" y="44126"/>
                    <a:pt x="16581" y="44126"/>
                  </a:cubicBezTo>
                  <a:cubicBezTo>
                    <a:pt x="16646" y="44126"/>
                    <a:pt x="16714" y="44112"/>
                    <a:pt x="16784" y="44081"/>
                  </a:cubicBezTo>
                  <a:cubicBezTo>
                    <a:pt x="20666" y="42351"/>
                    <a:pt x="24397" y="40420"/>
                    <a:pt x="28505" y="39259"/>
                  </a:cubicBezTo>
                  <a:cubicBezTo>
                    <a:pt x="30965" y="38563"/>
                    <a:pt x="33694" y="37824"/>
                    <a:pt x="36345" y="37824"/>
                  </a:cubicBezTo>
                  <a:cubicBezTo>
                    <a:pt x="37542" y="37824"/>
                    <a:pt x="38724" y="37975"/>
                    <a:pt x="39858" y="38348"/>
                  </a:cubicBezTo>
                  <a:cubicBezTo>
                    <a:pt x="39885" y="38358"/>
                    <a:pt x="39908" y="38354"/>
                    <a:pt x="39934" y="38358"/>
                  </a:cubicBezTo>
                  <a:cubicBezTo>
                    <a:pt x="41450" y="39439"/>
                    <a:pt x="42895" y="40585"/>
                    <a:pt x="44229" y="41831"/>
                  </a:cubicBezTo>
                  <a:cubicBezTo>
                    <a:pt x="36727" y="43906"/>
                    <a:pt x="29156" y="45734"/>
                    <a:pt x="21696" y="47958"/>
                  </a:cubicBezTo>
                  <a:cubicBezTo>
                    <a:pt x="21177" y="48112"/>
                    <a:pt x="21334" y="48869"/>
                    <a:pt x="21800" y="48869"/>
                  </a:cubicBezTo>
                  <a:cubicBezTo>
                    <a:pt x="21844" y="48869"/>
                    <a:pt x="21891" y="48862"/>
                    <a:pt x="21940" y="48848"/>
                  </a:cubicBezTo>
                  <a:cubicBezTo>
                    <a:pt x="29577" y="46571"/>
                    <a:pt x="37326" y="44712"/>
                    <a:pt x="45001" y="42576"/>
                  </a:cubicBezTo>
                  <a:cubicBezTo>
                    <a:pt x="46348" y="43920"/>
                    <a:pt x="47559" y="45383"/>
                    <a:pt x="48592" y="47003"/>
                  </a:cubicBezTo>
                  <a:cubicBezTo>
                    <a:pt x="42975" y="48131"/>
                    <a:pt x="37619" y="50116"/>
                    <a:pt x="32434" y="52533"/>
                  </a:cubicBezTo>
                  <a:cubicBezTo>
                    <a:pt x="31966" y="52752"/>
                    <a:pt x="32257" y="53378"/>
                    <a:pt x="32691" y="53378"/>
                  </a:cubicBezTo>
                  <a:cubicBezTo>
                    <a:pt x="32757" y="53378"/>
                    <a:pt x="32827" y="53363"/>
                    <a:pt x="32899" y="53329"/>
                  </a:cubicBezTo>
                  <a:cubicBezTo>
                    <a:pt x="38095" y="50905"/>
                    <a:pt x="43465" y="48937"/>
                    <a:pt x="49102" y="47836"/>
                  </a:cubicBezTo>
                  <a:cubicBezTo>
                    <a:pt x="50235" y="49791"/>
                    <a:pt x="51112" y="51971"/>
                    <a:pt x="51652" y="54442"/>
                  </a:cubicBezTo>
                  <a:cubicBezTo>
                    <a:pt x="51702" y="54674"/>
                    <a:pt x="51874" y="54774"/>
                    <a:pt x="52054" y="54774"/>
                  </a:cubicBezTo>
                  <a:cubicBezTo>
                    <a:pt x="52326" y="54774"/>
                    <a:pt x="52617" y="54546"/>
                    <a:pt x="52541" y="54198"/>
                  </a:cubicBezTo>
                  <a:cubicBezTo>
                    <a:pt x="52103" y="52190"/>
                    <a:pt x="51442" y="50367"/>
                    <a:pt x="50603" y="48688"/>
                  </a:cubicBezTo>
                  <a:cubicBezTo>
                    <a:pt x="50607" y="48668"/>
                    <a:pt x="50617" y="48654"/>
                    <a:pt x="50618" y="48633"/>
                  </a:cubicBezTo>
                  <a:cubicBezTo>
                    <a:pt x="51182" y="42107"/>
                    <a:pt x="52145" y="35635"/>
                    <a:pt x="53445" y="29216"/>
                  </a:cubicBezTo>
                  <a:cubicBezTo>
                    <a:pt x="53516" y="28866"/>
                    <a:pt x="53223" y="28638"/>
                    <a:pt x="52952" y="28638"/>
                  </a:cubicBezTo>
                  <a:cubicBezTo>
                    <a:pt x="52772" y="28638"/>
                    <a:pt x="52603" y="28738"/>
                    <a:pt x="52556" y="28970"/>
                  </a:cubicBezTo>
                  <a:cubicBezTo>
                    <a:pt x="51330" y="35018"/>
                    <a:pt x="50408" y="41116"/>
                    <a:pt x="49826" y="47257"/>
                  </a:cubicBezTo>
                  <a:cubicBezTo>
                    <a:pt x="49048" y="45936"/>
                    <a:pt x="48156" y="44708"/>
                    <a:pt x="47169" y="43560"/>
                  </a:cubicBezTo>
                  <a:cubicBezTo>
                    <a:pt x="47175" y="43533"/>
                    <a:pt x="47188" y="43509"/>
                    <a:pt x="47188" y="43478"/>
                  </a:cubicBezTo>
                  <a:cubicBezTo>
                    <a:pt x="47277" y="35876"/>
                    <a:pt x="46858" y="28279"/>
                    <a:pt x="48544" y="20803"/>
                  </a:cubicBezTo>
                  <a:cubicBezTo>
                    <a:pt x="48622" y="20455"/>
                    <a:pt x="48331" y="20227"/>
                    <a:pt x="48059" y="20227"/>
                  </a:cubicBezTo>
                  <a:cubicBezTo>
                    <a:pt x="47878" y="20227"/>
                    <a:pt x="47706" y="20327"/>
                    <a:pt x="47654" y="20558"/>
                  </a:cubicBezTo>
                  <a:cubicBezTo>
                    <a:pt x="46019" y="27815"/>
                    <a:pt x="46326" y="35187"/>
                    <a:pt x="46272" y="42570"/>
                  </a:cubicBezTo>
                  <a:cubicBezTo>
                    <a:pt x="44757" y="40961"/>
                    <a:pt x="43060" y="39507"/>
                    <a:pt x="41251" y="38156"/>
                  </a:cubicBezTo>
                  <a:cubicBezTo>
                    <a:pt x="41223" y="29155"/>
                    <a:pt x="40459" y="20158"/>
                    <a:pt x="41251" y="11168"/>
                  </a:cubicBezTo>
                  <a:cubicBezTo>
                    <a:pt x="41278" y="10873"/>
                    <a:pt x="41062" y="10726"/>
                    <a:pt x="40832" y="10726"/>
                  </a:cubicBezTo>
                  <a:cubicBezTo>
                    <a:pt x="40600" y="10726"/>
                    <a:pt x="40355" y="10874"/>
                    <a:pt x="40328" y="11168"/>
                  </a:cubicBezTo>
                  <a:cubicBezTo>
                    <a:pt x="39557" y="19931"/>
                    <a:pt x="40261" y="28702"/>
                    <a:pt x="40323" y="37476"/>
                  </a:cubicBezTo>
                  <a:cubicBezTo>
                    <a:pt x="38557" y="36212"/>
                    <a:pt x="36701" y="35032"/>
                    <a:pt x="34817" y="33888"/>
                  </a:cubicBezTo>
                  <a:cubicBezTo>
                    <a:pt x="33680" y="26056"/>
                    <a:pt x="32634" y="18200"/>
                    <a:pt x="33358" y="10277"/>
                  </a:cubicBezTo>
                  <a:cubicBezTo>
                    <a:pt x="33385" y="9982"/>
                    <a:pt x="33169" y="9835"/>
                    <a:pt x="32939" y="9835"/>
                  </a:cubicBezTo>
                  <a:cubicBezTo>
                    <a:pt x="32708" y="9835"/>
                    <a:pt x="32462" y="9983"/>
                    <a:pt x="32435" y="10277"/>
                  </a:cubicBezTo>
                  <a:cubicBezTo>
                    <a:pt x="31730" y="17994"/>
                    <a:pt x="32703" y="25651"/>
                    <a:pt x="33804" y="33279"/>
                  </a:cubicBezTo>
                  <a:cubicBezTo>
                    <a:pt x="32150" y="32290"/>
                    <a:pt x="30485" y="31321"/>
                    <a:pt x="28850" y="30342"/>
                  </a:cubicBezTo>
                  <a:cubicBezTo>
                    <a:pt x="28727" y="30269"/>
                    <a:pt x="28606" y="30192"/>
                    <a:pt x="28484" y="30118"/>
                  </a:cubicBezTo>
                  <a:cubicBezTo>
                    <a:pt x="28482" y="30093"/>
                    <a:pt x="28490" y="30072"/>
                    <a:pt x="28485" y="30047"/>
                  </a:cubicBezTo>
                  <a:cubicBezTo>
                    <a:pt x="27084" y="22065"/>
                    <a:pt x="25856" y="14024"/>
                    <a:pt x="25275" y="5937"/>
                  </a:cubicBezTo>
                  <a:cubicBezTo>
                    <a:pt x="25254" y="5642"/>
                    <a:pt x="25012" y="5493"/>
                    <a:pt x="24781" y="5493"/>
                  </a:cubicBezTo>
                  <a:cubicBezTo>
                    <a:pt x="24551" y="5493"/>
                    <a:pt x="24331" y="5641"/>
                    <a:pt x="24353" y="5937"/>
                  </a:cubicBezTo>
                  <a:cubicBezTo>
                    <a:pt x="24919" y="13832"/>
                    <a:pt x="26099" y="21690"/>
                    <a:pt x="27456" y="29486"/>
                  </a:cubicBezTo>
                  <a:cubicBezTo>
                    <a:pt x="25858" y="28491"/>
                    <a:pt x="24289" y="27439"/>
                    <a:pt x="22767" y="26319"/>
                  </a:cubicBezTo>
                  <a:cubicBezTo>
                    <a:pt x="19072" y="19315"/>
                    <a:pt x="16630" y="11887"/>
                    <a:pt x="16442" y="3920"/>
                  </a:cubicBezTo>
                  <a:cubicBezTo>
                    <a:pt x="16435" y="3623"/>
                    <a:pt x="16200" y="3474"/>
                    <a:pt x="15970" y="3474"/>
                  </a:cubicBezTo>
                  <a:cubicBezTo>
                    <a:pt x="15739" y="3474"/>
                    <a:pt x="15512" y="3622"/>
                    <a:pt x="15520" y="3920"/>
                  </a:cubicBezTo>
                  <a:cubicBezTo>
                    <a:pt x="15696" y="11384"/>
                    <a:pt x="17819" y="18407"/>
                    <a:pt x="21083" y="25040"/>
                  </a:cubicBezTo>
                  <a:cubicBezTo>
                    <a:pt x="18701" y="23155"/>
                    <a:pt x="16470" y="21091"/>
                    <a:pt x="14491" y="18797"/>
                  </a:cubicBezTo>
                  <a:cubicBezTo>
                    <a:pt x="9995" y="13583"/>
                    <a:pt x="7840" y="7045"/>
                    <a:pt x="6834" y="334"/>
                  </a:cubicBezTo>
                  <a:cubicBezTo>
                    <a:pt x="6799" y="101"/>
                    <a:pt x="6637" y="0"/>
                    <a:pt x="6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76"/>
            <p:cNvSpPr/>
            <p:nvPr/>
          </p:nvSpPr>
          <p:spPr>
            <a:xfrm>
              <a:off x="8110197" y="2652973"/>
              <a:ext cx="110822" cy="80307"/>
            </a:xfrm>
            <a:custGeom>
              <a:avLst/>
              <a:gdLst/>
              <a:ahLst/>
              <a:cxnLst/>
              <a:rect l="l" t="t" r="r" b="b"/>
              <a:pathLst>
                <a:path w="6370" h="4616" extrusionOk="0">
                  <a:moveTo>
                    <a:pt x="3218" y="0"/>
                  </a:moveTo>
                  <a:cubicBezTo>
                    <a:pt x="2722" y="0"/>
                    <a:pt x="2196" y="193"/>
                    <a:pt x="1697" y="656"/>
                  </a:cubicBezTo>
                  <a:cubicBezTo>
                    <a:pt x="1" y="2053"/>
                    <a:pt x="1340" y="4615"/>
                    <a:pt x="3191" y="4615"/>
                  </a:cubicBezTo>
                  <a:cubicBezTo>
                    <a:pt x="3746" y="4615"/>
                    <a:pt x="4346" y="4385"/>
                    <a:pt x="4925" y="3825"/>
                  </a:cubicBezTo>
                  <a:cubicBezTo>
                    <a:pt x="6369" y="2425"/>
                    <a:pt x="4978" y="0"/>
                    <a:pt x="3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76"/>
            <p:cNvSpPr/>
            <p:nvPr/>
          </p:nvSpPr>
          <p:spPr>
            <a:xfrm>
              <a:off x="7908003" y="2492464"/>
              <a:ext cx="110822" cy="80307"/>
            </a:xfrm>
            <a:custGeom>
              <a:avLst/>
              <a:gdLst/>
              <a:ahLst/>
              <a:cxnLst/>
              <a:rect l="l" t="t" r="r" b="b"/>
              <a:pathLst>
                <a:path w="6370" h="4616" extrusionOk="0">
                  <a:moveTo>
                    <a:pt x="3218" y="1"/>
                  </a:moveTo>
                  <a:cubicBezTo>
                    <a:pt x="2722" y="1"/>
                    <a:pt x="2196" y="194"/>
                    <a:pt x="1696" y="657"/>
                  </a:cubicBezTo>
                  <a:cubicBezTo>
                    <a:pt x="1" y="2054"/>
                    <a:pt x="1339" y="4616"/>
                    <a:pt x="3190" y="4616"/>
                  </a:cubicBezTo>
                  <a:cubicBezTo>
                    <a:pt x="3745" y="4616"/>
                    <a:pt x="4346" y="4386"/>
                    <a:pt x="4925" y="3825"/>
                  </a:cubicBezTo>
                  <a:cubicBezTo>
                    <a:pt x="6369" y="2425"/>
                    <a:pt x="4978" y="1"/>
                    <a:pt x="3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76"/>
            <p:cNvSpPr/>
            <p:nvPr/>
          </p:nvSpPr>
          <p:spPr>
            <a:xfrm>
              <a:off x="7507478" y="2377171"/>
              <a:ext cx="110822" cy="80307"/>
            </a:xfrm>
            <a:custGeom>
              <a:avLst/>
              <a:gdLst/>
              <a:ahLst/>
              <a:cxnLst/>
              <a:rect l="l" t="t" r="r" b="b"/>
              <a:pathLst>
                <a:path w="6370" h="4616" extrusionOk="0">
                  <a:moveTo>
                    <a:pt x="3218" y="0"/>
                  </a:moveTo>
                  <a:cubicBezTo>
                    <a:pt x="2722" y="0"/>
                    <a:pt x="2196" y="193"/>
                    <a:pt x="1697" y="656"/>
                  </a:cubicBezTo>
                  <a:cubicBezTo>
                    <a:pt x="1" y="2053"/>
                    <a:pt x="1340" y="4616"/>
                    <a:pt x="3191" y="4616"/>
                  </a:cubicBezTo>
                  <a:cubicBezTo>
                    <a:pt x="3746" y="4616"/>
                    <a:pt x="4346" y="4386"/>
                    <a:pt x="4925" y="3825"/>
                  </a:cubicBezTo>
                  <a:cubicBezTo>
                    <a:pt x="6370" y="2426"/>
                    <a:pt x="4978" y="0"/>
                    <a:pt x="3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76"/>
            <p:cNvSpPr/>
            <p:nvPr/>
          </p:nvSpPr>
          <p:spPr>
            <a:xfrm>
              <a:off x="7267114" y="2866214"/>
              <a:ext cx="110822" cy="80324"/>
            </a:xfrm>
            <a:custGeom>
              <a:avLst/>
              <a:gdLst/>
              <a:ahLst/>
              <a:cxnLst/>
              <a:rect l="l" t="t" r="r" b="b"/>
              <a:pathLst>
                <a:path w="6370" h="4617" extrusionOk="0">
                  <a:moveTo>
                    <a:pt x="3219" y="0"/>
                  </a:moveTo>
                  <a:cubicBezTo>
                    <a:pt x="2722" y="0"/>
                    <a:pt x="2197" y="193"/>
                    <a:pt x="1697" y="657"/>
                  </a:cubicBezTo>
                  <a:cubicBezTo>
                    <a:pt x="1" y="2054"/>
                    <a:pt x="1340" y="4617"/>
                    <a:pt x="3191" y="4617"/>
                  </a:cubicBezTo>
                  <a:cubicBezTo>
                    <a:pt x="3746" y="4617"/>
                    <a:pt x="4346" y="4387"/>
                    <a:pt x="4925" y="3826"/>
                  </a:cubicBezTo>
                  <a:cubicBezTo>
                    <a:pt x="6369" y="2425"/>
                    <a:pt x="4978" y="0"/>
                    <a:pt x="3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76"/>
            <p:cNvSpPr/>
            <p:nvPr/>
          </p:nvSpPr>
          <p:spPr>
            <a:xfrm>
              <a:off x="7527572" y="3275143"/>
              <a:ext cx="110822" cy="80324"/>
            </a:xfrm>
            <a:custGeom>
              <a:avLst/>
              <a:gdLst/>
              <a:ahLst/>
              <a:cxnLst/>
              <a:rect l="l" t="t" r="r" b="b"/>
              <a:pathLst>
                <a:path w="6370" h="4617" extrusionOk="0">
                  <a:moveTo>
                    <a:pt x="3218" y="0"/>
                  </a:moveTo>
                  <a:cubicBezTo>
                    <a:pt x="2722" y="0"/>
                    <a:pt x="2196" y="193"/>
                    <a:pt x="1697" y="656"/>
                  </a:cubicBezTo>
                  <a:cubicBezTo>
                    <a:pt x="1" y="2054"/>
                    <a:pt x="1339" y="4617"/>
                    <a:pt x="3190" y="4617"/>
                  </a:cubicBezTo>
                  <a:cubicBezTo>
                    <a:pt x="3745" y="4617"/>
                    <a:pt x="4346" y="4386"/>
                    <a:pt x="4925" y="3826"/>
                  </a:cubicBezTo>
                  <a:cubicBezTo>
                    <a:pt x="6369" y="2426"/>
                    <a:pt x="4978" y="0"/>
                    <a:pt x="3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76"/>
            <p:cNvSpPr/>
            <p:nvPr/>
          </p:nvSpPr>
          <p:spPr>
            <a:xfrm>
              <a:off x="7737125" y="3337043"/>
              <a:ext cx="110822" cy="80307"/>
            </a:xfrm>
            <a:custGeom>
              <a:avLst/>
              <a:gdLst/>
              <a:ahLst/>
              <a:cxnLst/>
              <a:rect l="l" t="t" r="r" b="b"/>
              <a:pathLst>
                <a:path w="6370" h="4616" extrusionOk="0">
                  <a:moveTo>
                    <a:pt x="3217" y="0"/>
                  </a:moveTo>
                  <a:cubicBezTo>
                    <a:pt x="2721" y="0"/>
                    <a:pt x="2196" y="193"/>
                    <a:pt x="1696" y="655"/>
                  </a:cubicBezTo>
                  <a:cubicBezTo>
                    <a:pt x="1" y="2053"/>
                    <a:pt x="1339" y="4616"/>
                    <a:pt x="3190" y="4616"/>
                  </a:cubicBezTo>
                  <a:cubicBezTo>
                    <a:pt x="3745" y="4616"/>
                    <a:pt x="4346" y="4385"/>
                    <a:pt x="4924" y="3825"/>
                  </a:cubicBezTo>
                  <a:cubicBezTo>
                    <a:pt x="6370" y="2425"/>
                    <a:pt x="4978" y="0"/>
                    <a:pt x="3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76"/>
            <p:cNvSpPr/>
            <p:nvPr/>
          </p:nvSpPr>
          <p:spPr>
            <a:xfrm>
              <a:off x="7606661" y="2385191"/>
              <a:ext cx="88640" cy="64266"/>
            </a:xfrm>
            <a:custGeom>
              <a:avLst/>
              <a:gdLst/>
              <a:ahLst/>
              <a:cxnLst/>
              <a:rect l="l" t="t" r="r" b="b"/>
              <a:pathLst>
                <a:path w="5095" h="3694" extrusionOk="0">
                  <a:moveTo>
                    <a:pt x="2574" y="1"/>
                  </a:moveTo>
                  <a:cubicBezTo>
                    <a:pt x="2177" y="1"/>
                    <a:pt x="1757" y="155"/>
                    <a:pt x="1357" y="526"/>
                  </a:cubicBezTo>
                  <a:cubicBezTo>
                    <a:pt x="1" y="1643"/>
                    <a:pt x="1072" y="3693"/>
                    <a:pt x="2553" y="3693"/>
                  </a:cubicBezTo>
                  <a:cubicBezTo>
                    <a:pt x="2996" y="3693"/>
                    <a:pt x="3477" y="3509"/>
                    <a:pt x="3940" y="3061"/>
                  </a:cubicBezTo>
                  <a:cubicBezTo>
                    <a:pt x="5095" y="1941"/>
                    <a:pt x="3982" y="1"/>
                    <a:pt x="25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76"/>
            <p:cNvSpPr/>
            <p:nvPr/>
          </p:nvSpPr>
          <p:spPr>
            <a:xfrm>
              <a:off x="7486635" y="3200351"/>
              <a:ext cx="88640" cy="64249"/>
            </a:xfrm>
            <a:custGeom>
              <a:avLst/>
              <a:gdLst/>
              <a:ahLst/>
              <a:cxnLst/>
              <a:rect l="l" t="t" r="r" b="b"/>
              <a:pathLst>
                <a:path w="5095" h="3693" extrusionOk="0">
                  <a:moveTo>
                    <a:pt x="2574" y="0"/>
                  </a:moveTo>
                  <a:cubicBezTo>
                    <a:pt x="2177" y="0"/>
                    <a:pt x="1756" y="154"/>
                    <a:pt x="1357" y="525"/>
                  </a:cubicBezTo>
                  <a:cubicBezTo>
                    <a:pt x="0" y="1643"/>
                    <a:pt x="1072" y="3693"/>
                    <a:pt x="2552" y="3693"/>
                  </a:cubicBezTo>
                  <a:cubicBezTo>
                    <a:pt x="2996" y="3693"/>
                    <a:pt x="3477" y="3509"/>
                    <a:pt x="3939" y="3060"/>
                  </a:cubicBezTo>
                  <a:cubicBezTo>
                    <a:pt x="5095" y="1940"/>
                    <a:pt x="3982" y="0"/>
                    <a:pt x="2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76"/>
            <p:cNvSpPr/>
            <p:nvPr/>
          </p:nvSpPr>
          <p:spPr>
            <a:xfrm>
              <a:off x="7799686" y="3422882"/>
              <a:ext cx="88640" cy="64249"/>
            </a:xfrm>
            <a:custGeom>
              <a:avLst/>
              <a:gdLst/>
              <a:ahLst/>
              <a:cxnLst/>
              <a:rect l="l" t="t" r="r" b="b"/>
              <a:pathLst>
                <a:path w="5095" h="3693" extrusionOk="0">
                  <a:moveTo>
                    <a:pt x="2574" y="0"/>
                  </a:moveTo>
                  <a:cubicBezTo>
                    <a:pt x="2177" y="0"/>
                    <a:pt x="1757" y="154"/>
                    <a:pt x="1357" y="525"/>
                  </a:cubicBezTo>
                  <a:cubicBezTo>
                    <a:pt x="1" y="1643"/>
                    <a:pt x="1072" y="3693"/>
                    <a:pt x="2553" y="3693"/>
                  </a:cubicBezTo>
                  <a:cubicBezTo>
                    <a:pt x="2996" y="3693"/>
                    <a:pt x="3477" y="3509"/>
                    <a:pt x="3940" y="3060"/>
                  </a:cubicBezTo>
                  <a:cubicBezTo>
                    <a:pt x="5095" y="1940"/>
                    <a:pt x="3982" y="0"/>
                    <a:pt x="2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76"/>
            <p:cNvSpPr/>
            <p:nvPr/>
          </p:nvSpPr>
          <p:spPr>
            <a:xfrm>
              <a:off x="8202943" y="2706383"/>
              <a:ext cx="88640" cy="64266"/>
            </a:xfrm>
            <a:custGeom>
              <a:avLst/>
              <a:gdLst/>
              <a:ahLst/>
              <a:cxnLst/>
              <a:rect l="l" t="t" r="r" b="b"/>
              <a:pathLst>
                <a:path w="5095" h="3694" extrusionOk="0">
                  <a:moveTo>
                    <a:pt x="2573" y="1"/>
                  </a:moveTo>
                  <a:cubicBezTo>
                    <a:pt x="2177" y="1"/>
                    <a:pt x="1756" y="155"/>
                    <a:pt x="1357" y="525"/>
                  </a:cubicBezTo>
                  <a:cubicBezTo>
                    <a:pt x="0" y="1643"/>
                    <a:pt x="1072" y="3693"/>
                    <a:pt x="2553" y="3693"/>
                  </a:cubicBezTo>
                  <a:cubicBezTo>
                    <a:pt x="2997" y="3693"/>
                    <a:pt x="3477" y="3509"/>
                    <a:pt x="3940" y="3061"/>
                  </a:cubicBezTo>
                  <a:cubicBezTo>
                    <a:pt x="5095" y="1941"/>
                    <a:pt x="3981" y="1"/>
                    <a:pt x="2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76"/>
            <p:cNvSpPr/>
            <p:nvPr/>
          </p:nvSpPr>
          <p:spPr>
            <a:xfrm>
              <a:off x="7831750" y="2500501"/>
              <a:ext cx="88658" cy="64249"/>
            </a:xfrm>
            <a:custGeom>
              <a:avLst/>
              <a:gdLst/>
              <a:ahLst/>
              <a:cxnLst/>
              <a:rect l="l" t="t" r="r" b="b"/>
              <a:pathLst>
                <a:path w="5096" h="3693" extrusionOk="0">
                  <a:moveTo>
                    <a:pt x="2574" y="0"/>
                  </a:moveTo>
                  <a:cubicBezTo>
                    <a:pt x="2177" y="0"/>
                    <a:pt x="1756" y="155"/>
                    <a:pt x="1357" y="525"/>
                  </a:cubicBezTo>
                  <a:cubicBezTo>
                    <a:pt x="0" y="1642"/>
                    <a:pt x="1072" y="3692"/>
                    <a:pt x="2552" y="3692"/>
                  </a:cubicBezTo>
                  <a:cubicBezTo>
                    <a:pt x="2996" y="3692"/>
                    <a:pt x="3477" y="3508"/>
                    <a:pt x="3940" y="3059"/>
                  </a:cubicBezTo>
                  <a:cubicBezTo>
                    <a:pt x="5095" y="1940"/>
                    <a:pt x="3982" y="0"/>
                    <a:pt x="2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76"/>
            <p:cNvSpPr/>
            <p:nvPr/>
          </p:nvSpPr>
          <p:spPr>
            <a:xfrm>
              <a:off x="7259929" y="2966581"/>
              <a:ext cx="88658" cy="64249"/>
            </a:xfrm>
            <a:custGeom>
              <a:avLst/>
              <a:gdLst/>
              <a:ahLst/>
              <a:cxnLst/>
              <a:rect l="l" t="t" r="r" b="b"/>
              <a:pathLst>
                <a:path w="5096" h="3693" extrusionOk="0">
                  <a:moveTo>
                    <a:pt x="2574" y="0"/>
                  </a:moveTo>
                  <a:cubicBezTo>
                    <a:pt x="2177" y="0"/>
                    <a:pt x="1757" y="154"/>
                    <a:pt x="1357" y="525"/>
                  </a:cubicBezTo>
                  <a:cubicBezTo>
                    <a:pt x="1" y="1642"/>
                    <a:pt x="1072" y="3692"/>
                    <a:pt x="2553" y="3692"/>
                  </a:cubicBezTo>
                  <a:cubicBezTo>
                    <a:pt x="2997" y="3692"/>
                    <a:pt x="3477" y="3508"/>
                    <a:pt x="3940" y="3060"/>
                  </a:cubicBezTo>
                  <a:cubicBezTo>
                    <a:pt x="5095" y="1940"/>
                    <a:pt x="3982" y="0"/>
                    <a:pt x="25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76"/>
            <p:cNvSpPr/>
            <p:nvPr/>
          </p:nvSpPr>
          <p:spPr>
            <a:xfrm>
              <a:off x="7541646" y="2462645"/>
              <a:ext cx="152002" cy="110196"/>
            </a:xfrm>
            <a:custGeom>
              <a:avLst/>
              <a:gdLst/>
              <a:ahLst/>
              <a:cxnLst/>
              <a:rect l="l" t="t" r="r" b="b"/>
              <a:pathLst>
                <a:path w="8737" h="6334" extrusionOk="0">
                  <a:moveTo>
                    <a:pt x="4414" y="0"/>
                  </a:moveTo>
                  <a:cubicBezTo>
                    <a:pt x="3733" y="0"/>
                    <a:pt x="3012" y="265"/>
                    <a:pt x="2327" y="900"/>
                  </a:cubicBezTo>
                  <a:cubicBezTo>
                    <a:pt x="0" y="2817"/>
                    <a:pt x="1836" y="6333"/>
                    <a:pt x="4376" y="6333"/>
                  </a:cubicBezTo>
                  <a:cubicBezTo>
                    <a:pt x="5137" y="6333"/>
                    <a:pt x="5961" y="6017"/>
                    <a:pt x="6755" y="5248"/>
                  </a:cubicBezTo>
                  <a:cubicBezTo>
                    <a:pt x="8737" y="3327"/>
                    <a:pt x="6828" y="0"/>
                    <a:pt x="4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76"/>
            <p:cNvSpPr/>
            <p:nvPr/>
          </p:nvSpPr>
          <p:spPr>
            <a:xfrm>
              <a:off x="8101289" y="2754244"/>
              <a:ext cx="152019" cy="110178"/>
            </a:xfrm>
            <a:custGeom>
              <a:avLst/>
              <a:gdLst/>
              <a:ahLst/>
              <a:cxnLst/>
              <a:rect l="l" t="t" r="r" b="b"/>
              <a:pathLst>
                <a:path w="8738" h="6333" extrusionOk="0">
                  <a:moveTo>
                    <a:pt x="4415" y="0"/>
                  </a:moveTo>
                  <a:cubicBezTo>
                    <a:pt x="3734" y="0"/>
                    <a:pt x="3013" y="265"/>
                    <a:pt x="2327" y="900"/>
                  </a:cubicBezTo>
                  <a:cubicBezTo>
                    <a:pt x="1" y="2817"/>
                    <a:pt x="1836" y="6333"/>
                    <a:pt x="4376" y="6333"/>
                  </a:cubicBezTo>
                  <a:cubicBezTo>
                    <a:pt x="5137" y="6333"/>
                    <a:pt x="5961" y="6017"/>
                    <a:pt x="6756" y="5247"/>
                  </a:cubicBezTo>
                  <a:cubicBezTo>
                    <a:pt x="8738" y="3327"/>
                    <a:pt x="6829" y="0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76"/>
            <p:cNvSpPr/>
            <p:nvPr/>
          </p:nvSpPr>
          <p:spPr>
            <a:xfrm>
              <a:off x="7832846" y="3315296"/>
              <a:ext cx="152019" cy="110196"/>
            </a:xfrm>
            <a:custGeom>
              <a:avLst/>
              <a:gdLst/>
              <a:ahLst/>
              <a:cxnLst/>
              <a:rect l="l" t="t" r="r" b="b"/>
              <a:pathLst>
                <a:path w="8738" h="6334" extrusionOk="0">
                  <a:moveTo>
                    <a:pt x="4414" y="0"/>
                  </a:moveTo>
                  <a:cubicBezTo>
                    <a:pt x="3733" y="0"/>
                    <a:pt x="3012" y="265"/>
                    <a:pt x="2327" y="900"/>
                  </a:cubicBezTo>
                  <a:cubicBezTo>
                    <a:pt x="0" y="2818"/>
                    <a:pt x="1836" y="6334"/>
                    <a:pt x="4375" y="6334"/>
                  </a:cubicBezTo>
                  <a:cubicBezTo>
                    <a:pt x="5136" y="6334"/>
                    <a:pt x="5961" y="6018"/>
                    <a:pt x="6755" y="5249"/>
                  </a:cubicBezTo>
                  <a:cubicBezTo>
                    <a:pt x="8738" y="3328"/>
                    <a:pt x="6829" y="0"/>
                    <a:pt x="4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76"/>
            <p:cNvSpPr/>
            <p:nvPr/>
          </p:nvSpPr>
          <p:spPr>
            <a:xfrm>
              <a:off x="7327761" y="2933212"/>
              <a:ext cx="152019" cy="110196"/>
            </a:xfrm>
            <a:custGeom>
              <a:avLst/>
              <a:gdLst/>
              <a:ahLst/>
              <a:cxnLst/>
              <a:rect l="l" t="t" r="r" b="b"/>
              <a:pathLst>
                <a:path w="8738" h="6334" extrusionOk="0">
                  <a:moveTo>
                    <a:pt x="4414" y="0"/>
                  </a:moveTo>
                  <a:cubicBezTo>
                    <a:pt x="3733" y="0"/>
                    <a:pt x="3012" y="265"/>
                    <a:pt x="2327" y="900"/>
                  </a:cubicBezTo>
                  <a:cubicBezTo>
                    <a:pt x="0" y="2817"/>
                    <a:pt x="1836" y="6334"/>
                    <a:pt x="4376" y="6334"/>
                  </a:cubicBezTo>
                  <a:cubicBezTo>
                    <a:pt x="5137" y="6334"/>
                    <a:pt x="5961" y="6018"/>
                    <a:pt x="6755" y="5249"/>
                  </a:cubicBezTo>
                  <a:cubicBezTo>
                    <a:pt x="8738" y="3328"/>
                    <a:pt x="6829" y="0"/>
                    <a:pt x="4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76"/>
            <p:cNvSpPr/>
            <p:nvPr/>
          </p:nvSpPr>
          <p:spPr>
            <a:xfrm>
              <a:off x="7552485" y="3154421"/>
              <a:ext cx="152019" cy="110178"/>
            </a:xfrm>
            <a:custGeom>
              <a:avLst/>
              <a:gdLst/>
              <a:ahLst/>
              <a:cxnLst/>
              <a:rect l="l" t="t" r="r" b="b"/>
              <a:pathLst>
                <a:path w="8738" h="6333" extrusionOk="0">
                  <a:moveTo>
                    <a:pt x="4415" y="1"/>
                  </a:moveTo>
                  <a:cubicBezTo>
                    <a:pt x="3734" y="1"/>
                    <a:pt x="3012" y="265"/>
                    <a:pt x="2327" y="901"/>
                  </a:cubicBezTo>
                  <a:cubicBezTo>
                    <a:pt x="0" y="2817"/>
                    <a:pt x="1835" y="6333"/>
                    <a:pt x="4375" y="6333"/>
                  </a:cubicBezTo>
                  <a:cubicBezTo>
                    <a:pt x="5136" y="6333"/>
                    <a:pt x="5960" y="6017"/>
                    <a:pt x="6755" y="5248"/>
                  </a:cubicBezTo>
                  <a:cubicBezTo>
                    <a:pt x="8737" y="3327"/>
                    <a:pt x="6829" y="1"/>
                    <a:pt x="4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76"/>
            <p:cNvSpPr/>
            <p:nvPr/>
          </p:nvSpPr>
          <p:spPr>
            <a:xfrm>
              <a:off x="7832167" y="2573240"/>
              <a:ext cx="152019" cy="110196"/>
            </a:xfrm>
            <a:custGeom>
              <a:avLst/>
              <a:gdLst/>
              <a:ahLst/>
              <a:cxnLst/>
              <a:rect l="l" t="t" r="r" b="b"/>
              <a:pathLst>
                <a:path w="8738" h="6334" extrusionOk="0">
                  <a:moveTo>
                    <a:pt x="4415" y="1"/>
                  </a:moveTo>
                  <a:cubicBezTo>
                    <a:pt x="3734" y="1"/>
                    <a:pt x="3012" y="266"/>
                    <a:pt x="2327" y="901"/>
                  </a:cubicBezTo>
                  <a:cubicBezTo>
                    <a:pt x="1" y="2818"/>
                    <a:pt x="1836" y="6333"/>
                    <a:pt x="4375" y="6333"/>
                  </a:cubicBezTo>
                  <a:cubicBezTo>
                    <a:pt x="5136" y="6333"/>
                    <a:pt x="5961" y="6018"/>
                    <a:pt x="6755" y="5248"/>
                  </a:cubicBezTo>
                  <a:cubicBezTo>
                    <a:pt x="8737" y="3328"/>
                    <a:pt x="6829" y="1"/>
                    <a:pt x="4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76"/>
            <p:cNvSpPr/>
            <p:nvPr/>
          </p:nvSpPr>
          <p:spPr>
            <a:xfrm>
              <a:off x="8155204" y="2671432"/>
              <a:ext cx="37683" cy="27314"/>
            </a:xfrm>
            <a:custGeom>
              <a:avLst/>
              <a:gdLst/>
              <a:ahLst/>
              <a:cxnLst/>
              <a:rect l="l" t="t" r="r" b="b"/>
              <a:pathLst>
                <a:path w="2166" h="1570" extrusionOk="0">
                  <a:moveTo>
                    <a:pt x="1094" y="1"/>
                  </a:moveTo>
                  <a:cubicBezTo>
                    <a:pt x="926" y="1"/>
                    <a:pt x="747" y="66"/>
                    <a:pt x="577" y="224"/>
                  </a:cubicBezTo>
                  <a:cubicBezTo>
                    <a:pt x="1" y="699"/>
                    <a:pt x="456" y="1570"/>
                    <a:pt x="1085" y="1570"/>
                  </a:cubicBezTo>
                  <a:cubicBezTo>
                    <a:pt x="1274" y="1570"/>
                    <a:pt x="1478" y="1492"/>
                    <a:pt x="1675" y="1301"/>
                  </a:cubicBezTo>
                  <a:cubicBezTo>
                    <a:pt x="2166" y="825"/>
                    <a:pt x="1693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76"/>
            <p:cNvSpPr/>
            <p:nvPr/>
          </p:nvSpPr>
          <p:spPr>
            <a:xfrm>
              <a:off x="7953010" y="2510940"/>
              <a:ext cx="37683" cy="27314"/>
            </a:xfrm>
            <a:custGeom>
              <a:avLst/>
              <a:gdLst/>
              <a:ahLst/>
              <a:cxnLst/>
              <a:rect l="l" t="t" r="r" b="b"/>
              <a:pathLst>
                <a:path w="2166" h="1570" extrusionOk="0">
                  <a:moveTo>
                    <a:pt x="1094" y="1"/>
                  </a:moveTo>
                  <a:cubicBezTo>
                    <a:pt x="925" y="1"/>
                    <a:pt x="746" y="66"/>
                    <a:pt x="576" y="224"/>
                  </a:cubicBezTo>
                  <a:cubicBezTo>
                    <a:pt x="0" y="699"/>
                    <a:pt x="455" y="1570"/>
                    <a:pt x="1084" y="1570"/>
                  </a:cubicBezTo>
                  <a:cubicBezTo>
                    <a:pt x="1273" y="1570"/>
                    <a:pt x="1477" y="1492"/>
                    <a:pt x="1674" y="1302"/>
                  </a:cubicBezTo>
                  <a:cubicBezTo>
                    <a:pt x="2165" y="825"/>
                    <a:pt x="1693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76"/>
            <p:cNvSpPr/>
            <p:nvPr/>
          </p:nvSpPr>
          <p:spPr>
            <a:xfrm>
              <a:off x="7552502" y="2395629"/>
              <a:ext cx="37666" cy="27314"/>
            </a:xfrm>
            <a:custGeom>
              <a:avLst/>
              <a:gdLst/>
              <a:ahLst/>
              <a:cxnLst/>
              <a:rect l="l" t="t" r="r" b="b"/>
              <a:pathLst>
                <a:path w="2165" h="1570" extrusionOk="0">
                  <a:moveTo>
                    <a:pt x="1093" y="1"/>
                  </a:moveTo>
                  <a:cubicBezTo>
                    <a:pt x="924" y="1"/>
                    <a:pt x="746" y="66"/>
                    <a:pt x="576" y="224"/>
                  </a:cubicBezTo>
                  <a:cubicBezTo>
                    <a:pt x="0" y="699"/>
                    <a:pt x="455" y="1570"/>
                    <a:pt x="1085" y="1570"/>
                  </a:cubicBezTo>
                  <a:cubicBezTo>
                    <a:pt x="1273" y="1570"/>
                    <a:pt x="1477" y="1491"/>
                    <a:pt x="1674" y="1301"/>
                  </a:cubicBezTo>
                  <a:cubicBezTo>
                    <a:pt x="2165" y="826"/>
                    <a:pt x="1692" y="1"/>
                    <a:pt x="1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76"/>
            <p:cNvSpPr/>
            <p:nvPr/>
          </p:nvSpPr>
          <p:spPr>
            <a:xfrm>
              <a:off x="7312138" y="2884690"/>
              <a:ext cx="37666" cy="27314"/>
            </a:xfrm>
            <a:custGeom>
              <a:avLst/>
              <a:gdLst/>
              <a:ahLst/>
              <a:cxnLst/>
              <a:rect l="l" t="t" r="r" b="b"/>
              <a:pathLst>
                <a:path w="2165" h="1570" extrusionOk="0">
                  <a:moveTo>
                    <a:pt x="1094" y="0"/>
                  </a:moveTo>
                  <a:cubicBezTo>
                    <a:pt x="925" y="0"/>
                    <a:pt x="746" y="66"/>
                    <a:pt x="576" y="224"/>
                  </a:cubicBezTo>
                  <a:cubicBezTo>
                    <a:pt x="0" y="699"/>
                    <a:pt x="455" y="1570"/>
                    <a:pt x="1085" y="1570"/>
                  </a:cubicBezTo>
                  <a:cubicBezTo>
                    <a:pt x="1273" y="1570"/>
                    <a:pt x="1477" y="1492"/>
                    <a:pt x="1674" y="1301"/>
                  </a:cubicBezTo>
                  <a:cubicBezTo>
                    <a:pt x="2165" y="824"/>
                    <a:pt x="1692" y="0"/>
                    <a:pt x="1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76"/>
            <p:cNvSpPr/>
            <p:nvPr/>
          </p:nvSpPr>
          <p:spPr>
            <a:xfrm>
              <a:off x="7572579" y="3293601"/>
              <a:ext cx="37683" cy="27331"/>
            </a:xfrm>
            <a:custGeom>
              <a:avLst/>
              <a:gdLst/>
              <a:ahLst/>
              <a:cxnLst/>
              <a:rect l="l" t="t" r="r" b="b"/>
              <a:pathLst>
                <a:path w="2166" h="1571" extrusionOk="0">
                  <a:moveTo>
                    <a:pt x="1094" y="1"/>
                  </a:moveTo>
                  <a:cubicBezTo>
                    <a:pt x="926" y="1"/>
                    <a:pt x="747" y="67"/>
                    <a:pt x="577" y="224"/>
                  </a:cubicBezTo>
                  <a:cubicBezTo>
                    <a:pt x="1" y="699"/>
                    <a:pt x="456" y="1571"/>
                    <a:pt x="1085" y="1571"/>
                  </a:cubicBezTo>
                  <a:cubicBezTo>
                    <a:pt x="1274" y="1571"/>
                    <a:pt x="1478" y="1492"/>
                    <a:pt x="1675" y="1302"/>
                  </a:cubicBezTo>
                  <a:cubicBezTo>
                    <a:pt x="2165" y="826"/>
                    <a:pt x="1693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76"/>
            <p:cNvSpPr/>
            <p:nvPr/>
          </p:nvSpPr>
          <p:spPr>
            <a:xfrm>
              <a:off x="7782149" y="3355502"/>
              <a:ext cx="37683" cy="27331"/>
            </a:xfrm>
            <a:custGeom>
              <a:avLst/>
              <a:gdLst/>
              <a:ahLst/>
              <a:cxnLst/>
              <a:rect l="l" t="t" r="r" b="b"/>
              <a:pathLst>
                <a:path w="2166" h="1571" extrusionOk="0">
                  <a:moveTo>
                    <a:pt x="1093" y="1"/>
                  </a:moveTo>
                  <a:cubicBezTo>
                    <a:pt x="925" y="1"/>
                    <a:pt x="746" y="66"/>
                    <a:pt x="576" y="223"/>
                  </a:cubicBezTo>
                  <a:cubicBezTo>
                    <a:pt x="1" y="699"/>
                    <a:pt x="455" y="1570"/>
                    <a:pt x="1084" y="1570"/>
                  </a:cubicBezTo>
                  <a:cubicBezTo>
                    <a:pt x="1273" y="1570"/>
                    <a:pt x="1477" y="1492"/>
                    <a:pt x="1675" y="1301"/>
                  </a:cubicBezTo>
                  <a:cubicBezTo>
                    <a:pt x="2165" y="825"/>
                    <a:pt x="1692" y="1"/>
                    <a:pt x="1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76"/>
            <p:cNvSpPr/>
            <p:nvPr/>
          </p:nvSpPr>
          <p:spPr>
            <a:xfrm>
              <a:off x="7644257" y="2398378"/>
              <a:ext cx="30132" cy="21851"/>
            </a:xfrm>
            <a:custGeom>
              <a:avLst/>
              <a:gdLst/>
              <a:ahLst/>
              <a:cxnLst/>
              <a:rect l="l" t="t" r="r" b="b"/>
              <a:pathLst>
                <a:path w="1732" h="1256" extrusionOk="0">
                  <a:moveTo>
                    <a:pt x="876" y="0"/>
                  </a:moveTo>
                  <a:cubicBezTo>
                    <a:pt x="741" y="0"/>
                    <a:pt x="598" y="53"/>
                    <a:pt x="461" y="179"/>
                  </a:cubicBezTo>
                  <a:cubicBezTo>
                    <a:pt x="1" y="558"/>
                    <a:pt x="365" y="1255"/>
                    <a:pt x="868" y="1255"/>
                  </a:cubicBezTo>
                  <a:cubicBezTo>
                    <a:pt x="1018" y="1255"/>
                    <a:pt x="1182" y="1193"/>
                    <a:pt x="1339" y="1040"/>
                  </a:cubicBezTo>
                  <a:cubicBezTo>
                    <a:pt x="1732" y="660"/>
                    <a:pt x="1355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76"/>
            <p:cNvSpPr/>
            <p:nvPr/>
          </p:nvSpPr>
          <p:spPr>
            <a:xfrm>
              <a:off x="7524231" y="3213538"/>
              <a:ext cx="30150" cy="21851"/>
            </a:xfrm>
            <a:custGeom>
              <a:avLst/>
              <a:gdLst/>
              <a:ahLst/>
              <a:cxnLst/>
              <a:rect l="l" t="t" r="r" b="b"/>
              <a:pathLst>
                <a:path w="1733" h="1256" extrusionOk="0">
                  <a:moveTo>
                    <a:pt x="876" y="0"/>
                  </a:moveTo>
                  <a:cubicBezTo>
                    <a:pt x="741" y="0"/>
                    <a:pt x="598" y="53"/>
                    <a:pt x="462" y="178"/>
                  </a:cubicBezTo>
                  <a:cubicBezTo>
                    <a:pt x="1" y="558"/>
                    <a:pt x="365" y="1255"/>
                    <a:pt x="868" y="1255"/>
                  </a:cubicBezTo>
                  <a:cubicBezTo>
                    <a:pt x="1019" y="1255"/>
                    <a:pt x="1182" y="1193"/>
                    <a:pt x="1339" y="1040"/>
                  </a:cubicBezTo>
                  <a:cubicBezTo>
                    <a:pt x="1732" y="659"/>
                    <a:pt x="1354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76"/>
            <p:cNvSpPr/>
            <p:nvPr/>
          </p:nvSpPr>
          <p:spPr>
            <a:xfrm>
              <a:off x="7837282" y="3436052"/>
              <a:ext cx="30150" cy="21851"/>
            </a:xfrm>
            <a:custGeom>
              <a:avLst/>
              <a:gdLst/>
              <a:ahLst/>
              <a:cxnLst/>
              <a:rect l="l" t="t" r="r" b="b"/>
              <a:pathLst>
                <a:path w="1733" h="1256" extrusionOk="0">
                  <a:moveTo>
                    <a:pt x="876" y="1"/>
                  </a:moveTo>
                  <a:cubicBezTo>
                    <a:pt x="741" y="1"/>
                    <a:pt x="598" y="53"/>
                    <a:pt x="461" y="179"/>
                  </a:cubicBezTo>
                  <a:cubicBezTo>
                    <a:pt x="1" y="559"/>
                    <a:pt x="365" y="1256"/>
                    <a:pt x="868" y="1256"/>
                  </a:cubicBezTo>
                  <a:cubicBezTo>
                    <a:pt x="1019" y="1256"/>
                    <a:pt x="1182" y="1193"/>
                    <a:pt x="1340" y="1040"/>
                  </a:cubicBezTo>
                  <a:cubicBezTo>
                    <a:pt x="1732" y="659"/>
                    <a:pt x="1355" y="1"/>
                    <a:pt x="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76"/>
            <p:cNvSpPr/>
            <p:nvPr/>
          </p:nvSpPr>
          <p:spPr>
            <a:xfrm>
              <a:off x="8240539" y="2719571"/>
              <a:ext cx="30150" cy="21851"/>
            </a:xfrm>
            <a:custGeom>
              <a:avLst/>
              <a:gdLst/>
              <a:ahLst/>
              <a:cxnLst/>
              <a:rect l="l" t="t" r="r" b="b"/>
              <a:pathLst>
                <a:path w="1733" h="1256" extrusionOk="0">
                  <a:moveTo>
                    <a:pt x="876" y="0"/>
                  </a:moveTo>
                  <a:cubicBezTo>
                    <a:pt x="741" y="0"/>
                    <a:pt x="598" y="53"/>
                    <a:pt x="462" y="179"/>
                  </a:cubicBezTo>
                  <a:cubicBezTo>
                    <a:pt x="0" y="559"/>
                    <a:pt x="365" y="1256"/>
                    <a:pt x="868" y="1256"/>
                  </a:cubicBezTo>
                  <a:cubicBezTo>
                    <a:pt x="1019" y="1256"/>
                    <a:pt x="1182" y="1193"/>
                    <a:pt x="1340" y="1041"/>
                  </a:cubicBezTo>
                  <a:cubicBezTo>
                    <a:pt x="1733" y="660"/>
                    <a:pt x="1354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76"/>
            <p:cNvSpPr/>
            <p:nvPr/>
          </p:nvSpPr>
          <p:spPr>
            <a:xfrm>
              <a:off x="7869346" y="2513654"/>
              <a:ext cx="30150" cy="21886"/>
            </a:xfrm>
            <a:custGeom>
              <a:avLst/>
              <a:gdLst/>
              <a:ahLst/>
              <a:cxnLst/>
              <a:rect l="l" t="t" r="r" b="b"/>
              <a:pathLst>
                <a:path w="1733" h="1258" extrusionOk="0">
                  <a:moveTo>
                    <a:pt x="876" y="1"/>
                  </a:moveTo>
                  <a:cubicBezTo>
                    <a:pt x="741" y="1"/>
                    <a:pt x="598" y="53"/>
                    <a:pt x="462" y="179"/>
                  </a:cubicBezTo>
                  <a:cubicBezTo>
                    <a:pt x="1" y="560"/>
                    <a:pt x="365" y="1257"/>
                    <a:pt x="869" y="1257"/>
                  </a:cubicBezTo>
                  <a:cubicBezTo>
                    <a:pt x="1019" y="1257"/>
                    <a:pt x="1182" y="1195"/>
                    <a:pt x="1339" y="1042"/>
                  </a:cubicBezTo>
                  <a:cubicBezTo>
                    <a:pt x="1733" y="661"/>
                    <a:pt x="1355" y="1"/>
                    <a:pt x="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76"/>
            <p:cNvSpPr/>
            <p:nvPr/>
          </p:nvSpPr>
          <p:spPr>
            <a:xfrm>
              <a:off x="7297542" y="2979750"/>
              <a:ext cx="30150" cy="21869"/>
            </a:xfrm>
            <a:custGeom>
              <a:avLst/>
              <a:gdLst/>
              <a:ahLst/>
              <a:cxnLst/>
              <a:rect l="l" t="t" r="r" b="b"/>
              <a:pathLst>
                <a:path w="1733" h="1257" extrusionOk="0">
                  <a:moveTo>
                    <a:pt x="875" y="0"/>
                  </a:moveTo>
                  <a:cubicBezTo>
                    <a:pt x="740" y="0"/>
                    <a:pt x="597" y="53"/>
                    <a:pt x="461" y="179"/>
                  </a:cubicBezTo>
                  <a:cubicBezTo>
                    <a:pt x="1" y="559"/>
                    <a:pt x="365" y="1256"/>
                    <a:pt x="868" y="1256"/>
                  </a:cubicBezTo>
                  <a:cubicBezTo>
                    <a:pt x="1019" y="1256"/>
                    <a:pt x="1183" y="1194"/>
                    <a:pt x="1340" y="1041"/>
                  </a:cubicBezTo>
                  <a:cubicBezTo>
                    <a:pt x="1732" y="660"/>
                    <a:pt x="1354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76"/>
            <p:cNvSpPr/>
            <p:nvPr/>
          </p:nvSpPr>
          <p:spPr>
            <a:xfrm>
              <a:off x="7600398" y="2490985"/>
              <a:ext cx="51688" cy="37474"/>
            </a:xfrm>
            <a:custGeom>
              <a:avLst/>
              <a:gdLst/>
              <a:ahLst/>
              <a:cxnLst/>
              <a:rect l="l" t="t" r="r" b="b"/>
              <a:pathLst>
                <a:path w="2971" h="2154" extrusionOk="0">
                  <a:moveTo>
                    <a:pt x="1501" y="0"/>
                  </a:moveTo>
                  <a:cubicBezTo>
                    <a:pt x="1270" y="0"/>
                    <a:pt x="1025" y="90"/>
                    <a:pt x="791" y="306"/>
                  </a:cubicBezTo>
                  <a:cubicBezTo>
                    <a:pt x="0" y="957"/>
                    <a:pt x="625" y="2153"/>
                    <a:pt x="1488" y="2153"/>
                  </a:cubicBezTo>
                  <a:cubicBezTo>
                    <a:pt x="1747" y="2153"/>
                    <a:pt x="2027" y="2046"/>
                    <a:pt x="2297" y="1785"/>
                  </a:cubicBezTo>
                  <a:cubicBezTo>
                    <a:pt x="2971" y="1131"/>
                    <a:pt x="2322" y="0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76"/>
            <p:cNvSpPr/>
            <p:nvPr/>
          </p:nvSpPr>
          <p:spPr>
            <a:xfrm>
              <a:off x="8160058" y="2782567"/>
              <a:ext cx="51688" cy="37474"/>
            </a:xfrm>
            <a:custGeom>
              <a:avLst/>
              <a:gdLst/>
              <a:ahLst/>
              <a:cxnLst/>
              <a:rect l="l" t="t" r="r" b="b"/>
              <a:pathLst>
                <a:path w="2971" h="2154" extrusionOk="0">
                  <a:moveTo>
                    <a:pt x="1501" y="0"/>
                  </a:moveTo>
                  <a:cubicBezTo>
                    <a:pt x="1270" y="0"/>
                    <a:pt x="1024" y="90"/>
                    <a:pt x="791" y="307"/>
                  </a:cubicBezTo>
                  <a:cubicBezTo>
                    <a:pt x="1" y="959"/>
                    <a:pt x="625" y="2154"/>
                    <a:pt x="1488" y="2154"/>
                  </a:cubicBezTo>
                  <a:cubicBezTo>
                    <a:pt x="1746" y="2154"/>
                    <a:pt x="2026" y="2047"/>
                    <a:pt x="2296" y="1785"/>
                  </a:cubicBezTo>
                  <a:cubicBezTo>
                    <a:pt x="2971" y="1132"/>
                    <a:pt x="2323" y="0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76"/>
            <p:cNvSpPr/>
            <p:nvPr/>
          </p:nvSpPr>
          <p:spPr>
            <a:xfrm>
              <a:off x="7891580" y="3343619"/>
              <a:ext cx="51723" cy="37474"/>
            </a:xfrm>
            <a:custGeom>
              <a:avLst/>
              <a:gdLst/>
              <a:ahLst/>
              <a:cxnLst/>
              <a:rect l="l" t="t" r="r" b="b"/>
              <a:pathLst>
                <a:path w="2973" h="2154" extrusionOk="0">
                  <a:moveTo>
                    <a:pt x="1502" y="0"/>
                  </a:moveTo>
                  <a:cubicBezTo>
                    <a:pt x="1270" y="0"/>
                    <a:pt x="1025" y="90"/>
                    <a:pt x="792" y="306"/>
                  </a:cubicBezTo>
                  <a:cubicBezTo>
                    <a:pt x="1" y="958"/>
                    <a:pt x="626" y="2154"/>
                    <a:pt x="1489" y="2154"/>
                  </a:cubicBezTo>
                  <a:cubicBezTo>
                    <a:pt x="1748" y="2154"/>
                    <a:pt x="2028" y="2046"/>
                    <a:pt x="2298" y="1785"/>
                  </a:cubicBezTo>
                  <a:cubicBezTo>
                    <a:pt x="2972" y="1132"/>
                    <a:pt x="2323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76"/>
            <p:cNvSpPr/>
            <p:nvPr/>
          </p:nvSpPr>
          <p:spPr>
            <a:xfrm>
              <a:off x="7386513" y="2961535"/>
              <a:ext cx="51705" cy="37492"/>
            </a:xfrm>
            <a:custGeom>
              <a:avLst/>
              <a:gdLst/>
              <a:ahLst/>
              <a:cxnLst/>
              <a:rect l="l" t="t" r="r" b="b"/>
              <a:pathLst>
                <a:path w="2972" h="2155" extrusionOk="0">
                  <a:moveTo>
                    <a:pt x="1502" y="1"/>
                  </a:moveTo>
                  <a:cubicBezTo>
                    <a:pt x="1270" y="1"/>
                    <a:pt x="1025" y="91"/>
                    <a:pt x="791" y="307"/>
                  </a:cubicBezTo>
                  <a:cubicBezTo>
                    <a:pt x="0" y="959"/>
                    <a:pt x="625" y="2155"/>
                    <a:pt x="1488" y="2155"/>
                  </a:cubicBezTo>
                  <a:cubicBezTo>
                    <a:pt x="1747" y="2155"/>
                    <a:pt x="2027" y="2047"/>
                    <a:pt x="2297" y="1786"/>
                  </a:cubicBezTo>
                  <a:cubicBezTo>
                    <a:pt x="2971" y="1132"/>
                    <a:pt x="2323" y="1"/>
                    <a:pt x="1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76"/>
            <p:cNvSpPr/>
            <p:nvPr/>
          </p:nvSpPr>
          <p:spPr>
            <a:xfrm>
              <a:off x="7611219" y="3182744"/>
              <a:ext cx="51723" cy="37474"/>
            </a:xfrm>
            <a:custGeom>
              <a:avLst/>
              <a:gdLst/>
              <a:ahLst/>
              <a:cxnLst/>
              <a:rect l="l" t="t" r="r" b="b"/>
              <a:pathLst>
                <a:path w="2973" h="2154" extrusionOk="0">
                  <a:moveTo>
                    <a:pt x="1501" y="1"/>
                  </a:moveTo>
                  <a:cubicBezTo>
                    <a:pt x="1270" y="1"/>
                    <a:pt x="1025" y="91"/>
                    <a:pt x="792" y="306"/>
                  </a:cubicBezTo>
                  <a:cubicBezTo>
                    <a:pt x="0" y="957"/>
                    <a:pt x="626" y="2153"/>
                    <a:pt x="1489" y="2153"/>
                  </a:cubicBezTo>
                  <a:cubicBezTo>
                    <a:pt x="1748" y="2153"/>
                    <a:pt x="2028" y="2046"/>
                    <a:pt x="2298" y="1784"/>
                  </a:cubicBezTo>
                  <a:cubicBezTo>
                    <a:pt x="2972" y="1132"/>
                    <a:pt x="2322" y="1"/>
                    <a:pt x="1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76"/>
            <p:cNvSpPr/>
            <p:nvPr/>
          </p:nvSpPr>
          <p:spPr>
            <a:xfrm>
              <a:off x="7890936" y="2601581"/>
              <a:ext cx="51688" cy="37474"/>
            </a:xfrm>
            <a:custGeom>
              <a:avLst/>
              <a:gdLst/>
              <a:ahLst/>
              <a:cxnLst/>
              <a:rect l="l" t="t" r="r" b="b"/>
              <a:pathLst>
                <a:path w="2971" h="2154" extrusionOk="0">
                  <a:moveTo>
                    <a:pt x="1500" y="1"/>
                  </a:moveTo>
                  <a:cubicBezTo>
                    <a:pt x="1268" y="1"/>
                    <a:pt x="1023" y="91"/>
                    <a:pt x="790" y="306"/>
                  </a:cubicBezTo>
                  <a:cubicBezTo>
                    <a:pt x="0" y="959"/>
                    <a:pt x="624" y="2154"/>
                    <a:pt x="1487" y="2154"/>
                  </a:cubicBezTo>
                  <a:cubicBezTo>
                    <a:pt x="1746" y="2154"/>
                    <a:pt x="2026" y="2046"/>
                    <a:pt x="2295" y="1785"/>
                  </a:cubicBezTo>
                  <a:cubicBezTo>
                    <a:pt x="2970" y="1132"/>
                    <a:pt x="2321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8" name="Google Shape;8018;p76"/>
          <p:cNvGrpSpPr/>
          <p:nvPr/>
        </p:nvGrpSpPr>
        <p:grpSpPr>
          <a:xfrm>
            <a:off x="6050307" y="1942947"/>
            <a:ext cx="2083391" cy="2676537"/>
            <a:chOff x="2007425" y="404325"/>
            <a:chExt cx="3797650" cy="4878850"/>
          </a:xfrm>
        </p:grpSpPr>
        <p:sp>
          <p:nvSpPr>
            <p:cNvPr id="8019" name="Google Shape;8019;p76"/>
            <p:cNvSpPr/>
            <p:nvPr/>
          </p:nvSpPr>
          <p:spPr>
            <a:xfrm>
              <a:off x="4198300" y="404425"/>
              <a:ext cx="673050" cy="524300"/>
            </a:xfrm>
            <a:custGeom>
              <a:avLst/>
              <a:gdLst/>
              <a:ahLst/>
              <a:cxnLst/>
              <a:rect l="l" t="t" r="r" b="b"/>
              <a:pathLst>
                <a:path w="26922" h="20972" extrusionOk="0">
                  <a:moveTo>
                    <a:pt x="2306" y="0"/>
                  </a:moveTo>
                  <a:cubicBezTo>
                    <a:pt x="1624" y="0"/>
                    <a:pt x="890" y="260"/>
                    <a:pt x="167" y="983"/>
                  </a:cubicBezTo>
                  <a:lnTo>
                    <a:pt x="1" y="1213"/>
                  </a:lnTo>
                  <a:cubicBezTo>
                    <a:pt x="877" y="1713"/>
                    <a:pt x="1453" y="2411"/>
                    <a:pt x="1453" y="2411"/>
                  </a:cubicBezTo>
                  <a:lnTo>
                    <a:pt x="9018" y="7266"/>
                  </a:lnTo>
                  <a:lnTo>
                    <a:pt x="11875" y="10550"/>
                  </a:lnTo>
                  <a:lnTo>
                    <a:pt x="15670" y="13780"/>
                  </a:lnTo>
                  <a:lnTo>
                    <a:pt x="15730" y="13832"/>
                  </a:lnTo>
                  <a:cubicBezTo>
                    <a:pt x="19013" y="14690"/>
                    <a:pt x="21298" y="15404"/>
                    <a:pt x="21298" y="15404"/>
                  </a:cubicBezTo>
                  <a:lnTo>
                    <a:pt x="24153" y="20972"/>
                  </a:lnTo>
                  <a:cubicBezTo>
                    <a:pt x="25025" y="19136"/>
                    <a:pt x="26168" y="18263"/>
                    <a:pt x="26922" y="17862"/>
                  </a:cubicBezTo>
                  <a:lnTo>
                    <a:pt x="25295" y="14689"/>
                  </a:lnTo>
                  <a:cubicBezTo>
                    <a:pt x="25295" y="14689"/>
                    <a:pt x="23010" y="13975"/>
                    <a:pt x="19726" y="13118"/>
                  </a:cubicBezTo>
                  <a:lnTo>
                    <a:pt x="15872" y="9834"/>
                  </a:lnTo>
                  <a:lnTo>
                    <a:pt x="13015" y="6551"/>
                  </a:lnTo>
                  <a:lnTo>
                    <a:pt x="5449" y="1696"/>
                  </a:lnTo>
                  <a:cubicBezTo>
                    <a:pt x="5449" y="1696"/>
                    <a:pt x="4048" y="0"/>
                    <a:pt x="2306" y="0"/>
                  </a:cubicBezTo>
                  <a:close/>
                </a:path>
              </a:pathLst>
            </a:custGeom>
            <a:solidFill>
              <a:srgbClr val="6F1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76"/>
            <p:cNvSpPr/>
            <p:nvPr/>
          </p:nvSpPr>
          <p:spPr>
            <a:xfrm>
              <a:off x="2686700" y="434700"/>
              <a:ext cx="2707900" cy="3138825"/>
            </a:xfrm>
            <a:custGeom>
              <a:avLst/>
              <a:gdLst/>
              <a:ahLst/>
              <a:cxnLst/>
              <a:rect l="l" t="t" r="r" b="b"/>
              <a:pathLst>
                <a:path w="108316" h="125553" extrusionOk="0">
                  <a:moveTo>
                    <a:pt x="60466" y="1"/>
                  </a:moveTo>
                  <a:lnTo>
                    <a:pt x="57206" y="4482"/>
                  </a:lnTo>
                  <a:cubicBezTo>
                    <a:pt x="57206" y="4482"/>
                    <a:pt x="56725" y="4398"/>
                    <a:pt x="55980" y="4398"/>
                  </a:cubicBezTo>
                  <a:cubicBezTo>
                    <a:pt x="55330" y="4398"/>
                    <a:pt x="54478" y="4462"/>
                    <a:pt x="53569" y="4700"/>
                  </a:cubicBezTo>
                  <a:cubicBezTo>
                    <a:pt x="53170" y="4800"/>
                    <a:pt x="52756" y="4939"/>
                    <a:pt x="52347" y="5121"/>
                  </a:cubicBezTo>
                  <a:cubicBezTo>
                    <a:pt x="51074" y="5684"/>
                    <a:pt x="49814" y="6660"/>
                    <a:pt x="48925" y="8338"/>
                  </a:cubicBezTo>
                  <a:cubicBezTo>
                    <a:pt x="46498" y="12923"/>
                    <a:pt x="43051" y="13050"/>
                    <a:pt x="42676" y="13050"/>
                  </a:cubicBezTo>
                  <a:cubicBezTo>
                    <a:pt x="42654" y="13050"/>
                    <a:pt x="42643" y="13050"/>
                    <a:pt x="42643" y="13050"/>
                  </a:cubicBezTo>
                  <a:cubicBezTo>
                    <a:pt x="42643" y="13050"/>
                    <a:pt x="39216" y="14050"/>
                    <a:pt x="35647" y="17047"/>
                  </a:cubicBezTo>
                  <a:cubicBezTo>
                    <a:pt x="35647" y="17047"/>
                    <a:pt x="35247" y="16835"/>
                    <a:pt x="34518" y="16835"/>
                  </a:cubicBezTo>
                  <a:cubicBezTo>
                    <a:pt x="33847" y="16835"/>
                    <a:pt x="32896" y="17015"/>
                    <a:pt x="31721" y="17707"/>
                  </a:cubicBezTo>
                  <a:cubicBezTo>
                    <a:pt x="31694" y="17719"/>
                    <a:pt x="31664" y="17735"/>
                    <a:pt x="31633" y="17754"/>
                  </a:cubicBezTo>
                  <a:cubicBezTo>
                    <a:pt x="31154" y="18044"/>
                    <a:pt x="30634" y="18421"/>
                    <a:pt x="30079" y="18904"/>
                  </a:cubicBezTo>
                  <a:cubicBezTo>
                    <a:pt x="30079" y="18904"/>
                    <a:pt x="29882" y="18865"/>
                    <a:pt x="29612" y="18865"/>
                  </a:cubicBezTo>
                  <a:cubicBezTo>
                    <a:pt x="28623" y="18865"/>
                    <a:pt x="26653" y="19394"/>
                    <a:pt x="29793" y="24329"/>
                  </a:cubicBezTo>
                  <a:cubicBezTo>
                    <a:pt x="33791" y="30612"/>
                    <a:pt x="32650" y="31467"/>
                    <a:pt x="32650" y="31467"/>
                  </a:cubicBezTo>
                  <a:lnTo>
                    <a:pt x="28676" y="32261"/>
                  </a:lnTo>
                  <a:lnTo>
                    <a:pt x="23369" y="33323"/>
                  </a:lnTo>
                  <a:cubicBezTo>
                    <a:pt x="23369" y="33323"/>
                    <a:pt x="17658" y="35608"/>
                    <a:pt x="13019" y="43674"/>
                  </a:cubicBezTo>
                  <a:lnTo>
                    <a:pt x="5953" y="57022"/>
                  </a:lnTo>
                  <a:lnTo>
                    <a:pt x="3525" y="63876"/>
                  </a:lnTo>
                  <a:cubicBezTo>
                    <a:pt x="3525" y="63876"/>
                    <a:pt x="3407" y="64082"/>
                    <a:pt x="3208" y="64459"/>
                  </a:cubicBezTo>
                  <a:cubicBezTo>
                    <a:pt x="2344" y="66142"/>
                    <a:pt x="0" y="71249"/>
                    <a:pt x="171" y="77138"/>
                  </a:cubicBezTo>
                  <a:lnTo>
                    <a:pt x="171" y="77142"/>
                  </a:lnTo>
                  <a:cubicBezTo>
                    <a:pt x="213" y="78586"/>
                    <a:pt x="408" y="80076"/>
                    <a:pt x="812" y="81579"/>
                  </a:cubicBezTo>
                  <a:cubicBezTo>
                    <a:pt x="1431" y="83872"/>
                    <a:pt x="1993" y="85775"/>
                    <a:pt x="2490" y="87338"/>
                  </a:cubicBezTo>
                  <a:cubicBezTo>
                    <a:pt x="2641" y="87806"/>
                    <a:pt x="2783" y="88243"/>
                    <a:pt x="2918" y="88650"/>
                  </a:cubicBezTo>
                  <a:cubicBezTo>
                    <a:pt x="3157" y="89365"/>
                    <a:pt x="3370" y="89984"/>
                    <a:pt x="3570" y="90526"/>
                  </a:cubicBezTo>
                  <a:cubicBezTo>
                    <a:pt x="3986" y="91677"/>
                    <a:pt x="4306" y="92463"/>
                    <a:pt x="4517" y="92946"/>
                  </a:cubicBezTo>
                  <a:cubicBezTo>
                    <a:pt x="4711" y="93383"/>
                    <a:pt x="4810" y="93572"/>
                    <a:pt x="4810" y="93572"/>
                  </a:cubicBezTo>
                  <a:lnTo>
                    <a:pt x="5302" y="94683"/>
                  </a:lnTo>
                  <a:lnTo>
                    <a:pt x="7522" y="99712"/>
                  </a:lnTo>
                  <a:cubicBezTo>
                    <a:pt x="7522" y="99712"/>
                    <a:pt x="7767" y="100445"/>
                    <a:pt x="9731" y="101575"/>
                  </a:cubicBezTo>
                  <a:cubicBezTo>
                    <a:pt x="9886" y="101668"/>
                    <a:pt x="10057" y="101758"/>
                    <a:pt x="10235" y="101854"/>
                  </a:cubicBezTo>
                  <a:cubicBezTo>
                    <a:pt x="10235" y="101854"/>
                    <a:pt x="10247" y="102271"/>
                    <a:pt x="10402" y="102912"/>
                  </a:cubicBezTo>
                  <a:lnTo>
                    <a:pt x="10402" y="102916"/>
                  </a:lnTo>
                  <a:cubicBezTo>
                    <a:pt x="10588" y="103712"/>
                    <a:pt x="10999" y="104855"/>
                    <a:pt x="11881" y="105977"/>
                  </a:cubicBezTo>
                  <a:lnTo>
                    <a:pt x="11881" y="105982"/>
                  </a:lnTo>
                  <a:cubicBezTo>
                    <a:pt x="12066" y="106228"/>
                    <a:pt x="12281" y="106470"/>
                    <a:pt x="12518" y="106708"/>
                  </a:cubicBezTo>
                  <a:cubicBezTo>
                    <a:pt x="12518" y="106708"/>
                    <a:pt x="12526" y="107037"/>
                    <a:pt x="12609" y="107568"/>
                  </a:cubicBezTo>
                  <a:cubicBezTo>
                    <a:pt x="12718" y="108222"/>
                    <a:pt x="12939" y="109189"/>
                    <a:pt x="13415" y="110260"/>
                  </a:cubicBezTo>
                  <a:cubicBezTo>
                    <a:pt x="14225" y="112073"/>
                    <a:pt x="15759" y="114178"/>
                    <a:pt x="18670" y="115535"/>
                  </a:cubicBezTo>
                  <a:cubicBezTo>
                    <a:pt x="19197" y="115781"/>
                    <a:pt x="19777" y="116008"/>
                    <a:pt x="20403" y="116197"/>
                  </a:cubicBezTo>
                  <a:cubicBezTo>
                    <a:pt x="20486" y="116221"/>
                    <a:pt x="20569" y="116249"/>
                    <a:pt x="20656" y="116273"/>
                  </a:cubicBezTo>
                  <a:cubicBezTo>
                    <a:pt x="20656" y="116273"/>
                    <a:pt x="20065" y="118871"/>
                    <a:pt x="24788" y="120734"/>
                  </a:cubicBezTo>
                  <a:cubicBezTo>
                    <a:pt x="25257" y="120920"/>
                    <a:pt x="25780" y="121100"/>
                    <a:pt x="26359" y="121266"/>
                  </a:cubicBezTo>
                  <a:cubicBezTo>
                    <a:pt x="26363" y="121269"/>
                    <a:pt x="26367" y="121269"/>
                    <a:pt x="26367" y="121269"/>
                  </a:cubicBezTo>
                  <a:cubicBezTo>
                    <a:pt x="26367" y="121269"/>
                    <a:pt x="26367" y="121274"/>
                    <a:pt x="26371" y="121282"/>
                  </a:cubicBezTo>
                  <a:cubicBezTo>
                    <a:pt x="26390" y="121345"/>
                    <a:pt x="26510" y="121699"/>
                    <a:pt x="26767" y="122174"/>
                  </a:cubicBezTo>
                  <a:cubicBezTo>
                    <a:pt x="27365" y="123312"/>
                    <a:pt x="28733" y="125164"/>
                    <a:pt x="31363" y="125552"/>
                  </a:cubicBezTo>
                  <a:cubicBezTo>
                    <a:pt x="31363" y="125552"/>
                    <a:pt x="26489" y="119359"/>
                    <a:pt x="31732" y="104911"/>
                  </a:cubicBezTo>
                  <a:cubicBezTo>
                    <a:pt x="32699" y="102230"/>
                    <a:pt x="34024" y="99263"/>
                    <a:pt x="35789" y="95999"/>
                  </a:cubicBezTo>
                  <a:lnTo>
                    <a:pt x="39184" y="90420"/>
                  </a:lnTo>
                  <a:lnTo>
                    <a:pt x="46211" y="78867"/>
                  </a:lnTo>
                  <a:cubicBezTo>
                    <a:pt x="46211" y="78867"/>
                    <a:pt x="57632" y="67732"/>
                    <a:pt x="62486" y="59594"/>
                  </a:cubicBezTo>
                  <a:lnTo>
                    <a:pt x="67166" y="51480"/>
                  </a:lnTo>
                  <a:lnTo>
                    <a:pt x="68911" y="48457"/>
                  </a:lnTo>
                  <a:cubicBezTo>
                    <a:pt x="68911" y="48457"/>
                    <a:pt x="77136" y="48076"/>
                    <a:pt x="81196" y="44698"/>
                  </a:cubicBezTo>
                  <a:cubicBezTo>
                    <a:pt x="81450" y="44487"/>
                    <a:pt x="81684" y="44266"/>
                    <a:pt x="81902" y="44032"/>
                  </a:cubicBezTo>
                  <a:cubicBezTo>
                    <a:pt x="81902" y="44032"/>
                    <a:pt x="82001" y="44252"/>
                    <a:pt x="82235" y="44677"/>
                  </a:cubicBezTo>
                  <a:cubicBezTo>
                    <a:pt x="83076" y="46200"/>
                    <a:pt x="85625" y="50324"/>
                    <a:pt x="91324" y="56023"/>
                  </a:cubicBezTo>
                  <a:cubicBezTo>
                    <a:pt x="91324" y="56023"/>
                    <a:pt x="101460" y="63019"/>
                    <a:pt x="101889" y="76439"/>
                  </a:cubicBezTo>
                  <a:cubicBezTo>
                    <a:pt x="101889" y="76439"/>
                    <a:pt x="102174" y="80007"/>
                    <a:pt x="103317" y="88573"/>
                  </a:cubicBezTo>
                  <a:cubicBezTo>
                    <a:pt x="103317" y="88573"/>
                    <a:pt x="103460" y="91857"/>
                    <a:pt x="102174" y="95427"/>
                  </a:cubicBezTo>
                  <a:lnTo>
                    <a:pt x="102746" y="100138"/>
                  </a:lnTo>
                  <a:cubicBezTo>
                    <a:pt x="102746" y="100138"/>
                    <a:pt x="105889" y="90001"/>
                    <a:pt x="105459" y="82293"/>
                  </a:cubicBezTo>
                  <a:cubicBezTo>
                    <a:pt x="105056" y="75009"/>
                    <a:pt x="103632" y="76518"/>
                    <a:pt x="103838" y="68040"/>
                  </a:cubicBezTo>
                  <a:lnTo>
                    <a:pt x="103838" y="68036"/>
                  </a:lnTo>
                  <a:cubicBezTo>
                    <a:pt x="103850" y="67540"/>
                    <a:pt x="103867" y="67012"/>
                    <a:pt x="103890" y="66445"/>
                  </a:cubicBezTo>
                  <a:cubicBezTo>
                    <a:pt x="103890" y="66445"/>
                    <a:pt x="103950" y="65806"/>
                    <a:pt x="104037" y="64796"/>
                  </a:cubicBezTo>
                  <a:lnTo>
                    <a:pt x="104037" y="64792"/>
                  </a:lnTo>
                  <a:cubicBezTo>
                    <a:pt x="104144" y="63587"/>
                    <a:pt x="104282" y="61854"/>
                    <a:pt x="104398" y="60037"/>
                  </a:cubicBezTo>
                  <a:cubicBezTo>
                    <a:pt x="104513" y="58192"/>
                    <a:pt x="104605" y="56265"/>
                    <a:pt x="104605" y="54739"/>
                  </a:cubicBezTo>
                  <a:lnTo>
                    <a:pt x="106746" y="51026"/>
                  </a:lnTo>
                  <a:cubicBezTo>
                    <a:pt x="106746" y="51026"/>
                    <a:pt x="108316" y="49742"/>
                    <a:pt x="105320" y="45028"/>
                  </a:cubicBezTo>
                  <a:cubicBezTo>
                    <a:pt x="102557" y="40686"/>
                    <a:pt x="98583" y="37315"/>
                    <a:pt x="97976" y="36810"/>
                  </a:cubicBezTo>
                  <a:cubicBezTo>
                    <a:pt x="97969" y="36803"/>
                    <a:pt x="97961" y="36799"/>
                    <a:pt x="97953" y="36792"/>
                  </a:cubicBezTo>
                  <a:cubicBezTo>
                    <a:pt x="97917" y="36763"/>
                    <a:pt x="97897" y="36747"/>
                    <a:pt x="97897" y="36747"/>
                  </a:cubicBezTo>
                  <a:cubicBezTo>
                    <a:pt x="97897" y="36747"/>
                    <a:pt x="97963" y="36700"/>
                    <a:pt x="98083" y="36581"/>
                  </a:cubicBezTo>
                  <a:lnTo>
                    <a:pt x="98083" y="36577"/>
                  </a:lnTo>
                  <a:cubicBezTo>
                    <a:pt x="98126" y="36534"/>
                    <a:pt x="98182" y="36475"/>
                    <a:pt x="98242" y="36407"/>
                  </a:cubicBezTo>
                  <a:cubicBezTo>
                    <a:pt x="98852" y="35697"/>
                    <a:pt x="100118" y="33738"/>
                    <a:pt x="100752" y="29180"/>
                  </a:cubicBezTo>
                  <a:lnTo>
                    <a:pt x="101894" y="23756"/>
                  </a:lnTo>
                  <a:cubicBezTo>
                    <a:pt x="101894" y="23756"/>
                    <a:pt x="104035" y="21187"/>
                    <a:pt x="97039" y="17189"/>
                  </a:cubicBezTo>
                  <a:lnTo>
                    <a:pt x="92185" y="15618"/>
                  </a:lnTo>
                  <a:cubicBezTo>
                    <a:pt x="92185" y="15618"/>
                    <a:pt x="91161" y="15823"/>
                    <a:pt x="90059" y="16938"/>
                  </a:cubicBezTo>
                  <a:cubicBezTo>
                    <a:pt x="89563" y="17438"/>
                    <a:pt x="89056" y="18120"/>
                    <a:pt x="88615" y="19044"/>
                  </a:cubicBezTo>
                  <a:lnTo>
                    <a:pt x="87387" y="16649"/>
                  </a:lnTo>
                  <a:cubicBezTo>
                    <a:pt x="86633" y="17050"/>
                    <a:pt x="85491" y="17923"/>
                    <a:pt x="84618" y="19760"/>
                  </a:cubicBezTo>
                  <a:lnTo>
                    <a:pt x="81763" y="14191"/>
                  </a:lnTo>
                  <a:cubicBezTo>
                    <a:pt x="81763" y="14191"/>
                    <a:pt x="79479" y="13477"/>
                    <a:pt x="76195" y="12620"/>
                  </a:cubicBezTo>
                  <a:lnTo>
                    <a:pt x="76135" y="12568"/>
                  </a:lnTo>
                  <a:lnTo>
                    <a:pt x="72340" y="9337"/>
                  </a:lnTo>
                  <a:lnTo>
                    <a:pt x="69483" y="6054"/>
                  </a:lnTo>
                  <a:lnTo>
                    <a:pt x="61918" y="1198"/>
                  </a:lnTo>
                  <a:cubicBezTo>
                    <a:pt x="61918" y="1198"/>
                    <a:pt x="61343" y="501"/>
                    <a:pt x="60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76"/>
            <p:cNvSpPr/>
            <p:nvPr/>
          </p:nvSpPr>
          <p:spPr>
            <a:xfrm>
              <a:off x="3353000" y="434675"/>
              <a:ext cx="1834625" cy="1117450"/>
            </a:xfrm>
            <a:custGeom>
              <a:avLst/>
              <a:gdLst/>
              <a:ahLst/>
              <a:cxnLst/>
              <a:rect l="l" t="t" r="r" b="b"/>
              <a:pathLst>
                <a:path w="73385" h="44698" extrusionOk="0">
                  <a:moveTo>
                    <a:pt x="33814" y="1"/>
                  </a:moveTo>
                  <a:lnTo>
                    <a:pt x="30554" y="4482"/>
                  </a:lnTo>
                  <a:cubicBezTo>
                    <a:pt x="30554" y="4482"/>
                    <a:pt x="30073" y="4398"/>
                    <a:pt x="29326" y="4398"/>
                  </a:cubicBezTo>
                  <a:cubicBezTo>
                    <a:pt x="28676" y="4398"/>
                    <a:pt x="27825" y="4462"/>
                    <a:pt x="26917" y="4700"/>
                  </a:cubicBezTo>
                  <a:lnTo>
                    <a:pt x="26556" y="5196"/>
                  </a:lnTo>
                  <a:cubicBezTo>
                    <a:pt x="26556" y="5196"/>
                    <a:pt x="26548" y="5193"/>
                    <a:pt x="26532" y="5193"/>
                  </a:cubicBezTo>
                  <a:cubicBezTo>
                    <a:pt x="26449" y="5181"/>
                    <a:pt x="26147" y="5137"/>
                    <a:pt x="25695" y="5121"/>
                  </a:cubicBezTo>
                  <a:cubicBezTo>
                    <a:pt x="24422" y="5684"/>
                    <a:pt x="23162" y="6660"/>
                    <a:pt x="22273" y="8338"/>
                  </a:cubicBezTo>
                  <a:cubicBezTo>
                    <a:pt x="19846" y="12921"/>
                    <a:pt x="16401" y="13049"/>
                    <a:pt x="16024" y="13049"/>
                  </a:cubicBezTo>
                  <a:cubicBezTo>
                    <a:pt x="16002" y="13049"/>
                    <a:pt x="15991" y="13049"/>
                    <a:pt x="15991" y="13049"/>
                  </a:cubicBezTo>
                  <a:cubicBezTo>
                    <a:pt x="15991" y="13049"/>
                    <a:pt x="12564" y="14050"/>
                    <a:pt x="8995" y="17046"/>
                  </a:cubicBezTo>
                  <a:cubicBezTo>
                    <a:pt x="8995" y="17046"/>
                    <a:pt x="8595" y="16833"/>
                    <a:pt x="7866" y="16833"/>
                  </a:cubicBezTo>
                  <a:cubicBezTo>
                    <a:pt x="7195" y="16833"/>
                    <a:pt x="6244" y="17014"/>
                    <a:pt x="5069" y="17705"/>
                  </a:cubicBezTo>
                  <a:cubicBezTo>
                    <a:pt x="5045" y="17721"/>
                    <a:pt x="5021" y="17742"/>
                    <a:pt x="4997" y="17762"/>
                  </a:cubicBezTo>
                  <a:cubicBezTo>
                    <a:pt x="4997" y="17762"/>
                    <a:pt x="4993" y="17757"/>
                    <a:pt x="4981" y="17753"/>
                  </a:cubicBezTo>
                  <a:cubicBezTo>
                    <a:pt x="4502" y="18043"/>
                    <a:pt x="3982" y="18421"/>
                    <a:pt x="3427" y="18904"/>
                  </a:cubicBezTo>
                  <a:cubicBezTo>
                    <a:pt x="3427" y="18904"/>
                    <a:pt x="3230" y="18865"/>
                    <a:pt x="2960" y="18865"/>
                  </a:cubicBezTo>
                  <a:cubicBezTo>
                    <a:pt x="1971" y="18865"/>
                    <a:pt x="1" y="19394"/>
                    <a:pt x="3141" y="24328"/>
                  </a:cubicBezTo>
                  <a:cubicBezTo>
                    <a:pt x="7139" y="30611"/>
                    <a:pt x="5997" y="31467"/>
                    <a:pt x="5997" y="31467"/>
                  </a:cubicBezTo>
                  <a:lnTo>
                    <a:pt x="2024" y="32260"/>
                  </a:lnTo>
                  <a:cubicBezTo>
                    <a:pt x="2080" y="32502"/>
                    <a:pt x="2175" y="33311"/>
                    <a:pt x="1417" y="34608"/>
                  </a:cubicBezTo>
                  <a:cubicBezTo>
                    <a:pt x="501" y="36177"/>
                    <a:pt x="2888" y="37677"/>
                    <a:pt x="2888" y="37677"/>
                  </a:cubicBezTo>
                  <a:cubicBezTo>
                    <a:pt x="2888" y="37677"/>
                    <a:pt x="4989" y="38177"/>
                    <a:pt x="5960" y="40767"/>
                  </a:cubicBezTo>
                  <a:cubicBezTo>
                    <a:pt x="6023" y="40941"/>
                    <a:pt x="6083" y="41123"/>
                    <a:pt x="6139" y="41318"/>
                  </a:cubicBezTo>
                  <a:cubicBezTo>
                    <a:pt x="6563" y="42835"/>
                    <a:pt x="8591" y="43219"/>
                    <a:pt x="10534" y="43219"/>
                  </a:cubicBezTo>
                  <a:cubicBezTo>
                    <a:pt x="12521" y="43219"/>
                    <a:pt x="14420" y="42818"/>
                    <a:pt x="14420" y="42818"/>
                  </a:cubicBezTo>
                  <a:cubicBezTo>
                    <a:pt x="14420" y="42818"/>
                    <a:pt x="14777" y="41961"/>
                    <a:pt x="17133" y="41889"/>
                  </a:cubicBezTo>
                  <a:cubicBezTo>
                    <a:pt x="17346" y="41883"/>
                    <a:pt x="17614" y="41880"/>
                    <a:pt x="17925" y="41880"/>
                  </a:cubicBezTo>
                  <a:cubicBezTo>
                    <a:pt x="18783" y="41880"/>
                    <a:pt x="19968" y="41902"/>
                    <a:pt x="21238" y="41937"/>
                  </a:cubicBezTo>
                  <a:cubicBezTo>
                    <a:pt x="24577" y="42020"/>
                    <a:pt x="28483" y="42175"/>
                    <a:pt x="28483" y="42175"/>
                  </a:cubicBezTo>
                  <a:cubicBezTo>
                    <a:pt x="28483" y="42175"/>
                    <a:pt x="36620" y="42747"/>
                    <a:pt x="40903" y="43389"/>
                  </a:cubicBezTo>
                  <a:cubicBezTo>
                    <a:pt x="43671" y="43803"/>
                    <a:pt x="49562" y="44697"/>
                    <a:pt x="54358" y="44697"/>
                  </a:cubicBezTo>
                  <a:cubicBezTo>
                    <a:pt x="54421" y="44697"/>
                    <a:pt x="54483" y="44697"/>
                    <a:pt x="54545" y="44697"/>
                  </a:cubicBezTo>
                  <a:cubicBezTo>
                    <a:pt x="54899" y="44694"/>
                    <a:pt x="55249" y="44690"/>
                    <a:pt x="55585" y="44678"/>
                  </a:cubicBezTo>
                  <a:cubicBezTo>
                    <a:pt x="57687" y="44602"/>
                    <a:pt x="59483" y="44312"/>
                    <a:pt x="60558" y="43675"/>
                  </a:cubicBezTo>
                  <a:cubicBezTo>
                    <a:pt x="63754" y="41783"/>
                    <a:pt x="66670" y="38401"/>
                    <a:pt x="67300" y="37508"/>
                  </a:cubicBezTo>
                  <a:cubicBezTo>
                    <a:pt x="67383" y="37392"/>
                    <a:pt x="67428" y="37321"/>
                    <a:pt x="67432" y="37298"/>
                  </a:cubicBezTo>
                  <a:lnTo>
                    <a:pt x="67432" y="37294"/>
                  </a:lnTo>
                  <a:cubicBezTo>
                    <a:pt x="67432" y="37278"/>
                    <a:pt x="67487" y="37219"/>
                    <a:pt x="67590" y="37123"/>
                  </a:cubicBezTo>
                  <a:cubicBezTo>
                    <a:pt x="67766" y="36917"/>
                    <a:pt x="67995" y="36612"/>
                    <a:pt x="68249" y="36167"/>
                  </a:cubicBezTo>
                  <a:cubicBezTo>
                    <a:pt x="68875" y="35073"/>
                    <a:pt x="69648" y="33142"/>
                    <a:pt x="70100" y="29898"/>
                  </a:cubicBezTo>
                  <a:lnTo>
                    <a:pt x="70152" y="29644"/>
                  </a:lnTo>
                  <a:lnTo>
                    <a:pt x="70644" y="27312"/>
                  </a:lnTo>
                  <a:lnTo>
                    <a:pt x="71243" y="24473"/>
                  </a:lnTo>
                  <a:cubicBezTo>
                    <a:pt x="71243" y="24473"/>
                    <a:pt x="73384" y="21903"/>
                    <a:pt x="66389" y="17902"/>
                  </a:cubicBezTo>
                  <a:lnTo>
                    <a:pt x="63407" y="16938"/>
                  </a:lnTo>
                  <a:cubicBezTo>
                    <a:pt x="62911" y="17438"/>
                    <a:pt x="62404" y="18120"/>
                    <a:pt x="61963" y="19044"/>
                  </a:cubicBezTo>
                  <a:lnTo>
                    <a:pt x="60735" y="16649"/>
                  </a:lnTo>
                  <a:cubicBezTo>
                    <a:pt x="59981" y="17050"/>
                    <a:pt x="58839" y="17923"/>
                    <a:pt x="57966" y="19758"/>
                  </a:cubicBezTo>
                  <a:lnTo>
                    <a:pt x="55111" y="14191"/>
                  </a:lnTo>
                  <a:cubicBezTo>
                    <a:pt x="55111" y="14191"/>
                    <a:pt x="52826" y="13476"/>
                    <a:pt x="49543" y="12620"/>
                  </a:cubicBezTo>
                  <a:lnTo>
                    <a:pt x="49483" y="12568"/>
                  </a:lnTo>
                  <a:lnTo>
                    <a:pt x="45688" y="9336"/>
                  </a:lnTo>
                  <a:lnTo>
                    <a:pt x="42831" y="6053"/>
                  </a:lnTo>
                  <a:lnTo>
                    <a:pt x="35266" y="1198"/>
                  </a:lnTo>
                  <a:cubicBezTo>
                    <a:pt x="35266" y="1198"/>
                    <a:pt x="34691" y="501"/>
                    <a:pt x="33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76"/>
            <p:cNvSpPr/>
            <p:nvPr/>
          </p:nvSpPr>
          <p:spPr>
            <a:xfrm>
              <a:off x="4430550" y="1374925"/>
              <a:ext cx="107675" cy="228825"/>
            </a:xfrm>
            <a:custGeom>
              <a:avLst/>
              <a:gdLst/>
              <a:ahLst/>
              <a:cxnLst/>
              <a:rect l="l" t="t" r="r" b="b"/>
              <a:pathLst>
                <a:path w="4307" h="9153" extrusionOk="0">
                  <a:moveTo>
                    <a:pt x="4306" y="1"/>
                  </a:moveTo>
                  <a:lnTo>
                    <a:pt x="4306" y="1"/>
                  </a:lnTo>
                  <a:cubicBezTo>
                    <a:pt x="3107" y="2252"/>
                    <a:pt x="2048" y="4537"/>
                    <a:pt x="1267" y="6262"/>
                  </a:cubicBezTo>
                  <a:cubicBezTo>
                    <a:pt x="486" y="7984"/>
                    <a:pt x="1" y="9152"/>
                    <a:pt x="1" y="9152"/>
                  </a:cubicBezTo>
                  <a:cubicBezTo>
                    <a:pt x="1401" y="7066"/>
                    <a:pt x="2500" y="4772"/>
                    <a:pt x="3221" y="3005"/>
                  </a:cubicBezTo>
                  <a:cubicBezTo>
                    <a:pt x="3943" y="1237"/>
                    <a:pt x="4306" y="1"/>
                    <a:pt x="4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76"/>
            <p:cNvSpPr/>
            <p:nvPr/>
          </p:nvSpPr>
          <p:spPr>
            <a:xfrm>
              <a:off x="4528075" y="1385675"/>
              <a:ext cx="151725" cy="220650"/>
            </a:xfrm>
            <a:custGeom>
              <a:avLst/>
              <a:gdLst/>
              <a:ahLst/>
              <a:cxnLst/>
              <a:rect l="l" t="t" r="r" b="b"/>
              <a:pathLst>
                <a:path w="6069" h="8826" extrusionOk="0">
                  <a:moveTo>
                    <a:pt x="6068" y="0"/>
                  </a:moveTo>
                  <a:cubicBezTo>
                    <a:pt x="5541" y="1265"/>
                    <a:pt x="4788" y="2377"/>
                    <a:pt x="4120" y="3463"/>
                  </a:cubicBezTo>
                  <a:cubicBezTo>
                    <a:pt x="3454" y="4546"/>
                    <a:pt x="2849" y="5553"/>
                    <a:pt x="2265" y="6369"/>
                  </a:cubicBezTo>
                  <a:cubicBezTo>
                    <a:pt x="1685" y="7188"/>
                    <a:pt x="1124" y="7809"/>
                    <a:pt x="699" y="8215"/>
                  </a:cubicBezTo>
                  <a:cubicBezTo>
                    <a:pt x="484" y="8416"/>
                    <a:pt x="312" y="8573"/>
                    <a:pt x="188" y="8671"/>
                  </a:cubicBezTo>
                  <a:cubicBezTo>
                    <a:pt x="66" y="8770"/>
                    <a:pt x="1" y="8825"/>
                    <a:pt x="1" y="8825"/>
                  </a:cubicBezTo>
                  <a:cubicBezTo>
                    <a:pt x="297" y="8666"/>
                    <a:pt x="590" y="8494"/>
                    <a:pt x="864" y="8292"/>
                  </a:cubicBezTo>
                  <a:cubicBezTo>
                    <a:pt x="1141" y="8096"/>
                    <a:pt x="1401" y="7877"/>
                    <a:pt x="1647" y="7648"/>
                  </a:cubicBezTo>
                  <a:cubicBezTo>
                    <a:pt x="2141" y="7189"/>
                    <a:pt x="2576" y="6680"/>
                    <a:pt x="2956" y="6164"/>
                  </a:cubicBezTo>
                  <a:cubicBezTo>
                    <a:pt x="3720" y="5128"/>
                    <a:pt x="4297" y="4080"/>
                    <a:pt x="4790" y="3184"/>
                  </a:cubicBezTo>
                  <a:cubicBezTo>
                    <a:pt x="5281" y="2284"/>
                    <a:pt x="5632" y="1489"/>
                    <a:pt x="5820" y="915"/>
                  </a:cubicBezTo>
                  <a:cubicBezTo>
                    <a:pt x="5918" y="629"/>
                    <a:pt x="5976" y="397"/>
                    <a:pt x="6014" y="241"/>
                  </a:cubicBezTo>
                  <a:cubicBezTo>
                    <a:pt x="6050" y="84"/>
                    <a:pt x="6068" y="0"/>
                    <a:pt x="6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76"/>
            <p:cNvSpPr/>
            <p:nvPr/>
          </p:nvSpPr>
          <p:spPr>
            <a:xfrm>
              <a:off x="4703075" y="1415150"/>
              <a:ext cx="206900" cy="270050"/>
            </a:xfrm>
            <a:custGeom>
              <a:avLst/>
              <a:gdLst/>
              <a:ahLst/>
              <a:cxnLst/>
              <a:rect l="l" t="t" r="r" b="b"/>
              <a:pathLst>
                <a:path w="8276" h="10802" extrusionOk="0">
                  <a:moveTo>
                    <a:pt x="234" y="1"/>
                  </a:moveTo>
                  <a:cubicBezTo>
                    <a:pt x="5" y="867"/>
                    <a:pt x="1" y="1813"/>
                    <a:pt x="225" y="2693"/>
                  </a:cubicBezTo>
                  <a:cubicBezTo>
                    <a:pt x="442" y="3575"/>
                    <a:pt x="869" y="4396"/>
                    <a:pt x="1441" y="5064"/>
                  </a:cubicBezTo>
                  <a:cubicBezTo>
                    <a:pt x="1720" y="5403"/>
                    <a:pt x="2053" y="5688"/>
                    <a:pt x="2390" y="5945"/>
                  </a:cubicBezTo>
                  <a:cubicBezTo>
                    <a:pt x="2729" y="6193"/>
                    <a:pt x="3079" y="6396"/>
                    <a:pt x="3413" y="6584"/>
                  </a:cubicBezTo>
                  <a:cubicBezTo>
                    <a:pt x="4085" y="6953"/>
                    <a:pt x="4676" y="7310"/>
                    <a:pt x="5203" y="7699"/>
                  </a:cubicBezTo>
                  <a:cubicBezTo>
                    <a:pt x="6258" y="8468"/>
                    <a:pt x="7023" y="9261"/>
                    <a:pt x="7523" y="9846"/>
                  </a:cubicBezTo>
                  <a:cubicBezTo>
                    <a:pt x="7775" y="10138"/>
                    <a:pt x="7959" y="10380"/>
                    <a:pt x="8085" y="10545"/>
                  </a:cubicBezTo>
                  <a:cubicBezTo>
                    <a:pt x="8209" y="10713"/>
                    <a:pt x="8275" y="10801"/>
                    <a:pt x="8275" y="10801"/>
                  </a:cubicBezTo>
                  <a:cubicBezTo>
                    <a:pt x="7538" y="9193"/>
                    <a:pt x="6325" y="7778"/>
                    <a:pt x="4932" y="6794"/>
                  </a:cubicBezTo>
                  <a:cubicBezTo>
                    <a:pt x="4236" y="6288"/>
                    <a:pt x="3498" y="5934"/>
                    <a:pt x="2894" y="5527"/>
                  </a:cubicBezTo>
                  <a:cubicBezTo>
                    <a:pt x="2289" y="5124"/>
                    <a:pt x="1800" y="4634"/>
                    <a:pt x="1424" y="4114"/>
                  </a:cubicBezTo>
                  <a:cubicBezTo>
                    <a:pt x="1233" y="3857"/>
                    <a:pt x="1075" y="3592"/>
                    <a:pt x="936" y="3332"/>
                  </a:cubicBezTo>
                  <a:cubicBezTo>
                    <a:pt x="802" y="3070"/>
                    <a:pt x="687" y="2814"/>
                    <a:pt x="599" y="2564"/>
                  </a:cubicBezTo>
                  <a:cubicBezTo>
                    <a:pt x="506" y="2316"/>
                    <a:pt x="438" y="2076"/>
                    <a:pt x="384" y="1852"/>
                  </a:cubicBezTo>
                  <a:cubicBezTo>
                    <a:pt x="329" y="1628"/>
                    <a:pt x="296" y="1417"/>
                    <a:pt x="269" y="1225"/>
                  </a:cubicBezTo>
                  <a:cubicBezTo>
                    <a:pt x="223" y="843"/>
                    <a:pt x="215" y="534"/>
                    <a:pt x="220" y="324"/>
                  </a:cubicBezTo>
                  <a:cubicBezTo>
                    <a:pt x="228" y="113"/>
                    <a:pt x="234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76"/>
            <p:cNvSpPr/>
            <p:nvPr/>
          </p:nvSpPr>
          <p:spPr>
            <a:xfrm>
              <a:off x="3073000" y="2390150"/>
              <a:ext cx="593325" cy="1183350"/>
            </a:xfrm>
            <a:custGeom>
              <a:avLst/>
              <a:gdLst/>
              <a:ahLst/>
              <a:cxnLst/>
              <a:rect l="l" t="t" r="r" b="b"/>
              <a:pathLst>
                <a:path w="23733" h="47334" extrusionOk="0">
                  <a:moveTo>
                    <a:pt x="11452" y="1"/>
                  </a:moveTo>
                  <a:cubicBezTo>
                    <a:pt x="10448" y="888"/>
                    <a:pt x="9440" y="1770"/>
                    <a:pt x="8655" y="2848"/>
                  </a:cubicBezTo>
                  <a:cubicBezTo>
                    <a:pt x="7858" y="3948"/>
                    <a:pt x="7323" y="5216"/>
                    <a:pt x="6858" y="6492"/>
                  </a:cubicBezTo>
                  <a:cubicBezTo>
                    <a:pt x="5137" y="11252"/>
                    <a:pt x="4335" y="16300"/>
                    <a:pt x="2705" y="21091"/>
                  </a:cubicBezTo>
                  <a:cubicBezTo>
                    <a:pt x="1865" y="23565"/>
                    <a:pt x="802" y="25988"/>
                    <a:pt x="402" y="28570"/>
                  </a:cubicBezTo>
                  <a:cubicBezTo>
                    <a:pt x="0" y="31157"/>
                    <a:pt x="365" y="34007"/>
                    <a:pt x="2095" y="35970"/>
                  </a:cubicBezTo>
                  <a:cubicBezTo>
                    <a:pt x="2444" y="36366"/>
                    <a:pt x="2849" y="36724"/>
                    <a:pt x="3135" y="37172"/>
                  </a:cubicBezTo>
                  <a:cubicBezTo>
                    <a:pt x="3162" y="37220"/>
                    <a:pt x="3194" y="37267"/>
                    <a:pt x="3218" y="37316"/>
                  </a:cubicBezTo>
                  <a:cubicBezTo>
                    <a:pt x="3745" y="37562"/>
                    <a:pt x="4325" y="37789"/>
                    <a:pt x="4951" y="37978"/>
                  </a:cubicBezTo>
                  <a:cubicBezTo>
                    <a:pt x="5034" y="38002"/>
                    <a:pt x="5117" y="38030"/>
                    <a:pt x="5204" y="38054"/>
                  </a:cubicBezTo>
                  <a:cubicBezTo>
                    <a:pt x="5204" y="38054"/>
                    <a:pt x="4613" y="40652"/>
                    <a:pt x="9336" y="42515"/>
                  </a:cubicBezTo>
                  <a:cubicBezTo>
                    <a:pt x="9805" y="42701"/>
                    <a:pt x="10328" y="42880"/>
                    <a:pt x="10907" y="43046"/>
                  </a:cubicBezTo>
                  <a:cubicBezTo>
                    <a:pt x="10911" y="43050"/>
                    <a:pt x="10915" y="43050"/>
                    <a:pt x="10915" y="43050"/>
                  </a:cubicBezTo>
                  <a:cubicBezTo>
                    <a:pt x="10915" y="43050"/>
                    <a:pt x="10915" y="43055"/>
                    <a:pt x="10919" y="43062"/>
                  </a:cubicBezTo>
                  <a:cubicBezTo>
                    <a:pt x="10938" y="43126"/>
                    <a:pt x="11058" y="43480"/>
                    <a:pt x="11315" y="43955"/>
                  </a:cubicBezTo>
                  <a:cubicBezTo>
                    <a:pt x="11913" y="45093"/>
                    <a:pt x="13281" y="46944"/>
                    <a:pt x="15911" y="47333"/>
                  </a:cubicBezTo>
                  <a:cubicBezTo>
                    <a:pt x="15911" y="47333"/>
                    <a:pt x="11037" y="41139"/>
                    <a:pt x="16280" y="26692"/>
                  </a:cubicBezTo>
                  <a:cubicBezTo>
                    <a:pt x="17247" y="24011"/>
                    <a:pt x="18572" y="21044"/>
                    <a:pt x="20337" y="17780"/>
                  </a:cubicBezTo>
                  <a:lnTo>
                    <a:pt x="23732" y="12201"/>
                  </a:lnTo>
                  <a:lnTo>
                    <a:pt x="23732" y="12201"/>
                  </a:lnTo>
                  <a:cubicBezTo>
                    <a:pt x="20909" y="14775"/>
                    <a:pt x="18108" y="17364"/>
                    <a:pt x="16159" y="20627"/>
                  </a:cubicBezTo>
                  <a:cubicBezTo>
                    <a:pt x="14938" y="22670"/>
                    <a:pt x="14093" y="24915"/>
                    <a:pt x="13256" y="27140"/>
                  </a:cubicBezTo>
                  <a:cubicBezTo>
                    <a:pt x="13066" y="27648"/>
                    <a:pt x="12875" y="28150"/>
                    <a:pt x="12684" y="28659"/>
                  </a:cubicBezTo>
                  <a:cubicBezTo>
                    <a:pt x="12578" y="28560"/>
                    <a:pt x="12466" y="28456"/>
                    <a:pt x="12372" y="28346"/>
                  </a:cubicBezTo>
                  <a:cubicBezTo>
                    <a:pt x="11237" y="27037"/>
                    <a:pt x="11888" y="25027"/>
                    <a:pt x="11614" y="23314"/>
                  </a:cubicBezTo>
                  <a:cubicBezTo>
                    <a:pt x="11492" y="22542"/>
                    <a:pt x="11167" y="21818"/>
                    <a:pt x="10977" y="21060"/>
                  </a:cubicBezTo>
                  <a:cubicBezTo>
                    <a:pt x="10270" y="18241"/>
                    <a:pt x="11408" y="15321"/>
                    <a:pt x="12531" y="12640"/>
                  </a:cubicBezTo>
                  <a:cubicBezTo>
                    <a:pt x="12824" y="11934"/>
                    <a:pt x="13121" y="11224"/>
                    <a:pt x="13419" y="10518"/>
                  </a:cubicBezTo>
                  <a:lnTo>
                    <a:pt x="13419" y="10518"/>
                  </a:lnTo>
                  <a:cubicBezTo>
                    <a:pt x="12990" y="11189"/>
                    <a:pt x="12538" y="11855"/>
                    <a:pt x="12149" y="12537"/>
                  </a:cubicBezTo>
                  <a:cubicBezTo>
                    <a:pt x="10642" y="15183"/>
                    <a:pt x="10054" y="18232"/>
                    <a:pt x="9492" y="21222"/>
                  </a:cubicBezTo>
                  <a:cubicBezTo>
                    <a:pt x="9254" y="22472"/>
                    <a:pt x="9020" y="23725"/>
                    <a:pt x="8783" y="24974"/>
                  </a:cubicBezTo>
                  <a:cubicBezTo>
                    <a:pt x="8163" y="24200"/>
                    <a:pt x="7557" y="23428"/>
                    <a:pt x="7449" y="22467"/>
                  </a:cubicBezTo>
                  <a:cubicBezTo>
                    <a:pt x="7359" y="21646"/>
                    <a:pt x="7668" y="20842"/>
                    <a:pt x="7799" y="20025"/>
                  </a:cubicBezTo>
                  <a:cubicBezTo>
                    <a:pt x="8120" y="18055"/>
                    <a:pt x="7422" y="16016"/>
                    <a:pt x="7791" y="14057"/>
                  </a:cubicBezTo>
                  <a:cubicBezTo>
                    <a:pt x="8057" y="12664"/>
                    <a:pt x="8838" y="11419"/>
                    <a:pt x="9179" y="10042"/>
                  </a:cubicBezTo>
                  <a:cubicBezTo>
                    <a:pt x="9481" y="8821"/>
                    <a:pt x="9430" y="7544"/>
                    <a:pt x="9524" y="6292"/>
                  </a:cubicBezTo>
                  <a:cubicBezTo>
                    <a:pt x="9699" y="4090"/>
                    <a:pt x="10365" y="1928"/>
                    <a:pt x="11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76"/>
            <p:cNvSpPr/>
            <p:nvPr/>
          </p:nvSpPr>
          <p:spPr>
            <a:xfrm>
              <a:off x="2954150" y="1893250"/>
              <a:ext cx="384625" cy="782600"/>
            </a:xfrm>
            <a:custGeom>
              <a:avLst/>
              <a:gdLst/>
              <a:ahLst/>
              <a:cxnLst/>
              <a:rect l="l" t="t" r="r" b="b"/>
              <a:pathLst>
                <a:path w="15385" h="31304" extrusionOk="0">
                  <a:moveTo>
                    <a:pt x="15384" y="1"/>
                  </a:moveTo>
                  <a:cubicBezTo>
                    <a:pt x="15384" y="1"/>
                    <a:pt x="12064" y="3928"/>
                    <a:pt x="10280" y="7426"/>
                  </a:cubicBezTo>
                  <a:cubicBezTo>
                    <a:pt x="8497" y="10923"/>
                    <a:pt x="7635" y="13326"/>
                    <a:pt x="5890" y="15070"/>
                  </a:cubicBezTo>
                  <a:cubicBezTo>
                    <a:pt x="5890" y="15070"/>
                    <a:pt x="4462" y="16276"/>
                    <a:pt x="3499" y="19382"/>
                  </a:cubicBezTo>
                  <a:cubicBezTo>
                    <a:pt x="3499" y="19382"/>
                    <a:pt x="1" y="27377"/>
                    <a:pt x="322" y="31304"/>
                  </a:cubicBezTo>
                  <a:lnTo>
                    <a:pt x="3179" y="25235"/>
                  </a:lnTo>
                  <a:lnTo>
                    <a:pt x="4535" y="23129"/>
                  </a:lnTo>
                  <a:lnTo>
                    <a:pt x="6284" y="21346"/>
                  </a:lnTo>
                  <a:cubicBezTo>
                    <a:pt x="6283" y="21346"/>
                    <a:pt x="9724" y="17874"/>
                    <a:pt x="10216" y="15505"/>
                  </a:cubicBezTo>
                  <a:lnTo>
                    <a:pt x="11278" y="12750"/>
                  </a:lnTo>
                  <a:lnTo>
                    <a:pt x="15027" y="893"/>
                  </a:lnTo>
                  <a:lnTo>
                    <a:pt x="15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76"/>
            <p:cNvSpPr/>
            <p:nvPr/>
          </p:nvSpPr>
          <p:spPr>
            <a:xfrm>
              <a:off x="3022050" y="1944525"/>
              <a:ext cx="588950" cy="1395075"/>
            </a:xfrm>
            <a:custGeom>
              <a:avLst/>
              <a:gdLst/>
              <a:ahLst/>
              <a:cxnLst/>
              <a:rect l="l" t="t" r="r" b="b"/>
              <a:pathLst>
                <a:path w="23558" h="55803" extrusionOk="0">
                  <a:moveTo>
                    <a:pt x="23557" y="0"/>
                  </a:moveTo>
                  <a:lnTo>
                    <a:pt x="23557" y="0"/>
                  </a:lnTo>
                  <a:cubicBezTo>
                    <a:pt x="22344" y="1178"/>
                    <a:pt x="21130" y="2356"/>
                    <a:pt x="19916" y="3535"/>
                  </a:cubicBezTo>
                  <a:cubicBezTo>
                    <a:pt x="18359" y="5049"/>
                    <a:pt x="16791" y="6568"/>
                    <a:pt x="15495" y="8313"/>
                  </a:cubicBezTo>
                  <a:cubicBezTo>
                    <a:pt x="14356" y="9836"/>
                    <a:pt x="13437" y="11514"/>
                    <a:pt x="12572" y="13210"/>
                  </a:cubicBezTo>
                  <a:cubicBezTo>
                    <a:pt x="11097" y="16098"/>
                    <a:pt x="9764" y="19051"/>
                    <a:pt x="8574" y="22066"/>
                  </a:cubicBezTo>
                  <a:cubicBezTo>
                    <a:pt x="7678" y="24333"/>
                    <a:pt x="6864" y="26643"/>
                    <a:pt x="6317" y="29021"/>
                  </a:cubicBezTo>
                  <a:cubicBezTo>
                    <a:pt x="5980" y="30492"/>
                    <a:pt x="5741" y="31996"/>
                    <a:pt x="5175" y="33395"/>
                  </a:cubicBezTo>
                  <a:cubicBezTo>
                    <a:pt x="4738" y="34471"/>
                    <a:pt x="4120" y="35459"/>
                    <a:pt x="3577" y="36482"/>
                  </a:cubicBezTo>
                  <a:cubicBezTo>
                    <a:pt x="1391" y="40586"/>
                    <a:pt x="420" y="45210"/>
                    <a:pt x="0" y="49866"/>
                  </a:cubicBezTo>
                  <a:cubicBezTo>
                    <a:pt x="956" y="52012"/>
                    <a:pt x="2927" y="54562"/>
                    <a:pt x="6988" y="55803"/>
                  </a:cubicBezTo>
                  <a:cubicBezTo>
                    <a:pt x="6992" y="55724"/>
                    <a:pt x="6992" y="55645"/>
                    <a:pt x="6988" y="55565"/>
                  </a:cubicBezTo>
                  <a:cubicBezTo>
                    <a:pt x="6956" y="55081"/>
                    <a:pt x="6746" y="54629"/>
                    <a:pt x="6531" y="54193"/>
                  </a:cubicBezTo>
                  <a:cubicBezTo>
                    <a:pt x="5370" y="51830"/>
                    <a:pt x="3962" y="49458"/>
                    <a:pt x="3866" y="46825"/>
                  </a:cubicBezTo>
                  <a:cubicBezTo>
                    <a:pt x="3814" y="45437"/>
                    <a:pt x="4136" y="44068"/>
                    <a:pt x="4466" y="42720"/>
                  </a:cubicBezTo>
                  <a:cubicBezTo>
                    <a:pt x="5152" y="39908"/>
                    <a:pt x="5880" y="37103"/>
                    <a:pt x="6702" y="34328"/>
                  </a:cubicBezTo>
                  <a:cubicBezTo>
                    <a:pt x="7948" y="30131"/>
                    <a:pt x="9411" y="25999"/>
                    <a:pt x="11084" y="21955"/>
                  </a:cubicBezTo>
                  <a:cubicBezTo>
                    <a:pt x="13250" y="16717"/>
                    <a:pt x="16546" y="11885"/>
                    <a:pt x="19425" y="7004"/>
                  </a:cubicBezTo>
                  <a:cubicBezTo>
                    <a:pt x="20806" y="4671"/>
                    <a:pt x="22181" y="2336"/>
                    <a:pt x="23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76"/>
            <p:cNvSpPr/>
            <p:nvPr/>
          </p:nvSpPr>
          <p:spPr>
            <a:xfrm>
              <a:off x="2007425" y="3448675"/>
              <a:ext cx="3797650" cy="1834500"/>
            </a:xfrm>
            <a:custGeom>
              <a:avLst/>
              <a:gdLst/>
              <a:ahLst/>
              <a:cxnLst/>
              <a:rect l="l" t="t" r="r" b="b"/>
              <a:pathLst>
                <a:path w="151906" h="73380" extrusionOk="0">
                  <a:moveTo>
                    <a:pt x="57532" y="1"/>
                  </a:moveTo>
                  <a:cubicBezTo>
                    <a:pt x="57246" y="1"/>
                    <a:pt x="57109" y="139"/>
                    <a:pt x="57109" y="139"/>
                  </a:cubicBezTo>
                  <a:lnTo>
                    <a:pt x="56747" y="29"/>
                  </a:lnTo>
                  <a:lnTo>
                    <a:pt x="56747" y="29"/>
                  </a:lnTo>
                  <a:cubicBezTo>
                    <a:pt x="57282" y="3308"/>
                    <a:pt x="58452" y="4883"/>
                    <a:pt x="58532" y="4990"/>
                  </a:cubicBezTo>
                  <a:lnTo>
                    <a:pt x="58535" y="4993"/>
                  </a:lnTo>
                  <a:cubicBezTo>
                    <a:pt x="58535" y="4993"/>
                    <a:pt x="61231" y="13420"/>
                    <a:pt x="59177" y="21991"/>
                  </a:cubicBezTo>
                  <a:cubicBezTo>
                    <a:pt x="58559" y="24572"/>
                    <a:pt x="57508" y="27170"/>
                    <a:pt x="55822" y="29549"/>
                  </a:cubicBezTo>
                  <a:cubicBezTo>
                    <a:pt x="48540" y="39829"/>
                    <a:pt x="38548" y="45539"/>
                    <a:pt x="38548" y="45539"/>
                  </a:cubicBezTo>
                  <a:lnTo>
                    <a:pt x="13706" y="59530"/>
                  </a:lnTo>
                  <a:cubicBezTo>
                    <a:pt x="13706" y="59530"/>
                    <a:pt x="1428" y="66384"/>
                    <a:pt x="0" y="73380"/>
                  </a:cubicBezTo>
                  <a:lnTo>
                    <a:pt x="151906" y="73380"/>
                  </a:lnTo>
                  <a:cubicBezTo>
                    <a:pt x="151906" y="73380"/>
                    <a:pt x="148336" y="69668"/>
                    <a:pt x="134629" y="67810"/>
                  </a:cubicBezTo>
                  <a:cubicBezTo>
                    <a:pt x="134629" y="67810"/>
                    <a:pt x="124778" y="66097"/>
                    <a:pt x="116783" y="58101"/>
                  </a:cubicBezTo>
                  <a:cubicBezTo>
                    <a:pt x="115856" y="57174"/>
                    <a:pt x="115011" y="56329"/>
                    <a:pt x="114246" y="55572"/>
                  </a:cubicBezTo>
                  <a:cubicBezTo>
                    <a:pt x="108413" y="49762"/>
                    <a:pt x="107076" y="48537"/>
                    <a:pt x="107076" y="48537"/>
                  </a:cubicBezTo>
                  <a:lnTo>
                    <a:pt x="106965" y="44397"/>
                  </a:lnTo>
                  <a:lnTo>
                    <a:pt x="106791" y="37973"/>
                  </a:lnTo>
                  <a:cubicBezTo>
                    <a:pt x="106791" y="37973"/>
                    <a:pt x="105073" y="38216"/>
                    <a:pt x="102544" y="38216"/>
                  </a:cubicBezTo>
                  <a:cubicBezTo>
                    <a:pt x="98636" y="38216"/>
                    <a:pt x="92795" y="37637"/>
                    <a:pt x="88374" y="34690"/>
                  </a:cubicBezTo>
                  <a:cubicBezTo>
                    <a:pt x="81092" y="29836"/>
                    <a:pt x="73241" y="22554"/>
                    <a:pt x="73241" y="22554"/>
                  </a:cubicBezTo>
                  <a:lnTo>
                    <a:pt x="66820" y="14853"/>
                  </a:lnTo>
                  <a:lnTo>
                    <a:pt x="63997" y="10090"/>
                  </a:lnTo>
                  <a:cubicBezTo>
                    <a:pt x="60418" y="1151"/>
                    <a:pt x="58356" y="1"/>
                    <a:pt x="57532" y="1"/>
                  </a:cubicBez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76"/>
            <p:cNvSpPr/>
            <p:nvPr/>
          </p:nvSpPr>
          <p:spPr>
            <a:xfrm>
              <a:off x="3413500" y="1535475"/>
              <a:ext cx="1966850" cy="2868600"/>
            </a:xfrm>
            <a:custGeom>
              <a:avLst/>
              <a:gdLst/>
              <a:ahLst/>
              <a:cxnLst/>
              <a:rect l="l" t="t" r="r" b="b"/>
              <a:pathLst>
                <a:path w="78674" h="114744" extrusionOk="0">
                  <a:moveTo>
                    <a:pt x="52834" y="1"/>
                  </a:moveTo>
                  <a:cubicBezTo>
                    <a:pt x="52247" y="632"/>
                    <a:pt x="51526" y="1175"/>
                    <a:pt x="50720" y="1639"/>
                  </a:cubicBezTo>
                  <a:cubicBezTo>
                    <a:pt x="46424" y="4122"/>
                    <a:pt x="39842" y="4427"/>
                    <a:pt x="39842" y="4427"/>
                  </a:cubicBezTo>
                  <a:lnTo>
                    <a:pt x="33418" y="15563"/>
                  </a:lnTo>
                  <a:cubicBezTo>
                    <a:pt x="33382" y="15621"/>
                    <a:pt x="33347" y="15682"/>
                    <a:pt x="33306" y="15745"/>
                  </a:cubicBezTo>
                  <a:cubicBezTo>
                    <a:pt x="28394" y="23863"/>
                    <a:pt x="17142" y="34836"/>
                    <a:pt x="17142" y="34836"/>
                  </a:cubicBezTo>
                  <a:lnTo>
                    <a:pt x="6720" y="51968"/>
                  </a:lnTo>
                  <a:cubicBezTo>
                    <a:pt x="5930" y="53428"/>
                    <a:pt x="5229" y="54827"/>
                    <a:pt x="4610" y="56168"/>
                  </a:cubicBezTo>
                  <a:cubicBezTo>
                    <a:pt x="759" y="64492"/>
                    <a:pt x="1" y="70572"/>
                    <a:pt x="287" y="74688"/>
                  </a:cubicBezTo>
                  <a:cubicBezTo>
                    <a:pt x="295" y="74787"/>
                    <a:pt x="299" y="74887"/>
                    <a:pt x="311" y="74982"/>
                  </a:cubicBezTo>
                  <a:cubicBezTo>
                    <a:pt x="315" y="75053"/>
                    <a:pt x="318" y="75121"/>
                    <a:pt x="326" y="75189"/>
                  </a:cubicBezTo>
                  <a:cubicBezTo>
                    <a:pt x="373" y="75675"/>
                    <a:pt x="432" y="76131"/>
                    <a:pt x="504" y="76557"/>
                  </a:cubicBezTo>
                  <a:lnTo>
                    <a:pt x="866" y="76667"/>
                  </a:lnTo>
                  <a:cubicBezTo>
                    <a:pt x="866" y="76667"/>
                    <a:pt x="1003" y="76529"/>
                    <a:pt x="1289" y="76529"/>
                  </a:cubicBezTo>
                  <a:cubicBezTo>
                    <a:pt x="2113" y="76529"/>
                    <a:pt x="4175" y="77679"/>
                    <a:pt x="7754" y="86618"/>
                  </a:cubicBezTo>
                  <a:lnTo>
                    <a:pt x="10577" y="91381"/>
                  </a:lnTo>
                  <a:lnTo>
                    <a:pt x="16998" y="99082"/>
                  </a:lnTo>
                  <a:cubicBezTo>
                    <a:pt x="16998" y="99082"/>
                    <a:pt x="24849" y="106363"/>
                    <a:pt x="32131" y="111218"/>
                  </a:cubicBezTo>
                  <a:cubicBezTo>
                    <a:pt x="36552" y="114165"/>
                    <a:pt x="42393" y="114744"/>
                    <a:pt x="46301" y="114744"/>
                  </a:cubicBezTo>
                  <a:cubicBezTo>
                    <a:pt x="48830" y="114744"/>
                    <a:pt x="50548" y="114501"/>
                    <a:pt x="50548" y="114501"/>
                  </a:cubicBezTo>
                  <a:lnTo>
                    <a:pt x="56973" y="112360"/>
                  </a:lnTo>
                  <a:cubicBezTo>
                    <a:pt x="56973" y="112360"/>
                    <a:pt x="58542" y="111932"/>
                    <a:pt x="61112" y="107791"/>
                  </a:cubicBezTo>
                  <a:cubicBezTo>
                    <a:pt x="63682" y="103650"/>
                    <a:pt x="65966" y="97082"/>
                    <a:pt x="65966" y="97082"/>
                  </a:cubicBezTo>
                  <a:lnTo>
                    <a:pt x="71249" y="85518"/>
                  </a:lnTo>
                  <a:cubicBezTo>
                    <a:pt x="71249" y="85518"/>
                    <a:pt x="78673" y="77523"/>
                    <a:pt x="75820" y="65676"/>
                  </a:cubicBezTo>
                  <a:lnTo>
                    <a:pt x="73678" y="56110"/>
                  </a:lnTo>
                  <a:lnTo>
                    <a:pt x="73107" y="51399"/>
                  </a:lnTo>
                  <a:cubicBezTo>
                    <a:pt x="74391" y="47829"/>
                    <a:pt x="74249" y="44545"/>
                    <a:pt x="74249" y="44545"/>
                  </a:cubicBezTo>
                  <a:cubicBezTo>
                    <a:pt x="74063" y="43161"/>
                    <a:pt x="73901" y="41904"/>
                    <a:pt x="73761" y="40773"/>
                  </a:cubicBezTo>
                  <a:cubicBezTo>
                    <a:pt x="73528" y="38941"/>
                    <a:pt x="73354" y="37438"/>
                    <a:pt x="73219" y="36236"/>
                  </a:cubicBezTo>
                  <a:cubicBezTo>
                    <a:pt x="72945" y="33844"/>
                    <a:pt x="72841" y="32647"/>
                    <a:pt x="72826" y="32440"/>
                  </a:cubicBezTo>
                  <a:lnTo>
                    <a:pt x="72826" y="32436"/>
                  </a:lnTo>
                  <a:cubicBezTo>
                    <a:pt x="72822" y="32417"/>
                    <a:pt x="72822" y="32409"/>
                    <a:pt x="72822" y="32409"/>
                  </a:cubicBezTo>
                  <a:cubicBezTo>
                    <a:pt x="72437" y="20323"/>
                    <a:pt x="64177" y="13449"/>
                    <a:pt x="62539" y="12200"/>
                  </a:cubicBezTo>
                  <a:cubicBezTo>
                    <a:pt x="62356" y="12061"/>
                    <a:pt x="62257" y="11993"/>
                    <a:pt x="62257" y="11993"/>
                  </a:cubicBezTo>
                  <a:cubicBezTo>
                    <a:pt x="60960" y="10697"/>
                    <a:pt x="59826" y="9479"/>
                    <a:pt x="58843" y="8360"/>
                  </a:cubicBezTo>
                  <a:cubicBezTo>
                    <a:pt x="54281" y="3181"/>
                    <a:pt x="52834" y="1"/>
                    <a:pt x="52834" y="1"/>
                  </a:cubicBezTo>
                  <a:close/>
                </a:path>
              </a:pathLst>
            </a:custGeom>
            <a:solidFill>
              <a:srgbClr val="FF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76"/>
            <p:cNvSpPr/>
            <p:nvPr/>
          </p:nvSpPr>
          <p:spPr>
            <a:xfrm>
              <a:off x="4677200" y="4398000"/>
              <a:ext cx="4375" cy="160625"/>
            </a:xfrm>
            <a:custGeom>
              <a:avLst/>
              <a:gdLst/>
              <a:ahLst/>
              <a:cxnLst/>
              <a:rect l="l" t="t" r="r" b="b"/>
              <a:pathLst>
                <a:path w="175" h="6425" extrusionOk="0">
                  <a:moveTo>
                    <a:pt x="0" y="0"/>
                  </a:moveTo>
                  <a:lnTo>
                    <a:pt x="173" y="6424"/>
                  </a:lnTo>
                  <a:lnTo>
                    <a:pt x="174" y="6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76"/>
            <p:cNvSpPr/>
            <p:nvPr/>
          </p:nvSpPr>
          <p:spPr>
            <a:xfrm>
              <a:off x="2007425" y="3998450"/>
              <a:ext cx="1479450" cy="1284700"/>
            </a:xfrm>
            <a:custGeom>
              <a:avLst/>
              <a:gdLst/>
              <a:ahLst/>
              <a:cxnLst/>
              <a:rect l="l" t="t" r="r" b="b"/>
              <a:pathLst>
                <a:path w="59178" h="51388" extrusionOk="0">
                  <a:moveTo>
                    <a:pt x="59177" y="0"/>
                  </a:moveTo>
                  <a:lnTo>
                    <a:pt x="59177" y="0"/>
                  </a:lnTo>
                  <a:cubicBezTo>
                    <a:pt x="58559" y="2581"/>
                    <a:pt x="57508" y="5179"/>
                    <a:pt x="55822" y="7557"/>
                  </a:cubicBezTo>
                  <a:cubicBezTo>
                    <a:pt x="48540" y="17836"/>
                    <a:pt x="38548" y="23547"/>
                    <a:pt x="38548" y="23547"/>
                  </a:cubicBezTo>
                  <a:lnTo>
                    <a:pt x="13706" y="37538"/>
                  </a:lnTo>
                  <a:cubicBezTo>
                    <a:pt x="13706" y="37538"/>
                    <a:pt x="1428" y="44392"/>
                    <a:pt x="0" y="51388"/>
                  </a:cubicBezTo>
                  <a:lnTo>
                    <a:pt x="21713" y="51388"/>
                  </a:lnTo>
                  <a:cubicBezTo>
                    <a:pt x="22989" y="46637"/>
                    <a:pt x="24730" y="42040"/>
                    <a:pt x="27816" y="38261"/>
                  </a:cubicBezTo>
                  <a:cubicBezTo>
                    <a:pt x="33066" y="31837"/>
                    <a:pt x="41367" y="28799"/>
                    <a:pt x="47665" y="23397"/>
                  </a:cubicBezTo>
                  <a:cubicBezTo>
                    <a:pt x="54450" y="17580"/>
                    <a:pt x="58615" y="8899"/>
                    <a:pt x="59177" y="0"/>
                  </a:cubicBezTo>
                  <a:close/>
                </a:path>
              </a:pathLst>
            </a:custGeom>
            <a:solidFill>
              <a:srgbClr val="FFC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76"/>
            <p:cNvSpPr/>
            <p:nvPr/>
          </p:nvSpPr>
          <p:spPr>
            <a:xfrm>
              <a:off x="3420600" y="3402625"/>
              <a:ext cx="186725" cy="298275"/>
            </a:xfrm>
            <a:custGeom>
              <a:avLst/>
              <a:gdLst/>
              <a:ahLst/>
              <a:cxnLst/>
              <a:rect l="l" t="t" r="r" b="b"/>
              <a:pathLst>
                <a:path w="7469" h="11931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172"/>
                    <a:pt x="26" y="338"/>
                    <a:pt x="41" y="501"/>
                  </a:cubicBezTo>
                  <a:cubicBezTo>
                    <a:pt x="833" y="1171"/>
                    <a:pt x="1564" y="1850"/>
                    <a:pt x="2194" y="2559"/>
                  </a:cubicBezTo>
                  <a:cubicBezTo>
                    <a:pt x="3613" y="4126"/>
                    <a:pt x="4482" y="5835"/>
                    <a:pt x="5196" y="7267"/>
                  </a:cubicBezTo>
                  <a:cubicBezTo>
                    <a:pt x="5895" y="8710"/>
                    <a:pt x="6441" y="9897"/>
                    <a:pt x="6842" y="10693"/>
                  </a:cubicBezTo>
                  <a:cubicBezTo>
                    <a:pt x="7219" y="11446"/>
                    <a:pt x="7445" y="11879"/>
                    <a:pt x="7468" y="11931"/>
                  </a:cubicBezTo>
                  <a:cubicBezTo>
                    <a:pt x="7163" y="11007"/>
                    <a:pt x="6819" y="10060"/>
                    <a:pt x="6457" y="9104"/>
                  </a:cubicBezTo>
                  <a:cubicBezTo>
                    <a:pt x="6096" y="8144"/>
                    <a:pt x="5712" y="7179"/>
                    <a:pt x="5271" y="6244"/>
                  </a:cubicBezTo>
                  <a:cubicBezTo>
                    <a:pt x="4830" y="5311"/>
                    <a:pt x="4328" y="4412"/>
                    <a:pt x="3748" y="3607"/>
                  </a:cubicBezTo>
                  <a:cubicBezTo>
                    <a:pt x="3169" y="2793"/>
                    <a:pt x="2511" y="2091"/>
                    <a:pt x="1856" y="1488"/>
                  </a:cubicBezTo>
                  <a:cubicBezTo>
                    <a:pt x="1218" y="913"/>
                    <a:pt x="588" y="416"/>
                    <a:pt x="1" y="1"/>
                  </a:cubicBez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76"/>
            <p:cNvSpPr/>
            <p:nvPr/>
          </p:nvSpPr>
          <p:spPr>
            <a:xfrm>
              <a:off x="3421225" y="3410000"/>
              <a:ext cx="99350" cy="163525"/>
            </a:xfrm>
            <a:custGeom>
              <a:avLst/>
              <a:gdLst/>
              <a:ahLst/>
              <a:cxnLst/>
              <a:rect l="l" t="t" r="r" b="b"/>
              <a:pathLst>
                <a:path w="3974" h="6541" extrusionOk="0">
                  <a:moveTo>
                    <a:pt x="1" y="1"/>
                  </a:moveTo>
                  <a:cubicBezTo>
                    <a:pt x="5" y="72"/>
                    <a:pt x="8" y="140"/>
                    <a:pt x="16" y="208"/>
                  </a:cubicBezTo>
                  <a:cubicBezTo>
                    <a:pt x="408" y="4419"/>
                    <a:pt x="1888" y="6413"/>
                    <a:pt x="1980" y="6537"/>
                  </a:cubicBezTo>
                  <a:lnTo>
                    <a:pt x="1983" y="6540"/>
                  </a:lnTo>
                  <a:cubicBezTo>
                    <a:pt x="1983" y="6540"/>
                    <a:pt x="1270" y="3923"/>
                    <a:pt x="1603" y="2686"/>
                  </a:cubicBezTo>
                  <a:cubicBezTo>
                    <a:pt x="1603" y="2686"/>
                    <a:pt x="1682" y="2655"/>
                    <a:pt x="1826" y="2655"/>
                  </a:cubicBezTo>
                  <a:cubicBezTo>
                    <a:pt x="2193" y="2655"/>
                    <a:pt x="2984" y="2852"/>
                    <a:pt x="3974" y="4245"/>
                  </a:cubicBezTo>
                  <a:cubicBezTo>
                    <a:pt x="3863" y="4045"/>
                    <a:pt x="2266" y="1267"/>
                    <a:pt x="1" y="1"/>
                  </a:cubicBezTo>
                  <a:close/>
                </a:path>
              </a:pathLst>
            </a:custGeom>
            <a:solidFill>
              <a:srgbClr val="FFB3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76"/>
            <p:cNvSpPr/>
            <p:nvPr/>
          </p:nvSpPr>
          <p:spPr>
            <a:xfrm>
              <a:off x="4681450" y="1535475"/>
              <a:ext cx="203075" cy="209025"/>
            </a:xfrm>
            <a:custGeom>
              <a:avLst/>
              <a:gdLst/>
              <a:ahLst/>
              <a:cxnLst/>
              <a:rect l="l" t="t" r="r" b="b"/>
              <a:pathLst>
                <a:path w="8123" h="8361" extrusionOk="0">
                  <a:moveTo>
                    <a:pt x="2114" y="1"/>
                  </a:moveTo>
                  <a:cubicBezTo>
                    <a:pt x="1527" y="631"/>
                    <a:pt x="804" y="1173"/>
                    <a:pt x="1" y="1638"/>
                  </a:cubicBezTo>
                  <a:cubicBezTo>
                    <a:pt x="1084" y="3414"/>
                    <a:pt x="2800" y="4779"/>
                    <a:pt x="4546" y="5957"/>
                  </a:cubicBezTo>
                  <a:cubicBezTo>
                    <a:pt x="5732" y="6759"/>
                    <a:pt x="6969" y="7512"/>
                    <a:pt x="8123" y="8360"/>
                  </a:cubicBezTo>
                  <a:cubicBezTo>
                    <a:pt x="3562" y="3182"/>
                    <a:pt x="2114" y="1"/>
                    <a:pt x="2114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76"/>
            <p:cNvSpPr/>
            <p:nvPr/>
          </p:nvSpPr>
          <p:spPr>
            <a:xfrm>
              <a:off x="4976875" y="1840450"/>
              <a:ext cx="257225" cy="505950"/>
            </a:xfrm>
            <a:custGeom>
              <a:avLst/>
              <a:gdLst/>
              <a:ahLst/>
              <a:cxnLst/>
              <a:rect l="l" t="t" r="r" b="b"/>
              <a:pathLst>
                <a:path w="10289" h="20238" extrusionOk="0">
                  <a:moveTo>
                    <a:pt x="1" y="0"/>
                  </a:moveTo>
                  <a:lnTo>
                    <a:pt x="1" y="0"/>
                  </a:lnTo>
                  <a:cubicBezTo>
                    <a:pt x="291" y="421"/>
                    <a:pt x="567" y="853"/>
                    <a:pt x="846" y="1285"/>
                  </a:cubicBezTo>
                  <a:cubicBezTo>
                    <a:pt x="2941" y="4541"/>
                    <a:pt x="5037" y="7800"/>
                    <a:pt x="6760" y="11266"/>
                  </a:cubicBezTo>
                  <a:cubicBezTo>
                    <a:pt x="8190" y="14150"/>
                    <a:pt x="9353" y="17160"/>
                    <a:pt x="10289" y="20237"/>
                  </a:cubicBezTo>
                  <a:cubicBezTo>
                    <a:pt x="10285" y="20216"/>
                    <a:pt x="10285" y="20209"/>
                    <a:pt x="10285" y="20209"/>
                  </a:cubicBezTo>
                  <a:cubicBezTo>
                    <a:pt x="9900" y="8122"/>
                    <a:pt x="1640" y="1249"/>
                    <a:pt x="1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76"/>
            <p:cNvSpPr/>
            <p:nvPr/>
          </p:nvSpPr>
          <p:spPr>
            <a:xfrm>
              <a:off x="4881700" y="2539575"/>
              <a:ext cx="20625" cy="79650"/>
            </a:xfrm>
            <a:custGeom>
              <a:avLst/>
              <a:gdLst/>
              <a:ahLst/>
              <a:cxnLst/>
              <a:rect l="l" t="t" r="r" b="b"/>
              <a:pathLst>
                <a:path w="825" h="3186" extrusionOk="0">
                  <a:moveTo>
                    <a:pt x="474" y="1"/>
                  </a:moveTo>
                  <a:cubicBezTo>
                    <a:pt x="0" y="863"/>
                    <a:pt x="76" y="1770"/>
                    <a:pt x="282" y="2333"/>
                  </a:cubicBezTo>
                  <a:cubicBezTo>
                    <a:pt x="383" y="2620"/>
                    <a:pt x="510" y="2837"/>
                    <a:pt x="609" y="2977"/>
                  </a:cubicBezTo>
                  <a:cubicBezTo>
                    <a:pt x="709" y="3116"/>
                    <a:pt x="780" y="3186"/>
                    <a:pt x="780" y="3186"/>
                  </a:cubicBezTo>
                  <a:cubicBezTo>
                    <a:pt x="825" y="2435"/>
                    <a:pt x="708" y="1698"/>
                    <a:pt x="629" y="1082"/>
                  </a:cubicBezTo>
                  <a:cubicBezTo>
                    <a:pt x="541" y="463"/>
                    <a:pt x="474" y="1"/>
                    <a:pt x="474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76"/>
            <p:cNvSpPr/>
            <p:nvPr/>
          </p:nvSpPr>
          <p:spPr>
            <a:xfrm>
              <a:off x="4905975" y="2520800"/>
              <a:ext cx="21750" cy="99425"/>
            </a:xfrm>
            <a:custGeom>
              <a:avLst/>
              <a:gdLst/>
              <a:ahLst/>
              <a:cxnLst/>
              <a:rect l="l" t="t" r="r" b="b"/>
              <a:pathLst>
                <a:path w="870" h="3977" extrusionOk="0">
                  <a:moveTo>
                    <a:pt x="628" y="0"/>
                  </a:moveTo>
                  <a:lnTo>
                    <a:pt x="628" y="0"/>
                  </a:lnTo>
                  <a:cubicBezTo>
                    <a:pt x="273" y="485"/>
                    <a:pt x="87" y="1051"/>
                    <a:pt x="46" y="1568"/>
                  </a:cubicBezTo>
                  <a:cubicBezTo>
                    <a:pt x="0" y="2088"/>
                    <a:pt x="85" y="2557"/>
                    <a:pt x="216" y="2922"/>
                  </a:cubicBezTo>
                  <a:cubicBezTo>
                    <a:pt x="347" y="3290"/>
                    <a:pt x="515" y="3557"/>
                    <a:pt x="648" y="3726"/>
                  </a:cubicBezTo>
                  <a:cubicBezTo>
                    <a:pt x="779" y="3895"/>
                    <a:pt x="869" y="3976"/>
                    <a:pt x="869" y="3976"/>
                  </a:cubicBezTo>
                  <a:cubicBezTo>
                    <a:pt x="729" y="3062"/>
                    <a:pt x="579" y="2140"/>
                    <a:pt x="567" y="1360"/>
                  </a:cubicBezTo>
                  <a:cubicBezTo>
                    <a:pt x="555" y="975"/>
                    <a:pt x="572" y="636"/>
                    <a:pt x="592" y="392"/>
                  </a:cubicBezTo>
                  <a:cubicBezTo>
                    <a:pt x="614" y="147"/>
                    <a:pt x="628" y="0"/>
                    <a:pt x="628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76"/>
            <p:cNvSpPr/>
            <p:nvPr/>
          </p:nvSpPr>
          <p:spPr>
            <a:xfrm>
              <a:off x="4533375" y="2505025"/>
              <a:ext cx="46450" cy="105075"/>
            </a:xfrm>
            <a:custGeom>
              <a:avLst/>
              <a:gdLst/>
              <a:ahLst/>
              <a:cxnLst/>
              <a:rect l="l" t="t" r="r" b="b"/>
              <a:pathLst>
                <a:path w="1858" h="4203" extrusionOk="0">
                  <a:moveTo>
                    <a:pt x="1737" y="0"/>
                  </a:moveTo>
                  <a:cubicBezTo>
                    <a:pt x="1616" y="676"/>
                    <a:pt x="1378" y="1217"/>
                    <a:pt x="1185" y="1734"/>
                  </a:cubicBezTo>
                  <a:cubicBezTo>
                    <a:pt x="983" y="2252"/>
                    <a:pt x="841" y="2722"/>
                    <a:pt x="692" y="3090"/>
                  </a:cubicBezTo>
                  <a:cubicBezTo>
                    <a:pt x="547" y="3460"/>
                    <a:pt x="389" y="3740"/>
                    <a:pt x="246" y="3924"/>
                  </a:cubicBezTo>
                  <a:cubicBezTo>
                    <a:pt x="105" y="4106"/>
                    <a:pt x="1" y="4203"/>
                    <a:pt x="1" y="4203"/>
                  </a:cubicBezTo>
                  <a:cubicBezTo>
                    <a:pt x="542" y="4095"/>
                    <a:pt x="1000" y="3600"/>
                    <a:pt x="1248" y="3103"/>
                  </a:cubicBezTo>
                  <a:cubicBezTo>
                    <a:pt x="1507" y="2597"/>
                    <a:pt x="1647" y="2094"/>
                    <a:pt x="1750" y="1630"/>
                  </a:cubicBezTo>
                  <a:cubicBezTo>
                    <a:pt x="1847" y="1165"/>
                    <a:pt x="1857" y="744"/>
                    <a:pt x="1825" y="455"/>
                  </a:cubicBezTo>
                  <a:cubicBezTo>
                    <a:pt x="1794" y="161"/>
                    <a:pt x="1737" y="0"/>
                    <a:pt x="1737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76"/>
            <p:cNvSpPr/>
            <p:nvPr/>
          </p:nvSpPr>
          <p:spPr>
            <a:xfrm>
              <a:off x="4563600" y="2518200"/>
              <a:ext cx="36750" cy="86325"/>
            </a:xfrm>
            <a:custGeom>
              <a:avLst/>
              <a:gdLst/>
              <a:ahLst/>
              <a:cxnLst/>
              <a:rect l="l" t="t" r="r" b="b"/>
              <a:pathLst>
                <a:path w="1470" h="3453" extrusionOk="0">
                  <a:moveTo>
                    <a:pt x="1314" y="0"/>
                  </a:moveTo>
                  <a:cubicBezTo>
                    <a:pt x="1021" y="1074"/>
                    <a:pt x="706" y="1842"/>
                    <a:pt x="450" y="2449"/>
                  </a:cubicBezTo>
                  <a:cubicBezTo>
                    <a:pt x="321" y="2747"/>
                    <a:pt x="210" y="2996"/>
                    <a:pt x="128" y="3172"/>
                  </a:cubicBezTo>
                  <a:cubicBezTo>
                    <a:pt x="45" y="3345"/>
                    <a:pt x="1" y="3453"/>
                    <a:pt x="1" y="3453"/>
                  </a:cubicBezTo>
                  <a:cubicBezTo>
                    <a:pt x="393" y="3261"/>
                    <a:pt x="745" y="2928"/>
                    <a:pt x="983" y="2537"/>
                  </a:cubicBezTo>
                  <a:cubicBezTo>
                    <a:pt x="1227" y="2148"/>
                    <a:pt x="1363" y="1710"/>
                    <a:pt x="1416" y="1323"/>
                  </a:cubicBezTo>
                  <a:cubicBezTo>
                    <a:pt x="1470" y="934"/>
                    <a:pt x="1443" y="596"/>
                    <a:pt x="1401" y="364"/>
                  </a:cubicBezTo>
                  <a:cubicBezTo>
                    <a:pt x="1363" y="131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76"/>
            <p:cNvSpPr/>
            <p:nvPr/>
          </p:nvSpPr>
          <p:spPr>
            <a:xfrm>
              <a:off x="4862100" y="2539550"/>
              <a:ext cx="15950" cy="90025"/>
            </a:xfrm>
            <a:custGeom>
              <a:avLst/>
              <a:gdLst/>
              <a:ahLst/>
              <a:cxnLst/>
              <a:rect l="l" t="t" r="r" b="b"/>
              <a:pathLst>
                <a:path w="638" h="3601" extrusionOk="0">
                  <a:moveTo>
                    <a:pt x="517" y="1"/>
                  </a:moveTo>
                  <a:lnTo>
                    <a:pt x="517" y="1"/>
                  </a:lnTo>
                  <a:cubicBezTo>
                    <a:pt x="436" y="239"/>
                    <a:pt x="358" y="498"/>
                    <a:pt x="288" y="760"/>
                  </a:cubicBezTo>
                  <a:cubicBezTo>
                    <a:pt x="220" y="1023"/>
                    <a:pt x="161" y="1290"/>
                    <a:pt x="116" y="1544"/>
                  </a:cubicBezTo>
                  <a:cubicBezTo>
                    <a:pt x="28" y="2054"/>
                    <a:pt x="0" y="2511"/>
                    <a:pt x="78" y="2785"/>
                  </a:cubicBezTo>
                  <a:cubicBezTo>
                    <a:pt x="158" y="3065"/>
                    <a:pt x="259" y="3269"/>
                    <a:pt x="339" y="3403"/>
                  </a:cubicBezTo>
                  <a:cubicBezTo>
                    <a:pt x="420" y="3536"/>
                    <a:pt x="480" y="3601"/>
                    <a:pt x="480" y="3601"/>
                  </a:cubicBezTo>
                  <a:cubicBezTo>
                    <a:pt x="552" y="3206"/>
                    <a:pt x="604" y="2786"/>
                    <a:pt x="621" y="2390"/>
                  </a:cubicBezTo>
                  <a:cubicBezTo>
                    <a:pt x="638" y="1992"/>
                    <a:pt x="621" y="1620"/>
                    <a:pt x="559" y="1319"/>
                  </a:cubicBezTo>
                  <a:cubicBezTo>
                    <a:pt x="433" y="723"/>
                    <a:pt x="517" y="1"/>
                    <a:pt x="517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76"/>
            <p:cNvSpPr/>
            <p:nvPr/>
          </p:nvSpPr>
          <p:spPr>
            <a:xfrm>
              <a:off x="4834775" y="2538850"/>
              <a:ext cx="17000" cy="89025"/>
            </a:xfrm>
            <a:custGeom>
              <a:avLst/>
              <a:gdLst/>
              <a:ahLst/>
              <a:cxnLst/>
              <a:rect l="l" t="t" r="r" b="b"/>
              <a:pathLst>
                <a:path w="680" h="3561" extrusionOk="0">
                  <a:moveTo>
                    <a:pt x="554" y="1"/>
                  </a:moveTo>
                  <a:lnTo>
                    <a:pt x="554" y="1"/>
                  </a:lnTo>
                  <a:cubicBezTo>
                    <a:pt x="471" y="259"/>
                    <a:pt x="391" y="532"/>
                    <a:pt x="321" y="803"/>
                  </a:cubicBezTo>
                  <a:cubicBezTo>
                    <a:pt x="294" y="911"/>
                    <a:pt x="268" y="1017"/>
                    <a:pt x="243" y="1123"/>
                  </a:cubicBezTo>
                  <a:cubicBezTo>
                    <a:pt x="205" y="1296"/>
                    <a:pt x="169" y="1466"/>
                    <a:pt x="139" y="1631"/>
                  </a:cubicBezTo>
                  <a:cubicBezTo>
                    <a:pt x="117" y="1752"/>
                    <a:pt x="100" y="1870"/>
                    <a:pt x="85" y="1983"/>
                  </a:cubicBezTo>
                  <a:cubicBezTo>
                    <a:pt x="60" y="2160"/>
                    <a:pt x="54" y="2301"/>
                    <a:pt x="36" y="2436"/>
                  </a:cubicBezTo>
                  <a:cubicBezTo>
                    <a:pt x="29" y="2628"/>
                    <a:pt x="1" y="2807"/>
                    <a:pt x="33" y="2919"/>
                  </a:cubicBezTo>
                  <a:cubicBezTo>
                    <a:pt x="134" y="3166"/>
                    <a:pt x="247" y="3338"/>
                    <a:pt x="339" y="3439"/>
                  </a:cubicBezTo>
                  <a:cubicBezTo>
                    <a:pt x="411" y="3521"/>
                    <a:pt x="468" y="3560"/>
                    <a:pt x="494" y="3560"/>
                  </a:cubicBezTo>
                  <a:cubicBezTo>
                    <a:pt x="501" y="3560"/>
                    <a:pt x="506" y="3558"/>
                    <a:pt x="508" y="3553"/>
                  </a:cubicBezTo>
                  <a:cubicBezTo>
                    <a:pt x="585" y="3172"/>
                    <a:pt x="640" y="2767"/>
                    <a:pt x="661" y="2383"/>
                  </a:cubicBezTo>
                  <a:cubicBezTo>
                    <a:pt x="680" y="2002"/>
                    <a:pt x="667" y="1640"/>
                    <a:pt x="611" y="1347"/>
                  </a:cubicBezTo>
                  <a:cubicBezTo>
                    <a:pt x="552" y="1005"/>
                    <a:pt x="542" y="635"/>
                    <a:pt x="545" y="370"/>
                  </a:cubicBezTo>
                  <a:cubicBezTo>
                    <a:pt x="543" y="147"/>
                    <a:pt x="554" y="1"/>
                    <a:pt x="554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76"/>
            <p:cNvSpPr/>
            <p:nvPr/>
          </p:nvSpPr>
          <p:spPr>
            <a:xfrm>
              <a:off x="4806575" y="2537900"/>
              <a:ext cx="19025" cy="88475"/>
            </a:xfrm>
            <a:custGeom>
              <a:avLst/>
              <a:gdLst/>
              <a:ahLst/>
              <a:cxnLst/>
              <a:rect l="l" t="t" r="r" b="b"/>
              <a:pathLst>
                <a:path w="761" h="3539" extrusionOk="0">
                  <a:moveTo>
                    <a:pt x="636" y="0"/>
                  </a:moveTo>
                  <a:lnTo>
                    <a:pt x="636" y="0"/>
                  </a:lnTo>
                  <a:cubicBezTo>
                    <a:pt x="550" y="280"/>
                    <a:pt x="470" y="567"/>
                    <a:pt x="399" y="850"/>
                  </a:cubicBezTo>
                  <a:cubicBezTo>
                    <a:pt x="371" y="964"/>
                    <a:pt x="344" y="1075"/>
                    <a:pt x="319" y="1185"/>
                  </a:cubicBezTo>
                  <a:cubicBezTo>
                    <a:pt x="278" y="1369"/>
                    <a:pt x="239" y="1548"/>
                    <a:pt x="208" y="1720"/>
                  </a:cubicBezTo>
                  <a:cubicBezTo>
                    <a:pt x="185" y="1847"/>
                    <a:pt x="164" y="1970"/>
                    <a:pt x="148" y="2090"/>
                  </a:cubicBezTo>
                  <a:cubicBezTo>
                    <a:pt x="118" y="2289"/>
                    <a:pt x="117" y="2426"/>
                    <a:pt x="83" y="2563"/>
                  </a:cubicBezTo>
                  <a:cubicBezTo>
                    <a:pt x="72" y="2758"/>
                    <a:pt x="0" y="2957"/>
                    <a:pt x="29" y="3055"/>
                  </a:cubicBezTo>
                  <a:cubicBezTo>
                    <a:pt x="150" y="3268"/>
                    <a:pt x="276" y="3406"/>
                    <a:pt x="377" y="3477"/>
                  </a:cubicBezTo>
                  <a:cubicBezTo>
                    <a:pt x="436" y="3519"/>
                    <a:pt x="486" y="3538"/>
                    <a:pt x="522" y="3538"/>
                  </a:cubicBezTo>
                  <a:cubicBezTo>
                    <a:pt x="548" y="3538"/>
                    <a:pt x="567" y="3528"/>
                    <a:pt x="576" y="3508"/>
                  </a:cubicBezTo>
                  <a:cubicBezTo>
                    <a:pt x="657" y="3142"/>
                    <a:pt x="714" y="2750"/>
                    <a:pt x="737" y="2379"/>
                  </a:cubicBezTo>
                  <a:cubicBezTo>
                    <a:pt x="761" y="2011"/>
                    <a:pt x="751" y="1662"/>
                    <a:pt x="701" y="1374"/>
                  </a:cubicBezTo>
                  <a:cubicBezTo>
                    <a:pt x="650" y="1017"/>
                    <a:pt x="637" y="642"/>
                    <a:pt x="634" y="374"/>
                  </a:cubicBezTo>
                  <a:cubicBezTo>
                    <a:pt x="632" y="149"/>
                    <a:pt x="636" y="0"/>
                    <a:pt x="636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76"/>
            <p:cNvSpPr/>
            <p:nvPr/>
          </p:nvSpPr>
          <p:spPr>
            <a:xfrm>
              <a:off x="4778525" y="2536725"/>
              <a:ext cx="21100" cy="88500"/>
            </a:xfrm>
            <a:custGeom>
              <a:avLst/>
              <a:gdLst/>
              <a:ahLst/>
              <a:cxnLst/>
              <a:rect l="l" t="t" r="r" b="b"/>
              <a:pathLst>
                <a:path w="844" h="3540" extrusionOk="0">
                  <a:moveTo>
                    <a:pt x="716" y="0"/>
                  </a:moveTo>
                  <a:cubicBezTo>
                    <a:pt x="629" y="302"/>
                    <a:pt x="547" y="602"/>
                    <a:pt x="476" y="893"/>
                  </a:cubicBezTo>
                  <a:cubicBezTo>
                    <a:pt x="445" y="1014"/>
                    <a:pt x="418" y="1131"/>
                    <a:pt x="392" y="1248"/>
                  </a:cubicBezTo>
                  <a:cubicBezTo>
                    <a:pt x="349" y="1443"/>
                    <a:pt x="309" y="1630"/>
                    <a:pt x="276" y="1809"/>
                  </a:cubicBezTo>
                  <a:cubicBezTo>
                    <a:pt x="251" y="1943"/>
                    <a:pt x="229" y="2073"/>
                    <a:pt x="209" y="2198"/>
                  </a:cubicBezTo>
                  <a:cubicBezTo>
                    <a:pt x="174" y="2420"/>
                    <a:pt x="178" y="2552"/>
                    <a:pt x="130" y="2692"/>
                  </a:cubicBezTo>
                  <a:cubicBezTo>
                    <a:pt x="115" y="2892"/>
                    <a:pt x="0" y="3108"/>
                    <a:pt x="26" y="3194"/>
                  </a:cubicBezTo>
                  <a:cubicBezTo>
                    <a:pt x="168" y="3373"/>
                    <a:pt x="305" y="3477"/>
                    <a:pt x="418" y="3518"/>
                  </a:cubicBezTo>
                  <a:cubicBezTo>
                    <a:pt x="457" y="3532"/>
                    <a:pt x="492" y="3539"/>
                    <a:pt x="522" y="3539"/>
                  </a:cubicBezTo>
                  <a:cubicBezTo>
                    <a:pt x="582" y="3539"/>
                    <a:pt x="626" y="3513"/>
                    <a:pt x="647" y="3465"/>
                  </a:cubicBezTo>
                  <a:cubicBezTo>
                    <a:pt x="731" y="3113"/>
                    <a:pt x="792" y="2736"/>
                    <a:pt x="818" y="2376"/>
                  </a:cubicBezTo>
                  <a:cubicBezTo>
                    <a:pt x="844" y="2022"/>
                    <a:pt x="837" y="1686"/>
                    <a:pt x="796" y="1406"/>
                  </a:cubicBezTo>
                  <a:cubicBezTo>
                    <a:pt x="754" y="1033"/>
                    <a:pt x="736" y="653"/>
                    <a:pt x="729" y="384"/>
                  </a:cubicBezTo>
                  <a:cubicBezTo>
                    <a:pt x="718" y="150"/>
                    <a:pt x="716" y="0"/>
                    <a:pt x="716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76"/>
            <p:cNvSpPr/>
            <p:nvPr/>
          </p:nvSpPr>
          <p:spPr>
            <a:xfrm>
              <a:off x="4750375" y="2535300"/>
              <a:ext cx="23100" cy="88925"/>
            </a:xfrm>
            <a:custGeom>
              <a:avLst/>
              <a:gdLst/>
              <a:ahLst/>
              <a:cxnLst/>
              <a:rect l="l" t="t" r="r" b="b"/>
              <a:pathLst>
                <a:path w="924" h="3557" extrusionOk="0">
                  <a:moveTo>
                    <a:pt x="799" y="0"/>
                  </a:moveTo>
                  <a:cubicBezTo>
                    <a:pt x="711" y="323"/>
                    <a:pt x="628" y="636"/>
                    <a:pt x="555" y="938"/>
                  </a:cubicBezTo>
                  <a:cubicBezTo>
                    <a:pt x="524" y="1065"/>
                    <a:pt x="494" y="1188"/>
                    <a:pt x="467" y="1309"/>
                  </a:cubicBezTo>
                  <a:cubicBezTo>
                    <a:pt x="422" y="1515"/>
                    <a:pt x="380" y="1709"/>
                    <a:pt x="344" y="1896"/>
                  </a:cubicBezTo>
                  <a:cubicBezTo>
                    <a:pt x="317" y="2037"/>
                    <a:pt x="293" y="2172"/>
                    <a:pt x="272" y="2303"/>
                  </a:cubicBezTo>
                  <a:cubicBezTo>
                    <a:pt x="233" y="2547"/>
                    <a:pt x="240" y="2675"/>
                    <a:pt x="176" y="2816"/>
                  </a:cubicBezTo>
                  <a:cubicBezTo>
                    <a:pt x="157" y="3020"/>
                    <a:pt x="1" y="3254"/>
                    <a:pt x="21" y="3329"/>
                  </a:cubicBezTo>
                  <a:cubicBezTo>
                    <a:pt x="183" y="3474"/>
                    <a:pt x="334" y="3545"/>
                    <a:pt x="457" y="3555"/>
                  </a:cubicBezTo>
                  <a:cubicBezTo>
                    <a:pt x="468" y="3556"/>
                    <a:pt x="478" y="3557"/>
                    <a:pt x="488" y="3557"/>
                  </a:cubicBezTo>
                  <a:cubicBezTo>
                    <a:pt x="595" y="3557"/>
                    <a:pt x="676" y="3507"/>
                    <a:pt x="716" y="3419"/>
                  </a:cubicBezTo>
                  <a:cubicBezTo>
                    <a:pt x="804" y="3081"/>
                    <a:pt x="865" y="2719"/>
                    <a:pt x="895" y="2372"/>
                  </a:cubicBezTo>
                  <a:cubicBezTo>
                    <a:pt x="924" y="2033"/>
                    <a:pt x="921" y="1708"/>
                    <a:pt x="885" y="1435"/>
                  </a:cubicBezTo>
                  <a:cubicBezTo>
                    <a:pt x="853" y="1047"/>
                    <a:pt x="832" y="662"/>
                    <a:pt x="819" y="393"/>
                  </a:cubicBezTo>
                  <a:cubicBezTo>
                    <a:pt x="807" y="150"/>
                    <a:pt x="799" y="0"/>
                    <a:pt x="799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76"/>
            <p:cNvSpPr/>
            <p:nvPr/>
          </p:nvSpPr>
          <p:spPr>
            <a:xfrm>
              <a:off x="4722350" y="2533575"/>
              <a:ext cx="25175" cy="90000"/>
            </a:xfrm>
            <a:custGeom>
              <a:avLst/>
              <a:gdLst/>
              <a:ahLst/>
              <a:cxnLst/>
              <a:rect l="l" t="t" r="r" b="b"/>
              <a:pathLst>
                <a:path w="1007" h="3600" extrusionOk="0">
                  <a:moveTo>
                    <a:pt x="877" y="1"/>
                  </a:moveTo>
                  <a:cubicBezTo>
                    <a:pt x="787" y="344"/>
                    <a:pt x="704" y="671"/>
                    <a:pt x="629" y="982"/>
                  </a:cubicBezTo>
                  <a:cubicBezTo>
                    <a:pt x="598" y="1116"/>
                    <a:pt x="569" y="1244"/>
                    <a:pt x="540" y="1370"/>
                  </a:cubicBezTo>
                  <a:cubicBezTo>
                    <a:pt x="492" y="1586"/>
                    <a:pt x="449" y="1790"/>
                    <a:pt x="411" y="1983"/>
                  </a:cubicBezTo>
                  <a:cubicBezTo>
                    <a:pt x="383" y="2131"/>
                    <a:pt x="357" y="2272"/>
                    <a:pt x="335" y="2408"/>
                  </a:cubicBezTo>
                  <a:cubicBezTo>
                    <a:pt x="289" y="2674"/>
                    <a:pt x="302" y="2798"/>
                    <a:pt x="223" y="2942"/>
                  </a:cubicBezTo>
                  <a:cubicBezTo>
                    <a:pt x="200" y="3150"/>
                    <a:pt x="0" y="3402"/>
                    <a:pt x="18" y="3464"/>
                  </a:cubicBezTo>
                  <a:cubicBezTo>
                    <a:pt x="167" y="3558"/>
                    <a:pt x="307" y="3599"/>
                    <a:pt x="427" y="3599"/>
                  </a:cubicBezTo>
                  <a:cubicBezTo>
                    <a:pt x="451" y="3599"/>
                    <a:pt x="474" y="3598"/>
                    <a:pt x="497" y="3594"/>
                  </a:cubicBezTo>
                  <a:cubicBezTo>
                    <a:pt x="629" y="3573"/>
                    <a:pt x="731" y="3496"/>
                    <a:pt x="785" y="3374"/>
                  </a:cubicBezTo>
                  <a:cubicBezTo>
                    <a:pt x="877" y="3051"/>
                    <a:pt x="941" y="2702"/>
                    <a:pt x="974" y="2367"/>
                  </a:cubicBezTo>
                  <a:cubicBezTo>
                    <a:pt x="1005" y="2042"/>
                    <a:pt x="1006" y="1728"/>
                    <a:pt x="977" y="1463"/>
                  </a:cubicBezTo>
                  <a:cubicBezTo>
                    <a:pt x="954" y="1060"/>
                    <a:pt x="929" y="671"/>
                    <a:pt x="912" y="400"/>
                  </a:cubicBezTo>
                  <a:cubicBezTo>
                    <a:pt x="893" y="151"/>
                    <a:pt x="877" y="1"/>
                    <a:pt x="877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76"/>
            <p:cNvSpPr/>
            <p:nvPr/>
          </p:nvSpPr>
          <p:spPr>
            <a:xfrm>
              <a:off x="4694250" y="2531525"/>
              <a:ext cx="27325" cy="91675"/>
            </a:xfrm>
            <a:custGeom>
              <a:avLst/>
              <a:gdLst/>
              <a:ahLst/>
              <a:cxnLst/>
              <a:rect l="l" t="t" r="r" b="b"/>
              <a:pathLst>
                <a:path w="1093" h="3667" extrusionOk="0">
                  <a:moveTo>
                    <a:pt x="958" y="1"/>
                  </a:moveTo>
                  <a:cubicBezTo>
                    <a:pt x="866" y="364"/>
                    <a:pt x="781" y="706"/>
                    <a:pt x="706" y="1028"/>
                  </a:cubicBezTo>
                  <a:cubicBezTo>
                    <a:pt x="674" y="1168"/>
                    <a:pt x="643" y="1302"/>
                    <a:pt x="614" y="1433"/>
                  </a:cubicBezTo>
                  <a:cubicBezTo>
                    <a:pt x="563" y="1659"/>
                    <a:pt x="518" y="1872"/>
                    <a:pt x="479" y="2073"/>
                  </a:cubicBezTo>
                  <a:cubicBezTo>
                    <a:pt x="448" y="2227"/>
                    <a:pt x="421" y="2374"/>
                    <a:pt x="396" y="2516"/>
                  </a:cubicBezTo>
                  <a:cubicBezTo>
                    <a:pt x="347" y="2805"/>
                    <a:pt x="363" y="2925"/>
                    <a:pt x="270" y="3070"/>
                  </a:cubicBezTo>
                  <a:cubicBezTo>
                    <a:pt x="243" y="3282"/>
                    <a:pt x="0" y="3553"/>
                    <a:pt x="15" y="3601"/>
                  </a:cubicBezTo>
                  <a:cubicBezTo>
                    <a:pt x="130" y="3646"/>
                    <a:pt x="237" y="3667"/>
                    <a:pt x="335" y="3667"/>
                  </a:cubicBezTo>
                  <a:cubicBezTo>
                    <a:pt x="408" y="3667"/>
                    <a:pt x="476" y="3655"/>
                    <a:pt x="537" y="3633"/>
                  </a:cubicBezTo>
                  <a:cubicBezTo>
                    <a:pt x="680" y="3581"/>
                    <a:pt x="790" y="3475"/>
                    <a:pt x="856" y="3329"/>
                  </a:cubicBezTo>
                  <a:cubicBezTo>
                    <a:pt x="953" y="3019"/>
                    <a:pt x="1018" y="2686"/>
                    <a:pt x="1054" y="2363"/>
                  </a:cubicBezTo>
                  <a:cubicBezTo>
                    <a:pt x="1088" y="2053"/>
                    <a:pt x="1093" y="1751"/>
                    <a:pt x="1071" y="1494"/>
                  </a:cubicBezTo>
                  <a:cubicBezTo>
                    <a:pt x="1057" y="1074"/>
                    <a:pt x="1028" y="680"/>
                    <a:pt x="1005" y="408"/>
                  </a:cubicBezTo>
                  <a:cubicBezTo>
                    <a:pt x="981" y="153"/>
                    <a:pt x="958" y="1"/>
                    <a:pt x="958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76"/>
            <p:cNvSpPr/>
            <p:nvPr/>
          </p:nvSpPr>
          <p:spPr>
            <a:xfrm>
              <a:off x="4666150" y="2529200"/>
              <a:ext cx="29500" cy="93950"/>
            </a:xfrm>
            <a:custGeom>
              <a:avLst/>
              <a:gdLst/>
              <a:ahLst/>
              <a:cxnLst/>
              <a:rect l="l" t="t" r="r" b="b"/>
              <a:pathLst>
                <a:path w="1180" h="3758" extrusionOk="0">
                  <a:moveTo>
                    <a:pt x="1040" y="0"/>
                  </a:moveTo>
                  <a:cubicBezTo>
                    <a:pt x="947" y="387"/>
                    <a:pt x="860" y="741"/>
                    <a:pt x="784" y="1071"/>
                  </a:cubicBezTo>
                  <a:cubicBezTo>
                    <a:pt x="750" y="1218"/>
                    <a:pt x="719" y="1359"/>
                    <a:pt x="688" y="1493"/>
                  </a:cubicBezTo>
                  <a:cubicBezTo>
                    <a:pt x="636" y="1730"/>
                    <a:pt x="588" y="1950"/>
                    <a:pt x="546" y="2160"/>
                  </a:cubicBezTo>
                  <a:cubicBezTo>
                    <a:pt x="514" y="2320"/>
                    <a:pt x="485" y="2473"/>
                    <a:pt x="459" y="2622"/>
                  </a:cubicBezTo>
                  <a:cubicBezTo>
                    <a:pt x="403" y="2934"/>
                    <a:pt x="426" y="3048"/>
                    <a:pt x="317" y="3195"/>
                  </a:cubicBezTo>
                  <a:cubicBezTo>
                    <a:pt x="286" y="3412"/>
                    <a:pt x="1" y="3700"/>
                    <a:pt x="11" y="3737"/>
                  </a:cubicBezTo>
                  <a:cubicBezTo>
                    <a:pt x="81" y="3751"/>
                    <a:pt x="148" y="3758"/>
                    <a:pt x="212" y="3758"/>
                  </a:cubicBezTo>
                  <a:cubicBezTo>
                    <a:pt x="349" y="3758"/>
                    <a:pt x="472" y="3727"/>
                    <a:pt x="578" y="3671"/>
                  </a:cubicBezTo>
                  <a:cubicBezTo>
                    <a:pt x="733" y="3589"/>
                    <a:pt x="850" y="3454"/>
                    <a:pt x="926" y="3284"/>
                  </a:cubicBezTo>
                  <a:cubicBezTo>
                    <a:pt x="1027" y="2989"/>
                    <a:pt x="1094" y="2669"/>
                    <a:pt x="1134" y="2359"/>
                  </a:cubicBezTo>
                  <a:cubicBezTo>
                    <a:pt x="1170" y="2062"/>
                    <a:pt x="1179" y="1773"/>
                    <a:pt x="1165" y="1522"/>
                  </a:cubicBezTo>
                  <a:cubicBezTo>
                    <a:pt x="1160" y="1086"/>
                    <a:pt x="1129" y="689"/>
                    <a:pt x="1097" y="414"/>
                  </a:cubicBezTo>
                  <a:cubicBezTo>
                    <a:pt x="1067" y="153"/>
                    <a:pt x="1040" y="0"/>
                    <a:pt x="1040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76"/>
            <p:cNvSpPr/>
            <p:nvPr/>
          </p:nvSpPr>
          <p:spPr>
            <a:xfrm>
              <a:off x="4638000" y="2526550"/>
              <a:ext cx="31650" cy="96875"/>
            </a:xfrm>
            <a:custGeom>
              <a:avLst/>
              <a:gdLst/>
              <a:ahLst/>
              <a:cxnLst/>
              <a:rect l="l" t="t" r="r" b="b"/>
              <a:pathLst>
                <a:path w="1266" h="3875" extrusionOk="0">
                  <a:moveTo>
                    <a:pt x="1122" y="0"/>
                  </a:moveTo>
                  <a:cubicBezTo>
                    <a:pt x="1027" y="406"/>
                    <a:pt x="940" y="775"/>
                    <a:pt x="862" y="1114"/>
                  </a:cubicBezTo>
                  <a:cubicBezTo>
                    <a:pt x="826" y="1268"/>
                    <a:pt x="794" y="1414"/>
                    <a:pt x="763" y="1554"/>
                  </a:cubicBezTo>
                  <a:cubicBezTo>
                    <a:pt x="708" y="1800"/>
                    <a:pt x="659" y="2031"/>
                    <a:pt x="614" y="2247"/>
                  </a:cubicBezTo>
                  <a:cubicBezTo>
                    <a:pt x="581" y="2414"/>
                    <a:pt x="550" y="2573"/>
                    <a:pt x="523" y="2728"/>
                  </a:cubicBezTo>
                  <a:cubicBezTo>
                    <a:pt x="461" y="3061"/>
                    <a:pt x="488" y="3172"/>
                    <a:pt x="364" y="3321"/>
                  </a:cubicBezTo>
                  <a:cubicBezTo>
                    <a:pt x="328" y="3542"/>
                    <a:pt x="1" y="3848"/>
                    <a:pt x="9" y="3873"/>
                  </a:cubicBezTo>
                  <a:cubicBezTo>
                    <a:pt x="27" y="3874"/>
                    <a:pt x="44" y="3874"/>
                    <a:pt x="61" y="3874"/>
                  </a:cubicBezTo>
                  <a:cubicBezTo>
                    <a:pt x="279" y="3874"/>
                    <a:pt x="465" y="3813"/>
                    <a:pt x="618" y="3709"/>
                  </a:cubicBezTo>
                  <a:cubicBezTo>
                    <a:pt x="784" y="3597"/>
                    <a:pt x="909" y="3432"/>
                    <a:pt x="997" y="3239"/>
                  </a:cubicBezTo>
                  <a:cubicBezTo>
                    <a:pt x="1102" y="2958"/>
                    <a:pt x="1172" y="2653"/>
                    <a:pt x="1214" y="2354"/>
                  </a:cubicBezTo>
                  <a:cubicBezTo>
                    <a:pt x="1252" y="2072"/>
                    <a:pt x="1266" y="1795"/>
                    <a:pt x="1258" y="1551"/>
                  </a:cubicBezTo>
                  <a:cubicBezTo>
                    <a:pt x="1262" y="1102"/>
                    <a:pt x="1226" y="698"/>
                    <a:pt x="1190" y="422"/>
                  </a:cubicBezTo>
                  <a:cubicBezTo>
                    <a:pt x="1155" y="15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76"/>
            <p:cNvSpPr/>
            <p:nvPr/>
          </p:nvSpPr>
          <p:spPr>
            <a:xfrm>
              <a:off x="4609900" y="2523675"/>
              <a:ext cx="34025" cy="100200"/>
            </a:xfrm>
            <a:custGeom>
              <a:avLst/>
              <a:gdLst/>
              <a:ahLst/>
              <a:cxnLst/>
              <a:rect l="l" t="t" r="r" b="b"/>
              <a:pathLst>
                <a:path w="1361" h="4008" extrusionOk="0">
                  <a:moveTo>
                    <a:pt x="1200" y="1"/>
                  </a:moveTo>
                  <a:cubicBezTo>
                    <a:pt x="1102" y="428"/>
                    <a:pt x="1015" y="811"/>
                    <a:pt x="936" y="1161"/>
                  </a:cubicBezTo>
                  <a:cubicBezTo>
                    <a:pt x="899" y="1321"/>
                    <a:pt x="865" y="1472"/>
                    <a:pt x="834" y="1617"/>
                  </a:cubicBezTo>
                  <a:cubicBezTo>
                    <a:pt x="777" y="1874"/>
                    <a:pt x="727" y="2113"/>
                    <a:pt x="680" y="2336"/>
                  </a:cubicBezTo>
                  <a:cubicBezTo>
                    <a:pt x="645" y="2510"/>
                    <a:pt x="610" y="2674"/>
                    <a:pt x="582" y="2833"/>
                  </a:cubicBezTo>
                  <a:cubicBezTo>
                    <a:pt x="515" y="3189"/>
                    <a:pt x="547" y="3295"/>
                    <a:pt x="408" y="3447"/>
                  </a:cubicBezTo>
                  <a:cubicBezTo>
                    <a:pt x="369" y="3671"/>
                    <a:pt x="0" y="3996"/>
                    <a:pt x="2" y="4008"/>
                  </a:cubicBezTo>
                  <a:cubicBezTo>
                    <a:pt x="264" y="3984"/>
                    <a:pt x="480" y="3889"/>
                    <a:pt x="656" y="3745"/>
                  </a:cubicBezTo>
                  <a:cubicBezTo>
                    <a:pt x="832" y="3603"/>
                    <a:pt x="967" y="3410"/>
                    <a:pt x="1065" y="3191"/>
                  </a:cubicBezTo>
                  <a:cubicBezTo>
                    <a:pt x="1174" y="2924"/>
                    <a:pt x="1247" y="2633"/>
                    <a:pt x="1290" y="2347"/>
                  </a:cubicBezTo>
                  <a:cubicBezTo>
                    <a:pt x="1332" y="2079"/>
                    <a:pt x="1348" y="1815"/>
                    <a:pt x="1347" y="1578"/>
                  </a:cubicBezTo>
                  <a:cubicBezTo>
                    <a:pt x="1361" y="1113"/>
                    <a:pt x="1321" y="704"/>
                    <a:pt x="1280" y="427"/>
                  </a:cubicBezTo>
                  <a:cubicBezTo>
                    <a:pt x="1239" y="153"/>
                    <a:pt x="1200" y="1"/>
                    <a:pt x="1200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76"/>
            <p:cNvSpPr/>
            <p:nvPr/>
          </p:nvSpPr>
          <p:spPr>
            <a:xfrm>
              <a:off x="4581675" y="2520750"/>
              <a:ext cx="36550" cy="103650"/>
            </a:xfrm>
            <a:custGeom>
              <a:avLst/>
              <a:gdLst/>
              <a:ahLst/>
              <a:cxnLst/>
              <a:rect l="l" t="t" r="r" b="b"/>
              <a:pathLst>
                <a:path w="1462" h="4146" extrusionOk="0">
                  <a:moveTo>
                    <a:pt x="1280" y="0"/>
                  </a:moveTo>
                  <a:cubicBezTo>
                    <a:pt x="1135" y="657"/>
                    <a:pt x="1012" y="1203"/>
                    <a:pt x="908" y="1678"/>
                  </a:cubicBezTo>
                  <a:cubicBezTo>
                    <a:pt x="804" y="2154"/>
                    <a:pt x="718" y="2562"/>
                    <a:pt x="645" y="2940"/>
                  </a:cubicBezTo>
                  <a:cubicBezTo>
                    <a:pt x="572" y="3318"/>
                    <a:pt x="609" y="3419"/>
                    <a:pt x="455" y="3574"/>
                  </a:cubicBezTo>
                  <a:cubicBezTo>
                    <a:pt x="412" y="3803"/>
                    <a:pt x="0" y="4146"/>
                    <a:pt x="0" y="4146"/>
                  </a:cubicBezTo>
                  <a:cubicBezTo>
                    <a:pt x="282" y="4088"/>
                    <a:pt x="511" y="3960"/>
                    <a:pt x="697" y="3786"/>
                  </a:cubicBezTo>
                  <a:cubicBezTo>
                    <a:pt x="882" y="3611"/>
                    <a:pt x="1025" y="3391"/>
                    <a:pt x="1133" y="3148"/>
                  </a:cubicBezTo>
                  <a:cubicBezTo>
                    <a:pt x="1350" y="2661"/>
                    <a:pt x="1428" y="2084"/>
                    <a:pt x="1440" y="1609"/>
                  </a:cubicBezTo>
                  <a:cubicBezTo>
                    <a:pt x="1462" y="1128"/>
                    <a:pt x="1419" y="715"/>
                    <a:pt x="1372" y="436"/>
                  </a:cubicBezTo>
                  <a:cubicBezTo>
                    <a:pt x="1327" y="155"/>
                    <a:pt x="1280" y="0"/>
                    <a:pt x="1280" y="0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76"/>
            <p:cNvSpPr/>
            <p:nvPr/>
          </p:nvSpPr>
          <p:spPr>
            <a:xfrm>
              <a:off x="3834050" y="2397225"/>
              <a:ext cx="728350" cy="217825"/>
            </a:xfrm>
            <a:custGeom>
              <a:avLst/>
              <a:gdLst/>
              <a:ahLst/>
              <a:cxnLst/>
              <a:rect l="l" t="t" r="r" b="b"/>
              <a:pathLst>
                <a:path w="29134" h="8713" extrusionOk="0">
                  <a:moveTo>
                    <a:pt x="9239" y="1"/>
                  </a:moveTo>
                  <a:cubicBezTo>
                    <a:pt x="8882" y="1"/>
                    <a:pt x="8526" y="23"/>
                    <a:pt x="8172" y="76"/>
                  </a:cubicBezTo>
                  <a:cubicBezTo>
                    <a:pt x="5643" y="455"/>
                    <a:pt x="3616" y="2320"/>
                    <a:pt x="1896" y="4213"/>
                  </a:cubicBezTo>
                  <a:cubicBezTo>
                    <a:pt x="1243" y="4930"/>
                    <a:pt x="613" y="5666"/>
                    <a:pt x="0" y="6416"/>
                  </a:cubicBezTo>
                  <a:cubicBezTo>
                    <a:pt x="1298" y="5703"/>
                    <a:pt x="2671" y="5125"/>
                    <a:pt x="4090" y="4705"/>
                  </a:cubicBezTo>
                  <a:cubicBezTo>
                    <a:pt x="5064" y="4416"/>
                    <a:pt x="6067" y="4200"/>
                    <a:pt x="7083" y="4179"/>
                  </a:cubicBezTo>
                  <a:cubicBezTo>
                    <a:pt x="7141" y="4178"/>
                    <a:pt x="7199" y="4177"/>
                    <a:pt x="7257" y="4177"/>
                  </a:cubicBezTo>
                  <a:cubicBezTo>
                    <a:pt x="8541" y="4177"/>
                    <a:pt x="9807" y="4479"/>
                    <a:pt x="11056" y="4779"/>
                  </a:cubicBezTo>
                  <a:cubicBezTo>
                    <a:pt x="16019" y="5976"/>
                    <a:pt x="20972" y="7217"/>
                    <a:pt x="25912" y="8500"/>
                  </a:cubicBezTo>
                  <a:cubicBezTo>
                    <a:pt x="26323" y="8607"/>
                    <a:pt x="26757" y="8713"/>
                    <a:pt x="27177" y="8713"/>
                  </a:cubicBezTo>
                  <a:cubicBezTo>
                    <a:pt x="27445" y="8713"/>
                    <a:pt x="27706" y="8670"/>
                    <a:pt x="27952" y="8558"/>
                  </a:cubicBezTo>
                  <a:cubicBezTo>
                    <a:pt x="28864" y="8141"/>
                    <a:pt x="29134" y="6966"/>
                    <a:pt x="29086" y="5964"/>
                  </a:cubicBezTo>
                  <a:cubicBezTo>
                    <a:pt x="29049" y="5177"/>
                    <a:pt x="28835" y="4315"/>
                    <a:pt x="28180" y="3876"/>
                  </a:cubicBezTo>
                  <a:cubicBezTo>
                    <a:pt x="27861" y="3663"/>
                    <a:pt x="27478" y="3578"/>
                    <a:pt x="27104" y="3496"/>
                  </a:cubicBezTo>
                  <a:lnTo>
                    <a:pt x="16586" y="1220"/>
                  </a:lnTo>
                  <a:cubicBezTo>
                    <a:pt x="14900" y="855"/>
                    <a:pt x="13212" y="490"/>
                    <a:pt x="11507" y="220"/>
                  </a:cubicBezTo>
                  <a:cubicBezTo>
                    <a:pt x="10758" y="101"/>
                    <a:pt x="9997" y="1"/>
                    <a:pt x="9239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76"/>
            <p:cNvSpPr/>
            <p:nvPr/>
          </p:nvSpPr>
          <p:spPr>
            <a:xfrm>
              <a:off x="4919400" y="2441350"/>
              <a:ext cx="338100" cy="193425"/>
            </a:xfrm>
            <a:custGeom>
              <a:avLst/>
              <a:gdLst/>
              <a:ahLst/>
              <a:cxnLst/>
              <a:rect l="l" t="t" r="r" b="b"/>
              <a:pathLst>
                <a:path w="13524" h="7737" extrusionOk="0">
                  <a:moveTo>
                    <a:pt x="12980" y="1"/>
                  </a:moveTo>
                  <a:cubicBezTo>
                    <a:pt x="11030" y="536"/>
                    <a:pt x="8991" y="747"/>
                    <a:pt x="7023" y="1222"/>
                  </a:cubicBezTo>
                  <a:cubicBezTo>
                    <a:pt x="5932" y="1485"/>
                    <a:pt x="5012" y="1953"/>
                    <a:pt x="4002" y="2353"/>
                  </a:cubicBezTo>
                  <a:cubicBezTo>
                    <a:pt x="2965" y="2760"/>
                    <a:pt x="1924" y="2765"/>
                    <a:pt x="1114" y="3653"/>
                  </a:cubicBezTo>
                  <a:cubicBezTo>
                    <a:pt x="392" y="4446"/>
                    <a:pt x="1" y="5565"/>
                    <a:pt x="178" y="6640"/>
                  </a:cubicBezTo>
                  <a:cubicBezTo>
                    <a:pt x="218" y="6865"/>
                    <a:pt x="281" y="7095"/>
                    <a:pt x="428" y="7270"/>
                  </a:cubicBezTo>
                  <a:cubicBezTo>
                    <a:pt x="592" y="7464"/>
                    <a:pt x="833" y="7575"/>
                    <a:pt x="1079" y="7639"/>
                  </a:cubicBezTo>
                  <a:cubicBezTo>
                    <a:pt x="1330" y="7707"/>
                    <a:pt x="1584" y="7737"/>
                    <a:pt x="1839" y="7737"/>
                  </a:cubicBezTo>
                  <a:cubicBezTo>
                    <a:pt x="2768" y="7737"/>
                    <a:pt x="3709" y="7343"/>
                    <a:pt x="4592" y="6988"/>
                  </a:cubicBezTo>
                  <a:cubicBezTo>
                    <a:pt x="7463" y="5826"/>
                    <a:pt x="10465" y="5005"/>
                    <a:pt x="13523" y="4537"/>
                  </a:cubicBezTo>
                  <a:cubicBezTo>
                    <a:pt x="13289" y="2705"/>
                    <a:pt x="13115" y="1201"/>
                    <a:pt x="12980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76"/>
            <p:cNvSpPr/>
            <p:nvPr/>
          </p:nvSpPr>
          <p:spPr>
            <a:xfrm>
              <a:off x="3480000" y="1535475"/>
              <a:ext cx="1271575" cy="1522025"/>
            </a:xfrm>
            <a:custGeom>
              <a:avLst/>
              <a:gdLst/>
              <a:ahLst/>
              <a:cxnLst/>
              <a:rect l="l" t="t" r="r" b="b"/>
              <a:pathLst>
                <a:path w="50863" h="60881" extrusionOk="0">
                  <a:moveTo>
                    <a:pt x="50172" y="1"/>
                  </a:moveTo>
                  <a:cubicBezTo>
                    <a:pt x="50172" y="1"/>
                    <a:pt x="40412" y="4430"/>
                    <a:pt x="37342" y="4430"/>
                  </a:cubicBezTo>
                  <a:cubicBezTo>
                    <a:pt x="37286" y="4430"/>
                    <a:pt x="37232" y="4429"/>
                    <a:pt x="37181" y="4426"/>
                  </a:cubicBezTo>
                  <a:lnTo>
                    <a:pt x="30754" y="15564"/>
                  </a:lnTo>
                  <a:cubicBezTo>
                    <a:pt x="25900" y="23702"/>
                    <a:pt x="14479" y="34837"/>
                    <a:pt x="14479" y="34837"/>
                  </a:cubicBezTo>
                  <a:lnTo>
                    <a:pt x="4057" y="51969"/>
                  </a:lnTo>
                  <a:cubicBezTo>
                    <a:pt x="2292" y="55233"/>
                    <a:pt x="968" y="58200"/>
                    <a:pt x="0" y="60881"/>
                  </a:cubicBezTo>
                  <a:cubicBezTo>
                    <a:pt x="670" y="59873"/>
                    <a:pt x="1285" y="58827"/>
                    <a:pt x="1888" y="57783"/>
                  </a:cubicBezTo>
                  <a:cubicBezTo>
                    <a:pt x="3348" y="55277"/>
                    <a:pt x="4808" y="52767"/>
                    <a:pt x="6267" y="50260"/>
                  </a:cubicBezTo>
                  <a:cubicBezTo>
                    <a:pt x="7115" y="48796"/>
                    <a:pt x="7973" y="47329"/>
                    <a:pt x="8690" y="45794"/>
                  </a:cubicBezTo>
                  <a:cubicBezTo>
                    <a:pt x="9318" y="44461"/>
                    <a:pt x="9837" y="43081"/>
                    <a:pt x="10495" y="41765"/>
                  </a:cubicBezTo>
                  <a:cubicBezTo>
                    <a:pt x="12542" y="37672"/>
                    <a:pt x="15804" y="34341"/>
                    <a:pt x="19049" y="31113"/>
                  </a:cubicBezTo>
                  <a:cubicBezTo>
                    <a:pt x="22744" y="27432"/>
                    <a:pt x="29480" y="25179"/>
                    <a:pt x="32574" y="20976"/>
                  </a:cubicBezTo>
                  <a:cubicBezTo>
                    <a:pt x="34516" y="18341"/>
                    <a:pt x="50862" y="9290"/>
                    <a:pt x="50172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76"/>
            <p:cNvSpPr/>
            <p:nvPr/>
          </p:nvSpPr>
          <p:spPr>
            <a:xfrm>
              <a:off x="3267925" y="3309375"/>
              <a:ext cx="77750" cy="156950"/>
            </a:xfrm>
            <a:custGeom>
              <a:avLst/>
              <a:gdLst/>
              <a:ahLst/>
              <a:cxnLst/>
              <a:rect l="l" t="t" r="r" b="b"/>
              <a:pathLst>
                <a:path w="3110" h="6278" extrusionOk="0">
                  <a:moveTo>
                    <a:pt x="262" y="1"/>
                  </a:moveTo>
                  <a:cubicBezTo>
                    <a:pt x="262" y="1"/>
                    <a:pt x="1" y="2930"/>
                    <a:pt x="1539" y="5746"/>
                  </a:cubicBezTo>
                  <a:cubicBezTo>
                    <a:pt x="2008" y="5932"/>
                    <a:pt x="2531" y="6111"/>
                    <a:pt x="3110" y="6277"/>
                  </a:cubicBezTo>
                  <a:cubicBezTo>
                    <a:pt x="2987" y="6171"/>
                    <a:pt x="953" y="4426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76"/>
            <p:cNvSpPr/>
            <p:nvPr/>
          </p:nvSpPr>
          <p:spPr>
            <a:xfrm>
              <a:off x="3494600" y="1661250"/>
              <a:ext cx="752200" cy="1100725"/>
            </a:xfrm>
            <a:custGeom>
              <a:avLst/>
              <a:gdLst/>
              <a:ahLst/>
              <a:cxnLst/>
              <a:rect l="l" t="t" r="r" b="b"/>
              <a:pathLst>
                <a:path w="30088" h="44029" extrusionOk="0">
                  <a:moveTo>
                    <a:pt x="30087" y="1"/>
                  </a:moveTo>
                  <a:lnTo>
                    <a:pt x="30087" y="1"/>
                  </a:lnTo>
                  <a:cubicBezTo>
                    <a:pt x="25429" y="4235"/>
                    <a:pt x="21356" y="9191"/>
                    <a:pt x="18940" y="14985"/>
                  </a:cubicBezTo>
                  <a:cubicBezTo>
                    <a:pt x="18201" y="16760"/>
                    <a:pt x="17565" y="18684"/>
                    <a:pt x="16114" y="19946"/>
                  </a:cubicBezTo>
                  <a:cubicBezTo>
                    <a:pt x="15047" y="20872"/>
                    <a:pt x="13650" y="21337"/>
                    <a:pt x="12540" y="22211"/>
                  </a:cubicBezTo>
                  <a:cubicBezTo>
                    <a:pt x="11610" y="22943"/>
                    <a:pt x="10923" y="23931"/>
                    <a:pt x="10265" y="24914"/>
                  </a:cubicBezTo>
                  <a:cubicBezTo>
                    <a:pt x="8018" y="28267"/>
                    <a:pt x="5934" y="31733"/>
                    <a:pt x="4025" y="35290"/>
                  </a:cubicBezTo>
                  <a:cubicBezTo>
                    <a:pt x="3053" y="37102"/>
                    <a:pt x="2126" y="38937"/>
                    <a:pt x="1246" y="40794"/>
                  </a:cubicBezTo>
                  <a:cubicBezTo>
                    <a:pt x="899" y="41525"/>
                    <a:pt x="503" y="42892"/>
                    <a:pt x="0" y="44029"/>
                  </a:cubicBezTo>
                  <a:cubicBezTo>
                    <a:pt x="3240" y="39358"/>
                    <a:pt x="6543" y="34777"/>
                    <a:pt x="9443" y="29860"/>
                  </a:cubicBezTo>
                  <a:cubicBezTo>
                    <a:pt x="10388" y="28260"/>
                    <a:pt x="11315" y="26629"/>
                    <a:pt x="12571" y="25258"/>
                  </a:cubicBezTo>
                  <a:cubicBezTo>
                    <a:pt x="15047" y="22554"/>
                    <a:pt x="18725" y="20943"/>
                    <a:pt x="20524" y="17747"/>
                  </a:cubicBezTo>
                  <a:cubicBezTo>
                    <a:pt x="21676" y="15705"/>
                    <a:pt x="21898" y="13272"/>
                    <a:pt x="22795" y="11108"/>
                  </a:cubicBezTo>
                  <a:cubicBezTo>
                    <a:pt x="23371" y="9720"/>
                    <a:pt x="24215" y="8463"/>
                    <a:pt x="25054" y="7217"/>
                  </a:cubicBezTo>
                  <a:cubicBezTo>
                    <a:pt x="26691" y="4785"/>
                    <a:pt x="28335" y="2350"/>
                    <a:pt x="30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76"/>
            <p:cNvSpPr/>
            <p:nvPr/>
          </p:nvSpPr>
          <p:spPr>
            <a:xfrm>
              <a:off x="3501900" y="1615750"/>
              <a:ext cx="576600" cy="700475"/>
            </a:xfrm>
            <a:custGeom>
              <a:avLst/>
              <a:gdLst/>
              <a:ahLst/>
              <a:cxnLst/>
              <a:rect l="l" t="t" r="r" b="b"/>
              <a:pathLst>
                <a:path w="23064" h="28019" extrusionOk="0">
                  <a:moveTo>
                    <a:pt x="23064" y="1"/>
                  </a:moveTo>
                  <a:lnTo>
                    <a:pt x="23064" y="1"/>
                  </a:lnTo>
                  <a:cubicBezTo>
                    <a:pt x="23037" y="25"/>
                    <a:pt x="23010" y="47"/>
                    <a:pt x="22981" y="70"/>
                  </a:cubicBezTo>
                  <a:cubicBezTo>
                    <a:pt x="17909" y="4332"/>
                    <a:pt x="13895" y="9785"/>
                    <a:pt x="8567" y="13719"/>
                  </a:cubicBezTo>
                  <a:cubicBezTo>
                    <a:pt x="7963" y="14165"/>
                    <a:pt x="7340" y="14593"/>
                    <a:pt x="6819" y="15135"/>
                  </a:cubicBezTo>
                  <a:cubicBezTo>
                    <a:pt x="5713" y="16287"/>
                    <a:pt x="5165" y="17843"/>
                    <a:pt x="4540" y="19312"/>
                  </a:cubicBezTo>
                  <a:cubicBezTo>
                    <a:pt x="3443" y="21889"/>
                    <a:pt x="2035" y="24322"/>
                    <a:pt x="630" y="26745"/>
                  </a:cubicBezTo>
                  <a:cubicBezTo>
                    <a:pt x="456" y="27046"/>
                    <a:pt x="246" y="27517"/>
                    <a:pt x="0" y="28018"/>
                  </a:cubicBezTo>
                  <a:cubicBezTo>
                    <a:pt x="435" y="27623"/>
                    <a:pt x="882" y="27252"/>
                    <a:pt x="1310" y="26907"/>
                  </a:cubicBezTo>
                  <a:cubicBezTo>
                    <a:pt x="2155" y="26226"/>
                    <a:pt x="3057" y="25615"/>
                    <a:pt x="3863" y="24884"/>
                  </a:cubicBezTo>
                  <a:cubicBezTo>
                    <a:pt x="4468" y="24336"/>
                    <a:pt x="5013" y="23725"/>
                    <a:pt x="5557" y="23116"/>
                  </a:cubicBezTo>
                  <a:cubicBezTo>
                    <a:pt x="6525" y="22032"/>
                    <a:pt x="7493" y="20948"/>
                    <a:pt x="8462" y="19863"/>
                  </a:cubicBezTo>
                  <a:cubicBezTo>
                    <a:pt x="9435" y="18773"/>
                    <a:pt x="10409" y="17682"/>
                    <a:pt x="11270" y="16502"/>
                  </a:cubicBezTo>
                  <a:cubicBezTo>
                    <a:pt x="12024" y="15471"/>
                    <a:pt x="12688" y="14378"/>
                    <a:pt x="13391" y="13310"/>
                  </a:cubicBezTo>
                  <a:cubicBezTo>
                    <a:pt x="16410" y="8729"/>
                    <a:pt x="20144" y="4637"/>
                    <a:pt x="23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76"/>
            <p:cNvSpPr/>
            <p:nvPr/>
          </p:nvSpPr>
          <p:spPr>
            <a:xfrm>
              <a:off x="3109100" y="2999750"/>
              <a:ext cx="70275" cy="289825"/>
            </a:xfrm>
            <a:custGeom>
              <a:avLst/>
              <a:gdLst/>
              <a:ahLst/>
              <a:cxnLst/>
              <a:rect l="l" t="t" r="r" b="b"/>
              <a:pathLst>
                <a:path w="2811" h="11593" extrusionOk="0">
                  <a:moveTo>
                    <a:pt x="761" y="0"/>
                  </a:moveTo>
                  <a:cubicBezTo>
                    <a:pt x="583" y="793"/>
                    <a:pt x="419" y="1590"/>
                    <a:pt x="295" y="2394"/>
                  </a:cubicBezTo>
                  <a:cubicBezTo>
                    <a:pt x="256" y="2644"/>
                    <a:pt x="151" y="2867"/>
                    <a:pt x="0" y="3060"/>
                  </a:cubicBezTo>
                  <a:cubicBezTo>
                    <a:pt x="92" y="3913"/>
                    <a:pt x="221" y="4723"/>
                    <a:pt x="382" y="5474"/>
                  </a:cubicBezTo>
                  <a:cubicBezTo>
                    <a:pt x="798" y="7428"/>
                    <a:pt x="1415" y="8982"/>
                    <a:pt x="1925" y="10015"/>
                  </a:cubicBezTo>
                  <a:cubicBezTo>
                    <a:pt x="2180" y="10533"/>
                    <a:pt x="2404" y="10927"/>
                    <a:pt x="2564" y="11191"/>
                  </a:cubicBezTo>
                  <a:cubicBezTo>
                    <a:pt x="2725" y="11452"/>
                    <a:pt x="2810" y="11593"/>
                    <a:pt x="2810" y="11593"/>
                  </a:cubicBezTo>
                  <a:cubicBezTo>
                    <a:pt x="1854" y="9171"/>
                    <a:pt x="1322" y="6646"/>
                    <a:pt x="1043" y="4249"/>
                  </a:cubicBezTo>
                  <a:cubicBezTo>
                    <a:pt x="869" y="2770"/>
                    <a:pt x="791" y="1339"/>
                    <a:pt x="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76"/>
            <p:cNvSpPr/>
            <p:nvPr/>
          </p:nvSpPr>
          <p:spPr>
            <a:xfrm>
              <a:off x="3424475" y="1689150"/>
              <a:ext cx="420925" cy="572175"/>
            </a:xfrm>
            <a:custGeom>
              <a:avLst/>
              <a:gdLst/>
              <a:ahLst/>
              <a:cxnLst/>
              <a:rect l="l" t="t" r="r" b="b"/>
              <a:pathLst>
                <a:path w="16837" h="22887" extrusionOk="0">
                  <a:moveTo>
                    <a:pt x="16836" y="0"/>
                  </a:moveTo>
                  <a:cubicBezTo>
                    <a:pt x="16573" y="176"/>
                    <a:pt x="16310" y="349"/>
                    <a:pt x="16048" y="520"/>
                  </a:cubicBezTo>
                  <a:cubicBezTo>
                    <a:pt x="14051" y="1832"/>
                    <a:pt x="12089" y="3277"/>
                    <a:pt x="10676" y="5202"/>
                  </a:cubicBezTo>
                  <a:cubicBezTo>
                    <a:pt x="10126" y="5950"/>
                    <a:pt x="9668" y="6762"/>
                    <a:pt x="9150" y="7535"/>
                  </a:cubicBezTo>
                  <a:cubicBezTo>
                    <a:pt x="8262" y="8861"/>
                    <a:pt x="7203" y="10063"/>
                    <a:pt x="6223" y="11324"/>
                  </a:cubicBezTo>
                  <a:cubicBezTo>
                    <a:pt x="5417" y="12359"/>
                    <a:pt x="4847" y="12853"/>
                    <a:pt x="4149" y="13964"/>
                  </a:cubicBezTo>
                  <a:cubicBezTo>
                    <a:pt x="2510" y="16577"/>
                    <a:pt x="994" y="19966"/>
                    <a:pt x="1" y="22887"/>
                  </a:cubicBezTo>
                  <a:cubicBezTo>
                    <a:pt x="377" y="22445"/>
                    <a:pt x="754" y="22001"/>
                    <a:pt x="1131" y="21559"/>
                  </a:cubicBezTo>
                  <a:cubicBezTo>
                    <a:pt x="2488" y="19966"/>
                    <a:pt x="3851" y="18367"/>
                    <a:pt x="5021" y="16630"/>
                  </a:cubicBezTo>
                  <a:cubicBezTo>
                    <a:pt x="6655" y="14204"/>
                    <a:pt x="7912" y="11518"/>
                    <a:pt x="9765" y="9255"/>
                  </a:cubicBezTo>
                  <a:cubicBezTo>
                    <a:pt x="10797" y="7996"/>
                    <a:pt x="11998" y="6886"/>
                    <a:pt x="13077" y="5666"/>
                  </a:cubicBezTo>
                  <a:cubicBezTo>
                    <a:pt x="14306" y="4276"/>
                    <a:pt x="15375" y="2744"/>
                    <a:pt x="16253" y="1109"/>
                  </a:cubicBezTo>
                  <a:cubicBezTo>
                    <a:pt x="16448" y="747"/>
                    <a:pt x="16640" y="372"/>
                    <a:pt x="16836" y="0"/>
                  </a:cubicBezTo>
                  <a:close/>
                </a:path>
              </a:pathLst>
            </a:custGeom>
            <a:solidFill>
              <a:srgbClr val="6F1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76"/>
            <p:cNvSpPr/>
            <p:nvPr/>
          </p:nvSpPr>
          <p:spPr>
            <a:xfrm>
              <a:off x="3526100" y="1560600"/>
              <a:ext cx="437125" cy="477750"/>
            </a:xfrm>
            <a:custGeom>
              <a:avLst/>
              <a:gdLst/>
              <a:ahLst/>
              <a:cxnLst/>
              <a:rect l="l" t="t" r="r" b="b"/>
              <a:pathLst>
                <a:path w="17485" h="19110" extrusionOk="0">
                  <a:moveTo>
                    <a:pt x="17434" y="1"/>
                  </a:moveTo>
                  <a:cubicBezTo>
                    <a:pt x="17376" y="1"/>
                    <a:pt x="17201" y="320"/>
                    <a:pt x="16865" y="858"/>
                  </a:cubicBezTo>
                  <a:cubicBezTo>
                    <a:pt x="16517" y="1411"/>
                    <a:pt x="15986" y="2197"/>
                    <a:pt x="15191" y="3036"/>
                  </a:cubicBezTo>
                  <a:cubicBezTo>
                    <a:pt x="14403" y="3885"/>
                    <a:pt x="13307" y="4718"/>
                    <a:pt x="12000" y="5552"/>
                  </a:cubicBezTo>
                  <a:cubicBezTo>
                    <a:pt x="10704" y="6397"/>
                    <a:pt x="9185" y="7260"/>
                    <a:pt x="7812" y="8523"/>
                  </a:cubicBezTo>
                  <a:cubicBezTo>
                    <a:pt x="6435" y="9807"/>
                    <a:pt x="5552" y="11338"/>
                    <a:pt x="4690" y="12619"/>
                  </a:cubicBezTo>
                  <a:cubicBezTo>
                    <a:pt x="3835" y="13915"/>
                    <a:pt x="3021" y="15056"/>
                    <a:pt x="2322" y="16003"/>
                  </a:cubicBezTo>
                  <a:cubicBezTo>
                    <a:pt x="924" y="17897"/>
                    <a:pt x="0" y="19034"/>
                    <a:pt x="83" y="19107"/>
                  </a:cubicBezTo>
                  <a:cubicBezTo>
                    <a:pt x="85" y="19109"/>
                    <a:pt x="89" y="19110"/>
                    <a:pt x="93" y="19110"/>
                  </a:cubicBezTo>
                  <a:cubicBezTo>
                    <a:pt x="221" y="19110"/>
                    <a:pt x="1269" y="18101"/>
                    <a:pt x="2742" y="16330"/>
                  </a:cubicBezTo>
                  <a:cubicBezTo>
                    <a:pt x="3500" y="15417"/>
                    <a:pt x="4367" y="14298"/>
                    <a:pt x="5266" y="13009"/>
                  </a:cubicBezTo>
                  <a:cubicBezTo>
                    <a:pt x="6171" y="11726"/>
                    <a:pt x="7051" y="10257"/>
                    <a:pt x="8326" y="9074"/>
                  </a:cubicBezTo>
                  <a:cubicBezTo>
                    <a:pt x="9611" y="7890"/>
                    <a:pt x="11087" y="7018"/>
                    <a:pt x="12384" y="6130"/>
                  </a:cubicBezTo>
                  <a:cubicBezTo>
                    <a:pt x="13687" y="5254"/>
                    <a:pt x="14817" y="4326"/>
                    <a:pt x="15588" y="3391"/>
                  </a:cubicBezTo>
                  <a:cubicBezTo>
                    <a:pt x="16369" y="2466"/>
                    <a:pt x="16847" y="1606"/>
                    <a:pt x="17123" y="997"/>
                  </a:cubicBezTo>
                  <a:cubicBezTo>
                    <a:pt x="17399" y="385"/>
                    <a:pt x="17484" y="21"/>
                    <a:pt x="17440" y="2"/>
                  </a:cubicBezTo>
                  <a:cubicBezTo>
                    <a:pt x="17438" y="1"/>
                    <a:pt x="17436" y="1"/>
                    <a:pt x="174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76"/>
            <p:cNvSpPr/>
            <p:nvPr/>
          </p:nvSpPr>
          <p:spPr>
            <a:xfrm>
              <a:off x="3096125" y="2099200"/>
              <a:ext cx="401975" cy="1147675"/>
            </a:xfrm>
            <a:custGeom>
              <a:avLst/>
              <a:gdLst/>
              <a:ahLst/>
              <a:cxnLst/>
              <a:rect l="l" t="t" r="r" b="b"/>
              <a:pathLst>
                <a:path w="16079" h="45907" extrusionOk="0">
                  <a:moveTo>
                    <a:pt x="16029" y="0"/>
                  </a:moveTo>
                  <a:cubicBezTo>
                    <a:pt x="15973" y="0"/>
                    <a:pt x="15653" y="644"/>
                    <a:pt x="15096" y="1799"/>
                  </a:cubicBezTo>
                  <a:cubicBezTo>
                    <a:pt x="14529" y="2970"/>
                    <a:pt x="13717" y="4668"/>
                    <a:pt x="12655" y="6735"/>
                  </a:cubicBezTo>
                  <a:cubicBezTo>
                    <a:pt x="11596" y="8805"/>
                    <a:pt x="10280" y="11231"/>
                    <a:pt x="8734" y="13892"/>
                  </a:cubicBezTo>
                  <a:cubicBezTo>
                    <a:pt x="8359" y="14572"/>
                    <a:pt x="7962" y="15258"/>
                    <a:pt x="7579" y="15978"/>
                  </a:cubicBezTo>
                  <a:cubicBezTo>
                    <a:pt x="7217" y="16715"/>
                    <a:pt x="6900" y="17486"/>
                    <a:pt x="6600" y="18274"/>
                  </a:cubicBezTo>
                  <a:cubicBezTo>
                    <a:pt x="6009" y="19850"/>
                    <a:pt x="5432" y="21483"/>
                    <a:pt x="4861" y="23168"/>
                  </a:cubicBezTo>
                  <a:cubicBezTo>
                    <a:pt x="3723" y="26538"/>
                    <a:pt x="2744" y="29782"/>
                    <a:pt x="1929" y="32755"/>
                  </a:cubicBezTo>
                  <a:cubicBezTo>
                    <a:pt x="1520" y="34242"/>
                    <a:pt x="1154" y="35659"/>
                    <a:pt x="826" y="36991"/>
                  </a:cubicBezTo>
                  <a:cubicBezTo>
                    <a:pt x="502" y="38316"/>
                    <a:pt x="181" y="39575"/>
                    <a:pt x="96" y="40770"/>
                  </a:cubicBezTo>
                  <a:cubicBezTo>
                    <a:pt x="1" y="41957"/>
                    <a:pt x="158" y="43089"/>
                    <a:pt x="610" y="43957"/>
                  </a:cubicBezTo>
                  <a:cubicBezTo>
                    <a:pt x="1047" y="44838"/>
                    <a:pt x="1728" y="45376"/>
                    <a:pt x="2277" y="45734"/>
                  </a:cubicBezTo>
                  <a:cubicBezTo>
                    <a:pt x="2377" y="45798"/>
                    <a:pt x="2469" y="45853"/>
                    <a:pt x="2563" y="45907"/>
                  </a:cubicBezTo>
                  <a:cubicBezTo>
                    <a:pt x="2536" y="45787"/>
                    <a:pt x="2518" y="45665"/>
                    <a:pt x="2512" y="45541"/>
                  </a:cubicBezTo>
                  <a:cubicBezTo>
                    <a:pt x="2489" y="45524"/>
                    <a:pt x="2468" y="45511"/>
                    <a:pt x="2444" y="45493"/>
                  </a:cubicBezTo>
                  <a:cubicBezTo>
                    <a:pt x="1940" y="45109"/>
                    <a:pt x="1347" y="44579"/>
                    <a:pt x="989" y="43771"/>
                  </a:cubicBezTo>
                  <a:cubicBezTo>
                    <a:pt x="616" y="42973"/>
                    <a:pt x="505" y="41940"/>
                    <a:pt x="628" y="40815"/>
                  </a:cubicBezTo>
                  <a:cubicBezTo>
                    <a:pt x="740" y="39684"/>
                    <a:pt x="1079" y="38468"/>
                    <a:pt x="1431" y="37144"/>
                  </a:cubicBezTo>
                  <a:cubicBezTo>
                    <a:pt x="1784" y="35824"/>
                    <a:pt x="2173" y="34417"/>
                    <a:pt x="2596" y="32941"/>
                  </a:cubicBezTo>
                  <a:cubicBezTo>
                    <a:pt x="3446" y="29989"/>
                    <a:pt x="4440" y="26762"/>
                    <a:pt x="5576" y="23407"/>
                  </a:cubicBezTo>
                  <a:cubicBezTo>
                    <a:pt x="6144" y="21731"/>
                    <a:pt x="6716" y="20094"/>
                    <a:pt x="7292" y="18532"/>
                  </a:cubicBezTo>
                  <a:cubicBezTo>
                    <a:pt x="7583" y="17754"/>
                    <a:pt x="7886" y="17002"/>
                    <a:pt x="8227" y="16288"/>
                  </a:cubicBezTo>
                  <a:cubicBezTo>
                    <a:pt x="8593" y="15584"/>
                    <a:pt x="8979" y="14901"/>
                    <a:pt x="9340" y="14228"/>
                  </a:cubicBezTo>
                  <a:cubicBezTo>
                    <a:pt x="10853" y="11549"/>
                    <a:pt x="12133" y="9074"/>
                    <a:pt x="13134" y="6967"/>
                  </a:cubicBezTo>
                  <a:cubicBezTo>
                    <a:pt x="14138" y="4861"/>
                    <a:pt x="14880" y="3124"/>
                    <a:pt x="15365" y="1913"/>
                  </a:cubicBezTo>
                  <a:cubicBezTo>
                    <a:pt x="15849" y="705"/>
                    <a:pt x="16078" y="20"/>
                    <a:pt x="16032" y="1"/>
                  </a:cubicBezTo>
                  <a:cubicBezTo>
                    <a:pt x="16031" y="0"/>
                    <a:pt x="16030" y="0"/>
                    <a:pt x="160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76"/>
            <p:cNvSpPr/>
            <p:nvPr/>
          </p:nvSpPr>
          <p:spPr>
            <a:xfrm>
              <a:off x="3098875" y="3035725"/>
              <a:ext cx="56950" cy="202725"/>
            </a:xfrm>
            <a:custGeom>
              <a:avLst/>
              <a:gdLst/>
              <a:ahLst/>
              <a:cxnLst/>
              <a:rect l="l" t="t" r="r" b="b"/>
              <a:pathLst>
                <a:path w="2278" h="8109" extrusionOk="0">
                  <a:moveTo>
                    <a:pt x="749" y="1"/>
                  </a:moveTo>
                  <a:cubicBezTo>
                    <a:pt x="709" y="177"/>
                    <a:pt x="666" y="355"/>
                    <a:pt x="622" y="531"/>
                  </a:cubicBezTo>
                  <a:cubicBezTo>
                    <a:pt x="350" y="1618"/>
                    <a:pt x="48" y="2711"/>
                    <a:pt x="25" y="3831"/>
                  </a:cubicBezTo>
                  <a:cubicBezTo>
                    <a:pt x="1" y="4951"/>
                    <a:pt x="288" y="6126"/>
                    <a:pt x="1054" y="6943"/>
                  </a:cubicBezTo>
                  <a:cubicBezTo>
                    <a:pt x="1364" y="7274"/>
                    <a:pt x="1896" y="7856"/>
                    <a:pt x="2277" y="8109"/>
                  </a:cubicBezTo>
                  <a:cubicBezTo>
                    <a:pt x="1777" y="5522"/>
                    <a:pt x="1168" y="2602"/>
                    <a:pt x="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76"/>
            <p:cNvSpPr/>
            <p:nvPr/>
          </p:nvSpPr>
          <p:spPr>
            <a:xfrm>
              <a:off x="2766875" y="1221375"/>
              <a:ext cx="835125" cy="824800"/>
            </a:xfrm>
            <a:custGeom>
              <a:avLst/>
              <a:gdLst/>
              <a:ahLst/>
              <a:cxnLst/>
              <a:rect l="l" t="t" r="r" b="b"/>
              <a:pathLst>
                <a:path w="33405" h="32992" extrusionOk="0">
                  <a:moveTo>
                    <a:pt x="29443" y="0"/>
                  </a:moveTo>
                  <a:lnTo>
                    <a:pt x="20162" y="1856"/>
                  </a:lnTo>
                  <a:cubicBezTo>
                    <a:pt x="20162" y="1856"/>
                    <a:pt x="14451" y="4141"/>
                    <a:pt x="9812" y="12207"/>
                  </a:cubicBezTo>
                  <a:lnTo>
                    <a:pt x="2744" y="25555"/>
                  </a:lnTo>
                  <a:lnTo>
                    <a:pt x="317" y="32409"/>
                  </a:lnTo>
                  <a:cubicBezTo>
                    <a:pt x="317" y="32409"/>
                    <a:pt x="199" y="32615"/>
                    <a:pt x="0" y="32992"/>
                  </a:cubicBezTo>
                  <a:cubicBezTo>
                    <a:pt x="298" y="32679"/>
                    <a:pt x="583" y="32357"/>
                    <a:pt x="840" y="32016"/>
                  </a:cubicBezTo>
                  <a:cubicBezTo>
                    <a:pt x="1602" y="31005"/>
                    <a:pt x="2122" y="29831"/>
                    <a:pt x="2898" y="28831"/>
                  </a:cubicBezTo>
                  <a:cubicBezTo>
                    <a:pt x="3562" y="27973"/>
                    <a:pt x="4398" y="27272"/>
                    <a:pt x="5227" y="26574"/>
                  </a:cubicBezTo>
                  <a:cubicBezTo>
                    <a:pt x="9050" y="23362"/>
                    <a:pt x="12882" y="20166"/>
                    <a:pt x="16724" y="16976"/>
                  </a:cubicBezTo>
                  <a:cubicBezTo>
                    <a:pt x="17918" y="15986"/>
                    <a:pt x="19117" y="14994"/>
                    <a:pt x="20358" y="14066"/>
                  </a:cubicBezTo>
                  <a:cubicBezTo>
                    <a:pt x="22185" y="12698"/>
                    <a:pt x="24121" y="11461"/>
                    <a:pt x="26215" y="10553"/>
                  </a:cubicBezTo>
                  <a:cubicBezTo>
                    <a:pt x="28507" y="9558"/>
                    <a:pt x="30935" y="8979"/>
                    <a:pt x="33404" y="8586"/>
                  </a:cubicBezTo>
                  <a:cubicBezTo>
                    <a:pt x="32432" y="5996"/>
                    <a:pt x="30330" y="5497"/>
                    <a:pt x="30330" y="5497"/>
                  </a:cubicBezTo>
                  <a:cubicBezTo>
                    <a:pt x="30330" y="5497"/>
                    <a:pt x="27943" y="3999"/>
                    <a:pt x="28859" y="2428"/>
                  </a:cubicBezTo>
                  <a:cubicBezTo>
                    <a:pt x="29779" y="857"/>
                    <a:pt x="29443" y="0"/>
                    <a:pt x="29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76"/>
            <p:cNvSpPr/>
            <p:nvPr/>
          </p:nvSpPr>
          <p:spPr>
            <a:xfrm>
              <a:off x="3039450" y="1326550"/>
              <a:ext cx="797225" cy="308625"/>
            </a:xfrm>
            <a:custGeom>
              <a:avLst/>
              <a:gdLst/>
              <a:ahLst/>
              <a:cxnLst/>
              <a:rect l="l" t="t" r="r" b="b"/>
              <a:pathLst>
                <a:path w="31889" h="12345" extrusionOk="0">
                  <a:moveTo>
                    <a:pt x="31888" y="0"/>
                  </a:moveTo>
                  <a:lnTo>
                    <a:pt x="31888" y="0"/>
                  </a:lnTo>
                  <a:cubicBezTo>
                    <a:pt x="29664" y="126"/>
                    <a:pt x="27448" y="293"/>
                    <a:pt x="25272" y="490"/>
                  </a:cubicBezTo>
                  <a:cubicBezTo>
                    <a:pt x="23096" y="684"/>
                    <a:pt x="20954" y="913"/>
                    <a:pt x="18888" y="1249"/>
                  </a:cubicBezTo>
                  <a:cubicBezTo>
                    <a:pt x="16823" y="1582"/>
                    <a:pt x="14836" y="2024"/>
                    <a:pt x="12995" y="2610"/>
                  </a:cubicBezTo>
                  <a:cubicBezTo>
                    <a:pt x="12071" y="2895"/>
                    <a:pt x="11193" y="3235"/>
                    <a:pt x="10352" y="3582"/>
                  </a:cubicBezTo>
                  <a:cubicBezTo>
                    <a:pt x="9518" y="3945"/>
                    <a:pt x="8722" y="4319"/>
                    <a:pt x="7984" y="4728"/>
                  </a:cubicBezTo>
                  <a:cubicBezTo>
                    <a:pt x="7612" y="4927"/>
                    <a:pt x="7253" y="5133"/>
                    <a:pt x="6911" y="5348"/>
                  </a:cubicBezTo>
                  <a:cubicBezTo>
                    <a:pt x="6563" y="5552"/>
                    <a:pt x="6237" y="5775"/>
                    <a:pt x="5918" y="5990"/>
                  </a:cubicBezTo>
                  <a:cubicBezTo>
                    <a:pt x="5283" y="6421"/>
                    <a:pt x="4705" y="6866"/>
                    <a:pt x="4181" y="7306"/>
                  </a:cubicBezTo>
                  <a:cubicBezTo>
                    <a:pt x="3661" y="7748"/>
                    <a:pt x="3188" y="8181"/>
                    <a:pt x="2781" y="8608"/>
                  </a:cubicBezTo>
                  <a:cubicBezTo>
                    <a:pt x="2360" y="9021"/>
                    <a:pt x="2017" y="9444"/>
                    <a:pt x="1700" y="9813"/>
                  </a:cubicBezTo>
                  <a:cubicBezTo>
                    <a:pt x="1405" y="10203"/>
                    <a:pt x="1125" y="10533"/>
                    <a:pt x="921" y="10855"/>
                  </a:cubicBezTo>
                  <a:cubicBezTo>
                    <a:pt x="713" y="11170"/>
                    <a:pt x="523" y="11427"/>
                    <a:pt x="399" y="11658"/>
                  </a:cubicBezTo>
                  <a:cubicBezTo>
                    <a:pt x="139" y="12105"/>
                    <a:pt x="0" y="12344"/>
                    <a:pt x="0" y="12344"/>
                  </a:cubicBezTo>
                  <a:cubicBezTo>
                    <a:pt x="662" y="11469"/>
                    <a:pt x="1389" y="10657"/>
                    <a:pt x="2166" y="9908"/>
                  </a:cubicBezTo>
                  <a:cubicBezTo>
                    <a:pt x="2943" y="9156"/>
                    <a:pt x="3787" y="8491"/>
                    <a:pt x="4650" y="7871"/>
                  </a:cubicBezTo>
                  <a:cubicBezTo>
                    <a:pt x="5513" y="7251"/>
                    <a:pt x="6421" y="6710"/>
                    <a:pt x="7336" y="6213"/>
                  </a:cubicBezTo>
                  <a:cubicBezTo>
                    <a:pt x="8250" y="5713"/>
                    <a:pt x="9188" y="5282"/>
                    <a:pt x="10125" y="4892"/>
                  </a:cubicBezTo>
                  <a:cubicBezTo>
                    <a:pt x="13876" y="3332"/>
                    <a:pt x="17663" y="2589"/>
                    <a:pt x="20920" y="1991"/>
                  </a:cubicBezTo>
                  <a:cubicBezTo>
                    <a:pt x="22559" y="1707"/>
                    <a:pt x="24063" y="1446"/>
                    <a:pt x="25398" y="1214"/>
                  </a:cubicBezTo>
                  <a:cubicBezTo>
                    <a:pt x="26736" y="973"/>
                    <a:pt x="27903" y="762"/>
                    <a:pt x="28865" y="590"/>
                  </a:cubicBezTo>
                  <a:cubicBezTo>
                    <a:pt x="30788" y="230"/>
                    <a:pt x="31888" y="0"/>
                    <a:pt x="31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76"/>
            <p:cNvSpPr/>
            <p:nvPr/>
          </p:nvSpPr>
          <p:spPr>
            <a:xfrm>
              <a:off x="3160500" y="1217200"/>
              <a:ext cx="612550" cy="182925"/>
            </a:xfrm>
            <a:custGeom>
              <a:avLst/>
              <a:gdLst/>
              <a:ahLst/>
              <a:cxnLst/>
              <a:rect l="l" t="t" r="r" b="b"/>
              <a:pathLst>
                <a:path w="24502" h="7317" extrusionOk="0">
                  <a:moveTo>
                    <a:pt x="24501" y="0"/>
                  </a:moveTo>
                  <a:cubicBezTo>
                    <a:pt x="21275" y="593"/>
                    <a:pt x="18070" y="1149"/>
                    <a:pt x="15059" y="1612"/>
                  </a:cubicBezTo>
                  <a:cubicBezTo>
                    <a:pt x="13554" y="1848"/>
                    <a:pt x="12101" y="2053"/>
                    <a:pt x="10717" y="2246"/>
                  </a:cubicBezTo>
                  <a:cubicBezTo>
                    <a:pt x="9330" y="2443"/>
                    <a:pt x="8009" y="2654"/>
                    <a:pt x="6807" y="2964"/>
                  </a:cubicBezTo>
                  <a:cubicBezTo>
                    <a:pt x="5603" y="3264"/>
                    <a:pt x="4525" y="3669"/>
                    <a:pt x="3627" y="4140"/>
                  </a:cubicBezTo>
                  <a:cubicBezTo>
                    <a:pt x="3177" y="4374"/>
                    <a:pt x="2778" y="4631"/>
                    <a:pt x="2418" y="4880"/>
                  </a:cubicBezTo>
                  <a:cubicBezTo>
                    <a:pt x="2069" y="5146"/>
                    <a:pt x="1754" y="5391"/>
                    <a:pt x="1494" y="5642"/>
                  </a:cubicBezTo>
                  <a:cubicBezTo>
                    <a:pt x="969" y="6137"/>
                    <a:pt x="609" y="6568"/>
                    <a:pt x="364" y="6861"/>
                  </a:cubicBezTo>
                  <a:cubicBezTo>
                    <a:pt x="128" y="7157"/>
                    <a:pt x="0" y="7316"/>
                    <a:pt x="0" y="7316"/>
                  </a:cubicBezTo>
                  <a:cubicBezTo>
                    <a:pt x="583" y="6758"/>
                    <a:pt x="1182" y="6217"/>
                    <a:pt x="1825" y="5757"/>
                  </a:cubicBezTo>
                  <a:cubicBezTo>
                    <a:pt x="2473" y="5301"/>
                    <a:pt x="3159" y="4920"/>
                    <a:pt x="3877" y="4620"/>
                  </a:cubicBezTo>
                  <a:cubicBezTo>
                    <a:pt x="5310" y="4016"/>
                    <a:pt x="6825" y="3695"/>
                    <a:pt x="8310" y="3461"/>
                  </a:cubicBezTo>
                  <a:cubicBezTo>
                    <a:pt x="9796" y="3226"/>
                    <a:pt x="11262" y="3067"/>
                    <a:pt x="12655" y="2849"/>
                  </a:cubicBezTo>
                  <a:cubicBezTo>
                    <a:pt x="14045" y="2636"/>
                    <a:pt x="15357" y="2395"/>
                    <a:pt x="16561" y="2142"/>
                  </a:cubicBezTo>
                  <a:cubicBezTo>
                    <a:pt x="18971" y="1638"/>
                    <a:pt x="20958" y="1096"/>
                    <a:pt x="22339" y="685"/>
                  </a:cubicBezTo>
                  <a:cubicBezTo>
                    <a:pt x="23721" y="273"/>
                    <a:pt x="24501" y="0"/>
                    <a:pt x="24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76"/>
            <p:cNvSpPr/>
            <p:nvPr/>
          </p:nvSpPr>
          <p:spPr>
            <a:xfrm>
              <a:off x="2690850" y="1627175"/>
              <a:ext cx="850475" cy="1023800"/>
            </a:xfrm>
            <a:custGeom>
              <a:avLst/>
              <a:gdLst/>
              <a:ahLst/>
              <a:cxnLst/>
              <a:rect l="l" t="t" r="r" b="b"/>
              <a:pathLst>
                <a:path w="34019" h="40952" extrusionOk="0">
                  <a:moveTo>
                    <a:pt x="34018" y="0"/>
                  </a:moveTo>
                  <a:cubicBezTo>
                    <a:pt x="31504" y="951"/>
                    <a:pt x="28934" y="1757"/>
                    <a:pt x="26324" y="2404"/>
                  </a:cubicBezTo>
                  <a:cubicBezTo>
                    <a:pt x="24337" y="2899"/>
                    <a:pt x="22248" y="3344"/>
                    <a:pt x="20670" y="4640"/>
                  </a:cubicBezTo>
                  <a:cubicBezTo>
                    <a:pt x="19753" y="5398"/>
                    <a:pt x="19067" y="6393"/>
                    <a:pt x="18282" y="7282"/>
                  </a:cubicBezTo>
                  <a:cubicBezTo>
                    <a:pt x="14317" y="11756"/>
                    <a:pt x="7717" y="13496"/>
                    <a:pt x="4430" y="18485"/>
                  </a:cubicBezTo>
                  <a:cubicBezTo>
                    <a:pt x="3661" y="19655"/>
                    <a:pt x="3110" y="20948"/>
                    <a:pt x="2566" y="22237"/>
                  </a:cubicBezTo>
                  <a:cubicBezTo>
                    <a:pt x="1576" y="24581"/>
                    <a:pt x="577" y="26973"/>
                    <a:pt x="5" y="29439"/>
                  </a:cubicBezTo>
                  <a:cubicBezTo>
                    <a:pt x="1" y="29443"/>
                    <a:pt x="5" y="29443"/>
                    <a:pt x="5" y="29443"/>
                  </a:cubicBezTo>
                  <a:cubicBezTo>
                    <a:pt x="47" y="30887"/>
                    <a:pt x="242" y="32377"/>
                    <a:pt x="646" y="33880"/>
                  </a:cubicBezTo>
                  <a:cubicBezTo>
                    <a:pt x="1265" y="36173"/>
                    <a:pt x="1827" y="38076"/>
                    <a:pt x="2324" y="39639"/>
                  </a:cubicBezTo>
                  <a:cubicBezTo>
                    <a:pt x="2475" y="40107"/>
                    <a:pt x="2617" y="40544"/>
                    <a:pt x="2752" y="40951"/>
                  </a:cubicBezTo>
                  <a:cubicBezTo>
                    <a:pt x="3359" y="33337"/>
                    <a:pt x="4482" y="25603"/>
                    <a:pt x="8321" y="19036"/>
                  </a:cubicBezTo>
                  <a:cubicBezTo>
                    <a:pt x="9117" y="17677"/>
                    <a:pt x="10044" y="16351"/>
                    <a:pt x="11322" y="15428"/>
                  </a:cubicBezTo>
                  <a:cubicBezTo>
                    <a:pt x="12785" y="14369"/>
                    <a:pt x="14586" y="13917"/>
                    <a:pt x="16283" y="13306"/>
                  </a:cubicBezTo>
                  <a:cubicBezTo>
                    <a:pt x="19242" y="12239"/>
                    <a:pt x="22007" y="10637"/>
                    <a:pt x="24398" y="8595"/>
                  </a:cubicBezTo>
                  <a:cubicBezTo>
                    <a:pt x="25008" y="8075"/>
                    <a:pt x="25603" y="7520"/>
                    <a:pt x="26321" y="7159"/>
                  </a:cubicBezTo>
                  <a:cubicBezTo>
                    <a:pt x="26912" y="6858"/>
                    <a:pt x="27545" y="6710"/>
                    <a:pt x="28197" y="6655"/>
                  </a:cubicBezTo>
                  <a:cubicBezTo>
                    <a:pt x="30025" y="4339"/>
                    <a:pt x="31963" y="2119"/>
                    <a:pt x="34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76"/>
            <p:cNvSpPr/>
            <p:nvPr/>
          </p:nvSpPr>
          <p:spPr>
            <a:xfrm>
              <a:off x="3357025" y="1251900"/>
              <a:ext cx="712600" cy="751000"/>
            </a:xfrm>
            <a:custGeom>
              <a:avLst/>
              <a:gdLst/>
              <a:ahLst/>
              <a:cxnLst/>
              <a:rect l="l" t="t" r="r" b="b"/>
              <a:pathLst>
                <a:path w="28504" h="30040" extrusionOk="0">
                  <a:moveTo>
                    <a:pt x="28503" y="1"/>
                  </a:moveTo>
                  <a:lnTo>
                    <a:pt x="28503" y="1"/>
                  </a:lnTo>
                  <a:cubicBezTo>
                    <a:pt x="26089" y="1033"/>
                    <a:pt x="23812" y="2409"/>
                    <a:pt x="21780" y="4034"/>
                  </a:cubicBezTo>
                  <a:cubicBezTo>
                    <a:pt x="19745" y="5656"/>
                    <a:pt x="17966" y="7548"/>
                    <a:pt x="16483" y="9528"/>
                  </a:cubicBezTo>
                  <a:cubicBezTo>
                    <a:pt x="15739" y="10512"/>
                    <a:pt x="15045" y="11489"/>
                    <a:pt x="14330" y="12401"/>
                  </a:cubicBezTo>
                  <a:cubicBezTo>
                    <a:pt x="13617" y="13319"/>
                    <a:pt x="12867" y="14141"/>
                    <a:pt x="12075" y="14918"/>
                  </a:cubicBezTo>
                  <a:cubicBezTo>
                    <a:pt x="11287" y="15696"/>
                    <a:pt x="10484" y="16438"/>
                    <a:pt x="9736" y="17201"/>
                  </a:cubicBezTo>
                  <a:cubicBezTo>
                    <a:pt x="8989" y="17965"/>
                    <a:pt x="8304" y="18736"/>
                    <a:pt x="7674" y="19493"/>
                  </a:cubicBezTo>
                  <a:cubicBezTo>
                    <a:pt x="6414" y="21009"/>
                    <a:pt x="5357" y="22463"/>
                    <a:pt x="4426" y="23751"/>
                  </a:cubicBezTo>
                  <a:cubicBezTo>
                    <a:pt x="3506" y="25044"/>
                    <a:pt x="2704" y="26170"/>
                    <a:pt x="2044" y="27099"/>
                  </a:cubicBezTo>
                  <a:cubicBezTo>
                    <a:pt x="743" y="28969"/>
                    <a:pt x="0" y="30039"/>
                    <a:pt x="0" y="30039"/>
                  </a:cubicBezTo>
                  <a:cubicBezTo>
                    <a:pt x="1680" y="28081"/>
                    <a:pt x="3338" y="26094"/>
                    <a:pt x="4950" y="24117"/>
                  </a:cubicBezTo>
                  <a:cubicBezTo>
                    <a:pt x="6561" y="22142"/>
                    <a:pt x="8148" y="20202"/>
                    <a:pt x="9836" y="18483"/>
                  </a:cubicBezTo>
                  <a:cubicBezTo>
                    <a:pt x="10674" y="17622"/>
                    <a:pt x="11559" y="16827"/>
                    <a:pt x="12418" y="16008"/>
                  </a:cubicBezTo>
                  <a:cubicBezTo>
                    <a:pt x="13276" y="15195"/>
                    <a:pt x="14102" y="14334"/>
                    <a:pt x="14811" y="13436"/>
                  </a:cubicBezTo>
                  <a:cubicBezTo>
                    <a:pt x="16234" y="11645"/>
                    <a:pt x="17352" y="9847"/>
                    <a:pt x="18577" y="8347"/>
                  </a:cubicBezTo>
                  <a:cubicBezTo>
                    <a:pt x="21015" y="5323"/>
                    <a:pt x="23572" y="3243"/>
                    <a:pt x="25442" y="1927"/>
                  </a:cubicBezTo>
                  <a:cubicBezTo>
                    <a:pt x="26379" y="1268"/>
                    <a:pt x="27153" y="796"/>
                    <a:pt x="27682" y="477"/>
                  </a:cubicBezTo>
                  <a:cubicBezTo>
                    <a:pt x="28217" y="167"/>
                    <a:pt x="28503" y="1"/>
                    <a:pt x="28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76"/>
            <p:cNvSpPr/>
            <p:nvPr/>
          </p:nvSpPr>
          <p:spPr>
            <a:xfrm>
              <a:off x="3236100" y="1334050"/>
              <a:ext cx="615625" cy="877950"/>
            </a:xfrm>
            <a:custGeom>
              <a:avLst/>
              <a:gdLst/>
              <a:ahLst/>
              <a:cxnLst/>
              <a:rect l="l" t="t" r="r" b="b"/>
              <a:pathLst>
                <a:path w="24625" h="35118" extrusionOk="0">
                  <a:moveTo>
                    <a:pt x="24625" y="1"/>
                  </a:moveTo>
                  <a:lnTo>
                    <a:pt x="24625" y="1"/>
                  </a:lnTo>
                  <a:cubicBezTo>
                    <a:pt x="22288" y="1484"/>
                    <a:pt x="19965" y="3005"/>
                    <a:pt x="17885" y="4803"/>
                  </a:cubicBezTo>
                  <a:cubicBezTo>
                    <a:pt x="16846" y="5697"/>
                    <a:pt x="15869" y="6672"/>
                    <a:pt x="14999" y="7698"/>
                  </a:cubicBezTo>
                  <a:cubicBezTo>
                    <a:pt x="14126" y="8722"/>
                    <a:pt x="13315" y="9724"/>
                    <a:pt x="12420" y="10627"/>
                  </a:cubicBezTo>
                  <a:cubicBezTo>
                    <a:pt x="10640" y="12442"/>
                    <a:pt x="8711" y="14109"/>
                    <a:pt x="7254" y="16055"/>
                  </a:cubicBezTo>
                  <a:cubicBezTo>
                    <a:pt x="5793" y="17979"/>
                    <a:pt x="4694" y="19985"/>
                    <a:pt x="3845" y="21890"/>
                  </a:cubicBezTo>
                  <a:cubicBezTo>
                    <a:pt x="2174" y="25721"/>
                    <a:pt x="1374" y="29093"/>
                    <a:pt x="809" y="31428"/>
                  </a:cubicBezTo>
                  <a:cubicBezTo>
                    <a:pt x="263" y="33771"/>
                    <a:pt x="0" y="35118"/>
                    <a:pt x="0" y="35118"/>
                  </a:cubicBezTo>
                  <a:cubicBezTo>
                    <a:pt x="1626" y="29929"/>
                    <a:pt x="3206" y="24655"/>
                    <a:pt x="5718" y="20231"/>
                  </a:cubicBezTo>
                  <a:cubicBezTo>
                    <a:pt x="6960" y="18016"/>
                    <a:pt x="8430" y="16056"/>
                    <a:pt x="10064" y="14389"/>
                  </a:cubicBezTo>
                  <a:cubicBezTo>
                    <a:pt x="10897" y="13548"/>
                    <a:pt x="11708" y="12729"/>
                    <a:pt x="12492" y="11938"/>
                  </a:cubicBezTo>
                  <a:cubicBezTo>
                    <a:pt x="13279" y="11136"/>
                    <a:pt x="14014" y="10302"/>
                    <a:pt x="14657" y="9480"/>
                  </a:cubicBezTo>
                  <a:cubicBezTo>
                    <a:pt x="15306" y="8662"/>
                    <a:pt x="15898" y="7874"/>
                    <a:pt x="16513" y="7173"/>
                  </a:cubicBezTo>
                  <a:cubicBezTo>
                    <a:pt x="17124" y="6468"/>
                    <a:pt x="17742" y="5829"/>
                    <a:pt x="18343" y="5247"/>
                  </a:cubicBezTo>
                  <a:cubicBezTo>
                    <a:pt x="19548" y="4083"/>
                    <a:pt x="20682" y="3142"/>
                    <a:pt x="21623" y="2375"/>
                  </a:cubicBezTo>
                  <a:cubicBezTo>
                    <a:pt x="22567" y="1610"/>
                    <a:pt x="23322" y="1024"/>
                    <a:pt x="23836" y="619"/>
                  </a:cubicBezTo>
                  <a:cubicBezTo>
                    <a:pt x="24349" y="216"/>
                    <a:pt x="24625" y="1"/>
                    <a:pt x="24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76"/>
            <p:cNvSpPr/>
            <p:nvPr/>
          </p:nvSpPr>
          <p:spPr>
            <a:xfrm>
              <a:off x="2918500" y="2281225"/>
              <a:ext cx="290950" cy="726250"/>
            </a:xfrm>
            <a:custGeom>
              <a:avLst/>
              <a:gdLst/>
              <a:ahLst/>
              <a:cxnLst/>
              <a:rect l="l" t="t" r="r" b="b"/>
              <a:pathLst>
                <a:path w="11638" h="29050" extrusionOk="0">
                  <a:moveTo>
                    <a:pt x="11638" y="0"/>
                  </a:moveTo>
                  <a:lnTo>
                    <a:pt x="11638" y="0"/>
                  </a:lnTo>
                  <a:cubicBezTo>
                    <a:pt x="11218" y="1310"/>
                    <a:pt x="10432" y="2439"/>
                    <a:pt x="9533" y="3446"/>
                  </a:cubicBezTo>
                  <a:cubicBezTo>
                    <a:pt x="8634" y="4462"/>
                    <a:pt x="7630" y="5382"/>
                    <a:pt x="6686" y="6382"/>
                  </a:cubicBezTo>
                  <a:cubicBezTo>
                    <a:pt x="5733" y="7365"/>
                    <a:pt x="4888" y="8492"/>
                    <a:pt x="4211" y="9664"/>
                  </a:cubicBezTo>
                  <a:cubicBezTo>
                    <a:pt x="3525" y="10842"/>
                    <a:pt x="2962" y="12052"/>
                    <a:pt x="2434" y="13245"/>
                  </a:cubicBezTo>
                  <a:cubicBezTo>
                    <a:pt x="1384" y="15641"/>
                    <a:pt x="535" y="18084"/>
                    <a:pt x="202" y="20524"/>
                  </a:cubicBezTo>
                  <a:cubicBezTo>
                    <a:pt x="39" y="21741"/>
                    <a:pt x="1" y="22951"/>
                    <a:pt x="107" y="24108"/>
                  </a:cubicBezTo>
                  <a:cubicBezTo>
                    <a:pt x="219" y="25266"/>
                    <a:pt x="441" y="26321"/>
                    <a:pt x="457" y="27317"/>
                  </a:cubicBezTo>
                  <a:cubicBezTo>
                    <a:pt x="460" y="27452"/>
                    <a:pt x="460" y="27582"/>
                    <a:pt x="457" y="27713"/>
                  </a:cubicBezTo>
                  <a:cubicBezTo>
                    <a:pt x="611" y="27806"/>
                    <a:pt x="782" y="27896"/>
                    <a:pt x="961" y="27991"/>
                  </a:cubicBezTo>
                  <a:cubicBezTo>
                    <a:pt x="961" y="27991"/>
                    <a:pt x="973" y="28409"/>
                    <a:pt x="1127" y="29050"/>
                  </a:cubicBezTo>
                  <a:cubicBezTo>
                    <a:pt x="1131" y="29033"/>
                    <a:pt x="1135" y="29014"/>
                    <a:pt x="1139" y="28998"/>
                  </a:cubicBezTo>
                  <a:cubicBezTo>
                    <a:pt x="1301" y="28316"/>
                    <a:pt x="1369" y="27589"/>
                    <a:pt x="1346" y="26899"/>
                  </a:cubicBezTo>
                  <a:cubicBezTo>
                    <a:pt x="1326" y="26206"/>
                    <a:pt x="1239" y="25543"/>
                    <a:pt x="1167" y="24901"/>
                  </a:cubicBezTo>
                  <a:cubicBezTo>
                    <a:pt x="1005" y="23628"/>
                    <a:pt x="1013" y="22402"/>
                    <a:pt x="1148" y="21189"/>
                  </a:cubicBezTo>
                  <a:cubicBezTo>
                    <a:pt x="1290" y="19983"/>
                    <a:pt x="1540" y="18810"/>
                    <a:pt x="1869" y="17683"/>
                  </a:cubicBezTo>
                  <a:cubicBezTo>
                    <a:pt x="2522" y="15443"/>
                    <a:pt x="3396" y="13362"/>
                    <a:pt x="4241" y="11489"/>
                  </a:cubicBezTo>
                  <a:cubicBezTo>
                    <a:pt x="4669" y="10557"/>
                    <a:pt x="5125" y="9688"/>
                    <a:pt x="5616" y="8899"/>
                  </a:cubicBezTo>
                  <a:cubicBezTo>
                    <a:pt x="6105" y="8114"/>
                    <a:pt x="6644" y="7419"/>
                    <a:pt x="7184" y="6782"/>
                  </a:cubicBezTo>
                  <a:cubicBezTo>
                    <a:pt x="8270" y="5504"/>
                    <a:pt x="9294" y="4422"/>
                    <a:pt x="10003" y="3426"/>
                  </a:cubicBezTo>
                  <a:cubicBezTo>
                    <a:pt x="10738" y="2439"/>
                    <a:pt x="11149" y="1558"/>
                    <a:pt x="11368" y="943"/>
                  </a:cubicBezTo>
                  <a:cubicBezTo>
                    <a:pt x="11483" y="638"/>
                    <a:pt x="11541" y="396"/>
                    <a:pt x="11582" y="234"/>
                  </a:cubicBezTo>
                  <a:cubicBezTo>
                    <a:pt x="11614" y="110"/>
                    <a:pt x="11630" y="31"/>
                    <a:pt x="116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76"/>
            <p:cNvSpPr/>
            <p:nvPr/>
          </p:nvSpPr>
          <p:spPr>
            <a:xfrm>
              <a:off x="2971775" y="2615450"/>
              <a:ext cx="104350" cy="508400"/>
            </a:xfrm>
            <a:custGeom>
              <a:avLst/>
              <a:gdLst/>
              <a:ahLst/>
              <a:cxnLst/>
              <a:rect l="l" t="t" r="r" b="b"/>
              <a:pathLst>
                <a:path w="4174" h="20336" extrusionOk="0">
                  <a:moveTo>
                    <a:pt x="4173" y="0"/>
                  </a:moveTo>
                  <a:lnTo>
                    <a:pt x="4173" y="0"/>
                  </a:lnTo>
                  <a:cubicBezTo>
                    <a:pt x="2480" y="3109"/>
                    <a:pt x="1112" y="6472"/>
                    <a:pt x="472" y="9822"/>
                  </a:cubicBezTo>
                  <a:cubicBezTo>
                    <a:pt x="143" y="11491"/>
                    <a:pt x="1" y="13156"/>
                    <a:pt x="56" y="14731"/>
                  </a:cubicBezTo>
                  <a:cubicBezTo>
                    <a:pt x="81" y="15520"/>
                    <a:pt x="157" y="16289"/>
                    <a:pt x="255" y="17023"/>
                  </a:cubicBezTo>
                  <a:cubicBezTo>
                    <a:pt x="346" y="17630"/>
                    <a:pt x="437" y="18202"/>
                    <a:pt x="478" y="18745"/>
                  </a:cubicBezTo>
                  <a:lnTo>
                    <a:pt x="478" y="18748"/>
                  </a:lnTo>
                  <a:cubicBezTo>
                    <a:pt x="663" y="18996"/>
                    <a:pt x="878" y="19237"/>
                    <a:pt x="1115" y="19475"/>
                  </a:cubicBezTo>
                  <a:cubicBezTo>
                    <a:pt x="1115" y="19475"/>
                    <a:pt x="1123" y="19804"/>
                    <a:pt x="1206" y="20336"/>
                  </a:cubicBezTo>
                  <a:cubicBezTo>
                    <a:pt x="1223" y="20281"/>
                    <a:pt x="1239" y="20221"/>
                    <a:pt x="1250" y="20165"/>
                  </a:cubicBezTo>
                  <a:cubicBezTo>
                    <a:pt x="1461" y="19237"/>
                    <a:pt x="1382" y="18314"/>
                    <a:pt x="1291" y="17473"/>
                  </a:cubicBezTo>
                  <a:cubicBezTo>
                    <a:pt x="843" y="14184"/>
                    <a:pt x="1151" y="11119"/>
                    <a:pt x="1675" y="8518"/>
                  </a:cubicBezTo>
                  <a:cubicBezTo>
                    <a:pt x="2203" y="5920"/>
                    <a:pt x="2889" y="3798"/>
                    <a:pt x="3376" y="2316"/>
                  </a:cubicBezTo>
                  <a:cubicBezTo>
                    <a:pt x="3852" y="932"/>
                    <a:pt x="4142" y="99"/>
                    <a:pt x="4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76"/>
            <p:cNvSpPr/>
            <p:nvPr/>
          </p:nvSpPr>
          <p:spPr>
            <a:xfrm>
              <a:off x="2799550" y="2270025"/>
              <a:ext cx="143400" cy="531725"/>
            </a:xfrm>
            <a:custGeom>
              <a:avLst/>
              <a:gdLst/>
              <a:ahLst/>
              <a:cxnLst/>
              <a:rect l="l" t="t" r="r" b="b"/>
              <a:pathLst>
                <a:path w="5736" h="21269" extrusionOk="0">
                  <a:moveTo>
                    <a:pt x="5736" y="0"/>
                  </a:moveTo>
                  <a:lnTo>
                    <a:pt x="5736" y="0"/>
                  </a:lnTo>
                  <a:cubicBezTo>
                    <a:pt x="4924" y="2272"/>
                    <a:pt x="4141" y="4560"/>
                    <a:pt x="3395" y="6824"/>
                  </a:cubicBezTo>
                  <a:cubicBezTo>
                    <a:pt x="2654" y="9092"/>
                    <a:pt x="1932" y="11337"/>
                    <a:pt x="1329" y="13553"/>
                  </a:cubicBezTo>
                  <a:cubicBezTo>
                    <a:pt x="774" y="15584"/>
                    <a:pt x="311" y="17592"/>
                    <a:pt x="1" y="19530"/>
                  </a:cubicBezTo>
                  <a:cubicBezTo>
                    <a:pt x="196" y="19967"/>
                    <a:pt x="295" y="20157"/>
                    <a:pt x="295" y="20157"/>
                  </a:cubicBezTo>
                  <a:lnTo>
                    <a:pt x="787" y="21268"/>
                  </a:lnTo>
                  <a:cubicBezTo>
                    <a:pt x="1246" y="17803"/>
                    <a:pt x="2040" y="14613"/>
                    <a:pt x="2758" y="11802"/>
                  </a:cubicBezTo>
                  <a:cubicBezTo>
                    <a:pt x="3681" y="8269"/>
                    <a:pt x="4454" y="5318"/>
                    <a:pt x="4958" y="3249"/>
                  </a:cubicBezTo>
                  <a:cubicBezTo>
                    <a:pt x="5422" y="1305"/>
                    <a:pt x="5705" y="138"/>
                    <a:pt x="5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76"/>
            <p:cNvSpPr/>
            <p:nvPr/>
          </p:nvSpPr>
          <p:spPr>
            <a:xfrm>
              <a:off x="2950825" y="1980900"/>
              <a:ext cx="97750" cy="213725"/>
            </a:xfrm>
            <a:custGeom>
              <a:avLst/>
              <a:gdLst/>
              <a:ahLst/>
              <a:cxnLst/>
              <a:rect l="l" t="t" r="r" b="b"/>
              <a:pathLst>
                <a:path w="3910" h="8549" extrusionOk="0">
                  <a:moveTo>
                    <a:pt x="3909" y="1"/>
                  </a:moveTo>
                  <a:cubicBezTo>
                    <a:pt x="3727" y="54"/>
                    <a:pt x="3528" y="85"/>
                    <a:pt x="3310" y="85"/>
                  </a:cubicBezTo>
                  <a:cubicBezTo>
                    <a:pt x="3136" y="85"/>
                    <a:pt x="2975" y="65"/>
                    <a:pt x="2824" y="30"/>
                  </a:cubicBezTo>
                  <a:cubicBezTo>
                    <a:pt x="2538" y="860"/>
                    <a:pt x="2300" y="1657"/>
                    <a:pt x="2065" y="2403"/>
                  </a:cubicBezTo>
                  <a:cubicBezTo>
                    <a:pt x="1506" y="4264"/>
                    <a:pt x="953" y="5777"/>
                    <a:pt x="580" y="6856"/>
                  </a:cubicBezTo>
                  <a:cubicBezTo>
                    <a:pt x="204" y="7929"/>
                    <a:pt x="1" y="8549"/>
                    <a:pt x="1" y="8549"/>
                  </a:cubicBezTo>
                  <a:cubicBezTo>
                    <a:pt x="661" y="7436"/>
                    <a:pt x="1290" y="6305"/>
                    <a:pt x="1848" y="5151"/>
                  </a:cubicBezTo>
                  <a:cubicBezTo>
                    <a:pt x="2128" y="4575"/>
                    <a:pt x="2390" y="3992"/>
                    <a:pt x="2629" y="3406"/>
                  </a:cubicBezTo>
                  <a:cubicBezTo>
                    <a:pt x="2865" y="2823"/>
                    <a:pt x="3080" y="2249"/>
                    <a:pt x="3293" y="1681"/>
                  </a:cubicBezTo>
                  <a:cubicBezTo>
                    <a:pt x="3502" y="1111"/>
                    <a:pt x="3707" y="552"/>
                    <a:pt x="3907" y="3"/>
                  </a:cubicBezTo>
                  <a:cubicBezTo>
                    <a:pt x="3907" y="2"/>
                    <a:pt x="3909" y="2"/>
                    <a:pt x="3909" y="1"/>
                  </a:cubicBezTo>
                  <a:close/>
                </a:path>
              </a:pathLst>
            </a:custGeom>
            <a:solidFill>
              <a:srgbClr val="070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76"/>
            <p:cNvSpPr/>
            <p:nvPr/>
          </p:nvSpPr>
          <p:spPr>
            <a:xfrm>
              <a:off x="2748875" y="1743175"/>
              <a:ext cx="683175" cy="954700"/>
            </a:xfrm>
            <a:custGeom>
              <a:avLst/>
              <a:gdLst/>
              <a:ahLst/>
              <a:cxnLst/>
              <a:rect l="l" t="t" r="r" b="b"/>
              <a:pathLst>
                <a:path w="27327" h="38188" extrusionOk="0">
                  <a:moveTo>
                    <a:pt x="27326" y="0"/>
                  </a:moveTo>
                  <a:lnTo>
                    <a:pt x="27326" y="0"/>
                  </a:lnTo>
                  <a:cubicBezTo>
                    <a:pt x="26545" y="119"/>
                    <a:pt x="25761" y="234"/>
                    <a:pt x="24978" y="350"/>
                  </a:cubicBezTo>
                  <a:cubicBezTo>
                    <a:pt x="24034" y="493"/>
                    <a:pt x="23075" y="640"/>
                    <a:pt x="22210" y="1044"/>
                  </a:cubicBezTo>
                  <a:cubicBezTo>
                    <a:pt x="20803" y="1703"/>
                    <a:pt x="19798" y="2977"/>
                    <a:pt x="18772" y="4149"/>
                  </a:cubicBezTo>
                  <a:cubicBezTo>
                    <a:pt x="17170" y="5982"/>
                    <a:pt x="15330" y="7707"/>
                    <a:pt x="13050" y="8555"/>
                  </a:cubicBezTo>
                  <a:cubicBezTo>
                    <a:pt x="11631" y="9084"/>
                    <a:pt x="10067" y="9262"/>
                    <a:pt x="8774" y="10047"/>
                  </a:cubicBezTo>
                  <a:cubicBezTo>
                    <a:pt x="7426" y="10864"/>
                    <a:pt x="6530" y="12236"/>
                    <a:pt x="5678" y="13565"/>
                  </a:cubicBezTo>
                  <a:cubicBezTo>
                    <a:pt x="4650" y="15171"/>
                    <a:pt x="3617" y="16773"/>
                    <a:pt x="2591" y="18379"/>
                  </a:cubicBezTo>
                  <a:cubicBezTo>
                    <a:pt x="1988" y="19323"/>
                    <a:pt x="1374" y="20282"/>
                    <a:pt x="1060" y="21357"/>
                  </a:cubicBezTo>
                  <a:cubicBezTo>
                    <a:pt x="668" y="22706"/>
                    <a:pt x="771" y="24146"/>
                    <a:pt x="835" y="25549"/>
                  </a:cubicBezTo>
                  <a:cubicBezTo>
                    <a:pt x="973" y="28722"/>
                    <a:pt x="882" y="31973"/>
                    <a:pt x="1" y="34999"/>
                  </a:cubicBezTo>
                  <a:cubicBezTo>
                    <a:pt x="409" y="36284"/>
                    <a:pt x="770" y="37335"/>
                    <a:pt x="1080" y="38187"/>
                  </a:cubicBezTo>
                  <a:cubicBezTo>
                    <a:pt x="1179" y="37660"/>
                    <a:pt x="1215" y="37114"/>
                    <a:pt x="1226" y="36586"/>
                  </a:cubicBezTo>
                  <a:cubicBezTo>
                    <a:pt x="1322" y="32823"/>
                    <a:pt x="918" y="28785"/>
                    <a:pt x="2848" y="25549"/>
                  </a:cubicBezTo>
                  <a:cubicBezTo>
                    <a:pt x="3130" y="25081"/>
                    <a:pt x="3455" y="24632"/>
                    <a:pt x="3689" y="24142"/>
                  </a:cubicBezTo>
                  <a:cubicBezTo>
                    <a:pt x="4450" y="22540"/>
                    <a:pt x="4157" y="20644"/>
                    <a:pt x="4578" y="18922"/>
                  </a:cubicBezTo>
                  <a:cubicBezTo>
                    <a:pt x="4821" y="17935"/>
                    <a:pt x="5292" y="17022"/>
                    <a:pt x="5760" y="16118"/>
                  </a:cubicBezTo>
                  <a:cubicBezTo>
                    <a:pt x="6699" y="14302"/>
                    <a:pt x="7695" y="12421"/>
                    <a:pt x="9338" y="11196"/>
                  </a:cubicBezTo>
                  <a:cubicBezTo>
                    <a:pt x="10876" y="10046"/>
                    <a:pt x="12816" y="9605"/>
                    <a:pt x="14660" y="9063"/>
                  </a:cubicBezTo>
                  <a:cubicBezTo>
                    <a:pt x="17991" y="8078"/>
                    <a:pt x="21199" y="6670"/>
                    <a:pt x="24182" y="4890"/>
                  </a:cubicBezTo>
                  <a:cubicBezTo>
                    <a:pt x="25057" y="3153"/>
                    <a:pt x="26101" y="1504"/>
                    <a:pt x="27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76"/>
            <p:cNvSpPr/>
            <p:nvPr/>
          </p:nvSpPr>
          <p:spPr>
            <a:xfrm>
              <a:off x="4846400" y="1528350"/>
              <a:ext cx="441250" cy="607250"/>
            </a:xfrm>
            <a:custGeom>
              <a:avLst/>
              <a:gdLst/>
              <a:ahLst/>
              <a:cxnLst/>
              <a:rect l="l" t="t" r="r" b="b"/>
              <a:pathLst>
                <a:path w="17650" h="24290" extrusionOk="0">
                  <a:moveTo>
                    <a:pt x="1" y="1"/>
                  </a:moveTo>
                  <a:cubicBezTo>
                    <a:pt x="124" y="100"/>
                    <a:pt x="250" y="192"/>
                    <a:pt x="365" y="294"/>
                  </a:cubicBezTo>
                  <a:cubicBezTo>
                    <a:pt x="1849" y="1591"/>
                    <a:pt x="2952" y="3251"/>
                    <a:pt x="4038" y="4891"/>
                  </a:cubicBezTo>
                  <a:cubicBezTo>
                    <a:pt x="4799" y="6040"/>
                    <a:pt x="5557" y="7186"/>
                    <a:pt x="6319" y="8336"/>
                  </a:cubicBezTo>
                  <a:cubicBezTo>
                    <a:pt x="6854" y="9141"/>
                    <a:pt x="7389" y="9950"/>
                    <a:pt x="7762" y="10843"/>
                  </a:cubicBezTo>
                  <a:cubicBezTo>
                    <a:pt x="8226" y="11941"/>
                    <a:pt x="8440" y="13154"/>
                    <a:pt x="9102" y="14145"/>
                  </a:cubicBezTo>
                  <a:cubicBezTo>
                    <a:pt x="9856" y="15268"/>
                    <a:pt x="11113" y="15990"/>
                    <a:pt x="11795" y="17156"/>
                  </a:cubicBezTo>
                  <a:cubicBezTo>
                    <a:pt x="12017" y="17540"/>
                    <a:pt x="12172" y="17964"/>
                    <a:pt x="12426" y="18334"/>
                  </a:cubicBezTo>
                  <a:cubicBezTo>
                    <a:pt x="13001" y="19170"/>
                    <a:pt x="13987" y="19603"/>
                    <a:pt x="14788" y="20221"/>
                  </a:cubicBezTo>
                  <a:cubicBezTo>
                    <a:pt x="16101" y="21233"/>
                    <a:pt x="16887" y="22704"/>
                    <a:pt x="17450" y="24290"/>
                  </a:cubicBezTo>
                  <a:cubicBezTo>
                    <a:pt x="17462" y="23794"/>
                    <a:pt x="17479" y="23266"/>
                    <a:pt x="17502" y="22699"/>
                  </a:cubicBezTo>
                  <a:cubicBezTo>
                    <a:pt x="17502" y="22699"/>
                    <a:pt x="17562" y="22060"/>
                    <a:pt x="17649" y="21050"/>
                  </a:cubicBezTo>
                  <a:lnTo>
                    <a:pt x="17649" y="21046"/>
                  </a:lnTo>
                  <a:cubicBezTo>
                    <a:pt x="16186" y="18805"/>
                    <a:pt x="14786" y="16521"/>
                    <a:pt x="13453" y="14197"/>
                  </a:cubicBezTo>
                  <a:cubicBezTo>
                    <a:pt x="13136" y="13646"/>
                    <a:pt x="12823" y="13091"/>
                    <a:pt x="12627" y="12489"/>
                  </a:cubicBezTo>
                  <a:cubicBezTo>
                    <a:pt x="12413" y="11836"/>
                    <a:pt x="12346" y="11138"/>
                    <a:pt x="12123" y="10486"/>
                  </a:cubicBezTo>
                  <a:cubicBezTo>
                    <a:pt x="11727" y="9320"/>
                    <a:pt x="10875" y="8373"/>
                    <a:pt x="10046" y="7460"/>
                  </a:cubicBezTo>
                  <a:cubicBezTo>
                    <a:pt x="7194" y="4332"/>
                    <a:pt x="4090" y="105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76"/>
            <p:cNvSpPr/>
            <p:nvPr/>
          </p:nvSpPr>
          <p:spPr>
            <a:xfrm>
              <a:off x="4964600" y="1355025"/>
              <a:ext cx="430000" cy="580600"/>
            </a:xfrm>
            <a:custGeom>
              <a:avLst/>
              <a:gdLst/>
              <a:ahLst/>
              <a:cxnLst/>
              <a:rect l="l" t="t" r="r" b="b"/>
              <a:pathLst>
                <a:path w="17200" h="23224" extrusionOk="0">
                  <a:moveTo>
                    <a:pt x="6858" y="1"/>
                  </a:moveTo>
                  <a:cubicBezTo>
                    <a:pt x="6795" y="21"/>
                    <a:pt x="6736" y="41"/>
                    <a:pt x="6672" y="57"/>
                  </a:cubicBezTo>
                  <a:cubicBezTo>
                    <a:pt x="6112" y="207"/>
                    <a:pt x="5526" y="192"/>
                    <a:pt x="4946" y="255"/>
                  </a:cubicBezTo>
                  <a:cubicBezTo>
                    <a:pt x="2950" y="485"/>
                    <a:pt x="1115" y="1801"/>
                    <a:pt x="251" y="3614"/>
                  </a:cubicBezTo>
                  <a:cubicBezTo>
                    <a:pt x="111" y="3915"/>
                    <a:pt x="0" y="4288"/>
                    <a:pt x="199" y="4554"/>
                  </a:cubicBezTo>
                  <a:cubicBezTo>
                    <a:pt x="354" y="4768"/>
                    <a:pt x="640" y="4819"/>
                    <a:pt x="900" y="4866"/>
                  </a:cubicBezTo>
                  <a:cubicBezTo>
                    <a:pt x="3252" y="5311"/>
                    <a:pt x="5407" y="6735"/>
                    <a:pt x="6734" y="8729"/>
                  </a:cubicBezTo>
                  <a:cubicBezTo>
                    <a:pt x="7770" y="10283"/>
                    <a:pt x="8298" y="12112"/>
                    <a:pt x="8761" y="13920"/>
                  </a:cubicBezTo>
                  <a:cubicBezTo>
                    <a:pt x="9102" y="15246"/>
                    <a:pt x="9419" y="16590"/>
                    <a:pt x="9550" y="17946"/>
                  </a:cubicBezTo>
                  <a:cubicBezTo>
                    <a:pt x="10137" y="15391"/>
                    <a:pt x="10018" y="12703"/>
                    <a:pt x="9788" y="10053"/>
                  </a:cubicBezTo>
                  <a:lnTo>
                    <a:pt x="9788" y="10053"/>
                  </a:lnTo>
                  <a:cubicBezTo>
                    <a:pt x="9912" y="10256"/>
                    <a:pt x="10027" y="10458"/>
                    <a:pt x="10137" y="10656"/>
                  </a:cubicBezTo>
                  <a:cubicBezTo>
                    <a:pt x="11998" y="14051"/>
                    <a:pt x="11622" y="18220"/>
                    <a:pt x="12791" y="21912"/>
                  </a:cubicBezTo>
                  <a:cubicBezTo>
                    <a:pt x="12928" y="22356"/>
                    <a:pt x="13096" y="22796"/>
                    <a:pt x="13282" y="23224"/>
                  </a:cubicBezTo>
                  <a:cubicBezTo>
                    <a:pt x="13397" y="21379"/>
                    <a:pt x="13489" y="19452"/>
                    <a:pt x="13489" y="17926"/>
                  </a:cubicBezTo>
                  <a:lnTo>
                    <a:pt x="15630" y="14213"/>
                  </a:lnTo>
                  <a:cubicBezTo>
                    <a:pt x="15630" y="14213"/>
                    <a:pt x="17200" y="12929"/>
                    <a:pt x="14202" y="8218"/>
                  </a:cubicBezTo>
                  <a:cubicBezTo>
                    <a:pt x="11438" y="3875"/>
                    <a:pt x="7465" y="505"/>
                    <a:pt x="6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76"/>
            <p:cNvSpPr/>
            <p:nvPr/>
          </p:nvSpPr>
          <p:spPr>
            <a:xfrm>
              <a:off x="3353000" y="404325"/>
              <a:ext cx="1934550" cy="1129950"/>
            </a:xfrm>
            <a:custGeom>
              <a:avLst/>
              <a:gdLst/>
              <a:ahLst/>
              <a:cxnLst/>
              <a:rect l="l" t="t" r="r" b="b"/>
              <a:pathLst>
                <a:path w="77382" h="45198" extrusionOk="0">
                  <a:moveTo>
                    <a:pt x="36118" y="0"/>
                  </a:moveTo>
                  <a:cubicBezTo>
                    <a:pt x="35436" y="0"/>
                    <a:pt x="34702" y="260"/>
                    <a:pt x="33979" y="983"/>
                  </a:cubicBezTo>
                  <a:lnTo>
                    <a:pt x="30553" y="5695"/>
                  </a:lnTo>
                  <a:cubicBezTo>
                    <a:pt x="30553" y="5695"/>
                    <a:pt x="30545" y="5691"/>
                    <a:pt x="30529" y="5691"/>
                  </a:cubicBezTo>
                  <a:cubicBezTo>
                    <a:pt x="30427" y="5675"/>
                    <a:pt x="29975" y="5611"/>
                    <a:pt x="29320" y="5611"/>
                  </a:cubicBezTo>
                  <a:cubicBezTo>
                    <a:pt x="27496" y="5611"/>
                    <a:pt x="24095" y="6109"/>
                    <a:pt x="22273" y="9549"/>
                  </a:cubicBezTo>
                  <a:cubicBezTo>
                    <a:pt x="19845" y="14135"/>
                    <a:pt x="16398" y="14262"/>
                    <a:pt x="16024" y="14262"/>
                  </a:cubicBezTo>
                  <a:cubicBezTo>
                    <a:pt x="16002" y="14262"/>
                    <a:pt x="15991" y="14261"/>
                    <a:pt x="15991" y="14261"/>
                  </a:cubicBezTo>
                  <a:cubicBezTo>
                    <a:pt x="15991" y="14261"/>
                    <a:pt x="12564" y="15261"/>
                    <a:pt x="8995" y="18259"/>
                  </a:cubicBezTo>
                  <a:cubicBezTo>
                    <a:pt x="8995" y="18259"/>
                    <a:pt x="8595" y="18046"/>
                    <a:pt x="7865" y="18046"/>
                  </a:cubicBezTo>
                  <a:cubicBezTo>
                    <a:pt x="6929" y="18046"/>
                    <a:pt x="5450" y="18396"/>
                    <a:pt x="3574" y="19993"/>
                  </a:cubicBezTo>
                  <a:cubicBezTo>
                    <a:pt x="3526" y="20030"/>
                    <a:pt x="3475" y="20072"/>
                    <a:pt x="3427" y="20116"/>
                  </a:cubicBezTo>
                  <a:cubicBezTo>
                    <a:pt x="3427" y="20116"/>
                    <a:pt x="3230" y="20076"/>
                    <a:pt x="2960" y="20076"/>
                  </a:cubicBezTo>
                  <a:cubicBezTo>
                    <a:pt x="1971" y="20076"/>
                    <a:pt x="1" y="20606"/>
                    <a:pt x="3141" y="25541"/>
                  </a:cubicBezTo>
                  <a:cubicBezTo>
                    <a:pt x="7139" y="31824"/>
                    <a:pt x="5997" y="32680"/>
                    <a:pt x="5997" y="32680"/>
                  </a:cubicBezTo>
                  <a:cubicBezTo>
                    <a:pt x="5997" y="32680"/>
                    <a:pt x="6334" y="33536"/>
                    <a:pt x="5414" y="35108"/>
                  </a:cubicBezTo>
                  <a:cubicBezTo>
                    <a:pt x="4498" y="36677"/>
                    <a:pt x="6885" y="38176"/>
                    <a:pt x="6885" y="38176"/>
                  </a:cubicBezTo>
                  <a:cubicBezTo>
                    <a:pt x="6885" y="38176"/>
                    <a:pt x="8985" y="38676"/>
                    <a:pt x="9958" y="41267"/>
                  </a:cubicBezTo>
                  <a:cubicBezTo>
                    <a:pt x="10021" y="41440"/>
                    <a:pt x="10080" y="41622"/>
                    <a:pt x="10136" y="41817"/>
                  </a:cubicBezTo>
                  <a:cubicBezTo>
                    <a:pt x="10559" y="43335"/>
                    <a:pt x="12586" y="43719"/>
                    <a:pt x="14529" y="43719"/>
                  </a:cubicBezTo>
                  <a:cubicBezTo>
                    <a:pt x="16517" y="43719"/>
                    <a:pt x="18417" y="43316"/>
                    <a:pt x="18417" y="43316"/>
                  </a:cubicBezTo>
                  <a:cubicBezTo>
                    <a:pt x="18417" y="43316"/>
                    <a:pt x="18774" y="42460"/>
                    <a:pt x="21130" y="42389"/>
                  </a:cubicBezTo>
                  <a:cubicBezTo>
                    <a:pt x="21345" y="42383"/>
                    <a:pt x="21615" y="42380"/>
                    <a:pt x="21929" y="42380"/>
                  </a:cubicBezTo>
                  <a:cubicBezTo>
                    <a:pt x="22786" y="42380"/>
                    <a:pt x="23969" y="42402"/>
                    <a:pt x="25235" y="42437"/>
                  </a:cubicBezTo>
                  <a:cubicBezTo>
                    <a:pt x="28574" y="42520"/>
                    <a:pt x="32480" y="42675"/>
                    <a:pt x="32480" y="42675"/>
                  </a:cubicBezTo>
                  <a:cubicBezTo>
                    <a:pt x="32480" y="42675"/>
                    <a:pt x="40617" y="43247"/>
                    <a:pt x="44900" y="43888"/>
                  </a:cubicBezTo>
                  <a:cubicBezTo>
                    <a:pt x="47670" y="44304"/>
                    <a:pt x="53564" y="45197"/>
                    <a:pt x="58361" y="45197"/>
                  </a:cubicBezTo>
                  <a:cubicBezTo>
                    <a:pt x="60983" y="45197"/>
                    <a:pt x="63277" y="44931"/>
                    <a:pt x="64555" y="44174"/>
                  </a:cubicBezTo>
                  <a:cubicBezTo>
                    <a:pt x="67751" y="42282"/>
                    <a:pt x="70667" y="38900"/>
                    <a:pt x="71297" y="38008"/>
                  </a:cubicBezTo>
                  <a:cubicBezTo>
                    <a:pt x="71380" y="37892"/>
                    <a:pt x="71425" y="37821"/>
                    <a:pt x="71429" y="37797"/>
                  </a:cubicBezTo>
                  <a:lnTo>
                    <a:pt x="71429" y="37794"/>
                  </a:lnTo>
                  <a:cubicBezTo>
                    <a:pt x="71429" y="37778"/>
                    <a:pt x="71484" y="37718"/>
                    <a:pt x="71587" y="37623"/>
                  </a:cubicBezTo>
                  <a:cubicBezTo>
                    <a:pt x="71763" y="37416"/>
                    <a:pt x="71992" y="37111"/>
                    <a:pt x="72246" y="36667"/>
                  </a:cubicBezTo>
                  <a:cubicBezTo>
                    <a:pt x="72872" y="35572"/>
                    <a:pt x="73645" y="33642"/>
                    <a:pt x="74097" y="30398"/>
                  </a:cubicBezTo>
                  <a:lnTo>
                    <a:pt x="74149" y="30144"/>
                  </a:lnTo>
                  <a:lnTo>
                    <a:pt x="74641" y="27811"/>
                  </a:lnTo>
                  <a:lnTo>
                    <a:pt x="75240" y="24972"/>
                  </a:lnTo>
                  <a:cubicBezTo>
                    <a:pt x="75240" y="24972"/>
                    <a:pt x="77381" y="22402"/>
                    <a:pt x="70386" y="18401"/>
                  </a:cubicBezTo>
                  <a:lnTo>
                    <a:pt x="65532" y="16830"/>
                  </a:lnTo>
                  <a:cubicBezTo>
                    <a:pt x="65532" y="16830"/>
                    <a:pt x="63390" y="17259"/>
                    <a:pt x="61962" y="20256"/>
                  </a:cubicBezTo>
                  <a:lnTo>
                    <a:pt x="59107" y="14689"/>
                  </a:lnTo>
                  <a:cubicBezTo>
                    <a:pt x="59107" y="14689"/>
                    <a:pt x="56822" y="13975"/>
                    <a:pt x="53538" y="13118"/>
                  </a:cubicBezTo>
                  <a:lnTo>
                    <a:pt x="53479" y="13066"/>
                  </a:lnTo>
                  <a:lnTo>
                    <a:pt x="49684" y="9834"/>
                  </a:lnTo>
                  <a:lnTo>
                    <a:pt x="46827" y="6550"/>
                  </a:lnTo>
                  <a:lnTo>
                    <a:pt x="39261" y="1696"/>
                  </a:lnTo>
                  <a:cubicBezTo>
                    <a:pt x="39261" y="1696"/>
                    <a:pt x="37860" y="0"/>
                    <a:pt x="36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76"/>
            <p:cNvSpPr/>
            <p:nvPr/>
          </p:nvSpPr>
          <p:spPr>
            <a:xfrm>
              <a:off x="3353000" y="904175"/>
              <a:ext cx="630875" cy="593175"/>
            </a:xfrm>
            <a:custGeom>
              <a:avLst/>
              <a:gdLst/>
              <a:ahLst/>
              <a:cxnLst/>
              <a:rect l="l" t="t" r="r" b="b"/>
              <a:pathLst>
                <a:path w="25235" h="23727" extrusionOk="0">
                  <a:moveTo>
                    <a:pt x="3574" y="0"/>
                  </a:moveTo>
                  <a:cubicBezTo>
                    <a:pt x="3526" y="37"/>
                    <a:pt x="3475" y="79"/>
                    <a:pt x="3427" y="124"/>
                  </a:cubicBezTo>
                  <a:cubicBezTo>
                    <a:pt x="3427" y="124"/>
                    <a:pt x="3230" y="85"/>
                    <a:pt x="2960" y="85"/>
                  </a:cubicBezTo>
                  <a:cubicBezTo>
                    <a:pt x="1971" y="85"/>
                    <a:pt x="1" y="614"/>
                    <a:pt x="3141" y="5548"/>
                  </a:cubicBezTo>
                  <a:cubicBezTo>
                    <a:pt x="7139" y="11831"/>
                    <a:pt x="5997" y="12687"/>
                    <a:pt x="5997" y="12687"/>
                  </a:cubicBezTo>
                  <a:cubicBezTo>
                    <a:pt x="5997" y="12687"/>
                    <a:pt x="6334" y="13544"/>
                    <a:pt x="5414" y="15115"/>
                  </a:cubicBezTo>
                  <a:cubicBezTo>
                    <a:pt x="4498" y="16684"/>
                    <a:pt x="6885" y="18184"/>
                    <a:pt x="6885" y="18184"/>
                  </a:cubicBezTo>
                  <a:cubicBezTo>
                    <a:pt x="6885" y="18184"/>
                    <a:pt x="8985" y="18684"/>
                    <a:pt x="9958" y="21274"/>
                  </a:cubicBezTo>
                  <a:cubicBezTo>
                    <a:pt x="10021" y="21448"/>
                    <a:pt x="10080" y="21630"/>
                    <a:pt x="10136" y="21825"/>
                  </a:cubicBezTo>
                  <a:cubicBezTo>
                    <a:pt x="10560" y="23342"/>
                    <a:pt x="12588" y="23726"/>
                    <a:pt x="14531" y="23726"/>
                  </a:cubicBezTo>
                  <a:cubicBezTo>
                    <a:pt x="16518" y="23726"/>
                    <a:pt x="18417" y="23325"/>
                    <a:pt x="18417" y="23325"/>
                  </a:cubicBezTo>
                  <a:cubicBezTo>
                    <a:pt x="18417" y="23325"/>
                    <a:pt x="18774" y="22468"/>
                    <a:pt x="21130" y="22396"/>
                  </a:cubicBezTo>
                  <a:cubicBezTo>
                    <a:pt x="21343" y="22390"/>
                    <a:pt x="21611" y="22387"/>
                    <a:pt x="21922" y="22387"/>
                  </a:cubicBezTo>
                  <a:cubicBezTo>
                    <a:pt x="22780" y="22387"/>
                    <a:pt x="23965" y="22409"/>
                    <a:pt x="25235" y="22444"/>
                  </a:cubicBezTo>
                  <a:cubicBezTo>
                    <a:pt x="24925" y="21726"/>
                    <a:pt x="24426" y="21072"/>
                    <a:pt x="23843" y="20552"/>
                  </a:cubicBezTo>
                  <a:cubicBezTo>
                    <a:pt x="22673" y="19511"/>
                    <a:pt x="21207" y="18874"/>
                    <a:pt x="19854" y="18086"/>
                  </a:cubicBezTo>
                  <a:cubicBezTo>
                    <a:pt x="18394" y="17236"/>
                    <a:pt x="16895" y="15810"/>
                    <a:pt x="17216" y="14156"/>
                  </a:cubicBezTo>
                  <a:cubicBezTo>
                    <a:pt x="17464" y="12901"/>
                    <a:pt x="18681" y="12070"/>
                    <a:pt x="19164" y="10888"/>
                  </a:cubicBezTo>
                  <a:cubicBezTo>
                    <a:pt x="19453" y="10174"/>
                    <a:pt x="19457" y="9372"/>
                    <a:pt x="19370" y="8607"/>
                  </a:cubicBezTo>
                  <a:cubicBezTo>
                    <a:pt x="19320" y="8128"/>
                    <a:pt x="19228" y="7640"/>
                    <a:pt x="18962" y="7239"/>
                  </a:cubicBezTo>
                  <a:cubicBezTo>
                    <a:pt x="18431" y="6449"/>
                    <a:pt x="17383" y="6223"/>
                    <a:pt x="16441" y="6117"/>
                  </a:cubicBezTo>
                  <a:cubicBezTo>
                    <a:pt x="14243" y="5862"/>
                    <a:pt x="12009" y="5873"/>
                    <a:pt x="9852" y="5386"/>
                  </a:cubicBezTo>
                  <a:cubicBezTo>
                    <a:pt x="7694" y="4903"/>
                    <a:pt x="5545" y="3828"/>
                    <a:pt x="4391" y="1944"/>
                  </a:cubicBezTo>
                  <a:cubicBezTo>
                    <a:pt x="4022" y="1341"/>
                    <a:pt x="3769" y="682"/>
                    <a:pt x="3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76"/>
            <p:cNvSpPr/>
            <p:nvPr/>
          </p:nvSpPr>
          <p:spPr>
            <a:xfrm>
              <a:off x="3490875" y="544625"/>
              <a:ext cx="688425" cy="439175"/>
            </a:xfrm>
            <a:custGeom>
              <a:avLst/>
              <a:gdLst/>
              <a:ahLst/>
              <a:cxnLst/>
              <a:rect l="l" t="t" r="r" b="b"/>
              <a:pathLst>
                <a:path w="27537" h="17567" extrusionOk="0">
                  <a:moveTo>
                    <a:pt x="23806" y="0"/>
                  </a:moveTo>
                  <a:cubicBezTo>
                    <a:pt x="21981" y="0"/>
                    <a:pt x="18580" y="499"/>
                    <a:pt x="16758" y="3940"/>
                  </a:cubicBezTo>
                  <a:cubicBezTo>
                    <a:pt x="14331" y="8523"/>
                    <a:pt x="10886" y="8651"/>
                    <a:pt x="10509" y="8651"/>
                  </a:cubicBezTo>
                  <a:cubicBezTo>
                    <a:pt x="10487" y="8651"/>
                    <a:pt x="10476" y="8651"/>
                    <a:pt x="10476" y="8651"/>
                  </a:cubicBezTo>
                  <a:cubicBezTo>
                    <a:pt x="10476" y="8651"/>
                    <a:pt x="7049" y="9652"/>
                    <a:pt x="3480" y="12649"/>
                  </a:cubicBezTo>
                  <a:lnTo>
                    <a:pt x="2319" y="14188"/>
                  </a:lnTo>
                  <a:cubicBezTo>
                    <a:pt x="2319" y="14188"/>
                    <a:pt x="1" y="17567"/>
                    <a:pt x="5382" y="17567"/>
                  </a:cubicBezTo>
                  <a:cubicBezTo>
                    <a:pt x="5593" y="17567"/>
                    <a:pt x="5815" y="17561"/>
                    <a:pt x="6050" y="17551"/>
                  </a:cubicBezTo>
                  <a:lnTo>
                    <a:pt x="8810" y="16987"/>
                  </a:lnTo>
                  <a:cubicBezTo>
                    <a:pt x="8810" y="16987"/>
                    <a:pt x="8381" y="11840"/>
                    <a:pt x="13141" y="9222"/>
                  </a:cubicBezTo>
                  <a:cubicBezTo>
                    <a:pt x="17580" y="6782"/>
                    <a:pt x="19534" y="6700"/>
                    <a:pt x="19778" y="6700"/>
                  </a:cubicBezTo>
                  <a:cubicBezTo>
                    <a:pt x="19795" y="6700"/>
                    <a:pt x="19804" y="6700"/>
                    <a:pt x="19804" y="6700"/>
                  </a:cubicBezTo>
                  <a:cubicBezTo>
                    <a:pt x="19804" y="6700"/>
                    <a:pt x="22992" y="6082"/>
                    <a:pt x="24467" y="3703"/>
                  </a:cubicBezTo>
                  <a:cubicBezTo>
                    <a:pt x="25355" y="2267"/>
                    <a:pt x="26505" y="1720"/>
                    <a:pt x="27537" y="1475"/>
                  </a:cubicBezTo>
                  <a:lnTo>
                    <a:pt x="26437" y="703"/>
                  </a:lnTo>
                  <a:lnTo>
                    <a:pt x="25038" y="84"/>
                  </a:lnTo>
                  <a:cubicBezTo>
                    <a:pt x="25038" y="84"/>
                    <a:pt x="25030" y="80"/>
                    <a:pt x="25014" y="80"/>
                  </a:cubicBezTo>
                  <a:cubicBezTo>
                    <a:pt x="24912" y="64"/>
                    <a:pt x="24460" y="0"/>
                    <a:pt x="238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76"/>
            <p:cNvSpPr/>
            <p:nvPr/>
          </p:nvSpPr>
          <p:spPr>
            <a:xfrm>
              <a:off x="4689875" y="731100"/>
              <a:ext cx="597675" cy="368925"/>
            </a:xfrm>
            <a:custGeom>
              <a:avLst/>
              <a:gdLst/>
              <a:ahLst/>
              <a:cxnLst/>
              <a:rect l="l" t="t" r="r" b="b"/>
              <a:pathLst>
                <a:path w="23907" h="14757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234"/>
                    <a:pt x="165" y="464"/>
                    <a:pt x="275" y="682"/>
                  </a:cubicBezTo>
                  <a:cubicBezTo>
                    <a:pt x="747" y="1631"/>
                    <a:pt x="1512" y="2416"/>
                    <a:pt x="1897" y="3399"/>
                  </a:cubicBezTo>
                  <a:cubicBezTo>
                    <a:pt x="2301" y="4434"/>
                    <a:pt x="2214" y="5640"/>
                    <a:pt x="1698" y="6623"/>
                  </a:cubicBezTo>
                  <a:cubicBezTo>
                    <a:pt x="1766" y="6631"/>
                    <a:pt x="1833" y="6647"/>
                    <a:pt x="1901" y="6651"/>
                  </a:cubicBezTo>
                  <a:cubicBezTo>
                    <a:pt x="1985" y="6658"/>
                    <a:pt x="2068" y="6661"/>
                    <a:pt x="2152" y="6661"/>
                  </a:cubicBezTo>
                  <a:cubicBezTo>
                    <a:pt x="2615" y="6661"/>
                    <a:pt x="3079" y="6568"/>
                    <a:pt x="3545" y="6568"/>
                  </a:cubicBezTo>
                  <a:cubicBezTo>
                    <a:pt x="3553" y="6568"/>
                    <a:pt x="3562" y="6568"/>
                    <a:pt x="3570" y="6568"/>
                  </a:cubicBezTo>
                  <a:cubicBezTo>
                    <a:pt x="4206" y="6571"/>
                    <a:pt x="4828" y="6750"/>
                    <a:pt x="5443" y="6896"/>
                  </a:cubicBezTo>
                  <a:cubicBezTo>
                    <a:pt x="6992" y="7269"/>
                    <a:pt x="8587" y="7455"/>
                    <a:pt x="10177" y="7455"/>
                  </a:cubicBezTo>
                  <a:cubicBezTo>
                    <a:pt x="10212" y="7455"/>
                    <a:pt x="10247" y="7455"/>
                    <a:pt x="10281" y="7454"/>
                  </a:cubicBezTo>
                  <a:cubicBezTo>
                    <a:pt x="10701" y="7451"/>
                    <a:pt x="11129" y="7436"/>
                    <a:pt x="11554" y="7436"/>
                  </a:cubicBezTo>
                  <a:cubicBezTo>
                    <a:pt x="12507" y="7436"/>
                    <a:pt x="13450" y="7509"/>
                    <a:pt x="14280" y="7942"/>
                  </a:cubicBezTo>
                  <a:cubicBezTo>
                    <a:pt x="15367" y="8504"/>
                    <a:pt x="16068" y="9591"/>
                    <a:pt x="16719" y="10627"/>
                  </a:cubicBezTo>
                  <a:cubicBezTo>
                    <a:pt x="17171" y="11353"/>
                    <a:pt x="17627" y="12079"/>
                    <a:pt x="18084" y="12801"/>
                  </a:cubicBezTo>
                  <a:cubicBezTo>
                    <a:pt x="18505" y="13471"/>
                    <a:pt x="18960" y="14178"/>
                    <a:pt x="19670" y="14518"/>
                  </a:cubicBezTo>
                  <a:cubicBezTo>
                    <a:pt x="20027" y="14692"/>
                    <a:pt x="20412" y="14756"/>
                    <a:pt x="20808" y="14756"/>
                  </a:cubicBezTo>
                  <a:cubicBezTo>
                    <a:pt x="20926" y="14756"/>
                    <a:pt x="21046" y="14751"/>
                    <a:pt x="21166" y="14740"/>
                  </a:cubicBezTo>
                  <a:lnTo>
                    <a:pt x="21765" y="11901"/>
                  </a:lnTo>
                  <a:cubicBezTo>
                    <a:pt x="21765" y="11901"/>
                    <a:pt x="23906" y="9331"/>
                    <a:pt x="16908" y="5336"/>
                  </a:cubicBezTo>
                  <a:lnTo>
                    <a:pt x="12054" y="3764"/>
                  </a:lnTo>
                  <a:cubicBezTo>
                    <a:pt x="12054" y="3764"/>
                    <a:pt x="9912" y="4194"/>
                    <a:pt x="8485" y="7191"/>
                  </a:cubicBezTo>
                  <a:lnTo>
                    <a:pt x="5629" y="1623"/>
                  </a:lnTo>
                  <a:cubicBezTo>
                    <a:pt x="5629" y="1623"/>
                    <a:pt x="3345" y="909"/>
                    <a:pt x="61" y="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76"/>
            <p:cNvSpPr/>
            <p:nvPr/>
          </p:nvSpPr>
          <p:spPr>
            <a:xfrm>
              <a:off x="4868450" y="987175"/>
              <a:ext cx="338300" cy="333825"/>
            </a:xfrm>
            <a:custGeom>
              <a:avLst/>
              <a:gdLst/>
              <a:ahLst/>
              <a:cxnLst/>
              <a:rect l="l" t="t" r="r" b="b"/>
              <a:pathLst>
                <a:path w="13532" h="13353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23"/>
                    <a:pt x="40" y="48"/>
                    <a:pt x="59" y="72"/>
                  </a:cubicBezTo>
                  <a:cubicBezTo>
                    <a:pt x="1832" y="2178"/>
                    <a:pt x="3609" y="4287"/>
                    <a:pt x="5382" y="6393"/>
                  </a:cubicBezTo>
                  <a:cubicBezTo>
                    <a:pt x="5726" y="6805"/>
                    <a:pt x="6076" y="7222"/>
                    <a:pt x="6329" y="7698"/>
                  </a:cubicBezTo>
                  <a:cubicBezTo>
                    <a:pt x="6531" y="8083"/>
                    <a:pt x="6671" y="8502"/>
                    <a:pt x="6909" y="8863"/>
                  </a:cubicBezTo>
                  <a:cubicBezTo>
                    <a:pt x="7131" y="9209"/>
                    <a:pt x="7436" y="9490"/>
                    <a:pt x="7737" y="9768"/>
                  </a:cubicBezTo>
                  <a:cubicBezTo>
                    <a:pt x="9034" y="10966"/>
                    <a:pt x="10331" y="12158"/>
                    <a:pt x="11628" y="13353"/>
                  </a:cubicBezTo>
                  <a:cubicBezTo>
                    <a:pt x="12254" y="12258"/>
                    <a:pt x="13027" y="10328"/>
                    <a:pt x="13479" y="7084"/>
                  </a:cubicBezTo>
                  <a:lnTo>
                    <a:pt x="13531" y="6830"/>
                  </a:lnTo>
                  <a:lnTo>
                    <a:pt x="13531" y="6830"/>
                  </a:lnTo>
                  <a:cubicBezTo>
                    <a:pt x="12730" y="6972"/>
                    <a:pt x="11913" y="7044"/>
                    <a:pt x="11097" y="7044"/>
                  </a:cubicBezTo>
                  <a:cubicBezTo>
                    <a:pt x="10980" y="7044"/>
                    <a:pt x="10863" y="7043"/>
                    <a:pt x="10746" y="7040"/>
                  </a:cubicBezTo>
                  <a:cubicBezTo>
                    <a:pt x="10343" y="7027"/>
                    <a:pt x="9894" y="6985"/>
                    <a:pt x="9616" y="6686"/>
                  </a:cubicBezTo>
                  <a:cubicBezTo>
                    <a:pt x="9454" y="6513"/>
                    <a:pt x="9374" y="6283"/>
                    <a:pt x="9291" y="6061"/>
                  </a:cubicBezTo>
                  <a:cubicBezTo>
                    <a:pt x="8236" y="3303"/>
                    <a:pt x="5544" y="1409"/>
                    <a:pt x="2684" y="682"/>
                  </a:cubicBezTo>
                  <a:cubicBezTo>
                    <a:pt x="1801" y="457"/>
                    <a:pt x="856" y="30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76"/>
            <p:cNvSpPr/>
            <p:nvPr/>
          </p:nvSpPr>
          <p:spPr>
            <a:xfrm>
              <a:off x="4617325" y="918750"/>
              <a:ext cx="300450" cy="287750"/>
            </a:xfrm>
            <a:custGeom>
              <a:avLst/>
              <a:gdLst/>
              <a:ahLst/>
              <a:cxnLst/>
              <a:rect l="l" t="t" r="r" b="b"/>
              <a:pathLst>
                <a:path w="12018" h="11510" extrusionOk="0">
                  <a:moveTo>
                    <a:pt x="3751" y="0"/>
                  </a:moveTo>
                  <a:cubicBezTo>
                    <a:pt x="2525" y="0"/>
                    <a:pt x="1128" y="779"/>
                    <a:pt x="0" y="1288"/>
                  </a:cubicBezTo>
                  <a:cubicBezTo>
                    <a:pt x="1218" y="2078"/>
                    <a:pt x="2389" y="2936"/>
                    <a:pt x="3340" y="4024"/>
                  </a:cubicBezTo>
                  <a:cubicBezTo>
                    <a:pt x="4175" y="4981"/>
                    <a:pt x="4814" y="6090"/>
                    <a:pt x="5549" y="7125"/>
                  </a:cubicBezTo>
                  <a:cubicBezTo>
                    <a:pt x="6474" y="8432"/>
                    <a:pt x="7552" y="9631"/>
                    <a:pt x="8754" y="10691"/>
                  </a:cubicBezTo>
                  <a:cubicBezTo>
                    <a:pt x="9219" y="11099"/>
                    <a:pt x="9763" y="11509"/>
                    <a:pt x="10374" y="11509"/>
                  </a:cubicBezTo>
                  <a:cubicBezTo>
                    <a:pt x="10401" y="11509"/>
                    <a:pt x="10429" y="11508"/>
                    <a:pt x="10457" y="11507"/>
                  </a:cubicBezTo>
                  <a:cubicBezTo>
                    <a:pt x="11410" y="11448"/>
                    <a:pt x="12017" y="10346"/>
                    <a:pt x="11903" y="9396"/>
                  </a:cubicBezTo>
                  <a:cubicBezTo>
                    <a:pt x="11788" y="8448"/>
                    <a:pt x="11179" y="7643"/>
                    <a:pt x="10591" y="6890"/>
                  </a:cubicBezTo>
                  <a:cubicBezTo>
                    <a:pt x="9622" y="5649"/>
                    <a:pt x="8654" y="4408"/>
                    <a:pt x="7685" y="3169"/>
                  </a:cubicBezTo>
                  <a:cubicBezTo>
                    <a:pt x="6835" y="2079"/>
                    <a:pt x="5681" y="302"/>
                    <a:pt x="4198" y="38"/>
                  </a:cubicBezTo>
                  <a:cubicBezTo>
                    <a:pt x="4052" y="12"/>
                    <a:pt x="3903" y="0"/>
                    <a:pt x="3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76"/>
            <p:cNvSpPr/>
            <p:nvPr/>
          </p:nvSpPr>
          <p:spPr>
            <a:xfrm>
              <a:off x="3920650" y="923825"/>
              <a:ext cx="850500" cy="513300"/>
            </a:xfrm>
            <a:custGeom>
              <a:avLst/>
              <a:gdLst/>
              <a:ahLst/>
              <a:cxnLst/>
              <a:rect l="l" t="t" r="r" b="b"/>
              <a:pathLst>
                <a:path w="34020" h="20532" extrusionOk="0">
                  <a:moveTo>
                    <a:pt x="11908" y="0"/>
                  </a:moveTo>
                  <a:cubicBezTo>
                    <a:pt x="7952" y="494"/>
                    <a:pt x="3981" y="872"/>
                    <a:pt x="1" y="1132"/>
                  </a:cubicBezTo>
                  <a:cubicBezTo>
                    <a:pt x="150" y="1309"/>
                    <a:pt x="313" y="1476"/>
                    <a:pt x="488" y="1625"/>
                  </a:cubicBezTo>
                  <a:cubicBezTo>
                    <a:pt x="1305" y="2315"/>
                    <a:pt x="2321" y="2717"/>
                    <a:pt x="3316" y="3108"/>
                  </a:cubicBezTo>
                  <a:cubicBezTo>
                    <a:pt x="5535" y="3980"/>
                    <a:pt x="7756" y="4850"/>
                    <a:pt x="9977" y="5723"/>
                  </a:cubicBezTo>
                  <a:cubicBezTo>
                    <a:pt x="10611" y="5972"/>
                    <a:pt x="11356" y="6373"/>
                    <a:pt x="11353" y="7056"/>
                  </a:cubicBezTo>
                  <a:cubicBezTo>
                    <a:pt x="11351" y="7368"/>
                    <a:pt x="11180" y="7653"/>
                    <a:pt x="10995" y="7904"/>
                  </a:cubicBezTo>
                  <a:cubicBezTo>
                    <a:pt x="9323" y="10174"/>
                    <a:pt x="6327" y="10895"/>
                    <a:pt x="3756" y="12052"/>
                  </a:cubicBezTo>
                  <a:cubicBezTo>
                    <a:pt x="3491" y="12172"/>
                    <a:pt x="3212" y="12312"/>
                    <a:pt x="3069" y="12566"/>
                  </a:cubicBezTo>
                  <a:cubicBezTo>
                    <a:pt x="2935" y="12802"/>
                    <a:pt x="2949" y="13092"/>
                    <a:pt x="2977" y="13363"/>
                  </a:cubicBezTo>
                  <a:cubicBezTo>
                    <a:pt x="3130" y="14826"/>
                    <a:pt x="3633" y="16253"/>
                    <a:pt x="4433" y="17488"/>
                  </a:cubicBezTo>
                  <a:cubicBezTo>
                    <a:pt x="4756" y="17987"/>
                    <a:pt x="5137" y="18464"/>
                    <a:pt x="5637" y="18784"/>
                  </a:cubicBezTo>
                  <a:cubicBezTo>
                    <a:pt x="6286" y="19201"/>
                    <a:pt x="7026" y="19306"/>
                    <a:pt x="7800" y="19306"/>
                  </a:cubicBezTo>
                  <a:cubicBezTo>
                    <a:pt x="8588" y="19306"/>
                    <a:pt x="9410" y="19197"/>
                    <a:pt x="10204" y="19197"/>
                  </a:cubicBezTo>
                  <a:cubicBezTo>
                    <a:pt x="10315" y="19197"/>
                    <a:pt x="10425" y="19199"/>
                    <a:pt x="10535" y="19204"/>
                  </a:cubicBezTo>
                  <a:cubicBezTo>
                    <a:pt x="12420" y="19288"/>
                    <a:pt x="14171" y="20213"/>
                    <a:pt x="16043" y="20452"/>
                  </a:cubicBezTo>
                  <a:cubicBezTo>
                    <a:pt x="16430" y="20502"/>
                    <a:pt x="16817" y="20521"/>
                    <a:pt x="17206" y="20521"/>
                  </a:cubicBezTo>
                  <a:cubicBezTo>
                    <a:pt x="18739" y="20521"/>
                    <a:pt x="20285" y="20214"/>
                    <a:pt x="21817" y="20214"/>
                  </a:cubicBezTo>
                  <a:cubicBezTo>
                    <a:pt x="22255" y="20214"/>
                    <a:pt x="22692" y="20239"/>
                    <a:pt x="23127" y="20304"/>
                  </a:cubicBezTo>
                  <a:cubicBezTo>
                    <a:pt x="23694" y="20387"/>
                    <a:pt x="24294" y="20532"/>
                    <a:pt x="24860" y="20532"/>
                  </a:cubicBezTo>
                  <a:cubicBezTo>
                    <a:pt x="25252" y="20532"/>
                    <a:pt x="25628" y="20463"/>
                    <a:pt x="25965" y="20257"/>
                  </a:cubicBezTo>
                  <a:cubicBezTo>
                    <a:pt x="26498" y="19932"/>
                    <a:pt x="26798" y="19337"/>
                    <a:pt x="27010" y="18752"/>
                  </a:cubicBezTo>
                  <a:cubicBezTo>
                    <a:pt x="27247" y="18101"/>
                    <a:pt x="27409" y="17421"/>
                    <a:pt x="27493" y="16734"/>
                  </a:cubicBezTo>
                  <a:cubicBezTo>
                    <a:pt x="27681" y="15189"/>
                    <a:pt x="27565" y="13398"/>
                    <a:pt x="28711" y="12347"/>
                  </a:cubicBezTo>
                  <a:cubicBezTo>
                    <a:pt x="29660" y="11478"/>
                    <a:pt x="31136" y="11478"/>
                    <a:pt x="32200" y="10756"/>
                  </a:cubicBezTo>
                  <a:cubicBezTo>
                    <a:pt x="33216" y="10067"/>
                    <a:pt x="33640" y="8919"/>
                    <a:pt x="34019" y="7717"/>
                  </a:cubicBezTo>
                  <a:cubicBezTo>
                    <a:pt x="32956" y="5827"/>
                    <a:pt x="31764" y="4013"/>
                    <a:pt x="30113" y="2632"/>
                  </a:cubicBezTo>
                  <a:cubicBezTo>
                    <a:pt x="29483" y="2104"/>
                    <a:pt x="28797" y="1647"/>
                    <a:pt x="28128" y="1168"/>
                  </a:cubicBezTo>
                  <a:cubicBezTo>
                    <a:pt x="26485" y="1853"/>
                    <a:pt x="24749" y="2316"/>
                    <a:pt x="22982" y="2528"/>
                  </a:cubicBezTo>
                  <a:cubicBezTo>
                    <a:pt x="22305" y="2609"/>
                    <a:pt x="21621" y="2650"/>
                    <a:pt x="20936" y="2650"/>
                  </a:cubicBezTo>
                  <a:cubicBezTo>
                    <a:pt x="17736" y="2650"/>
                    <a:pt x="14507" y="1766"/>
                    <a:pt x="1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76"/>
            <p:cNvSpPr/>
            <p:nvPr/>
          </p:nvSpPr>
          <p:spPr>
            <a:xfrm>
              <a:off x="3532750" y="899250"/>
              <a:ext cx="707875" cy="91450"/>
            </a:xfrm>
            <a:custGeom>
              <a:avLst/>
              <a:gdLst/>
              <a:ahLst/>
              <a:cxnLst/>
              <a:rect l="l" t="t" r="r" b="b"/>
              <a:pathLst>
                <a:path w="28315" h="3658" extrusionOk="0">
                  <a:moveTo>
                    <a:pt x="645" y="1"/>
                  </a:moveTo>
                  <a:lnTo>
                    <a:pt x="645" y="1"/>
                  </a:lnTo>
                  <a:cubicBezTo>
                    <a:pt x="362" y="457"/>
                    <a:pt x="56" y="936"/>
                    <a:pt x="16" y="1538"/>
                  </a:cubicBezTo>
                  <a:cubicBezTo>
                    <a:pt x="0" y="1831"/>
                    <a:pt x="51" y="2145"/>
                    <a:pt x="217" y="2427"/>
                  </a:cubicBezTo>
                  <a:cubicBezTo>
                    <a:pt x="381" y="2717"/>
                    <a:pt x="687" y="2915"/>
                    <a:pt x="950" y="3030"/>
                  </a:cubicBezTo>
                  <a:cubicBezTo>
                    <a:pt x="1474" y="3258"/>
                    <a:pt x="2018" y="3426"/>
                    <a:pt x="2578" y="3528"/>
                  </a:cubicBezTo>
                  <a:cubicBezTo>
                    <a:pt x="3130" y="3621"/>
                    <a:pt x="3686" y="3658"/>
                    <a:pt x="4238" y="3658"/>
                  </a:cubicBezTo>
                  <a:cubicBezTo>
                    <a:pt x="4246" y="3658"/>
                    <a:pt x="4253" y="3658"/>
                    <a:pt x="4261" y="3658"/>
                  </a:cubicBezTo>
                  <a:cubicBezTo>
                    <a:pt x="5379" y="3649"/>
                    <a:pt x="6462" y="3490"/>
                    <a:pt x="7503" y="3325"/>
                  </a:cubicBezTo>
                  <a:cubicBezTo>
                    <a:pt x="8549" y="3154"/>
                    <a:pt x="9539" y="2997"/>
                    <a:pt x="10531" y="2906"/>
                  </a:cubicBezTo>
                  <a:cubicBezTo>
                    <a:pt x="12517" y="2719"/>
                    <a:pt x="14471" y="2711"/>
                    <a:pt x="16349" y="2692"/>
                  </a:cubicBezTo>
                  <a:cubicBezTo>
                    <a:pt x="18227" y="2675"/>
                    <a:pt x="20029" y="2646"/>
                    <a:pt x="21699" y="2494"/>
                  </a:cubicBezTo>
                  <a:cubicBezTo>
                    <a:pt x="22534" y="2421"/>
                    <a:pt x="23319" y="2297"/>
                    <a:pt x="24073" y="2202"/>
                  </a:cubicBezTo>
                  <a:cubicBezTo>
                    <a:pt x="24827" y="2105"/>
                    <a:pt x="25528" y="1990"/>
                    <a:pt x="26194" y="1888"/>
                  </a:cubicBezTo>
                  <a:cubicBezTo>
                    <a:pt x="26963" y="1767"/>
                    <a:pt x="27666" y="1653"/>
                    <a:pt x="28315" y="1544"/>
                  </a:cubicBezTo>
                  <a:cubicBezTo>
                    <a:pt x="28161" y="1323"/>
                    <a:pt x="28020" y="1092"/>
                    <a:pt x="27879" y="862"/>
                  </a:cubicBezTo>
                  <a:cubicBezTo>
                    <a:pt x="27272" y="882"/>
                    <a:pt x="26663" y="899"/>
                    <a:pt x="26063" y="926"/>
                  </a:cubicBezTo>
                  <a:cubicBezTo>
                    <a:pt x="24989" y="978"/>
                    <a:pt x="23923" y="1032"/>
                    <a:pt x="22870" y="1082"/>
                  </a:cubicBezTo>
                  <a:cubicBezTo>
                    <a:pt x="21820" y="1156"/>
                    <a:pt x="20804" y="1156"/>
                    <a:pt x="19785" y="1159"/>
                  </a:cubicBezTo>
                  <a:cubicBezTo>
                    <a:pt x="18534" y="1156"/>
                    <a:pt x="17301" y="1136"/>
                    <a:pt x="16093" y="1136"/>
                  </a:cubicBezTo>
                  <a:cubicBezTo>
                    <a:pt x="15339" y="1136"/>
                    <a:pt x="14594" y="1144"/>
                    <a:pt x="13862" y="1169"/>
                  </a:cubicBezTo>
                  <a:cubicBezTo>
                    <a:pt x="12911" y="1199"/>
                    <a:pt x="11980" y="1266"/>
                    <a:pt x="11081" y="1367"/>
                  </a:cubicBezTo>
                  <a:cubicBezTo>
                    <a:pt x="10185" y="1469"/>
                    <a:pt x="9312" y="1611"/>
                    <a:pt x="8496" y="1793"/>
                  </a:cubicBezTo>
                  <a:cubicBezTo>
                    <a:pt x="6871" y="2157"/>
                    <a:pt x="5453" y="2551"/>
                    <a:pt x="4178" y="2691"/>
                  </a:cubicBezTo>
                  <a:cubicBezTo>
                    <a:pt x="3787" y="2737"/>
                    <a:pt x="3410" y="2760"/>
                    <a:pt x="3051" y="2760"/>
                  </a:cubicBezTo>
                  <a:cubicBezTo>
                    <a:pt x="2827" y="2760"/>
                    <a:pt x="2610" y="2751"/>
                    <a:pt x="2400" y="2733"/>
                  </a:cubicBezTo>
                  <a:cubicBezTo>
                    <a:pt x="2126" y="2717"/>
                    <a:pt x="1866" y="2669"/>
                    <a:pt x="1620" y="2623"/>
                  </a:cubicBezTo>
                  <a:cubicBezTo>
                    <a:pt x="1376" y="2568"/>
                    <a:pt x="1127" y="2521"/>
                    <a:pt x="942" y="2442"/>
                  </a:cubicBezTo>
                  <a:cubicBezTo>
                    <a:pt x="571" y="2307"/>
                    <a:pt x="385" y="1960"/>
                    <a:pt x="328" y="1623"/>
                  </a:cubicBezTo>
                  <a:cubicBezTo>
                    <a:pt x="268" y="1290"/>
                    <a:pt x="331" y="982"/>
                    <a:pt x="393" y="740"/>
                  </a:cubicBezTo>
                  <a:cubicBezTo>
                    <a:pt x="458" y="498"/>
                    <a:pt x="529" y="313"/>
                    <a:pt x="575" y="189"/>
                  </a:cubicBezTo>
                  <a:cubicBezTo>
                    <a:pt x="622" y="66"/>
                    <a:pt x="645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76"/>
            <p:cNvSpPr/>
            <p:nvPr/>
          </p:nvSpPr>
          <p:spPr>
            <a:xfrm>
              <a:off x="4151850" y="562300"/>
              <a:ext cx="472975" cy="328050"/>
            </a:xfrm>
            <a:custGeom>
              <a:avLst/>
              <a:gdLst/>
              <a:ahLst/>
              <a:cxnLst/>
              <a:rect l="l" t="t" r="r" b="b"/>
              <a:pathLst>
                <a:path w="18919" h="13122" extrusionOk="0">
                  <a:moveTo>
                    <a:pt x="0" y="1"/>
                  </a:moveTo>
                  <a:lnTo>
                    <a:pt x="0" y="1"/>
                  </a:lnTo>
                  <a:cubicBezTo>
                    <a:pt x="1239" y="914"/>
                    <a:pt x="2495" y="1800"/>
                    <a:pt x="3584" y="2795"/>
                  </a:cubicBezTo>
                  <a:cubicBezTo>
                    <a:pt x="4129" y="3291"/>
                    <a:pt x="4636" y="3809"/>
                    <a:pt x="5073" y="4366"/>
                  </a:cubicBezTo>
                  <a:cubicBezTo>
                    <a:pt x="5510" y="4918"/>
                    <a:pt x="5890" y="5506"/>
                    <a:pt x="6242" y="6113"/>
                  </a:cubicBezTo>
                  <a:cubicBezTo>
                    <a:pt x="6947" y="7323"/>
                    <a:pt x="7574" y="8582"/>
                    <a:pt x="8400" y="9682"/>
                  </a:cubicBezTo>
                  <a:cubicBezTo>
                    <a:pt x="8808" y="10232"/>
                    <a:pt x="9273" y="10729"/>
                    <a:pt x="9772" y="11163"/>
                  </a:cubicBezTo>
                  <a:cubicBezTo>
                    <a:pt x="10279" y="11584"/>
                    <a:pt x="10812" y="11927"/>
                    <a:pt x="11348" y="12203"/>
                  </a:cubicBezTo>
                  <a:cubicBezTo>
                    <a:pt x="11892" y="12465"/>
                    <a:pt x="12427" y="12683"/>
                    <a:pt x="12955" y="12815"/>
                  </a:cubicBezTo>
                  <a:cubicBezTo>
                    <a:pt x="13479" y="12965"/>
                    <a:pt x="13992" y="13039"/>
                    <a:pt x="14471" y="13088"/>
                  </a:cubicBezTo>
                  <a:cubicBezTo>
                    <a:pt x="14710" y="13111"/>
                    <a:pt x="14944" y="13110"/>
                    <a:pt x="15167" y="13121"/>
                  </a:cubicBezTo>
                  <a:cubicBezTo>
                    <a:pt x="15392" y="13120"/>
                    <a:pt x="15608" y="13108"/>
                    <a:pt x="15813" y="13099"/>
                  </a:cubicBezTo>
                  <a:cubicBezTo>
                    <a:pt x="16227" y="13062"/>
                    <a:pt x="16601" y="13012"/>
                    <a:pt x="16933" y="12936"/>
                  </a:cubicBezTo>
                  <a:cubicBezTo>
                    <a:pt x="17267" y="12872"/>
                    <a:pt x="17555" y="12772"/>
                    <a:pt x="17807" y="12697"/>
                  </a:cubicBezTo>
                  <a:cubicBezTo>
                    <a:pt x="18052" y="12600"/>
                    <a:pt x="18262" y="12529"/>
                    <a:pt x="18425" y="12451"/>
                  </a:cubicBezTo>
                  <a:cubicBezTo>
                    <a:pt x="18745" y="12289"/>
                    <a:pt x="18919" y="12204"/>
                    <a:pt x="18919" y="12204"/>
                  </a:cubicBezTo>
                  <a:lnTo>
                    <a:pt x="18919" y="12204"/>
                  </a:lnTo>
                  <a:cubicBezTo>
                    <a:pt x="18072" y="12469"/>
                    <a:pt x="17202" y="12591"/>
                    <a:pt x="16346" y="12591"/>
                  </a:cubicBezTo>
                  <a:cubicBezTo>
                    <a:pt x="15736" y="12591"/>
                    <a:pt x="15133" y="12529"/>
                    <a:pt x="14549" y="12412"/>
                  </a:cubicBezTo>
                  <a:cubicBezTo>
                    <a:pt x="13140" y="12135"/>
                    <a:pt x="11850" y="11512"/>
                    <a:pt x="10809" y="10681"/>
                  </a:cubicBezTo>
                  <a:cubicBezTo>
                    <a:pt x="10286" y="10266"/>
                    <a:pt x="9846" y="9782"/>
                    <a:pt x="9446" y="9266"/>
                  </a:cubicBezTo>
                  <a:cubicBezTo>
                    <a:pt x="9049" y="8746"/>
                    <a:pt x="8698" y="8196"/>
                    <a:pt x="8363" y="7644"/>
                  </a:cubicBezTo>
                  <a:cubicBezTo>
                    <a:pt x="7695" y="6539"/>
                    <a:pt x="7077" y="5428"/>
                    <a:pt x="6339" y="4487"/>
                  </a:cubicBezTo>
                  <a:cubicBezTo>
                    <a:pt x="5604" y="3538"/>
                    <a:pt x="4768" y="2813"/>
                    <a:pt x="3995" y="2253"/>
                  </a:cubicBezTo>
                  <a:cubicBezTo>
                    <a:pt x="3218" y="1695"/>
                    <a:pt x="2501" y="1280"/>
                    <a:pt x="1904" y="957"/>
                  </a:cubicBezTo>
                  <a:cubicBezTo>
                    <a:pt x="1307" y="635"/>
                    <a:pt x="830" y="400"/>
                    <a:pt x="502" y="241"/>
                  </a:cubicBezTo>
                  <a:cubicBezTo>
                    <a:pt x="175" y="8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76"/>
            <p:cNvSpPr/>
            <p:nvPr/>
          </p:nvSpPr>
          <p:spPr>
            <a:xfrm>
              <a:off x="4092800" y="778200"/>
              <a:ext cx="662150" cy="229550"/>
            </a:xfrm>
            <a:custGeom>
              <a:avLst/>
              <a:gdLst/>
              <a:ahLst/>
              <a:cxnLst/>
              <a:rect l="l" t="t" r="r" b="b"/>
              <a:pathLst>
                <a:path w="26486" h="9182" extrusionOk="0">
                  <a:moveTo>
                    <a:pt x="25078" y="1"/>
                  </a:moveTo>
                  <a:lnTo>
                    <a:pt x="25078" y="1"/>
                  </a:lnTo>
                  <a:cubicBezTo>
                    <a:pt x="25520" y="960"/>
                    <a:pt x="25941" y="1973"/>
                    <a:pt x="25891" y="2956"/>
                  </a:cubicBezTo>
                  <a:cubicBezTo>
                    <a:pt x="25870" y="3443"/>
                    <a:pt x="25740" y="3912"/>
                    <a:pt x="25493" y="4274"/>
                  </a:cubicBezTo>
                  <a:cubicBezTo>
                    <a:pt x="25253" y="4635"/>
                    <a:pt x="24884" y="4899"/>
                    <a:pt x="24463" y="5116"/>
                  </a:cubicBezTo>
                  <a:cubicBezTo>
                    <a:pt x="24049" y="5340"/>
                    <a:pt x="23547" y="5497"/>
                    <a:pt x="23071" y="5668"/>
                  </a:cubicBezTo>
                  <a:cubicBezTo>
                    <a:pt x="22596" y="5841"/>
                    <a:pt x="22124" y="6014"/>
                    <a:pt x="21653" y="6186"/>
                  </a:cubicBezTo>
                  <a:cubicBezTo>
                    <a:pt x="20688" y="6513"/>
                    <a:pt x="19749" y="6839"/>
                    <a:pt x="18828" y="7093"/>
                  </a:cubicBezTo>
                  <a:cubicBezTo>
                    <a:pt x="17904" y="7351"/>
                    <a:pt x="17005" y="7534"/>
                    <a:pt x="16110" y="7607"/>
                  </a:cubicBezTo>
                  <a:cubicBezTo>
                    <a:pt x="15587" y="7652"/>
                    <a:pt x="15063" y="7669"/>
                    <a:pt x="14542" y="7669"/>
                  </a:cubicBezTo>
                  <a:cubicBezTo>
                    <a:pt x="14168" y="7669"/>
                    <a:pt x="13795" y="7660"/>
                    <a:pt x="13423" y="7647"/>
                  </a:cubicBezTo>
                  <a:cubicBezTo>
                    <a:pt x="12545" y="7611"/>
                    <a:pt x="11631" y="7570"/>
                    <a:pt x="10831" y="7513"/>
                  </a:cubicBezTo>
                  <a:cubicBezTo>
                    <a:pt x="10024" y="7455"/>
                    <a:pt x="9366" y="7279"/>
                    <a:pt x="8675" y="6965"/>
                  </a:cubicBezTo>
                  <a:cubicBezTo>
                    <a:pt x="7991" y="6656"/>
                    <a:pt x="7317" y="6303"/>
                    <a:pt x="6699" y="5969"/>
                  </a:cubicBezTo>
                  <a:cubicBezTo>
                    <a:pt x="6078" y="5628"/>
                    <a:pt x="5496" y="5289"/>
                    <a:pt x="4958" y="4954"/>
                  </a:cubicBezTo>
                  <a:cubicBezTo>
                    <a:pt x="3883" y="4282"/>
                    <a:pt x="2975" y="3644"/>
                    <a:pt x="2245" y="3090"/>
                  </a:cubicBezTo>
                  <a:cubicBezTo>
                    <a:pt x="1515" y="2537"/>
                    <a:pt x="955" y="2078"/>
                    <a:pt x="577" y="1759"/>
                  </a:cubicBezTo>
                  <a:cubicBezTo>
                    <a:pt x="201" y="1439"/>
                    <a:pt x="0" y="1267"/>
                    <a:pt x="0" y="1267"/>
                  </a:cubicBezTo>
                  <a:lnTo>
                    <a:pt x="0" y="1267"/>
                  </a:lnTo>
                  <a:cubicBezTo>
                    <a:pt x="1281" y="2928"/>
                    <a:pt x="2788" y="4438"/>
                    <a:pt x="4439" y="5736"/>
                  </a:cubicBezTo>
                  <a:cubicBezTo>
                    <a:pt x="5265" y="6383"/>
                    <a:pt x="6126" y="6981"/>
                    <a:pt x="7011" y="7520"/>
                  </a:cubicBezTo>
                  <a:cubicBezTo>
                    <a:pt x="7454" y="7787"/>
                    <a:pt x="7894" y="8050"/>
                    <a:pt x="8382" y="8286"/>
                  </a:cubicBezTo>
                  <a:cubicBezTo>
                    <a:pt x="8861" y="8521"/>
                    <a:pt x="9408" y="8717"/>
                    <a:pt x="9945" y="8824"/>
                  </a:cubicBezTo>
                  <a:cubicBezTo>
                    <a:pt x="10478" y="8935"/>
                    <a:pt x="10996" y="8983"/>
                    <a:pt x="11486" y="9024"/>
                  </a:cubicBezTo>
                  <a:cubicBezTo>
                    <a:pt x="11973" y="9058"/>
                    <a:pt x="12458" y="9093"/>
                    <a:pt x="12936" y="9129"/>
                  </a:cubicBezTo>
                  <a:cubicBezTo>
                    <a:pt x="13475" y="9161"/>
                    <a:pt x="14013" y="9181"/>
                    <a:pt x="14549" y="9181"/>
                  </a:cubicBezTo>
                  <a:cubicBezTo>
                    <a:pt x="14973" y="9181"/>
                    <a:pt x="15396" y="9168"/>
                    <a:pt x="15815" y="9138"/>
                  </a:cubicBezTo>
                  <a:cubicBezTo>
                    <a:pt x="16765" y="9074"/>
                    <a:pt x="17702" y="8897"/>
                    <a:pt x="18555" y="8652"/>
                  </a:cubicBezTo>
                  <a:cubicBezTo>
                    <a:pt x="19415" y="8408"/>
                    <a:pt x="20210" y="8109"/>
                    <a:pt x="20956" y="7807"/>
                  </a:cubicBezTo>
                  <a:cubicBezTo>
                    <a:pt x="21325" y="7653"/>
                    <a:pt x="21687" y="7502"/>
                    <a:pt x="22041" y="7353"/>
                  </a:cubicBezTo>
                  <a:cubicBezTo>
                    <a:pt x="22394" y="7191"/>
                    <a:pt x="22738" y="7033"/>
                    <a:pt x="23075" y="6877"/>
                  </a:cubicBezTo>
                  <a:cubicBezTo>
                    <a:pt x="23746" y="6551"/>
                    <a:pt x="24380" y="6309"/>
                    <a:pt x="24968" y="5906"/>
                  </a:cubicBezTo>
                  <a:cubicBezTo>
                    <a:pt x="25260" y="5710"/>
                    <a:pt x="25534" y="5485"/>
                    <a:pt x="25763" y="5221"/>
                  </a:cubicBezTo>
                  <a:cubicBezTo>
                    <a:pt x="25992" y="4959"/>
                    <a:pt x="26166" y="4655"/>
                    <a:pt x="26273" y="4353"/>
                  </a:cubicBezTo>
                  <a:cubicBezTo>
                    <a:pt x="26486" y="3746"/>
                    <a:pt x="26473" y="3168"/>
                    <a:pt x="26392" y="2681"/>
                  </a:cubicBezTo>
                  <a:cubicBezTo>
                    <a:pt x="26307" y="2190"/>
                    <a:pt x="26142" y="1785"/>
                    <a:pt x="25980" y="1451"/>
                  </a:cubicBezTo>
                  <a:cubicBezTo>
                    <a:pt x="25816" y="1116"/>
                    <a:pt x="25653" y="850"/>
                    <a:pt x="25517" y="637"/>
                  </a:cubicBezTo>
                  <a:cubicBezTo>
                    <a:pt x="25239" y="215"/>
                    <a:pt x="25078" y="1"/>
                    <a:pt x="25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76"/>
            <p:cNvSpPr/>
            <p:nvPr/>
          </p:nvSpPr>
          <p:spPr>
            <a:xfrm>
              <a:off x="4594050" y="945950"/>
              <a:ext cx="325425" cy="268150"/>
            </a:xfrm>
            <a:custGeom>
              <a:avLst/>
              <a:gdLst/>
              <a:ahLst/>
              <a:cxnLst/>
              <a:rect l="l" t="t" r="r" b="b"/>
              <a:pathLst>
                <a:path w="13017" h="10726" extrusionOk="0">
                  <a:moveTo>
                    <a:pt x="1222" y="1"/>
                  </a:moveTo>
                  <a:cubicBezTo>
                    <a:pt x="822" y="211"/>
                    <a:pt x="413" y="402"/>
                    <a:pt x="0" y="583"/>
                  </a:cubicBezTo>
                  <a:cubicBezTo>
                    <a:pt x="234" y="676"/>
                    <a:pt x="464" y="772"/>
                    <a:pt x="686" y="879"/>
                  </a:cubicBezTo>
                  <a:cubicBezTo>
                    <a:pt x="1414" y="1223"/>
                    <a:pt x="2058" y="1654"/>
                    <a:pt x="2623" y="2163"/>
                  </a:cubicBezTo>
                  <a:cubicBezTo>
                    <a:pt x="3192" y="2669"/>
                    <a:pt x="3676" y="3270"/>
                    <a:pt x="4128" y="3881"/>
                  </a:cubicBezTo>
                  <a:cubicBezTo>
                    <a:pt x="4579" y="4498"/>
                    <a:pt x="4993" y="5134"/>
                    <a:pt x="5405" y="5765"/>
                  </a:cubicBezTo>
                  <a:cubicBezTo>
                    <a:pt x="5817" y="6395"/>
                    <a:pt x="6233" y="7013"/>
                    <a:pt x="6668" y="7596"/>
                  </a:cubicBezTo>
                  <a:cubicBezTo>
                    <a:pt x="7110" y="8179"/>
                    <a:pt x="7583" y="8718"/>
                    <a:pt x="8083" y="9197"/>
                  </a:cubicBezTo>
                  <a:cubicBezTo>
                    <a:pt x="8350" y="9422"/>
                    <a:pt x="8594" y="9659"/>
                    <a:pt x="8875" y="9845"/>
                  </a:cubicBezTo>
                  <a:cubicBezTo>
                    <a:pt x="9142" y="10039"/>
                    <a:pt x="9416" y="10232"/>
                    <a:pt x="9721" y="10376"/>
                  </a:cubicBezTo>
                  <a:cubicBezTo>
                    <a:pt x="10134" y="10580"/>
                    <a:pt x="10602" y="10726"/>
                    <a:pt x="11070" y="10726"/>
                  </a:cubicBezTo>
                  <a:cubicBezTo>
                    <a:pt x="11269" y="10726"/>
                    <a:pt x="11468" y="10699"/>
                    <a:pt x="11663" y="10640"/>
                  </a:cubicBezTo>
                  <a:cubicBezTo>
                    <a:pt x="11980" y="10539"/>
                    <a:pt x="12266" y="10354"/>
                    <a:pt x="12462" y="10122"/>
                  </a:cubicBezTo>
                  <a:cubicBezTo>
                    <a:pt x="12661" y="9893"/>
                    <a:pt x="12791" y="9637"/>
                    <a:pt x="12867" y="9384"/>
                  </a:cubicBezTo>
                  <a:cubicBezTo>
                    <a:pt x="13017" y="8880"/>
                    <a:pt x="12993" y="8400"/>
                    <a:pt x="12882" y="8000"/>
                  </a:cubicBezTo>
                  <a:cubicBezTo>
                    <a:pt x="12772" y="7603"/>
                    <a:pt x="12600" y="7289"/>
                    <a:pt x="12440" y="7030"/>
                  </a:cubicBezTo>
                  <a:cubicBezTo>
                    <a:pt x="12277" y="6773"/>
                    <a:pt x="12120" y="6571"/>
                    <a:pt x="11990" y="6410"/>
                  </a:cubicBezTo>
                  <a:cubicBezTo>
                    <a:pt x="11728" y="6090"/>
                    <a:pt x="11580" y="5929"/>
                    <a:pt x="11580" y="5929"/>
                  </a:cubicBezTo>
                  <a:lnTo>
                    <a:pt x="11580" y="5929"/>
                  </a:lnTo>
                  <a:cubicBezTo>
                    <a:pt x="12011" y="6674"/>
                    <a:pt x="12455" y="7462"/>
                    <a:pt x="12489" y="8260"/>
                  </a:cubicBezTo>
                  <a:cubicBezTo>
                    <a:pt x="12501" y="8647"/>
                    <a:pt x="12405" y="9039"/>
                    <a:pt x="12219" y="9343"/>
                  </a:cubicBezTo>
                  <a:cubicBezTo>
                    <a:pt x="12030" y="9650"/>
                    <a:pt x="11759" y="9843"/>
                    <a:pt x="11450" y="9893"/>
                  </a:cubicBezTo>
                  <a:cubicBezTo>
                    <a:pt x="11387" y="9903"/>
                    <a:pt x="11323" y="9909"/>
                    <a:pt x="11258" y="9909"/>
                  </a:cubicBezTo>
                  <a:cubicBezTo>
                    <a:pt x="11004" y="9909"/>
                    <a:pt x="10733" y="9831"/>
                    <a:pt x="10473" y="9708"/>
                  </a:cubicBezTo>
                  <a:cubicBezTo>
                    <a:pt x="10141" y="9552"/>
                    <a:pt x="9839" y="9338"/>
                    <a:pt x="9540" y="9071"/>
                  </a:cubicBezTo>
                  <a:cubicBezTo>
                    <a:pt x="8940" y="8566"/>
                    <a:pt x="8423" y="7971"/>
                    <a:pt x="7953" y="7341"/>
                  </a:cubicBezTo>
                  <a:cubicBezTo>
                    <a:pt x="7018" y="6074"/>
                    <a:pt x="6251" y="4681"/>
                    <a:pt x="5338" y="3424"/>
                  </a:cubicBezTo>
                  <a:cubicBezTo>
                    <a:pt x="4879" y="2797"/>
                    <a:pt x="4384" y="2205"/>
                    <a:pt x="3841" y="1680"/>
                  </a:cubicBezTo>
                  <a:cubicBezTo>
                    <a:pt x="3291" y="1161"/>
                    <a:pt x="2682" y="724"/>
                    <a:pt x="2061" y="391"/>
                  </a:cubicBezTo>
                  <a:cubicBezTo>
                    <a:pt x="1783" y="238"/>
                    <a:pt x="1500" y="112"/>
                    <a:pt x="1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76"/>
            <p:cNvSpPr/>
            <p:nvPr/>
          </p:nvSpPr>
          <p:spPr>
            <a:xfrm>
              <a:off x="4726600" y="891625"/>
              <a:ext cx="471975" cy="141175"/>
            </a:xfrm>
            <a:custGeom>
              <a:avLst/>
              <a:gdLst/>
              <a:ahLst/>
              <a:cxnLst/>
              <a:rect l="l" t="t" r="r" b="b"/>
              <a:pathLst>
                <a:path w="18879" h="5647" extrusionOk="0">
                  <a:moveTo>
                    <a:pt x="3320" y="0"/>
                  </a:moveTo>
                  <a:cubicBezTo>
                    <a:pt x="2471" y="0"/>
                    <a:pt x="1720" y="103"/>
                    <a:pt x="1050" y="149"/>
                  </a:cubicBezTo>
                  <a:cubicBezTo>
                    <a:pt x="774" y="173"/>
                    <a:pt x="515" y="181"/>
                    <a:pt x="266" y="186"/>
                  </a:cubicBezTo>
                  <a:cubicBezTo>
                    <a:pt x="179" y="316"/>
                    <a:pt x="89" y="441"/>
                    <a:pt x="1" y="568"/>
                  </a:cubicBezTo>
                  <a:cubicBezTo>
                    <a:pt x="72" y="575"/>
                    <a:pt x="143" y="585"/>
                    <a:pt x="215" y="592"/>
                  </a:cubicBezTo>
                  <a:cubicBezTo>
                    <a:pt x="1274" y="687"/>
                    <a:pt x="2321" y="611"/>
                    <a:pt x="3308" y="699"/>
                  </a:cubicBezTo>
                  <a:cubicBezTo>
                    <a:pt x="3805" y="739"/>
                    <a:pt x="4280" y="818"/>
                    <a:pt x="4729" y="964"/>
                  </a:cubicBezTo>
                  <a:cubicBezTo>
                    <a:pt x="4959" y="1036"/>
                    <a:pt x="5200" y="1126"/>
                    <a:pt x="5467" y="1202"/>
                  </a:cubicBezTo>
                  <a:cubicBezTo>
                    <a:pt x="5732" y="1277"/>
                    <a:pt x="6021" y="1329"/>
                    <a:pt x="6292" y="1356"/>
                  </a:cubicBezTo>
                  <a:cubicBezTo>
                    <a:pt x="6839" y="1408"/>
                    <a:pt x="7328" y="1408"/>
                    <a:pt x="7830" y="1427"/>
                  </a:cubicBezTo>
                  <a:cubicBezTo>
                    <a:pt x="8331" y="1443"/>
                    <a:pt x="8826" y="1459"/>
                    <a:pt x="9319" y="1472"/>
                  </a:cubicBezTo>
                  <a:cubicBezTo>
                    <a:pt x="10302" y="1491"/>
                    <a:pt x="11270" y="1512"/>
                    <a:pt x="12221" y="1527"/>
                  </a:cubicBezTo>
                  <a:cubicBezTo>
                    <a:pt x="12367" y="1531"/>
                    <a:pt x="12518" y="1531"/>
                    <a:pt x="12669" y="1536"/>
                  </a:cubicBezTo>
                  <a:cubicBezTo>
                    <a:pt x="13082" y="1889"/>
                    <a:pt x="13483" y="2265"/>
                    <a:pt x="13883" y="2637"/>
                  </a:cubicBezTo>
                  <a:lnTo>
                    <a:pt x="14371" y="3097"/>
                  </a:lnTo>
                  <a:lnTo>
                    <a:pt x="15075" y="3697"/>
                  </a:lnTo>
                  <a:cubicBezTo>
                    <a:pt x="15576" y="4112"/>
                    <a:pt x="16071" y="4529"/>
                    <a:pt x="16564" y="4937"/>
                  </a:cubicBezTo>
                  <a:cubicBezTo>
                    <a:pt x="16809" y="5132"/>
                    <a:pt x="17122" y="5420"/>
                    <a:pt x="17237" y="5445"/>
                  </a:cubicBezTo>
                  <a:cubicBezTo>
                    <a:pt x="17397" y="5521"/>
                    <a:pt x="17543" y="5576"/>
                    <a:pt x="17702" y="5611"/>
                  </a:cubicBezTo>
                  <a:cubicBezTo>
                    <a:pt x="17805" y="5632"/>
                    <a:pt x="17914" y="5647"/>
                    <a:pt x="18031" y="5647"/>
                  </a:cubicBezTo>
                  <a:cubicBezTo>
                    <a:pt x="18088" y="5647"/>
                    <a:pt x="18148" y="5643"/>
                    <a:pt x="18209" y="5635"/>
                  </a:cubicBezTo>
                  <a:cubicBezTo>
                    <a:pt x="18397" y="5610"/>
                    <a:pt x="18594" y="5537"/>
                    <a:pt x="18832" y="5449"/>
                  </a:cubicBezTo>
                  <a:cubicBezTo>
                    <a:pt x="18879" y="4973"/>
                    <a:pt x="18856" y="4838"/>
                    <a:pt x="18836" y="4763"/>
                  </a:cubicBezTo>
                  <a:cubicBezTo>
                    <a:pt x="18813" y="4696"/>
                    <a:pt x="18840" y="4728"/>
                    <a:pt x="18761" y="4485"/>
                  </a:cubicBezTo>
                  <a:cubicBezTo>
                    <a:pt x="18753" y="4458"/>
                    <a:pt x="18737" y="4425"/>
                    <a:pt x="18717" y="4383"/>
                  </a:cubicBezTo>
                  <a:cubicBezTo>
                    <a:pt x="18701" y="4347"/>
                    <a:pt x="18673" y="4300"/>
                    <a:pt x="18638" y="4243"/>
                  </a:cubicBezTo>
                  <a:cubicBezTo>
                    <a:pt x="18614" y="4199"/>
                    <a:pt x="18559" y="4133"/>
                    <a:pt x="18498" y="4062"/>
                  </a:cubicBezTo>
                  <a:cubicBezTo>
                    <a:pt x="18463" y="4001"/>
                    <a:pt x="18348" y="3907"/>
                    <a:pt x="18249" y="3816"/>
                  </a:cubicBezTo>
                  <a:cubicBezTo>
                    <a:pt x="18174" y="3733"/>
                    <a:pt x="17979" y="3609"/>
                    <a:pt x="17828" y="3499"/>
                  </a:cubicBezTo>
                  <a:lnTo>
                    <a:pt x="17391" y="3194"/>
                  </a:lnTo>
                  <a:cubicBezTo>
                    <a:pt x="17135" y="3007"/>
                    <a:pt x="16963" y="2853"/>
                    <a:pt x="16800" y="2702"/>
                  </a:cubicBezTo>
                  <a:cubicBezTo>
                    <a:pt x="16642" y="2551"/>
                    <a:pt x="16503" y="2405"/>
                    <a:pt x="16375" y="2258"/>
                  </a:cubicBezTo>
                  <a:cubicBezTo>
                    <a:pt x="16311" y="2186"/>
                    <a:pt x="16252" y="2110"/>
                    <a:pt x="16193" y="2036"/>
                  </a:cubicBezTo>
                  <a:lnTo>
                    <a:pt x="16055" y="1858"/>
                  </a:lnTo>
                  <a:cubicBezTo>
                    <a:pt x="15938" y="1711"/>
                    <a:pt x="15821" y="1548"/>
                    <a:pt x="15681" y="1390"/>
                  </a:cubicBezTo>
                  <a:cubicBezTo>
                    <a:pt x="15542" y="1228"/>
                    <a:pt x="15380" y="1065"/>
                    <a:pt x="15184" y="918"/>
                  </a:cubicBezTo>
                  <a:cubicBezTo>
                    <a:pt x="14990" y="776"/>
                    <a:pt x="14760" y="657"/>
                    <a:pt x="14539" y="585"/>
                  </a:cubicBezTo>
                  <a:cubicBezTo>
                    <a:pt x="14087" y="435"/>
                    <a:pt x="13667" y="423"/>
                    <a:pt x="13291" y="415"/>
                  </a:cubicBezTo>
                  <a:cubicBezTo>
                    <a:pt x="12775" y="412"/>
                    <a:pt x="12272" y="412"/>
                    <a:pt x="11772" y="412"/>
                  </a:cubicBezTo>
                  <a:lnTo>
                    <a:pt x="11165" y="412"/>
                  </a:lnTo>
                  <a:cubicBezTo>
                    <a:pt x="9784" y="412"/>
                    <a:pt x="8472" y="427"/>
                    <a:pt x="7242" y="446"/>
                  </a:cubicBezTo>
                  <a:cubicBezTo>
                    <a:pt x="7073" y="450"/>
                    <a:pt x="6911" y="453"/>
                    <a:pt x="6755" y="453"/>
                  </a:cubicBezTo>
                  <a:cubicBezTo>
                    <a:pt x="6334" y="453"/>
                    <a:pt x="5951" y="431"/>
                    <a:pt x="5584" y="336"/>
                  </a:cubicBezTo>
                  <a:cubicBezTo>
                    <a:pt x="5323" y="277"/>
                    <a:pt x="5048" y="194"/>
                    <a:pt x="4758" y="133"/>
                  </a:cubicBezTo>
                  <a:cubicBezTo>
                    <a:pt x="4472" y="74"/>
                    <a:pt x="4187" y="39"/>
                    <a:pt x="3914" y="18"/>
                  </a:cubicBezTo>
                  <a:cubicBezTo>
                    <a:pt x="3711" y="5"/>
                    <a:pt x="3513" y="0"/>
                    <a:pt x="3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76"/>
            <p:cNvSpPr/>
            <p:nvPr/>
          </p:nvSpPr>
          <p:spPr>
            <a:xfrm>
              <a:off x="2771525" y="1521775"/>
              <a:ext cx="1139375" cy="1205750"/>
            </a:xfrm>
            <a:custGeom>
              <a:avLst/>
              <a:gdLst/>
              <a:ahLst/>
              <a:cxnLst/>
              <a:rect l="l" t="t" r="r" b="b"/>
              <a:pathLst>
                <a:path w="45575" h="48230" extrusionOk="0">
                  <a:moveTo>
                    <a:pt x="17849" y="20014"/>
                  </a:moveTo>
                  <a:lnTo>
                    <a:pt x="17849" y="20014"/>
                  </a:lnTo>
                  <a:cubicBezTo>
                    <a:pt x="18021" y="20126"/>
                    <a:pt x="18194" y="20238"/>
                    <a:pt x="18368" y="20348"/>
                  </a:cubicBezTo>
                  <a:cubicBezTo>
                    <a:pt x="18348" y="20370"/>
                    <a:pt x="18328" y="20390"/>
                    <a:pt x="18308" y="20411"/>
                  </a:cubicBezTo>
                  <a:cubicBezTo>
                    <a:pt x="18155" y="20279"/>
                    <a:pt x="18001" y="20145"/>
                    <a:pt x="17849" y="20014"/>
                  </a:cubicBezTo>
                  <a:close/>
                  <a:moveTo>
                    <a:pt x="17996" y="25027"/>
                  </a:moveTo>
                  <a:cubicBezTo>
                    <a:pt x="18006" y="25055"/>
                    <a:pt x="18016" y="25082"/>
                    <a:pt x="18027" y="25108"/>
                  </a:cubicBezTo>
                  <a:cubicBezTo>
                    <a:pt x="17840" y="25132"/>
                    <a:pt x="17652" y="25160"/>
                    <a:pt x="17464" y="25180"/>
                  </a:cubicBezTo>
                  <a:cubicBezTo>
                    <a:pt x="17641" y="25129"/>
                    <a:pt x="17818" y="25078"/>
                    <a:pt x="17996" y="25027"/>
                  </a:cubicBezTo>
                  <a:close/>
                  <a:moveTo>
                    <a:pt x="34566" y="32945"/>
                  </a:moveTo>
                  <a:cubicBezTo>
                    <a:pt x="34567" y="32945"/>
                    <a:pt x="34569" y="32946"/>
                    <a:pt x="34570" y="32946"/>
                  </a:cubicBezTo>
                  <a:cubicBezTo>
                    <a:pt x="34570" y="32948"/>
                    <a:pt x="34571" y="32950"/>
                    <a:pt x="34571" y="32951"/>
                  </a:cubicBezTo>
                  <a:cubicBezTo>
                    <a:pt x="34570" y="32951"/>
                    <a:pt x="34569" y="32950"/>
                    <a:pt x="34567" y="32950"/>
                  </a:cubicBezTo>
                  <a:cubicBezTo>
                    <a:pt x="34567" y="32948"/>
                    <a:pt x="34567" y="32947"/>
                    <a:pt x="34566" y="32945"/>
                  </a:cubicBezTo>
                  <a:close/>
                  <a:moveTo>
                    <a:pt x="34585" y="33081"/>
                  </a:moveTo>
                  <a:lnTo>
                    <a:pt x="34586" y="33082"/>
                  </a:lnTo>
                  <a:cubicBezTo>
                    <a:pt x="34591" y="33111"/>
                    <a:pt x="34593" y="33139"/>
                    <a:pt x="34597" y="33168"/>
                  </a:cubicBezTo>
                  <a:cubicBezTo>
                    <a:pt x="34593" y="33139"/>
                    <a:pt x="34589" y="33109"/>
                    <a:pt x="34585" y="33081"/>
                  </a:cubicBezTo>
                  <a:close/>
                  <a:moveTo>
                    <a:pt x="35361" y="33264"/>
                  </a:moveTo>
                  <a:lnTo>
                    <a:pt x="35412" y="33284"/>
                  </a:lnTo>
                  <a:cubicBezTo>
                    <a:pt x="35396" y="33278"/>
                    <a:pt x="35380" y="33273"/>
                    <a:pt x="35364" y="33268"/>
                  </a:cubicBezTo>
                  <a:cubicBezTo>
                    <a:pt x="35364" y="33267"/>
                    <a:pt x="35362" y="33265"/>
                    <a:pt x="35361" y="33264"/>
                  </a:cubicBezTo>
                  <a:close/>
                  <a:moveTo>
                    <a:pt x="34688" y="33979"/>
                  </a:moveTo>
                  <a:cubicBezTo>
                    <a:pt x="34697" y="34067"/>
                    <a:pt x="34704" y="34156"/>
                    <a:pt x="34710" y="34245"/>
                  </a:cubicBezTo>
                  <a:cubicBezTo>
                    <a:pt x="34704" y="34157"/>
                    <a:pt x="34696" y="34068"/>
                    <a:pt x="34688" y="33979"/>
                  </a:cubicBezTo>
                  <a:close/>
                  <a:moveTo>
                    <a:pt x="28684" y="0"/>
                  </a:moveTo>
                  <a:cubicBezTo>
                    <a:pt x="27520" y="0"/>
                    <a:pt x="26313" y="507"/>
                    <a:pt x="25455" y="1321"/>
                  </a:cubicBezTo>
                  <a:cubicBezTo>
                    <a:pt x="24985" y="1766"/>
                    <a:pt x="24603" y="2286"/>
                    <a:pt x="24290" y="2844"/>
                  </a:cubicBezTo>
                  <a:cubicBezTo>
                    <a:pt x="23680" y="3915"/>
                    <a:pt x="23318" y="5148"/>
                    <a:pt x="23073" y="6366"/>
                  </a:cubicBezTo>
                  <a:cubicBezTo>
                    <a:pt x="23069" y="6381"/>
                    <a:pt x="23065" y="6397"/>
                    <a:pt x="23065" y="6414"/>
                  </a:cubicBezTo>
                  <a:cubicBezTo>
                    <a:pt x="22898" y="7235"/>
                    <a:pt x="22776" y="8060"/>
                    <a:pt x="22680" y="8893"/>
                  </a:cubicBezTo>
                  <a:cubicBezTo>
                    <a:pt x="22524" y="10213"/>
                    <a:pt x="22439" y="11542"/>
                    <a:pt x="22365" y="12870"/>
                  </a:cubicBezTo>
                  <a:cubicBezTo>
                    <a:pt x="22257" y="11807"/>
                    <a:pt x="22057" y="10749"/>
                    <a:pt x="21768" y="9718"/>
                  </a:cubicBezTo>
                  <a:cubicBezTo>
                    <a:pt x="21685" y="9397"/>
                    <a:pt x="21586" y="9080"/>
                    <a:pt x="21478" y="8762"/>
                  </a:cubicBezTo>
                  <a:cubicBezTo>
                    <a:pt x="21063" y="7528"/>
                    <a:pt x="20522" y="6335"/>
                    <a:pt x="19857" y="5215"/>
                  </a:cubicBezTo>
                  <a:cubicBezTo>
                    <a:pt x="19536" y="4664"/>
                    <a:pt x="19179" y="4129"/>
                    <a:pt x="18797" y="3613"/>
                  </a:cubicBezTo>
                  <a:cubicBezTo>
                    <a:pt x="18010" y="2554"/>
                    <a:pt x="17045" y="1544"/>
                    <a:pt x="15783" y="1155"/>
                  </a:cubicBezTo>
                  <a:cubicBezTo>
                    <a:pt x="15381" y="1030"/>
                    <a:pt x="14965" y="975"/>
                    <a:pt x="14547" y="975"/>
                  </a:cubicBezTo>
                  <a:cubicBezTo>
                    <a:pt x="13806" y="975"/>
                    <a:pt x="13056" y="1147"/>
                    <a:pt x="12357" y="1408"/>
                  </a:cubicBezTo>
                  <a:cubicBezTo>
                    <a:pt x="11430" y="1758"/>
                    <a:pt x="10532" y="2276"/>
                    <a:pt x="9938" y="3066"/>
                  </a:cubicBezTo>
                  <a:cubicBezTo>
                    <a:pt x="9279" y="3934"/>
                    <a:pt x="9061" y="5005"/>
                    <a:pt x="9089" y="6108"/>
                  </a:cubicBezTo>
                  <a:cubicBezTo>
                    <a:pt x="9108" y="6929"/>
                    <a:pt x="9263" y="7763"/>
                    <a:pt x="9477" y="8544"/>
                  </a:cubicBezTo>
                  <a:cubicBezTo>
                    <a:pt x="9893" y="10070"/>
                    <a:pt x="10504" y="11540"/>
                    <a:pt x="11275" y="12926"/>
                  </a:cubicBezTo>
                  <a:cubicBezTo>
                    <a:pt x="11603" y="13518"/>
                    <a:pt x="11961" y="14091"/>
                    <a:pt x="12349" y="14647"/>
                  </a:cubicBezTo>
                  <a:cubicBezTo>
                    <a:pt x="12806" y="15311"/>
                    <a:pt x="13307" y="15942"/>
                    <a:pt x="13839" y="16545"/>
                  </a:cubicBezTo>
                  <a:cubicBezTo>
                    <a:pt x="13572" y="16314"/>
                    <a:pt x="13303" y="16080"/>
                    <a:pt x="13031" y="15849"/>
                  </a:cubicBezTo>
                  <a:cubicBezTo>
                    <a:pt x="12305" y="15239"/>
                    <a:pt x="11561" y="14647"/>
                    <a:pt x="10771" y="14132"/>
                  </a:cubicBezTo>
                  <a:cubicBezTo>
                    <a:pt x="10057" y="13664"/>
                    <a:pt x="9311" y="13255"/>
                    <a:pt x="8505" y="12958"/>
                  </a:cubicBezTo>
                  <a:cubicBezTo>
                    <a:pt x="7718" y="12668"/>
                    <a:pt x="6875" y="12490"/>
                    <a:pt x="6042" y="12490"/>
                  </a:cubicBezTo>
                  <a:cubicBezTo>
                    <a:pt x="5898" y="12490"/>
                    <a:pt x="5754" y="12495"/>
                    <a:pt x="5610" y="12506"/>
                  </a:cubicBezTo>
                  <a:cubicBezTo>
                    <a:pt x="5181" y="12541"/>
                    <a:pt x="4765" y="12626"/>
                    <a:pt x="4362" y="12768"/>
                  </a:cubicBezTo>
                  <a:cubicBezTo>
                    <a:pt x="3028" y="13236"/>
                    <a:pt x="1907" y="14429"/>
                    <a:pt x="1780" y="15832"/>
                  </a:cubicBezTo>
                  <a:cubicBezTo>
                    <a:pt x="1735" y="16345"/>
                    <a:pt x="1815" y="16855"/>
                    <a:pt x="1772" y="17368"/>
                  </a:cubicBezTo>
                  <a:cubicBezTo>
                    <a:pt x="1645" y="18875"/>
                    <a:pt x="451" y="20282"/>
                    <a:pt x="833" y="21746"/>
                  </a:cubicBezTo>
                  <a:cubicBezTo>
                    <a:pt x="939" y="22151"/>
                    <a:pt x="1157" y="22508"/>
                    <a:pt x="1432" y="22817"/>
                  </a:cubicBezTo>
                  <a:cubicBezTo>
                    <a:pt x="1797" y="23229"/>
                    <a:pt x="2268" y="23575"/>
                    <a:pt x="2728" y="23883"/>
                  </a:cubicBezTo>
                  <a:cubicBezTo>
                    <a:pt x="3430" y="24351"/>
                    <a:pt x="4156" y="24792"/>
                    <a:pt x="4945" y="25093"/>
                  </a:cubicBezTo>
                  <a:cubicBezTo>
                    <a:pt x="5402" y="25265"/>
                    <a:pt x="5874" y="25384"/>
                    <a:pt x="6354" y="25483"/>
                  </a:cubicBezTo>
                  <a:cubicBezTo>
                    <a:pt x="6002" y="25540"/>
                    <a:pt x="5654" y="25606"/>
                    <a:pt x="5310" y="25689"/>
                  </a:cubicBezTo>
                  <a:cubicBezTo>
                    <a:pt x="4858" y="25799"/>
                    <a:pt x="4410" y="25930"/>
                    <a:pt x="3973" y="26089"/>
                  </a:cubicBezTo>
                  <a:cubicBezTo>
                    <a:pt x="3552" y="26240"/>
                    <a:pt x="3141" y="26414"/>
                    <a:pt x="2740" y="26620"/>
                  </a:cubicBezTo>
                  <a:cubicBezTo>
                    <a:pt x="1935" y="27036"/>
                    <a:pt x="1157" y="27615"/>
                    <a:pt x="662" y="28357"/>
                  </a:cubicBezTo>
                  <a:cubicBezTo>
                    <a:pt x="440" y="28690"/>
                    <a:pt x="274" y="29059"/>
                    <a:pt x="191" y="29459"/>
                  </a:cubicBezTo>
                  <a:cubicBezTo>
                    <a:pt x="0" y="30372"/>
                    <a:pt x="254" y="31307"/>
                    <a:pt x="512" y="32204"/>
                  </a:cubicBezTo>
                  <a:cubicBezTo>
                    <a:pt x="682" y="32802"/>
                    <a:pt x="858" y="33405"/>
                    <a:pt x="1027" y="34005"/>
                  </a:cubicBezTo>
                  <a:cubicBezTo>
                    <a:pt x="1250" y="34786"/>
                    <a:pt x="1540" y="35647"/>
                    <a:pt x="2264" y="36007"/>
                  </a:cubicBezTo>
                  <a:cubicBezTo>
                    <a:pt x="2590" y="36169"/>
                    <a:pt x="2966" y="36206"/>
                    <a:pt x="3319" y="36297"/>
                  </a:cubicBezTo>
                  <a:cubicBezTo>
                    <a:pt x="4133" y="36515"/>
                    <a:pt x="4827" y="37042"/>
                    <a:pt x="5560" y="37462"/>
                  </a:cubicBezTo>
                  <a:cubicBezTo>
                    <a:pt x="6116" y="37778"/>
                    <a:pt x="6750" y="38039"/>
                    <a:pt x="7377" y="38039"/>
                  </a:cubicBezTo>
                  <a:cubicBezTo>
                    <a:pt x="7577" y="38039"/>
                    <a:pt x="7776" y="38013"/>
                    <a:pt x="7971" y="37953"/>
                  </a:cubicBezTo>
                  <a:cubicBezTo>
                    <a:pt x="8268" y="37863"/>
                    <a:pt x="8534" y="37700"/>
                    <a:pt x="8785" y="37513"/>
                  </a:cubicBezTo>
                  <a:cubicBezTo>
                    <a:pt x="8943" y="37394"/>
                    <a:pt x="9094" y="37264"/>
                    <a:pt x="9245" y="37136"/>
                  </a:cubicBezTo>
                  <a:cubicBezTo>
                    <a:pt x="9431" y="36978"/>
                    <a:pt x="9622" y="36815"/>
                    <a:pt x="9811" y="36653"/>
                  </a:cubicBezTo>
                  <a:cubicBezTo>
                    <a:pt x="10422" y="36133"/>
                    <a:pt x="11032" y="35613"/>
                    <a:pt x="11644" y="35094"/>
                  </a:cubicBezTo>
                  <a:cubicBezTo>
                    <a:pt x="12985" y="33956"/>
                    <a:pt x="14325" y="32815"/>
                    <a:pt x="15664" y="31677"/>
                  </a:cubicBezTo>
                  <a:cubicBezTo>
                    <a:pt x="16449" y="31006"/>
                    <a:pt x="17235" y="30330"/>
                    <a:pt x="17961" y="29599"/>
                  </a:cubicBezTo>
                  <a:lnTo>
                    <a:pt x="17961" y="29599"/>
                  </a:lnTo>
                  <a:cubicBezTo>
                    <a:pt x="17576" y="30268"/>
                    <a:pt x="17198" y="30941"/>
                    <a:pt x="16800" y="31596"/>
                  </a:cubicBezTo>
                  <a:cubicBezTo>
                    <a:pt x="16181" y="32608"/>
                    <a:pt x="15511" y="33587"/>
                    <a:pt x="14789" y="34523"/>
                  </a:cubicBezTo>
                  <a:cubicBezTo>
                    <a:pt x="14238" y="35237"/>
                    <a:pt x="13659" y="35930"/>
                    <a:pt x="13108" y="36648"/>
                  </a:cubicBezTo>
                  <a:cubicBezTo>
                    <a:pt x="12958" y="36840"/>
                    <a:pt x="12810" y="37033"/>
                    <a:pt x="12668" y="37233"/>
                  </a:cubicBezTo>
                  <a:cubicBezTo>
                    <a:pt x="12425" y="37568"/>
                    <a:pt x="12191" y="37915"/>
                    <a:pt x="11973" y="38275"/>
                  </a:cubicBezTo>
                  <a:cubicBezTo>
                    <a:pt x="11367" y="39271"/>
                    <a:pt x="10895" y="40382"/>
                    <a:pt x="10752" y="41532"/>
                  </a:cubicBezTo>
                  <a:cubicBezTo>
                    <a:pt x="10697" y="41924"/>
                    <a:pt x="10684" y="42321"/>
                    <a:pt x="10717" y="42718"/>
                  </a:cubicBezTo>
                  <a:cubicBezTo>
                    <a:pt x="10840" y="44276"/>
                    <a:pt x="11776" y="45831"/>
                    <a:pt x="13243" y="46371"/>
                  </a:cubicBezTo>
                  <a:cubicBezTo>
                    <a:pt x="14345" y="46775"/>
                    <a:pt x="15575" y="46581"/>
                    <a:pt x="16722" y="46819"/>
                  </a:cubicBezTo>
                  <a:cubicBezTo>
                    <a:pt x="17664" y="47017"/>
                    <a:pt x="18519" y="47498"/>
                    <a:pt x="19414" y="47842"/>
                  </a:cubicBezTo>
                  <a:cubicBezTo>
                    <a:pt x="19985" y="48064"/>
                    <a:pt x="20605" y="48230"/>
                    <a:pt x="21213" y="48230"/>
                  </a:cubicBezTo>
                  <a:cubicBezTo>
                    <a:pt x="21559" y="48230"/>
                    <a:pt x="21900" y="48176"/>
                    <a:pt x="22226" y="48049"/>
                  </a:cubicBezTo>
                  <a:cubicBezTo>
                    <a:pt x="23402" y="47584"/>
                    <a:pt x="23994" y="46311"/>
                    <a:pt x="24212" y="45030"/>
                  </a:cubicBezTo>
                  <a:cubicBezTo>
                    <a:pt x="24253" y="44816"/>
                    <a:pt x="24276" y="44601"/>
                    <a:pt x="24295" y="44392"/>
                  </a:cubicBezTo>
                  <a:cubicBezTo>
                    <a:pt x="24419" y="42925"/>
                    <a:pt x="24264" y="41449"/>
                    <a:pt x="24105" y="39982"/>
                  </a:cubicBezTo>
                  <a:cubicBezTo>
                    <a:pt x="24042" y="39386"/>
                    <a:pt x="23978" y="38792"/>
                    <a:pt x="23915" y="38194"/>
                  </a:cubicBezTo>
                  <a:cubicBezTo>
                    <a:pt x="23901" y="38075"/>
                    <a:pt x="23889" y="37953"/>
                    <a:pt x="23875" y="37832"/>
                  </a:cubicBezTo>
                  <a:lnTo>
                    <a:pt x="23875" y="37832"/>
                  </a:lnTo>
                  <a:cubicBezTo>
                    <a:pt x="23934" y="38071"/>
                    <a:pt x="23994" y="38310"/>
                    <a:pt x="24053" y="38542"/>
                  </a:cubicBezTo>
                  <a:cubicBezTo>
                    <a:pt x="24133" y="38851"/>
                    <a:pt x="24212" y="39157"/>
                    <a:pt x="24295" y="39450"/>
                  </a:cubicBezTo>
                  <a:cubicBezTo>
                    <a:pt x="24386" y="39787"/>
                    <a:pt x="24486" y="40124"/>
                    <a:pt x="24590" y="40461"/>
                  </a:cubicBezTo>
                  <a:cubicBezTo>
                    <a:pt x="25029" y="41908"/>
                    <a:pt x="25580" y="43329"/>
                    <a:pt x="26541" y="44471"/>
                  </a:cubicBezTo>
                  <a:cubicBezTo>
                    <a:pt x="26601" y="44542"/>
                    <a:pt x="26664" y="44610"/>
                    <a:pt x="26727" y="44682"/>
                  </a:cubicBezTo>
                  <a:cubicBezTo>
                    <a:pt x="27649" y="45688"/>
                    <a:pt x="29025" y="46371"/>
                    <a:pt x="30356" y="46371"/>
                  </a:cubicBezTo>
                  <a:cubicBezTo>
                    <a:pt x="30918" y="46371"/>
                    <a:pt x="31473" y="46249"/>
                    <a:pt x="31981" y="45978"/>
                  </a:cubicBezTo>
                  <a:cubicBezTo>
                    <a:pt x="32707" y="45590"/>
                    <a:pt x="33270" y="44947"/>
                    <a:pt x="33988" y="44542"/>
                  </a:cubicBezTo>
                  <a:cubicBezTo>
                    <a:pt x="34713" y="44135"/>
                    <a:pt x="35585" y="43980"/>
                    <a:pt x="36212" y="43431"/>
                  </a:cubicBezTo>
                  <a:cubicBezTo>
                    <a:pt x="37068" y="42693"/>
                    <a:pt x="37243" y="41433"/>
                    <a:pt x="37080" y="40311"/>
                  </a:cubicBezTo>
                  <a:cubicBezTo>
                    <a:pt x="37076" y="40275"/>
                    <a:pt x="37072" y="40235"/>
                    <a:pt x="37065" y="40200"/>
                  </a:cubicBezTo>
                  <a:cubicBezTo>
                    <a:pt x="36874" y="39050"/>
                    <a:pt x="36401" y="37956"/>
                    <a:pt x="36246" y="36801"/>
                  </a:cubicBezTo>
                  <a:cubicBezTo>
                    <a:pt x="36145" y="36020"/>
                    <a:pt x="36187" y="35211"/>
                    <a:pt x="35961" y="34457"/>
                  </a:cubicBezTo>
                  <a:cubicBezTo>
                    <a:pt x="35897" y="34239"/>
                    <a:pt x="35810" y="34032"/>
                    <a:pt x="35712" y="33839"/>
                  </a:cubicBezTo>
                  <a:lnTo>
                    <a:pt x="35712" y="33839"/>
                  </a:lnTo>
                  <a:cubicBezTo>
                    <a:pt x="36921" y="34580"/>
                    <a:pt x="38203" y="35143"/>
                    <a:pt x="39582" y="35349"/>
                  </a:cubicBezTo>
                  <a:cubicBezTo>
                    <a:pt x="39857" y="35390"/>
                    <a:pt x="40130" y="35413"/>
                    <a:pt x="40412" y="35425"/>
                  </a:cubicBezTo>
                  <a:cubicBezTo>
                    <a:pt x="40487" y="35428"/>
                    <a:pt x="40563" y="35429"/>
                    <a:pt x="40640" y="35429"/>
                  </a:cubicBezTo>
                  <a:cubicBezTo>
                    <a:pt x="41640" y="35429"/>
                    <a:pt x="42684" y="35174"/>
                    <a:pt x="43366" y="34453"/>
                  </a:cubicBezTo>
                  <a:cubicBezTo>
                    <a:pt x="44353" y="33398"/>
                    <a:pt x="44263" y="31772"/>
                    <a:pt x="44544" y="30356"/>
                  </a:cubicBezTo>
                  <a:cubicBezTo>
                    <a:pt x="44835" y="28914"/>
                    <a:pt x="45575" y="27526"/>
                    <a:pt x="45445" y="26063"/>
                  </a:cubicBezTo>
                  <a:cubicBezTo>
                    <a:pt x="45339" y="24897"/>
                    <a:pt x="44676" y="23854"/>
                    <a:pt x="43771" y="23096"/>
                  </a:cubicBezTo>
                  <a:cubicBezTo>
                    <a:pt x="43771" y="23096"/>
                    <a:pt x="43776" y="23092"/>
                    <a:pt x="43771" y="23092"/>
                  </a:cubicBezTo>
                  <a:cubicBezTo>
                    <a:pt x="43498" y="22863"/>
                    <a:pt x="43200" y="22656"/>
                    <a:pt x="42891" y="22481"/>
                  </a:cubicBezTo>
                  <a:cubicBezTo>
                    <a:pt x="42412" y="22208"/>
                    <a:pt x="41895" y="21999"/>
                    <a:pt x="41368" y="21836"/>
                  </a:cubicBezTo>
                  <a:cubicBezTo>
                    <a:pt x="41175" y="21776"/>
                    <a:pt x="40973" y="21730"/>
                    <a:pt x="40774" y="21680"/>
                  </a:cubicBezTo>
                  <a:cubicBezTo>
                    <a:pt x="41598" y="21381"/>
                    <a:pt x="42371" y="20930"/>
                    <a:pt x="43132" y="20483"/>
                  </a:cubicBezTo>
                  <a:cubicBezTo>
                    <a:pt x="43188" y="20452"/>
                    <a:pt x="43243" y="20420"/>
                    <a:pt x="43295" y="20384"/>
                  </a:cubicBezTo>
                  <a:cubicBezTo>
                    <a:pt x="43667" y="20162"/>
                    <a:pt x="44036" y="19908"/>
                    <a:pt x="44242" y="19532"/>
                  </a:cubicBezTo>
                  <a:cubicBezTo>
                    <a:pt x="44416" y="19215"/>
                    <a:pt x="44461" y="18846"/>
                    <a:pt x="44472" y="18484"/>
                  </a:cubicBezTo>
                  <a:cubicBezTo>
                    <a:pt x="44544" y="16680"/>
                    <a:pt x="43948" y="14923"/>
                    <a:pt x="43361" y="13214"/>
                  </a:cubicBezTo>
                  <a:cubicBezTo>
                    <a:pt x="43155" y="12615"/>
                    <a:pt x="42940" y="12001"/>
                    <a:pt x="42524" y="11529"/>
                  </a:cubicBezTo>
                  <a:cubicBezTo>
                    <a:pt x="41850" y="10764"/>
                    <a:pt x="40776" y="10498"/>
                    <a:pt x="39748" y="10494"/>
                  </a:cubicBezTo>
                  <a:lnTo>
                    <a:pt x="39598" y="10494"/>
                  </a:lnTo>
                  <a:cubicBezTo>
                    <a:pt x="38592" y="10517"/>
                    <a:pt x="37627" y="10747"/>
                    <a:pt x="36696" y="11108"/>
                  </a:cubicBezTo>
                  <a:cubicBezTo>
                    <a:pt x="36247" y="11283"/>
                    <a:pt x="35807" y="11485"/>
                    <a:pt x="35375" y="11715"/>
                  </a:cubicBezTo>
                  <a:cubicBezTo>
                    <a:pt x="34955" y="11938"/>
                    <a:pt x="34548" y="12189"/>
                    <a:pt x="34145" y="12450"/>
                  </a:cubicBezTo>
                  <a:cubicBezTo>
                    <a:pt x="34231" y="12345"/>
                    <a:pt x="34319" y="12242"/>
                    <a:pt x="34403" y="12136"/>
                  </a:cubicBezTo>
                  <a:cubicBezTo>
                    <a:pt x="34613" y="11871"/>
                    <a:pt x="34832" y="11612"/>
                    <a:pt x="35033" y="11347"/>
                  </a:cubicBezTo>
                  <a:cubicBezTo>
                    <a:pt x="35791" y="10352"/>
                    <a:pt x="36521" y="9285"/>
                    <a:pt x="36866" y="8094"/>
                  </a:cubicBezTo>
                  <a:cubicBezTo>
                    <a:pt x="36937" y="7857"/>
                    <a:pt x="36993" y="7611"/>
                    <a:pt x="37028" y="7361"/>
                  </a:cubicBezTo>
                  <a:cubicBezTo>
                    <a:pt x="37242" y="5873"/>
                    <a:pt x="36612" y="4168"/>
                    <a:pt x="35231" y="3577"/>
                  </a:cubicBezTo>
                  <a:cubicBezTo>
                    <a:pt x="34617" y="3316"/>
                    <a:pt x="33919" y="3291"/>
                    <a:pt x="33312" y="3014"/>
                  </a:cubicBezTo>
                  <a:cubicBezTo>
                    <a:pt x="32210" y="2510"/>
                    <a:pt x="31630" y="1277"/>
                    <a:pt x="30635" y="583"/>
                  </a:cubicBezTo>
                  <a:cubicBezTo>
                    <a:pt x="30056" y="180"/>
                    <a:pt x="29378" y="0"/>
                    <a:pt x="28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76"/>
            <p:cNvSpPr/>
            <p:nvPr/>
          </p:nvSpPr>
          <p:spPr>
            <a:xfrm>
              <a:off x="3319875" y="1578000"/>
              <a:ext cx="321975" cy="456650"/>
            </a:xfrm>
            <a:custGeom>
              <a:avLst/>
              <a:gdLst/>
              <a:ahLst/>
              <a:cxnLst/>
              <a:rect l="l" t="t" r="r" b="b"/>
              <a:pathLst>
                <a:path w="12879" h="18266" extrusionOk="0">
                  <a:moveTo>
                    <a:pt x="5041" y="1"/>
                  </a:moveTo>
                  <a:cubicBezTo>
                    <a:pt x="4699" y="1"/>
                    <a:pt x="4355" y="55"/>
                    <a:pt x="4034" y="162"/>
                  </a:cubicBezTo>
                  <a:cubicBezTo>
                    <a:pt x="2988" y="511"/>
                    <a:pt x="2147" y="1307"/>
                    <a:pt x="1484" y="2189"/>
                  </a:cubicBezTo>
                  <a:cubicBezTo>
                    <a:pt x="1384" y="2318"/>
                    <a:pt x="1297" y="2454"/>
                    <a:pt x="1206" y="2589"/>
                  </a:cubicBezTo>
                  <a:cubicBezTo>
                    <a:pt x="1040" y="3410"/>
                    <a:pt x="916" y="4234"/>
                    <a:pt x="822" y="5068"/>
                  </a:cubicBezTo>
                  <a:cubicBezTo>
                    <a:pt x="639" y="6610"/>
                    <a:pt x="552" y="8166"/>
                    <a:pt x="468" y="9716"/>
                  </a:cubicBezTo>
                  <a:cubicBezTo>
                    <a:pt x="314" y="12563"/>
                    <a:pt x="159" y="15415"/>
                    <a:pt x="1" y="18265"/>
                  </a:cubicBezTo>
                  <a:cubicBezTo>
                    <a:pt x="881" y="17710"/>
                    <a:pt x="1794" y="17215"/>
                    <a:pt x="2741" y="16795"/>
                  </a:cubicBezTo>
                  <a:cubicBezTo>
                    <a:pt x="3321" y="16541"/>
                    <a:pt x="3915" y="16311"/>
                    <a:pt x="4475" y="16014"/>
                  </a:cubicBezTo>
                  <a:cubicBezTo>
                    <a:pt x="5644" y="15403"/>
                    <a:pt x="6647" y="14527"/>
                    <a:pt x="7611" y="13626"/>
                  </a:cubicBezTo>
                  <a:cubicBezTo>
                    <a:pt x="9114" y="12222"/>
                    <a:pt x="10535" y="10731"/>
                    <a:pt x="11851" y="9156"/>
                  </a:cubicBezTo>
                  <a:cubicBezTo>
                    <a:pt x="12089" y="8879"/>
                    <a:pt x="12319" y="8598"/>
                    <a:pt x="12544" y="8312"/>
                  </a:cubicBezTo>
                  <a:cubicBezTo>
                    <a:pt x="12782" y="7154"/>
                    <a:pt x="12879" y="5989"/>
                    <a:pt x="12723" y="4813"/>
                  </a:cubicBezTo>
                  <a:cubicBezTo>
                    <a:pt x="12671" y="4432"/>
                    <a:pt x="12588" y="4040"/>
                    <a:pt x="12346" y="3743"/>
                  </a:cubicBezTo>
                  <a:cubicBezTo>
                    <a:pt x="11940" y="3232"/>
                    <a:pt x="11300" y="3174"/>
                    <a:pt x="10617" y="3174"/>
                  </a:cubicBezTo>
                  <a:cubicBezTo>
                    <a:pt x="10418" y="3174"/>
                    <a:pt x="10216" y="3179"/>
                    <a:pt x="10015" y="3179"/>
                  </a:cubicBezTo>
                  <a:cubicBezTo>
                    <a:pt x="9440" y="3179"/>
                    <a:pt x="8875" y="3140"/>
                    <a:pt x="8428" y="2834"/>
                  </a:cubicBezTo>
                  <a:cubicBezTo>
                    <a:pt x="7766" y="2378"/>
                    <a:pt x="7584" y="1486"/>
                    <a:pt x="7068" y="866"/>
                  </a:cubicBezTo>
                  <a:cubicBezTo>
                    <a:pt x="6579" y="279"/>
                    <a:pt x="5813" y="1"/>
                    <a:pt x="5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76"/>
            <p:cNvSpPr/>
            <p:nvPr/>
          </p:nvSpPr>
          <p:spPr>
            <a:xfrm>
              <a:off x="3350050" y="1482400"/>
              <a:ext cx="354450" cy="303425"/>
            </a:xfrm>
            <a:custGeom>
              <a:avLst/>
              <a:gdLst/>
              <a:ahLst/>
              <a:cxnLst/>
              <a:rect l="l" t="t" r="r" b="b"/>
              <a:pathLst>
                <a:path w="14178" h="12137" extrusionOk="0">
                  <a:moveTo>
                    <a:pt x="5619" y="0"/>
                  </a:moveTo>
                  <a:cubicBezTo>
                    <a:pt x="4455" y="0"/>
                    <a:pt x="3248" y="507"/>
                    <a:pt x="2391" y="1321"/>
                  </a:cubicBezTo>
                  <a:cubicBezTo>
                    <a:pt x="1919" y="1766"/>
                    <a:pt x="1539" y="2286"/>
                    <a:pt x="1226" y="2844"/>
                  </a:cubicBezTo>
                  <a:cubicBezTo>
                    <a:pt x="615" y="3915"/>
                    <a:pt x="254" y="5149"/>
                    <a:pt x="9" y="6366"/>
                  </a:cubicBezTo>
                  <a:cubicBezTo>
                    <a:pt x="5" y="6383"/>
                    <a:pt x="1" y="6398"/>
                    <a:pt x="1" y="6414"/>
                  </a:cubicBezTo>
                  <a:cubicBezTo>
                    <a:pt x="93" y="6279"/>
                    <a:pt x="180" y="6145"/>
                    <a:pt x="279" y="6014"/>
                  </a:cubicBezTo>
                  <a:cubicBezTo>
                    <a:pt x="940" y="5133"/>
                    <a:pt x="1781" y="4336"/>
                    <a:pt x="2828" y="3987"/>
                  </a:cubicBezTo>
                  <a:cubicBezTo>
                    <a:pt x="3149" y="3881"/>
                    <a:pt x="3492" y="3826"/>
                    <a:pt x="3834" y="3826"/>
                  </a:cubicBezTo>
                  <a:cubicBezTo>
                    <a:pt x="4607" y="3826"/>
                    <a:pt x="5373" y="4104"/>
                    <a:pt x="5862" y="4692"/>
                  </a:cubicBezTo>
                  <a:cubicBezTo>
                    <a:pt x="6378" y="5311"/>
                    <a:pt x="6560" y="6204"/>
                    <a:pt x="7223" y="6659"/>
                  </a:cubicBezTo>
                  <a:cubicBezTo>
                    <a:pt x="7670" y="6965"/>
                    <a:pt x="8236" y="7005"/>
                    <a:pt x="8811" y="7005"/>
                  </a:cubicBezTo>
                  <a:cubicBezTo>
                    <a:pt x="9012" y="7005"/>
                    <a:pt x="9214" y="7000"/>
                    <a:pt x="9412" y="7000"/>
                  </a:cubicBezTo>
                  <a:cubicBezTo>
                    <a:pt x="10095" y="7000"/>
                    <a:pt x="10735" y="7058"/>
                    <a:pt x="11140" y="7568"/>
                  </a:cubicBezTo>
                  <a:cubicBezTo>
                    <a:pt x="11382" y="7865"/>
                    <a:pt x="11465" y="8258"/>
                    <a:pt x="11517" y="8638"/>
                  </a:cubicBezTo>
                  <a:cubicBezTo>
                    <a:pt x="11672" y="9812"/>
                    <a:pt x="11576" y="10978"/>
                    <a:pt x="11339" y="12136"/>
                  </a:cubicBezTo>
                  <a:cubicBezTo>
                    <a:pt x="11548" y="11871"/>
                    <a:pt x="11767" y="11612"/>
                    <a:pt x="11969" y="11347"/>
                  </a:cubicBezTo>
                  <a:cubicBezTo>
                    <a:pt x="12727" y="10352"/>
                    <a:pt x="13456" y="9286"/>
                    <a:pt x="13801" y="8095"/>
                  </a:cubicBezTo>
                  <a:cubicBezTo>
                    <a:pt x="13873" y="7858"/>
                    <a:pt x="13929" y="7610"/>
                    <a:pt x="13964" y="7361"/>
                  </a:cubicBezTo>
                  <a:cubicBezTo>
                    <a:pt x="14177" y="5874"/>
                    <a:pt x="13546" y="4168"/>
                    <a:pt x="12167" y="3577"/>
                  </a:cubicBezTo>
                  <a:cubicBezTo>
                    <a:pt x="11552" y="3316"/>
                    <a:pt x="10854" y="3293"/>
                    <a:pt x="10248" y="3015"/>
                  </a:cubicBezTo>
                  <a:cubicBezTo>
                    <a:pt x="9146" y="2510"/>
                    <a:pt x="8566" y="1278"/>
                    <a:pt x="7571" y="583"/>
                  </a:cubicBezTo>
                  <a:cubicBezTo>
                    <a:pt x="6992" y="180"/>
                    <a:pt x="6313" y="0"/>
                    <a:pt x="5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76"/>
            <p:cNvSpPr/>
            <p:nvPr/>
          </p:nvSpPr>
          <p:spPr>
            <a:xfrm>
              <a:off x="3309675" y="1713250"/>
              <a:ext cx="169000" cy="420825"/>
            </a:xfrm>
            <a:custGeom>
              <a:avLst/>
              <a:gdLst/>
              <a:ahLst/>
              <a:cxnLst/>
              <a:rect l="l" t="t" r="r" b="b"/>
              <a:pathLst>
                <a:path w="6760" h="16833" extrusionOk="0">
                  <a:moveTo>
                    <a:pt x="6760" y="1"/>
                  </a:moveTo>
                  <a:cubicBezTo>
                    <a:pt x="5758" y="1706"/>
                    <a:pt x="4758" y="3579"/>
                    <a:pt x="3867" y="5458"/>
                  </a:cubicBezTo>
                  <a:cubicBezTo>
                    <a:pt x="2977" y="7336"/>
                    <a:pt x="2209" y="9222"/>
                    <a:pt x="1630" y="10912"/>
                  </a:cubicBezTo>
                  <a:cubicBezTo>
                    <a:pt x="1048" y="12600"/>
                    <a:pt x="643" y="14083"/>
                    <a:pt x="383" y="15142"/>
                  </a:cubicBezTo>
                  <a:cubicBezTo>
                    <a:pt x="123" y="16202"/>
                    <a:pt x="0" y="16833"/>
                    <a:pt x="0" y="16833"/>
                  </a:cubicBezTo>
                  <a:cubicBezTo>
                    <a:pt x="813" y="14410"/>
                    <a:pt x="1652" y="12159"/>
                    <a:pt x="2464" y="10145"/>
                  </a:cubicBezTo>
                  <a:cubicBezTo>
                    <a:pt x="3279" y="8131"/>
                    <a:pt x="4057" y="6348"/>
                    <a:pt x="4706" y="4850"/>
                  </a:cubicBezTo>
                  <a:cubicBezTo>
                    <a:pt x="5356" y="3353"/>
                    <a:pt x="5877" y="2144"/>
                    <a:pt x="6227" y="1306"/>
                  </a:cubicBezTo>
                  <a:cubicBezTo>
                    <a:pt x="6570" y="464"/>
                    <a:pt x="6760" y="1"/>
                    <a:pt x="6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76"/>
            <p:cNvSpPr/>
            <p:nvPr/>
          </p:nvSpPr>
          <p:spPr>
            <a:xfrm>
              <a:off x="3340425" y="1578025"/>
              <a:ext cx="301425" cy="228900"/>
            </a:xfrm>
            <a:custGeom>
              <a:avLst/>
              <a:gdLst/>
              <a:ahLst/>
              <a:cxnLst/>
              <a:rect l="l" t="t" r="r" b="b"/>
              <a:pathLst>
                <a:path w="12057" h="9156" extrusionOk="0">
                  <a:moveTo>
                    <a:pt x="4220" y="1"/>
                  </a:moveTo>
                  <a:cubicBezTo>
                    <a:pt x="3878" y="1"/>
                    <a:pt x="3535" y="55"/>
                    <a:pt x="3213" y="162"/>
                  </a:cubicBezTo>
                  <a:cubicBezTo>
                    <a:pt x="2167" y="511"/>
                    <a:pt x="1326" y="1307"/>
                    <a:pt x="664" y="2189"/>
                  </a:cubicBezTo>
                  <a:cubicBezTo>
                    <a:pt x="563" y="2319"/>
                    <a:pt x="477" y="2454"/>
                    <a:pt x="386" y="2589"/>
                  </a:cubicBezTo>
                  <a:cubicBezTo>
                    <a:pt x="219" y="3410"/>
                    <a:pt x="96" y="4235"/>
                    <a:pt x="1" y="5068"/>
                  </a:cubicBezTo>
                  <a:cubicBezTo>
                    <a:pt x="682" y="4057"/>
                    <a:pt x="1551" y="3168"/>
                    <a:pt x="2551" y="2463"/>
                  </a:cubicBezTo>
                  <a:cubicBezTo>
                    <a:pt x="2994" y="2147"/>
                    <a:pt x="3521" y="1862"/>
                    <a:pt x="4048" y="1862"/>
                  </a:cubicBezTo>
                  <a:cubicBezTo>
                    <a:pt x="4184" y="1862"/>
                    <a:pt x="4320" y="1881"/>
                    <a:pt x="4454" y="1924"/>
                  </a:cubicBezTo>
                  <a:cubicBezTo>
                    <a:pt x="5350" y="2204"/>
                    <a:pt x="5633" y="3311"/>
                    <a:pt x="6274" y="3997"/>
                  </a:cubicBezTo>
                  <a:cubicBezTo>
                    <a:pt x="6703" y="4449"/>
                    <a:pt x="7323" y="4718"/>
                    <a:pt x="7947" y="4718"/>
                  </a:cubicBezTo>
                  <a:cubicBezTo>
                    <a:pt x="7986" y="4718"/>
                    <a:pt x="8024" y="4717"/>
                    <a:pt x="8062" y="4715"/>
                  </a:cubicBezTo>
                  <a:cubicBezTo>
                    <a:pt x="8495" y="4695"/>
                    <a:pt x="8936" y="4554"/>
                    <a:pt x="9360" y="4554"/>
                  </a:cubicBezTo>
                  <a:cubicBezTo>
                    <a:pt x="9523" y="4554"/>
                    <a:pt x="9683" y="4575"/>
                    <a:pt x="9839" y="4631"/>
                  </a:cubicBezTo>
                  <a:cubicBezTo>
                    <a:pt x="10485" y="4869"/>
                    <a:pt x="10775" y="5623"/>
                    <a:pt x="10870" y="6305"/>
                  </a:cubicBezTo>
                  <a:cubicBezTo>
                    <a:pt x="10998" y="7236"/>
                    <a:pt x="10919" y="8232"/>
                    <a:pt x="11029" y="9155"/>
                  </a:cubicBezTo>
                  <a:cubicBezTo>
                    <a:pt x="11267" y="8878"/>
                    <a:pt x="11497" y="8597"/>
                    <a:pt x="11722" y="8311"/>
                  </a:cubicBezTo>
                  <a:cubicBezTo>
                    <a:pt x="11960" y="7153"/>
                    <a:pt x="12057" y="5988"/>
                    <a:pt x="11902" y="4813"/>
                  </a:cubicBezTo>
                  <a:cubicBezTo>
                    <a:pt x="11850" y="4433"/>
                    <a:pt x="11767" y="4040"/>
                    <a:pt x="11525" y="3743"/>
                  </a:cubicBezTo>
                  <a:cubicBezTo>
                    <a:pt x="11119" y="3232"/>
                    <a:pt x="10478" y="3175"/>
                    <a:pt x="9794" y="3175"/>
                  </a:cubicBezTo>
                  <a:cubicBezTo>
                    <a:pt x="9597" y="3175"/>
                    <a:pt x="9397" y="3180"/>
                    <a:pt x="9197" y="3180"/>
                  </a:cubicBezTo>
                  <a:cubicBezTo>
                    <a:pt x="8622" y="3180"/>
                    <a:pt x="8055" y="3140"/>
                    <a:pt x="7608" y="2834"/>
                  </a:cubicBezTo>
                  <a:cubicBezTo>
                    <a:pt x="6945" y="2378"/>
                    <a:pt x="6763" y="1486"/>
                    <a:pt x="6247" y="867"/>
                  </a:cubicBezTo>
                  <a:cubicBezTo>
                    <a:pt x="5758" y="279"/>
                    <a:pt x="4993" y="1"/>
                    <a:pt x="4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76"/>
            <p:cNvSpPr/>
            <p:nvPr/>
          </p:nvSpPr>
          <p:spPr>
            <a:xfrm>
              <a:off x="3028925" y="1558925"/>
              <a:ext cx="306950" cy="491900"/>
            </a:xfrm>
            <a:custGeom>
              <a:avLst/>
              <a:gdLst/>
              <a:ahLst/>
              <a:cxnLst/>
              <a:rect l="l" t="t" r="r" b="b"/>
              <a:pathLst>
                <a:path w="12278" h="19676" extrusionOk="0">
                  <a:moveTo>
                    <a:pt x="3036" y="0"/>
                  </a:moveTo>
                  <a:cubicBezTo>
                    <a:pt x="2383" y="0"/>
                    <a:pt x="1695" y="448"/>
                    <a:pt x="1270" y="993"/>
                  </a:cubicBezTo>
                  <a:cubicBezTo>
                    <a:pt x="0" y="2619"/>
                    <a:pt x="19" y="4903"/>
                    <a:pt x="365" y="6938"/>
                  </a:cubicBezTo>
                  <a:cubicBezTo>
                    <a:pt x="536" y="7930"/>
                    <a:pt x="766" y="8904"/>
                    <a:pt x="1056" y="9864"/>
                  </a:cubicBezTo>
                  <a:cubicBezTo>
                    <a:pt x="1384" y="10455"/>
                    <a:pt x="1742" y="11031"/>
                    <a:pt x="2129" y="11586"/>
                  </a:cubicBezTo>
                  <a:cubicBezTo>
                    <a:pt x="3530" y="13613"/>
                    <a:pt x="5298" y="15385"/>
                    <a:pt x="7340" y="16765"/>
                  </a:cubicBezTo>
                  <a:cubicBezTo>
                    <a:pt x="8728" y="17704"/>
                    <a:pt x="10268" y="18498"/>
                    <a:pt x="11441" y="19676"/>
                  </a:cubicBezTo>
                  <a:cubicBezTo>
                    <a:pt x="11596" y="17150"/>
                    <a:pt x="12174" y="14588"/>
                    <a:pt x="12233" y="12046"/>
                  </a:cubicBezTo>
                  <a:cubicBezTo>
                    <a:pt x="12278" y="10229"/>
                    <a:pt x="12040" y="8409"/>
                    <a:pt x="11549" y="6657"/>
                  </a:cubicBezTo>
                  <a:cubicBezTo>
                    <a:pt x="11466" y="6335"/>
                    <a:pt x="11365" y="6018"/>
                    <a:pt x="11259" y="5701"/>
                  </a:cubicBezTo>
                  <a:cubicBezTo>
                    <a:pt x="10562" y="4658"/>
                    <a:pt x="9709" y="3718"/>
                    <a:pt x="8725" y="2933"/>
                  </a:cubicBezTo>
                  <a:cubicBezTo>
                    <a:pt x="7989" y="2346"/>
                    <a:pt x="7131" y="1822"/>
                    <a:pt x="6192" y="1810"/>
                  </a:cubicBezTo>
                  <a:cubicBezTo>
                    <a:pt x="6177" y="1810"/>
                    <a:pt x="6163" y="1810"/>
                    <a:pt x="6148" y="1810"/>
                  </a:cubicBezTo>
                  <a:cubicBezTo>
                    <a:pt x="6019" y="1810"/>
                    <a:pt x="5889" y="1817"/>
                    <a:pt x="5760" y="1817"/>
                  </a:cubicBezTo>
                  <a:cubicBezTo>
                    <a:pt x="5601" y="1817"/>
                    <a:pt x="5443" y="1806"/>
                    <a:pt x="5292" y="1758"/>
                  </a:cubicBezTo>
                  <a:cubicBezTo>
                    <a:pt x="4569" y="1533"/>
                    <a:pt x="4342" y="584"/>
                    <a:pt x="3701" y="183"/>
                  </a:cubicBezTo>
                  <a:cubicBezTo>
                    <a:pt x="3493" y="56"/>
                    <a:pt x="3266" y="0"/>
                    <a:pt x="3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76"/>
            <p:cNvSpPr/>
            <p:nvPr/>
          </p:nvSpPr>
          <p:spPr>
            <a:xfrm>
              <a:off x="2999950" y="1506750"/>
              <a:ext cx="310450" cy="298800"/>
            </a:xfrm>
            <a:custGeom>
              <a:avLst/>
              <a:gdLst/>
              <a:ahLst/>
              <a:cxnLst/>
              <a:rect l="l" t="t" r="r" b="b"/>
              <a:pathLst>
                <a:path w="12418" h="11952" extrusionOk="0">
                  <a:moveTo>
                    <a:pt x="5485" y="1"/>
                  </a:moveTo>
                  <a:cubicBezTo>
                    <a:pt x="4744" y="1"/>
                    <a:pt x="3995" y="172"/>
                    <a:pt x="3296" y="434"/>
                  </a:cubicBezTo>
                  <a:cubicBezTo>
                    <a:pt x="2367" y="783"/>
                    <a:pt x="1471" y="1303"/>
                    <a:pt x="876" y="2092"/>
                  </a:cubicBezTo>
                  <a:cubicBezTo>
                    <a:pt x="217" y="2960"/>
                    <a:pt x="0" y="4031"/>
                    <a:pt x="27" y="5133"/>
                  </a:cubicBezTo>
                  <a:cubicBezTo>
                    <a:pt x="47" y="5954"/>
                    <a:pt x="201" y="6787"/>
                    <a:pt x="416" y="7569"/>
                  </a:cubicBezTo>
                  <a:cubicBezTo>
                    <a:pt x="833" y="9095"/>
                    <a:pt x="1443" y="10568"/>
                    <a:pt x="2212" y="11951"/>
                  </a:cubicBezTo>
                  <a:cubicBezTo>
                    <a:pt x="1924" y="10992"/>
                    <a:pt x="1693" y="10017"/>
                    <a:pt x="1523" y="9025"/>
                  </a:cubicBezTo>
                  <a:cubicBezTo>
                    <a:pt x="1178" y="6990"/>
                    <a:pt x="1157" y="4706"/>
                    <a:pt x="2428" y="3080"/>
                  </a:cubicBezTo>
                  <a:cubicBezTo>
                    <a:pt x="2852" y="2535"/>
                    <a:pt x="3542" y="2088"/>
                    <a:pt x="4194" y="2088"/>
                  </a:cubicBezTo>
                  <a:cubicBezTo>
                    <a:pt x="4424" y="2088"/>
                    <a:pt x="4650" y="2143"/>
                    <a:pt x="4858" y="2270"/>
                  </a:cubicBezTo>
                  <a:cubicBezTo>
                    <a:pt x="5501" y="2673"/>
                    <a:pt x="5728" y="3620"/>
                    <a:pt x="6448" y="3845"/>
                  </a:cubicBezTo>
                  <a:cubicBezTo>
                    <a:pt x="6601" y="3894"/>
                    <a:pt x="6758" y="3905"/>
                    <a:pt x="6917" y="3905"/>
                  </a:cubicBezTo>
                  <a:cubicBezTo>
                    <a:pt x="7050" y="3905"/>
                    <a:pt x="7184" y="3897"/>
                    <a:pt x="7317" y="3897"/>
                  </a:cubicBezTo>
                  <a:cubicBezTo>
                    <a:pt x="7328" y="3897"/>
                    <a:pt x="7339" y="3897"/>
                    <a:pt x="7350" y="3897"/>
                  </a:cubicBezTo>
                  <a:cubicBezTo>
                    <a:pt x="8288" y="3910"/>
                    <a:pt x="9145" y="4433"/>
                    <a:pt x="9883" y="5020"/>
                  </a:cubicBezTo>
                  <a:cubicBezTo>
                    <a:pt x="10866" y="5805"/>
                    <a:pt x="11719" y="6744"/>
                    <a:pt x="12417" y="7788"/>
                  </a:cubicBezTo>
                  <a:cubicBezTo>
                    <a:pt x="12001" y="6555"/>
                    <a:pt x="11462" y="5361"/>
                    <a:pt x="10796" y="4240"/>
                  </a:cubicBezTo>
                  <a:cubicBezTo>
                    <a:pt x="10474" y="3689"/>
                    <a:pt x="10117" y="3154"/>
                    <a:pt x="9736" y="2638"/>
                  </a:cubicBezTo>
                  <a:cubicBezTo>
                    <a:pt x="8946" y="1579"/>
                    <a:pt x="7984" y="569"/>
                    <a:pt x="6722" y="180"/>
                  </a:cubicBezTo>
                  <a:cubicBezTo>
                    <a:pt x="6319" y="55"/>
                    <a:pt x="5903" y="1"/>
                    <a:pt x="5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76"/>
            <p:cNvSpPr/>
            <p:nvPr/>
          </p:nvSpPr>
          <p:spPr>
            <a:xfrm>
              <a:off x="3144175" y="1658175"/>
              <a:ext cx="204100" cy="484150"/>
            </a:xfrm>
            <a:custGeom>
              <a:avLst/>
              <a:gdLst/>
              <a:ahLst/>
              <a:cxnLst/>
              <a:rect l="l" t="t" r="r" b="b"/>
              <a:pathLst>
                <a:path w="8164" h="19366" extrusionOk="0">
                  <a:moveTo>
                    <a:pt x="1" y="0"/>
                  </a:moveTo>
                  <a:lnTo>
                    <a:pt x="1" y="0"/>
                  </a:lnTo>
                  <a:cubicBezTo>
                    <a:pt x="555" y="1003"/>
                    <a:pt x="1072" y="2070"/>
                    <a:pt x="1520" y="3177"/>
                  </a:cubicBezTo>
                  <a:cubicBezTo>
                    <a:pt x="1744" y="3731"/>
                    <a:pt x="1952" y="4293"/>
                    <a:pt x="2142" y="4864"/>
                  </a:cubicBezTo>
                  <a:cubicBezTo>
                    <a:pt x="2331" y="5434"/>
                    <a:pt x="2508" y="6015"/>
                    <a:pt x="2719" y="6590"/>
                  </a:cubicBezTo>
                  <a:cubicBezTo>
                    <a:pt x="2925" y="7162"/>
                    <a:pt x="3182" y="7733"/>
                    <a:pt x="3480" y="8256"/>
                  </a:cubicBezTo>
                  <a:cubicBezTo>
                    <a:pt x="3775" y="8781"/>
                    <a:pt x="4093" y="9274"/>
                    <a:pt x="4380" y="9761"/>
                  </a:cubicBezTo>
                  <a:cubicBezTo>
                    <a:pt x="4952" y="10737"/>
                    <a:pt x="5430" y="11722"/>
                    <a:pt x="5834" y="12662"/>
                  </a:cubicBezTo>
                  <a:cubicBezTo>
                    <a:pt x="6635" y="14549"/>
                    <a:pt x="7170" y="16248"/>
                    <a:pt x="7558" y="17448"/>
                  </a:cubicBezTo>
                  <a:cubicBezTo>
                    <a:pt x="7938" y="18653"/>
                    <a:pt x="8164" y="19365"/>
                    <a:pt x="8164" y="19365"/>
                  </a:cubicBezTo>
                  <a:cubicBezTo>
                    <a:pt x="7573" y="16463"/>
                    <a:pt x="6887" y="13723"/>
                    <a:pt x="5834" y="11379"/>
                  </a:cubicBezTo>
                  <a:cubicBezTo>
                    <a:pt x="5326" y="10205"/>
                    <a:pt x="4679" y="9148"/>
                    <a:pt x="4102" y="8208"/>
                  </a:cubicBezTo>
                  <a:cubicBezTo>
                    <a:pt x="3521" y="7270"/>
                    <a:pt x="3169" y="6321"/>
                    <a:pt x="2841" y="5426"/>
                  </a:cubicBezTo>
                  <a:cubicBezTo>
                    <a:pt x="2203" y="3625"/>
                    <a:pt x="1469" y="2255"/>
                    <a:pt x="914" y="1357"/>
                  </a:cubicBezTo>
                  <a:cubicBezTo>
                    <a:pt x="638" y="906"/>
                    <a:pt x="407" y="568"/>
                    <a:pt x="247" y="342"/>
                  </a:cubicBezTo>
                  <a:cubicBezTo>
                    <a:pt x="86" y="1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76"/>
            <p:cNvSpPr/>
            <p:nvPr/>
          </p:nvSpPr>
          <p:spPr>
            <a:xfrm>
              <a:off x="3028925" y="1558925"/>
              <a:ext cx="288700" cy="289650"/>
            </a:xfrm>
            <a:custGeom>
              <a:avLst/>
              <a:gdLst/>
              <a:ahLst/>
              <a:cxnLst/>
              <a:rect l="l" t="t" r="r" b="b"/>
              <a:pathLst>
                <a:path w="11548" h="11586" extrusionOk="0">
                  <a:moveTo>
                    <a:pt x="3036" y="0"/>
                  </a:moveTo>
                  <a:cubicBezTo>
                    <a:pt x="2383" y="0"/>
                    <a:pt x="1695" y="448"/>
                    <a:pt x="1270" y="993"/>
                  </a:cubicBezTo>
                  <a:cubicBezTo>
                    <a:pt x="0" y="2619"/>
                    <a:pt x="19" y="4903"/>
                    <a:pt x="365" y="6938"/>
                  </a:cubicBezTo>
                  <a:cubicBezTo>
                    <a:pt x="536" y="7930"/>
                    <a:pt x="766" y="8904"/>
                    <a:pt x="1056" y="9864"/>
                  </a:cubicBezTo>
                  <a:cubicBezTo>
                    <a:pt x="1384" y="10455"/>
                    <a:pt x="1742" y="11031"/>
                    <a:pt x="2129" y="11586"/>
                  </a:cubicBezTo>
                  <a:cubicBezTo>
                    <a:pt x="1821" y="8920"/>
                    <a:pt x="1598" y="6223"/>
                    <a:pt x="2126" y="3598"/>
                  </a:cubicBezTo>
                  <a:cubicBezTo>
                    <a:pt x="2233" y="3075"/>
                    <a:pt x="2439" y="2475"/>
                    <a:pt x="2947" y="2313"/>
                  </a:cubicBezTo>
                  <a:cubicBezTo>
                    <a:pt x="3032" y="2286"/>
                    <a:pt x="3118" y="2274"/>
                    <a:pt x="3203" y="2274"/>
                  </a:cubicBezTo>
                  <a:cubicBezTo>
                    <a:pt x="3555" y="2274"/>
                    <a:pt x="3907" y="2482"/>
                    <a:pt x="4184" y="2721"/>
                  </a:cubicBezTo>
                  <a:cubicBezTo>
                    <a:pt x="4529" y="3019"/>
                    <a:pt x="4837" y="3380"/>
                    <a:pt x="5267" y="3535"/>
                  </a:cubicBezTo>
                  <a:cubicBezTo>
                    <a:pt x="5465" y="3607"/>
                    <a:pt x="5671" y="3629"/>
                    <a:pt x="5881" y="3629"/>
                  </a:cubicBezTo>
                  <a:cubicBezTo>
                    <a:pt x="6176" y="3629"/>
                    <a:pt x="6478" y="3587"/>
                    <a:pt x="6776" y="3587"/>
                  </a:cubicBezTo>
                  <a:cubicBezTo>
                    <a:pt x="6881" y="3587"/>
                    <a:pt x="6987" y="3592"/>
                    <a:pt x="7091" y="3606"/>
                  </a:cubicBezTo>
                  <a:cubicBezTo>
                    <a:pt x="7729" y="3694"/>
                    <a:pt x="8272" y="4102"/>
                    <a:pt x="8780" y="4499"/>
                  </a:cubicBezTo>
                  <a:cubicBezTo>
                    <a:pt x="9704" y="5216"/>
                    <a:pt x="10627" y="5935"/>
                    <a:pt x="11547" y="6656"/>
                  </a:cubicBezTo>
                  <a:cubicBezTo>
                    <a:pt x="11464" y="6335"/>
                    <a:pt x="11365" y="6018"/>
                    <a:pt x="11259" y="5701"/>
                  </a:cubicBezTo>
                  <a:cubicBezTo>
                    <a:pt x="10562" y="4658"/>
                    <a:pt x="9709" y="3718"/>
                    <a:pt x="8725" y="2933"/>
                  </a:cubicBezTo>
                  <a:cubicBezTo>
                    <a:pt x="7989" y="2346"/>
                    <a:pt x="7131" y="1822"/>
                    <a:pt x="6192" y="1810"/>
                  </a:cubicBezTo>
                  <a:cubicBezTo>
                    <a:pt x="6177" y="1810"/>
                    <a:pt x="6163" y="1810"/>
                    <a:pt x="6148" y="1810"/>
                  </a:cubicBezTo>
                  <a:cubicBezTo>
                    <a:pt x="6019" y="1810"/>
                    <a:pt x="5889" y="1817"/>
                    <a:pt x="5760" y="1817"/>
                  </a:cubicBezTo>
                  <a:cubicBezTo>
                    <a:pt x="5601" y="1817"/>
                    <a:pt x="5443" y="1806"/>
                    <a:pt x="5292" y="1758"/>
                  </a:cubicBezTo>
                  <a:cubicBezTo>
                    <a:pt x="4569" y="1533"/>
                    <a:pt x="4342" y="584"/>
                    <a:pt x="3701" y="183"/>
                  </a:cubicBezTo>
                  <a:cubicBezTo>
                    <a:pt x="3493" y="56"/>
                    <a:pt x="3266" y="0"/>
                    <a:pt x="30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76"/>
            <p:cNvSpPr/>
            <p:nvPr/>
          </p:nvSpPr>
          <p:spPr>
            <a:xfrm>
              <a:off x="2784725" y="1794600"/>
              <a:ext cx="257975" cy="338225"/>
            </a:xfrm>
            <a:custGeom>
              <a:avLst/>
              <a:gdLst/>
              <a:ahLst/>
              <a:cxnLst/>
              <a:rect l="l" t="t" r="r" b="b"/>
              <a:pathLst>
                <a:path w="10319" h="13529" extrusionOk="0">
                  <a:moveTo>
                    <a:pt x="5596" y="0"/>
                  </a:moveTo>
                  <a:cubicBezTo>
                    <a:pt x="5450" y="0"/>
                    <a:pt x="5305" y="6"/>
                    <a:pt x="5159" y="17"/>
                  </a:cubicBezTo>
                  <a:cubicBezTo>
                    <a:pt x="4731" y="53"/>
                    <a:pt x="4314" y="136"/>
                    <a:pt x="3910" y="278"/>
                  </a:cubicBezTo>
                  <a:cubicBezTo>
                    <a:pt x="2577" y="746"/>
                    <a:pt x="1456" y="1940"/>
                    <a:pt x="1329" y="3344"/>
                  </a:cubicBezTo>
                  <a:cubicBezTo>
                    <a:pt x="1285" y="3856"/>
                    <a:pt x="1365" y="4366"/>
                    <a:pt x="1321" y="4878"/>
                  </a:cubicBezTo>
                  <a:cubicBezTo>
                    <a:pt x="1195" y="6385"/>
                    <a:pt x="0" y="7794"/>
                    <a:pt x="381" y="9257"/>
                  </a:cubicBezTo>
                  <a:cubicBezTo>
                    <a:pt x="489" y="9661"/>
                    <a:pt x="706" y="10018"/>
                    <a:pt x="981" y="10328"/>
                  </a:cubicBezTo>
                  <a:cubicBezTo>
                    <a:pt x="1345" y="10740"/>
                    <a:pt x="1817" y="11086"/>
                    <a:pt x="2277" y="11395"/>
                  </a:cubicBezTo>
                  <a:cubicBezTo>
                    <a:pt x="2979" y="11862"/>
                    <a:pt x="3705" y="12303"/>
                    <a:pt x="4494" y="12604"/>
                  </a:cubicBezTo>
                  <a:cubicBezTo>
                    <a:pt x="5306" y="12910"/>
                    <a:pt x="6171" y="13057"/>
                    <a:pt x="7032" y="13203"/>
                  </a:cubicBezTo>
                  <a:cubicBezTo>
                    <a:pt x="7726" y="13318"/>
                    <a:pt x="8423" y="13437"/>
                    <a:pt x="9121" y="13529"/>
                  </a:cubicBezTo>
                  <a:cubicBezTo>
                    <a:pt x="8522" y="13267"/>
                    <a:pt x="7919" y="13009"/>
                    <a:pt x="7316" y="12747"/>
                  </a:cubicBezTo>
                  <a:cubicBezTo>
                    <a:pt x="6044" y="12196"/>
                    <a:pt x="4672" y="11554"/>
                    <a:pt x="4053" y="10311"/>
                  </a:cubicBezTo>
                  <a:cubicBezTo>
                    <a:pt x="3756" y="9717"/>
                    <a:pt x="3709" y="8908"/>
                    <a:pt x="4200" y="8459"/>
                  </a:cubicBezTo>
                  <a:cubicBezTo>
                    <a:pt x="4783" y="7936"/>
                    <a:pt x="5851" y="8137"/>
                    <a:pt x="6299" y="7491"/>
                  </a:cubicBezTo>
                  <a:cubicBezTo>
                    <a:pt x="6592" y="7064"/>
                    <a:pt x="6445" y="6473"/>
                    <a:pt x="6200" y="6016"/>
                  </a:cubicBezTo>
                  <a:cubicBezTo>
                    <a:pt x="5955" y="5557"/>
                    <a:pt x="5613" y="5133"/>
                    <a:pt x="5525" y="4621"/>
                  </a:cubicBezTo>
                  <a:cubicBezTo>
                    <a:pt x="5418" y="4007"/>
                    <a:pt x="5711" y="3376"/>
                    <a:pt x="6164" y="2948"/>
                  </a:cubicBezTo>
                  <a:cubicBezTo>
                    <a:pt x="6611" y="2519"/>
                    <a:pt x="7202" y="2266"/>
                    <a:pt x="7793" y="2080"/>
                  </a:cubicBezTo>
                  <a:cubicBezTo>
                    <a:pt x="8610" y="1821"/>
                    <a:pt x="9463" y="1674"/>
                    <a:pt x="10318" y="1643"/>
                  </a:cubicBezTo>
                  <a:cubicBezTo>
                    <a:pt x="9604" y="1175"/>
                    <a:pt x="8860" y="767"/>
                    <a:pt x="8054" y="469"/>
                  </a:cubicBezTo>
                  <a:cubicBezTo>
                    <a:pt x="7268" y="178"/>
                    <a:pt x="6428" y="0"/>
                    <a:pt x="5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76"/>
            <p:cNvSpPr/>
            <p:nvPr/>
          </p:nvSpPr>
          <p:spPr>
            <a:xfrm>
              <a:off x="2877375" y="1835700"/>
              <a:ext cx="451925" cy="301575"/>
            </a:xfrm>
            <a:custGeom>
              <a:avLst/>
              <a:gdLst/>
              <a:ahLst/>
              <a:cxnLst/>
              <a:rect l="l" t="t" r="r" b="b"/>
              <a:pathLst>
                <a:path w="18077" h="12063" extrusionOk="0">
                  <a:moveTo>
                    <a:pt x="6611" y="0"/>
                  </a:moveTo>
                  <a:cubicBezTo>
                    <a:pt x="5756" y="32"/>
                    <a:pt x="4903" y="179"/>
                    <a:pt x="4085" y="437"/>
                  </a:cubicBezTo>
                  <a:cubicBezTo>
                    <a:pt x="3496" y="623"/>
                    <a:pt x="2905" y="875"/>
                    <a:pt x="2456" y="1305"/>
                  </a:cubicBezTo>
                  <a:cubicBezTo>
                    <a:pt x="2004" y="1733"/>
                    <a:pt x="1712" y="2364"/>
                    <a:pt x="1818" y="2978"/>
                  </a:cubicBezTo>
                  <a:cubicBezTo>
                    <a:pt x="1906" y="3489"/>
                    <a:pt x="2248" y="3914"/>
                    <a:pt x="2493" y="4374"/>
                  </a:cubicBezTo>
                  <a:cubicBezTo>
                    <a:pt x="2738" y="4830"/>
                    <a:pt x="2885" y="5420"/>
                    <a:pt x="2592" y="5848"/>
                  </a:cubicBezTo>
                  <a:cubicBezTo>
                    <a:pt x="2144" y="6496"/>
                    <a:pt x="1076" y="6293"/>
                    <a:pt x="493" y="6817"/>
                  </a:cubicBezTo>
                  <a:cubicBezTo>
                    <a:pt x="0" y="7265"/>
                    <a:pt x="49" y="8073"/>
                    <a:pt x="346" y="8668"/>
                  </a:cubicBezTo>
                  <a:cubicBezTo>
                    <a:pt x="965" y="9910"/>
                    <a:pt x="2337" y="10552"/>
                    <a:pt x="3610" y="11103"/>
                  </a:cubicBezTo>
                  <a:cubicBezTo>
                    <a:pt x="4213" y="11365"/>
                    <a:pt x="4816" y="11623"/>
                    <a:pt x="5415" y="11885"/>
                  </a:cubicBezTo>
                  <a:lnTo>
                    <a:pt x="5423" y="11885"/>
                  </a:lnTo>
                  <a:cubicBezTo>
                    <a:pt x="6225" y="11990"/>
                    <a:pt x="7028" y="12063"/>
                    <a:pt x="7830" y="12063"/>
                  </a:cubicBezTo>
                  <a:cubicBezTo>
                    <a:pt x="8144" y="12063"/>
                    <a:pt x="8457" y="12052"/>
                    <a:pt x="8770" y="12027"/>
                  </a:cubicBezTo>
                  <a:cubicBezTo>
                    <a:pt x="10257" y="11913"/>
                    <a:pt x="11704" y="11503"/>
                    <a:pt x="13139" y="11096"/>
                  </a:cubicBezTo>
                  <a:cubicBezTo>
                    <a:pt x="14786" y="10628"/>
                    <a:pt x="16431" y="10160"/>
                    <a:pt x="18077" y="9692"/>
                  </a:cubicBezTo>
                  <a:cubicBezTo>
                    <a:pt x="15434" y="7399"/>
                    <a:pt x="11943" y="4362"/>
                    <a:pt x="9722" y="2448"/>
                  </a:cubicBezTo>
                  <a:cubicBezTo>
                    <a:pt x="9439" y="2205"/>
                    <a:pt x="9158" y="1959"/>
                    <a:pt x="8872" y="1717"/>
                  </a:cubicBezTo>
                  <a:cubicBezTo>
                    <a:pt x="8147" y="1107"/>
                    <a:pt x="7400" y="516"/>
                    <a:pt x="6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76"/>
            <p:cNvSpPr/>
            <p:nvPr/>
          </p:nvSpPr>
          <p:spPr>
            <a:xfrm>
              <a:off x="2877375" y="1835700"/>
              <a:ext cx="221825" cy="297125"/>
            </a:xfrm>
            <a:custGeom>
              <a:avLst/>
              <a:gdLst/>
              <a:ahLst/>
              <a:cxnLst/>
              <a:rect l="l" t="t" r="r" b="b"/>
              <a:pathLst>
                <a:path w="8873" h="11885" extrusionOk="0">
                  <a:moveTo>
                    <a:pt x="6611" y="0"/>
                  </a:moveTo>
                  <a:cubicBezTo>
                    <a:pt x="5755" y="32"/>
                    <a:pt x="4902" y="180"/>
                    <a:pt x="4085" y="437"/>
                  </a:cubicBezTo>
                  <a:cubicBezTo>
                    <a:pt x="3496" y="623"/>
                    <a:pt x="2905" y="876"/>
                    <a:pt x="2456" y="1305"/>
                  </a:cubicBezTo>
                  <a:cubicBezTo>
                    <a:pt x="2004" y="1734"/>
                    <a:pt x="1711" y="2364"/>
                    <a:pt x="1818" y="2978"/>
                  </a:cubicBezTo>
                  <a:cubicBezTo>
                    <a:pt x="1906" y="3489"/>
                    <a:pt x="2247" y="3914"/>
                    <a:pt x="2493" y="4374"/>
                  </a:cubicBezTo>
                  <a:cubicBezTo>
                    <a:pt x="2738" y="4830"/>
                    <a:pt x="2885" y="5420"/>
                    <a:pt x="2592" y="5848"/>
                  </a:cubicBezTo>
                  <a:cubicBezTo>
                    <a:pt x="2143" y="6496"/>
                    <a:pt x="1076" y="6293"/>
                    <a:pt x="493" y="6817"/>
                  </a:cubicBezTo>
                  <a:cubicBezTo>
                    <a:pt x="0" y="7265"/>
                    <a:pt x="48" y="8073"/>
                    <a:pt x="346" y="8668"/>
                  </a:cubicBezTo>
                  <a:cubicBezTo>
                    <a:pt x="965" y="9910"/>
                    <a:pt x="2337" y="10552"/>
                    <a:pt x="3610" y="11103"/>
                  </a:cubicBezTo>
                  <a:cubicBezTo>
                    <a:pt x="4213" y="11365"/>
                    <a:pt x="4816" y="11623"/>
                    <a:pt x="5415" y="11885"/>
                  </a:cubicBezTo>
                  <a:lnTo>
                    <a:pt x="5422" y="11885"/>
                  </a:lnTo>
                  <a:cubicBezTo>
                    <a:pt x="4911" y="11571"/>
                    <a:pt x="4400" y="11258"/>
                    <a:pt x="3884" y="10941"/>
                  </a:cubicBezTo>
                  <a:cubicBezTo>
                    <a:pt x="3316" y="10591"/>
                    <a:pt x="2727" y="10223"/>
                    <a:pt x="2381" y="9652"/>
                  </a:cubicBezTo>
                  <a:cubicBezTo>
                    <a:pt x="2110" y="9211"/>
                    <a:pt x="2031" y="8612"/>
                    <a:pt x="2340" y="8201"/>
                  </a:cubicBezTo>
                  <a:cubicBezTo>
                    <a:pt x="2951" y="7391"/>
                    <a:pt x="4481" y="7915"/>
                    <a:pt x="5077" y="7094"/>
                  </a:cubicBezTo>
                  <a:cubicBezTo>
                    <a:pt x="5473" y="6550"/>
                    <a:pt x="5176" y="5778"/>
                    <a:pt x="4780" y="5238"/>
                  </a:cubicBezTo>
                  <a:cubicBezTo>
                    <a:pt x="4384" y="4694"/>
                    <a:pt x="3871" y="4163"/>
                    <a:pt x="3836" y="3493"/>
                  </a:cubicBezTo>
                  <a:cubicBezTo>
                    <a:pt x="3786" y="2434"/>
                    <a:pt x="4967" y="1716"/>
                    <a:pt x="6025" y="1637"/>
                  </a:cubicBezTo>
                  <a:cubicBezTo>
                    <a:pt x="6148" y="1629"/>
                    <a:pt x="6271" y="1625"/>
                    <a:pt x="6393" y="1625"/>
                  </a:cubicBezTo>
                  <a:cubicBezTo>
                    <a:pt x="7068" y="1625"/>
                    <a:pt x="7747" y="1736"/>
                    <a:pt x="8417" y="1736"/>
                  </a:cubicBezTo>
                  <a:cubicBezTo>
                    <a:pt x="8569" y="1736"/>
                    <a:pt x="8721" y="1730"/>
                    <a:pt x="8872" y="1716"/>
                  </a:cubicBezTo>
                  <a:cubicBezTo>
                    <a:pt x="8148" y="1106"/>
                    <a:pt x="7401" y="515"/>
                    <a:pt x="66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76"/>
            <p:cNvSpPr/>
            <p:nvPr/>
          </p:nvSpPr>
          <p:spPr>
            <a:xfrm>
              <a:off x="3010075" y="1986125"/>
              <a:ext cx="411925" cy="118500"/>
            </a:xfrm>
            <a:custGeom>
              <a:avLst/>
              <a:gdLst/>
              <a:ahLst/>
              <a:cxnLst/>
              <a:rect l="l" t="t" r="r" b="b"/>
              <a:pathLst>
                <a:path w="16477" h="4740" extrusionOk="0">
                  <a:moveTo>
                    <a:pt x="1" y="1"/>
                  </a:moveTo>
                  <a:lnTo>
                    <a:pt x="1" y="1"/>
                  </a:lnTo>
                  <a:cubicBezTo>
                    <a:pt x="3536" y="1196"/>
                    <a:pt x="7658" y="2344"/>
                    <a:pt x="10892" y="3238"/>
                  </a:cubicBezTo>
                  <a:cubicBezTo>
                    <a:pt x="14126" y="4127"/>
                    <a:pt x="16477" y="4740"/>
                    <a:pt x="16477" y="4740"/>
                  </a:cubicBezTo>
                  <a:cubicBezTo>
                    <a:pt x="12003" y="2936"/>
                    <a:pt x="7871" y="1746"/>
                    <a:pt x="4871" y="1016"/>
                  </a:cubicBezTo>
                  <a:cubicBezTo>
                    <a:pt x="1869" y="2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76"/>
            <p:cNvSpPr/>
            <p:nvPr/>
          </p:nvSpPr>
          <p:spPr>
            <a:xfrm>
              <a:off x="3040525" y="2413150"/>
              <a:ext cx="343325" cy="275000"/>
            </a:xfrm>
            <a:custGeom>
              <a:avLst/>
              <a:gdLst/>
              <a:ahLst/>
              <a:cxnLst/>
              <a:rect l="l" t="t" r="r" b="b"/>
              <a:pathLst>
                <a:path w="13733" h="11000" extrusionOk="0">
                  <a:moveTo>
                    <a:pt x="1981" y="1"/>
                  </a:moveTo>
                  <a:lnTo>
                    <a:pt x="1981" y="1"/>
                  </a:lnTo>
                  <a:cubicBezTo>
                    <a:pt x="1740" y="339"/>
                    <a:pt x="1506" y="684"/>
                    <a:pt x="1288" y="1044"/>
                  </a:cubicBezTo>
                  <a:cubicBezTo>
                    <a:pt x="681" y="2040"/>
                    <a:pt x="209" y="3150"/>
                    <a:pt x="67" y="4301"/>
                  </a:cubicBezTo>
                  <a:cubicBezTo>
                    <a:pt x="12" y="4694"/>
                    <a:pt x="0" y="5091"/>
                    <a:pt x="31" y="5487"/>
                  </a:cubicBezTo>
                  <a:cubicBezTo>
                    <a:pt x="153" y="7045"/>
                    <a:pt x="1091" y="8600"/>
                    <a:pt x="2557" y="9140"/>
                  </a:cubicBezTo>
                  <a:cubicBezTo>
                    <a:pt x="3660" y="9543"/>
                    <a:pt x="4890" y="9350"/>
                    <a:pt x="6035" y="9588"/>
                  </a:cubicBezTo>
                  <a:cubicBezTo>
                    <a:pt x="6979" y="9785"/>
                    <a:pt x="7832" y="10265"/>
                    <a:pt x="8728" y="10611"/>
                  </a:cubicBezTo>
                  <a:cubicBezTo>
                    <a:pt x="9299" y="10833"/>
                    <a:pt x="9919" y="10999"/>
                    <a:pt x="10526" y="10999"/>
                  </a:cubicBezTo>
                  <a:cubicBezTo>
                    <a:pt x="10872" y="10999"/>
                    <a:pt x="11214" y="10945"/>
                    <a:pt x="11540" y="10817"/>
                  </a:cubicBezTo>
                  <a:cubicBezTo>
                    <a:pt x="12717" y="10353"/>
                    <a:pt x="13308" y="9080"/>
                    <a:pt x="13526" y="7799"/>
                  </a:cubicBezTo>
                  <a:cubicBezTo>
                    <a:pt x="13566" y="7586"/>
                    <a:pt x="13590" y="7371"/>
                    <a:pt x="13609" y="7161"/>
                  </a:cubicBezTo>
                  <a:cubicBezTo>
                    <a:pt x="13733" y="5692"/>
                    <a:pt x="13578" y="4218"/>
                    <a:pt x="13417" y="2747"/>
                  </a:cubicBezTo>
                  <a:cubicBezTo>
                    <a:pt x="13354" y="2152"/>
                    <a:pt x="13291" y="1558"/>
                    <a:pt x="13228" y="959"/>
                  </a:cubicBezTo>
                  <a:cubicBezTo>
                    <a:pt x="12974" y="2220"/>
                    <a:pt x="12634" y="3461"/>
                    <a:pt x="12201" y="4671"/>
                  </a:cubicBezTo>
                  <a:cubicBezTo>
                    <a:pt x="11899" y="5515"/>
                    <a:pt x="11409" y="6471"/>
                    <a:pt x="10520" y="6590"/>
                  </a:cubicBezTo>
                  <a:cubicBezTo>
                    <a:pt x="10459" y="6598"/>
                    <a:pt x="10400" y="6602"/>
                    <a:pt x="10340" y="6602"/>
                  </a:cubicBezTo>
                  <a:cubicBezTo>
                    <a:pt x="9600" y="6602"/>
                    <a:pt x="8963" y="6003"/>
                    <a:pt x="8394" y="5497"/>
                  </a:cubicBezTo>
                  <a:cubicBezTo>
                    <a:pt x="7937" y="5089"/>
                    <a:pt x="7329" y="4704"/>
                    <a:pt x="6754" y="4704"/>
                  </a:cubicBezTo>
                  <a:cubicBezTo>
                    <a:pt x="6556" y="4704"/>
                    <a:pt x="6363" y="4749"/>
                    <a:pt x="6181" y="4854"/>
                  </a:cubicBezTo>
                  <a:cubicBezTo>
                    <a:pt x="5844" y="5052"/>
                    <a:pt x="5638" y="5413"/>
                    <a:pt x="5329" y="5650"/>
                  </a:cubicBezTo>
                  <a:cubicBezTo>
                    <a:pt x="5066" y="5854"/>
                    <a:pt x="4748" y="5945"/>
                    <a:pt x="4423" y="5945"/>
                  </a:cubicBezTo>
                  <a:cubicBezTo>
                    <a:pt x="3889" y="5945"/>
                    <a:pt x="3333" y="5701"/>
                    <a:pt x="2953" y="5310"/>
                  </a:cubicBezTo>
                  <a:cubicBezTo>
                    <a:pt x="2343" y="4684"/>
                    <a:pt x="2105" y="3783"/>
                    <a:pt x="1990" y="2915"/>
                  </a:cubicBezTo>
                  <a:cubicBezTo>
                    <a:pt x="1862" y="1949"/>
                    <a:pt x="1862" y="970"/>
                    <a:pt x="1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76"/>
            <p:cNvSpPr/>
            <p:nvPr/>
          </p:nvSpPr>
          <p:spPr>
            <a:xfrm>
              <a:off x="3087075" y="2125925"/>
              <a:ext cx="284175" cy="452350"/>
            </a:xfrm>
            <a:custGeom>
              <a:avLst/>
              <a:gdLst/>
              <a:ahLst/>
              <a:cxnLst/>
              <a:rect l="l" t="t" r="r" b="b"/>
              <a:pathLst>
                <a:path w="11367" h="18094" extrusionOk="0">
                  <a:moveTo>
                    <a:pt x="8044" y="0"/>
                  </a:moveTo>
                  <a:cubicBezTo>
                    <a:pt x="6485" y="1722"/>
                    <a:pt x="5462" y="3867"/>
                    <a:pt x="4252" y="5858"/>
                  </a:cubicBezTo>
                  <a:cubicBezTo>
                    <a:pt x="3634" y="6868"/>
                    <a:pt x="2963" y="7848"/>
                    <a:pt x="2242" y="8784"/>
                  </a:cubicBezTo>
                  <a:cubicBezTo>
                    <a:pt x="1691" y="9497"/>
                    <a:pt x="1112" y="10192"/>
                    <a:pt x="561" y="10910"/>
                  </a:cubicBezTo>
                  <a:cubicBezTo>
                    <a:pt x="410" y="11100"/>
                    <a:pt x="264" y="11294"/>
                    <a:pt x="120" y="11493"/>
                  </a:cubicBezTo>
                  <a:cubicBezTo>
                    <a:pt x="1" y="12460"/>
                    <a:pt x="1" y="13439"/>
                    <a:pt x="129" y="14408"/>
                  </a:cubicBezTo>
                  <a:cubicBezTo>
                    <a:pt x="244" y="15276"/>
                    <a:pt x="482" y="16176"/>
                    <a:pt x="1092" y="16802"/>
                  </a:cubicBezTo>
                  <a:cubicBezTo>
                    <a:pt x="1472" y="17193"/>
                    <a:pt x="2028" y="17436"/>
                    <a:pt x="2562" y="17436"/>
                  </a:cubicBezTo>
                  <a:cubicBezTo>
                    <a:pt x="2887" y="17436"/>
                    <a:pt x="3205" y="17346"/>
                    <a:pt x="3468" y="17142"/>
                  </a:cubicBezTo>
                  <a:cubicBezTo>
                    <a:pt x="3777" y="16904"/>
                    <a:pt x="3984" y="16545"/>
                    <a:pt x="4320" y="16346"/>
                  </a:cubicBezTo>
                  <a:cubicBezTo>
                    <a:pt x="4503" y="16240"/>
                    <a:pt x="4696" y="16195"/>
                    <a:pt x="4894" y="16195"/>
                  </a:cubicBezTo>
                  <a:cubicBezTo>
                    <a:pt x="5469" y="16195"/>
                    <a:pt x="6076" y="16581"/>
                    <a:pt x="6533" y="16988"/>
                  </a:cubicBezTo>
                  <a:cubicBezTo>
                    <a:pt x="7103" y="17495"/>
                    <a:pt x="7741" y="18094"/>
                    <a:pt x="8482" y="18094"/>
                  </a:cubicBezTo>
                  <a:cubicBezTo>
                    <a:pt x="8541" y="18094"/>
                    <a:pt x="8599" y="18090"/>
                    <a:pt x="8659" y="18082"/>
                  </a:cubicBezTo>
                  <a:cubicBezTo>
                    <a:pt x="9548" y="17964"/>
                    <a:pt x="10039" y="17007"/>
                    <a:pt x="10341" y="16162"/>
                  </a:cubicBezTo>
                  <a:cubicBezTo>
                    <a:pt x="10772" y="14953"/>
                    <a:pt x="11113" y="13712"/>
                    <a:pt x="11367" y="12450"/>
                  </a:cubicBezTo>
                  <a:cubicBezTo>
                    <a:pt x="11304" y="11876"/>
                    <a:pt x="11245" y="11296"/>
                    <a:pt x="11182" y="10724"/>
                  </a:cubicBezTo>
                  <a:cubicBezTo>
                    <a:pt x="10837" y="7496"/>
                    <a:pt x="10493" y="4270"/>
                    <a:pt x="10146" y="1043"/>
                  </a:cubicBezTo>
                  <a:cubicBezTo>
                    <a:pt x="10127" y="858"/>
                    <a:pt x="10106" y="671"/>
                    <a:pt x="10083" y="480"/>
                  </a:cubicBezTo>
                  <a:cubicBezTo>
                    <a:pt x="9948" y="532"/>
                    <a:pt x="9804" y="564"/>
                    <a:pt x="9658" y="568"/>
                  </a:cubicBezTo>
                  <a:cubicBezTo>
                    <a:pt x="9645" y="568"/>
                    <a:pt x="9633" y="568"/>
                    <a:pt x="9621" y="568"/>
                  </a:cubicBezTo>
                  <a:cubicBezTo>
                    <a:pt x="9214" y="568"/>
                    <a:pt x="8830" y="387"/>
                    <a:pt x="8460" y="206"/>
                  </a:cubicBezTo>
                  <a:cubicBezTo>
                    <a:pt x="8322" y="138"/>
                    <a:pt x="8183" y="68"/>
                    <a:pt x="8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76"/>
            <p:cNvSpPr/>
            <p:nvPr/>
          </p:nvSpPr>
          <p:spPr>
            <a:xfrm>
              <a:off x="3087075" y="2393975"/>
              <a:ext cx="284175" cy="184300"/>
            </a:xfrm>
            <a:custGeom>
              <a:avLst/>
              <a:gdLst/>
              <a:ahLst/>
              <a:cxnLst/>
              <a:rect l="l" t="t" r="r" b="b"/>
              <a:pathLst>
                <a:path w="11367" h="7372" extrusionOk="0">
                  <a:moveTo>
                    <a:pt x="11182" y="1"/>
                  </a:moveTo>
                  <a:cubicBezTo>
                    <a:pt x="10572" y="1376"/>
                    <a:pt x="9960" y="2752"/>
                    <a:pt x="9346" y="4133"/>
                  </a:cubicBezTo>
                  <a:cubicBezTo>
                    <a:pt x="9219" y="4422"/>
                    <a:pt x="9076" y="4727"/>
                    <a:pt x="8815" y="4905"/>
                  </a:cubicBezTo>
                  <a:cubicBezTo>
                    <a:pt x="8657" y="5011"/>
                    <a:pt x="8478" y="5057"/>
                    <a:pt x="8295" y="5057"/>
                  </a:cubicBezTo>
                  <a:cubicBezTo>
                    <a:pt x="7940" y="5057"/>
                    <a:pt x="7568" y="4886"/>
                    <a:pt x="7299" y="4640"/>
                  </a:cubicBezTo>
                  <a:cubicBezTo>
                    <a:pt x="6892" y="4268"/>
                    <a:pt x="6634" y="3760"/>
                    <a:pt x="6280" y="3335"/>
                  </a:cubicBezTo>
                  <a:cubicBezTo>
                    <a:pt x="5967" y="2955"/>
                    <a:pt x="5520" y="2630"/>
                    <a:pt x="5044" y="2630"/>
                  </a:cubicBezTo>
                  <a:cubicBezTo>
                    <a:pt x="4983" y="2630"/>
                    <a:pt x="4922" y="2635"/>
                    <a:pt x="4861" y="2646"/>
                  </a:cubicBezTo>
                  <a:cubicBezTo>
                    <a:pt x="3763" y="2845"/>
                    <a:pt x="3533" y="4633"/>
                    <a:pt x="2426" y="4783"/>
                  </a:cubicBezTo>
                  <a:cubicBezTo>
                    <a:pt x="2380" y="4790"/>
                    <a:pt x="2334" y="4793"/>
                    <a:pt x="2290" y="4793"/>
                  </a:cubicBezTo>
                  <a:cubicBezTo>
                    <a:pt x="1606" y="4793"/>
                    <a:pt x="1081" y="4080"/>
                    <a:pt x="851" y="3407"/>
                  </a:cubicBezTo>
                  <a:cubicBezTo>
                    <a:pt x="501" y="2381"/>
                    <a:pt x="482" y="1281"/>
                    <a:pt x="561" y="188"/>
                  </a:cubicBezTo>
                  <a:lnTo>
                    <a:pt x="561" y="188"/>
                  </a:lnTo>
                  <a:cubicBezTo>
                    <a:pt x="410" y="378"/>
                    <a:pt x="264" y="572"/>
                    <a:pt x="120" y="771"/>
                  </a:cubicBezTo>
                  <a:cubicBezTo>
                    <a:pt x="1" y="1738"/>
                    <a:pt x="1" y="2717"/>
                    <a:pt x="129" y="3686"/>
                  </a:cubicBezTo>
                  <a:cubicBezTo>
                    <a:pt x="244" y="4554"/>
                    <a:pt x="482" y="5454"/>
                    <a:pt x="1092" y="6080"/>
                  </a:cubicBezTo>
                  <a:cubicBezTo>
                    <a:pt x="1472" y="6471"/>
                    <a:pt x="2028" y="6714"/>
                    <a:pt x="2562" y="6714"/>
                  </a:cubicBezTo>
                  <a:cubicBezTo>
                    <a:pt x="2887" y="6714"/>
                    <a:pt x="3205" y="6624"/>
                    <a:pt x="3468" y="6420"/>
                  </a:cubicBezTo>
                  <a:cubicBezTo>
                    <a:pt x="3777" y="6182"/>
                    <a:pt x="3984" y="5823"/>
                    <a:pt x="4320" y="5624"/>
                  </a:cubicBezTo>
                  <a:cubicBezTo>
                    <a:pt x="4503" y="5518"/>
                    <a:pt x="4696" y="5473"/>
                    <a:pt x="4894" y="5473"/>
                  </a:cubicBezTo>
                  <a:cubicBezTo>
                    <a:pt x="5469" y="5473"/>
                    <a:pt x="6076" y="5859"/>
                    <a:pt x="6533" y="6266"/>
                  </a:cubicBezTo>
                  <a:cubicBezTo>
                    <a:pt x="7103" y="6773"/>
                    <a:pt x="7741" y="7372"/>
                    <a:pt x="8482" y="7372"/>
                  </a:cubicBezTo>
                  <a:cubicBezTo>
                    <a:pt x="8541" y="7372"/>
                    <a:pt x="8599" y="7368"/>
                    <a:pt x="8659" y="7360"/>
                  </a:cubicBezTo>
                  <a:cubicBezTo>
                    <a:pt x="9548" y="7242"/>
                    <a:pt x="10039" y="6285"/>
                    <a:pt x="10341" y="5440"/>
                  </a:cubicBezTo>
                  <a:cubicBezTo>
                    <a:pt x="10772" y="4231"/>
                    <a:pt x="11113" y="2990"/>
                    <a:pt x="11367" y="1728"/>
                  </a:cubicBezTo>
                  <a:cubicBezTo>
                    <a:pt x="11304" y="1154"/>
                    <a:pt x="11245" y="574"/>
                    <a:pt x="11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76"/>
            <p:cNvSpPr/>
            <p:nvPr/>
          </p:nvSpPr>
          <p:spPr>
            <a:xfrm>
              <a:off x="3223450" y="2024625"/>
              <a:ext cx="98675" cy="384750"/>
            </a:xfrm>
            <a:custGeom>
              <a:avLst/>
              <a:gdLst/>
              <a:ahLst/>
              <a:cxnLst/>
              <a:rect l="l" t="t" r="r" b="b"/>
              <a:pathLst>
                <a:path w="3947" h="15390" extrusionOk="0">
                  <a:moveTo>
                    <a:pt x="3942" y="0"/>
                  </a:moveTo>
                  <a:lnTo>
                    <a:pt x="3942" y="0"/>
                  </a:lnTo>
                  <a:cubicBezTo>
                    <a:pt x="3600" y="2215"/>
                    <a:pt x="3036" y="4236"/>
                    <a:pt x="2503" y="6061"/>
                  </a:cubicBezTo>
                  <a:cubicBezTo>
                    <a:pt x="1965" y="7885"/>
                    <a:pt x="1466" y="9521"/>
                    <a:pt x="1094" y="10905"/>
                  </a:cubicBezTo>
                  <a:cubicBezTo>
                    <a:pt x="341" y="13669"/>
                    <a:pt x="0" y="15390"/>
                    <a:pt x="0" y="15390"/>
                  </a:cubicBezTo>
                  <a:cubicBezTo>
                    <a:pt x="641" y="13780"/>
                    <a:pt x="1252" y="12025"/>
                    <a:pt x="1809" y="10295"/>
                  </a:cubicBezTo>
                  <a:cubicBezTo>
                    <a:pt x="2365" y="8569"/>
                    <a:pt x="2872" y="6863"/>
                    <a:pt x="3226" y="5337"/>
                  </a:cubicBezTo>
                  <a:cubicBezTo>
                    <a:pt x="3584" y="3812"/>
                    <a:pt x="3780" y="2471"/>
                    <a:pt x="3862" y="1519"/>
                  </a:cubicBezTo>
                  <a:cubicBezTo>
                    <a:pt x="3946" y="566"/>
                    <a:pt x="3942" y="0"/>
                    <a:pt x="39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76"/>
            <p:cNvSpPr/>
            <p:nvPr/>
          </p:nvSpPr>
          <p:spPr>
            <a:xfrm>
              <a:off x="3358750" y="2010250"/>
              <a:ext cx="494925" cy="320275"/>
            </a:xfrm>
            <a:custGeom>
              <a:avLst/>
              <a:gdLst/>
              <a:ahLst/>
              <a:cxnLst/>
              <a:rect l="l" t="t" r="r" b="b"/>
              <a:pathLst>
                <a:path w="19797" h="12811" extrusionOk="0">
                  <a:moveTo>
                    <a:pt x="10739" y="0"/>
                  </a:moveTo>
                  <a:cubicBezTo>
                    <a:pt x="9361" y="0"/>
                    <a:pt x="7983" y="44"/>
                    <a:pt x="6607" y="88"/>
                  </a:cubicBezTo>
                  <a:cubicBezTo>
                    <a:pt x="4573" y="148"/>
                    <a:pt x="1" y="13"/>
                    <a:pt x="1555" y="3281"/>
                  </a:cubicBezTo>
                  <a:cubicBezTo>
                    <a:pt x="2166" y="4566"/>
                    <a:pt x="3406" y="5422"/>
                    <a:pt x="4454" y="6323"/>
                  </a:cubicBezTo>
                  <a:cubicBezTo>
                    <a:pt x="5711" y="7410"/>
                    <a:pt x="6962" y="8496"/>
                    <a:pt x="8221" y="9578"/>
                  </a:cubicBezTo>
                  <a:cubicBezTo>
                    <a:pt x="8289" y="9638"/>
                    <a:pt x="8356" y="9693"/>
                    <a:pt x="8424" y="9753"/>
                  </a:cubicBezTo>
                  <a:cubicBezTo>
                    <a:pt x="9168" y="10396"/>
                    <a:pt x="9938" y="11046"/>
                    <a:pt x="10735" y="11649"/>
                  </a:cubicBezTo>
                  <a:cubicBezTo>
                    <a:pt x="11674" y="12093"/>
                    <a:pt x="12646" y="12441"/>
                    <a:pt x="13665" y="12652"/>
                  </a:cubicBezTo>
                  <a:cubicBezTo>
                    <a:pt x="14141" y="12747"/>
                    <a:pt x="14632" y="12810"/>
                    <a:pt x="15118" y="12810"/>
                  </a:cubicBezTo>
                  <a:cubicBezTo>
                    <a:pt x="15681" y="12810"/>
                    <a:pt x="16237" y="12726"/>
                    <a:pt x="16755" y="12509"/>
                  </a:cubicBezTo>
                  <a:cubicBezTo>
                    <a:pt x="17723" y="12108"/>
                    <a:pt x="18515" y="11166"/>
                    <a:pt x="18481" y="10118"/>
                  </a:cubicBezTo>
                  <a:cubicBezTo>
                    <a:pt x="18453" y="9147"/>
                    <a:pt x="17751" y="8195"/>
                    <a:pt x="18068" y="7275"/>
                  </a:cubicBezTo>
                  <a:cubicBezTo>
                    <a:pt x="18247" y="6748"/>
                    <a:pt x="18727" y="6386"/>
                    <a:pt x="19059" y="5934"/>
                  </a:cubicBezTo>
                  <a:cubicBezTo>
                    <a:pt x="19797" y="4934"/>
                    <a:pt x="19761" y="3511"/>
                    <a:pt x="19221" y="2392"/>
                  </a:cubicBezTo>
                  <a:cubicBezTo>
                    <a:pt x="18915" y="1754"/>
                    <a:pt x="18467" y="1205"/>
                    <a:pt x="17952" y="722"/>
                  </a:cubicBezTo>
                  <a:cubicBezTo>
                    <a:pt x="17671" y="635"/>
                    <a:pt x="17381" y="560"/>
                    <a:pt x="17091" y="496"/>
                  </a:cubicBezTo>
                  <a:cubicBezTo>
                    <a:pt x="16434" y="353"/>
                    <a:pt x="15760" y="262"/>
                    <a:pt x="15093" y="195"/>
                  </a:cubicBezTo>
                  <a:cubicBezTo>
                    <a:pt x="13646" y="49"/>
                    <a:pt x="12193" y="0"/>
                    <a:pt x="10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76"/>
            <p:cNvSpPr/>
            <p:nvPr/>
          </p:nvSpPr>
          <p:spPr>
            <a:xfrm>
              <a:off x="3564275" y="2022675"/>
              <a:ext cx="289400" cy="307850"/>
            </a:xfrm>
            <a:custGeom>
              <a:avLst/>
              <a:gdLst/>
              <a:ahLst/>
              <a:cxnLst/>
              <a:rect l="l" t="t" r="r" b="b"/>
              <a:pathLst>
                <a:path w="11576" h="12314" extrusionOk="0">
                  <a:moveTo>
                    <a:pt x="8870" y="0"/>
                  </a:moveTo>
                  <a:lnTo>
                    <a:pt x="8870" y="0"/>
                  </a:lnTo>
                  <a:cubicBezTo>
                    <a:pt x="8996" y="396"/>
                    <a:pt x="9230" y="762"/>
                    <a:pt x="9421" y="1138"/>
                  </a:cubicBezTo>
                  <a:cubicBezTo>
                    <a:pt x="10059" y="2377"/>
                    <a:pt x="10214" y="4094"/>
                    <a:pt x="9151" y="4990"/>
                  </a:cubicBezTo>
                  <a:cubicBezTo>
                    <a:pt x="8965" y="5149"/>
                    <a:pt x="8751" y="5272"/>
                    <a:pt x="8596" y="5453"/>
                  </a:cubicBezTo>
                  <a:cubicBezTo>
                    <a:pt x="8149" y="5981"/>
                    <a:pt x="8319" y="6779"/>
                    <a:pt x="8561" y="7425"/>
                  </a:cubicBezTo>
                  <a:cubicBezTo>
                    <a:pt x="8805" y="8071"/>
                    <a:pt x="9097" y="8789"/>
                    <a:pt x="8836" y="9423"/>
                  </a:cubicBezTo>
                  <a:cubicBezTo>
                    <a:pt x="8632" y="9907"/>
                    <a:pt x="8141" y="10220"/>
                    <a:pt x="7633" y="10339"/>
                  </a:cubicBezTo>
                  <a:cubicBezTo>
                    <a:pt x="7411" y="10389"/>
                    <a:pt x="7185" y="10408"/>
                    <a:pt x="6957" y="10408"/>
                  </a:cubicBezTo>
                  <a:cubicBezTo>
                    <a:pt x="6664" y="10408"/>
                    <a:pt x="6368" y="10377"/>
                    <a:pt x="6076" y="10343"/>
                  </a:cubicBezTo>
                  <a:cubicBezTo>
                    <a:pt x="4017" y="10093"/>
                    <a:pt x="1982" y="9673"/>
                    <a:pt x="0" y="9081"/>
                  </a:cubicBezTo>
                  <a:lnTo>
                    <a:pt x="0" y="9081"/>
                  </a:lnTo>
                  <a:cubicBezTo>
                    <a:pt x="68" y="9141"/>
                    <a:pt x="135" y="9196"/>
                    <a:pt x="203" y="9256"/>
                  </a:cubicBezTo>
                  <a:cubicBezTo>
                    <a:pt x="947" y="9899"/>
                    <a:pt x="1717" y="10549"/>
                    <a:pt x="2514" y="11152"/>
                  </a:cubicBezTo>
                  <a:cubicBezTo>
                    <a:pt x="3453" y="11596"/>
                    <a:pt x="4425" y="11944"/>
                    <a:pt x="5444" y="12155"/>
                  </a:cubicBezTo>
                  <a:cubicBezTo>
                    <a:pt x="5920" y="12250"/>
                    <a:pt x="6411" y="12313"/>
                    <a:pt x="6897" y="12313"/>
                  </a:cubicBezTo>
                  <a:cubicBezTo>
                    <a:pt x="7460" y="12313"/>
                    <a:pt x="8016" y="12229"/>
                    <a:pt x="8534" y="12012"/>
                  </a:cubicBezTo>
                  <a:cubicBezTo>
                    <a:pt x="9502" y="11611"/>
                    <a:pt x="10294" y="10669"/>
                    <a:pt x="10260" y="9621"/>
                  </a:cubicBezTo>
                  <a:cubicBezTo>
                    <a:pt x="10232" y="8650"/>
                    <a:pt x="9530" y="7698"/>
                    <a:pt x="9847" y="6778"/>
                  </a:cubicBezTo>
                  <a:cubicBezTo>
                    <a:pt x="10026" y="6251"/>
                    <a:pt x="10506" y="5889"/>
                    <a:pt x="10838" y="5438"/>
                  </a:cubicBezTo>
                  <a:cubicBezTo>
                    <a:pt x="11576" y="4438"/>
                    <a:pt x="11540" y="3015"/>
                    <a:pt x="11000" y="1896"/>
                  </a:cubicBezTo>
                  <a:cubicBezTo>
                    <a:pt x="10694" y="1258"/>
                    <a:pt x="10246" y="710"/>
                    <a:pt x="9731" y="227"/>
                  </a:cubicBezTo>
                  <a:cubicBezTo>
                    <a:pt x="9450" y="140"/>
                    <a:pt x="9160" y="64"/>
                    <a:pt x="8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76"/>
            <p:cNvSpPr/>
            <p:nvPr/>
          </p:nvSpPr>
          <p:spPr>
            <a:xfrm>
              <a:off x="3627100" y="2028275"/>
              <a:ext cx="285700" cy="339850"/>
            </a:xfrm>
            <a:custGeom>
              <a:avLst/>
              <a:gdLst/>
              <a:ahLst/>
              <a:cxnLst/>
              <a:rect l="l" t="t" r="r" b="b"/>
              <a:pathLst>
                <a:path w="11428" h="13594" extrusionOk="0">
                  <a:moveTo>
                    <a:pt x="7220" y="1"/>
                  </a:moveTo>
                  <a:lnTo>
                    <a:pt x="7220" y="1"/>
                  </a:lnTo>
                  <a:cubicBezTo>
                    <a:pt x="7737" y="484"/>
                    <a:pt x="8185" y="1033"/>
                    <a:pt x="8490" y="1671"/>
                  </a:cubicBezTo>
                  <a:cubicBezTo>
                    <a:pt x="9029" y="2790"/>
                    <a:pt x="9065" y="4214"/>
                    <a:pt x="8327" y="5213"/>
                  </a:cubicBezTo>
                  <a:cubicBezTo>
                    <a:pt x="7994" y="5665"/>
                    <a:pt x="7514" y="6027"/>
                    <a:pt x="7336" y="6554"/>
                  </a:cubicBezTo>
                  <a:cubicBezTo>
                    <a:pt x="7017" y="7474"/>
                    <a:pt x="7721" y="8425"/>
                    <a:pt x="7748" y="9397"/>
                  </a:cubicBezTo>
                  <a:cubicBezTo>
                    <a:pt x="7783" y="10442"/>
                    <a:pt x="6990" y="11387"/>
                    <a:pt x="6022" y="11788"/>
                  </a:cubicBezTo>
                  <a:cubicBezTo>
                    <a:pt x="5504" y="12005"/>
                    <a:pt x="4948" y="12089"/>
                    <a:pt x="4385" y="12089"/>
                  </a:cubicBezTo>
                  <a:cubicBezTo>
                    <a:pt x="3899" y="12089"/>
                    <a:pt x="3408" y="12026"/>
                    <a:pt x="2932" y="11931"/>
                  </a:cubicBezTo>
                  <a:cubicBezTo>
                    <a:pt x="2345" y="11807"/>
                    <a:pt x="1773" y="11641"/>
                    <a:pt x="1215" y="11434"/>
                  </a:cubicBezTo>
                  <a:cubicBezTo>
                    <a:pt x="950" y="11340"/>
                    <a:pt x="684" y="11233"/>
                    <a:pt x="422" y="11117"/>
                  </a:cubicBezTo>
                  <a:cubicBezTo>
                    <a:pt x="283" y="11059"/>
                    <a:pt x="140" y="10996"/>
                    <a:pt x="1" y="10928"/>
                  </a:cubicBezTo>
                  <a:lnTo>
                    <a:pt x="1" y="10928"/>
                  </a:lnTo>
                  <a:cubicBezTo>
                    <a:pt x="144" y="11034"/>
                    <a:pt x="291" y="11142"/>
                    <a:pt x="437" y="11248"/>
                  </a:cubicBezTo>
                  <a:cubicBezTo>
                    <a:pt x="806" y="11515"/>
                    <a:pt x="1184" y="11768"/>
                    <a:pt x="1564" y="12002"/>
                  </a:cubicBezTo>
                  <a:cubicBezTo>
                    <a:pt x="2774" y="12744"/>
                    <a:pt x="4055" y="13306"/>
                    <a:pt x="5435" y="13513"/>
                  </a:cubicBezTo>
                  <a:cubicBezTo>
                    <a:pt x="5709" y="13554"/>
                    <a:pt x="5982" y="13577"/>
                    <a:pt x="6264" y="13589"/>
                  </a:cubicBezTo>
                  <a:cubicBezTo>
                    <a:pt x="6336" y="13592"/>
                    <a:pt x="6410" y="13593"/>
                    <a:pt x="6483" y="13593"/>
                  </a:cubicBezTo>
                  <a:cubicBezTo>
                    <a:pt x="7487" y="13593"/>
                    <a:pt x="8535" y="13341"/>
                    <a:pt x="9219" y="12617"/>
                  </a:cubicBezTo>
                  <a:cubicBezTo>
                    <a:pt x="10205" y="11562"/>
                    <a:pt x="10114" y="9936"/>
                    <a:pt x="10396" y="8519"/>
                  </a:cubicBezTo>
                  <a:cubicBezTo>
                    <a:pt x="10686" y="7080"/>
                    <a:pt x="11428" y="5692"/>
                    <a:pt x="11298" y="4228"/>
                  </a:cubicBezTo>
                  <a:cubicBezTo>
                    <a:pt x="11191" y="3062"/>
                    <a:pt x="10529" y="2019"/>
                    <a:pt x="9624" y="1262"/>
                  </a:cubicBezTo>
                  <a:cubicBezTo>
                    <a:pt x="9624" y="1262"/>
                    <a:pt x="9628" y="1258"/>
                    <a:pt x="9624" y="1258"/>
                  </a:cubicBezTo>
                  <a:cubicBezTo>
                    <a:pt x="9350" y="1028"/>
                    <a:pt x="9053" y="821"/>
                    <a:pt x="8743" y="647"/>
                  </a:cubicBezTo>
                  <a:cubicBezTo>
                    <a:pt x="8264" y="374"/>
                    <a:pt x="7748" y="164"/>
                    <a:pt x="7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76"/>
            <p:cNvSpPr/>
            <p:nvPr/>
          </p:nvSpPr>
          <p:spPr>
            <a:xfrm>
              <a:off x="3262300" y="2007600"/>
              <a:ext cx="460200" cy="161050"/>
            </a:xfrm>
            <a:custGeom>
              <a:avLst/>
              <a:gdLst/>
              <a:ahLst/>
              <a:cxnLst/>
              <a:rect l="l" t="t" r="r" b="b"/>
              <a:pathLst>
                <a:path w="18408" h="6442" extrusionOk="0">
                  <a:moveTo>
                    <a:pt x="0" y="0"/>
                  </a:moveTo>
                  <a:cubicBezTo>
                    <a:pt x="2474" y="1188"/>
                    <a:pt x="4907" y="2120"/>
                    <a:pt x="7148" y="2828"/>
                  </a:cubicBezTo>
                  <a:cubicBezTo>
                    <a:pt x="9398" y="3525"/>
                    <a:pt x="11412" y="4054"/>
                    <a:pt x="13109" y="4511"/>
                  </a:cubicBezTo>
                  <a:cubicBezTo>
                    <a:pt x="14782" y="5011"/>
                    <a:pt x="16102" y="5511"/>
                    <a:pt x="17007" y="5868"/>
                  </a:cubicBezTo>
                  <a:cubicBezTo>
                    <a:pt x="17914" y="6228"/>
                    <a:pt x="18408" y="6441"/>
                    <a:pt x="18408" y="6441"/>
                  </a:cubicBezTo>
                  <a:cubicBezTo>
                    <a:pt x="16588" y="5347"/>
                    <a:pt x="14478" y="4381"/>
                    <a:pt x="12331" y="3756"/>
                  </a:cubicBezTo>
                  <a:cubicBezTo>
                    <a:pt x="10192" y="3107"/>
                    <a:pt x="8082" y="2557"/>
                    <a:pt x="6259" y="2018"/>
                  </a:cubicBezTo>
                  <a:cubicBezTo>
                    <a:pt x="4430" y="1481"/>
                    <a:pt x="2866" y="973"/>
                    <a:pt x="1759" y="602"/>
                  </a:cubicBezTo>
                  <a:cubicBezTo>
                    <a:pt x="653" y="22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76"/>
            <p:cNvSpPr/>
            <p:nvPr/>
          </p:nvSpPr>
          <p:spPr>
            <a:xfrm>
              <a:off x="3387300" y="1760125"/>
              <a:ext cx="429500" cy="287900"/>
            </a:xfrm>
            <a:custGeom>
              <a:avLst/>
              <a:gdLst/>
              <a:ahLst/>
              <a:cxnLst/>
              <a:rect l="l" t="t" r="r" b="b"/>
              <a:pathLst>
                <a:path w="17180" h="11516" extrusionOk="0">
                  <a:moveTo>
                    <a:pt x="12138" y="0"/>
                  </a:moveTo>
                  <a:cubicBezTo>
                    <a:pt x="11690" y="175"/>
                    <a:pt x="11251" y="378"/>
                    <a:pt x="10818" y="607"/>
                  </a:cubicBezTo>
                  <a:cubicBezTo>
                    <a:pt x="9616" y="1246"/>
                    <a:pt x="8482" y="2071"/>
                    <a:pt x="7419" y="2915"/>
                  </a:cubicBezTo>
                  <a:cubicBezTo>
                    <a:pt x="5189" y="4687"/>
                    <a:pt x="3084" y="6616"/>
                    <a:pt x="982" y="8539"/>
                  </a:cubicBezTo>
                  <a:cubicBezTo>
                    <a:pt x="673" y="8821"/>
                    <a:pt x="351" y="9119"/>
                    <a:pt x="198" y="9511"/>
                  </a:cubicBezTo>
                  <a:cubicBezTo>
                    <a:pt x="0" y="10023"/>
                    <a:pt x="143" y="10646"/>
                    <a:pt x="543" y="11022"/>
                  </a:cubicBezTo>
                  <a:cubicBezTo>
                    <a:pt x="957" y="11409"/>
                    <a:pt x="1672" y="11516"/>
                    <a:pt x="2425" y="11516"/>
                  </a:cubicBezTo>
                  <a:cubicBezTo>
                    <a:pt x="3257" y="11516"/>
                    <a:pt x="4137" y="11386"/>
                    <a:pt x="4711" y="11363"/>
                  </a:cubicBezTo>
                  <a:cubicBezTo>
                    <a:pt x="7506" y="11243"/>
                    <a:pt x="10307" y="11125"/>
                    <a:pt x="13106" y="11009"/>
                  </a:cubicBezTo>
                  <a:cubicBezTo>
                    <a:pt x="13261" y="11001"/>
                    <a:pt x="13416" y="10997"/>
                    <a:pt x="13571" y="10990"/>
                  </a:cubicBezTo>
                  <a:cubicBezTo>
                    <a:pt x="13940" y="10974"/>
                    <a:pt x="14309" y="10959"/>
                    <a:pt x="14678" y="10918"/>
                  </a:cubicBezTo>
                  <a:cubicBezTo>
                    <a:pt x="15166" y="10466"/>
                    <a:pt x="15610" y="9955"/>
                    <a:pt x="16019" y="9443"/>
                  </a:cubicBezTo>
                  <a:cubicBezTo>
                    <a:pt x="16606" y="8709"/>
                    <a:pt x="17180" y="7665"/>
                    <a:pt x="16631" y="6902"/>
                  </a:cubicBezTo>
                  <a:cubicBezTo>
                    <a:pt x="16291" y="6423"/>
                    <a:pt x="15656" y="6296"/>
                    <a:pt x="15094" y="6122"/>
                  </a:cubicBezTo>
                  <a:cubicBezTo>
                    <a:pt x="14530" y="5950"/>
                    <a:pt x="13916" y="5598"/>
                    <a:pt x="13868" y="5011"/>
                  </a:cubicBezTo>
                  <a:cubicBezTo>
                    <a:pt x="13820" y="4475"/>
                    <a:pt x="14288" y="4039"/>
                    <a:pt x="14740" y="3741"/>
                  </a:cubicBezTo>
                  <a:cubicBezTo>
                    <a:pt x="15188" y="3448"/>
                    <a:pt x="15708" y="3150"/>
                    <a:pt x="15874" y="2634"/>
                  </a:cubicBezTo>
                  <a:cubicBezTo>
                    <a:pt x="16025" y="2171"/>
                    <a:pt x="15823" y="1643"/>
                    <a:pt x="15481" y="1293"/>
                  </a:cubicBezTo>
                  <a:cubicBezTo>
                    <a:pt x="15140" y="944"/>
                    <a:pt x="14680" y="737"/>
                    <a:pt x="14220" y="568"/>
                  </a:cubicBezTo>
                  <a:cubicBezTo>
                    <a:pt x="13546" y="314"/>
                    <a:pt x="12848" y="128"/>
                    <a:pt x="12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76"/>
            <p:cNvSpPr/>
            <p:nvPr/>
          </p:nvSpPr>
          <p:spPr>
            <a:xfrm>
              <a:off x="3657725" y="1760100"/>
              <a:ext cx="159075" cy="275275"/>
            </a:xfrm>
            <a:custGeom>
              <a:avLst/>
              <a:gdLst/>
              <a:ahLst/>
              <a:cxnLst/>
              <a:rect l="l" t="t" r="r" b="b"/>
              <a:pathLst>
                <a:path w="6363" h="11011" extrusionOk="0">
                  <a:moveTo>
                    <a:pt x="1320" y="0"/>
                  </a:moveTo>
                  <a:cubicBezTo>
                    <a:pt x="872" y="175"/>
                    <a:pt x="433" y="377"/>
                    <a:pt x="0" y="607"/>
                  </a:cubicBezTo>
                  <a:cubicBezTo>
                    <a:pt x="524" y="830"/>
                    <a:pt x="1044" y="1052"/>
                    <a:pt x="1567" y="1274"/>
                  </a:cubicBezTo>
                  <a:cubicBezTo>
                    <a:pt x="1948" y="1437"/>
                    <a:pt x="2336" y="1603"/>
                    <a:pt x="2637" y="1885"/>
                  </a:cubicBezTo>
                  <a:cubicBezTo>
                    <a:pt x="2939" y="2166"/>
                    <a:pt x="3136" y="2596"/>
                    <a:pt x="3038" y="2996"/>
                  </a:cubicBezTo>
                  <a:cubicBezTo>
                    <a:pt x="2939" y="3392"/>
                    <a:pt x="2589" y="3661"/>
                    <a:pt x="2284" y="3932"/>
                  </a:cubicBezTo>
                  <a:cubicBezTo>
                    <a:pt x="1899" y="4271"/>
                    <a:pt x="1543" y="4676"/>
                    <a:pt x="1392" y="5172"/>
                  </a:cubicBezTo>
                  <a:cubicBezTo>
                    <a:pt x="1241" y="5664"/>
                    <a:pt x="1348" y="6263"/>
                    <a:pt x="1749" y="6584"/>
                  </a:cubicBezTo>
                  <a:cubicBezTo>
                    <a:pt x="2138" y="6890"/>
                    <a:pt x="2674" y="6876"/>
                    <a:pt x="3165" y="6921"/>
                  </a:cubicBezTo>
                  <a:cubicBezTo>
                    <a:pt x="3656" y="6962"/>
                    <a:pt x="4220" y="7131"/>
                    <a:pt x="4391" y="7596"/>
                  </a:cubicBezTo>
                  <a:cubicBezTo>
                    <a:pt x="4545" y="8012"/>
                    <a:pt x="4308" y="8467"/>
                    <a:pt x="4058" y="8836"/>
                  </a:cubicBezTo>
                  <a:cubicBezTo>
                    <a:pt x="3539" y="9614"/>
                    <a:pt x="2948" y="10340"/>
                    <a:pt x="2289" y="11010"/>
                  </a:cubicBezTo>
                  <a:cubicBezTo>
                    <a:pt x="2444" y="11002"/>
                    <a:pt x="2599" y="10998"/>
                    <a:pt x="2754" y="10991"/>
                  </a:cubicBezTo>
                  <a:cubicBezTo>
                    <a:pt x="3123" y="10975"/>
                    <a:pt x="3492" y="10960"/>
                    <a:pt x="3861" y="10919"/>
                  </a:cubicBezTo>
                  <a:cubicBezTo>
                    <a:pt x="4349" y="10467"/>
                    <a:pt x="4793" y="9956"/>
                    <a:pt x="5202" y="9444"/>
                  </a:cubicBezTo>
                  <a:cubicBezTo>
                    <a:pt x="5789" y="8710"/>
                    <a:pt x="6363" y="7666"/>
                    <a:pt x="5813" y="6902"/>
                  </a:cubicBezTo>
                  <a:cubicBezTo>
                    <a:pt x="5473" y="6423"/>
                    <a:pt x="4838" y="6296"/>
                    <a:pt x="4275" y="6122"/>
                  </a:cubicBezTo>
                  <a:cubicBezTo>
                    <a:pt x="3712" y="5950"/>
                    <a:pt x="3098" y="5598"/>
                    <a:pt x="3050" y="5011"/>
                  </a:cubicBezTo>
                  <a:cubicBezTo>
                    <a:pt x="3001" y="4475"/>
                    <a:pt x="3469" y="4039"/>
                    <a:pt x="3921" y="3741"/>
                  </a:cubicBezTo>
                  <a:cubicBezTo>
                    <a:pt x="4370" y="3448"/>
                    <a:pt x="4890" y="3150"/>
                    <a:pt x="5056" y="2634"/>
                  </a:cubicBezTo>
                  <a:cubicBezTo>
                    <a:pt x="5207" y="2171"/>
                    <a:pt x="5005" y="1643"/>
                    <a:pt x="4663" y="1293"/>
                  </a:cubicBezTo>
                  <a:cubicBezTo>
                    <a:pt x="4321" y="944"/>
                    <a:pt x="3862" y="737"/>
                    <a:pt x="3401" y="567"/>
                  </a:cubicBezTo>
                  <a:cubicBezTo>
                    <a:pt x="2728" y="314"/>
                    <a:pt x="2029" y="128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76"/>
            <p:cNvSpPr/>
            <p:nvPr/>
          </p:nvSpPr>
          <p:spPr>
            <a:xfrm>
              <a:off x="3690825" y="1744700"/>
              <a:ext cx="196175" cy="288350"/>
            </a:xfrm>
            <a:custGeom>
              <a:avLst/>
              <a:gdLst/>
              <a:ahLst/>
              <a:cxnLst/>
              <a:rect l="l" t="t" r="r" b="b"/>
              <a:pathLst>
                <a:path w="7847" h="11534" extrusionOk="0">
                  <a:moveTo>
                    <a:pt x="2903" y="1"/>
                  </a:moveTo>
                  <a:cubicBezTo>
                    <a:pt x="1895" y="24"/>
                    <a:pt x="932" y="254"/>
                    <a:pt x="0" y="615"/>
                  </a:cubicBezTo>
                  <a:cubicBezTo>
                    <a:pt x="709" y="741"/>
                    <a:pt x="1407" y="928"/>
                    <a:pt x="2081" y="1182"/>
                  </a:cubicBezTo>
                  <a:cubicBezTo>
                    <a:pt x="2542" y="1353"/>
                    <a:pt x="3002" y="1559"/>
                    <a:pt x="3343" y="1908"/>
                  </a:cubicBezTo>
                  <a:cubicBezTo>
                    <a:pt x="3683" y="2258"/>
                    <a:pt x="3886" y="2786"/>
                    <a:pt x="3735" y="3249"/>
                  </a:cubicBezTo>
                  <a:cubicBezTo>
                    <a:pt x="3569" y="3765"/>
                    <a:pt x="3049" y="4062"/>
                    <a:pt x="2601" y="4356"/>
                  </a:cubicBezTo>
                  <a:cubicBezTo>
                    <a:pt x="2150" y="4654"/>
                    <a:pt x="1681" y="5090"/>
                    <a:pt x="1729" y="5625"/>
                  </a:cubicBezTo>
                  <a:cubicBezTo>
                    <a:pt x="1778" y="6213"/>
                    <a:pt x="2392" y="6566"/>
                    <a:pt x="2955" y="6737"/>
                  </a:cubicBezTo>
                  <a:cubicBezTo>
                    <a:pt x="3517" y="6910"/>
                    <a:pt x="4153" y="7038"/>
                    <a:pt x="4493" y="7517"/>
                  </a:cubicBezTo>
                  <a:cubicBezTo>
                    <a:pt x="5040" y="8282"/>
                    <a:pt x="4466" y="9325"/>
                    <a:pt x="3879" y="10059"/>
                  </a:cubicBezTo>
                  <a:cubicBezTo>
                    <a:pt x="3469" y="10569"/>
                    <a:pt x="3025" y="11082"/>
                    <a:pt x="2538" y="11534"/>
                  </a:cubicBezTo>
                  <a:cubicBezTo>
                    <a:pt x="2772" y="11510"/>
                    <a:pt x="3006" y="11479"/>
                    <a:pt x="3235" y="11431"/>
                  </a:cubicBezTo>
                  <a:cubicBezTo>
                    <a:pt x="4385" y="11190"/>
                    <a:pt x="5421" y="10587"/>
                    <a:pt x="6436" y="9991"/>
                  </a:cubicBezTo>
                  <a:cubicBezTo>
                    <a:pt x="6491" y="9960"/>
                    <a:pt x="6546" y="9928"/>
                    <a:pt x="6598" y="9893"/>
                  </a:cubicBezTo>
                  <a:cubicBezTo>
                    <a:pt x="6970" y="9670"/>
                    <a:pt x="7339" y="9418"/>
                    <a:pt x="7545" y="9040"/>
                  </a:cubicBezTo>
                  <a:cubicBezTo>
                    <a:pt x="7720" y="8723"/>
                    <a:pt x="7763" y="8354"/>
                    <a:pt x="7776" y="7993"/>
                  </a:cubicBezTo>
                  <a:cubicBezTo>
                    <a:pt x="7847" y="6190"/>
                    <a:pt x="7253" y="4433"/>
                    <a:pt x="6666" y="2721"/>
                  </a:cubicBezTo>
                  <a:cubicBezTo>
                    <a:pt x="6459" y="2122"/>
                    <a:pt x="6245" y="1508"/>
                    <a:pt x="5829" y="1036"/>
                  </a:cubicBezTo>
                  <a:cubicBezTo>
                    <a:pt x="5156" y="271"/>
                    <a:pt x="4080" y="5"/>
                    <a:pt x="3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76"/>
            <p:cNvSpPr/>
            <p:nvPr/>
          </p:nvSpPr>
          <p:spPr>
            <a:xfrm>
              <a:off x="3312250" y="1899875"/>
              <a:ext cx="352250" cy="148525"/>
            </a:xfrm>
            <a:custGeom>
              <a:avLst/>
              <a:gdLst/>
              <a:ahLst/>
              <a:cxnLst/>
              <a:rect l="l" t="t" r="r" b="b"/>
              <a:pathLst>
                <a:path w="14090" h="5941" extrusionOk="0">
                  <a:moveTo>
                    <a:pt x="14089" y="1"/>
                  </a:moveTo>
                  <a:lnTo>
                    <a:pt x="14089" y="1"/>
                  </a:lnTo>
                  <a:cubicBezTo>
                    <a:pt x="13327" y="347"/>
                    <a:pt x="12550" y="723"/>
                    <a:pt x="11751" y="1059"/>
                  </a:cubicBezTo>
                  <a:cubicBezTo>
                    <a:pt x="10952" y="1398"/>
                    <a:pt x="10128" y="1664"/>
                    <a:pt x="9289" y="1898"/>
                  </a:cubicBezTo>
                  <a:cubicBezTo>
                    <a:pt x="8454" y="2133"/>
                    <a:pt x="7613" y="2349"/>
                    <a:pt x="6810" y="2606"/>
                  </a:cubicBezTo>
                  <a:cubicBezTo>
                    <a:pt x="6007" y="2860"/>
                    <a:pt x="5242" y="3175"/>
                    <a:pt x="4569" y="3528"/>
                  </a:cubicBezTo>
                  <a:cubicBezTo>
                    <a:pt x="3222" y="4232"/>
                    <a:pt x="2142" y="4929"/>
                    <a:pt x="1324" y="5337"/>
                  </a:cubicBezTo>
                  <a:cubicBezTo>
                    <a:pt x="920" y="5549"/>
                    <a:pt x="586" y="5693"/>
                    <a:pt x="358" y="5795"/>
                  </a:cubicBezTo>
                  <a:cubicBezTo>
                    <a:pt x="126" y="5888"/>
                    <a:pt x="0" y="5940"/>
                    <a:pt x="0" y="5940"/>
                  </a:cubicBezTo>
                  <a:cubicBezTo>
                    <a:pt x="1051" y="5700"/>
                    <a:pt x="2030" y="5271"/>
                    <a:pt x="2942" y="4843"/>
                  </a:cubicBezTo>
                  <a:cubicBezTo>
                    <a:pt x="3856" y="4409"/>
                    <a:pt x="4715" y="3973"/>
                    <a:pt x="5555" y="3642"/>
                  </a:cubicBezTo>
                  <a:cubicBezTo>
                    <a:pt x="7234" y="2987"/>
                    <a:pt x="8860" y="2649"/>
                    <a:pt x="10167" y="2151"/>
                  </a:cubicBezTo>
                  <a:cubicBezTo>
                    <a:pt x="11490" y="1673"/>
                    <a:pt x="12449" y="1072"/>
                    <a:pt x="13097" y="665"/>
                  </a:cubicBezTo>
                  <a:cubicBezTo>
                    <a:pt x="13746" y="249"/>
                    <a:pt x="14089" y="1"/>
                    <a:pt x="1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76"/>
            <p:cNvSpPr/>
            <p:nvPr/>
          </p:nvSpPr>
          <p:spPr>
            <a:xfrm>
              <a:off x="2773400" y="2134600"/>
              <a:ext cx="245300" cy="298775"/>
            </a:xfrm>
            <a:custGeom>
              <a:avLst/>
              <a:gdLst/>
              <a:ahLst/>
              <a:cxnLst/>
              <a:rect l="l" t="t" r="r" b="b"/>
              <a:pathLst>
                <a:path w="9812" h="11951" extrusionOk="0">
                  <a:moveTo>
                    <a:pt x="3974" y="0"/>
                  </a:moveTo>
                  <a:lnTo>
                    <a:pt x="3974" y="0"/>
                  </a:lnTo>
                  <a:cubicBezTo>
                    <a:pt x="3554" y="151"/>
                    <a:pt x="3140" y="326"/>
                    <a:pt x="2740" y="533"/>
                  </a:cubicBezTo>
                  <a:cubicBezTo>
                    <a:pt x="1937" y="949"/>
                    <a:pt x="1159" y="1527"/>
                    <a:pt x="663" y="2270"/>
                  </a:cubicBezTo>
                  <a:cubicBezTo>
                    <a:pt x="441" y="2602"/>
                    <a:pt x="275" y="2971"/>
                    <a:pt x="191" y="3371"/>
                  </a:cubicBezTo>
                  <a:cubicBezTo>
                    <a:pt x="0" y="4283"/>
                    <a:pt x="255" y="5219"/>
                    <a:pt x="513" y="6116"/>
                  </a:cubicBezTo>
                  <a:cubicBezTo>
                    <a:pt x="682" y="6714"/>
                    <a:pt x="858" y="7317"/>
                    <a:pt x="1028" y="7916"/>
                  </a:cubicBezTo>
                  <a:cubicBezTo>
                    <a:pt x="1251" y="8698"/>
                    <a:pt x="1539" y="9557"/>
                    <a:pt x="2265" y="9919"/>
                  </a:cubicBezTo>
                  <a:cubicBezTo>
                    <a:pt x="2590" y="10081"/>
                    <a:pt x="2967" y="10118"/>
                    <a:pt x="3320" y="10208"/>
                  </a:cubicBezTo>
                  <a:cubicBezTo>
                    <a:pt x="4132" y="10428"/>
                    <a:pt x="4827" y="10954"/>
                    <a:pt x="5560" y="11375"/>
                  </a:cubicBezTo>
                  <a:cubicBezTo>
                    <a:pt x="6117" y="11690"/>
                    <a:pt x="6752" y="11951"/>
                    <a:pt x="7379" y="11951"/>
                  </a:cubicBezTo>
                  <a:cubicBezTo>
                    <a:pt x="7578" y="11951"/>
                    <a:pt x="7777" y="11924"/>
                    <a:pt x="7972" y="11865"/>
                  </a:cubicBezTo>
                  <a:cubicBezTo>
                    <a:pt x="8269" y="11775"/>
                    <a:pt x="8535" y="11610"/>
                    <a:pt x="8785" y="11425"/>
                  </a:cubicBezTo>
                  <a:cubicBezTo>
                    <a:pt x="8944" y="11306"/>
                    <a:pt x="9095" y="11176"/>
                    <a:pt x="9245" y="11048"/>
                  </a:cubicBezTo>
                  <a:cubicBezTo>
                    <a:pt x="9431" y="10890"/>
                    <a:pt x="9622" y="10727"/>
                    <a:pt x="9812" y="10565"/>
                  </a:cubicBezTo>
                  <a:cubicBezTo>
                    <a:pt x="9665" y="10482"/>
                    <a:pt x="9522" y="10391"/>
                    <a:pt x="9391" y="10288"/>
                  </a:cubicBezTo>
                  <a:cubicBezTo>
                    <a:pt x="9125" y="10077"/>
                    <a:pt x="8878" y="9832"/>
                    <a:pt x="8728" y="9530"/>
                  </a:cubicBezTo>
                  <a:cubicBezTo>
                    <a:pt x="8160" y="8417"/>
                    <a:pt x="8929" y="6827"/>
                    <a:pt x="8070" y="5922"/>
                  </a:cubicBezTo>
                  <a:cubicBezTo>
                    <a:pt x="7691" y="5523"/>
                    <a:pt x="7112" y="5408"/>
                    <a:pt x="6553" y="5408"/>
                  </a:cubicBezTo>
                  <a:cubicBezTo>
                    <a:pt x="6479" y="5408"/>
                    <a:pt x="6405" y="5410"/>
                    <a:pt x="6332" y="5414"/>
                  </a:cubicBezTo>
                  <a:cubicBezTo>
                    <a:pt x="5932" y="5437"/>
                    <a:pt x="5527" y="5494"/>
                    <a:pt x="5128" y="5494"/>
                  </a:cubicBezTo>
                  <a:cubicBezTo>
                    <a:pt x="4907" y="5494"/>
                    <a:pt x="4688" y="5477"/>
                    <a:pt x="4473" y="5425"/>
                  </a:cubicBezTo>
                  <a:cubicBezTo>
                    <a:pt x="3295" y="5145"/>
                    <a:pt x="2534" y="3860"/>
                    <a:pt x="2609" y="2654"/>
                  </a:cubicBezTo>
                  <a:cubicBezTo>
                    <a:pt x="2673" y="1634"/>
                    <a:pt x="3224" y="706"/>
                    <a:pt x="3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76"/>
            <p:cNvSpPr/>
            <p:nvPr/>
          </p:nvSpPr>
          <p:spPr>
            <a:xfrm>
              <a:off x="2836700" y="2104150"/>
              <a:ext cx="463575" cy="294575"/>
            </a:xfrm>
            <a:custGeom>
              <a:avLst/>
              <a:gdLst/>
              <a:ahLst/>
              <a:cxnLst/>
              <a:rect l="l" t="t" r="r" b="b"/>
              <a:pathLst>
                <a:path w="18543" h="11783" extrusionOk="0">
                  <a:moveTo>
                    <a:pt x="16889" y="0"/>
                  </a:moveTo>
                  <a:cubicBezTo>
                    <a:pt x="15362" y="345"/>
                    <a:pt x="13797" y="432"/>
                    <a:pt x="12223" y="432"/>
                  </a:cubicBezTo>
                  <a:cubicBezTo>
                    <a:pt x="11045" y="432"/>
                    <a:pt x="9862" y="383"/>
                    <a:pt x="8687" y="358"/>
                  </a:cubicBezTo>
                  <a:cubicBezTo>
                    <a:pt x="8324" y="349"/>
                    <a:pt x="7959" y="344"/>
                    <a:pt x="7594" y="344"/>
                  </a:cubicBezTo>
                  <a:cubicBezTo>
                    <a:pt x="5971" y="344"/>
                    <a:pt x="4335" y="445"/>
                    <a:pt x="2778" y="817"/>
                  </a:cubicBezTo>
                  <a:cubicBezTo>
                    <a:pt x="2326" y="927"/>
                    <a:pt x="1877" y="1059"/>
                    <a:pt x="1440" y="1217"/>
                  </a:cubicBezTo>
                  <a:cubicBezTo>
                    <a:pt x="691" y="1923"/>
                    <a:pt x="140" y="2852"/>
                    <a:pt x="76" y="3871"/>
                  </a:cubicBezTo>
                  <a:cubicBezTo>
                    <a:pt x="0" y="5075"/>
                    <a:pt x="762" y="6361"/>
                    <a:pt x="1939" y="6642"/>
                  </a:cubicBezTo>
                  <a:cubicBezTo>
                    <a:pt x="2154" y="6694"/>
                    <a:pt x="2373" y="6711"/>
                    <a:pt x="2594" y="6711"/>
                  </a:cubicBezTo>
                  <a:cubicBezTo>
                    <a:pt x="2992" y="6711"/>
                    <a:pt x="3398" y="6654"/>
                    <a:pt x="3799" y="6631"/>
                  </a:cubicBezTo>
                  <a:cubicBezTo>
                    <a:pt x="3872" y="6627"/>
                    <a:pt x="3946" y="6625"/>
                    <a:pt x="4020" y="6625"/>
                  </a:cubicBezTo>
                  <a:cubicBezTo>
                    <a:pt x="4579" y="6625"/>
                    <a:pt x="5158" y="6740"/>
                    <a:pt x="5536" y="7139"/>
                  </a:cubicBezTo>
                  <a:cubicBezTo>
                    <a:pt x="6397" y="8042"/>
                    <a:pt x="5628" y="9632"/>
                    <a:pt x="6195" y="10747"/>
                  </a:cubicBezTo>
                  <a:cubicBezTo>
                    <a:pt x="6345" y="11049"/>
                    <a:pt x="6593" y="11294"/>
                    <a:pt x="6858" y="11505"/>
                  </a:cubicBezTo>
                  <a:cubicBezTo>
                    <a:pt x="6989" y="11609"/>
                    <a:pt x="7131" y="11700"/>
                    <a:pt x="7278" y="11783"/>
                  </a:cubicBezTo>
                  <a:cubicBezTo>
                    <a:pt x="7889" y="11264"/>
                    <a:pt x="8499" y="10744"/>
                    <a:pt x="9110" y="10225"/>
                  </a:cubicBezTo>
                  <a:cubicBezTo>
                    <a:pt x="10451" y="9086"/>
                    <a:pt x="11791" y="7945"/>
                    <a:pt x="13132" y="6807"/>
                  </a:cubicBezTo>
                  <a:cubicBezTo>
                    <a:pt x="14271" y="5835"/>
                    <a:pt x="15416" y="4859"/>
                    <a:pt x="16369" y="3705"/>
                  </a:cubicBezTo>
                  <a:cubicBezTo>
                    <a:pt x="17092" y="2827"/>
                    <a:pt x="17733" y="1836"/>
                    <a:pt x="18543" y="1059"/>
                  </a:cubicBezTo>
                  <a:cubicBezTo>
                    <a:pt x="18368" y="1004"/>
                    <a:pt x="18199" y="920"/>
                    <a:pt x="18035" y="830"/>
                  </a:cubicBezTo>
                  <a:cubicBezTo>
                    <a:pt x="17623" y="599"/>
                    <a:pt x="17238" y="321"/>
                    <a:pt x="16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76"/>
            <p:cNvSpPr/>
            <p:nvPr/>
          </p:nvSpPr>
          <p:spPr>
            <a:xfrm>
              <a:off x="2836750" y="2124575"/>
              <a:ext cx="227750" cy="274150"/>
            </a:xfrm>
            <a:custGeom>
              <a:avLst/>
              <a:gdLst/>
              <a:ahLst/>
              <a:cxnLst/>
              <a:rect l="l" t="t" r="r" b="b"/>
              <a:pathLst>
                <a:path w="9110" h="10966" extrusionOk="0">
                  <a:moveTo>
                    <a:pt x="2777" y="0"/>
                  </a:moveTo>
                  <a:cubicBezTo>
                    <a:pt x="2325" y="110"/>
                    <a:pt x="1877" y="242"/>
                    <a:pt x="1440" y="400"/>
                  </a:cubicBezTo>
                  <a:cubicBezTo>
                    <a:pt x="690" y="1106"/>
                    <a:pt x="139" y="2035"/>
                    <a:pt x="75" y="3054"/>
                  </a:cubicBezTo>
                  <a:cubicBezTo>
                    <a:pt x="0" y="4258"/>
                    <a:pt x="761" y="5544"/>
                    <a:pt x="1939" y="5825"/>
                  </a:cubicBezTo>
                  <a:cubicBezTo>
                    <a:pt x="2153" y="5877"/>
                    <a:pt x="2372" y="5894"/>
                    <a:pt x="2593" y="5894"/>
                  </a:cubicBezTo>
                  <a:cubicBezTo>
                    <a:pt x="2992" y="5894"/>
                    <a:pt x="3398" y="5837"/>
                    <a:pt x="3798" y="5814"/>
                  </a:cubicBezTo>
                  <a:cubicBezTo>
                    <a:pt x="3871" y="5810"/>
                    <a:pt x="3945" y="5808"/>
                    <a:pt x="4019" y="5808"/>
                  </a:cubicBezTo>
                  <a:cubicBezTo>
                    <a:pt x="4578" y="5808"/>
                    <a:pt x="5157" y="5923"/>
                    <a:pt x="5536" y="6322"/>
                  </a:cubicBezTo>
                  <a:cubicBezTo>
                    <a:pt x="6396" y="7225"/>
                    <a:pt x="5627" y="8815"/>
                    <a:pt x="6194" y="9930"/>
                  </a:cubicBezTo>
                  <a:cubicBezTo>
                    <a:pt x="6344" y="10232"/>
                    <a:pt x="6592" y="10477"/>
                    <a:pt x="6857" y="10688"/>
                  </a:cubicBezTo>
                  <a:cubicBezTo>
                    <a:pt x="6988" y="10792"/>
                    <a:pt x="7131" y="10883"/>
                    <a:pt x="7278" y="10966"/>
                  </a:cubicBezTo>
                  <a:cubicBezTo>
                    <a:pt x="7888" y="10447"/>
                    <a:pt x="8499" y="9927"/>
                    <a:pt x="9110" y="9408"/>
                  </a:cubicBezTo>
                  <a:lnTo>
                    <a:pt x="9110" y="9408"/>
                  </a:lnTo>
                  <a:cubicBezTo>
                    <a:pt x="9071" y="9416"/>
                    <a:pt x="9035" y="9423"/>
                    <a:pt x="8998" y="9431"/>
                  </a:cubicBezTo>
                  <a:cubicBezTo>
                    <a:pt x="8861" y="9459"/>
                    <a:pt x="8719" y="9477"/>
                    <a:pt x="8578" y="9477"/>
                  </a:cubicBezTo>
                  <a:cubicBezTo>
                    <a:pt x="8378" y="9477"/>
                    <a:pt x="8180" y="9441"/>
                    <a:pt x="8002" y="9348"/>
                  </a:cubicBezTo>
                  <a:cubicBezTo>
                    <a:pt x="7258" y="8964"/>
                    <a:pt x="7289" y="7913"/>
                    <a:pt x="7282" y="7072"/>
                  </a:cubicBezTo>
                  <a:cubicBezTo>
                    <a:pt x="7278" y="6362"/>
                    <a:pt x="7154" y="5628"/>
                    <a:pt x="6781" y="5021"/>
                  </a:cubicBezTo>
                  <a:cubicBezTo>
                    <a:pt x="6412" y="4411"/>
                    <a:pt x="5757" y="3947"/>
                    <a:pt x="5044" y="3939"/>
                  </a:cubicBezTo>
                  <a:cubicBezTo>
                    <a:pt x="5036" y="3939"/>
                    <a:pt x="5029" y="3939"/>
                    <a:pt x="5021" y="3939"/>
                  </a:cubicBezTo>
                  <a:cubicBezTo>
                    <a:pt x="4467" y="3939"/>
                    <a:pt x="3932" y="4202"/>
                    <a:pt x="3384" y="4202"/>
                  </a:cubicBezTo>
                  <a:cubicBezTo>
                    <a:pt x="3324" y="4202"/>
                    <a:pt x="3264" y="4199"/>
                    <a:pt x="3204" y="4192"/>
                  </a:cubicBezTo>
                  <a:cubicBezTo>
                    <a:pt x="2118" y="4070"/>
                    <a:pt x="1539" y="2717"/>
                    <a:pt x="1812" y="1658"/>
                  </a:cubicBezTo>
                  <a:cubicBezTo>
                    <a:pt x="1975" y="1027"/>
                    <a:pt x="2340" y="488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76"/>
            <p:cNvSpPr/>
            <p:nvPr/>
          </p:nvSpPr>
          <p:spPr>
            <a:xfrm>
              <a:off x="3039975" y="2032450"/>
              <a:ext cx="310975" cy="206850"/>
            </a:xfrm>
            <a:custGeom>
              <a:avLst/>
              <a:gdLst/>
              <a:ahLst/>
              <a:cxnLst/>
              <a:rect l="l" t="t" r="r" b="b"/>
              <a:pathLst>
                <a:path w="12439" h="8274" extrusionOk="0">
                  <a:moveTo>
                    <a:pt x="12439" y="0"/>
                  </a:moveTo>
                  <a:lnTo>
                    <a:pt x="12439" y="0"/>
                  </a:lnTo>
                  <a:cubicBezTo>
                    <a:pt x="11601" y="652"/>
                    <a:pt x="10799" y="1298"/>
                    <a:pt x="10038" y="1934"/>
                  </a:cubicBezTo>
                  <a:cubicBezTo>
                    <a:pt x="9659" y="2254"/>
                    <a:pt x="9288" y="2568"/>
                    <a:pt x="8925" y="2874"/>
                  </a:cubicBezTo>
                  <a:cubicBezTo>
                    <a:pt x="8562" y="3174"/>
                    <a:pt x="8207" y="3465"/>
                    <a:pt x="7861" y="3750"/>
                  </a:cubicBezTo>
                  <a:cubicBezTo>
                    <a:pt x="7196" y="4356"/>
                    <a:pt x="6483" y="4789"/>
                    <a:pt x="5806" y="5195"/>
                  </a:cubicBezTo>
                  <a:cubicBezTo>
                    <a:pt x="5126" y="5595"/>
                    <a:pt x="4470" y="5932"/>
                    <a:pt x="3868" y="6239"/>
                  </a:cubicBezTo>
                  <a:cubicBezTo>
                    <a:pt x="1442" y="7438"/>
                    <a:pt x="0" y="8273"/>
                    <a:pt x="0" y="8273"/>
                  </a:cubicBezTo>
                  <a:cubicBezTo>
                    <a:pt x="1549" y="7724"/>
                    <a:pt x="3188" y="7096"/>
                    <a:pt x="4763" y="6367"/>
                  </a:cubicBezTo>
                  <a:cubicBezTo>
                    <a:pt x="5548" y="5997"/>
                    <a:pt x="6308" y="5584"/>
                    <a:pt x="6999" y="5113"/>
                  </a:cubicBezTo>
                  <a:cubicBezTo>
                    <a:pt x="7706" y="4655"/>
                    <a:pt x="8264" y="4079"/>
                    <a:pt x="8826" y="3589"/>
                  </a:cubicBezTo>
                  <a:cubicBezTo>
                    <a:pt x="9920" y="2583"/>
                    <a:pt x="10795" y="1671"/>
                    <a:pt x="11437" y="1031"/>
                  </a:cubicBezTo>
                  <a:cubicBezTo>
                    <a:pt x="12067" y="384"/>
                    <a:pt x="12439" y="0"/>
                    <a:pt x="12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76"/>
            <p:cNvSpPr/>
            <p:nvPr/>
          </p:nvSpPr>
          <p:spPr>
            <a:xfrm>
              <a:off x="3326150" y="2098275"/>
              <a:ext cx="316000" cy="469725"/>
            </a:xfrm>
            <a:custGeom>
              <a:avLst/>
              <a:gdLst/>
              <a:ahLst/>
              <a:cxnLst/>
              <a:rect l="l" t="t" r="r" b="b"/>
              <a:pathLst>
                <a:path w="12640" h="18789" extrusionOk="0">
                  <a:moveTo>
                    <a:pt x="52" y="0"/>
                  </a:moveTo>
                  <a:lnTo>
                    <a:pt x="52" y="0"/>
                  </a:lnTo>
                  <a:cubicBezTo>
                    <a:pt x="0" y="4418"/>
                    <a:pt x="878" y="9772"/>
                    <a:pt x="1944" y="13909"/>
                  </a:cubicBezTo>
                  <a:cubicBezTo>
                    <a:pt x="2023" y="14217"/>
                    <a:pt x="2103" y="14523"/>
                    <a:pt x="2186" y="14817"/>
                  </a:cubicBezTo>
                  <a:cubicBezTo>
                    <a:pt x="2277" y="15153"/>
                    <a:pt x="2376" y="15491"/>
                    <a:pt x="2479" y="15827"/>
                  </a:cubicBezTo>
                  <a:cubicBezTo>
                    <a:pt x="2702" y="16161"/>
                    <a:pt x="2927" y="16491"/>
                    <a:pt x="3165" y="16807"/>
                  </a:cubicBezTo>
                  <a:cubicBezTo>
                    <a:pt x="3701" y="17517"/>
                    <a:pt x="4299" y="18214"/>
                    <a:pt x="5104" y="18596"/>
                  </a:cubicBezTo>
                  <a:cubicBezTo>
                    <a:pt x="5335" y="18706"/>
                    <a:pt x="5586" y="18788"/>
                    <a:pt x="5839" y="18788"/>
                  </a:cubicBezTo>
                  <a:cubicBezTo>
                    <a:pt x="5899" y="18788"/>
                    <a:pt x="5960" y="18783"/>
                    <a:pt x="6020" y="18773"/>
                  </a:cubicBezTo>
                  <a:cubicBezTo>
                    <a:pt x="6690" y="18661"/>
                    <a:pt x="7091" y="17932"/>
                    <a:pt x="7151" y="17258"/>
                  </a:cubicBezTo>
                  <a:cubicBezTo>
                    <a:pt x="7210" y="16580"/>
                    <a:pt x="7037" y="15901"/>
                    <a:pt x="7064" y="15224"/>
                  </a:cubicBezTo>
                  <a:cubicBezTo>
                    <a:pt x="7087" y="14545"/>
                    <a:pt x="7397" y="13791"/>
                    <a:pt x="8044" y="13581"/>
                  </a:cubicBezTo>
                  <a:cubicBezTo>
                    <a:pt x="8170" y="13540"/>
                    <a:pt x="8297" y="13523"/>
                    <a:pt x="8424" y="13523"/>
                  </a:cubicBezTo>
                  <a:cubicBezTo>
                    <a:pt x="9073" y="13523"/>
                    <a:pt x="9731" y="13973"/>
                    <a:pt x="10411" y="13993"/>
                  </a:cubicBezTo>
                  <a:cubicBezTo>
                    <a:pt x="10426" y="13993"/>
                    <a:pt x="10442" y="13993"/>
                    <a:pt x="10457" y="13993"/>
                  </a:cubicBezTo>
                  <a:cubicBezTo>
                    <a:pt x="11208" y="13993"/>
                    <a:pt x="11885" y="13452"/>
                    <a:pt x="12228" y="12779"/>
                  </a:cubicBezTo>
                  <a:cubicBezTo>
                    <a:pt x="12576" y="12097"/>
                    <a:pt x="12639" y="11305"/>
                    <a:pt x="12639" y="10540"/>
                  </a:cubicBezTo>
                  <a:cubicBezTo>
                    <a:pt x="12631" y="9552"/>
                    <a:pt x="12527" y="8565"/>
                    <a:pt x="12325" y="7602"/>
                  </a:cubicBezTo>
                  <a:cubicBezTo>
                    <a:pt x="12073" y="7361"/>
                    <a:pt x="11810" y="7131"/>
                    <a:pt x="11549" y="6904"/>
                  </a:cubicBezTo>
                  <a:cubicBezTo>
                    <a:pt x="11493" y="6857"/>
                    <a:pt x="11442" y="6814"/>
                    <a:pt x="11387" y="6765"/>
                  </a:cubicBezTo>
                  <a:cubicBezTo>
                    <a:pt x="9757" y="5372"/>
                    <a:pt x="8107" y="4016"/>
                    <a:pt x="6429" y="2688"/>
                  </a:cubicBezTo>
                  <a:cubicBezTo>
                    <a:pt x="5291" y="1791"/>
                    <a:pt x="4105" y="889"/>
                    <a:pt x="2721" y="468"/>
                  </a:cubicBezTo>
                  <a:cubicBezTo>
                    <a:pt x="1865" y="206"/>
                    <a:pt x="945" y="131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76"/>
            <p:cNvSpPr/>
            <p:nvPr/>
          </p:nvSpPr>
          <p:spPr>
            <a:xfrm>
              <a:off x="3374750" y="2267375"/>
              <a:ext cx="267400" cy="300625"/>
            </a:xfrm>
            <a:custGeom>
              <a:avLst/>
              <a:gdLst/>
              <a:ahLst/>
              <a:cxnLst/>
              <a:rect l="l" t="t" r="r" b="b"/>
              <a:pathLst>
                <a:path w="10696" h="12025" extrusionOk="0">
                  <a:moveTo>
                    <a:pt x="9444" y="0"/>
                  </a:moveTo>
                  <a:lnTo>
                    <a:pt x="9444" y="0"/>
                  </a:lnTo>
                  <a:cubicBezTo>
                    <a:pt x="9455" y="855"/>
                    <a:pt x="9437" y="1706"/>
                    <a:pt x="9385" y="2558"/>
                  </a:cubicBezTo>
                  <a:cubicBezTo>
                    <a:pt x="9349" y="3146"/>
                    <a:pt x="9297" y="3750"/>
                    <a:pt x="9044" y="4281"/>
                  </a:cubicBezTo>
                  <a:cubicBezTo>
                    <a:pt x="8793" y="4812"/>
                    <a:pt x="8298" y="5268"/>
                    <a:pt x="7711" y="5312"/>
                  </a:cubicBezTo>
                  <a:cubicBezTo>
                    <a:pt x="7680" y="5314"/>
                    <a:pt x="7649" y="5315"/>
                    <a:pt x="7619" y="5315"/>
                  </a:cubicBezTo>
                  <a:cubicBezTo>
                    <a:pt x="7090" y="5315"/>
                    <a:pt x="6577" y="5019"/>
                    <a:pt x="6054" y="5019"/>
                  </a:cubicBezTo>
                  <a:cubicBezTo>
                    <a:pt x="5997" y="5019"/>
                    <a:pt x="5940" y="5023"/>
                    <a:pt x="5883" y="5030"/>
                  </a:cubicBezTo>
                  <a:cubicBezTo>
                    <a:pt x="5156" y="5125"/>
                    <a:pt x="4684" y="5863"/>
                    <a:pt x="4530" y="6576"/>
                  </a:cubicBezTo>
                  <a:cubicBezTo>
                    <a:pt x="4375" y="7291"/>
                    <a:pt x="4433" y="8045"/>
                    <a:pt x="4252" y="8751"/>
                  </a:cubicBezTo>
                  <a:cubicBezTo>
                    <a:pt x="4159" y="9107"/>
                    <a:pt x="3990" y="9468"/>
                    <a:pt x="3676" y="9662"/>
                  </a:cubicBezTo>
                  <a:cubicBezTo>
                    <a:pt x="3512" y="9765"/>
                    <a:pt x="3333" y="9808"/>
                    <a:pt x="3149" y="9808"/>
                  </a:cubicBezTo>
                  <a:cubicBezTo>
                    <a:pt x="2698" y="9808"/>
                    <a:pt x="2215" y="9547"/>
                    <a:pt x="1840" y="9255"/>
                  </a:cubicBezTo>
                  <a:cubicBezTo>
                    <a:pt x="1102" y="8675"/>
                    <a:pt x="476" y="7954"/>
                    <a:pt x="0" y="7145"/>
                  </a:cubicBezTo>
                  <a:lnTo>
                    <a:pt x="0" y="7145"/>
                  </a:lnTo>
                  <a:cubicBezTo>
                    <a:pt x="79" y="7453"/>
                    <a:pt x="159" y="7759"/>
                    <a:pt x="242" y="8053"/>
                  </a:cubicBezTo>
                  <a:cubicBezTo>
                    <a:pt x="333" y="8389"/>
                    <a:pt x="432" y="8727"/>
                    <a:pt x="535" y="9063"/>
                  </a:cubicBezTo>
                  <a:cubicBezTo>
                    <a:pt x="758" y="9397"/>
                    <a:pt x="983" y="9727"/>
                    <a:pt x="1221" y="10043"/>
                  </a:cubicBezTo>
                  <a:cubicBezTo>
                    <a:pt x="1757" y="10753"/>
                    <a:pt x="2355" y="11450"/>
                    <a:pt x="3160" y="11832"/>
                  </a:cubicBezTo>
                  <a:cubicBezTo>
                    <a:pt x="3391" y="11942"/>
                    <a:pt x="3642" y="12024"/>
                    <a:pt x="3895" y="12024"/>
                  </a:cubicBezTo>
                  <a:cubicBezTo>
                    <a:pt x="3955" y="12024"/>
                    <a:pt x="4016" y="12019"/>
                    <a:pt x="4076" y="12009"/>
                  </a:cubicBezTo>
                  <a:cubicBezTo>
                    <a:pt x="4746" y="11897"/>
                    <a:pt x="5147" y="11168"/>
                    <a:pt x="5207" y="10494"/>
                  </a:cubicBezTo>
                  <a:cubicBezTo>
                    <a:pt x="5266" y="9816"/>
                    <a:pt x="5093" y="9137"/>
                    <a:pt x="5120" y="8460"/>
                  </a:cubicBezTo>
                  <a:cubicBezTo>
                    <a:pt x="5143" y="7781"/>
                    <a:pt x="5453" y="7027"/>
                    <a:pt x="6100" y="6817"/>
                  </a:cubicBezTo>
                  <a:cubicBezTo>
                    <a:pt x="6226" y="6776"/>
                    <a:pt x="6353" y="6759"/>
                    <a:pt x="6480" y="6759"/>
                  </a:cubicBezTo>
                  <a:cubicBezTo>
                    <a:pt x="7129" y="6759"/>
                    <a:pt x="7787" y="7209"/>
                    <a:pt x="8467" y="7229"/>
                  </a:cubicBezTo>
                  <a:cubicBezTo>
                    <a:pt x="8482" y="7229"/>
                    <a:pt x="8498" y="7229"/>
                    <a:pt x="8513" y="7229"/>
                  </a:cubicBezTo>
                  <a:cubicBezTo>
                    <a:pt x="9264" y="7229"/>
                    <a:pt x="9941" y="6688"/>
                    <a:pt x="10284" y="6015"/>
                  </a:cubicBezTo>
                  <a:cubicBezTo>
                    <a:pt x="10632" y="5333"/>
                    <a:pt x="10695" y="4541"/>
                    <a:pt x="10695" y="3776"/>
                  </a:cubicBezTo>
                  <a:cubicBezTo>
                    <a:pt x="10687" y="2788"/>
                    <a:pt x="10583" y="1801"/>
                    <a:pt x="10384" y="837"/>
                  </a:cubicBezTo>
                  <a:cubicBezTo>
                    <a:pt x="10130" y="596"/>
                    <a:pt x="9868" y="365"/>
                    <a:pt x="9606" y="139"/>
                  </a:cubicBezTo>
                  <a:cubicBezTo>
                    <a:pt x="9551" y="92"/>
                    <a:pt x="9500" y="49"/>
                    <a:pt x="9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76"/>
            <p:cNvSpPr/>
            <p:nvPr/>
          </p:nvSpPr>
          <p:spPr>
            <a:xfrm>
              <a:off x="3388125" y="2288225"/>
              <a:ext cx="316375" cy="353450"/>
            </a:xfrm>
            <a:custGeom>
              <a:avLst/>
              <a:gdLst/>
              <a:ahLst/>
              <a:cxnLst/>
              <a:rect l="l" t="t" r="r" b="b"/>
              <a:pathLst>
                <a:path w="12655" h="14138" extrusionOk="0">
                  <a:moveTo>
                    <a:pt x="9848" y="1"/>
                  </a:moveTo>
                  <a:cubicBezTo>
                    <a:pt x="9899" y="239"/>
                    <a:pt x="9942" y="480"/>
                    <a:pt x="9983" y="718"/>
                  </a:cubicBezTo>
                  <a:cubicBezTo>
                    <a:pt x="9986" y="762"/>
                    <a:pt x="9994" y="805"/>
                    <a:pt x="9998" y="849"/>
                  </a:cubicBezTo>
                  <a:cubicBezTo>
                    <a:pt x="10100" y="1539"/>
                    <a:pt x="10156" y="2241"/>
                    <a:pt x="10160" y="2938"/>
                  </a:cubicBezTo>
                  <a:cubicBezTo>
                    <a:pt x="10160" y="3704"/>
                    <a:pt x="10098" y="4497"/>
                    <a:pt x="9749" y="5179"/>
                  </a:cubicBezTo>
                  <a:cubicBezTo>
                    <a:pt x="9406" y="5850"/>
                    <a:pt x="8730" y="6392"/>
                    <a:pt x="7980" y="6392"/>
                  </a:cubicBezTo>
                  <a:cubicBezTo>
                    <a:pt x="7964" y="6392"/>
                    <a:pt x="7948" y="6392"/>
                    <a:pt x="7932" y="6392"/>
                  </a:cubicBezTo>
                  <a:cubicBezTo>
                    <a:pt x="7251" y="6373"/>
                    <a:pt x="6593" y="5922"/>
                    <a:pt x="5943" y="5922"/>
                  </a:cubicBezTo>
                  <a:cubicBezTo>
                    <a:pt x="5817" y="5922"/>
                    <a:pt x="5691" y="5939"/>
                    <a:pt x="5565" y="5980"/>
                  </a:cubicBezTo>
                  <a:cubicBezTo>
                    <a:pt x="4917" y="6191"/>
                    <a:pt x="4608" y="6945"/>
                    <a:pt x="4585" y="7622"/>
                  </a:cubicBezTo>
                  <a:cubicBezTo>
                    <a:pt x="4556" y="8301"/>
                    <a:pt x="4731" y="8979"/>
                    <a:pt x="4672" y="9658"/>
                  </a:cubicBezTo>
                  <a:cubicBezTo>
                    <a:pt x="4612" y="10332"/>
                    <a:pt x="4211" y="11062"/>
                    <a:pt x="3541" y="11172"/>
                  </a:cubicBezTo>
                  <a:cubicBezTo>
                    <a:pt x="3480" y="11182"/>
                    <a:pt x="3419" y="11187"/>
                    <a:pt x="3358" y="11187"/>
                  </a:cubicBezTo>
                  <a:cubicBezTo>
                    <a:pt x="3106" y="11187"/>
                    <a:pt x="2855" y="11107"/>
                    <a:pt x="2625" y="10995"/>
                  </a:cubicBezTo>
                  <a:cubicBezTo>
                    <a:pt x="1821" y="10614"/>
                    <a:pt x="1222" y="9917"/>
                    <a:pt x="686" y="9207"/>
                  </a:cubicBezTo>
                  <a:cubicBezTo>
                    <a:pt x="448" y="8890"/>
                    <a:pt x="223" y="8560"/>
                    <a:pt x="0" y="8227"/>
                  </a:cubicBezTo>
                  <a:lnTo>
                    <a:pt x="0" y="8227"/>
                  </a:lnTo>
                  <a:cubicBezTo>
                    <a:pt x="441" y="9674"/>
                    <a:pt x="992" y="11094"/>
                    <a:pt x="1953" y="12237"/>
                  </a:cubicBezTo>
                  <a:cubicBezTo>
                    <a:pt x="2011" y="12308"/>
                    <a:pt x="2074" y="12376"/>
                    <a:pt x="2138" y="12448"/>
                  </a:cubicBezTo>
                  <a:cubicBezTo>
                    <a:pt x="3060" y="13454"/>
                    <a:pt x="4436" y="14137"/>
                    <a:pt x="5767" y="14137"/>
                  </a:cubicBezTo>
                  <a:cubicBezTo>
                    <a:pt x="6329" y="14137"/>
                    <a:pt x="6883" y="14015"/>
                    <a:pt x="7392" y="13744"/>
                  </a:cubicBezTo>
                  <a:cubicBezTo>
                    <a:pt x="8118" y="13355"/>
                    <a:pt x="8681" y="12713"/>
                    <a:pt x="9398" y="12308"/>
                  </a:cubicBezTo>
                  <a:cubicBezTo>
                    <a:pt x="10124" y="11899"/>
                    <a:pt x="10997" y="11744"/>
                    <a:pt x="11623" y="11197"/>
                  </a:cubicBezTo>
                  <a:cubicBezTo>
                    <a:pt x="12480" y="10459"/>
                    <a:pt x="12654" y="9199"/>
                    <a:pt x="12492" y="8075"/>
                  </a:cubicBezTo>
                  <a:cubicBezTo>
                    <a:pt x="12489" y="8040"/>
                    <a:pt x="12485" y="8000"/>
                    <a:pt x="12477" y="7964"/>
                  </a:cubicBezTo>
                  <a:cubicBezTo>
                    <a:pt x="12286" y="6815"/>
                    <a:pt x="11814" y="5719"/>
                    <a:pt x="11659" y="4565"/>
                  </a:cubicBezTo>
                  <a:cubicBezTo>
                    <a:pt x="11555" y="3785"/>
                    <a:pt x="11600" y="2975"/>
                    <a:pt x="11374" y="2221"/>
                  </a:cubicBezTo>
                  <a:cubicBezTo>
                    <a:pt x="11310" y="2003"/>
                    <a:pt x="11223" y="1798"/>
                    <a:pt x="11124" y="1603"/>
                  </a:cubicBezTo>
                  <a:cubicBezTo>
                    <a:pt x="11020" y="1405"/>
                    <a:pt x="10906" y="1218"/>
                    <a:pt x="10775" y="1036"/>
                  </a:cubicBezTo>
                  <a:cubicBezTo>
                    <a:pt x="10506" y="663"/>
                    <a:pt x="10187" y="321"/>
                    <a:pt x="9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76"/>
            <p:cNvSpPr/>
            <p:nvPr/>
          </p:nvSpPr>
          <p:spPr>
            <a:xfrm>
              <a:off x="3300900" y="2047500"/>
              <a:ext cx="179250" cy="303625"/>
            </a:xfrm>
            <a:custGeom>
              <a:avLst/>
              <a:gdLst/>
              <a:ahLst/>
              <a:cxnLst/>
              <a:rect l="l" t="t" r="r" b="b"/>
              <a:pathLst>
                <a:path w="7170" h="12145" extrusionOk="0">
                  <a:moveTo>
                    <a:pt x="1" y="1"/>
                  </a:moveTo>
                  <a:lnTo>
                    <a:pt x="1" y="1"/>
                  </a:lnTo>
                  <a:cubicBezTo>
                    <a:pt x="2153" y="3342"/>
                    <a:pt x="3801" y="6425"/>
                    <a:pt x="5070" y="8627"/>
                  </a:cubicBezTo>
                  <a:cubicBezTo>
                    <a:pt x="5699" y="9729"/>
                    <a:pt x="6219" y="10609"/>
                    <a:pt x="6587" y="11214"/>
                  </a:cubicBezTo>
                  <a:cubicBezTo>
                    <a:pt x="6955" y="11818"/>
                    <a:pt x="7169" y="12144"/>
                    <a:pt x="7169" y="12144"/>
                  </a:cubicBezTo>
                  <a:cubicBezTo>
                    <a:pt x="6051" y="9281"/>
                    <a:pt x="4430" y="6122"/>
                    <a:pt x="2893" y="3804"/>
                  </a:cubicBezTo>
                  <a:cubicBezTo>
                    <a:pt x="2134" y="2641"/>
                    <a:pt x="1410" y="1687"/>
                    <a:pt x="875" y="1029"/>
                  </a:cubicBezTo>
                  <a:cubicBezTo>
                    <a:pt x="610" y="697"/>
                    <a:pt x="388" y="445"/>
                    <a:pt x="236" y="269"/>
                  </a:cubicBezTo>
                  <a:cubicBezTo>
                    <a:pt x="84" y="9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76"/>
            <p:cNvSpPr/>
            <p:nvPr/>
          </p:nvSpPr>
          <p:spPr>
            <a:xfrm>
              <a:off x="3208500" y="1945100"/>
              <a:ext cx="222900" cy="228475"/>
            </a:xfrm>
            <a:custGeom>
              <a:avLst/>
              <a:gdLst/>
              <a:ahLst/>
              <a:cxnLst/>
              <a:rect l="l" t="t" r="r" b="b"/>
              <a:pathLst>
                <a:path w="8916" h="9139" extrusionOk="0">
                  <a:moveTo>
                    <a:pt x="4767" y="1"/>
                  </a:moveTo>
                  <a:cubicBezTo>
                    <a:pt x="3377" y="1"/>
                    <a:pt x="1919" y="690"/>
                    <a:pt x="850" y="1964"/>
                  </a:cubicBezTo>
                  <a:cubicBezTo>
                    <a:pt x="621" y="2236"/>
                    <a:pt x="408" y="2527"/>
                    <a:pt x="273" y="2857"/>
                  </a:cubicBezTo>
                  <a:cubicBezTo>
                    <a:pt x="0" y="3520"/>
                    <a:pt x="69" y="4271"/>
                    <a:pt x="190" y="4978"/>
                  </a:cubicBezTo>
                  <a:cubicBezTo>
                    <a:pt x="344" y="5884"/>
                    <a:pt x="589" y="6803"/>
                    <a:pt x="1144" y="7536"/>
                  </a:cubicBezTo>
                  <a:cubicBezTo>
                    <a:pt x="1972" y="8630"/>
                    <a:pt x="3390" y="9139"/>
                    <a:pt x="4773" y="9139"/>
                  </a:cubicBezTo>
                  <a:cubicBezTo>
                    <a:pt x="4936" y="9139"/>
                    <a:pt x="5099" y="9132"/>
                    <a:pt x="5260" y="9118"/>
                  </a:cubicBezTo>
                  <a:cubicBezTo>
                    <a:pt x="6682" y="8995"/>
                    <a:pt x="8186" y="8255"/>
                    <a:pt x="8650" y="6904"/>
                  </a:cubicBezTo>
                  <a:cubicBezTo>
                    <a:pt x="8789" y="6497"/>
                    <a:pt x="8826" y="6064"/>
                    <a:pt x="8852" y="5633"/>
                  </a:cubicBezTo>
                  <a:cubicBezTo>
                    <a:pt x="8910" y="4650"/>
                    <a:pt x="8915" y="3632"/>
                    <a:pt x="8545" y="2720"/>
                  </a:cubicBezTo>
                  <a:cubicBezTo>
                    <a:pt x="7789" y="859"/>
                    <a:pt x="6320" y="1"/>
                    <a:pt x="47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76"/>
            <p:cNvSpPr/>
            <p:nvPr/>
          </p:nvSpPr>
          <p:spPr>
            <a:xfrm>
              <a:off x="3274925" y="2012375"/>
              <a:ext cx="91200" cy="93475"/>
            </a:xfrm>
            <a:custGeom>
              <a:avLst/>
              <a:gdLst/>
              <a:ahLst/>
              <a:cxnLst/>
              <a:rect l="l" t="t" r="r" b="b"/>
              <a:pathLst>
                <a:path w="3648" h="3739" extrusionOk="0">
                  <a:moveTo>
                    <a:pt x="1950" y="1"/>
                  </a:moveTo>
                  <a:cubicBezTo>
                    <a:pt x="1382" y="1"/>
                    <a:pt x="786" y="282"/>
                    <a:pt x="349" y="803"/>
                  </a:cubicBezTo>
                  <a:cubicBezTo>
                    <a:pt x="255" y="915"/>
                    <a:pt x="168" y="1034"/>
                    <a:pt x="112" y="1169"/>
                  </a:cubicBezTo>
                  <a:cubicBezTo>
                    <a:pt x="0" y="1440"/>
                    <a:pt x="28" y="1747"/>
                    <a:pt x="78" y="2037"/>
                  </a:cubicBezTo>
                  <a:cubicBezTo>
                    <a:pt x="142" y="2407"/>
                    <a:pt x="242" y="2782"/>
                    <a:pt x="468" y="3083"/>
                  </a:cubicBezTo>
                  <a:cubicBezTo>
                    <a:pt x="807" y="3530"/>
                    <a:pt x="1384" y="3738"/>
                    <a:pt x="1951" y="3738"/>
                  </a:cubicBezTo>
                  <a:cubicBezTo>
                    <a:pt x="2018" y="3738"/>
                    <a:pt x="2085" y="3735"/>
                    <a:pt x="2152" y="3729"/>
                  </a:cubicBezTo>
                  <a:cubicBezTo>
                    <a:pt x="2734" y="3679"/>
                    <a:pt x="3349" y="3376"/>
                    <a:pt x="3539" y="2824"/>
                  </a:cubicBezTo>
                  <a:cubicBezTo>
                    <a:pt x="3596" y="2658"/>
                    <a:pt x="3609" y="2480"/>
                    <a:pt x="3622" y="2304"/>
                  </a:cubicBezTo>
                  <a:cubicBezTo>
                    <a:pt x="3645" y="1902"/>
                    <a:pt x="3648" y="1486"/>
                    <a:pt x="3495" y="1113"/>
                  </a:cubicBezTo>
                  <a:cubicBezTo>
                    <a:pt x="3186" y="352"/>
                    <a:pt x="2585" y="1"/>
                    <a:pt x="1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76"/>
            <p:cNvSpPr/>
            <p:nvPr/>
          </p:nvSpPr>
          <p:spPr>
            <a:xfrm>
              <a:off x="2784700" y="1795050"/>
              <a:ext cx="129000" cy="257825"/>
            </a:xfrm>
            <a:custGeom>
              <a:avLst/>
              <a:gdLst/>
              <a:ahLst/>
              <a:cxnLst/>
              <a:rect l="l" t="t" r="r" b="b"/>
              <a:pathLst>
                <a:path w="5160" h="10313" extrusionOk="0">
                  <a:moveTo>
                    <a:pt x="5159" y="0"/>
                  </a:moveTo>
                  <a:cubicBezTo>
                    <a:pt x="4731" y="36"/>
                    <a:pt x="4314" y="119"/>
                    <a:pt x="3910" y="262"/>
                  </a:cubicBezTo>
                  <a:cubicBezTo>
                    <a:pt x="2577" y="730"/>
                    <a:pt x="1456" y="1923"/>
                    <a:pt x="1329" y="3327"/>
                  </a:cubicBezTo>
                  <a:cubicBezTo>
                    <a:pt x="1285" y="3839"/>
                    <a:pt x="1364" y="4350"/>
                    <a:pt x="1320" y="4862"/>
                  </a:cubicBezTo>
                  <a:cubicBezTo>
                    <a:pt x="1195" y="6369"/>
                    <a:pt x="0" y="7776"/>
                    <a:pt x="381" y="9241"/>
                  </a:cubicBezTo>
                  <a:cubicBezTo>
                    <a:pt x="489" y="9646"/>
                    <a:pt x="706" y="10003"/>
                    <a:pt x="981" y="10312"/>
                  </a:cubicBezTo>
                  <a:cubicBezTo>
                    <a:pt x="853" y="9615"/>
                    <a:pt x="956" y="8877"/>
                    <a:pt x="1309" y="8258"/>
                  </a:cubicBezTo>
                  <a:cubicBezTo>
                    <a:pt x="1832" y="7342"/>
                    <a:pt x="2819" y="6728"/>
                    <a:pt x="3204" y="5748"/>
                  </a:cubicBezTo>
                  <a:cubicBezTo>
                    <a:pt x="3827" y="4173"/>
                    <a:pt x="2736" y="2103"/>
                    <a:pt x="3839" y="814"/>
                  </a:cubicBezTo>
                  <a:cubicBezTo>
                    <a:pt x="4179" y="421"/>
                    <a:pt x="4658" y="196"/>
                    <a:pt x="5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76"/>
            <p:cNvSpPr/>
            <p:nvPr/>
          </p:nvSpPr>
          <p:spPr>
            <a:xfrm>
              <a:off x="2773400" y="2191325"/>
              <a:ext cx="219625" cy="242050"/>
            </a:xfrm>
            <a:custGeom>
              <a:avLst/>
              <a:gdLst/>
              <a:ahLst/>
              <a:cxnLst/>
              <a:rect l="l" t="t" r="r" b="b"/>
              <a:pathLst>
                <a:path w="8785" h="9682" extrusionOk="0">
                  <a:moveTo>
                    <a:pt x="663" y="1"/>
                  </a:moveTo>
                  <a:cubicBezTo>
                    <a:pt x="441" y="333"/>
                    <a:pt x="275" y="702"/>
                    <a:pt x="191" y="1102"/>
                  </a:cubicBezTo>
                  <a:cubicBezTo>
                    <a:pt x="0" y="2014"/>
                    <a:pt x="255" y="2950"/>
                    <a:pt x="512" y="3847"/>
                  </a:cubicBezTo>
                  <a:cubicBezTo>
                    <a:pt x="682" y="4445"/>
                    <a:pt x="858" y="5048"/>
                    <a:pt x="1028" y="5648"/>
                  </a:cubicBezTo>
                  <a:cubicBezTo>
                    <a:pt x="1250" y="6429"/>
                    <a:pt x="1539" y="7288"/>
                    <a:pt x="2265" y="7650"/>
                  </a:cubicBezTo>
                  <a:cubicBezTo>
                    <a:pt x="2590" y="7812"/>
                    <a:pt x="2967" y="7849"/>
                    <a:pt x="3320" y="7940"/>
                  </a:cubicBezTo>
                  <a:cubicBezTo>
                    <a:pt x="4132" y="8159"/>
                    <a:pt x="4825" y="8685"/>
                    <a:pt x="5560" y="9106"/>
                  </a:cubicBezTo>
                  <a:cubicBezTo>
                    <a:pt x="6117" y="9421"/>
                    <a:pt x="6751" y="9682"/>
                    <a:pt x="7378" y="9682"/>
                  </a:cubicBezTo>
                  <a:cubicBezTo>
                    <a:pt x="7578" y="9682"/>
                    <a:pt x="7777" y="9656"/>
                    <a:pt x="7972" y="9596"/>
                  </a:cubicBezTo>
                  <a:cubicBezTo>
                    <a:pt x="8269" y="9506"/>
                    <a:pt x="8535" y="9341"/>
                    <a:pt x="8785" y="9156"/>
                  </a:cubicBezTo>
                  <a:cubicBezTo>
                    <a:pt x="7931" y="8793"/>
                    <a:pt x="7079" y="8424"/>
                    <a:pt x="6227" y="8055"/>
                  </a:cubicBezTo>
                  <a:cubicBezTo>
                    <a:pt x="5025" y="7538"/>
                    <a:pt x="3788" y="6999"/>
                    <a:pt x="2875" y="6061"/>
                  </a:cubicBezTo>
                  <a:cubicBezTo>
                    <a:pt x="2018" y="5179"/>
                    <a:pt x="1503" y="3970"/>
                    <a:pt x="1455" y="2741"/>
                  </a:cubicBezTo>
                  <a:cubicBezTo>
                    <a:pt x="1440" y="2201"/>
                    <a:pt x="1503" y="1647"/>
                    <a:pt x="1345" y="1130"/>
                  </a:cubicBezTo>
                  <a:cubicBezTo>
                    <a:pt x="1213" y="702"/>
                    <a:pt x="945" y="350"/>
                    <a:pt x="6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76"/>
            <p:cNvSpPr/>
            <p:nvPr/>
          </p:nvSpPr>
          <p:spPr>
            <a:xfrm>
              <a:off x="2999975" y="1506775"/>
              <a:ext cx="269900" cy="128350"/>
            </a:xfrm>
            <a:custGeom>
              <a:avLst/>
              <a:gdLst/>
              <a:ahLst/>
              <a:cxnLst/>
              <a:rect l="l" t="t" r="r" b="b"/>
              <a:pathLst>
                <a:path w="10796" h="5134" extrusionOk="0">
                  <a:moveTo>
                    <a:pt x="5487" y="1"/>
                  </a:moveTo>
                  <a:cubicBezTo>
                    <a:pt x="4745" y="1"/>
                    <a:pt x="3995" y="173"/>
                    <a:pt x="3296" y="434"/>
                  </a:cubicBezTo>
                  <a:cubicBezTo>
                    <a:pt x="2367" y="783"/>
                    <a:pt x="1471" y="1303"/>
                    <a:pt x="876" y="2092"/>
                  </a:cubicBezTo>
                  <a:cubicBezTo>
                    <a:pt x="218" y="2960"/>
                    <a:pt x="0" y="4031"/>
                    <a:pt x="28" y="5133"/>
                  </a:cubicBezTo>
                  <a:cubicBezTo>
                    <a:pt x="475" y="4157"/>
                    <a:pt x="1050" y="3238"/>
                    <a:pt x="1732" y="2404"/>
                  </a:cubicBezTo>
                  <a:cubicBezTo>
                    <a:pt x="2220" y="1810"/>
                    <a:pt x="2783" y="1243"/>
                    <a:pt x="3494" y="934"/>
                  </a:cubicBezTo>
                  <a:cubicBezTo>
                    <a:pt x="3925" y="743"/>
                    <a:pt x="4382" y="658"/>
                    <a:pt x="4844" y="658"/>
                  </a:cubicBezTo>
                  <a:cubicBezTo>
                    <a:pt x="5860" y="658"/>
                    <a:pt x="6905" y="1065"/>
                    <a:pt x="7766" y="1639"/>
                  </a:cubicBezTo>
                  <a:cubicBezTo>
                    <a:pt x="8877" y="2382"/>
                    <a:pt x="9784" y="3373"/>
                    <a:pt x="10796" y="4241"/>
                  </a:cubicBezTo>
                  <a:cubicBezTo>
                    <a:pt x="10474" y="3689"/>
                    <a:pt x="10117" y="3155"/>
                    <a:pt x="9736" y="2638"/>
                  </a:cubicBezTo>
                  <a:cubicBezTo>
                    <a:pt x="8946" y="1580"/>
                    <a:pt x="7984" y="569"/>
                    <a:pt x="6722" y="180"/>
                  </a:cubicBezTo>
                  <a:cubicBezTo>
                    <a:pt x="6320" y="56"/>
                    <a:pt x="5905" y="1"/>
                    <a:pt x="5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76"/>
            <p:cNvSpPr/>
            <p:nvPr/>
          </p:nvSpPr>
          <p:spPr>
            <a:xfrm>
              <a:off x="3040525" y="2520675"/>
              <a:ext cx="338375" cy="167475"/>
            </a:xfrm>
            <a:custGeom>
              <a:avLst/>
              <a:gdLst/>
              <a:ahLst/>
              <a:cxnLst/>
              <a:rect l="l" t="t" r="r" b="b"/>
              <a:pathLst>
                <a:path w="13535" h="6699" extrusionOk="0">
                  <a:moveTo>
                    <a:pt x="67" y="0"/>
                  </a:moveTo>
                  <a:cubicBezTo>
                    <a:pt x="12" y="393"/>
                    <a:pt x="0" y="790"/>
                    <a:pt x="31" y="1186"/>
                  </a:cubicBezTo>
                  <a:cubicBezTo>
                    <a:pt x="153" y="2744"/>
                    <a:pt x="1091" y="4299"/>
                    <a:pt x="2557" y="4839"/>
                  </a:cubicBezTo>
                  <a:cubicBezTo>
                    <a:pt x="3660" y="5242"/>
                    <a:pt x="4890" y="5049"/>
                    <a:pt x="6035" y="5287"/>
                  </a:cubicBezTo>
                  <a:cubicBezTo>
                    <a:pt x="6979" y="5484"/>
                    <a:pt x="7832" y="5964"/>
                    <a:pt x="8728" y="6310"/>
                  </a:cubicBezTo>
                  <a:cubicBezTo>
                    <a:pt x="9299" y="6532"/>
                    <a:pt x="9919" y="6698"/>
                    <a:pt x="10526" y="6698"/>
                  </a:cubicBezTo>
                  <a:cubicBezTo>
                    <a:pt x="10872" y="6698"/>
                    <a:pt x="11214" y="6644"/>
                    <a:pt x="11540" y="6516"/>
                  </a:cubicBezTo>
                  <a:cubicBezTo>
                    <a:pt x="12716" y="6052"/>
                    <a:pt x="13308" y="4779"/>
                    <a:pt x="13526" y="3497"/>
                  </a:cubicBezTo>
                  <a:cubicBezTo>
                    <a:pt x="13530" y="3463"/>
                    <a:pt x="13530" y="3430"/>
                    <a:pt x="13534" y="3395"/>
                  </a:cubicBezTo>
                  <a:lnTo>
                    <a:pt x="13534" y="3395"/>
                  </a:lnTo>
                  <a:cubicBezTo>
                    <a:pt x="13330" y="4556"/>
                    <a:pt x="12076" y="5141"/>
                    <a:pt x="10853" y="5141"/>
                  </a:cubicBezTo>
                  <a:cubicBezTo>
                    <a:pt x="10558" y="5141"/>
                    <a:pt x="10266" y="5107"/>
                    <a:pt x="9990" y="5040"/>
                  </a:cubicBezTo>
                  <a:cubicBezTo>
                    <a:pt x="8570" y="4694"/>
                    <a:pt x="7333" y="3782"/>
                    <a:pt x="5909" y="3446"/>
                  </a:cubicBezTo>
                  <a:cubicBezTo>
                    <a:pt x="5079" y="3252"/>
                    <a:pt x="4207" y="3256"/>
                    <a:pt x="3378" y="3042"/>
                  </a:cubicBezTo>
                  <a:cubicBezTo>
                    <a:pt x="1867" y="2649"/>
                    <a:pt x="629" y="1447"/>
                    <a:pt x="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76"/>
            <p:cNvSpPr/>
            <p:nvPr/>
          </p:nvSpPr>
          <p:spPr>
            <a:xfrm>
              <a:off x="3380675" y="1482400"/>
              <a:ext cx="323775" cy="202375"/>
            </a:xfrm>
            <a:custGeom>
              <a:avLst/>
              <a:gdLst/>
              <a:ahLst/>
              <a:cxnLst/>
              <a:rect l="l" t="t" r="r" b="b"/>
              <a:pathLst>
                <a:path w="12951" h="8095" extrusionOk="0">
                  <a:moveTo>
                    <a:pt x="4393" y="0"/>
                  </a:moveTo>
                  <a:cubicBezTo>
                    <a:pt x="3229" y="0"/>
                    <a:pt x="2022" y="507"/>
                    <a:pt x="1165" y="1321"/>
                  </a:cubicBezTo>
                  <a:cubicBezTo>
                    <a:pt x="693" y="1766"/>
                    <a:pt x="313" y="2286"/>
                    <a:pt x="0" y="2844"/>
                  </a:cubicBezTo>
                  <a:cubicBezTo>
                    <a:pt x="489" y="2638"/>
                    <a:pt x="999" y="2475"/>
                    <a:pt x="1495" y="2324"/>
                  </a:cubicBezTo>
                  <a:cubicBezTo>
                    <a:pt x="2212" y="2110"/>
                    <a:pt x="2984" y="1897"/>
                    <a:pt x="3722" y="1897"/>
                  </a:cubicBezTo>
                  <a:cubicBezTo>
                    <a:pt x="4192" y="1897"/>
                    <a:pt x="4648" y="1983"/>
                    <a:pt x="5068" y="2210"/>
                  </a:cubicBezTo>
                  <a:cubicBezTo>
                    <a:pt x="6166" y="2806"/>
                    <a:pt x="6690" y="4213"/>
                    <a:pt x="7860" y="4657"/>
                  </a:cubicBezTo>
                  <a:cubicBezTo>
                    <a:pt x="8436" y="4878"/>
                    <a:pt x="9073" y="4823"/>
                    <a:pt x="9684" y="4922"/>
                  </a:cubicBezTo>
                  <a:cubicBezTo>
                    <a:pt x="11211" y="5173"/>
                    <a:pt x="12361" y="6587"/>
                    <a:pt x="12575" y="8095"/>
                  </a:cubicBezTo>
                  <a:cubicBezTo>
                    <a:pt x="12647" y="7858"/>
                    <a:pt x="12703" y="7610"/>
                    <a:pt x="12737" y="7361"/>
                  </a:cubicBezTo>
                  <a:cubicBezTo>
                    <a:pt x="12950" y="5873"/>
                    <a:pt x="12320" y="4168"/>
                    <a:pt x="10941" y="3577"/>
                  </a:cubicBezTo>
                  <a:cubicBezTo>
                    <a:pt x="10325" y="3316"/>
                    <a:pt x="9628" y="3293"/>
                    <a:pt x="9021" y="3015"/>
                  </a:cubicBezTo>
                  <a:cubicBezTo>
                    <a:pt x="7919" y="2510"/>
                    <a:pt x="7340" y="1278"/>
                    <a:pt x="6344" y="583"/>
                  </a:cubicBezTo>
                  <a:cubicBezTo>
                    <a:pt x="5765" y="180"/>
                    <a:pt x="5087" y="0"/>
                    <a:pt x="4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76"/>
            <p:cNvSpPr/>
            <p:nvPr/>
          </p:nvSpPr>
          <p:spPr>
            <a:xfrm>
              <a:off x="3436925" y="2487875"/>
              <a:ext cx="267575" cy="153800"/>
            </a:xfrm>
            <a:custGeom>
              <a:avLst/>
              <a:gdLst/>
              <a:ahLst/>
              <a:cxnLst/>
              <a:rect l="l" t="t" r="r" b="b"/>
              <a:pathLst>
                <a:path w="10703" h="6152" extrusionOk="0">
                  <a:moveTo>
                    <a:pt x="9949" y="1"/>
                  </a:moveTo>
                  <a:cubicBezTo>
                    <a:pt x="8582" y="1"/>
                    <a:pt x="7741" y="1591"/>
                    <a:pt x="6826" y="2684"/>
                  </a:cubicBezTo>
                  <a:cubicBezTo>
                    <a:pt x="5721" y="4001"/>
                    <a:pt x="3999" y="4689"/>
                    <a:pt x="2287" y="4689"/>
                  </a:cubicBezTo>
                  <a:cubicBezTo>
                    <a:pt x="1503" y="4689"/>
                    <a:pt x="720" y="4545"/>
                    <a:pt x="1" y="4251"/>
                  </a:cubicBezTo>
                  <a:lnTo>
                    <a:pt x="1" y="4251"/>
                  </a:lnTo>
                  <a:cubicBezTo>
                    <a:pt x="59" y="4322"/>
                    <a:pt x="122" y="4390"/>
                    <a:pt x="186" y="4462"/>
                  </a:cubicBezTo>
                  <a:cubicBezTo>
                    <a:pt x="1108" y="5468"/>
                    <a:pt x="2484" y="6151"/>
                    <a:pt x="3815" y="6151"/>
                  </a:cubicBezTo>
                  <a:cubicBezTo>
                    <a:pt x="4377" y="6151"/>
                    <a:pt x="4931" y="6029"/>
                    <a:pt x="5440" y="5758"/>
                  </a:cubicBezTo>
                  <a:cubicBezTo>
                    <a:pt x="6166" y="5369"/>
                    <a:pt x="6729" y="4727"/>
                    <a:pt x="7446" y="4322"/>
                  </a:cubicBezTo>
                  <a:cubicBezTo>
                    <a:pt x="8172" y="3913"/>
                    <a:pt x="9045" y="3758"/>
                    <a:pt x="9671" y="3211"/>
                  </a:cubicBezTo>
                  <a:cubicBezTo>
                    <a:pt x="10528" y="2473"/>
                    <a:pt x="10702" y="1213"/>
                    <a:pt x="10539" y="91"/>
                  </a:cubicBezTo>
                  <a:cubicBezTo>
                    <a:pt x="10406" y="59"/>
                    <a:pt x="10271" y="26"/>
                    <a:pt x="10137" y="11"/>
                  </a:cubicBezTo>
                  <a:cubicBezTo>
                    <a:pt x="10073" y="4"/>
                    <a:pt x="10010" y="1"/>
                    <a:pt x="9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76"/>
            <p:cNvSpPr/>
            <p:nvPr/>
          </p:nvSpPr>
          <p:spPr>
            <a:xfrm>
              <a:off x="3767150" y="1744750"/>
              <a:ext cx="119900" cy="247300"/>
            </a:xfrm>
            <a:custGeom>
              <a:avLst/>
              <a:gdLst/>
              <a:ahLst/>
              <a:cxnLst/>
              <a:rect l="l" t="t" r="r" b="b"/>
              <a:pathLst>
                <a:path w="4796" h="9892" extrusionOk="0">
                  <a:moveTo>
                    <a:pt x="0" y="1"/>
                  </a:moveTo>
                  <a:cubicBezTo>
                    <a:pt x="223" y="111"/>
                    <a:pt x="432" y="239"/>
                    <a:pt x="635" y="385"/>
                  </a:cubicBezTo>
                  <a:cubicBezTo>
                    <a:pt x="1705" y="1163"/>
                    <a:pt x="2415" y="2490"/>
                    <a:pt x="2249" y="3804"/>
                  </a:cubicBezTo>
                  <a:cubicBezTo>
                    <a:pt x="2177" y="4375"/>
                    <a:pt x="1953" y="4962"/>
                    <a:pt x="2142" y="5505"/>
                  </a:cubicBezTo>
                  <a:cubicBezTo>
                    <a:pt x="2353" y="6096"/>
                    <a:pt x="2983" y="6422"/>
                    <a:pt x="3332" y="6942"/>
                  </a:cubicBezTo>
                  <a:cubicBezTo>
                    <a:pt x="3892" y="7778"/>
                    <a:pt x="3602" y="8866"/>
                    <a:pt x="3546" y="9892"/>
                  </a:cubicBezTo>
                  <a:cubicBezTo>
                    <a:pt x="3918" y="9670"/>
                    <a:pt x="4287" y="9417"/>
                    <a:pt x="4494" y="9039"/>
                  </a:cubicBezTo>
                  <a:cubicBezTo>
                    <a:pt x="4668" y="8722"/>
                    <a:pt x="4712" y="8353"/>
                    <a:pt x="4724" y="7992"/>
                  </a:cubicBezTo>
                  <a:cubicBezTo>
                    <a:pt x="4796" y="6189"/>
                    <a:pt x="4200" y="4430"/>
                    <a:pt x="3613" y="2722"/>
                  </a:cubicBezTo>
                  <a:cubicBezTo>
                    <a:pt x="3406" y="2122"/>
                    <a:pt x="3192" y="1508"/>
                    <a:pt x="2776" y="1036"/>
                  </a:cubicBezTo>
                  <a:cubicBezTo>
                    <a:pt x="2103" y="271"/>
                    <a:pt x="1027" y="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76"/>
            <p:cNvSpPr/>
            <p:nvPr/>
          </p:nvSpPr>
          <p:spPr>
            <a:xfrm>
              <a:off x="3762975" y="2059825"/>
              <a:ext cx="149825" cy="308300"/>
            </a:xfrm>
            <a:custGeom>
              <a:avLst/>
              <a:gdLst/>
              <a:ahLst/>
              <a:cxnLst/>
              <a:rect l="l" t="t" r="r" b="b"/>
              <a:pathLst>
                <a:path w="5993" h="12332" extrusionOk="0">
                  <a:moveTo>
                    <a:pt x="4188" y="1"/>
                  </a:moveTo>
                  <a:lnTo>
                    <a:pt x="4188" y="1"/>
                  </a:lnTo>
                  <a:cubicBezTo>
                    <a:pt x="4339" y="474"/>
                    <a:pt x="4485" y="946"/>
                    <a:pt x="4584" y="1421"/>
                  </a:cubicBezTo>
                  <a:cubicBezTo>
                    <a:pt x="5041" y="3611"/>
                    <a:pt x="4469" y="5868"/>
                    <a:pt x="3902" y="8032"/>
                  </a:cubicBezTo>
                  <a:cubicBezTo>
                    <a:pt x="3616" y="9134"/>
                    <a:pt x="3271" y="10321"/>
                    <a:pt x="2367" y="11018"/>
                  </a:cubicBezTo>
                  <a:cubicBezTo>
                    <a:pt x="1674" y="11558"/>
                    <a:pt x="693" y="11761"/>
                    <a:pt x="0" y="12251"/>
                  </a:cubicBezTo>
                  <a:cubicBezTo>
                    <a:pt x="274" y="12292"/>
                    <a:pt x="547" y="12315"/>
                    <a:pt x="829" y="12327"/>
                  </a:cubicBezTo>
                  <a:cubicBezTo>
                    <a:pt x="901" y="12330"/>
                    <a:pt x="975" y="12331"/>
                    <a:pt x="1048" y="12331"/>
                  </a:cubicBezTo>
                  <a:cubicBezTo>
                    <a:pt x="2052" y="12331"/>
                    <a:pt x="3100" y="12079"/>
                    <a:pt x="3784" y="11355"/>
                  </a:cubicBezTo>
                  <a:cubicBezTo>
                    <a:pt x="4770" y="10300"/>
                    <a:pt x="4679" y="8674"/>
                    <a:pt x="4961" y="7257"/>
                  </a:cubicBezTo>
                  <a:cubicBezTo>
                    <a:pt x="5251" y="5818"/>
                    <a:pt x="5993" y="4430"/>
                    <a:pt x="5862" y="2967"/>
                  </a:cubicBezTo>
                  <a:cubicBezTo>
                    <a:pt x="5755" y="1802"/>
                    <a:pt x="5093" y="758"/>
                    <a:pt x="4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p46"/>
          <p:cNvSpPr txBox="1">
            <a:spLocks noGrp="1"/>
          </p:cNvSpPr>
          <p:nvPr>
            <p:ph type="subTitle" idx="2"/>
          </p:nvPr>
        </p:nvSpPr>
        <p:spPr>
          <a:xfrm>
            <a:off x="1057899" y="748146"/>
            <a:ext cx="6728355" cy="3636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sz="2000" dirty="0"/>
              <a:t>Frida </a:t>
            </a:r>
            <a:r>
              <a:rPr lang="it-IT" sz="2000" dirty="0" err="1"/>
              <a:t>Kahlo</a:t>
            </a:r>
            <a:r>
              <a:rPr lang="it-IT" sz="2000" dirty="0"/>
              <a:t> nacque in Messico, precisamente nella città di </a:t>
            </a:r>
            <a:r>
              <a:rPr lang="it-IT" sz="2000" dirty="0" err="1"/>
              <a:t>Coyoacan</a:t>
            </a:r>
            <a:r>
              <a:rPr lang="it-IT" sz="2000" dirty="0"/>
              <a:t>, il 6 luglio 1907.</a:t>
            </a:r>
          </a:p>
          <a:p>
            <a:r>
              <a:rPr lang="it-IT" sz="2000" dirty="0"/>
              <a:t>Quando era solo una bambina si ammalò di </a:t>
            </a:r>
            <a:r>
              <a:rPr lang="it-IT" sz="2000" dirty="0" err="1"/>
              <a:t>poliomelite</a:t>
            </a:r>
            <a:r>
              <a:rPr lang="it-IT" sz="2000" dirty="0"/>
              <a:t>, una malattia che rese la sua gamba ed il piede destro così deboli da farla camminare zoppicando.</a:t>
            </a:r>
          </a:p>
          <a:p>
            <a:r>
              <a:rPr lang="it-IT" sz="2000" dirty="0"/>
              <a:t>Per questa ragione alcuni bambini la deridevano, tuttavia Frida non permetteva che queste provocazioni la ferissero: reagiva alle prese in giro diventando una gran spericolata!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210;p46"/>
          <p:cNvSpPr txBox="1">
            <a:spLocks noGrp="1"/>
          </p:cNvSpPr>
          <p:nvPr>
            <p:ph type="subTitle" idx="4294967295"/>
          </p:nvPr>
        </p:nvSpPr>
        <p:spPr>
          <a:xfrm>
            <a:off x="773880" y="353292"/>
            <a:ext cx="6880755" cy="3636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>
              <a:buNone/>
            </a:pPr>
            <a:r>
              <a:rPr lang="it-IT" sz="1800" dirty="0"/>
              <a:t>Compiva acrobazie in bicicletta e con i pattini; </a:t>
            </a:r>
            <a:r>
              <a:rPr lang="it-IT" sz="1800" dirty="0" smtClean="0"/>
              <a:t>faceva </a:t>
            </a:r>
            <a:r>
              <a:rPr lang="it-IT" sz="1800" dirty="0"/>
              <a:t>calcio, lotta libera, nuoto e persino boxe; inoltre si arrampicava sugli alberi e scavalcava i muretti. Niente male, vero?</a:t>
            </a:r>
          </a:p>
          <a:p>
            <a:pPr marL="139700" indent="0">
              <a:buNone/>
            </a:pPr>
            <a:r>
              <a:rPr lang="it-IT" sz="1800" dirty="0"/>
              <a:t>Dopo essere stata a letto per un po' di mesi a causa della sua malattia, riprese a frequentare la scuola. In quel periodo indossava spesso i pantaloni, ma più avanti, quando divenne una studentessa del Liceo, iniziò ad appassionarsi alle gonne lunghe e colorate, che continuò ad indossare per tutta la vita. Amava anche le acconciature originali (che spesso abbelliva con fiori) e i gioielli.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9" name="Google Shape;6229;p48"/>
          <p:cNvSpPr txBox="1">
            <a:spLocks noGrp="1"/>
          </p:cNvSpPr>
          <p:nvPr>
            <p:ph type="subTitle" idx="2"/>
          </p:nvPr>
        </p:nvSpPr>
        <p:spPr>
          <a:xfrm>
            <a:off x="1500395" y="457200"/>
            <a:ext cx="6251223" cy="3877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1800" dirty="0"/>
              <a:t>Il suo sogno era di diventare un medico, ma purtroppo si infranse </a:t>
            </a:r>
            <a:r>
              <a:rPr lang="it-IT" sz="1800" dirty="0" smtClean="0"/>
              <a:t>quando </a:t>
            </a:r>
            <a:r>
              <a:rPr lang="it-IT" sz="1800" dirty="0" smtClean="0"/>
              <a:t>aveva solo </a:t>
            </a:r>
            <a:r>
              <a:rPr lang="it-IT" sz="1800" dirty="0"/>
              <a:t>18 anni.</a:t>
            </a:r>
          </a:p>
          <a:p>
            <a:r>
              <a:rPr lang="it-IT" sz="1800" dirty="0"/>
              <a:t>Il 17 settembre del 1925, mentre tornava a casa da scuola in compagnia del suo amico del cuore Alejandro, l'autobus su cui viaggiava si scontrò contro un tram. L’incidente costrinse Frida a stare in ospedale per alcuni mesi e successivamente, a causa delle fratture, </a:t>
            </a:r>
            <a:r>
              <a:rPr lang="it-IT" sz="1800" dirty="0" smtClean="0"/>
              <a:t>a </a:t>
            </a:r>
            <a:r>
              <a:rPr lang="it-IT" sz="1800" dirty="0"/>
              <a:t>indossare diversi busti di gesso, per circa un anno. Fu in questo periodo che, dovendo rimanere sdraiata, per ingannare il tempo iniziò a </a:t>
            </a:r>
            <a:r>
              <a:rPr lang="it-IT" sz="1800" dirty="0" smtClean="0"/>
              <a:t>dipingere.</a:t>
            </a:r>
            <a:endParaRPr sz="1800" dirty="0"/>
          </a:p>
        </p:txBody>
      </p:sp>
      <p:cxnSp>
        <p:nvCxnSpPr>
          <p:cNvPr id="6233" name="Google Shape;6233;p48"/>
          <p:cNvCxnSpPr/>
          <p:nvPr/>
        </p:nvCxnSpPr>
        <p:spPr>
          <a:xfrm>
            <a:off x="1757475" y="2040925"/>
            <a:ext cx="0" cy="57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34" name="Google Shape;6234;p48"/>
          <p:cNvCxnSpPr/>
          <p:nvPr/>
        </p:nvCxnSpPr>
        <p:spPr>
          <a:xfrm>
            <a:off x="8843100" y="-9525"/>
            <a:ext cx="0" cy="519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" name="Google Shape;6225;p48"/>
          <p:cNvGrpSpPr/>
          <p:nvPr/>
        </p:nvGrpSpPr>
        <p:grpSpPr>
          <a:xfrm>
            <a:off x="1323949" y="2240483"/>
            <a:ext cx="354710" cy="228015"/>
            <a:chOff x="-27721750" y="3598250"/>
            <a:chExt cx="297750" cy="191400"/>
          </a:xfrm>
        </p:grpSpPr>
        <p:sp>
          <p:nvSpPr>
            <p:cNvPr id="21" name="Google Shape;6226;p48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227;p48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1" name="Google Shape;6241;p49"/>
          <p:cNvSpPr txBox="1">
            <a:spLocks noGrp="1"/>
          </p:cNvSpPr>
          <p:nvPr>
            <p:ph type="subTitle" idx="1"/>
          </p:nvPr>
        </p:nvSpPr>
        <p:spPr>
          <a:xfrm>
            <a:off x="-9526" y="468883"/>
            <a:ext cx="5073361" cy="36666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1800" dirty="0"/>
              <a:t>Come faceva a dipingere sdraiata nel letto? Le era venuta una brillantissima idea: si fece costruire una specie di cavalletto e un baldacchino sul quale fissò uno specchio, in modo da potersi vedere e utilizzare la sua immagine come modello. Frida, malgrado il dolore e le difficoltà, amava tanto la vita e la bellezza e voleva trasferire la sua gioia di vivere nei soggetti dei suoi dipinti.</a:t>
            </a:r>
          </a:p>
        </p:txBody>
      </p:sp>
      <p:cxnSp>
        <p:nvCxnSpPr>
          <p:cNvPr id="6247" name="Google Shape;6247;p49"/>
          <p:cNvCxnSpPr/>
          <p:nvPr/>
        </p:nvCxnSpPr>
        <p:spPr>
          <a:xfrm rot="10800000">
            <a:off x="-9525" y="269700"/>
            <a:ext cx="922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ChiaraOsc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95" y="753121"/>
            <a:ext cx="2900956" cy="30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210;p46"/>
          <p:cNvSpPr txBox="1">
            <a:spLocks noGrp="1"/>
          </p:cNvSpPr>
          <p:nvPr>
            <p:ph type="subTitle" idx="4294967295"/>
          </p:nvPr>
        </p:nvSpPr>
        <p:spPr>
          <a:xfrm>
            <a:off x="110835" y="353293"/>
            <a:ext cx="4682838" cy="3636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>
              <a:buNone/>
            </a:pPr>
            <a:r>
              <a:rPr lang="it-IT" sz="1800" dirty="0"/>
              <a:t>A poco a poco, trascorsi un paio d’anni dal terribile incidente, Frida riprese una vita “normale”; ritrovò i suoi compagni di studio, fece amicizia con Tina, una bravissima fotografa e conobbe il famosissimo artista Diego Rivera.</a:t>
            </a:r>
          </a:p>
          <a:p>
            <a:pPr marL="139700" indent="0">
              <a:buNone/>
            </a:pPr>
            <a:r>
              <a:rPr lang="it-IT" sz="1800" dirty="0"/>
              <a:t>Diego e Frida si </a:t>
            </a:r>
            <a:r>
              <a:rPr lang="it-IT" sz="1800" dirty="0" smtClean="0"/>
              <a:t>innamorarono e nell’estate </a:t>
            </a:r>
            <a:r>
              <a:rPr lang="it-IT" sz="1800" dirty="0"/>
              <a:t>del 1929 decisero di </a:t>
            </a:r>
            <a:r>
              <a:rPr lang="it-IT" sz="1800" dirty="0" smtClean="0"/>
              <a:t>sposarsi; </a:t>
            </a:r>
            <a:r>
              <a:rPr lang="it-IT" sz="1800" dirty="0"/>
              <a:t>successivamente, trascorsero anni felici, spesso negli Stati Uniti.</a:t>
            </a:r>
          </a:p>
          <a:p>
            <a:pPr marL="139700" indent="0">
              <a:buNone/>
            </a:pPr>
            <a:endParaRPr lang="it-IT" sz="1800" dirty="0"/>
          </a:p>
        </p:txBody>
      </p:sp>
      <p:pic>
        <p:nvPicPr>
          <p:cNvPr id="2050" name="Picture 2" descr="La tumultuosa storia d'amore tra Frida Kahlo e Diego Rivera - Il piacere di  raccont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02" y="443347"/>
            <a:ext cx="2586285" cy="32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255;p50"/>
          <p:cNvSpPr/>
          <p:nvPr/>
        </p:nvSpPr>
        <p:spPr>
          <a:xfrm>
            <a:off x="4312836" y="4050786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Google Shape;6210;p46"/>
          <p:cNvSpPr txBox="1">
            <a:spLocks noGrp="1"/>
          </p:cNvSpPr>
          <p:nvPr>
            <p:ph type="subTitle" idx="2"/>
          </p:nvPr>
        </p:nvSpPr>
        <p:spPr>
          <a:xfrm>
            <a:off x="838198" y="1011381"/>
            <a:ext cx="4925293" cy="28401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/>
            <a:r>
              <a:rPr lang="it-IT" sz="1800" dirty="0"/>
              <a:t>Tra i mesi di ottobre e novembre del 1938, Frida presentò la sua opera alla galleria Julien Levy di New York: si intitolava “Il cane </a:t>
            </a:r>
            <a:r>
              <a:rPr lang="it-IT" sz="1800" dirty="0" err="1"/>
              <a:t>Itzcuintli</a:t>
            </a:r>
            <a:r>
              <a:rPr lang="it-IT" sz="1800" dirty="0"/>
              <a:t> con me”. Era una delle tante tele in cui si ritraeva con degli animali… Quel dipinto riscosse un inaspettato successo!</a:t>
            </a:r>
          </a:p>
          <a:p>
            <a:pPr marL="0"/>
            <a:r>
              <a:rPr lang="it-IT" sz="1800" dirty="0"/>
              <a:t>Poco tempo dopo arrivò una nuova occasione di felicità: Frida si recò a Parigi per esporre i suoi quadri in una famosa Galleria e qui conobbe numerosi pittori detti “surrealisti”. Che onore! La sua fama aveva raggiunto anche l'Europa!</a:t>
            </a:r>
          </a:p>
        </p:txBody>
      </p:sp>
      <p:pic>
        <p:nvPicPr>
          <p:cNvPr id="3074" name="Picture 2" descr="Itzcuintli Dog with Me, 1938 - by Frida Kah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4" y="570950"/>
            <a:ext cx="2486891" cy="33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99295" y="167517"/>
            <a:ext cx="6788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Quando ritornò in Messico, nel 1941, andò a vivere nella casa in cui era nata: la Casa </a:t>
            </a:r>
            <a:r>
              <a:rPr lang="it-IT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Azul</a:t>
            </a:r>
            <a:r>
              <a:rPr lang="it-IT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. Quell’edificio risale al 1904 ed è conservata pressoché nel suo stato originale: contiene, oltre ai suoi dipinti, oggetti d’arte, una collezione di bamboline da lei ideate, i suoi costumi e i suoi gioielli, gli utensili per dipingere, lettere, libri e il suo prezioso </a:t>
            </a:r>
            <a:r>
              <a:rPr lang="it-IT" sz="1800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diario. Oggi</a:t>
            </a:r>
            <a:r>
              <a:rPr lang="it-IT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ragazzi, quella casa è uno stupendo Museo a lei dedicato!</a:t>
            </a:r>
            <a:endParaRPr lang="it-IT" sz="1800" dirty="0">
              <a:effectLst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pic>
        <p:nvPicPr>
          <p:cNvPr id="4100" name="Picture 4" descr="La Casa Azul Museum in Messico City Mexico Fotografia Editoriale - Immagine  di sfondo, diego: 21985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81" y="2147622"/>
            <a:ext cx="4297064" cy="28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t Subject for High School: Painter Frida Kahlo by Slidesgo">
  <a:themeElements>
    <a:clrScheme name="Simple Light">
      <a:dk1>
        <a:srgbClr val="181822"/>
      </a:dk1>
      <a:lt1>
        <a:srgbClr val="F1F0F0"/>
      </a:lt1>
      <a:dk2>
        <a:srgbClr val="ECE0D0"/>
      </a:dk2>
      <a:lt2>
        <a:srgbClr val="E2B04E"/>
      </a:lt2>
      <a:accent1>
        <a:srgbClr val="DB7141"/>
      </a:accent1>
      <a:accent2>
        <a:srgbClr val="BABE8A"/>
      </a:accent2>
      <a:accent3>
        <a:srgbClr val="898F77"/>
      </a:accent3>
      <a:accent4>
        <a:srgbClr val="3C5031"/>
      </a:accent4>
      <a:accent5>
        <a:srgbClr val="C96578"/>
      </a:accent5>
      <a:accent6>
        <a:srgbClr val="643940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790</Words>
  <Application>Microsoft Office PowerPoint</Application>
  <PresentationFormat>Presentazione su schermo (16:9)</PresentationFormat>
  <Paragraphs>39</Paragraphs>
  <Slides>20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DM Sans</vt:lpstr>
      <vt:lpstr>Freestyle Script</vt:lpstr>
      <vt:lpstr>Bebas Neue</vt:lpstr>
      <vt:lpstr>Arial</vt:lpstr>
      <vt:lpstr>Nunito Light</vt:lpstr>
      <vt:lpstr>Akshar</vt:lpstr>
      <vt:lpstr>Arimo</vt:lpstr>
      <vt:lpstr>Art Subject for High School: Painter Frida Kahlo by Slidesgo</vt:lpstr>
      <vt:lpstr>Frida Kahlo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ora tocca a te!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Buon divertimento!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 Kahlo</dc:title>
  <dc:creator>Silvia Di Castro</dc:creator>
  <cp:lastModifiedBy>Account Microsoft</cp:lastModifiedBy>
  <cp:revision>15</cp:revision>
  <dcterms:modified xsi:type="dcterms:W3CDTF">2025-01-13T16:22:49Z</dcterms:modified>
</cp:coreProperties>
</file>